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8.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9.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10.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11.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12.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13.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075" r:id="rId1"/>
    <p:sldMasterId id="2147484076" r:id="rId2"/>
    <p:sldMasterId id="2147484077" r:id="rId3"/>
    <p:sldMasterId id="2147484078" r:id="rId4"/>
    <p:sldMasterId id="2147484079" r:id="rId5"/>
    <p:sldMasterId id="2147484080" r:id="rId6"/>
    <p:sldMasterId id="2147484081" r:id="rId7"/>
    <p:sldMasterId id="2147484082" r:id="rId8"/>
    <p:sldMasterId id="2147484083" r:id="rId9"/>
    <p:sldMasterId id="2147484084" r:id="rId10"/>
    <p:sldMasterId id="2147484085" r:id="rId11"/>
    <p:sldMasterId id="2147484086" r:id="rId12"/>
    <p:sldMasterId id="2147484087" r:id="rId13"/>
    <p:sldMasterId id="2147484088" r:id="rId14"/>
  </p:sldMasterIdLst>
  <p:notesMasterIdLst>
    <p:notesMasterId r:id="rId31"/>
  </p:notesMasterIdLst>
  <p:sldIdLst>
    <p:sldId id="256" r:id="rId15"/>
    <p:sldId id="257" r:id="rId16"/>
    <p:sldId id="271"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Lst>
  <p:sldSz cx="9144000" cy="5143500" type="screen16x9"/>
  <p:notesSz cx="6858000" cy="9144000"/>
  <p:embeddedFontLst>
    <p:embeddedFont>
      <p:font typeface="Autour One" panose="020B0604020202020204" charset="0"/>
      <p:regular r:id="rId32"/>
    </p:embeddedFont>
    <p:embeddedFont>
      <p:font typeface="Barlow Semi Condensed Medium" panose="00000606000000000000" pitchFamily="2" charset="0"/>
      <p:regular r:id="rId33"/>
      <p:bold r:id="rId34"/>
      <p:italic r:id="rId35"/>
      <p:boldItalic r:id="rId36"/>
    </p:embeddedFont>
    <p:embeddedFont>
      <p:font typeface="Montserrat Black" panose="00000A00000000000000" pitchFamily="2" charset="0"/>
      <p:bold r:id="rId37"/>
      <p:boldItalic r:id="rId38"/>
    </p:embeddedFont>
    <p:embeddedFont>
      <p:font typeface="Nunito" pitchFamily="2" charset="0"/>
      <p:regular r:id="rId39"/>
      <p:bold r:id="rId40"/>
      <p:italic r:id="rId41"/>
      <p:boldItalic r:id="rId42"/>
    </p:embeddedFont>
    <p:embeddedFont>
      <p:font typeface="Nunito SemiBold" pitchFamily="2" charset="0"/>
      <p:regular r:id="rId43"/>
      <p:bold r:id="rId44"/>
      <p:italic r:id="rId45"/>
      <p:boldItalic r:id="rId46"/>
    </p:embeddedFont>
    <p:embeddedFont>
      <p:font typeface="Raleway"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96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font" Target="fonts/font8.fntdata"/><Relationship Id="rId21" Type="http://schemas.openxmlformats.org/officeDocument/2006/relationships/slide" Target="slides/slide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6.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font" Target="fonts/font5.fntdata"/><Relationship Id="rId4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1"/>
        <p:cNvGrpSpPr/>
        <p:nvPr/>
      </p:nvGrpSpPr>
      <p:grpSpPr>
        <a:xfrm>
          <a:off x="0" y="0"/>
          <a:ext cx="0" cy="0"/>
          <a:chOff x="0" y="0"/>
          <a:chExt cx="0" cy="0"/>
        </a:xfrm>
      </p:grpSpPr>
      <p:sp>
        <p:nvSpPr>
          <p:cNvPr id="3782" name="Google Shape;3782;g3ea22570338_0_7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3" name="Google Shape;3783;g3ea22570338_0_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3"/>
        <p:cNvGrpSpPr/>
        <p:nvPr/>
      </p:nvGrpSpPr>
      <p:grpSpPr>
        <a:xfrm>
          <a:off x="0" y="0"/>
          <a:ext cx="0" cy="0"/>
          <a:chOff x="0" y="0"/>
          <a:chExt cx="0" cy="0"/>
        </a:xfrm>
      </p:grpSpPr>
      <p:sp>
        <p:nvSpPr>
          <p:cNvPr id="5064" name="Google Shape;5064;g3ea22570338_0_120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5" name="Google Shape;5065;g3ea22570338_0_120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0"/>
        <p:cNvGrpSpPr/>
        <p:nvPr/>
      </p:nvGrpSpPr>
      <p:grpSpPr>
        <a:xfrm>
          <a:off x="0" y="0"/>
          <a:ext cx="0" cy="0"/>
          <a:chOff x="0" y="0"/>
          <a:chExt cx="0" cy="0"/>
        </a:xfrm>
      </p:grpSpPr>
      <p:sp>
        <p:nvSpPr>
          <p:cNvPr id="5071" name="Google Shape;5071;g3ea22570338_0_139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2" name="Google Shape;5072;g3ea22570338_0_139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6"/>
        <p:cNvGrpSpPr/>
        <p:nvPr/>
      </p:nvGrpSpPr>
      <p:grpSpPr>
        <a:xfrm>
          <a:off x="0" y="0"/>
          <a:ext cx="0" cy="0"/>
          <a:chOff x="0" y="0"/>
          <a:chExt cx="0" cy="0"/>
        </a:xfrm>
      </p:grpSpPr>
      <p:sp>
        <p:nvSpPr>
          <p:cNvPr id="5077" name="Google Shape;5077;g3ea22570338_0_133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8" name="Google Shape;5078;g3ea22570338_0_13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2"/>
        <p:cNvGrpSpPr/>
        <p:nvPr/>
      </p:nvGrpSpPr>
      <p:grpSpPr>
        <a:xfrm>
          <a:off x="0" y="0"/>
          <a:ext cx="0" cy="0"/>
          <a:chOff x="0" y="0"/>
          <a:chExt cx="0" cy="0"/>
        </a:xfrm>
      </p:grpSpPr>
      <p:sp>
        <p:nvSpPr>
          <p:cNvPr id="5083" name="Google Shape;5083;g3ea22570338_0_144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84" name="Google Shape;5084;g3ea22570338_0_144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6"/>
        <p:cNvGrpSpPr/>
        <p:nvPr/>
      </p:nvGrpSpPr>
      <p:grpSpPr>
        <a:xfrm>
          <a:off x="0" y="0"/>
          <a:ext cx="0" cy="0"/>
          <a:chOff x="0" y="0"/>
          <a:chExt cx="0" cy="0"/>
        </a:xfrm>
      </p:grpSpPr>
      <p:sp>
        <p:nvSpPr>
          <p:cNvPr id="5097" name="Google Shape;5097;g3ea22570338_0_149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8" name="Google Shape;5098;g3ea22570338_0_149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2"/>
        <p:cNvGrpSpPr/>
        <p:nvPr/>
      </p:nvGrpSpPr>
      <p:grpSpPr>
        <a:xfrm>
          <a:off x="0" y="0"/>
          <a:ext cx="0" cy="0"/>
          <a:chOff x="0" y="0"/>
          <a:chExt cx="0" cy="0"/>
        </a:xfrm>
      </p:grpSpPr>
      <p:sp>
        <p:nvSpPr>
          <p:cNvPr id="5103" name="Google Shape;5103;g3ea22570338_0_48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4" name="Google Shape;5104;g3ea22570338_0_4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7"/>
        <p:cNvGrpSpPr/>
        <p:nvPr/>
      </p:nvGrpSpPr>
      <p:grpSpPr>
        <a:xfrm>
          <a:off x="0" y="0"/>
          <a:ext cx="0" cy="0"/>
          <a:chOff x="0" y="0"/>
          <a:chExt cx="0" cy="0"/>
        </a:xfrm>
      </p:grpSpPr>
      <p:sp>
        <p:nvSpPr>
          <p:cNvPr id="5108" name="Google Shape;5108;g3ea22570338_0_27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9" name="Google Shape;5109;g3ea22570338_0_2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2"/>
        <p:cNvGrpSpPr/>
        <p:nvPr/>
      </p:nvGrpSpPr>
      <p:grpSpPr>
        <a:xfrm>
          <a:off x="0" y="0"/>
          <a:ext cx="0" cy="0"/>
          <a:chOff x="0" y="0"/>
          <a:chExt cx="0" cy="0"/>
        </a:xfrm>
      </p:grpSpPr>
      <p:sp>
        <p:nvSpPr>
          <p:cNvPr id="4293" name="Google Shape;4293;g3ea22570338_0_54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4" name="Google Shape;4294;g3ea22570338_0_5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2">
          <a:extLst>
            <a:ext uri="{FF2B5EF4-FFF2-40B4-BE49-F238E27FC236}">
              <a16:creationId xmlns:a16="http://schemas.microsoft.com/office/drawing/2014/main" id="{71714D22-019A-E034-8619-D90F1428778A}"/>
            </a:ext>
          </a:extLst>
        </p:cNvPr>
        <p:cNvGrpSpPr/>
        <p:nvPr/>
      </p:nvGrpSpPr>
      <p:grpSpPr>
        <a:xfrm>
          <a:off x="0" y="0"/>
          <a:ext cx="0" cy="0"/>
          <a:chOff x="0" y="0"/>
          <a:chExt cx="0" cy="0"/>
        </a:xfrm>
      </p:grpSpPr>
      <p:sp>
        <p:nvSpPr>
          <p:cNvPr id="4293" name="Google Shape;4293;g3ea22570338_0_5410:notes">
            <a:extLst>
              <a:ext uri="{FF2B5EF4-FFF2-40B4-BE49-F238E27FC236}">
                <a16:creationId xmlns:a16="http://schemas.microsoft.com/office/drawing/2014/main" id="{C810B400-7096-68E7-9509-084738A7F8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4" name="Google Shape;4294;g3ea22570338_0_5410:notes">
            <a:extLst>
              <a:ext uri="{FF2B5EF4-FFF2-40B4-BE49-F238E27FC236}">
                <a16:creationId xmlns:a16="http://schemas.microsoft.com/office/drawing/2014/main" id="{42ACBFB1-CE15-C7E0-2E80-3417754576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5688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0"/>
        <p:cNvGrpSpPr/>
        <p:nvPr/>
      </p:nvGrpSpPr>
      <p:grpSpPr>
        <a:xfrm>
          <a:off x="0" y="0"/>
          <a:ext cx="0" cy="0"/>
          <a:chOff x="0" y="0"/>
          <a:chExt cx="0" cy="0"/>
        </a:xfrm>
      </p:grpSpPr>
      <p:sp>
        <p:nvSpPr>
          <p:cNvPr id="4301" name="Google Shape;4301;g3ea22570338_0_66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2" name="Google Shape;4302;g3ea22570338_0_6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4"/>
        <p:cNvGrpSpPr/>
        <p:nvPr/>
      </p:nvGrpSpPr>
      <p:grpSpPr>
        <a:xfrm>
          <a:off x="0" y="0"/>
          <a:ext cx="0" cy="0"/>
          <a:chOff x="0" y="0"/>
          <a:chExt cx="0" cy="0"/>
        </a:xfrm>
      </p:grpSpPr>
      <p:sp>
        <p:nvSpPr>
          <p:cNvPr id="4325" name="Google Shape;4325;g3ea22570338_0_7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6" name="Google Shape;4326;g3ea22570338_0_7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0"/>
        <p:cNvGrpSpPr/>
        <p:nvPr/>
      </p:nvGrpSpPr>
      <p:grpSpPr>
        <a:xfrm>
          <a:off x="0" y="0"/>
          <a:ext cx="0" cy="0"/>
          <a:chOff x="0" y="0"/>
          <a:chExt cx="0" cy="0"/>
        </a:xfrm>
      </p:grpSpPr>
      <p:sp>
        <p:nvSpPr>
          <p:cNvPr id="4331" name="Google Shape;4331;g3ea22570338_0_86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2" name="Google Shape;4332;g3ea22570338_0_8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8"/>
        <p:cNvGrpSpPr/>
        <p:nvPr/>
      </p:nvGrpSpPr>
      <p:grpSpPr>
        <a:xfrm>
          <a:off x="0" y="0"/>
          <a:ext cx="0" cy="0"/>
          <a:chOff x="0" y="0"/>
          <a:chExt cx="0" cy="0"/>
        </a:xfrm>
      </p:grpSpPr>
      <p:sp>
        <p:nvSpPr>
          <p:cNvPr id="5029" name="Google Shape;5029;g3ea22570338_0_100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0" name="Google Shape;5030;g3ea22570338_0_10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1"/>
        <p:cNvGrpSpPr/>
        <p:nvPr/>
      </p:nvGrpSpPr>
      <p:grpSpPr>
        <a:xfrm>
          <a:off x="0" y="0"/>
          <a:ext cx="0" cy="0"/>
          <a:chOff x="0" y="0"/>
          <a:chExt cx="0" cy="0"/>
        </a:xfrm>
      </p:grpSpPr>
      <p:sp>
        <p:nvSpPr>
          <p:cNvPr id="5052" name="Google Shape;5052;g3ea22570338_0_106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3" name="Google Shape;5053;g3ea22570338_0_10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7"/>
        <p:cNvGrpSpPr/>
        <p:nvPr/>
      </p:nvGrpSpPr>
      <p:grpSpPr>
        <a:xfrm>
          <a:off x="0" y="0"/>
          <a:ext cx="0" cy="0"/>
          <a:chOff x="0" y="0"/>
          <a:chExt cx="0" cy="0"/>
        </a:xfrm>
      </p:grpSpPr>
      <p:sp>
        <p:nvSpPr>
          <p:cNvPr id="5058" name="Google Shape;5058;g3ea22570338_0_114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9" name="Google Shape;5059;g3ea22570338_0_11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105.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7.png"/><Relationship Id="rId7" Type="http://schemas.openxmlformats.org/officeDocument/2006/relationships/hyperlink" Target="http://bit.ly/2TyoMsr" TargetMode="External"/><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hyperlink" Target="http://bit.ly/2Tynxth" TargetMode="Externa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137.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7.png"/><Relationship Id="rId7" Type="http://schemas.openxmlformats.org/officeDocument/2006/relationships/hyperlink" Target="http://bit.ly/2TyoMsr" TargetMode="External"/><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hyperlink" Target="http://bit.ly/2Tynxth" TargetMode="Externa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169.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7.png"/><Relationship Id="rId7" Type="http://schemas.openxmlformats.org/officeDocument/2006/relationships/hyperlink" Target="http://bit.ly/2TyoMsr" TargetMode="External"/><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hyperlink" Target="http://bit.ly/2Tynxth" TargetMode="Externa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201.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7.png"/><Relationship Id="rId7" Type="http://schemas.openxmlformats.org/officeDocument/2006/relationships/hyperlink" Target="http://bit.ly/2TyoMsr" TargetMode="External"/><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hyperlink" Target="http://bit.ly/2Tynxth" TargetMode="External"/><Relationship Id="rId5" Type="http://schemas.openxmlformats.org/officeDocument/2006/relationships/image" Target="../media/image3.png"/><Relationship Id="rId4" Type="http://schemas.openxmlformats.org/officeDocument/2006/relationships/image" Target="../media/image18.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233.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7.png"/><Relationship Id="rId7" Type="http://schemas.openxmlformats.org/officeDocument/2006/relationships/hyperlink" Target="http://bit.ly/2TyoMsr" TargetMode="External"/><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hyperlink" Target="http://bit.ly/2Tynxth" TargetMode="External"/><Relationship Id="rId5" Type="http://schemas.openxmlformats.org/officeDocument/2006/relationships/image" Target="../media/image3.png"/><Relationship Id="rId4" Type="http://schemas.openxmlformats.org/officeDocument/2006/relationships/image" Target="../media/image18.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4" Type="http://schemas.openxmlformats.org/officeDocument/2006/relationships/image" Target="../media/image2.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265.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7.png"/><Relationship Id="rId7" Type="http://schemas.openxmlformats.org/officeDocument/2006/relationships/hyperlink" Target="http://bit.ly/2TyoMsr" TargetMode="External"/><Relationship Id="rId2" Type="http://schemas.openxmlformats.org/officeDocument/2006/relationships/image" Target="../media/image2.png"/><Relationship Id="rId1" Type="http://schemas.openxmlformats.org/officeDocument/2006/relationships/slideMaster" Target="../slideMasters/slideMaster9.xml"/><Relationship Id="rId6" Type="http://schemas.openxmlformats.org/officeDocument/2006/relationships/hyperlink" Target="http://bit.ly/2Tynxth" TargetMode="External"/><Relationship Id="rId5" Type="http://schemas.openxmlformats.org/officeDocument/2006/relationships/image" Target="../media/image3.png"/><Relationship Id="rId4" Type="http://schemas.openxmlformats.org/officeDocument/2006/relationships/image" Target="../media/image18.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3.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0.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pn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14.pn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0.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0.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0.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297.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7.png"/><Relationship Id="rId7" Type="http://schemas.openxmlformats.org/officeDocument/2006/relationships/hyperlink" Target="http://bit.ly/2TyoMsr" TargetMode="External"/><Relationship Id="rId2" Type="http://schemas.openxmlformats.org/officeDocument/2006/relationships/image" Target="../media/image2.png"/><Relationship Id="rId1" Type="http://schemas.openxmlformats.org/officeDocument/2006/relationships/slideMaster" Target="../slideMasters/slideMaster10.xml"/><Relationship Id="rId6" Type="http://schemas.openxmlformats.org/officeDocument/2006/relationships/hyperlink" Target="http://bit.ly/2Tynxth" TargetMode="External"/><Relationship Id="rId5" Type="http://schemas.openxmlformats.org/officeDocument/2006/relationships/image" Target="../media/image3.png"/><Relationship Id="rId4" Type="http://schemas.openxmlformats.org/officeDocument/2006/relationships/image" Target="../media/image18.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3.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 Id="rId4" Type="http://schemas.openxmlformats.org/officeDocument/2006/relationships/image" Target="../media/image2.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1.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10.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png"/></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1.xml"/><Relationship Id="rId4" Type="http://schemas.openxmlformats.org/officeDocument/2006/relationships/image" Target="../media/image14.pn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1.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1.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7.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1.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1.xml"/><Relationship Id="rId4" Type="http://schemas.openxmlformats.org/officeDocument/2006/relationships/image" Target="../media/image3.pn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329.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7.png"/><Relationship Id="rId7" Type="http://schemas.openxmlformats.org/officeDocument/2006/relationships/hyperlink" Target="http://bit.ly/2TyoMsr" TargetMode="External"/><Relationship Id="rId2" Type="http://schemas.openxmlformats.org/officeDocument/2006/relationships/image" Target="../media/image2.png"/><Relationship Id="rId1" Type="http://schemas.openxmlformats.org/officeDocument/2006/relationships/slideMaster" Target="../slideMasters/slideMaster11.xml"/><Relationship Id="rId6" Type="http://schemas.openxmlformats.org/officeDocument/2006/relationships/hyperlink" Target="http://bit.ly/2Tynxth" TargetMode="External"/><Relationship Id="rId5" Type="http://schemas.openxmlformats.org/officeDocument/2006/relationships/image" Target="../media/image3.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3.pn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 Id="rId4" Type="http://schemas.openxmlformats.org/officeDocument/2006/relationships/image" Target="../media/image2.pn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2.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10.pn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2.xml"/><Relationship Id="rId4" Type="http://schemas.openxmlformats.org/officeDocument/2006/relationships/image" Target="../media/image14.pn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7.png"/></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2.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2.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361.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7.png"/><Relationship Id="rId7" Type="http://schemas.openxmlformats.org/officeDocument/2006/relationships/hyperlink" Target="http://bit.ly/2TyoMsr" TargetMode="External"/><Relationship Id="rId2" Type="http://schemas.openxmlformats.org/officeDocument/2006/relationships/image" Target="../media/image2.png"/><Relationship Id="rId1" Type="http://schemas.openxmlformats.org/officeDocument/2006/relationships/slideMaster" Target="../slideMasters/slideMaster12.xml"/><Relationship Id="rId6" Type="http://schemas.openxmlformats.org/officeDocument/2006/relationships/hyperlink" Target="http://bit.ly/2Tynxth" TargetMode="External"/><Relationship Id="rId5" Type="http://schemas.openxmlformats.org/officeDocument/2006/relationships/image" Target="../media/image3.png"/><Relationship Id="rId4" Type="http://schemas.openxmlformats.org/officeDocument/2006/relationships/image" Target="../media/image18.png"/></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2.xml"/><Relationship Id="rId4" Type="http://schemas.openxmlformats.org/officeDocument/2006/relationships/image" Target="../media/image3.pn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3.xml"/><Relationship Id="rId4" Type="http://schemas.openxmlformats.org/officeDocument/2006/relationships/image" Target="../media/image2.png"/></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3.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png"/></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3.xml"/><Relationship Id="rId4" Type="http://schemas.openxmlformats.org/officeDocument/2006/relationships/image" Target="../media/image14.pn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3.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3.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3.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7.pn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3.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393.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7.png"/><Relationship Id="rId7" Type="http://schemas.openxmlformats.org/officeDocument/2006/relationships/hyperlink" Target="http://bit.ly/2TyoMsr" TargetMode="External"/><Relationship Id="rId2" Type="http://schemas.openxmlformats.org/officeDocument/2006/relationships/image" Target="../media/image2.png"/><Relationship Id="rId1" Type="http://schemas.openxmlformats.org/officeDocument/2006/relationships/slideMaster" Target="../slideMasters/slideMaster13.xml"/><Relationship Id="rId6" Type="http://schemas.openxmlformats.org/officeDocument/2006/relationships/hyperlink" Target="http://bit.ly/2Tynxth" TargetMode="External"/><Relationship Id="rId5" Type="http://schemas.openxmlformats.org/officeDocument/2006/relationships/image" Target="../media/image3.png"/><Relationship Id="rId4" Type="http://schemas.openxmlformats.org/officeDocument/2006/relationships/image" Target="../media/image18.pn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4.xml"/><Relationship Id="rId4" Type="http://schemas.openxmlformats.org/officeDocument/2006/relationships/image" Target="../media/image2.png"/></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4.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10.png"/></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4.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4.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png"/></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4.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7.png"/><Relationship Id="rId7" Type="http://schemas.openxmlformats.org/officeDocument/2006/relationships/hyperlink" Target="http://bit.ly/2TyoMsr" TargetMode="External"/><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hyperlink" Target="http://bit.ly/2Tynxth" TargetMode="External"/><Relationship Id="rId5" Type="http://schemas.openxmlformats.org/officeDocument/2006/relationships/image" Target="../media/image3.png"/><Relationship Id="rId4" Type="http://schemas.openxmlformats.org/officeDocument/2006/relationships/image" Target="../media/image18.png"/></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4.xml"/><Relationship Id="rId4" Type="http://schemas.openxmlformats.org/officeDocument/2006/relationships/image" Target="../media/image14.png"/></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4.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4.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4.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4.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4.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4.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425.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7.png"/><Relationship Id="rId7" Type="http://schemas.openxmlformats.org/officeDocument/2006/relationships/hyperlink" Target="http://bit.ly/2TyoMsr" TargetMode="External"/><Relationship Id="rId2" Type="http://schemas.openxmlformats.org/officeDocument/2006/relationships/image" Target="../media/image2.png"/><Relationship Id="rId1" Type="http://schemas.openxmlformats.org/officeDocument/2006/relationships/slideMaster" Target="../slideMasters/slideMaster14.xml"/><Relationship Id="rId6" Type="http://schemas.openxmlformats.org/officeDocument/2006/relationships/hyperlink" Target="http://bit.ly/2Tynxth" TargetMode="External"/><Relationship Id="rId5" Type="http://schemas.openxmlformats.org/officeDocument/2006/relationships/image" Target="../media/image3.png"/><Relationship Id="rId4" Type="http://schemas.openxmlformats.org/officeDocument/2006/relationships/image" Target="../media/image18.png"/></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7.png"/><Relationship Id="rId7" Type="http://schemas.openxmlformats.org/officeDocument/2006/relationships/hyperlink" Target="http://bit.ly/2TyoMsr" TargetMode="External"/><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hyperlink" Target="http://bit.ly/2Tynxth" TargetMode="External"/><Relationship Id="rId5" Type="http://schemas.openxmlformats.org/officeDocument/2006/relationships/image" Target="../media/image3.png"/><Relationship Id="rId4" Type="http://schemas.openxmlformats.org/officeDocument/2006/relationships/image" Target="../media/image18.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8.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6">
  <p:cSld name="CUSTOM_12">
    <p:spTree>
      <p:nvGrpSpPr>
        <p:cNvPr id="1" name="Shape 852"/>
        <p:cNvGrpSpPr/>
        <p:nvPr/>
      </p:nvGrpSpPr>
      <p:grpSpPr>
        <a:xfrm>
          <a:off x="0" y="0"/>
          <a:ext cx="0" cy="0"/>
          <a:chOff x="0" y="0"/>
          <a:chExt cx="0" cy="0"/>
        </a:xfrm>
      </p:grpSpPr>
      <p:sp>
        <p:nvSpPr>
          <p:cNvPr id="853" name="Google Shape;853;p10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854" name="Google Shape;854;p104"/>
          <p:cNvGrpSpPr/>
          <p:nvPr/>
        </p:nvGrpSpPr>
        <p:grpSpPr>
          <a:xfrm>
            <a:off x="-485825" y="-1593874"/>
            <a:ext cx="11303985" cy="8859874"/>
            <a:chOff x="-485825" y="-1593874"/>
            <a:chExt cx="11303985" cy="8859874"/>
          </a:xfrm>
        </p:grpSpPr>
        <p:grpSp>
          <p:nvGrpSpPr>
            <p:cNvPr id="855" name="Google Shape;855;p104"/>
            <p:cNvGrpSpPr/>
            <p:nvPr/>
          </p:nvGrpSpPr>
          <p:grpSpPr>
            <a:xfrm>
              <a:off x="-431426" y="-1593874"/>
              <a:ext cx="11249586" cy="8859874"/>
              <a:chOff x="-431426" y="-1593874"/>
              <a:chExt cx="11249586" cy="8859874"/>
            </a:xfrm>
          </p:grpSpPr>
          <p:pic>
            <p:nvPicPr>
              <p:cNvPr id="856" name="Google Shape;856;p104"/>
              <p:cNvPicPr preferRelativeResize="0"/>
              <p:nvPr/>
            </p:nvPicPr>
            <p:blipFill>
              <a:blip r:embed="rId2">
                <a:alphaModFix/>
              </a:blip>
              <a:stretch>
                <a:fillRect/>
              </a:stretch>
            </p:blipFill>
            <p:spPr>
              <a:xfrm>
                <a:off x="5084190" y="2122500"/>
                <a:ext cx="5733971" cy="5143500"/>
              </a:xfrm>
              <a:prstGeom prst="rect">
                <a:avLst/>
              </a:prstGeom>
              <a:noFill/>
              <a:ln>
                <a:noFill/>
              </a:ln>
            </p:spPr>
          </p:pic>
          <p:pic>
            <p:nvPicPr>
              <p:cNvPr id="857" name="Google Shape;857;p104"/>
              <p:cNvPicPr preferRelativeResize="0"/>
              <p:nvPr/>
            </p:nvPicPr>
            <p:blipFill>
              <a:blip r:embed="rId3">
                <a:alphaModFix/>
              </a:blip>
              <a:stretch>
                <a:fillRect/>
              </a:stretch>
            </p:blipFill>
            <p:spPr>
              <a:xfrm rot="10800000" flipH="1">
                <a:off x="-431426" y="-1593874"/>
                <a:ext cx="4210552" cy="2611599"/>
              </a:xfrm>
              <a:prstGeom prst="rect">
                <a:avLst/>
              </a:prstGeom>
              <a:noFill/>
              <a:ln>
                <a:noFill/>
              </a:ln>
            </p:spPr>
          </p:pic>
          <p:pic>
            <p:nvPicPr>
              <p:cNvPr id="858" name="Google Shape;858;p104"/>
              <p:cNvPicPr preferRelativeResize="0"/>
              <p:nvPr/>
            </p:nvPicPr>
            <p:blipFill>
              <a:blip r:embed="rId4">
                <a:alphaModFix/>
              </a:blip>
              <a:stretch>
                <a:fillRect/>
              </a:stretch>
            </p:blipFill>
            <p:spPr>
              <a:xfrm>
                <a:off x="7425700" y="65716"/>
                <a:ext cx="1659901" cy="1488984"/>
              </a:xfrm>
              <a:prstGeom prst="rect">
                <a:avLst/>
              </a:prstGeom>
              <a:noFill/>
              <a:ln>
                <a:noFill/>
              </a:ln>
            </p:spPr>
          </p:pic>
          <p:pic>
            <p:nvPicPr>
              <p:cNvPr id="859" name="Google Shape;859;p104"/>
              <p:cNvPicPr preferRelativeResize="0"/>
              <p:nvPr/>
            </p:nvPicPr>
            <p:blipFill rotWithShape="1">
              <a:blip r:embed="rId5">
                <a:alphaModFix/>
              </a:blip>
              <a:srcRect t="19260" b="31255"/>
              <a:stretch/>
            </p:blipFill>
            <p:spPr>
              <a:xfrm rot="-3690879">
                <a:off x="7755881" y="2715035"/>
                <a:ext cx="1694962" cy="912453"/>
              </a:xfrm>
              <a:prstGeom prst="rect">
                <a:avLst/>
              </a:prstGeom>
              <a:noFill/>
              <a:ln>
                <a:noFill/>
              </a:ln>
            </p:spPr>
          </p:pic>
        </p:grpSp>
        <p:pic>
          <p:nvPicPr>
            <p:cNvPr id="860" name="Google Shape;860;p104"/>
            <p:cNvPicPr preferRelativeResize="0"/>
            <p:nvPr/>
          </p:nvPicPr>
          <p:blipFill>
            <a:blip r:embed="rId6">
              <a:alphaModFix/>
            </a:blip>
            <a:stretch>
              <a:fillRect/>
            </a:stretch>
          </p:blipFill>
          <p:spPr>
            <a:xfrm rot="-2884297">
              <a:off x="-328078" y="3158192"/>
              <a:ext cx="1789358" cy="1222065"/>
            </a:xfrm>
            <a:prstGeom prst="rect">
              <a:avLst/>
            </a:prstGeom>
            <a:noFill/>
            <a:ln>
              <a:noFill/>
            </a:ln>
          </p:spPr>
        </p:pic>
      </p:gr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7">
  <p:cSld name="CUSTOM_13">
    <p:spTree>
      <p:nvGrpSpPr>
        <p:cNvPr id="1" name="Shape 861"/>
        <p:cNvGrpSpPr/>
        <p:nvPr/>
      </p:nvGrpSpPr>
      <p:grpSpPr>
        <a:xfrm>
          <a:off x="0" y="0"/>
          <a:ext cx="0" cy="0"/>
          <a:chOff x="0" y="0"/>
          <a:chExt cx="0" cy="0"/>
        </a:xfrm>
      </p:grpSpPr>
      <p:grpSp>
        <p:nvGrpSpPr>
          <p:cNvPr id="862" name="Google Shape;862;p105"/>
          <p:cNvGrpSpPr/>
          <p:nvPr/>
        </p:nvGrpSpPr>
        <p:grpSpPr>
          <a:xfrm>
            <a:off x="-869003" y="-2291375"/>
            <a:ext cx="10511829" cy="3615674"/>
            <a:chOff x="-869003" y="-2291375"/>
            <a:chExt cx="10511829" cy="3615674"/>
          </a:xfrm>
        </p:grpSpPr>
        <p:pic>
          <p:nvPicPr>
            <p:cNvPr id="863" name="Google Shape;863;p105"/>
            <p:cNvPicPr preferRelativeResize="0"/>
            <p:nvPr/>
          </p:nvPicPr>
          <p:blipFill>
            <a:blip r:embed="rId2">
              <a:alphaModFix/>
            </a:blip>
            <a:stretch>
              <a:fillRect/>
            </a:stretch>
          </p:blipFill>
          <p:spPr>
            <a:xfrm flipH="1">
              <a:off x="5694701" y="-1722125"/>
              <a:ext cx="3948124" cy="2677725"/>
            </a:xfrm>
            <a:prstGeom prst="rect">
              <a:avLst/>
            </a:prstGeom>
            <a:noFill/>
            <a:ln>
              <a:noFill/>
            </a:ln>
          </p:spPr>
        </p:pic>
        <p:pic>
          <p:nvPicPr>
            <p:cNvPr id="864" name="Google Shape;864;p105"/>
            <p:cNvPicPr preferRelativeResize="0"/>
            <p:nvPr/>
          </p:nvPicPr>
          <p:blipFill rotWithShape="1">
            <a:blip r:embed="rId3">
              <a:alphaModFix/>
            </a:blip>
            <a:srcRect b="13247"/>
            <a:stretch/>
          </p:blipFill>
          <p:spPr>
            <a:xfrm>
              <a:off x="7194525" y="-434877"/>
              <a:ext cx="1864000" cy="1759176"/>
            </a:xfrm>
            <a:prstGeom prst="rect">
              <a:avLst/>
            </a:prstGeom>
            <a:noFill/>
            <a:ln>
              <a:noFill/>
            </a:ln>
          </p:spPr>
        </p:pic>
        <p:pic>
          <p:nvPicPr>
            <p:cNvPr id="865" name="Google Shape;865;p105"/>
            <p:cNvPicPr preferRelativeResize="0"/>
            <p:nvPr/>
          </p:nvPicPr>
          <p:blipFill>
            <a:blip r:embed="rId4">
              <a:alphaModFix/>
            </a:blip>
            <a:stretch>
              <a:fillRect/>
            </a:stretch>
          </p:blipFill>
          <p:spPr>
            <a:xfrm>
              <a:off x="-869003" y="-2291375"/>
              <a:ext cx="3841174" cy="3445625"/>
            </a:xfrm>
            <a:prstGeom prst="rect">
              <a:avLst/>
            </a:prstGeom>
            <a:noFill/>
            <a:ln>
              <a:noFill/>
            </a:ln>
          </p:spPr>
        </p:pic>
      </p:grpSp>
      <p:sp>
        <p:nvSpPr>
          <p:cNvPr id="866" name="Google Shape;866;p10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8">
  <p:cSld name="CUSTOM_14">
    <p:spTree>
      <p:nvGrpSpPr>
        <p:cNvPr id="1" name="Shape 867"/>
        <p:cNvGrpSpPr/>
        <p:nvPr/>
      </p:nvGrpSpPr>
      <p:grpSpPr>
        <a:xfrm>
          <a:off x="0" y="0"/>
          <a:ext cx="0" cy="0"/>
          <a:chOff x="0" y="0"/>
          <a:chExt cx="0" cy="0"/>
        </a:xfrm>
      </p:grpSpPr>
      <p:grpSp>
        <p:nvGrpSpPr>
          <p:cNvPr id="868" name="Google Shape;868;p106"/>
          <p:cNvGrpSpPr/>
          <p:nvPr/>
        </p:nvGrpSpPr>
        <p:grpSpPr>
          <a:xfrm>
            <a:off x="-703340" y="-330302"/>
            <a:ext cx="11840494" cy="6967876"/>
            <a:chOff x="-703340" y="-330302"/>
            <a:chExt cx="11840494" cy="6967876"/>
          </a:xfrm>
        </p:grpSpPr>
        <p:pic>
          <p:nvPicPr>
            <p:cNvPr id="869" name="Google Shape;869;p106"/>
            <p:cNvPicPr preferRelativeResize="0"/>
            <p:nvPr/>
          </p:nvPicPr>
          <p:blipFill>
            <a:blip r:embed="rId2">
              <a:alphaModFix/>
            </a:blip>
            <a:stretch>
              <a:fillRect/>
            </a:stretch>
          </p:blipFill>
          <p:spPr>
            <a:xfrm>
              <a:off x="5496330" y="4280175"/>
              <a:ext cx="3800715" cy="2357399"/>
            </a:xfrm>
            <a:prstGeom prst="rect">
              <a:avLst/>
            </a:prstGeom>
            <a:noFill/>
            <a:ln>
              <a:noFill/>
            </a:ln>
          </p:spPr>
        </p:pic>
        <p:pic>
          <p:nvPicPr>
            <p:cNvPr id="870" name="Google Shape;870;p106"/>
            <p:cNvPicPr preferRelativeResize="0"/>
            <p:nvPr/>
          </p:nvPicPr>
          <p:blipFill>
            <a:blip r:embed="rId3">
              <a:alphaModFix/>
            </a:blip>
            <a:stretch>
              <a:fillRect/>
            </a:stretch>
          </p:blipFill>
          <p:spPr>
            <a:xfrm>
              <a:off x="7956380" y="-330300"/>
              <a:ext cx="3180774" cy="2853236"/>
            </a:xfrm>
            <a:prstGeom prst="rect">
              <a:avLst/>
            </a:prstGeom>
            <a:noFill/>
            <a:ln>
              <a:noFill/>
            </a:ln>
          </p:spPr>
        </p:pic>
        <p:pic>
          <p:nvPicPr>
            <p:cNvPr id="871" name="Google Shape;871;p106"/>
            <p:cNvPicPr preferRelativeResize="0"/>
            <p:nvPr/>
          </p:nvPicPr>
          <p:blipFill>
            <a:blip r:embed="rId4">
              <a:alphaModFix/>
            </a:blip>
            <a:stretch>
              <a:fillRect/>
            </a:stretch>
          </p:blipFill>
          <p:spPr>
            <a:xfrm>
              <a:off x="7565464" y="156025"/>
              <a:ext cx="1728725" cy="1880575"/>
            </a:xfrm>
            <a:prstGeom prst="rect">
              <a:avLst/>
            </a:prstGeom>
            <a:noFill/>
            <a:ln>
              <a:noFill/>
            </a:ln>
          </p:spPr>
        </p:pic>
        <p:pic>
          <p:nvPicPr>
            <p:cNvPr id="872" name="Google Shape;872;p106"/>
            <p:cNvPicPr preferRelativeResize="0"/>
            <p:nvPr/>
          </p:nvPicPr>
          <p:blipFill>
            <a:blip r:embed="rId5">
              <a:alphaModFix/>
            </a:blip>
            <a:stretch>
              <a:fillRect/>
            </a:stretch>
          </p:blipFill>
          <p:spPr>
            <a:xfrm rot="-5400000" flipH="1">
              <a:off x="-868326" y="96700"/>
              <a:ext cx="2654054" cy="1800050"/>
            </a:xfrm>
            <a:prstGeom prst="rect">
              <a:avLst/>
            </a:prstGeom>
            <a:noFill/>
            <a:ln>
              <a:noFill/>
            </a:ln>
          </p:spPr>
        </p:pic>
        <p:pic>
          <p:nvPicPr>
            <p:cNvPr id="873" name="Google Shape;873;p106"/>
            <p:cNvPicPr preferRelativeResize="0"/>
            <p:nvPr/>
          </p:nvPicPr>
          <p:blipFill>
            <a:blip r:embed="rId6">
              <a:alphaModFix/>
            </a:blip>
            <a:stretch>
              <a:fillRect/>
            </a:stretch>
          </p:blipFill>
          <p:spPr>
            <a:xfrm rot="-3510213">
              <a:off x="-342699" y="2838750"/>
              <a:ext cx="1602800" cy="1743584"/>
            </a:xfrm>
            <a:prstGeom prst="rect">
              <a:avLst/>
            </a:prstGeom>
            <a:noFill/>
            <a:ln>
              <a:noFill/>
            </a:ln>
          </p:spPr>
        </p:pic>
      </p:grpSp>
      <p:sp>
        <p:nvSpPr>
          <p:cNvPr id="874" name="Google Shape;874;p10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Numbers and Text">
  <p:cSld name="CUSTOM_10">
    <p:spTree>
      <p:nvGrpSpPr>
        <p:cNvPr id="1" name="Shape 875"/>
        <p:cNvGrpSpPr/>
        <p:nvPr/>
      </p:nvGrpSpPr>
      <p:grpSpPr>
        <a:xfrm>
          <a:off x="0" y="0"/>
          <a:ext cx="0" cy="0"/>
          <a:chOff x="0" y="0"/>
          <a:chExt cx="0" cy="0"/>
        </a:xfrm>
      </p:grpSpPr>
      <p:sp>
        <p:nvSpPr>
          <p:cNvPr id="876" name="Google Shape;876;p107"/>
          <p:cNvSpPr txBox="1">
            <a:spLocks noGrp="1"/>
          </p:cNvSpPr>
          <p:nvPr>
            <p:ph type="title" hasCustomPrompt="1"/>
          </p:nvPr>
        </p:nvSpPr>
        <p:spPr>
          <a:xfrm>
            <a:off x="714175" y="5356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877" name="Google Shape;877;p107"/>
          <p:cNvSpPr txBox="1">
            <a:spLocks noGrp="1"/>
          </p:cNvSpPr>
          <p:nvPr>
            <p:ph type="subTitle" idx="1"/>
          </p:nvPr>
        </p:nvSpPr>
        <p:spPr>
          <a:xfrm>
            <a:off x="714175" y="12666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78" name="Google Shape;878;p107"/>
          <p:cNvSpPr txBox="1">
            <a:spLocks noGrp="1"/>
          </p:cNvSpPr>
          <p:nvPr>
            <p:ph type="title" idx="2" hasCustomPrompt="1"/>
          </p:nvPr>
        </p:nvSpPr>
        <p:spPr>
          <a:xfrm>
            <a:off x="714175" y="196790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879" name="Google Shape;879;p107"/>
          <p:cNvSpPr txBox="1">
            <a:spLocks noGrp="1"/>
          </p:cNvSpPr>
          <p:nvPr>
            <p:ph type="subTitle" idx="3"/>
          </p:nvPr>
        </p:nvSpPr>
        <p:spPr>
          <a:xfrm>
            <a:off x="714175" y="269890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80" name="Google Shape;880;p107"/>
          <p:cNvSpPr txBox="1">
            <a:spLocks noGrp="1"/>
          </p:cNvSpPr>
          <p:nvPr>
            <p:ph type="title" idx="4" hasCustomPrompt="1"/>
          </p:nvPr>
        </p:nvSpPr>
        <p:spPr>
          <a:xfrm>
            <a:off x="714175" y="34001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881" name="Google Shape;881;p107"/>
          <p:cNvSpPr txBox="1">
            <a:spLocks noGrp="1"/>
          </p:cNvSpPr>
          <p:nvPr>
            <p:ph type="subTitle" idx="5"/>
          </p:nvPr>
        </p:nvSpPr>
        <p:spPr>
          <a:xfrm>
            <a:off x="714175" y="41311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882" name="Google Shape;882;p107"/>
          <p:cNvPicPr preferRelativeResize="0"/>
          <p:nvPr/>
        </p:nvPicPr>
        <p:blipFill>
          <a:blip r:embed="rId2">
            <a:alphaModFix/>
          </a:blip>
          <a:stretch>
            <a:fillRect/>
          </a:stretch>
        </p:blipFill>
        <p:spPr>
          <a:xfrm>
            <a:off x="7048104" y="-913625"/>
            <a:ext cx="3231300" cy="2898559"/>
          </a:xfrm>
          <a:prstGeom prst="rect">
            <a:avLst/>
          </a:prstGeom>
          <a:noFill/>
          <a:ln>
            <a:noFill/>
          </a:ln>
        </p:spPr>
      </p:pic>
      <p:pic>
        <p:nvPicPr>
          <p:cNvPr id="883" name="Google Shape;883;p107"/>
          <p:cNvPicPr preferRelativeResize="0"/>
          <p:nvPr/>
        </p:nvPicPr>
        <p:blipFill rotWithShape="1">
          <a:blip r:embed="rId3">
            <a:alphaModFix/>
          </a:blip>
          <a:srcRect t="21440" b="33509"/>
          <a:stretch/>
        </p:blipFill>
        <p:spPr>
          <a:xfrm rot="-3765386">
            <a:off x="-712210" y="2082851"/>
            <a:ext cx="1995098" cy="977792"/>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884"/>
        <p:cNvGrpSpPr/>
        <p:nvPr/>
      </p:nvGrpSpPr>
      <p:grpSpPr>
        <a:xfrm>
          <a:off x="0" y="0"/>
          <a:ext cx="0" cy="0"/>
          <a:chOff x="0" y="0"/>
          <a:chExt cx="0" cy="0"/>
        </a:xfrm>
      </p:grpSpPr>
      <p:pic>
        <p:nvPicPr>
          <p:cNvPr id="885" name="Google Shape;885;p108"/>
          <p:cNvPicPr preferRelativeResize="0"/>
          <p:nvPr/>
        </p:nvPicPr>
        <p:blipFill>
          <a:blip r:embed="rId2">
            <a:alphaModFix/>
          </a:blip>
          <a:stretch>
            <a:fillRect/>
          </a:stretch>
        </p:blipFill>
        <p:spPr>
          <a:xfrm flipH="1">
            <a:off x="4892186" y="-1764249"/>
            <a:ext cx="4961925" cy="3365300"/>
          </a:xfrm>
          <a:prstGeom prst="rect">
            <a:avLst/>
          </a:prstGeom>
          <a:noFill/>
          <a:ln>
            <a:noFill/>
          </a:ln>
        </p:spPr>
      </p:pic>
      <p:pic>
        <p:nvPicPr>
          <p:cNvPr id="886" name="Google Shape;886;p108"/>
          <p:cNvPicPr preferRelativeResize="0"/>
          <p:nvPr/>
        </p:nvPicPr>
        <p:blipFill>
          <a:blip r:embed="rId3">
            <a:alphaModFix amt="57000"/>
          </a:blip>
          <a:stretch>
            <a:fillRect/>
          </a:stretch>
        </p:blipFill>
        <p:spPr>
          <a:xfrm>
            <a:off x="-456053" y="3341023"/>
            <a:ext cx="4371549" cy="2711449"/>
          </a:xfrm>
          <a:prstGeom prst="rect">
            <a:avLst/>
          </a:prstGeom>
          <a:noFill/>
          <a:ln>
            <a:noFill/>
          </a:ln>
        </p:spPr>
      </p:pic>
      <p:grpSp>
        <p:nvGrpSpPr>
          <p:cNvPr id="887" name="Google Shape;887;p108"/>
          <p:cNvGrpSpPr/>
          <p:nvPr/>
        </p:nvGrpSpPr>
        <p:grpSpPr>
          <a:xfrm>
            <a:off x="-217862" y="-852642"/>
            <a:ext cx="8698638" cy="2776586"/>
            <a:chOff x="-217862" y="-852642"/>
            <a:chExt cx="8698638" cy="2776586"/>
          </a:xfrm>
        </p:grpSpPr>
        <p:pic>
          <p:nvPicPr>
            <p:cNvPr id="888" name="Google Shape;888;p108"/>
            <p:cNvPicPr preferRelativeResize="0"/>
            <p:nvPr/>
          </p:nvPicPr>
          <p:blipFill>
            <a:blip r:embed="rId4">
              <a:alphaModFix/>
            </a:blip>
            <a:stretch>
              <a:fillRect/>
            </a:stretch>
          </p:blipFill>
          <p:spPr>
            <a:xfrm>
              <a:off x="6501456" y="-243400"/>
              <a:ext cx="1979320" cy="2153175"/>
            </a:xfrm>
            <a:prstGeom prst="rect">
              <a:avLst/>
            </a:prstGeom>
            <a:noFill/>
            <a:ln>
              <a:noFill/>
            </a:ln>
          </p:spPr>
        </p:pic>
        <p:pic>
          <p:nvPicPr>
            <p:cNvPr id="889" name="Google Shape;889;p108"/>
            <p:cNvPicPr preferRelativeResize="0"/>
            <p:nvPr/>
          </p:nvPicPr>
          <p:blipFill>
            <a:blip r:embed="rId5">
              <a:alphaModFix/>
            </a:blip>
            <a:stretch>
              <a:fillRect/>
            </a:stretch>
          </p:blipFill>
          <p:spPr>
            <a:xfrm rot="-9245615">
              <a:off x="149733" y="-531335"/>
              <a:ext cx="1961655" cy="2133970"/>
            </a:xfrm>
            <a:prstGeom prst="rect">
              <a:avLst/>
            </a:prstGeom>
            <a:noFill/>
            <a:ln>
              <a:noFill/>
            </a:ln>
          </p:spPr>
        </p:pic>
      </p:grpSp>
      <p:sp>
        <p:nvSpPr>
          <p:cNvPr id="890" name="Google Shape;890;p108"/>
          <p:cNvSpPr txBox="1">
            <a:spLocks noGrp="1"/>
          </p:cNvSpPr>
          <p:nvPr>
            <p:ph type="title"/>
          </p:nvPr>
        </p:nvSpPr>
        <p:spPr>
          <a:xfrm>
            <a:off x="714175" y="2613000"/>
            <a:ext cx="4382400" cy="447900"/>
          </a:xfrm>
          <a:prstGeom prst="rect">
            <a:avLst/>
          </a:prstGeom>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dk1"/>
              </a:buClr>
              <a:buSzPts val="1800"/>
              <a:buFont typeface="Autour One"/>
              <a:buNone/>
              <a:defRPr sz="1800">
                <a:solidFill>
                  <a:schemeClr val="lt1"/>
                </a:solidFill>
              </a:defRPr>
            </a:lvl1pPr>
            <a:lvl2pPr lvl="1">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2pPr>
            <a:lvl3pPr lvl="2">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3pPr>
            <a:lvl4pPr lvl="3">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4pPr>
            <a:lvl5pPr lvl="4">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5pPr>
            <a:lvl6pPr lvl="5">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6pPr>
            <a:lvl7pPr lvl="6">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7pPr>
            <a:lvl8pPr lvl="7">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8pPr>
            <a:lvl9pPr lvl="8">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9pPr>
          </a:lstStyle>
          <a:p>
            <a:endParaRPr/>
          </a:p>
        </p:txBody>
      </p:sp>
      <p:sp>
        <p:nvSpPr>
          <p:cNvPr id="891" name="Google Shape;891;p108"/>
          <p:cNvSpPr txBox="1">
            <a:spLocks noGrp="1"/>
          </p:cNvSpPr>
          <p:nvPr>
            <p:ph type="subTitle" idx="1"/>
          </p:nvPr>
        </p:nvSpPr>
        <p:spPr>
          <a:xfrm>
            <a:off x="714175" y="1077475"/>
            <a:ext cx="4382400" cy="1535700"/>
          </a:xfrm>
          <a:prstGeom prst="rect">
            <a:avLst/>
          </a:prstGeom>
        </p:spPr>
        <p:txBody>
          <a:bodyPr spcFirstLastPara="1" wrap="square" lIns="91425" tIns="91425" rIns="91425" bIns="91425" anchor="ctr" anchorCtr="0">
            <a:noAutofit/>
          </a:bodyPr>
          <a:lstStyle>
            <a:lvl1pPr marL="0" marR="0" lvl="0" indent="-139700">
              <a:lnSpc>
                <a:spcPct val="100000"/>
              </a:lnSpc>
              <a:spcBef>
                <a:spcPts val="0"/>
              </a:spcBef>
              <a:spcAft>
                <a:spcPts val="0"/>
              </a:spcAft>
              <a:buClr>
                <a:schemeClr val="dk1"/>
              </a:buClr>
              <a:buSzPts val="2200"/>
              <a:buFont typeface="Nunito"/>
              <a:buChar char="●"/>
              <a:defRPr sz="2200"/>
            </a:lvl1pPr>
            <a:lvl2pPr lvl="1" algn="ctr">
              <a:lnSpc>
                <a:spcPct val="100000"/>
              </a:lnSpc>
              <a:spcBef>
                <a:spcPts val="0"/>
              </a:spcBef>
              <a:spcAft>
                <a:spcPts val="0"/>
              </a:spcAft>
              <a:buClr>
                <a:schemeClr val="dk1"/>
              </a:buClr>
              <a:buSzPts val="1400"/>
              <a:buFont typeface="Raleway"/>
              <a:buChar char="○"/>
              <a:defRPr>
                <a:latin typeface="Raleway"/>
                <a:ea typeface="Raleway"/>
                <a:cs typeface="Raleway"/>
                <a:sym typeface="Raleway"/>
              </a:defRPr>
            </a:lvl2pPr>
            <a:lvl3pPr lvl="2" algn="ctr">
              <a:lnSpc>
                <a:spcPct val="100000"/>
              </a:lnSpc>
              <a:spcBef>
                <a:spcPts val="0"/>
              </a:spcBef>
              <a:spcAft>
                <a:spcPts val="0"/>
              </a:spcAft>
              <a:buSzPts val="1400"/>
              <a:buFont typeface="Raleway"/>
              <a:buChar char="■"/>
              <a:defRPr>
                <a:latin typeface="Raleway"/>
                <a:ea typeface="Raleway"/>
                <a:cs typeface="Raleway"/>
                <a:sym typeface="Raleway"/>
              </a:defRPr>
            </a:lvl3pPr>
            <a:lvl4pPr lvl="3" algn="ctr">
              <a:lnSpc>
                <a:spcPct val="100000"/>
              </a:lnSpc>
              <a:spcBef>
                <a:spcPts val="0"/>
              </a:spcBef>
              <a:spcAft>
                <a:spcPts val="0"/>
              </a:spcAft>
              <a:buSzPts val="1400"/>
              <a:buFont typeface="Raleway"/>
              <a:buChar char="●"/>
              <a:defRPr>
                <a:latin typeface="Raleway"/>
                <a:ea typeface="Raleway"/>
                <a:cs typeface="Raleway"/>
                <a:sym typeface="Raleway"/>
              </a:defRPr>
            </a:lvl4pPr>
            <a:lvl5pPr lvl="4" algn="ctr">
              <a:lnSpc>
                <a:spcPct val="100000"/>
              </a:lnSpc>
              <a:spcBef>
                <a:spcPts val="0"/>
              </a:spcBef>
              <a:spcAft>
                <a:spcPts val="0"/>
              </a:spcAft>
              <a:buSzPts val="1400"/>
              <a:buFont typeface="Raleway"/>
              <a:buChar char="○"/>
              <a:defRPr>
                <a:latin typeface="Raleway"/>
                <a:ea typeface="Raleway"/>
                <a:cs typeface="Raleway"/>
                <a:sym typeface="Raleway"/>
              </a:defRPr>
            </a:lvl5pPr>
            <a:lvl6pPr lvl="5" algn="ctr">
              <a:lnSpc>
                <a:spcPct val="100000"/>
              </a:lnSpc>
              <a:spcBef>
                <a:spcPts val="0"/>
              </a:spcBef>
              <a:spcAft>
                <a:spcPts val="0"/>
              </a:spcAft>
              <a:buSzPts val="1400"/>
              <a:buFont typeface="Raleway"/>
              <a:buChar char="■"/>
              <a:defRPr>
                <a:latin typeface="Raleway"/>
                <a:ea typeface="Raleway"/>
                <a:cs typeface="Raleway"/>
                <a:sym typeface="Raleway"/>
              </a:defRPr>
            </a:lvl6pPr>
            <a:lvl7pPr lvl="6" algn="ctr">
              <a:lnSpc>
                <a:spcPct val="100000"/>
              </a:lnSpc>
              <a:spcBef>
                <a:spcPts val="0"/>
              </a:spcBef>
              <a:spcAft>
                <a:spcPts val="0"/>
              </a:spcAft>
              <a:buSzPts val="1400"/>
              <a:buFont typeface="Raleway"/>
              <a:buChar char="●"/>
              <a:defRPr>
                <a:latin typeface="Raleway"/>
                <a:ea typeface="Raleway"/>
                <a:cs typeface="Raleway"/>
                <a:sym typeface="Raleway"/>
              </a:defRPr>
            </a:lvl7pPr>
            <a:lvl8pPr lvl="7" algn="ctr">
              <a:lnSpc>
                <a:spcPct val="100000"/>
              </a:lnSpc>
              <a:spcBef>
                <a:spcPts val="0"/>
              </a:spcBef>
              <a:spcAft>
                <a:spcPts val="0"/>
              </a:spcAft>
              <a:buSzPts val="1400"/>
              <a:buFont typeface="Raleway"/>
              <a:buChar char="○"/>
              <a:defRPr>
                <a:latin typeface="Raleway"/>
                <a:ea typeface="Raleway"/>
                <a:cs typeface="Raleway"/>
                <a:sym typeface="Raleway"/>
              </a:defRPr>
            </a:lvl8pPr>
            <a:lvl9pPr lvl="8" algn="ctr">
              <a:lnSpc>
                <a:spcPct val="100000"/>
              </a:lnSpc>
              <a:spcBef>
                <a:spcPts val="0"/>
              </a:spcBef>
              <a:spcAft>
                <a:spcPts val="0"/>
              </a:spcAft>
              <a:buSzPts val="1400"/>
              <a:buFont typeface="Raleway"/>
              <a:buChar char="■"/>
              <a:defRPr>
                <a:latin typeface="Raleway"/>
                <a:ea typeface="Raleway"/>
                <a:cs typeface="Raleway"/>
                <a:sym typeface="Raleway"/>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hanks">
  <p:cSld name="CUSTOM_16">
    <p:spTree>
      <p:nvGrpSpPr>
        <p:cNvPr id="1" name="Shape 892"/>
        <p:cNvGrpSpPr/>
        <p:nvPr/>
      </p:nvGrpSpPr>
      <p:grpSpPr>
        <a:xfrm>
          <a:off x="0" y="0"/>
          <a:ext cx="0" cy="0"/>
          <a:chOff x="0" y="0"/>
          <a:chExt cx="0" cy="0"/>
        </a:xfrm>
      </p:grpSpPr>
      <p:grpSp>
        <p:nvGrpSpPr>
          <p:cNvPr id="893" name="Google Shape;893;p109"/>
          <p:cNvGrpSpPr/>
          <p:nvPr/>
        </p:nvGrpSpPr>
        <p:grpSpPr>
          <a:xfrm>
            <a:off x="-1163100" y="-1239150"/>
            <a:ext cx="11535801" cy="7083123"/>
            <a:chOff x="-1163100" y="-1239150"/>
            <a:chExt cx="11535801" cy="7083123"/>
          </a:xfrm>
        </p:grpSpPr>
        <p:pic>
          <p:nvPicPr>
            <p:cNvPr id="894" name="Google Shape;894;p109"/>
            <p:cNvPicPr preferRelativeResize="0"/>
            <p:nvPr/>
          </p:nvPicPr>
          <p:blipFill>
            <a:blip r:embed="rId2">
              <a:alphaModFix/>
            </a:blip>
            <a:stretch>
              <a:fillRect/>
            </a:stretch>
          </p:blipFill>
          <p:spPr>
            <a:xfrm rot="5400000">
              <a:off x="-2031937" y="2136961"/>
              <a:ext cx="4575848" cy="2838175"/>
            </a:xfrm>
            <a:prstGeom prst="rect">
              <a:avLst/>
            </a:prstGeom>
            <a:noFill/>
            <a:ln>
              <a:noFill/>
            </a:ln>
          </p:spPr>
        </p:pic>
        <p:pic>
          <p:nvPicPr>
            <p:cNvPr id="895" name="Google Shape;895;p109"/>
            <p:cNvPicPr preferRelativeResize="0"/>
            <p:nvPr/>
          </p:nvPicPr>
          <p:blipFill>
            <a:blip r:embed="rId3">
              <a:alphaModFix/>
            </a:blip>
            <a:stretch>
              <a:fillRect/>
            </a:stretch>
          </p:blipFill>
          <p:spPr>
            <a:xfrm rot="5400000">
              <a:off x="7015564" y="73661"/>
              <a:ext cx="4000824" cy="2713450"/>
            </a:xfrm>
            <a:prstGeom prst="rect">
              <a:avLst/>
            </a:prstGeom>
            <a:noFill/>
            <a:ln>
              <a:noFill/>
            </a:ln>
          </p:spPr>
        </p:pic>
        <p:pic>
          <p:nvPicPr>
            <p:cNvPr id="896" name="Google Shape;896;p109"/>
            <p:cNvPicPr preferRelativeResize="0"/>
            <p:nvPr/>
          </p:nvPicPr>
          <p:blipFill>
            <a:blip r:embed="rId4">
              <a:alphaModFix/>
            </a:blip>
            <a:stretch>
              <a:fillRect/>
            </a:stretch>
          </p:blipFill>
          <p:spPr>
            <a:xfrm rot="-2487332">
              <a:off x="7234647" y="2077748"/>
              <a:ext cx="2390358" cy="2600230"/>
            </a:xfrm>
            <a:prstGeom prst="rect">
              <a:avLst/>
            </a:prstGeom>
            <a:noFill/>
            <a:ln>
              <a:noFill/>
            </a:ln>
          </p:spPr>
        </p:pic>
        <p:pic>
          <p:nvPicPr>
            <p:cNvPr id="897" name="Google Shape;897;p109"/>
            <p:cNvPicPr preferRelativeResize="0"/>
            <p:nvPr/>
          </p:nvPicPr>
          <p:blipFill>
            <a:blip r:embed="rId5">
              <a:alphaModFix/>
            </a:blip>
            <a:stretch>
              <a:fillRect/>
            </a:stretch>
          </p:blipFill>
          <p:spPr>
            <a:xfrm>
              <a:off x="-727705" y="-1239150"/>
              <a:ext cx="3023715" cy="2712351"/>
            </a:xfrm>
            <a:prstGeom prst="rect">
              <a:avLst/>
            </a:prstGeom>
            <a:noFill/>
            <a:ln>
              <a:noFill/>
            </a:ln>
          </p:spPr>
        </p:pic>
      </p:grpSp>
      <p:sp>
        <p:nvSpPr>
          <p:cNvPr id="898" name="Google Shape;898;p109"/>
          <p:cNvSpPr txBox="1">
            <a:spLocks noGrp="1"/>
          </p:cNvSpPr>
          <p:nvPr>
            <p:ph type="title"/>
          </p:nvPr>
        </p:nvSpPr>
        <p:spPr>
          <a:xfrm>
            <a:off x="1888200" y="535650"/>
            <a:ext cx="5367600" cy="12060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899" name="Google Shape;899;p109"/>
          <p:cNvSpPr txBox="1">
            <a:spLocks noGrp="1"/>
          </p:cNvSpPr>
          <p:nvPr>
            <p:ph type="subTitle" idx="1"/>
          </p:nvPr>
        </p:nvSpPr>
        <p:spPr>
          <a:xfrm>
            <a:off x="2540850" y="3075300"/>
            <a:ext cx="4062300" cy="3555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900" name="Google Shape;900;p109"/>
          <p:cNvSpPr txBox="1">
            <a:spLocks noGrp="1"/>
          </p:cNvSpPr>
          <p:nvPr>
            <p:ph type="subTitle" idx="2"/>
          </p:nvPr>
        </p:nvSpPr>
        <p:spPr>
          <a:xfrm>
            <a:off x="1888200" y="1741650"/>
            <a:ext cx="5367600" cy="1248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01" name="Google Shape;901;p109"/>
          <p:cNvSpPr txBox="1"/>
          <p:nvPr/>
        </p:nvSpPr>
        <p:spPr>
          <a:xfrm>
            <a:off x="2252400" y="4171350"/>
            <a:ext cx="4639200" cy="43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Nunito"/>
              <a:buNone/>
            </a:pPr>
            <a:r>
              <a:rPr lang="en" sz="1200">
                <a:solidFill>
                  <a:schemeClr val="dk1"/>
                </a:solidFill>
                <a:latin typeface="Nunito"/>
                <a:ea typeface="Nunito"/>
                <a:cs typeface="Nunito"/>
                <a:sym typeface="Nunito"/>
              </a:rPr>
              <a:t>CREDITS: This presentation template was created by </a:t>
            </a:r>
            <a:r>
              <a:rPr lang="en" sz="1200" b="1">
                <a:solidFill>
                  <a:schemeClr val="accent4"/>
                </a:solidFill>
                <a:uFill>
                  <a:noFill/>
                </a:uFill>
                <a:latin typeface="Nunito"/>
                <a:ea typeface="Nunito"/>
                <a:cs typeface="Nunito"/>
                <a:sym typeface="Nunito"/>
                <a:hlinkClick r:id="rId6">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accent4"/>
                </a:solidFill>
                <a:uFill>
                  <a:noFill/>
                </a:uFill>
                <a:latin typeface="Nunito"/>
                <a:ea typeface="Nunito"/>
                <a:cs typeface="Nunito"/>
                <a:sym typeface="Nunito"/>
                <a:hlinkClick r:id="rId7">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infographics &amp; images by </a:t>
            </a:r>
            <a:r>
              <a:rPr lang="en" sz="1200" b="1">
                <a:solidFill>
                  <a:schemeClr val="accent4"/>
                </a:solidFill>
                <a:uFill>
                  <a:noFill/>
                </a:uFill>
                <a:latin typeface="Nunito"/>
                <a:ea typeface="Nunito"/>
                <a:cs typeface="Nunito"/>
                <a:sym typeface="Nunito"/>
                <a:hlinkClick r:id="rId8">
                  <a:extLst>
                    <a:ext uri="{A12FA001-AC4F-418D-AE19-62706E023703}">
                      <ahyp:hlinkClr xmlns:ahyp="http://schemas.microsoft.com/office/drawing/2018/hyperlinkcolor" val="tx"/>
                    </a:ext>
                  </a:extLst>
                </a:hlinkClick>
              </a:rPr>
              <a:t>Freepik</a:t>
            </a:r>
            <a:r>
              <a:rPr lang="en" sz="1200" b="1">
                <a:solidFill>
                  <a:schemeClr val="accent4"/>
                </a:solidFill>
                <a:latin typeface="Nunito"/>
                <a:ea typeface="Nunito"/>
                <a:cs typeface="Nunito"/>
                <a:sym typeface="Nunito"/>
              </a:rPr>
              <a:t>.</a:t>
            </a:r>
            <a:endParaRPr sz="1200" b="1">
              <a:solidFill>
                <a:schemeClr val="accent4"/>
              </a:solidFill>
              <a:latin typeface="Nunito"/>
              <a:ea typeface="Nunito"/>
              <a:cs typeface="Nunito"/>
              <a:sym typeface="Nunito"/>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902"/>
        <p:cNvGrpSpPr/>
        <p:nvPr/>
      </p:nvGrpSpPr>
      <p:grpSpPr>
        <a:xfrm>
          <a:off x="0" y="0"/>
          <a:ext cx="0" cy="0"/>
          <a:chOff x="0" y="0"/>
          <a:chExt cx="0" cy="0"/>
        </a:xfrm>
      </p:grpSpPr>
      <p:pic>
        <p:nvPicPr>
          <p:cNvPr id="903" name="Google Shape;903;p110"/>
          <p:cNvPicPr preferRelativeResize="0"/>
          <p:nvPr/>
        </p:nvPicPr>
        <p:blipFill>
          <a:blip r:embed="rId2">
            <a:alphaModFix/>
          </a:blip>
          <a:stretch>
            <a:fillRect/>
          </a:stretch>
        </p:blipFill>
        <p:spPr>
          <a:xfrm rot="10800000" flipH="1">
            <a:off x="4133200" y="-1398576"/>
            <a:ext cx="4932177" cy="3059199"/>
          </a:xfrm>
          <a:prstGeom prst="rect">
            <a:avLst/>
          </a:prstGeom>
          <a:noFill/>
          <a:ln>
            <a:noFill/>
          </a:ln>
        </p:spPr>
      </p:pic>
      <p:pic>
        <p:nvPicPr>
          <p:cNvPr id="904" name="Google Shape;904;p110"/>
          <p:cNvPicPr preferRelativeResize="0"/>
          <p:nvPr/>
        </p:nvPicPr>
        <p:blipFill>
          <a:blip r:embed="rId3">
            <a:alphaModFix/>
          </a:blip>
          <a:stretch>
            <a:fillRect/>
          </a:stretch>
        </p:blipFill>
        <p:spPr>
          <a:xfrm rot="-5400000">
            <a:off x="-1562075" y="2345098"/>
            <a:ext cx="4684426" cy="3177084"/>
          </a:xfrm>
          <a:prstGeom prst="rect">
            <a:avLst/>
          </a:prstGeom>
          <a:noFill/>
          <a:ln>
            <a:noFill/>
          </a:ln>
        </p:spPr>
      </p:pic>
      <p:pic>
        <p:nvPicPr>
          <p:cNvPr id="905" name="Google Shape;905;p110"/>
          <p:cNvPicPr preferRelativeResize="0"/>
          <p:nvPr/>
        </p:nvPicPr>
        <p:blipFill>
          <a:blip r:embed="rId4">
            <a:alphaModFix/>
          </a:blip>
          <a:stretch>
            <a:fillRect/>
          </a:stretch>
        </p:blipFill>
        <p:spPr>
          <a:xfrm>
            <a:off x="7244149" y="3247475"/>
            <a:ext cx="1899851" cy="1704200"/>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1">
  <p:cSld name="CUSTOM_20">
    <p:spTree>
      <p:nvGrpSpPr>
        <p:cNvPr id="1" name="Shape 906"/>
        <p:cNvGrpSpPr/>
        <p:nvPr/>
      </p:nvGrpSpPr>
      <p:grpSpPr>
        <a:xfrm>
          <a:off x="0" y="0"/>
          <a:ext cx="0" cy="0"/>
          <a:chOff x="0" y="0"/>
          <a:chExt cx="0" cy="0"/>
        </a:xfrm>
      </p:grpSpPr>
      <p:pic>
        <p:nvPicPr>
          <p:cNvPr id="907" name="Google Shape;907;p111"/>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908" name="Google Shape;908;p111"/>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909" name="Google Shape;909;p111"/>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910" name="Google Shape;910;p111"/>
          <p:cNvPicPr preferRelativeResize="0"/>
          <p:nvPr/>
        </p:nvPicPr>
        <p:blipFill>
          <a:blip r:embed="rId5">
            <a:alphaModFix/>
          </a:blip>
          <a:stretch>
            <a:fillRect/>
          </a:stretch>
        </p:blipFill>
        <p:spPr>
          <a:xfrm>
            <a:off x="297099" y="-1269237"/>
            <a:ext cx="3080601" cy="2763375"/>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14"/>
        <p:cNvGrpSpPr/>
        <p:nvPr/>
      </p:nvGrpSpPr>
      <p:grpSpPr>
        <a:xfrm>
          <a:off x="0" y="0"/>
          <a:ext cx="0" cy="0"/>
          <a:chOff x="0" y="0"/>
          <a:chExt cx="0" cy="0"/>
        </a:xfrm>
      </p:grpSpPr>
      <p:grpSp>
        <p:nvGrpSpPr>
          <p:cNvPr id="915" name="Google Shape;915;p113"/>
          <p:cNvGrpSpPr/>
          <p:nvPr/>
        </p:nvGrpSpPr>
        <p:grpSpPr>
          <a:xfrm>
            <a:off x="-1409750" y="-1994750"/>
            <a:ext cx="11640702" cy="7589390"/>
            <a:chOff x="-1409750" y="-1994750"/>
            <a:chExt cx="11640702" cy="7589390"/>
          </a:xfrm>
        </p:grpSpPr>
        <p:pic>
          <p:nvPicPr>
            <p:cNvPr id="916" name="Google Shape;916;p113"/>
            <p:cNvPicPr preferRelativeResize="0"/>
            <p:nvPr/>
          </p:nvPicPr>
          <p:blipFill>
            <a:blip r:embed="rId3">
              <a:alphaModFix/>
            </a:blip>
            <a:stretch>
              <a:fillRect/>
            </a:stretch>
          </p:blipFill>
          <p:spPr>
            <a:xfrm rot="10800000" flipH="1">
              <a:off x="2187378" y="-1994750"/>
              <a:ext cx="5255401" cy="3259670"/>
            </a:xfrm>
            <a:prstGeom prst="rect">
              <a:avLst/>
            </a:prstGeom>
            <a:noFill/>
            <a:ln>
              <a:noFill/>
            </a:ln>
          </p:spPr>
        </p:pic>
        <p:pic>
          <p:nvPicPr>
            <p:cNvPr id="917" name="Google Shape;917;p113"/>
            <p:cNvPicPr preferRelativeResize="0"/>
            <p:nvPr/>
          </p:nvPicPr>
          <p:blipFill>
            <a:blip r:embed="rId4">
              <a:alphaModFix/>
            </a:blip>
            <a:stretch>
              <a:fillRect/>
            </a:stretch>
          </p:blipFill>
          <p:spPr>
            <a:xfrm>
              <a:off x="8316976" y="331900"/>
              <a:ext cx="1913976" cy="1716850"/>
            </a:xfrm>
            <a:prstGeom prst="rect">
              <a:avLst/>
            </a:prstGeom>
            <a:noFill/>
            <a:ln>
              <a:noFill/>
            </a:ln>
          </p:spPr>
        </p:pic>
        <p:pic>
          <p:nvPicPr>
            <p:cNvPr id="918" name="Google Shape;918;p113"/>
            <p:cNvPicPr preferRelativeResize="0"/>
            <p:nvPr/>
          </p:nvPicPr>
          <p:blipFill rotWithShape="1">
            <a:blip r:embed="rId5">
              <a:alphaModFix/>
            </a:blip>
            <a:srcRect t="18224" b="28847"/>
            <a:stretch/>
          </p:blipFill>
          <p:spPr>
            <a:xfrm rot="1800023">
              <a:off x="-24186" y="4038893"/>
              <a:ext cx="1976222" cy="1137912"/>
            </a:xfrm>
            <a:prstGeom prst="rect">
              <a:avLst/>
            </a:prstGeom>
            <a:noFill/>
            <a:ln>
              <a:noFill/>
            </a:ln>
          </p:spPr>
        </p:pic>
        <p:pic>
          <p:nvPicPr>
            <p:cNvPr id="919" name="Google Shape;919;p113"/>
            <p:cNvPicPr preferRelativeResize="0"/>
            <p:nvPr/>
          </p:nvPicPr>
          <p:blipFill>
            <a:blip r:embed="rId6">
              <a:alphaModFix amt="50000"/>
            </a:blip>
            <a:stretch>
              <a:fillRect/>
            </a:stretch>
          </p:blipFill>
          <p:spPr>
            <a:xfrm>
              <a:off x="-1409750" y="-956825"/>
              <a:ext cx="2758700" cy="2474599"/>
            </a:xfrm>
            <a:prstGeom prst="rect">
              <a:avLst/>
            </a:prstGeom>
            <a:noFill/>
            <a:ln>
              <a:noFill/>
            </a:ln>
          </p:spPr>
        </p:pic>
        <p:pic>
          <p:nvPicPr>
            <p:cNvPr id="920" name="Google Shape;920;p113"/>
            <p:cNvPicPr preferRelativeResize="0"/>
            <p:nvPr/>
          </p:nvPicPr>
          <p:blipFill>
            <a:blip r:embed="rId7">
              <a:alphaModFix/>
            </a:blip>
            <a:stretch>
              <a:fillRect/>
            </a:stretch>
          </p:blipFill>
          <p:spPr>
            <a:xfrm>
              <a:off x="-333125" y="-424715"/>
              <a:ext cx="1844300" cy="2006338"/>
            </a:xfrm>
            <a:prstGeom prst="rect">
              <a:avLst/>
            </a:prstGeom>
            <a:noFill/>
            <a:ln>
              <a:noFill/>
            </a:ln>
          </p:spPr>
        </p:pic>
      </p:grpSp>
      <p:sp>
        <p:nvSpPr>
          <p:cNvPr id="921" name="Google Shape;921;p113"/>
          <p:cNvSpPr txBox="1">
            <a:spLocks noGrp="1"/>
          </p:cNvSpPr>
          <p:nvPr>
            <p:ph type="ctrTitle"/>
          </p:nvPr>
        </p:nvSpPr>
        <p:spPr>
          <a:xfrm>
            <a:off x="714175" y="1061875"/>
            <a:ext cx="3857700" cy="26004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3800" b="0">
                <a:solidFill>
                  <a:schemeClr val="dk1"/>
                </a:solidFill>
                <a:latin typeface="Autour One"/>
                <a:ea typeface="Autour One"/>
                <a:cs typeface="Autour One"/>
                <a:sym typeface="Autour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922" name="Google Shape;922;p113"/>
          <p:cNvSpPr txBox="1">
            <a:spLocks noGrp="1"/>
          </p:cNvSpPr>
          <p:nvPr>
            <p:ph type="subTitle" idx="1"/>
          </p:nvPr>
        </p:nvSpPr>
        <p:spPr>
          <a:xfrm>
            <a:off x="790375" y="3662263"/>
            <a:ext cx="3781500" cy="407400"/>
          </a:xfrm>
          <a:prstGeom prst="rect">
            <a:avLst/>
          </a:prstGeom>
          <a:solidFill>
            <a:schemeClr val="lt2"/>
          </a:solid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solidFill>
                  <a:srgbClr val="493D3A"/>
                </a:solidFill>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3"/>
        <p:cNvGrpSpPr/>
        <p:nvPr/>
      </p:nvGrpSpPr>
      <p:grpSpPr>
        <a:xfrm>
          <a:off x="0" y="0"/>
          <a:ext cx="0" cy="0"/>
          <a:chOff x="0" y="0"/>
          <a:chExt cx="0" cy="0"/>
        </a:xfrm>
      </p:grpSpPr>
      <p:sp>
        <p:nvSpPr>
          <p:cNvPr id="924" name="Google Shape;924;p114"/>
          <p:cNvSpPr txBox="1">
            <a:spLocks noGrp="1"/>
          </p:cNvSpPr>
          <p:nvPr>
            <p:ph type="title"/>
          </p:nvPr>
        </p:nvSpPr>
        <p:spPr>
          <a:xfrm>
            <a:off x="1545400" y="2184913"/>
            <a:ext cx="2642700" cy="11565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25" name="Google Shape;925;p114"/>
          <p:cNvSpPr txBox="1">
            <a:spLocks noGrp="1"/>
          </p:cNvSpPr>
          <p:nvPr>
            <p:ph type="title" idx="2" hasCustomPrompt="1"/>
          </p:nvPr>
        </p:nvSpPr>
        <p:spPr>
          <a:xfrm>
            <a:off x="3018037" y="1061467"/>
            <a:ext cx="1170000" cy="806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5000" b="0">
                <a:solidFill>
                  <a:srgbClr val="493D3A"/>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926" name="Google Shape;926;p114"/>
          <p:cNvSpPr txBox="1">
            <a:spLocks noGrp="1"/>
          </p:cNvSpPr>
          <p:nvPr>
            <p:ph type="subTitle" idx="1"/>
          </p:nvPr>
        </p:nvSpPr>
        <p:spPr>
          <a:xfrm>
            <a:off x="1545326" y="3575550"/>
            <a:ext cx="2642700" cy="606600"/>
          </a:xfrm>
          <a:prstGeom prst="rect">
            <a:avLst/>
          </a:prstGeom>
          <a:solidFill>
            <a:schemeClr val="lt2"/>
          </a:solidFill>
        </p:spPr>
        <p:txBody>
          <a:bodyPr spcFirstLastPara="1" wrap="square" lIns="91425" tIns="91425" rIns="91425" bIns="91425" anchor="ctr"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927" name="Google Shape;927;p114"/>
          <p:cNvGrpSpPr/>
          <p:nvPr/>
        </p:nvGrpSpPr>
        <p:grpSpPr>
          <a:xfrm>
            <a:off x="-1446761" y="-760446"/>
            <a:ext cx="11572837" cy="8193372"/>
            <a:chOff x="-1446761" y="-760446"/>
            <a:chExt cx="11572837" cy="8193372"/>
          </a:xfrm>
        </p:grpSpPr>
        <p:grpSp>
          <p:nvGrpSpPr>
            <p:cNvPr id="928" name="Google Shape;928;p114"/>
            <p:cNvGrpSpPr/>
            <p:nvPr/>
          </p:nvGrpSpPr>
          <p:grpSpPr>
            <a:xfrm>
              <a:off x="-1446761" y="-760446"/>
              <a:ext cx="11572837" cy="4803077"/>
              <a:chOff x="-1446761" y="-760446"/>
              <a:chExt cx="11572837" cy="4803077"/>
            </a:xfrm>
          </p:grpSpPr>
          <p:pic>
            <p:nvPicPr>
              <p:cNvPr id="929" name="Google Shape;929;p114"/>
              <p:cNvPicPr preferRelativeResize="0"/>
              <p:nvPr/>
            </p:nvPicPr>
            <p:blipFill>
              <a:blip r:embed="rId2">
                <a:alphaModFix/>
              </a:blip>
              <a:stretch>
                <a:fillRect/>
              </a:stretch>
            </p:blipFill>
            <p:spPr>
              <a:xfrm rot="-5400000" flipH="1">
                <a:off x="-2219525" y="12318"/>
                <a:ext cx="4803077" cy="3257549"/>
              </a:xfrm>
              <a:prstGeom prst="rect">
                <a:avLst/>
              </a:prstGeom>
              <a:noFill/>
              <a:ln>
                <a:noFill/>
              </a:ln>
            </p:spPr>
          </p:pic>
          <p:pic>
            <p:nvPicPr>
              <p:cNvPr id="930" name="Google Shape;930;p114"/>
              <p:cNvPicPr preferRelativeResize="0"/>
              <p:nvPr/>
            </p:nvPicPr>
            <p:blipFill>
              <a:blip r:embed="rId3">
                <a:alphaModFix/>
              </a:blip>
              <a:stretch>
                <a:fillRect/>
              </a:stretch>
            </p:blipFill>
            <p:spPr>
              <a:xfrm>
                <a:off x="7480975" y="-577550"/>
                <a:ext cx="2645101" cy="2372700"/>
              </a:xfrm>
              <a:prstGeom prst="rect">
                <a:avLst/>
              </a:prstGeom>
              <a:noFill/>
              <a:ln>
                <a:noFill/>
              </a:ln>
            </p:spPr>
          </p:pic>
        </p:grpSp>
        <p:pic>
          <p:nvPicPr>
            <p:cNvPr id="931" name="Google Shape;931;p114"/>
            <p:cNvPicPr preferRelativeResize="0"/>
            <p:nvPr/>
          </p:nvPicPr>
          <p:blipFill>
            <a:blip r:embed="rId4">
              <a:alphaModFix/>
            </a:blip>
            <a:stretch>
              <a:fillRect/>
            </a:stretch>
          </p:blipFill>
          <p:spPr>
            <a:xfrm>
              <a:off x="3902946" y="4182150"/>
              <a:ext cx="5241048" cy="3250776"/>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2"/>
        <p:cNvGrpSpPr/>
        <p:nvPr/>
      </p:nvGrpSpPr>
      <p:grpSpPr>
        <a:xfrm>
          <a:off x="0" y="0"/>
          <a:ext cx="0" cy="0"/>
          <a:chOff x="0" y="0"/>
          <a:chExt cx="0" cy="0"/>
        </a:xfrm>
      </p:grpSpPr>
      <p:grpSp>
        <p:nvGrpSpPr>
          <p:cNvPr id="933" name="Google Shape;933;p115"/>
          <p:cNvGrpSpPr/>
          <p:nvPr/>
        </p:nvGrpSpPr>
        <p:grpSpPr>
          <a:xfrm>
            <a:off x="-623153" y="-2161325"/>
            <a:ext cx="10706627" cy="9306723"/>
            <a:chOff x="-623153" y="-2161325"/>
            <a:chExt cx="10706627" cy="9306723"/>
          </a:xfrm>
        </p:grpSpPr>
        <p:pic>
          <p:nvPicPr>
            <p:cNvPr id="934" name="Google Shape;934;p115"/>
            <p:cNvPicPr preferRelativeResize="0"/>
            <p:nvPr/>
          </p:nvPicPr>
          <p:blipFill>
            <a:blip r:embed="rId2">
              <a:alphaModFix/>
            </a:blip>
            <a:stretch>
              <a:fillRect/>
            </a:stretch>
          </p:blipFill>
          <p:spPr>
            <a:xfrm flipH="1">
              <a:off x="2804874" y="4440425"/>
              <a:ext cx="2305990" cy="2068525"/>
            </a:xfrm>
            <a:prstGeom prst="rect">
              <a:avLst/>
            </a:prstGeom>
            <a:noFill/>
            <a:ln>
              <a:noFill/>
            </a:ln>
          </p:spPr>
        </p:pic>
        <p:pic>
          <p:nvPicPr>
            <p:cNvPr id="935" name="Google Shape;935;p115"/>
            <p:cNvPicPr preferRelativeResize="0"/>
            <p:nvPr/>
          </p:nvPicPr>
          <p:blipFill>
            <a:blip r:embed="rId3">
              <a:alphaModFix/>
            </a:blip>
            <a:stretch>
              <a:fillRect/>
            </a:stretch>
          </p:blipFill>
          <p:spPr>
            <a:xfrm>
              <a:off x="-623153" y="-2161325"/>
              <a:ext cx="4886001" cy="3313800"/>
            </a:xfrm>
            <a:prstGeom prst="rect">
              <a:avLst/>
            </a:prstGeom>
            <a:noFill/>
            <a:ln>
              <a:noFill/>
            </a:ln>
          </p:spPr>
        </p:pic>
        <p:pic>
          <p:nvPicPr>
            <p:cNvPr id="936" name="Google Shape;936;p115"/>
            <p:cNvPicPr preferRelativeResize="0"/>
            <p:nvPr/>
          </p:nvPicPr>
          <p:blipFill>
            <a:blip r:embed="rId4">
              <a:alphaModFix/>
            </a:blip>
            <a:stretch>
              <a:fillRect/>
            </a:stretch>
          </p:blipFill>
          <p:spPr>
            <a:xfrm>
              <a:off x="4915996" y="4255400"/>
              <a:ext cx="4659400" cy="2889999"/>
            </a:xfrm>
            <a:prstGeom prst="rect">
              <a:avLst/>
            </a:prstGeom>
            <a:noFill/>
            <a:ln>
              <a:noFill/>
            </a:ln>
          </p:spPr>
        </p:pic>
        <p:pic>
          <p:nvPicPr>
            <p:cNvPr id="937" name="Google Shape;937;p115"/>
            <p:cNvPicPr preferRelativeResize="0"/>
            <p:nvPr/>
          </p:nvPicPr>
          <p:blipFill>
            <a:blip r:embed="rId5">
              <a:alphaModFix/>
            </a:blip>
            <a:stretch>
              <a:fillRect/>
            </a:stretch>
          </p:blipFill>
          <p:spPr>
            <a:xfrm rot="-3381171">
              <a:off x="7670960" y="785728"/>
              <a:ext cx="1961654" cy="2133970"/>
            </a:xfrm>
            <a:prstGeom prst="rect">
              <a:avLst/>
            </a:prstGeom>
            <a:noFill/>
            <a:ln>
              <a:noFill/>
            </a:ln>
          </p:spPr>
        </p:pic>
      </p:grpSp>
      <p:sp>
        <p:nvSpPr>
          <p:cNvPr id="938" name="Google Shape;938;p11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939" name="Google Shape;939;p115"/>
          <p:cNvSpPr txBox="1">
            <a:spLocks noGrp="1"/>
          </p:cNvSpPr>
          <p:nvPr>
            <p:ph type="body" idx="1"/>
          </p:nvPr>
        </p:nvSpPr>
        <p:spPr>
          <a:xfrm>
            <a:off x="714175" y="1152475"/>
            <a:ext cx="77157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940"/>
        <p:cNvGrpSpPr/>
        <p:nvPr/>
      </p:nvGrpSpPr>
      <p:grpSpPr>
        <a:xfrm>
          <a:off x="0" y="0"/>
          <a:ext cx="0" cy="0"/>
          <a:chOff x="0" y="0"/>
          <a:chExt cx="0" cy="0"/>
        </a:xfrm>
      </p:grpSpPr>
      <p:grpSp>
        <p:nvGrpSpPr>
          <p:cNvPr id="941" name="Google Shape;941;p116"/>
          <p:cNvGrpSpPr/>
          <p:nvPr/>
        </p:nvGrpSpPr>
        <p:grpSpPr>
          <a:xfrm>
            <a:off x="-260149" y="-3051626"/>
            <a:ext cx="10328174" cy="9907952"/>
            <a:chOff x="-260149" y="-3051626"/>
            <a:chExt cx="10328174" cy="9907952"/>
          </a:xfrm>
        </p:grpSpPr>
        <p:pic>
          <p:nvPicPr>
            <p:cNvPr id="942" name="Google Shape;942;p116"/>
            <p:cNvPicPr preferRelativeResize="0"/>
            <p:nvPr/>
          </p:nvPicPr>
          <p:blipFill>
            <a:blip r:embed="rId3">
              <a:alphaModFix/>
            </a:blip>
            <a:stretch>
              <a:fillRect/>
            </a:stretch>
          </p:blipFill>
          <p:spPr>
            <a:xfrm rot="10800000">
              <a:off x="-260149" y="-3051626"/>
              <a:ext cx="5191825" cy="4657201"/>
            </a:xfrm>
            <a:prstGeom prst="rect">
              <a:avLst/>
            </a:prstGeom>
            <a:noFill/>
            <a:ln>
              <a:noFill/>
            </a:ln>
          </p:spPr>
        </p:pic>
        <p:pic>
          <p:nvPicPr>
            <p:cNvPr id="943" name="Google Shape;943;p116"/>
            <p:cNvPicPr preferRelativeResize="0"/>
            <p:nvPr/>
          </p:nvPicPr>
          <p:blipFill>
            <a:blip r:embed="rId4">
              <a:alphaModFix/>
            </a:blip>
            <a:stretch>
              <a:fillRect/>
            </a:stretch>
          </p:blipFill>
          <p:spPr>
            <a:xfrm rot="5400000" flipH="1">
              <a:off x="6866548" y="2402849"/>
              <a:ext cx="3815301" cy="2587651"/>
            </a:xfrm>
            <a:prstGeom prst="rect">
              <a:avLst/>
            </a:prstGeom>
            <a:noFill/>
            <a:ln>
              <a:noFill/>
            </a:ln>
          </p:spPr>
        </p:pic>
        <p:pic>
          <p:nvPicPr>
            <p:cNvPr id="944" name="Google Shape;944;p116"/>
            <p:cNvPicPr preferRelativeResize="0"/>
            <p:nvPr/>
          </p:nvPicPr>
          <p:blipFill>
            <a:blip r:embed="rId5">
              <a:alphaModFix/>
            </a:blip>
            <a:stretch>
              <a:fillRect/>
            </a:stretch>
          </p:blipFill>
          <p:spPr>
            <a:xfrm>
              <a:off x="4" y="3862950"/>
              <a:ext cx="4826066" cy="2993376"/>
            </a:xfrm>
            <a:prstGeom prst="rect">
              <a:avLst/>
            </a:prstGeom>
            <a:noFill/>
            <a:ln>
              <a:noFill/>
            </a:ln>
          </p:spPr>
        </p:pic>
        <p:pic>
          <p:nvPicPr>
            <p:cNvPr id="945" name="Google Shape;945;p116"/>
            <p:cNvPicPr preferRelativeResize="0"/>
            <p:nvPr/>
          </p:nvPicPr>
          <p:blipFill>
            <a:blip r:embed="rId6">
              <a:alphaModFix/>
            </a:blip>
            <a:stretch>
              <a:fillRect/>
            </a:stretch>
          </p:blipFill>
          <p:spPr>
            <a:xfrm flipH="1">
              <a:off x="5794025" y="4378675"/>
              <a:ext cx="1476225" cy="1324200"/>
            </a:xfrm>
            <a:prstGeom prst="rect">
              <a:avLst/>
            </a:prstGeom>
            <a:noFill/>
            <a:ln>
              <a:noFill/>
            </a:ln>
          </p:spPr>
        </p:pic>
      </p:grpSp>
      <p:sp>
        <p:nvSpPr>
          <p:cNvPr id="946" name="Google Shape;946;p11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947" name="Google Shape;947;p116"/>
          <p:cNvSpPr txBox="1">
            <a:spLocks noGrp="1"/>
          </p:cNvSpPr>
          <p:nvPr>
            <p:ph type="title" idx="2"/>
          </p:nvPr>
        </p:nvSpPr>
        <p:spPr>
          <a:xfrm>
            <a:off x="1829663"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948" name="Google Shape;948;p116"/>
          <p:cNvSpPr txBox="1">
            <a:spLocks noGrp="1"/>
          </p:cNvSpPr>
          <p:nvPr>
            <p:ph type="subTitle" idx="1"/>
          </p:nvPr>
        </p:nvSpPr>
        <p:spPr>
          <a:xfrm>
            <a:off x="182952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49" name="Google Shape;949;p116"/>
          <p:cNvSpPr txBox="1">
            <a:spLocks noGrp="1"/>
          </p:cNvSpPr>
          <p:nvPr>
            <p:ph type="title" idx="3"/>
          </p:nvPr>
        </p:nvSpPr>
        <p:spPr>
          <a:xfrm>
            <a:off x="5208475"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950" name="Google Shape;950;p116"/>
          <p:cNvSpPr txBox="1">
            <a:spLocks noGrp="1"/>
          </p:cNvSpPr>
          <p:nvPr>
            <p:ph type="subTitle" idx="4"/>
          </p:nvPr>
        </p:nvSpPr>
        <p:spPr>
          <a:xfrm>
            <a:off x="520847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1"/>
        <p:cNvGrpSpPr/>
        <p:nvPr/>
      </p:nvGrpSpPr>
      <p:grpSpPr>
        <a:xfrm>
          <a:off x="0" y="0"/>
          <a:ext cx="0" cy="0"/>
          <a:chOff x="0" y="0"/>
          <a:chExt cx="0" cy="0"/>
        </a:xfrm>
      </p:grpSpPr>
      <p:grpSp>
        <p:nvGrpSpPr>
          <p:cNvPr id="952" name="Google Shape;952;p117"/>
          <p:cNvGrpSpPr/>
          <p:nvPr/>
        </p:nvGrpSpPr>
        <p:grpSpPr>
          <a:xfrm>
            <a:off x="-1993139" y="-718676"/>
            <a:ext cx="12221629" cy="7477751"/>
            <a:chOff x="-1993139" y="-718676"/>
            <a:chExt cx="12221629" cy="7477751"/>
          </a:xfrm>
        </p:grpSpPr>
        <p:pic>
          <p:nvPicPr>
            <p:cNvPr id="953" name="Google Shape;953;p117"/>
            <p:cNvPicPr preferRelativeResize="0"/>
            <p:nvPr/>
          </p:nvPicPr>
          <p:blipFill>
            <a:blip r:embed="rId2">
              <a:alphaModFix/>
            </a:blip>
            <a:stretch>
              <a:fillRect/>
            </a:stretch>
          </p:blipFill>
          <p:spPr>
            <a:xfrm rot="-5400000" flipH="1">
              <a:off x="6279391" y="206900"/>
              <a:ext cx="4874675" cy="3023524"/>
            </a:xfrm>
            <a:prstGeom prst="rect">
              <a:avLst/>
            </a:prstGeom>
            <a:noFill/>
            <a:ln>
              <a:noFill/>
            </a:ln>
          </p:spPr>
        </p:pic>
        <p:pic>
          <p:nvPicPr>
            <p:cNvPr id="954" name="Google Shape;954;p117"/>
            <p:cNvPicPr preferRelativeResize="0"/>
            <p:nvPr/>
          </p:nvPicPr>
          <p:blipFill>
            <a:blip r:embed="rId3">
              <a:alphaModFix/>
            </a:blip>
            <a:stretch>
              <a:fillRect/>
            </a:stretch>
          </p:blipFill>
          <p:spPr>
            <a:xfrm>
              <a:off x="-1993139" y="2983300"/>
              <a:ext cx="4209216" cy="3775775"/>
            </a:xfrm>
            <a:prstGeom prst="rect">
              <a:avLst/>
            </a:prstGeom>
            <a:noFill/>
            <a:ln>
              <a:noFill/>
            </a:ln>
          </p:spPr>
        </p:pic>
        <p:pic>
          <p:nvPicPr>
            <p:cNvPr id="955" name="Google Shape;955;p117"/>
            <p:cNvPicPr preferRelativeResize="0"/>
            <p:nvPr/>
          </p:nvPicPr>
          <p:blipFill>
            <a:blip r:embed="rId4">
              <a:alphaModFix/>
            </a:blip>
            <a:stretch>
              <a:fillRect/>
            </a:stretch>
          </p:blipFill>
          <p:spPr>
            <a:xfrm rot="1618011">
              <a:off x="3088345" y="3857496"/>
              <a:ext cx="1863682" cy="2027383"/>
            </a:xfrm>
            <a:prstGeom prst="rect">
              <a:avLst/>
            </a:prstGeom>
            <a:noFill/>
            <a:ln>
              <a:noFill/>
            </a:ln>
          </p:spPr>
        </p:pic>
      </p:grpSp>
      <p:sp>
        <p:nvSpPr>
          <p:cNvPr id="956" name="Google Shape;956;p11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57"/>
        <p:cNvGrpSpPr/>
        <p:nvPr/>
      </p:nvGrpSpPr>
      <p:grpSpPr>
        <a:xfrm>
          <a:off x="0" y="0"/>
          <a:ext cx="0" cy="0"/>
          <a:chOff x="0" y="0"/>
          <a:chExt cx="0" cy="0"/>
        </a:xfrm>
      </p:grpSpPr>
      <p:grpSp>
        <p:nvGrpSpPr>
          <p:cNvPr id="958" name="Google Shape;958;p118"/>
          <p:cNvGrpSpPr/>
          <p:nvPr/>
        </p:nvGrpSpPr>
        <p:grpSpPr>
          <a:xfrm>
            <a:off x="-787550" y="-1858969"/>
            <a:ext cx="5526378" cy="8571745"/>
            <a:chOff x="-787550" y="-1858969"/>
            <a:chExt cx="5526378" cy="8571745"/>
          </a:xfrm>
        </p:grpSpPr>
        <p:pic>
          <p:nvPicPr>
            <p:cNvPr id="959" name="Google Shape;959;p118"/>
            <p:cNvPicPr preferRelativeResize="0"/>
            <p:nvPr/>
          </p:nvPicPr>
          <p:blipFill>
            <a:blip r:embed="rId2">
              <a:alphaModFix/>
            </a:blip>
            <a:stretch>
              <a:fillRect/>
            </a:stretch>
          </p:blipFill>
          <p:spPr>
            <a:xfrm>
              <a:off x="270504" y="3941275"/>
              <a:ext cx="4468324" cy="2771501"/>
            </a:xfrm>
            <a:prstGeom prst="rect">
              <a:avLst/>
            </a:prstGeom>
            <a:noFill/>
            <a:ln>
              <a:noFill/>
            </a:ln>
          </p:spPr>
        </p:pic>
        <p:pic>
          <p:nvPicPr>
            <p:cNvPr id="960" name="Google Shape;960;p118"/>
            <p:cNvPicPr preferRelativeResize="0"/>
            <p:nvPr/>
          </p:nvPicPr>
          <p:blipFill>
            <a:blip r:embed="rId3">
              <a:alphaModFix/>
            </a:blip>
            <a:stretch>
              <a:fillRect/>
            </a:stretch>
          </p:blipFill>
          <p:spPr>
            <a:xfrm rot="902127">
              <a:off x="-502625" y="-1384064"/>
              <a:ext cx="4021252" cy="2727326"/>
            </a:xfrm>
            <a:prstGeom prst="rect">
              <a:avLst/>
            </a:prstGeom>
            <a:noFill/>
            <a:ln>
              <a:noFill/>
            </a:ln>
          </p:spPr>
        </p:pic>
        <p:pic>
          <p:nvPicPr>
            <p:cNvPr id="961" name="Google Shape;961;p118"/>
            <p:cNvPicPr preferRelativeResize="0"/>
            <p:nvPr/>
          </p:nvPicPr>
          <p:blipFill>
            <a:blip r:embed="rId4">
              <a:alphaModFix/>
            </a:blip>
            <a:stretch>
              <a:fillRect/>
            </a:stretch>
          </p:blipFill>
          <p:spPr>
            <a:xfrm rot="-2557688">
              <a:off x="-545598" y="230050"/>
              <a:ext cx="2440302" cy="1666625"/>
            </a:xfrm>
            <a:prstGeom prst="rect">
              <a:avLst/>
            </a:prstGeom>
            <a:noFill/>
            <a:ln>
              <a:noFill/>
            </a:ln>
          </p:spPr>
        </p:pic>
      </p:grpSp>
      <p:sp>
        <p:nvSpPr>
          <p:cNvPr id="962" name="Google Shape;962;p118"/>
          <p:cNvSpPr txBox="1">
            <a:spLocks noGrp="1"/>
          </p:cNvSpPr>
          <p:nvPr>
            <p:ph type="title"/>
          </p:nvPr>
        </p:nvSpPr>
        <p:spPr>
          <a:xfrm>
            <a:off x="1398100" y="1507050"/>
            <a:ext cx="2951700" cy="1117500"/>
          </a:xfrm>
          <a:prstGeom prst="rect">
            <a:avLst/>
          </a:prstGeom>
        </p:spPr>
        <p:txBody>
          <a:bodyPr spcFirstLastPara="1" wrap="square" lIns="91425" tIns="91425" rIns="91425" bIns="91425" anchor="ctr" anchorCtr="0">
            <a:noAutofit/>
          </a:bodyPr>
          <a:lstStyle>
            <a:lvl1pPr lvl="0" algn="l">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963" name="Google Shape;963;p118"/>
          <p:cNvSpPr txBox="1">
            <a:spLocks noGrp="1"/>
          </p:cNvSpPr>
          <p:nvPr>
            <p:ph type="subTitle" idx="1"/>
          </p:nvPr>
        </p:nvSpPr>
        <p:spPr>
          <a:xfrm>
            <a:off x="1398100" y="2624550"/>
            <a:ext cx="2951700" cy="1011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64"/>
        <p:cNvGrpSpPr/>
        <p:nvPr/>
      </p:nvGrpSpPr>
      <p:grpSpPr>
        <a:xfrm>
          <a:off x="0" y="0"/>
          <a:ext cx="0" cy="0"/>
          <a:chOff x="0" y="0"/>
          <a:chExt cx="0" cy="0"/>
        </a:xfrm>
      </p:grpSpPr>
      <p:grpSp>
        <p:nvGrpSpPr>
          <p:cNvPr id="965" name="Google Shape;965;p119"/>
          <p:cNvGrpSpPr/>
          <p:nvPr/>
        </p:nvGrpSpPr>
        <p:grpSpPr>
          <a:xfrm>
            <a:off x="-1592709" y="-2321050"/>
            <a:ext cx="12467944" cy="10036299"/>
            <a:chOff x="-1592709" y="-2321050"/>
            <a:chExt cx="12467944" cy="10036299"/>
          </a:xfrm>
        </p:grpSpPr>
        <p:pic>
          <p:nvPicPr>
            <p:cNvPr id="966" name="Google Shape;966;p119"/>
            <p:cNvPicPr preferRelativeResize="0"/>
            <p:nvPr/>
          </p:nvPicPr>
          <p:blipFill>
            <a:blip r:embed="rId2">
              <a:alphaModFix/>
            </a:blip>
            <a:stretch>
              <a:fillRect/>
            </a:stretch>
          </p:blipFill>
          <p:spPr>
            <a:xfrm>
              <a:off x="-1592709" y="-2321050"/>
              <a:ext cx="7581420" cy="5141890"/>
            </a:xfrm>
            <a:prstGeom prst="rect">
              <a:avLst/>
            </a:prstGeom>
            <a:noFill/>
            <a:ln>
              <a:noFill/>
            </a:ln>
          </p:spPr>
        </p:pic>
        <p:pic>
          <p:nvPicPr>
            <p:cNvPr id="967" name="Google Shape;967;p119"/>
            <p:cNvPicPr preferRelativeResize="0"/>
            <p:nvPr/>
          </p:nvPicPr>
          <p:blipFill>
            <a:blip r:embed="rId3">
              <a:alphaModFix/>
            </a:blip>
            <a:stretch>
              <a:fillRect/>
            </a:stretch>
          </p:blipFill>
          <p:spPr>
            <a:xfrm>
              <a:off x="5141265" y="-611225"/>
              <a:ext cx="5733971" cy="5143500"/>
            </a:xfrm>
            <a:prstGeom prst="rect">
              <a:avLst/>
            </a:prstGeom>
            <a:noFill/>
            <a:ln>
              <a:noFill/>
            </a:ln>
          </p:spPr>
        </p:pic>
        <p:pic>
          <p:nvPicPr>
            <p:cNvPr id="968" name="Google Shape;968;p119"/>
            <p:cNvPicPr preferRelativeResize="0"/>
            <p:nvPr/>
          </p:nvPicPr>
          <p:blipFill>
            <a:blip r:embed="rId4">
              <a:alphaModFix/>
            </a:blip>
            <a:stretch>
              <a:fillRect/>
            </a:stretch>
          </p:blipFill>
          <p:spPr>
            <a:xfrm>
              <a:off x="623459" y="2571750"/>
              <a:ext cx="8292581" cy="5143499"/>
            </a:xfrm>
            <a:prstGeom prst="rect">
              <a:avLst/>
            </a:prstGeom>
            <a:noFill/>
            <a:ln>
              <a:noFill/>
            </a:ln>
          </p:spPr>
        </p:pic>
        <p:pic>
          <p:nvPicPr>
            <p:cNvPr id="969" name="Google Shape;969;p119"/>
            <p:cNvPicPr preferRelativeResize="0"/>
            <p:nvPr/>
          </p:nvPicPr>
          <p:blipFill>
            <a:blip r:embed="rId5">
              <a:alphaModFix/>
            </a:blip>
            <a:stretch>
              <a:fillRect/>
            </a:stretch>
          </p:blipFill>
          <p:spPr>
            <a:xfrm>
              <a:off x="266888" y="2763700"/>
              <a:ext cx="2456675" cy="2672449"/>
            </a:xfrm>
            <a:prstGeom prst="rect">
              <a:avLst/>
            </a:prstGeom>
            <a:noFill/>
            <a:ln>
              <a:noFill/>
            </a:ln>
          </p:spPr>
        </p:pic>
        <p:pic>
          <p:nvPicPr>
            <p:cNvPr id="970" name="Google Shape;970;p119"/>
            <p:cNvPicPr preferRelativeResize="0"/>
            <p:nvPr/>
          </p:nvPicPr>
          <p:blipFill>
            <a:blip r:embed="rId6">
              <a:alphaModFix/>
            </a:blip>
            <a:stretch>
              <a:fillRect/>
            </a:stretch>
          </p:blipFill>
          <p:spPr>
            <a:xfrm>
              <a:off x="4752971" y="-1463650"/>
              <a:ext cx="4532624" cy="3095625"/>
            </a:xfrm>
            <a:prstGeom prst="rect">
              <a:avLst/>
            </a:prstGeom>
            <a:noFill/>
            <a:ln>
              <a:noFill/>
            </a:ln>
          </p:spPr>
        </p:pic>
      </p:grpSp>
      <p:sp>
        <p:nvSpPr>
          <p:cNvPr id="971" name="Google Shape;971;p119"/>
          <p:cNvSpPr txBox="1">
            <a:spLocks noGrp="1"/>
          </p:cNvSpPr>
          <p:nvPr>
            <p:ph type="title"/>
          </p:nvPr>
        </p:nvSpPr>
        <p:spPr>
          <a:xfrm>
            <a:off x="1104750" y="1183350"/>
            <a:ext cx="6934500" cy="2776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972"/>
        <p:cNvGrpSpPr/>
        <p:nvPr/>
      </p:nvGrpSpPr>
      <p:grpSpPr>
        <a:xfrm>
          <a:off x="0" y="0"/>
          <a:ext cx="0" cy="0"/>
          <a:chOff x="0" y="0"/>
          <a:chExt cx="0" cy="0"/>
        </a:xfrm>
      </p:grpSpPr>
      <p:sp>
        <p:nvSpPr>
          <p:cNvPr id="973" name="Google Shape;973;p120"/>
          <p:cNvSpPr txBox="1">
            <a:spLocks noGrp="1"/>
          </p:cNvSpPr>
          <p:nvPr>
            <p:ph type="title"/>
          </p:nvPr>
        </p:nvSpPr>
        <p:spPr>
          <a:xfrm>
            <a:off x="4572000" y="1275100"/>
            <a:ext cx="3515100" cy="968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600" b="0">
                <a:latin typeface="Autour One"/>
                <a:ea typeface="Autour One"/>
                <a:cs typeface="Autour One"/>
                <a:sym typeface="Autour One"/>
              </a:defRPr>
            </a:lvl1pPr>
            <a:lvl2pPr lvl="1" algn="l">
              <a:spcBef>
                <a:spcPts val="0"/>
              </a:spcBef>
              <a:spcAft>
                <a:spcPts val="0"/>
              </a:spcAft>
              <a:buSzPts val="4200"/>
              <a:buNone/>
              <a:defRPr sz="4200"/>
            </a:lvl2pPr>
            <a:lvl3pPr lvl="2" algn="l">
              <a:spcBef>
                <a:spcPts val="0"/>
              </a:spcBef>
              <a:spcAft>
                <a:spcPts val="0"/>
              </a:spcAft>
              <a:buSzPts val="4200"/>
              <a:buNone/>
              <a:defRPr sz="4200"/>
            </a:lvl3pPr>
            <a:lvl4pPr lvl="3" algn="l">
              <a:spcBef>
                <a:spcPts val="0"/>
              </a:spcBef>
              <a:spcAft>
                <a:spcPts val="0"/>
              </a:spcAft>
              <a:buSzPts val="4200"/>
              <a:buNone/>
              <a:defRPr sz="4200"/>
            </a:lvl4pPr>
            <a:lvl5pPr lvl="4" algn="l">
              <a:spcBef>
                <a:spcPts val="0"/>
              </a:spcBef>
              <a:spcAft>
                <a:spcPts val="0"/>
              </a:spcAft>
              <a:buSzPts val="4200"/>
              <a:buNone/>
              <a:defRPr sz="4200"/>
            </a:lvl5pPr>
            <a:lvl6pPr lvl="5" algn="l">
              <a:spcBef>
                <a:spcPts val="0"/>
              </a:spcBef>
              <a:spcAft>
                <a:spcPts val="0"/>
              </a:spcAft>
              <a:buSzPts val="4200"/>
              <a:buNone/>
              <a:defRPr sz="4200"/>
            </a:lvl6pPr>
            <a:lvl7pPr lvl="6" algn="l">
              <a:spcBef>
                <a:spcPts val="0"/>
              </a:spcBef>
              <a:spcAft>
                <a:spcPts val="0"/>
              </a:spcAft>
              <a:buSzPts val="4200"/>
              <a:buNone/>
              <a:defRPr sz="4200"/>
            </a:lvl7pPr>
            <a:lvl8pPr lvl="7" algn="l">
              <a:spcBef>
                <a:spcPts val="0"/>
              </a:spcBef>
              <a:spcAft>
                <a:spcPts val="0"/>
              </a:spcAft>
              <a:buSzPts val="4200"/>
              <a:buNone/>
              <a:defRPr sz="4200"/>
            </a:lvl8pPr>
            <a:lvl9pPr lvl="8" algn="l">
              <a:spcBef>
                <a:spcPts val="0"/>
              </a:spcBef>
              <a:spcAft>
                <a:spcPts val="0"/>
              </a:spcAft>
              <a:buSzPts val="4200"/>
              <a:buNone/>
              <a:defRPr sz="4200"/>
            </a:lvl9pPr>
          </a:lstStyle>
          <a:p>
            <a:endParaRPr/>
          </a:p>
        </p:txBody>
      </p:sp>
      <p:sp>
        <p:nvSpPr>
          <p:cNvPr id="974" name="Google Shape;974;p120"/>
          <p:cNvSpPr txBox="1">
            <a:spLocks noGrp="1"/>
          </p:cNvSpPr>
          <p:nvPr>
            <p:ph type="subTitle" idx="1"/>
          </p:nvPr>
        </p:nvSpPr>
        <p:spPr>
          <a:xfrm>
            <a:off x="4572000" y="2448788"/>
            <a:ext cx="3515100" cy="1419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grpSp>
        <p:nvGrpSpPr>
          <p:cNvPr id="975" name="Google Shape;975;p120"/>
          <p:cNvGrpSpPr/>
          <p:nvPr/>
        </p:nvGrpSpPr>
        <p:grpSpPr>
          <a:xfrm>
            <a:off x="-207700" y="-1376150"/>
            <a:ext cx="10435225" cy="9308799"/>
            <a:chOff x="-207699" y="-1376150"/>
            <a:chExt cx="10435225" cy="9308799"/>
          </a:xfrm>
        </p:grpSpPr>
        <p:grpSp>
          <p:nvGrpSpPr>
            <p:cNvPr id="976" name="Google Shape;976;p120"/>
            <p:cNvGrpSpPr/>
            <p:nvPr/>
          </p:nvGrpSpPr>
          <p:grpSpPr>
            <a:xfrm>
              <a:off x="-207700" y="-1376150"/>
              <a:ext cx="10435225" cy="9308799"/>
              <a:chOff x="-207699" y="-1376150"/>
              <a:chExt cx="10435225" cy="9308799"/>
            </a:xfrm>
          </p:grpSpPr>
          <p:pic>
            <p:nvPicPr>
              <p:cNvPr id="977" name="Google Shape;977;p120"/>
              <p:cNvPicPr preferRelativeResize="0"/>
              <p:nvPr/>
            </p:nvPicPr>
            <p:blipFill>
              <a:blip r:embed="rId3">
                <a:alphaModFix/>
              </a:blip>
              <a:stretch>
                <a:fillRect/>
              </a:stretch>
            </p:blipFill>
            <p:spPr>
              <a:xfrm rot="5400000">
                <a:off x="7384353" y="47800"/>
                <a:ext cx="2872018" cy="1947875"/>
              </a:xfrm>
              <a:prstGeom prst="rect">
                <a:avLst/>
              </a:prstGeom>
              <a:noFill/>
              <a:ln>
                <a:noFill/>
              </a:ln>
            </p:spPr>
          </p:pic>
          <p:pic>
            <p:nvPicPr>
              <p:cNvPr id="978" name="Google Shape;978;p120"/>
              <p:cNvPicPr preferRelativeResize="0"/>
              <p:nvPr/>
            </p:nvPicPr>
            <p:blipFill>
              <a:blip r:embed="rId4">
                <a:alphaModFix/>
              </a:blip>
              <a:stretch>
                <a:fillRect/>
              </a:stretch>
            </p:blipFill>
            <p:spPr>
              <a:xfrm rot="10800000" flipH="1">
                <a:off x="-207699" y="-1376150"/>
                <a:ext cx="4108652" cy="2548401"/>
              </a:xfrm>
              <a:prstGeom prst="rect">
                <a:avLst/>
              </a:prstGeom>
              <a:noFill/>
              <a:ln>
                <a:noFill/>
              </a:ln>
            </p:spPr>
          </p:pic>
          <p:pic>
            <p:nvPicPr>
              <p:cNvPr id="979" name="Google Shape;979;p120"/>
              <p:cNvPicPr preferRelativeResize="0"/>
              <p:nvPr/>
            </p:nvPicPr>
            <p:blipFill>
              <a:blip r:embed="rId5">
                <a:alphaModFix/>
              </a:blip>
              <a:stretch>
                <a:fillRect/>
              </a:stretch>
            </p:blipFill>
            <p:spPr>
              <a:xfrm>
                <a:off x="5364352" y="3570275"/>
                <a:ext cx="4863174" cy="4362374"/>
              </a:xfrm>
              <a:prstGeom prst="rect">
                <a:avLst/>
              </a:prstGeom>
              <a:noFill/>
              <a:ln>
                <a:noFill/>
              </a:ln>
            </p:spPr>
          </p:pic>
          <p:pic>
            <p:nvPicPr>
              <p:cNvPr id="980" name="Google Shape;980;p120"/>
              <p:cNvPicPr preferRelativeResize="0"/>
              <p:nvPr/>
            </p:nvPicPr>
            <p:blipFill>
              <a:blip r:embed="rId6">
                <a:alphaModFix/>
              </a:blip>
              <a:stretch>
                <a:fillRect/>
              </a:stretch>
            </p:blipFill>
            <p:spPr>
              <a:xfrm rot="10800000" flipH="1">
                <a:off x="6338425" y="-414275"/>
                <a:ext cx="1374649" cy="1233100"/>
              </a:xfrm>
              <a:prstGeom prst="rect">
                <a:avLst/>
              </a:prstGeom>
              <a:noFill/>
              <a:ln>
                <a:noFill/>
              </a:ln>
            </p:spPr>
          </p:pic>
        </p:grpSp>
        <p:pic>
          <p:nvPicPr>
            <p:cNvPr id="981" name="Google Shape;981;p120"/>
            <p:cNvPicPr preferRelativeResize="0"/>
            <p:nvPr/>
          </p:nvPicPr>
          <p:blipFill>
            <a:blip r:embed="rId7">
              <a:alphaModFix/>
            </a:blip>
            <a:stretch>
              <a:fillRect/>
            </a:stretch>
          </p:blipFill>
          <p:spPr>
            <a:xfrm rot="1484429">
              <a:off x="5619436" y="3702488"/>
              <a:ext cx="1814703" cy="1974101"/>
            </a:xfrm>
            <a:prstGeom prst="rect">
              <a:avLst/>
            </a:prstGeom>
            <a:noFill/>
            <a:ln>
              <a:noFill/>
            </a:ln>
          </p:spPr>
        </p:pic>
      </p:gr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82"/>
        <p:cNvGrpSpPr/>
        <p:nvPr/>
      </p:nvGrpSpPr>
      <p:grpSpPr>
        <a:xfrm>
          <a:off x="0" y="0"/>
          <a:ext cx="0" cy="0"/>
          <a:chOff x="0" y="0"/>
          <a:chExt cx="0" cy="0"/>
        </a:xfrm>
      </p:grpSpPr>
      <p:sp>
        <p:nvSpPr>
          <p:cNvPr id="983" name="Google Shape;983;p121"/>
          <p:cNvSpPr txBox="1">
            <a:spLocks noGrp="1"/>
          </p:cNvSpPr>
          <p:nvPr>
            <p:ph type="body" idx="1"/>
          </p:nvPr>
        </p:nvSpPr>
        <p:spPr>
          <a:xfrm>
            <a:off x="714175" y="535650"/>
            <a:ext cx="4746300" cy="996000"/>
          </a:xfrm>
          <a:prstGeom prst="rect">
            <a:avLst/>
          </a:prstGeom>
        </p:spPr>
        <p:txBody>
          <a:bodyPr spcFirstLastPara="1" wrap="square" lIns="91425" tIns="91425" rIns="91425" bIns="91425" anchor="ctr" anchorCtr="0">
            <a:noAutofit/>
          </a:bodyPr>
          <a:lstStyle>
            <a:lvl1pPr marL="457200" marR="0" lvl="0" indent="-228600">
              <a:lnSpc>
                <a:spcPct val="100000"/>
              </a:lnSpc>
              <a:spcBef>
                <a:spcPts val="0"/>
              </a:spcBef>
              <a:spcAft>
                <a:spcPts val="0"/>
              </a:spcAft>
              <a:buSzPts val="3200"/>
              <a:buFont typeface="Autour One"/>
              <a:buNone/>
              <a:defRPr sz="3200">
                <a:latin typeface="Autour One"/>
                <a:ea typeface="Autour One"/>
                <a:cs typeface="Autour One"/>
                <a:sym typeface="Autour One"/>
              </a:defRPr>
            </a:lvl1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4"/>
        <p:cNvGrpSpPr/>
        <p:nvPr/>
      </p:nvGrpSpPr>
      <p:grpSpPr>
        <a:xfrm>
          <a:off x="0" y="0"/>
          <a:ext cx="0" cy="0"/>
          <a:chOff x="0" y="0"/>
          <a:chExt cx="0" cy="0"/>
        </a:xfrm>
      </p:grpSpPr>
      <p:grpSp>
        <p:nvGrpSpPr>
          <p:cNvPr id="985" name="Google Shape;985;p122"/>
          <p:cNvGrpSpPr/>
          <p:nvPr/>
        </p:nvGrpSpPr>
        <p:grpSpPr>
          <a:xfrm>
            <a:off x="-312430" y="-2203050"/>
            <a:ext cx="10061107" cy="8838949"/>
            <a:chOff x="-312430" y="-2203050"/>
            <a:chExt cx="10061107" cy="8838949"/>
          </a:xfrm>
        </p:grpSpPr>
        <p:pic>
          <p:nvPicPr>
            <p:cNvPr id="986" name="Google Shape;986;p122"/>
            <p:cNvPicPr preferRelativeResize="0"/>
            <p:nvPr/>
          </p:nvPicPr>
          <p:blipFill>
            <a:blip r:embed="rId2">
              <a:alphaModFix/>
            </a:blip>
            <a:stretch>
              <a:fillRect/>
            </a:stretch>
          </p:blipFill>
          <p:spPr>
            <a:xfrm>
              <a:off x="-312421" y="3858500"/>
              <a:ext cx="4477873" cy="2777400"/>
            </a:xfrm>
            <a:prstGeom prst="rect">
              <a:avLst/>
            </a:prstGeom>
            <a:noFill/>
            <a:ln>
              <a:noFill/>
            </a:ln>
          </p:spPr>
        </p:pic>
        <p:pic>
          <p:nvPicPr>
            <p:cNvPr id="987" name="Google Shape;987;p122"/>
            <p:cNvPicPr preferRelativeResize="0"/>
            <p:nvPr/>
          </p:nvPicPr>
          <p:blipFill>
            <a:blip r:embed="rId3">
              <a:alphaModFix/>
            </a:blip>
            <a:stretch>
              <a:fillRect/>
            </a:stretch>
          </p:blipFill>
          <p:spPr>
            <a:xfrm flipH="1">
              <a:off x="1782229" y="-2203050"/>
              <a:ext cx="3582674" cy="3213749"/>
            </a:xfrm>
            <a:prstGeom prst="rect">
              <a:avLst/>
            </a:prstGeom>
            <a:noFill/>
            <a:ln>
              <a:noFill/>
            </a:ln>
          </p:spPr>
        </p:pic>
        <p:pic>
          <p:nvPicPr>
            <p:cNvPr id="988" name="Google Shape;988;p122"/>
            <p:cNvPicPr preferRelativeResize="0"/>
            <p:nvPr/>
          </p:nvPicPr>
          <p:blipFill>
            <a:blip r:embed="rId4">
              <a:alphaModFix/>
            </a:blip>
            <a:stretch>
              <a:fillRect/>
            </a:stretch>
          </p:blipFill>
          <p:spPr>
            <a:xfrm rot="5400000">
              <a:off x="6994777" y="-325425"/>
              <a:ext cx="3281925" cy="2225876"/>
            </a:xfrm>
            <a:prstGeom prst="rect">
              <a:avLst/>
            </a:prstGeom>
            <a:noFill/>
            <a:ln>
              <a:noFill/>
            </a:ln>
          </p:spPr>
        </p:pic>
        <p:pic>
          <p:nvPicPr>
            <p:cNvPr id="989" name="Google Shape;989;p122"/>
            <p:cNvPicPr preferRelativeResize="0"/>
            <p:nvPr/>
          </p:nvPicPr>
          <p:blipFill>
            <a:blip r:embed="rId5">
              <a:alphaModFix/>
            </a:blip>
            <a:stretch>
              <a:fillRect/>
            </a:stretch>
          </p:blipFill>
          <p:spPr>
            <a:xfrm rot="4151567">
              <a:off x="-320042" y="-175873"/>
              <a:ext cx="2395664" cy="1636149"/>
            </a:xfrm>
            <a:prstGeom prst="rect">
              <a:avLst/>
            </a:prstGeom>
            <a:noFill/>
            <a:ln>
              <a:noFill/>
            </a:ln>
          </p:spPr>
        </p:pic>
      </p:grpSp>
      <p:sp>
        <p:nvSpPr>
          <p:cNvPr id="990" name="Google Shape;990;p122"/>
          <p:cNvSpPr txBox="1">
            <a:spLocks noGrp="1"/>
          </p:cNvSpPr>
          <p:nvPr>
            <p:ph type="title" hasCustomPrompt="1"/>
          </p:nvPr>
        </p:nvSpPr>
        <p:spPr>
          <a:xfrm>
            <a:off x="2387700" y="1514700"/>
            <a:ext cx="4368600" cy="146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91" name="Google Shape;991;p122"/>
          <p:cNvSpPr txBox="1">
            <a:spLocks noGrp="1"/>
          </p:cNvSpPr>
          <p:nvPr>
            <p:ph type="subTitle" idx="1"/>
          </p:nvPr>
        </p:nvSpPr>
        <p:spPr>
          <a:xfrm>
            <a:off x="3070950" y="2980188"/>
            <a:ext cx="3002100" cy="6486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92"/>
        <p:cNvGrpSpPr/>
        <p:nvPr/>
      </p:nvGrpSpPr>
      <p:grpSpPr>
        <a:xfrm>
          <a:off x="0" y="0"/>
          <a:ext cx="0" cy="0"/>
          <a:chOff x="0" y="0"/>
          <a:chExt cx="0" cy="0"/>
        </a:xfrm>
      </p:grpSpPr>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993"/>
        <p:cNvGrpSpPr/>
        <p:nvPr/>
      </p:nvGrpSpPr>
      <p:grpSpPr>
        <a:xfrm>
          <a:off x="0" y="0"/>
          <a:ext cx="0" cy="0"/>
          <a:chOff x="0" y="0"/>
          <a:chExt cx="0" cy="0"/>
        </a:xfrm>
      </p:grpSpPr>
      <p:grpSp>
        <p:nvGrpSpPr>
          <p:cNvPr id="994" name="Google Shape;994;p124"/>
          <p:cNvGrpSpPr/>
          <p:nvPr/>
        </p:nvGrpSpPr>
        <p:grpSpPr>
          <a:xfrm>
            <a:off x="-1595189" y="-1550751"/>
            <a:ext cx="10886939" cy="8860700"/>
            <a:chOff x="-1595189" y="-1550751"/>
            <a:chExt cx="10886939" cy="8860700"/>
          </a:xfrm>
        </p:grpSpPr>
        <p:pic>
          <p:nvPicPr>
            <p:cNvPr id="995" name="Google Shape;995;p124"/>
            <p:cNvPicPr preferRelativeResize="0"/>
            <p:nvPr/>
          </p:nvPicPr>
          <p:blipFill>
            <a:blip r:embed="rId3">
              <a:alphaModFix/>
            </a:blip>
            <a:stretch>
              <a:fillRect/>
            </a:stretch>
          </p:blipFill>
          <p:spPr>
            <a:xfrm rot="764436">
              <a:off x="-1357826" y="-1163539"/>
              <a:ext cx="3799209" cy="2576721"/>
            </a:xfrm>
            <a:prstGeom prst="rect">
              <a:avLst/>
            </a:prstGeom>
            <a:noFill/>
            <a:ln>
              <a:noFill/>
            </a:ln>
          </p:spPr>
        </p:pic>
        <p:pic>
          <p:nvPicPr>
            <p:cNvPr id="996" name="Google Shape;996;p124"/>
            <p:cNvPicPr preferRelativeResize="0"/>
            <p:nvPr/>
          </p:nvPicPr>
          <p:blipFill rotWithShape="1">
            <a:blip r:embed="rId4">
              <a:alphaModFix/>
            </a:blip>
            <a:srcRect l="14900" t="13704" r="12059"/>
            <a:stretch/>
          </p:blipFill>
          <p:spPr>
            <a:xfrm>
              <a:off x="7885900" y="4150558"/>
              <a:ext cx="1405850" cy="1806759"/>
            </a:xfrm>
            <a:prstGeom prst="rect">
              <a:avLst/>
            </a:prstGeom>
            <a:noFill/>
            <a:ln>
              <a:noFill/>
            </a:ln>
          </p:spPr>
        </p:pic>
        <p:pic>
          <p:nvPicPr>
            <p:cNvPr id="997" name="Google Shape;997;p124"/>
            <p:cNvPicPr preferRelativeResize="0"/>
            <p:nvPr/>
          </p:nvPicPr>
          <p:blipFill rotWithShape="1">
            <a:blip r:embed="rId5">
              <a:alphaModFix/>
            </a:blip>
            <a:srcRect l="11418" t="19680" r="8511" b="32342"/>
            <a:stretch/>
          </p:blipFill>
          <p:spPr>
            <a:xfrm rot="-6299993">
              <a:off x="7479352" y="363221"/>
              <a:ext cx="1582347" cy="1031455"/>
            </a:xfrm>
            <a:prstGeom prst="rect">
              <a:avLst/>
            </a:prstGeom>
            <a:noFill/>
            <a:ln>
              <a:noFill/>
            </a:ln>
          </p:spPr>
        </p:pic>
        <p:pic>
          <p:nvPicPr>
            <p:cNvPr id="998" name="Google Shape;998;p124"/>
            <p:cNvPicPr preferRelativeResize="0"/>
            <p:nvPr/>
          </p:nvPicPr>
          <p:blipFill>
            <a:blip r:embed="rId6">
              <a:alphaModFix/>
            </a:blip>
            <a:stretch>
              <a:fillRect/>
            </a:stretch>
          </p:blipFill>
          <p:spPr>
            <a:xfrm>
              <a:off x="1961424" y="4230450"/>
              <a:ext cx="3433074" cy="3079499"/>
            </a:xfrm>
            <a:prstGeom prst="rect">
              <a:avLst/>
            </a:prstGeom>
            <a:noFill/>
            <a:ln>
              <a:noFill/>
            </a:ln>
          </p:spPr>
        </p:pic>
      </p:grpSp>
      <p:sp>
        <p:nvSpPr>
          <p:cNvPr id="999" name="Google Shape;999;p12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solidFill>
                  <a:schemeClr val="dk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0" name="Google Shape;1000;p124"/>
          <p:cNvSpPr txBox="1">
            <a:spLocks noGrp="1"/>
          </p:cNvSpPr>
          <p:nvPr>
            <p:ph type="title" idx="2" hasCustomPrompt="1"/>
          </p:nvPr>
        </p:nvSpPr>
        <p:spPr>
          <a:xfrm>
            <a:off x="865350" y="181005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001" name="Google Shape;1001;p124"/>
          <p:cNvSpPr txBox="1">
            <a:spLocks noGrp="1"/>
          </p:cNvSpPr>
          <p:nvPr>
            <p:ph type="title" idx="3"/>
          </p:nvPr>
        </p:nvSpPr>
        <p:spPr>
          <a:xfrm>
            <a:off x="1875288"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002" name="Google Shape;1002;p124"/>
          <p:cNvSpPr txBox="1">
            <a:spLocks noGrp="1"/>
          </p:cNvSpPr>
          <p:nvPr>
            <p:ph type="subTitle" idx="1"/>
          </p:nvPr>
        </p:nvSpPr>
        <p:spPr>
          <a:xfrm>
            <a:off x="1875288"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03" name="Google Shape;1003;p124"/>
          <p:cNvSpPr txBox="1">
            <a:spLocks noGrp="1"/>
          </p:cNvSpPr>
          <p:nvPr>
            <p:ph type="title" idx="4" hasCustomPrompt="1"/>
          </p:nvPr>
        </p:nvSpPr>
        <p:spPr>
          <a:xfrm>
            <a:off x="4698337" y="1817013"/>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004" name="Google Shape;1004;p124"/>
          <p:cNvSpPr txBox="1">
            <a:spLocks noGrp="1"/>
          </p:cNvSpPr>
          <p:nvPr>
            <p:ph type="title" idx="5"/>
          </p:nvPr>
        </p:nvSpPr>
        <p:spPr>
          <a:xfrm>
            <a:off x="5711475"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005" name="Google Shape;1005;p124"/>
          <p:cNvSpPr txBox="1">
            <a:spLocks noGrp="1"/>
          </p:cNvSpPr>
          <p:nvPr>
            <p:ph type="subTitle" idx="6"/>
          </p:nvPr>
        </p:nvSpPr>
        <p:spPr>
          <a:xfrm>
            <a:off x="5711475"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06" name="Google Shape;1006;p124"/>
          <p:cNvSpPr txBox="1">
            <a:spLocks noGrp="1"/>
          </p:cNvSpPr>
          <p:nvPr>
            <p:ph type="title" idx="7" hasCustomPrompt="1"/>
          </p:nvPr>
        </p:nvSpPr>
        <p:spPr>
          <a:xfrm>
            <a:off x="865363"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007" name="Google Shape;1007;p124"/>
          <p:cNvSpPr txBox="1">
            <a:spLocks noGrp="1"/>
          </p:cNvSpPr>
          <p:nvPr>
            <p:ph type="title" idx="8"/>
          </p:nvPr>
        </p:nvSpPr>
        <p:spPr>
          <a:xfrm>
            <a:off x="1875288"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008" name="Google Shape;1008;p124"/>
          <p:cNvSpPr txBox="1">
            <a:spLocks noGrp="1"/>
          </p:cNvSpPr>
          <p:nvPr>
            <p:ph type="subTitle" idx="9"/>
          </p:nvPr>
        </p:nvSpPr>
        <p:spPr>
          <a:xfrm>
            <a:off x="1875288"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09" name="Google Shape;1009;p124"/>
          <p:cNvSpPr txBox="1">
            <a:spLocks noGrp="1"/>
          </p:cNvSpPr>
          <p:nvPr>
            <p:ph type="title" idx="13" hasCustomPrompt="1"/>
          </p:nvPr>
        </p:nvSpPr>
        <p:spPr>
          <a:xfrm>
            <a:off x="4698338"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010" name="Google Shape;1010;p124"/>
          <p:cNvSpPr txBox="1">
            <a:spLocks noGrp="1"/>
          </p:cNvSpPr>
          <p:nvPr>
            <p:ph type="title" idx="14"/>
          </p:nvPr>
        </p:nvSpPr>
        <p:spPr>
          <a:xfrm>
            <a:off x="5711475"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011" name="Google Shape;1011;p124"/>
          <p:cNvSpPr txBox="1">
            <a:spLocks noGrp="1"/>
          </p:cNvSpPr>
          <p:nvPr>
            <p:ph type="subTitle" idx="15"/>
          </p:nvPr>
        </p:nvSpPr>
        <p:spPr>
          <a:xfrm>
            <a:off x="5711475"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53"/>
        <p:cNvGrpSpPr/>
        <p:nvPr/>
      </p:nvGrpSpPr>
      <p:grpSpPr>
        <a:xfrm>
          <a:off x="0" y="0"/>
          <a:ext cx="0" cy="0"/>
          <a:chOff x="0" y="0"/>
          <a:chExt cx="0" cy="0"/>
        </a:xfrm>
      </p:grpSpPr>
      <p:grpSp>
        <p:nvGrpSpPr>
          <p:cNvPr id="54" name="Google Shape;54;p14"/>
          <p:cNvGrpSpPr/>
          <p:nvPr/>
        </p:nvGrpSpPr>
        <p:grpSpPr>
          <a:xfrm>
            <a:off x="-1409750" y="-1994750"/>
            <a:ext cx="11640702" cy="7589390"/>
            <a:chOff x="-1409750" y="-1994750"/>
            <a:chExt cx="11640702" cy="7589390"/>
          </a:xfrm>
        </p:grpSpPr>
        <p:pic>
          <p:nvPicPr>
            <p:cNvPr id="55" name="Google Shape;55;p14"/>
            <p:cNvPicPr preferRelativeResize="0"/>
            <p:nvPr/>
          </p:nvPicPr>
          <p:blipFill>
            <a:blip r:embed="rId3">
              <a:alphaModFix/>
            </a:blip>
            <a:stretch>
              <a:fillRect/>
            </a:stretch>
          </p:blipFill>
          <p:spPr>
            <a:xfrm rot="10800000" flipH="1">
              <a:off x="2187378" y="-1994750"/>
              <a:ext cx="5255401" cy="3259670"/>
            </a:xfrm>
            <a:prstGeom prst="rect">
              <a:avLst/>
            </a:prstGeom>
            <a:noFill/>
            <a:ln>
              <a:noFill/>
            </a:ln>
          </p:spPr>
        </p:pic>
        <p:pic>
          <p:nvPicPr>
            <p:cNvPr id="56" name="Google Shape;56;p14"/>
            <p:cNvPicPr preferRelativeResize="0"/>
            <p:nvPr/>
          </p:nvPicPr>
          <p:blipFill>
            <a:blip r:embed="rId4">
              <a:alphaModFix/>
            </a:blip>
            <a:stretch>
              <a:fillRect/>
            </a:stretch>
          </p:blipFill>
          <p:spPr>
            <a:xfrm>
              <a:off x="8316976" y="331900"/>
              <a:ext cx="1913976" cy="1716850"/>
            </a:xfrm>
            <a:prstGeom prst="rect">
              <a:avLst/>
            </a:prstGeom>
            <a:noFill/>
            <a:ln>
              <a:noFill/>
            </a:ln>
          </p:spPr>
        </p:pic>
        <p:pic>
          <p:nvPicPr>
            <p:cNvPr id="57" name="Google Shape;57;p14"/>
            <p:cNvPicPr preferRelativeResize="0"/>
            <p:nvPr/>
          </p:nvPicPr>
          <p:blipFill rotWithShape="1">
            <a:blip r:embed="rId5">
              <a:alphaModFix/>
            </a:blip>
            <a:srcRect t="18224" b="28847"/>
            <a:stretch/>
          </p:blipFill>
          <p:spPr>
            <a:xfrm rot="1800023">
              <a:off x="-24186" y="4038893"/>
              <a:ext cx="1976222" cy="1137912"/>
            </a:xfrm>
            <a:prstGeom prst="rect">
              <a:avLst/>
            </a:prstGeom>
            <a:noFill/>
            <a:ln>
              <a:noFill/>
            </a:ln>
          </p:spPr>
        </p:pic>
        <p:pic>
          <p:nvPicPr>
            <p:cNvPr id="58" name="Google Shape;58;p14"/>
            <p:cNvPicPr preferRelativeResize="0"/>
            <p:nvPr/>
          </p:nvPicPr>
          <p:blipFill>
            <a:blip r:embed="rId6">
              <a:alphaModFix amt="50000"/>
            </a:blip>
            <a:stretch>
              <a:fillRect/>
            </a:stretch>
          </p:blipFill>
          <p:spPr>
            <a:xfrm>
              <a:off x="-1409750" y="-956825"/>
              <a:ext cx="2758700" cy="2474599"/>
            </a:xfrm>
            <a:prstGeom prst="rect">
              <a:avLst/>
            </a:prstGeom>
            <a:noFill/>
            <a:ln>
              <a:noFill/>
            </a:ln>
          </p:spPr>
        </p:pic>
        <p:pic>
          <p:nvPicPr>
            <p:cNvPr id="59" name="Google Shape;59;p14"/>
            <p:cNvPicPr preferRelativeResize="0"/>
            <p:nvPr/>
          </p:nvPicPr>
          <p:blipFill>
            <a:blip r:embed="rId7">
              <a:alphaModFix/>
            </a:blip>
            <a:stretch>
              <a:fillRect/>
            </a:stretch>
          </p:blipFill>
          <p:spPr>
            <a:xfrm>
              <a:off x="-333125" y="-424715"/>
              <a:ext cx="1844300" cy="2006338"/>
            </a:xfrm>
            <a:prstGeom prst="rect">
              <a:avLst/>
            </a:prstGeom>
            <a:noFill/>
            <a:ln>
              <a:noFill/>
            </a:ln>
          </p:spPr>
        </p:pic>
      </p:grpSp>
      <p:sp>
        <p:nvSpPr>
          <p:cNvPr id="60" name="Google Shape;60;p14"/>
          <p:cNvSpPr txBox="1">
            <a:spLocks noGrp="1"/>
          </p:cNvSpPr>
          <p:nvPr>
            <p:ph type="ctrTitle"/>
          </p:nvPr>
        </p:nvSpPr>
        <p:spPr>
          <a:xfrm>
            <a:off x="714175" y="1061875"/>
            <a:ext cx="3857700" cy="26004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3800" b="0">
                <a:solidFill>
                  <a:schemeClr val="dk1"/>
                </a:solidFill>
                <a:latin typeface="Autour One"/>
                <a:ea typeface="Autour One"/>
                <a:cs typeface="Autour One"/>
                <a:sym typeface="Autour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1" name="Google Shape;61;p14"/>
          <p:cNvSpPr txBox="1">
            <a:spLocks noGrp="1"/>
          </p:cNvSpPr>
          <p:nvPr>
            <p:ph type="subTitle" idx="1"/>
          </p:nvPr>
        </p:nvSpPr>
        <p:spPr>
          <a:xfrm>
            <a:off x="790375" y="3662263"/>
            <a:ext cx="3781500" cy="407400"/>
          </a:xfrm>
          <a:prstGeom prst="rect">
            <a:avLst/>
          </a:prstGeom>
          <a:solidFill>
            <a:schemeClr val="lt2"/>
          </a:solid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solidFill>
                  <a:srgbClr val="493D3A"/>
                </a:solidFill>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alphaModFix/>
          </a:blip>
          <a:stretch>
            <a:fillRect/>
          </a:stretch>
        </a:blipFill>
        <a:effectLst/>
      </p:bgPr>
    </p:bg>
    <p:spTree>
      <p:nvGrpSpPr>
        <p:cNvPr id="1" name="Shape 1012"/>
        <p:cNvGrpSpPr/>
        <p:nvPr/>
      </p:nvGrpSpPr>
      <p:grpSpPr>
        <a:xfrm>
          <a:off x="0" y="0"/>
          <a:ext cx="0" cy="0"/>
          <a:chOff x="0" y="0"/>
          <a:chExt cx="0" cy="0"/>
        </a:xfrm>
      </p:grpSpPr>
      <p:grpSp>
        <p:nvGrpSpPr>
          <p:cNvPr id="1013" name="Google Shape;1013;p125"/>
          <p:cNvGrpSpPr/>
          <p:nvPr/>
        </p:nvGrpSpPr>
        <p:grpSpPr>
          <a:xfrm>
            <a:off x="-3542285" y="-1561475"/>
            <a:ext cx="13934658" cy="8301225"/>
            <a:chOff x="-3542285" y="-1561475"/>
            <a:chExt cx="13934658" cy="8301225"/>
          </a:xfrm>
        </p:grpSpPr>
        <p:pic>
          <p:nvPicPr>
            <p:cNvPr id="1014" name="Google Shape;1014;p125"/>
            <p:cNvPicPr preferRelativeResize="0"/>
            <p:nvPr/>
          </p:nvPicPr>
          <p:blipFill>
            <a:blip r:embed="rId3">
              <a:alphaModFix/>
            </a:blip>
            <a:stretch>
              <a:fillRect/>
            </a:stretch>
          </p:blipFill>
          <p:spPr>
            <a:xfrm flipH="1">
              <a:off x="-3542285" y="1596250"/>
              <a:ext cx="5733971" cy="5143500"/>
            </a:xfrm>
            <a:prstGeom prst="rect">
              <a:avLst/>
            </a:prstGeom>
            <a:noFill/>
            <a:ln>
              <a:noFill/>
            </a:ln>
          </p:spPr>
        </p:pic>
        <p:pic>
          <p:nvPicPr>
            <p:cNvPr id="1015" name="Google Shape;1015;p125"/>
            <p:cNvPicPr preferRelativeResize="0"/>
            <p:nvPr/>
          </p:nvPicPr>
          <p:blipFill>
            <a:blip r:embed="rId4">
              <a:alphaModFix/>
            </a:blip>
            <a:stretch>
              <a:fillRect/>
            </a:stretch>
          </p:blipFill>
          <p:spPr>
            <a:xfrm>
              <a:off x="6157296" y="3820350"/>
              <a:ext cx="4235076" cy="2626826"/>
            </a:xfrm>
            <a:prstGeom prst="rect">
              <a:avLst/>
            </a:prstGeom>
            <a:noFill/>
            <a:ln>
              <a:noFill/>
            </a:ln>
          </p:spPr>
        </p:pic>
        <p:pic>
          <p:nvPicPr>
            <p:cNvPr id="1016" name="Google Shape;1016;p125"/>
            <p:cNvPicPr preferRelativeResize="0"/>
            <p:nvPr/>
          </p:nvPicPr>
          <p:blipFill>
            <a:blip r:embed="rId5">
              <a:alphaModFix/>
            </a:blip>
            <a:stretch>
              <a:fillRect/>
            </a:stretch>
          </p:blipFill>
          <p:spPr>
            <a:xfrm>
              <a:off x="-570474" y="-1561475"/>
              <a:ext cx="3873101" cy="2626825"/>
            </a:xfrm>
            <a:prstGeom prst="rect">
              <a:avLst/>
            </a:prstGeom>
            <a:noFill/>
            <a:ln>
              <a:noFill/>
            </a:ln>
          </p:spPr>
        </p:pic>
        <p:pic>
          <p:nvPicPr>
            <p:cNvPr id="1017" name="Google Shape;1017;p125"/>
            <p:cNvPicPr preferRelativeResize="0"/>
            <p:nvPr/>
          </p:nvPicPr>
          <p:blipFill>
            <a:blip r:embed="rId6">
              <a:alphaModFix/>
            </a:blip>
            <a:stretch>
              <a:fillRect/>
            </a:stretch>
          </p:blipFill>
          <p:spPr>
            <a:xfrm rot="-3511697">
              <a:off x="-514378" y="1733981"/>
              <a:ext cx="1926980" cy="2096240"/>
            </a:xfrm>
            <a:prstGeom prst="rect">
              <a:avLst/>
            </a:prstGeom>
            <a:noFill/>
            <a:ln>
              <a:noFill/>
            </a:ln>
          </p:spPr>
        </p:pic>
      </p:grpSp>
      <p:sp>
        <p:nvSpPr>
          <p:cNvPr id="1018" name="Google Shape;1018;p12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19" name="Google Shape;1019;p125"/>
          <p:cNvSpPr txBox="1">
            <a:spLocks noGrp="1"/>
          </p:cNvSpPr>
          <p:nvPr>
            <p:ph type="title" idx="2"/>
          </p:nvPr>
        </p:nvSpPr>
        <p:spPr>
          <a:xfrm>
            <a:off x="1053888"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020" name="Google Shape;1020;p125"/>
          <p:cNvSpPr txBox="1">
            <a:spLocks noGrp="1"/>
          </p:cNvSpPr>
          <p:nvPr>
            <p:ph type="subTitle" idx="1"/>
          </p:nvPr>
        </p:nvSpPr>
        <p:spPr>
          <a:xfrm>
            <a:off x="10537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21" name="Google Shape;1021;p125"/>
          <p:cNvSpPr txBox="1">
            <a:spLocks noGrp="1"/>
          </p:cNvSpPr>
          <p:nvPr>
            <p:ph type="title" idx="3"/>
          </p:nvPr>
        </p:nvSpPr>
        <p:spPr>
          <a:xfrm>
            <a:off x="3519069"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022" name="Google Shape;1022;p125"/>
          <p:cNvSpPr txBox="1">
            <a:spLocks noGrp="1"/>
          </p:cNvSpPr>
          <p:nvPr>
            <p:ph type="subTitle" idx="4"/>
          </p:nvPr>
        </p:nvSpPr>
        <p:spPr>
          <a:xfrm>
            <a:off x="3518925"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23" name="Google Shape;1023;p125"/>
          <p:cNvSpPr txBox="1">
            <a:spLocks noGrp="1"/>
          </p:cNvSpPr>
          <p:nvPr>
            <p:ph type="title" idx="5"/>
          </p:nvPr>
        </p:nvSpPr>
        <p:spPr>
          <a:xfrm>
            <a:off x="5984394"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024" name="Google Shape;1024;p125"/>
          <p:cNvSpPr txBox="1">
            <a:spLocks noGrp="1"/>
          </p:cNvSpPr>
          <p:nvPr>
            <p:ph type="subTitle" idx="6"/>
          </p:nvPr>
        </p:nvSpPr>
        <p:spPr>
          <a:xfrm>
            <a:off x="59842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wo Columns 1">
  <p:cSld name="CUSTOM_15">
    <p:spTree>
      <p:nvGrpSpPr>
        <p:cNvPr id="1" name="Shape 1025"/>
        <p:cNvGrpSpPr/>
        <p:nvPr/>
      </p:nvGrpSpPr>
      <p:grpSpPr>
        <a:xfrm>
          <a:off x="0" y="0"/>
          <a:ext cx="0" cy="0"/>
          <a:chOff x="0" y="0"/>
          <a:chExt cx="0" cy="0"/>
        </a:xfrm>
      </p:grpSpPr>
      <p:grpSp>
        <p:nvGrpSpPr>
          <p:cNvPr id="1026" name="Google Shape;1026;p126"/>
          <p:cNvGrpSpPr/>
          <p:nvPr/>
        </p:nvGrpSpPr>
        <p:grpSpPr>
          <a:xfrm>
            <a:off x="-1450525" y="-1269237"/>
            <a:ext cx="11627502" cy="6583561"/>
            <a:chOff x="-1450525" y="-1269237"/>
            <a:chExt cx="11627502" cy="6583561"/>
          </a:xfrm>
        </p:grpSpPr>
        <p:pic>
          <p:nvPicPr>
            <p:cNvPr id="1027" name="Google Shape;1027;p126"/>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1028" name="Google Shape;1028;p126"/>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1029" name="Google Shape;1029;p126"/>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1030" name="Google Shape;1030;p126"/>
            <p:cNvPicPr preferRelativeResize="0"/>
            <p:nvPr/>
          </p:nvPicPr>
          <p:blipFill>
            <a:blip r:embed="rId5">
              <a:alphaModFix/>
            </a:blip>
            <a:stretch>
              <a:fillRect/>
            </a:stretch>
          </p:blipFill>
          <p:spPr>
            <a:xfrm>
              <a:off x="297099" y="-1269237"/>
              <a:ext cx="3080601" cy="2763375"/>
            </a:xfrm>
            <a:prstGeom prst="rect">
              <a:avLst/>
            </a:prstGeom>
            <a:noFill/>
            <a:ln>
              <a:noFill/>
            </a:ln>
          </p:spPr>
        </p:pic>
        <p:pic>
          <p:nvPicPr>
            <p:cNvPr id="1031" name="Google Shape;1031;p126"/>
            <p:cNvPicPr preferRelativeResize="0"/>
            <p:nvPr/>
          </p:nvPicPr>
          <p:blipFill rotWithShape="1">
            <a:blip r:embed="rId6">
              <a:alphaModFix/>
            </a:blip>
            <a:srcRect l="20035" t="16973" r="16821" b="16414"/>
            <a:stretch/>
          </p:blipFill>
          <p:spPr>
            <a:xfrm>
              <a:off x="438875" y="404600"/>
              <a:ext cx="1383351" cy="1587601"/>
            </a:xfrm>
            <a:prstGeom prst="rect">
              <a:avLst/>
            </a:prstGeom>
            <a:noFill/>
            <a:ln>
              <a:noFill/>
            </a:ln>
          </p:spPr>
        </p:pic>
      </p:grpSp>
      <p:sp>
        <p:nvSpPr>
          <p:cNvPr id="1032" name="Google Shape;1032;p12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33" name="Google Shape;1033;p126"/>
          <p:cNvSpPr txBox="1">
            <a:spLocks noGrp="1"/>
          </p:cNvSpPr>
          <p:nvPr>
            <p:ph type="title" idx="2"/>
          </p:nvPr>
        </p:nvSpPr>
        <p:spPr>
          <a:xfrm>
            <a:off x="2952113" y="3035300"/>
            <a:ext cx="3240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034" name="Google Shape;1034;p126"/>
          <p:cNvSpPr txBox="1">
            <a:spLocks noGrp="1"/>
          </p:cNvSpPr>
          <p:nvPr>
            <p:ph type="subTitle" idx="1"/>
          </p:nvPr>
        </p:nvSpPr>
        <p:spPr>
          <a:xfrm>
            <a:off x="2951887" y="3467600"/>
            <a:ext cx="32400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35" name="Google Shape;1035;p126"/>
          <p:cNvSpPr txBox="1">
            <a:spLocks noGrp="1"/>
          </p:cNvSpPr>
          <p:nvPr>
            <p:ph type="title" idx="3"/>
          </p:nvPr>
        </p:nvSpPr>
        <p:spPr>
          <a:xfrm>
            <a:off x="2952176" y="1494125"/>
            <a:ext cx="32397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036" name="Google Shape;1036;p126"/>
          <p:cNvSpPr txBox="1">
            <a:spLocks noGrp="1"/>
          </p:cNvSpPr>
          <p:nvPr>
            <p:ph type="subTitle" idx="4"/>
          </p:nvPr>
        </p:nvSpPr>
        <p:spPr>
          <a:xfrm>
            <a:off x="2951887" y="1926425"/>
            <a:ext cx="32397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1037"/>
        <p:cNvGrpSpPr/>
        <p:nvPr/>
      </p:nvGrpSpPr>
      <p:grpSpPr>
        <a:xfrm>
          <a:off x="0" y="0"/>
          <a:ext cx="0" cy="0"/>
          <a:chOff x="0" y="0"/>
          <a:chExt cx="0" cy="0"/>
        </a:xfrm>
      </p:grpSpPr>
      <p:grpSp>
        <p:nvGrpSpPr>
          <p:cNvPr id="1038" name="Google Shape;1038;p127"/>
          <p:cNvGrpSpPr/>
          <p:nvPr/>
        </p:nvGrpSpPr>
        <p:grpSpPr>
          <a:xfrm>
            <a:off x="-524126" y="0"/>
            <a:ext cx="10747186" cy="5701924"/>
            <a:chOff x="-524126" y="0"/>
            <a:chExt cx="10747186" cy="5701924"/>
          </a:xfrm>
        </p:grpSpPr>
        <p:grpSp>
          <p:nvGrpSpPr>
            <p:cNvPr id="1039" name="Google Shape;1039;p127"/>
            <p:cNvGrpSpPr/>
            <p:nvPr/>
          </p:nvGrpSpPr>
          <p:grpSpPr>
            <a:xfrm>
              <a:off x="-524126" y="0"/>
              <a:ext cx="10747186" cy="5701924"/>
              <a:chOff x="-524126" y="0"/>
              <a:chExt cx="10747186" cy="5701924"/>
            </a:xfrm>
          </p:grpSpPr>
          <p:pic>
            <p:nvPicPr>
              <p:cNvPr id="1040" name="Google Shape;1040;p127"/>
              <p:cNvPicPr preferRelativeResize="0"/>
              <p:nvPr/>
            </p:nvPicPr>
            <p:blipFill>
              <a:blip r:embed="rId2">
                <a:alphaModFix/>
              </a:blip>
              <a:stretch>
                <a:fillRect/>
              </a:stretch>
            </p:blipFill>
            <p:spPr>
              <a:xfrm flipH="1">
                <a:off x="91122" y="0"/>
                <a:ext cx="2101101" cy="1884744"/>
              </a:xfrm>
              <a:prstGeom prst="rect">
                <a:avLst/>
              </a:prstGeom>
              <a:noFill/>
              <a:ln>
                <a:noFill/>
              </a:ln>
            </p:spPr>
          </p:pic>
          <p:pic>
            <p:nvPicPr>
              <p:cNvPr id="1041" name="Google Shape;1041;p127"/>
              <p:cNvPicPr preferRelativeResize="0"/>
              <p:nvPr/>
            </p:nvPicPr>
            <p:blipFill>
              <a:blip r:embed="rId3">
                <a:alphaModFix/>
              </a:blip>
              <a:stretch>
                <a:fillRect/>
              </a:stretch>
            </p:blipFill>
            <p:spPr>
              <a:xfrm>
                <a:off x="-524126" y="535650"/>
                <a:ext cx="2016225" cy="2193326"/>
              </a:xfrm>
              <a:prstGeom prst="rect">
                <a:avLst/>
              </a:prstGeom>
              <a:noFill/>
              <a:ln>
                <a:noFill/>
              </a:ln>
            </p:spPr>
          </p:pic>
          <p:pic>
            <p:nvPicPr>
              <p:cNvPr id="1042" name="Google Shape;1042;p127"/>
              <p:cNvPicPr preferRelativeResize="0"/>
              <p:nvPr/>
            </p:nvPicPr>
            <p:blipFill>
              <a:blip r:embed="rId4">
                <a:alphaModFix/>
              </a:blip>
              <a:stretch>
                <a:fillRect/>
              </a:stretch>
            </p:blipFill>
            <p:spPr>
              <a:xfrm rot="-5400000">
                <a:off x="7322775" y="1085625"/>
                <a:ext cx="3580048" cy="2220524"/>
              </a:xfrm>
              <a:prstGeom prst="rect">
                <a:avLst/>
              </a:prstGeom>
              <a:noFill/>
              <a:ln>
                <a:noFill/>
              </a:ln>
            </p:spPr>
          </p:pic>
          <p:pic>
            <p:nvPicPr>
              <p:cNvPr id="1043" name="Google Shape;1043;p127"/>
              <p:cNvPicPr preferRelativeResize="0"/>
              <p:nvPr/>
            </p:nvPicPr>
            <p:blipFill>
              <a:blip r:embed="rId5">
                <a:alphaModFix/>
              </a:blip>
              <a:stretch>
                <a:fillRect/>
              </a:stretch>
            </p:blipFill>
            <p:spPr>
              <a:xfrm rot="10800000">
                <a:off x="7898700" y="3985891"/>
                <a:ext cx="1913025" cy="1716033"/>
              </a:xfrm>
              <a:prstGeom prst="rect">
                <a:avLst/>
              </a:prstGeom>
              <a:noFill/>
              <a:ln>
                <a:noFill/>
              </a:ln>
            </p:spPr>
          </p:pic>
          <p:pic>
            <p:nvPicPr>
              <p:cNvPr id="1044" name="Google Shape;1044;p127"/>
              <p:cNvPicPr preferRelativeResize="0"/>
              <p:nvPr/>
            </p:nvPicPr>
            <p:blipFill rotWithShape="1">
              <a:blip r:embed="rId6">
                <a:alphaModFix/>
              </a:blip>
              <a:srcRect t="17266" b="29950"/>
              <a:stretch/>
            </p:blipFill>
            <p:spPr>
              <a:xfrm rot="1799963">
                <a:off x="4400080" y="4046953"/>
                <a:ext cx="1953687" cy="1121791"/>
              </a:xfrm>
              <a:prstGeom prst="rect">
                <a:avLst/>
              </a:prstGeom>
              <a:noFill/>
              <a:ln>
                <a:noFill/>
              </a:ln>
            </p:spPr>
          </p:pic>
        </p:grpSp>
        <p:pic>
          <p:nvPicPr>
            <p:cNvPr id="1045" name="Google Shape;1045;p127"/>
            <p:cNvPicPr preferRelativeResize="0"/>
            <p:nvPr/>
          </p:nvPicPr>
          <p:blipFill>
            <a:blip r:embed="rId7">
              <a:alphaModFix/>
            </a:blip>
            <a:stretch>
              <a:fillRect/>
            </a:stretch>
          </p:blipFill>
          <p:spPr>
            <a:xfrm rot="-5400000">
              <a:off x="7257104" y="499997"/>
              <a:ext cx="2077123" cy="1418575"/>
            </a:xfrm>
            <a:prstGeom prst="rect">
              <a:avLst/>
            </a:prstGeom>
            <a:noFill/>
            <a:ln>
              <a:noFill/>
            </a:ln>
          </p:spPr>
        </p:pic>
      </p:grpSp>
      <p:sp>
        <p:nvSpPr>
          <p:cNvPr id="1046" name="Google Shape;1046;p12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47" name="Google Shape;1047;p127"/>
          <p:cNvSpPr txBox="1">
            <a:spLocks noGrp="1"/>
          </p:cNvSpPr>
          <p:nvPr>
            <p:ph type="title" idx="2"/>
          </p:nvPr>
        </p:nvSpPr>
        <p:spPr>
          <a:xfrm>
            <a:off x="1325796" y="1467313"/>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048" name="Google Shape;1048;p127"/>
          <p:cNvSpPr txBox="1">
            <a:spLocks noGrp="1"/>
          </p:cNvSpPr>
          <p:nvPr>
            <p:ph type="subTitle" idx="1"/>
          </p:nvPr>
        </p:nvSpPr>
        <p:spPr>
          <a:xfrm>
            <a:off x="1325678" y="1899613"/>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49" name="Google Shape;1049;p127"/>
          <p:cNvSpPr txBox="1">
            <a:spLocks noGrp="1"/>
          </p:cNvSpPr>
          <p:nvPr>
            <p:ph type="title" idx="3"/>
          </p:nvPr>
        </p:nvSpPr>
        <p:spPr>
          <a:xfrm>
            <a:off x="1325865" y="3090738"/>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050" name="Google Shape;1050;p127"/>
          <p:cNvSpPr txBox="1">
            <a:spLocks noGrp="1"/>
          </p:cNvSpPr>
          <p:nvPr>
            <p:ph type="subTitle" idx="4"/>
          </p:nvPr>
        </p:nvSpPr>
        <p:spPr>
          <a:xfrm>
            <a:off x="1325742" y="3523038"/>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51" name="Google Shape;1051;p127"/>
          <p:cNvSpPr txBox="1">
            <a:spLocks noGrp="1"/>
          </p:cNvSpPr>
          <p:nvPr>
            <p:ph type="title" idx="5"/>
          </p:nvPr>
        </p:nvSpPr>
        <p:spPr>
          <a:xfrm>
            <a:off x="6020122" y="1467325"/>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052" name="Google Shape;1052;p127"/>
          <p:cNvSpPr txBox="1">
            <a:spLocks noGrp="1"/>
          </p:cNvSpPr>
          <p:nvPr>
            <p:ph type="subTitle" idx="6"/>
          </p:nvPr>
        </p:nvSpPr>
        <p:spPr>
          <a:xfrm>
            <a:off x="6020004" y="1899625"/>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53" name="Google Shape;1053;p127"/>
          <p:cNvSpPr txBox="1">
            <a:spLocks noGrp="1"/>
          </p:cNvSpPr>
          <p:nvPr>
            <p:ph type="title" idx="7"/>
          </p:nvPr>
        </p:nvSpPr>
        <p:spPr>
          <a:xfrm>
            <a:off x="6020066" y="3090750"/>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054" name="Google Shape;1054;p127"/>
          <p:cNvSpPr txBox="1">
            <a:spLocks noGrp="1"/>
          </p:cNvSpPr>
          <p:nvPr>
            <p:ph type="subTitle" idx="8"/>
          </p:nvPr>
        </p:nvSpPr>
        <p:spPr>
          <a:xfrm>
            <a:off x="6019943" y="3523050"/>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1055"/>
        <p:cNvGrpSpPr/>
        <p:nvPr/>
      </p:nvGrpSpPr>
      <p:grpSpPr>
        <a:xfrm>
          <a:off x="0" y="0"/>
          <a:ext cx="0" cy="0"/>
          <a:chOff x="0" y="0"/>
          <a:chExt cx="0" cy="0"/>
        </a:xfrm>
      </p:grpSpPr>
      <p:grpSp>
        <p:nvGrpSpPr>
          <p:cNvPr id="1056" name="Google Shape;1056;p128"/>
          <p:cNvGrpSpPr/>
          <p:nvPr/>
        </p:nvGrpSpPr>
        <p:grpSpPr>
          <a:xfrm>
            <a:off x="-1280868" y="-1408800"/>
            <a:ext cx="11404015" cy="6945716"/>
            <a:chOff x="-1280868" y="-1408800"/>
            <a:chExt cx="11404015" cy="6945716"/>
          </a:xfrm>
        </p:grpSpPr>
        <p:pic>
          <p:nvPicPr>
            <p:cNvPr id="1057" name="Google Shape;1057;p128"/>
            <p:cNvPicPr preferRelativeResize="0"/>
            <p:nvPr/>
          </p:nvPicPr>
          <p:blipFill>
            <a:blip r:embed="rId2">
              <a:alphaModFix/>
            </a:blip>
            <a:stretch>
              <a:fillRect/>
            </a:stretch>
          </p:blipFill>
          <p:spPr>
            <a:xfrm>
              <a:off x="5260605" y="-1408800"/>
              <a:ext cx="2913825" cy="2613775"/>
            </a:xfrm>
            <a:prstGeom prst="rect">
              <a:avLst/>
            </a:prstGeom>
            <a:noFill/>
            <a:ln>
              <a:noFill/>
            </a:ln>
          </p:spPr>
        </p:pic>
        <p:pic>
          <p:nvPicPr>
            <p:cNvPr id="1058" name="Google Shape;1058;p128"/>
            <p:cNvPicPr preferRelativeResize="0"/>
            <p:nvPr/>
          </p:nvPicPr>
          <p:blipFill>
            <a:blip r:embed="rId3">
              <a:alphaModFix/>
            </a:blip>
            <a:stretch>
              <a:fillRect/>
            </a:stretch>
          </p:blipFill>
          <p:spPr>
            <a:xfrm rot="5400000">
              <a:off x="-1982131" y="1146300"/>
              <a:ext cx="3693299" cy="2290775"/>
            </a:xfrm>
            <a:prstGeom prst="rect">
              <a:avLst/>
            </a:prstGeom>
            <a:noFill/>
            <a:ln>
              <a:noFill/>
            </a:ln>
          </p:spPr>
        </p:pic>
        <p:pic>
          <p:nvPicPr>
            <p:cNvPr id="1059" name="Google Shape;1059;p128"/>
            <p:cNvPicPr preferRelativeResize="0"/>
            <p:nvPr/>
          </p:nvPicPr>
          <p:blipFill>
            <a:blip r:embed="rId4">
              <a:alphaModFix/>
            </a:blip>
            <a:stretch>
              <a:fillRect/>
            </a:stretch>
          </p:blipFill>
          <p:spPr>
            <a:xfrm rot="5400000" flipH="1">
              <a:off x="7662083" y="3075853"/>
              <a:ext cx="2932925" cy="1989201"/>
            </a:xfrm>
            <a:prstGeom prst="rect">
              <a:avLst/>
            </a:prstGeom>
            <a:noFill/>
            <a:ln>
              <a:noFill/>
            </a:ln>
          </p:spPr>
        </p:pic>
        <p:pic>
          <p:nvPicPr>
            <p:cNvPr id="1060" name="Google Shape;1060;p128"/>
            <p:cNvPicPr preferRelativeResize="0"/>
            <p:nvPr/>
          </p:nvPicPr>
          <p:blipFill rotWithShape="1">
            <a:blip r:embed="rId5">
              <a:alphaModFix/>
            </a:blip>
            <a:srcRect t="19260" b="31255"/>
            <a:stretch/>
          </p:blipFill>
          <p:spPr>
            <a:xfrm rot="-3690879">
              <a:off x="7755881" y="1413760"/>
              <a:ext cx="1694962" cy="912453"/>
            </a:xfrm>
            <a:prstGeom prst="rect">
              <a:avLst/>
            </a:prstGeom>
            <a:noFill/>
            <a:ln>
              <a:noFill/>
            </a:ln>
          </p:spPr>
        </p:pic>
      </p:grpSp>
      <p:sp>
        <p:nvSpPr>
          <p:cNvPr id="1061" name="Google Shape;1061;p12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62" name="Google Shape;1062;p128"/>
          <p:cNvSpPr txBox="1">
            <a:spLocks noGrp="1"/>
          </p:cNvSpPr>
          <p:nvPr>
            <p:ph type="title" idx="2"/>
          </p:nvPr>
        </p:nvSpPr>
        <p:spPr>
          <a:xfrm>
            <a:off x="1053888"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063" name="Google Shape;1063;p128"/>
          <p:cNvSpPr txBox="1">
            <a:spLocks noGrp="1"/>
          </p:cNvSpPr>
          <p:nvPr>
            <p:ph type="subTitle" idx="1"/>
          </p:nvPr>
        </p:nvSpPr>
        <p:spPr>
          <a:xfrm>
            <a:off x="10537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64" name="Google Shape;1064;p128"/>
          <p:cNvSpPr txBox="1">
            <a:spLocks noGrp="1"/>
          </p:cNvSpPr>
          <p:nvPr>
            <p:ph type="title" idx="3"/>
          </p:nvPr>
        </p:nvSpPr>
        <p:spPr>
          <a:xfrm>
            <a:off x="3519069"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065" name="Google Shape;1065;p128"/>
          <p:cNvSpPr txBox="1">
            <a:spLocks noGrp="1"/>
          </p:cNvSpPr>
          <p:nvPr>
            <p:ph type="subTitle" idx="4"/>
          </p:nvPr>
        </p:nvSpPr>
        <p:spPr>
          <a:xfrm>
            <a:off x="3518925"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66" name="Google Shape;1066;p128"/>
          <p:cNvSpPr txBox="1">
            <a:spLocks noGrp="1"/>
          </p:cNvSpPr>
          <p:nvPr>
            <p:ph type="title" idx="5"/>
          </p:nvPr>
        </p:nvSpPr>
        <p:spPr>
          <a:xfrm>
            <a:off x="5984394"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067" name="Google Shape;1067;p128"/>
          <p:cNvSpPr txBox="1">
            <a:spLocks noGrp="1"/>
          </p:cNvSpPr>
          <p:nvPr>
            <p:ph type="subTitle" idx="6"/>
          </p:nvPr>
        </p:nvSpPr>
        <p:spPr>
          <a:xfrm>
            <a:off x="59842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68" name="Google Shape;1068;p128"/>
          <p:cNvSpPr txBox="1">
            <a:spLocks noGrp="1"/>
          </p:cNvSpPr>
          <p:nvPr>
            <p:ph type="title" idx="7"/>
          </p:nvPr>
        </p:nvSpPr>
        <p:spPr>
          <a:xfrm>
            <a:off x="1053738"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069" name="Google Shape;1069;p128"/>
          <p:cNvSpPr txBox="1">
            <a:spLocks noGrp="1"/>
          </p:cNvSpPr>
          <p:nvPr>
            <p:ph type="subTitle" idx="8"/>
          </p:nvPr>
        </p:nvSpPr>
        <p:spPr>
          <a:xfrm>
            <a:off x="10536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70" name="Google Shape;1070;p128"/>
          <p:cNvSpPr txBox="1">
            <a:spLocks noGrp="1"/>
          </p:cNvSpPr>
          <p:nvPr>
            <p:ph type="title" idx="9"/>
          </p:nvPr>
        </p:nvSpPr>
        <p:spPr>
          <a:xfrm>
            <a:off x="3518919"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071" name="Google Shape;1071;p128"/>
          <p:cNvSpPr txBox="1">
            <a:spLocks noGrp="1"/>
          </p:cNvSpPr>
          <p:nvPr>
            <p:ph type="subTitle" idx="13"/>
          </p:nvPr>
        </p:nvSpPr>
        <p:spPr>
          <a:xfrm>
            <a:off x="3518775"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72" name="Google Shape;1072;p128"/>
          <p:cNvSpPr txBox="1">
            <a:spLocks noGrp="1"/>
          </p:cNvSpPr>
          <p:nvPr>
            <p:ph type="title" idx="14"/>
          </p:nvPr>
        </p:nvSpPr>
        <p:spPr>
          <a:xfrm>
            <a:off x="5984244"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073" name="Google Shape;1073;p128"/>
          <p:cNvSpPr txBox="1">
            <a:spLocks noGrp="1"/>
          </p:cNvSpPr>
          <p:nvPr>
            <p:ph type="subTitle" idx="15"/>
          </p:nvPr>
        </p:nvSpPr>
        <p:spPr>
          <a:xfrm>
            <a:off x="59841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074"/>
        <p:cNvGrpSpPr/>
        <p:nvPr/>
      </p:nvGrpSpPr>
      <p:grpSpPr>
        <a:xfrm>
          <a:off x="0" y="0"/>
          <a:ext cx="0" cy="0"/>
          <a:chOff x="0" y="0"/>
          <a:chExt cx="0" cy="0"/>
        </a:xfrm>
      </p:grpSpPr>
      <p:grpSp>
        <p:nvGrpSpPr>
          <p:cNvPr id="1075" name="Google Shape;1075;p129"/>
          <p:cNvGrpSpPr/>
          <p:nvPr/>
        </p:nvGrpSpPr>
        <p:grpSpPr>
          <a:xfrm>
            <a:off x="-200222" y="-552413"/>
            <a:ext cx="10178698" cy="8163012"/>
            <a:chOff x="-200222" y="-552413"/>
            <a:chExt cx="10178698" cy="8163012"/>
          </a:xfrm>
        </p:grpSpPr>
        <p:pic>
          <p:nvPicPr>
            <p:cNvPr id="1076" name="Google Shape;1076;p129"/>
            <p:cNvPicPr preferRelativeResize="0"/>
            <p:nvPr/>
          </p:nvPicPr>
          <p:blipFill>
            <a:blip r:embed="rId2">
              <a:alphaModFix/>
            </a:blip>
            <a:stretch>
              <a:fillRect/>
            </a:stretch>
          </p:blipFill>
          <p:spPr>
            <a:xfrm rot="5400000">
              <a:off x="6610926" y="93263"/>
              <a:ext cx="4013225" cy="2721874"/>
            </a:xfrm>
            <a:prstGeom prst="rect">
              <a:avLst/>
            </a:prstGeom>
            <a:noFill/>
            <a:ln>
              <a:noFill/>
            </a:ln>
          </p:spPr>
        </p:pic>
        <p:pic>
          <p:nvPicPr>
            <p:cNvPr id="1077" name="Google Shape;1077;p129"/>
            <p:cNvPicPr preferRelativeResize="0"/>
            <p:nvPr/>
          </p:nvPicPr>
          <p:blipFill>
            <a:blip r:embed="rId3">
              <a:alphaModFix/>
            </a:blip>
            <a:stretch>
              <a:fillRect/>
            </a:stretch>
          </p:blipFill>
          <p:spPr>
            <a:xfrm>
              <a:off x="-200222" y="3899125"/>
              <a:ext cx="5983825" cy="3711474"/>
            </a:xfrm>
            <a:prstGeom prst="rect">
              <a:avLst/>
            </a:prstGeom>
            <a:noFill/>
            <a:ln>
              <a:noFill/>
            </a:ln>
          </p:spPr>
        </p:pic>
        <p:pic>
          <p:nvPicPr>
            <p:cNvPr id="1078" name="Google Shape;1078;p129"/>
            <p:cNvPicPr preferRelativeResize="0"/>
            <p:nvPr/>
          </p:nvPicPr>
          <p:blipFill>
            <a:blip r:embed="rId4">
              <a:alphaModFix/>
            </a:blip>
            <a:stretch>
              <a:fillRect/>
            </a:stretch>
          </p:blipFill>
          <p:spPr>
            <a:xfrm rot="5400000">
              <a:off x="7278787" y="3396688"/>
              <a:ext cx="2216575" cy="1513850"/>
            </a:xfrm>
            <a:prstGeom prst="rect">
              <a:avLst/>
            </a:prstGeom>
            <a:noFill/>
            <a:ln>
              <a:noFill/>
            </a:ln>
          </p:spPr>
        </p:pic>
      </p:grpSp>
      <p:sp>
        <p:nvSpPr>
          <p:cNvPr id="1079" name="Google Shape;1079;p129"/>
          <p:cNvSpPr txBox="1">
            <a:spLocks noGrp="1"/>
          </p:cNvSpPr>
          <p:nvPr>
            <p:ph type="title"/>
          </p:nvPr>
        </p:nvSpPr>
        <p:spPr>
          <a:xfrm>
            <a:off x="2211000" y="1176600"/>
            <a:ext cx="4722000" cy="1501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1080" name="Google Shape;1080;p129"/>
          <p:cNvSpPr txBox="1">
            <a:spLocks noGrp="1"/>
          </p:cNvSpPr>
          <p:nvPr>
            <p:ph type="subTitle" idx="1"/>
          </p:nvPr>
        </p:nvSpPr>
        <p:spPr>
          <a:xfrm>
            <a:off x="2488875" y="2598600"/>
            <a:ext cx="4166400" cy="9111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Text 1">
  <p:cSld name="CUSTOM_17">
    <p:spTree>
      <p:nvGrpSpPr>
        <p:cNvPr id="1" name="Shape 1081"/>
        <p:cNvGrpSpPr/>
        <p:nvPr/>
      </p:nvGrpSpPr>
      <p:grpSpPr>
        <a:xfrm>
          <a:off x="0" y="0"/>
          <a:ext cx="0" cy="0"/>
          <a:chOff x="0" y="0"/>
          <a:chExt cx="0" cy="0"/>
        </a:xfrm>
      </p:grpSpPr>
      <p:grpSp>
        <p:nvGrpSpPr>
          <p:cNvPr id="1082" name="Google Shape;1082;p130"/>
          <p:cNvGrpSpPr/>
          <p:nvPr/>
        </p:nvGrpSpPr>
        <p:grpSpPr>
          <a:xfrm>
            <a:off x="188755" y="-780562"/>
            <a:ext cx="8955244" cy="7910287"/>
            <a:chOff x="188755" y="-780563"/>
            <a:chExt cx="8955244" cy="7910287"/>
          </a:xfrm>
        </p:grpSpPr>
        <p:pic>
          <p:nvPicPr>
            <p:cNvPr id="1083" name="Google Shape;1083;p130"/>
            <p:cNvPicPr preferRelativeResize="0"/>
            <p:nvPr/>
          </p:nvPicPr>
          <p:blipFill>
            <a:blip r:embed="rId2">
              <a:alphaModFix/>
            </a:blip>
            <a:stretch>
              <a:fillRect/>
            </a:stretch>
          </p:blipFill>
          <p:spPr>
            <a:xfrm rot="10800000" flipH="1">
              <a:off x="188755" y="-780563"/>
              <a:ext cx="3444049" cy="2136176"/>
            </a:xfrm>
            <a:prstGeom prst="rect">
              <a:avLst/>
            </a:prstGeom>
            <a:noFill/>
            <a:ln>
              <a:noFill/>
            </a:ln>
          </p:spPr>
        </p:pic>
        <p:pic>
          <p:nvPicPr>
            <p:cNvPr id="1084" name="Google Shape;1084;p130"/>
            <p:cNvPicPr preferRelativeResize="0"/>
            <p:nvPr/>
          </p:nvPicPr>
          <p:blipFill>
            <a:blip r:embed="rId3">
              <a:alphaModFix/>
            </a:blip>
            <a:stretch>
              <a:fillRect/>
            </a:stretch>
          </p:blipFill>
          <p:spPr>
            <a:xfrm>
              <a:off x="4913553" y="3381000"/>
              <a:ext cx="4179076" cy="3748724"/>
            </a:xfrm>
            <a:prstGeom prst="rect">
              <a:avLst/>
            </a:prstGeom>
            <a:noFill/>
            <a:ln>
              <a:noFill/>
            </a:ln>
          </p:spPr>
        </p:pic>
        <p:pic>
          <p:nvPicPr>
            <p:cNvPr id="1085" name="Google Shape;1085;p130"/>
            <p:cNvPicPr preferRelativeResize="0"/>
            <p:nvPr/>
          </p:nvPicPr>
          <p:blipFill>
            <a:blip r:embed="rId4">
              <a:alphaModFix/>
            </a:blip>
            <a:stretch>
              <a:fillRect/>
            </a:stretch>
          </p:blipFill>
          <p:spPr>
            <a:xfrm>
              <a:off x="7382450" y="2664425"/>
              <a:ext cx="1761549" cy="1580151"/>
            </a:xfrm>
            <a:prstGeom prst="rect">
              <a:avLst/>
            </a:prstGeom>
            <a:noFill/>
            <a:ln>
              <a:noFill/>
            </a:ln>
          </p:spPr>
        </p:pic>
        <p:pic>
          <p:nvPicPr>
            <p:cNvPr id="1086" name="Google Shape;1086;p130"/>
            <p:cNvPicPr preferRelativeResize="0"/>
            <p:nvPr/>
          </p:nvPicPr>
          <p:blipFill>
            <a:blip r:embed="rId5">
              <a:alphaModFix/>
            </a:blip>
            <a:stretch>
              <a:fillRect/>
            </a:stretch>
          </p:blipFill>
          <p:spPr>
            <a:xfrm rot="-5400000">
              <a:off x="7408613" y="3210012"/>
              <a:ext cx="2042425" cy="1394901"/>
            </a:xfrm>
            <a:prstGeom prst="rect">
              <a:avLst/>
            </a:prstGeom>
            <a:noFill/>
            <a:ln>
              <a:noFill/>
            </a:ln>
          </p:spPr>
        </p:pic>
      </p:grpSp>
      <p:sp>
        <p:nvSpPr>
          <p:cNvPr id="1087" name="Google Shape;1087;p13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88" name="Google Shape;1088;p130"/>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1089" name="Google Shape;1089;p130"/>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Text 2">
  <p:cSld name="CUSTOM_18">
    <p:spTree>
      <p:nvGrpSpPr>
        <p:cNvPr id="1" name="Shape 1090"/>
        <p:cNvGrpSpPr/>
        <p:nvPr/>
      </p:nvGrpSpPr>
      <p:grpSpPr>
        <a:xfrm>
          <a:off x="0" y="0"/>
          <a:ext cx="0" cy="0"/>
          <a:chOff x="0" y="0"/>
          <a:chExt cx="0" cy="0"/>
        </a:xfrm>
      </p:grpSpPr>
      <p:grpSp>
        <p:nvGrpSpPr>
          <p:cNvPr id="1091" name="Google Shape;1091;p131"/>
          <p:cNvGrpSpPr/>
          <p:nvPr/>
        </p:nvGrpSpPr>
        <p:grpSpPr>
          <a:xfrm>
            <a:off x="-1701425" y="-1739300"/>
            <a:ext cx="12263051" cy="8329945"/>
            <a:chOff x="-1701425" y="-1739300"/>
            <a:chExt cx="12263051" cy="8329945"/>
          </a:xfrm>
        </p:grpSpPr>
        <p:pic>
          <p:nvPicPr>
            <p:cNvPr id="1092" name="Google Shape;1092;p131"/>
            <p:cNvPicPr preferRelativeResize="0"/>
            <p:nvPr/>
          </p:nvPicPr>
          <p:blipFill>
            <a:blip r:embed="rId2">
              <a:alphaModFix/>
            </a:blip>
            <a:stretch>
              <a:fillRect/>
            </a:stretch>
          </p:blipFill>
          <p:spPr>
            <a:xfrm rot="10800000">
              <a:off x="5015972" y="3338347"/>
              <a:ext cx="4795305" cy="3252298"/>
            </a:xfrm>
            <a:prstGeom prst="rect">
              <a:avLst/>
            </a:prstGeom>
            <a:noFill/>
            <a:ln>
              <a:noFill/>
            </a:ln>
          </p:spPr>
        </p:pic>
        <p:pic>
          <p:nvPicPr>
            <p:cNvPr id="1093" name="Google Shape;1093;p131"/>
            <p:cNvPicPr preferRelativeResize="0"/>
            <p:nvPr/>
          </p:nvPicPr>
          <p:blipFill>
            <a:blip r:embed="rId3">
              <a:alphaModFix/>
            </a:blip>
            <a:stretch>
              <a:fillRect/>
            </a:stretch>
          </p:blipFill>
          <p:spPr>
            <a:xfrm>
              <a:off x="-1701425" y="-1739300"/>
              <a:ext cx="3779951" cy="3390725"/>
            </a:xfrm>
            <a:prstGeom prst="rect">
              <a:avLst/>
            </a:prstGeom>
            <a:noFill/>
            <a:ln>
              <a:noFill/>
            </a:ln>
          </p:spPr>
        </p:pic>
        <p:pic>
          <p:nvPicPr>
            <p:cNvPr id="1094" name="Google Shape;1094;p131"/>
            <p:cNvPicPr preferRelativeResize="0"/>
            <p:nvPr/>
          </p:nvPicPr>
          <p:blipFill>
            <a:blip r:embed="rId4">
              <a:alphaModFix/>
            </a:blip>
            <a:stretch>
              <a:fillRect/>
            </a:stretch>
          </p:blipFill>
          <p:spPr>
            <a:xfrm>
              <a:off x="6935990" y="-1451925"/>
              <a:ext cx="3625636" cy="3252300"/>
            </a:xfrm>
            <a:prstGeom prst="rect">
              <a:avLst/>
            </a:prstGeom>
            <a:noFill/>
            <a:ln>
              <a:noFill/>
            </a:ln>
          </p:spPr>
        </p:pic>
        <p:pic>
          <p:nvPicPr>
            <p:cNvPr id="1095" name="Google Shape;1095;p131"/>
            <p:cNvPicPr preferRelativeResize="0"/>
            <p:nvPr/>
          </p:nvPicPr>
          <p:blipFill>
            <a:blip r:embed="rId5">
              <a:alphaModFix/>
            </a:blip>
            <a:stretch>
              <a:fillRect/>
            </a:stretch>
          </p:blipFill>
          <p:spPr>
            <a:xfrm>
              <a:off x="6936006" y="3066000"/>
              <a:ext cx="2125575" cy="2312276"/>
            </a:xfrm>
            <a:prstGeom prst="rect">
              <a:avLst/>
            </a:prstGeom>
            <a:noFill/>
            <a:ln>
              <a:noFill/>
            </a:ln>
          </p:spPr>
        </p:pic>
        <p:pic>
          <p:nvPicPr>
            <p:cNvPr id="1096" name="Google Shape;1096;p131"/>
            <p:cNvPicPr preferRelativeResize="0"/>
            <p:nvPr/>
          </p:nvPicPr>
          <p:blipFill rotWithShape="1">
            <a:blip r:embed="rId6">
              <a:alphaModFix/>
            </a:blip>
            <a:srcRect t="19260" b="31255"/>
            <a:stretch/>
          </p:blipFill>
          <p:spPr>
            <a:xfrm rot="1776172">
              <a:off x="870081" y="79423"/>
              <a:ext cx="1694962" cy="912453"/>
            </a:xfrm>
            <a:prstGeom prst="rect">
              <a:avLst/>
            </a:prstGeom>
            <a:noFill/>
            <a:ln>
              <a:noFill/>
            </a:ln>
          </p:spPr>
        </p:pic>
      </p:grpSp>
      <p:sp>
        <p:nvSpPr>
          <p:cNvPr id="1097" name="Google Shape;1097;p13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98" name="Google Shape;1098;p131"/>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1099" name="Google Shape;1099;p131"/>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1">
  <p:cSld name="CUSTOM_6">
    <p:spTree>
      <p:nvGrpSpPr>
        <p:cNvPr id="1" name="Shape 1100"/>
        <p:cNvGrpSpPr/>
        <p:nvPr/>
      </p:nvGrpSpPr>
      <p:grpSpPr>
        <a:xfrm>
          <a:off x="0" y="0"/>
          <a:ext cx="0" cy="0"/>
          <a:chOff x="0" y="0"/>
          <a:chExt cx="0" cy="0"/>
        </a:xfrm>
      </p:grpSpPr>
      <p:grpSp>
        <p:nvGrpSpPr>
          <p:cNvPr id="1101" name="Google Shape;1101;p132"/>
          <p:cNvGrpSpPr/>
          <p:nvPr/>
        </p:nvGrpSpPr>
        <p:grpSpPr>
          <a:xfrm>
            <a:off x="-1054292" y="35775"/>
            <a:ext cx="11314667" cy="7313371"/>
            <a:chOff x="-1054292" y="35775"/>
            <a:chExt cx="11314667" cy="7313371"/>
          </a:xfrm>
        </p:grpSpPr>
        <p:pic>
          <p:nvPicPr>
            <p:cNvPr id="1102" name="Google Shape;1102;p132"/>
            <p:cNvPicPr preferRelativeResize="0"/>
            <p:nvPr/>
          </p:nvPicPr>
          <p:blipFill>
            <a:blip r:embed="rId2">
              <a:alphaModFix/>
            </a:blip>
            <a:stretch>
              <a:fillRect/>
            </a:stretch>
          </p:blipFill>
          <p:spPr>
            <a:xfrm rot="-5400000" flipH="1">
              <a:off x="7457437" y="692712"/>
              <a:ext cx="3459874" cy="2146001"/>
            </a:xfrm>
            <a:prstGeom prst="rect">
              <a:avLst/>
            </a:prstGeom>
            <a:noFill/>
            <a:ln>
              <a:noFill/>
            </a:ln>
          </p:spPr>
        </p:pic>
        <p:pic>
          <p:nvPicPr>
            <p:cNvPr id="1103" name="Google Shape;1103;p132"/>
            <p:cNvPicPr preferRelativeResize="0"/>
            <p:nvPr/>
          </p:nvPicPr>
          <p:blipFill rotWithShape="1">
            <a:blip r:embed="rId3">
              <a:alphaModFix/>
            </a:blip>
            <a:srcRect l="10169" t="17695" r="12437" b="31587"/>
            <a:stretch/>
          </p:blipFill>
          <p:spPr>
            <a:xfrm>
              <a:off x="179525" y="183287"/>
              <a:ext cx="1537600" cy="1096174"/>
            </a:xfrm>
            <a:prstGeom prst="rect">
              <a:avLst/>
            </a:prstGeom>
            <a:noFill/>
            <a:ln>
              <a:noFill/>
            </a:ln>
          </p:spPr>
        </p:pic>
        <p:pic>
          <p:nvPicPr>
            <p:cNvPr id="1104" name="Google Shape;1104;p132"/>
            <p:cNvPicPr preferRelativeResize="0"/>
            <p:nvPr/>
          </p:nvPicPr>
          <p:blipFill>
            <a:blip r:embed="rId4">
              <a:alphaModFix/>
            </a:blip>
            <a:stretch>
              <a:fillRect/>
            </a:stretch>
          </p:blipFill>
          <p:spPr>
            <a:xfrm rot="-9211542">
              <a:off x="-698285" y="4228446"/>
              <a:ext cx="3605403" cy="2445275"/>
            </a:xfrm>
            <a:prstGeom prst="rect">
              <a:avLst/>
            </a:prstGeom>
            <a:noFill/>
            <a:ln>
              <a:noFill/>
            </a:ln>
          </p:spPr>
        </p:pic>
        <p:pic>
          <p:nvPicPr>
            <p:cNvPr id="1105" name="Google Shape;1105;p132"/>
            <p:cNvPicPr preferRelativeResize="0"/>
            <p:nvPr/>
          </p:nvPicPr>
          <p:blipFill>
            <a:blip r:embed="rId5">
              <a:alphaModFix/>
            </a:blip>
            <a:stretch>
              <a:fillRect/>
            </a:stretch>
          </p:blipFill>
          <p:spPr>
            <a:xfrm rot="-1186094">
              <a:off x="7759449" y="3949750"/>
              <a:ext cx="1786999" cy="1220449"/>
            </a:xfrm>
            <a:prstGeom prst="rect">
              <a:avLst/>
            </a:prstGeom>
            <a:noFill/>
            <a:ln>
              <a:noFill/>
            </a:ln>
          </p:spPr>
        </p:pic>
      </p:grpSp>
      <p:sp>
        <p:nvSpPr>
          <p:cNvPr id="1106" name="Google Shape;1106;p13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Only 2">
  <p:cSld name="CUSTOM_7">
    <p:spTree>
      <p:nvGrpSpPr>
        <p:cNvPr id="1" name="Shape 1107"/>
        <p:cNvGrpSpPr/>
        <p:nvPr/>
      </p:nvGrpSpPr>
      <p:grpSpPr>
        <a:xfrm>
          <a:off x="0" y="0"/>
          <a:ext cx="0" cy="0"/>
          <a:chOff x="0" y="0"/>
          <a:chExt cx="0" cy="0"/>
        </a:xfrm>
      </p:grpSpPr>
      <p:grpSp>
        <p:nvGrpSpPr>
          <p:cNvPr id="1108" name="Google Shape;1108;p133"/>
          <p:cNvGrpSpPr/>
          <p:nvPr/>
        </p:nvGrpSpPr>
        <p:grpSpPr>
          <a:xfrm>
            <a:off x="-600950" y="-1624125"/>
            <a:ext cx="10780900" cy="8093200"/>
            <a:chOff x="-600950" y="-1624125"/>
            <a:chExt cx="10780900" cy="8093200"/>
          </a:xfrm>
        </p:grpSpPr>
        <p:grpSp>
          <p:nvGrpSpPr>
            <p:cNvPr id="1109" name="Google Shape;1109;p133"/>
            <p:cNvGrpSpPr/>
            <p:nvPr/>
          </p:nvGrpSpPr>
          <p:grpSpPr>
            <a:xfrm>
              <a:off x="-600950" y="-508450"/>
              <a:ext cx="10780900" cy="6977525"/>
              <a:chOff x="-600950" y="-508450"/>
              <a:chExt cx="10780900" cy="6977525"/>
            </a:xfrm>
          </p:grpSpPr>
          <p:pic>
            <p:nvPicPr>
              <p:cNvPr id="1110" name="Google Shape;1110;p133"/>
              <p:cNvPicPr preferRelativeResize="0"/>
              <p:nvPr/>
            </p:nvPicPr>
            <p:blipFill>
              <a:blip r:embed="rId2">
                <a:alphaModFix/>
              </a:blip>
              <a:stretch>
                <a:fillRect/>
              </a:stretch>
            </p:blipFill>
            <p:spPr>
              <a:xfrm>
                <a:off x="-600950" y="-508450"/>
                <a:ext cx="2327950" cy="2088199"/>
              </a:xfrm>
              <a:prstGeom prst="rect">
                <a:avLst/>
              </a:prstGeom>
              <a:noFill/>
              <a:ln>
                <a:noFill/>
              </a:ln>
            </p:spPr>
          </p:pic>
          <p:pic>
            <p:nvPicPr>
              <p:cNvPr id="1111" name="Google Shape;1111;p133"/>
              <p:cNvPicPr preferRelativeResize="0"/>
              <p:nvPr/>
            </p:nvPicPr>
            <p:blipFill>
              <a:blip r:embed="rId3">
                <a:alphaModFix/>
              </a:blip>
              <a:stretch>
                <a:fillRect/>
              </a:stretch>
            </p:blipFill>
            <p:spPr>
              <a:xfrm rot="6157483">
                <a:off x="-324710" y="1290739"/>
                <a:ext cx="1888475" cy="1289749"/>
              </a:xfrm>
              <a:prstGeom prst="rect">
                <a:avLst/>
              </a:prstGeom>
              <a:noFill/>
              <a:ln>
                <a:noFill/>
              </a:ln>
            </p:spPr>
          </p:pic>
          <p:pic>
            <p:nvPicPr>
              <p:cNvPr id="1112" name="Google Shape;1112;p133"/>
              <p:cNvPicPr preferRelativeResize="0"/>
              <p:nvPr/>
            </p:nvPicPr>
            <p:blipFill>
              <a:blip r:embed="rId4">
                <a:alphaModFix/>
              </a:blip>
              <a:stretch>
                <a:fillRect/>
              </a:stretch>
            </p:blipFill>
            <p:spPr>
              <a:xfrm rot="5400000" flipH="1">
                <a:off x="7578124" y="3316450"/>
                <a:ext cx="3100677" cy="2102974"/>
              </a:xfrm>
              <a:prstGeom prst="rect">
                <a:avLst/>
              </a:prstGeom>
              <a:noFill/>
              <a:ln>
                <a:noFill/>
              </a:ln>
            </p:spPr>
          </p:pic>
          <p:pic>
            <p:nvPicPr>
              <p:cNvPr id="1113" name="Google Shape;1113;p133"/>
              <p:cNvPicPr preferRelativeResize="0"/>
              <p:nvPr/>
            </p:nvPicPr>
            <p:blipFill>
              <a:blip r:embed="rId5">
                <a:alphaModFix/>
              </a:blip>
              <a:stretch>
                <a:fillRect/>
              </a:stretch>
            </p:blipFill>
            <p:spPr>
              <a:xfrm rot="1628416">
                <a:off x="4974155" y="3581521"/>
                <a:ext cx="2298962" cy="2500882"/>
              </a:xfrm>
              <a:prstGeom prst="rect">
                <a:avLst/>
              </a:prstGeom>
              <a:noFill/>
              <a:ln>
                <a:noFill/>
              </a:ln>
            </p:spPr>
          </p:pic>
        </p:grpSp>
        <p:pic>
          <p:nvPicPr>
            <p:cNvPr id="1114" name="Google Shape;1114;p133"/>
            <p:cNvPicPr preferRelativeResize="0"/>
            <p:nvPr/>
          </p:nvPicPr>
          <p:blipFill>
            <a:blip r:embed="rId6">
              <a:alphaModFix/>
            </a:blip>
            <a:stretch>
              <a:fillRect/>
            </a:stretch>
          </p:blipFill>
          <p:spPr>
            <a:xfrm rot="10800000" flipH="1">
              <a:off x="5515005" y="-1624125"/>
              <a:ext cx="4184270" cy="2595300"/>
            </a:xfrm>
            <a:prstGeom prst="rect">
              <a:avLst/>
            </a:prstGeom>
            <a:noFill/>
            <a:ln>
              <a:noFill/>
            </a:ln>
          </p:spPr>
        </p:pic>
      </p:grpSp>
      <p:sp>
        <p:nvSpPr>
          <p:cNvPr id="1115" name="Google Shape;1115;p13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Only 3">
  <p:cSld name="CUSTOM_8">
    <p:spTree>
      <p:nvGrpSpPr>
        <p:cNvPr id="1" name="Shape 1116"/>
        <p:cNvGrpSpPr/>
        <p:nvPr/>
      </p:nvGrpSpPr>
      <p:grpSpPr>
        <a:xfrm>
          <a:off x="0" y="0"/>
          <a:ext cx="0" cy="0"/>
          <a:chOff x="0" y="0"/>
          <a:chExt cx="0" cy="0"/>
        </a:xfrm>
      </p:grpSpPr>
      <p:grpSp>
        <p:nvGrpSpPr>
          <p:cNvPr id="1117" name="Google Shape;1117;p134"/>
          <p:cNvGrpSpPr/>
          <p:nvPr/>
        </p:nvGrpSpPr>
        <p:grpSpPr>
          <a:xfrm>
            <a:off x="-898133" y="-1111462"/>
            <a:ext cx="10893484" cy="7070612"/>
            <a:chOff x="-898133" y="-1111462"/>
            <a:chExt cx="10893484" cy="7070612"/>
          </a:xfrm>
        </p:grpSpPr>
        <p:pic>
          <p:nvPicPr>
            <p:cNvPr id="1118" name="Google Shape;1118;p134"/>
            <p:cNvPicPr preferRelativeResize="0"/>
            <p:nvPr/>
          </p:nvPicPr>
          <p:blipFill>
            <a:blip r:embed="rId2">
              <a:alphaModFix/>
            </a:blip>
            <a:stretch>
              <a:fillRect/>
            </a:stretch>
          </p:blipFill>
          <p:spPr>
            <a:xfrm rot="5400000">
              <a:off x="7530414" y="-98237"/>
              <a:ext cx="2937549" cy="1992326"/>
            </a:xfrm>
            <a:prstGeom prst="rect">
              <a:avLst/>
            </a:prstGeom>
            <a:noFill/>
            <a:ln>
              <a:noFill/>
            </a:ln>
          </p:spPr>
        </p:pic>
        <p:pic>
          <p:nvPicPr>
            <p:cNvPr id="1119" name="Google Shape;1119;p134"/>
            <p:cNvPicPr preferRelativeResize="0"/>
            <p:nvPr/>
          </p:nvPicPr>
          <p:blipFill>
            <a:blip r:embed="rId3">
              <a:alphaModFix/>
            </a:blip>
            <a:stretch>
              <a:fillRect/>
            </a:stretch>
          </p:blipFill>
          <p:spPr>
            <a:xfrm rot="5400000">
              <a:off x="-1554995" y="-454600"/>
              <a:ext cx="3459450" cy="2145725"/>
            </a:xfrm>
            <a:prstGeom prst="rect">
              <a:avLst/>
            </a:prstGeom>
            <a:noFill/>
            <a:ln>
              <a:noFill/>
            </a:ln>
          </p:spPr>
        </p:pic>
        <p:pic>
          <p:nvPicPr>
            <p:cNvPr id="1120" name="Google Shape;1120;p134"/>
            <p:cNvPicPr preferRelativeResize="0"/>
            <p:nvPr/>
          </p:nvPicPr>
          <p:blipFill>
            <a:blip r:embed="rId4">
              <a:alphaModFix/>
            </a:blip>
            <a:stretch>
              <a:fillRect/>
            </a:stretch>
          </p:blipFill>
          <p:spPr>
            <a:xfrm rot="10800000">
              <a:off x="7719152" y="3947500"/>
              <a:ext cx="2242574" cy="2011650"/>
            </a:xfrm>
            <a:prstGeom prst="rect">
              <a:avLst/>
            </a:prstGeom>
            <a:noFill/>
            <a:ln>
              <a:noFill/>
            </a:ln>
          </p:spPr>
        </p:pic>
        <p:pic>
          <p:nvPicPr>
            <p:cNvPr id="1121" name="Google Shape;1121;p134"/>
            <p:cNvPicPr preferRelativeResize="0"/>
            <p:nvPr/>
          </p:nvPicPr>
          <p:blipFill>
            <a:blip r:embed="rId5">
              <a:alphaModFix/>
            </a:blip>
            <a:stretch>
              <a:fillRect/>
            </a:stretch>
          </p:blipFill>
          <p:spPr>
            <a:xfrm>
              <a:off x="960850" y="241600"/>
              <a:ext cx="1463325" cy="1312650"/>
            </a:xfrm>
            <a:prstGeom prst="rect">
              <a:avLst/>
            </a:prstGeom>
            <a:noFill/>
            <a:ln>
              <a:noFill/>
            </a:ln>
          </p:spPr>
        </p:pic>
        <p:pic>
          <p:nvPicPr>
            <p:cNvPr id="1122" name="Google Shape;1122;p134"/>
            <p:cNvPicPr preferRelativeResize="0"/>
            <p:nvPr/>
          </p:nvPicPr>
          <p:blipFill rotWithShape="1">
            <a:blip r:embed="rId6">
              <a:alphaModFix/>
            </a:blip>
            <a:srcRect l="18347" t="12743" r="15371" b="13386"/>
            <a:stretch/>
          </p:blipFill>
          <p:spPr>
            <a:xfrm>
              <a:off x="7453775" y="179150"/>
              <a:ext cx="1082701" cy="1312651"/>
            </a:xfrm>
            <a:prstGeom prst="rect">
              <a:avLst/>
            </a:prstGeom>
            <a:noFill/>
            <a:ln>
              <a:noFill/>
            </a:ln>
          </p:spPr>
        </p:pic>
        <p:pic>
          <p:nvPicPr>
            <p:cNvPr id="1123" name="Google Shape;1123;p134"/>
            <p:cNvPicPr preferRelativeResize="0"/>
            <p:nvPr/>
          </p:nvPicPr>
          <p:blipFill rotWithShape="1">
            <a:blip r:embed="rId7">
              <a:alphaModFix/>
            </a:blip>
            <a:srcRect t="17696" b="29511"/>
            <a:stretch/>
          </p:blipFill>
          <p:spPr>
            <a:xfrm rot="1601855">
              <a:off x="1816752" y="3995078"/>
              <a:ext cx="2134050" cy="1225544"/>
            </a:xfrm>
            <a:prstGeom prst="rect">
              <a:avLst/>
            </a:prstGeom>
            <a:noFill/>
            <a:ln>
              <a:noFill/>
            </a:ln>
          </p:spPr>
        </p:pic>
      </p:grpSp>
      <p:sp>
        <p:nvSpPr>
          <p:cNvPr id="1124" name="Google Shape;1124;p13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1545400" y="2184913"/>
            <a:ext cx="2642700" cy="11565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4" name="Google Shape;64;p15"/>
          <p:cNvSpPr txBox="1">
            <a:spLocks noGrp="1"/>
          </p:cNvSpPr>
          <p:nvPr>
            <p:ph type="title" idx="2" hasCustomPrompt="1"/>
          </p:nvPr>
        </p:nvSpPr>
        <p:spPr>
          <a:xfrm>
            <a:off x="3018037" y="1061467"/>
            <a:ext cx="1170000" cy="806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5000" b="0">
                <a:solidFill>
                  <a:srgbClr val="493D3A"/>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65" name="Google Shape;65;p15"/>
          <p:cNvSpPr txBox="1">
            <a:spLocks noGrp="1"/>
          </p:cNvSpPr>
          <p:nvPr>
            <p:ph type="subTitle" idx="1"/>
          </p:nvPr>
        </p:nvSpPr>
        <p:spPr>
          <a:xfrm>
            <a:off x="1545326" y="3575550"/>
            <a:ext cx="2642700" cy="606600"/>
          </a:xfrm>
          <a:prstGeom prst="rect">
            <a:avLst/>
          </a:prstGeom>
          <a:solidFill>
            <a:schemeClr val="lt2"/>
          </a:solidFill>
        </p:spPr>
        <p:txBody>
          <a:bodyPr spcFirstLastPara="1" wrap="square" lIns="91425" tIns="91425" rIns="91425" bIns="91425" anchor="ctr"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66" name="Google Shape;66;p15"/>
          <p:cNvGrpSpPr/>
          <p:nvPr/>
        </p:nvGrpSpPr>
        <p:grpSpPr>
          <a:xfrm>
            <a:off x="-1446761" y="-760446"/>
            <a:ext cx="11572837" cy="8193372"/>
            <a:chOff x="-1446761" y="-760446"/>
            <a:chExt cx="11572837" cy="8193372"/>
          </a:xfrm>
        </p:grpSpPr>
        <p:grpSp>
          <p:nvGrpSpPr>
            <p:cNvPr id="67" name="Google Shape;67;p15"/>
            <p:cNvGrpSpPr/>
            <p:nvPr/>
          </p:nvGrpSpPr>
          <p:grpSpPr>
            <a:xfrm>
              <a:off x="-1446761" y="-760446"/>
              <a:ext cx="11572837" cy="4803077"/>
              <a:chOff x="-1446761" y="-760446"/>
              <a:chExt cx="11572837" cy="4803077"/>
            </a:xfrm>
          </p:grpSpPr>
          <p:pic>
            <p:nvPicPr>
              <p:cNvPr id="68" name="Google Shape;68;p15"/>
              <p:cNvPicPr preferRelativeResize="0"/>
              <p:nvPr/>
            </p:nvPicPr>
            <p:blipFill>
              <a:blip r:embed="rId2">
                <a:alphaModFix/>
              </a:blip>
              <a:stretch>
                <a:fillRect/>
              </a:stretch>
            </p:blipFill>
            <p:spPr>
              <a:xfrm rot="-5400000" flipH="1">
                <a:off x="-2219525" y="12318"/>
                <a:ext cx="4803077" cy="3257549"/>
              </a:xfrm>
              <a:prstGeom prst="rect">
                <a:avLst/>
              </a:prstGeom>
              <a:noFill/>
              <a:ln>
                <a:noFill/>
              </a:ln>
            </p:spPr>
          </p:pic>
          <p:pic>
            <p:nvPicPr>
              <p:cNvPr id="69" name="Google Shape;69;p15"/>
              <p:cNvPicPr preferRelativeResize="0"/>
              <p:nvPr/>
            </p:nvPicPr>
            <p:blipFill>
              <a:blip r:embed="rId3">
                <a:alphaModFix/>
              </a:blip>
              <a:stretch>
                <a:fillRect/>
              </a:stretch>
            </p:blipFill>
            <p:spPr>
              <a:xfrm>
                <a:off x="7480975" y="-577550"/>
                <a:ext cx="2645101" cy="2372700"/>
              </a:xfrm>
              <a:prstGeom prst="rect">
                <a:avLst/>
              </a:prstGeom>
              <a:noFill/>
              <a:ln>
                <a:noFill/>
              </a:ln>
            </p:spPr>
          </p:pic>
        </p:grpSp>
        <p:pic>
          <p:nvPicPr>
            <p:cNvPr id="70" name="Google Shape;70;p15"/>
            <p:cNvPicPr preferRelativeResize="0"/>
            <p:nvPr/>
          </p:nvPicPr>
          <p:blipFill>
            <a:blip r:embed="rId4">
              <a:alphaModFix/>
            </a:blip>
            <a:stretch>
              <a:fillRect/>
            </a:stretch>
          </p:blipFill>
          <p:spPr>
            <a:xfrm>
              <a:off x="3902946" y="4182150"/>
              <a:ext cx="5241048" cy="3250776"/>
            </a:xfrm>
            <a:prstGeom prst="rect">
              <a:avLst/>
            </a:prstGeom>
            <a:noFill/>
            <a:ln>
              <a:noFill/>
            </a:ln>
          </p:spPr>
        </p:pic>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4">
  <p:cSld name="CUSTOM_9">
    <p:spTree>
      <p:nvGrpSpPr>
        <p:cNvPr id="1" name="Shape 1125"/>
        <p:cNvGrpSpPr/>
        <p:nvPr/>
      </p:nvGrpSpPr>
      <p:grpSpPr>
        <a:xfrm>
          <a:off x="0" y="0"/>
          <a:ext cx="0" cy="0"/>
          <a:chOff x="0" y="0"/>
          <a:chExt cx="0" cy="0"/>
        </a:xfrm>
      </p:grpSpPr>
      <p:grpSp>
        <p:nvGrpSpPr>
          <p:cNvPr id="1126" name="Google Shape;1126;p135"/>
          <p:cNvGrpSpPr/>
          <p:nvPr/>
        </p:nvGrpSpPr>
        <p:grpSpPr>
          <a:xfrm>
            <a:off x="-522355" y="-941251"/>
            <a:ext cx="11946884" cy="7445138"/>
            <a:chOff x="-522355" y="-941251"/>
            <a:chExt cx="11946884" cy="7445138"/>
          </a:xfrm>
        </p:grpSpPr>
        <p:pic>
          <p:nvPicPr>
            <p:cNvPr id="1127" name="Google Shape;1127;p135"/>
            <p:cNvPicPr preferRelativeResize="0"/>
            <p:nvPr/>
          </p:nvPicPr>
          <p:blipFill>
            <a:blip r:embed="rId2">
              <a:alphaModFix/>
            </a:blip>
            <a:stretch>
              <a:fillRect/>
            </a:stretch>
          </p:blipFill>
          <p:spPr>
            <a:xfrm>
              <a:off x="7627062" y="1017713"/>
              <a:ext cx="3797467" cy="3406425"/>
            </a:xfrm>
            <a:prstGeom prst="rect">
              <a:avLst/>
            </a:prstGeom>
            <a:noFill/>
            <a:ln>
              <a:noFill/>
            </a:ln>
          </p:spPr>
        </p:pic>
        <p:pic>
          <p:nvPicPr>
            <p:cNvPr id="1128" name="Google Shape;1128;p135"/>
            <p:cNvPicPr preferRelativeResize="0"/>
            <p:nvPr/>
          </p:nvPicPr>
          <p:blipFill>
            <a:blip r:embed="rId3">
              <a:alphaModFix/>
            </a:blip>
            <a:stretch>
              <a:fillRect/>
            </a:stretch>
          </p:blipFill>
          <p:spPr>
            <a:xfrm rot="10800000" flipH="1">
              <a:off x="-522350" y="-941251"/>
              <a:ext cx="3496402" cy="2168651"/>
            </a:xfrm>
            <a:prstGeom prst="rect">
              <a:avLst/>
            </a:prstGeom>
            <a:noFill/>
            <a:ln>
              <a:noFill/>
            </a:ln>
          </p:spPr>
        </p:pic>
        <p:pic>
          <p:nvPicPr>
            <p:cNvPr id="1129" name="Google Shape;1129;p135"/>
            <p:cNvPicPr preferRelativeResize="0"/>
            <p:nvPr/>
          </p:nvPicPr>
          <p:blipFill>
            <a:blip r:embed="rId4">
              <a:alphaModFix/>
            </a:blip>
            <a:stretch>
              <a:fillRect/>
            </a:stretch>
          </p:blipFill>
          <p:spPr>
            <a:xfrm>
              <a:off x="7669571" y="59325"/>
              <a:ext cx="1302178" cy="1168075"/>
            </a:xfrm>
            <a:prstGeom prst="rect">
              <a:avLst/>
            </a:prstGeom>
            <a:noFill/>
            <a:ln>
              <a:noFill/>
            </a:ln>
          </p:spPr>
        </p:pic>
        <p:pic>
          <p:nvPicPr>
            <p:cNvPr id="1130" name="Google Shape;1130;p135"/>
            <p:cNvPicPr preferRelativeResize="0"/>
            <p:nvPr/>
          </p:nvPicPr>
          <p:blipFill>
            <a:blip r:embed="rId5">
              <a:alphaModFix/>
            </a:blip>
            <a:stretch>
              <a:fillRect/>
            </a:stretch>
          </p:blipFill>
          <p:spPr>
            <a:xfrm rot="10800000" flipH="1">
              <a:off x="-522355" y="4335238"/>
              <a:ext cx="3197532" cy="2168649"/>
            </a:xfrm>
            <a:prstGeom prst="rect">
              <a:avLst/>
            </a:prstGeom>
            <a:noFill/>
            <a:ln>
              <a:noFill/>
            </a:ln>
          </p:spPr>
        </p:pic>
        <p:pic>
          <p:nvPicPr>
            <p:cNvPr id="1131" name="Google Shape;1131;p135"/>
            <p:cNvPicPr preferRelativeResize="0"/>
            <p:nvPr/>
          </p:nvPicPr>
          <p:blipFill rotWithShape="1">
            <a:blip r:embed="rId6">
              <a:alphaModFix/>
            </a:blip>
            <a:srcRect t="17485" b="31346"/>
            <a:stretch/>
          </p:blipFill>
          <p:spPr>
            <a:xfrm rot="-3539246">
              <a:off x="-529255" y="2511046"/>
              <a:ext cx="1790309" cy="996532"/>
            </a:xfrm>
            <a:prstGeom prst="rect">
              <a:avLst/>
            </a:prstGeom>
            <a:noFill/>
            <a:ln>
              <a:noFill/>
            </a:ln>
          </p:spPr>
        </p:pic>
      </p:grpSp>
      <p:sp>
        <p:nvSpPr>
          <p:cNvPr id="1132" name="Google Shape;1132;p13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1133"/>
        <p:cNvGrpSpPr/>
        <p:nvPr/>
      </p:nvGrpSpPr>
      <p:grpSpPr>
        <a:xfrm>
          <a:off x="0" y="0"/>
          <a:ext cx="0" cy="0"/>
          <a:chOff x="0" y="0"/>
          <a:chExt cx="0" cy="0"/>
        </a:xfrm>
      </p:grpSpPr>
      <p:grpSp>
        <p:nvGrpSpPr>
          <p:cNvPr id="1134" name="Google Shape;1134;p136"/>
          <p:cNvGrpSpPr/>
          <p:nvPr/>
        </p:nvGrpSpPr>
        <p:grpSpPr>
          <a:xfrm>
            <a:off x="-1791454" y="-279700"/>
            <a:ext cx="11961879" cy="6816521"/>
            <a:chOff x="-1791454" y="-279700"/>
            <a:chExt cx="11961879" cy="6816521"/>
          </a:xfrm>
        </p:grpSpPr>
        <p:pic>
          <p:nvPicPr>
            <p:cNvPr id="1135" name="Google Shape;1135;p136"/>
            <p:cNvPicPr preferRelativeResize="0"/>
            <p:nvPr/>
          </p:nvPicPr>
          <p:blipFill>
            <a:blip r:embed="rId2">
              <a:alphaModFix/>
            </a:blip>
            <a:stretch>
              <a:fillRect/>
            </a:stretch>
          </p:blipFill>
          <p:spPr>
            <a:xfrm rot="-5400000">
              <a:off x="7374526" y="574253"/>
              <a:ext cx="3451199" cy="2140599"/>
            </a:xfrm>
            <a:prstGeom prst="rect">
              <a:avLst/>
            </a:prstGeom>
            <a:noFill/>
            <a:ln>
              <a:noFill/>
            </a:ln>
          </p:spPr>
        </p:pic>
        <p:pic>
          <p:nvPicPr>
            <p:cNvPr id="1136" name="Google Shape;1136;p136"/>
            <p:cNvPicPr preferRelativeResize="0"/>
            <p:nvPr/>
          </p:nvPicPr>
          <p:blipFill>
            <a:blip r:embed="rId3">
              <a:alphaModFix/>
            </a:blip>
            <a:stretch>
              <a:fillRect/>
            </a:stretch>
          </p:blipFill>
          <p:spPr>
            <a:xfrm>
              <a:off x="-1791454" y="-279700"/>
              <a:ext cx="3295599" cy="2956226"/>
            </a:xfrm>
            <a:prstGeom prst="rect">
              <a:avLst/>
            </a:prstGeom>
            <a:noFill/>
            <a:ln>
              <a:noFill/>
            </a:ln>
          </p:spPr>
        </p:pic>
        <p:pic>
          <p:nvPicPr>
            <p:cNvPr id="1137" name="Google Shape;1137;p136"/>
            <p:cNvPicPr preferRelativeResize="0"/>
            <p:nvPr/>
          </p:nvPicPr>
          <p:blipFill>
            <a:blip r:embed="rId4">
              <a:alphaModFix/>
            </a:blip>
            <a:stretch>
              <a:fillRect/>
            </a:stretch>
          </p:blipFill>
          <p:spPr>
            <a:xfrm rot="10800000" flipH="1">
              <a:off x="-933630" y="4301659"/>
              <a:ext cx="3295601" cy="2235161"/>
            </a:xfrm>
            <a:prstGeom prst="rect">
              <a:avLst/>
            </a:prstGeom>
            <a:noFill/>
            <a:ln>
              <a:noFill/>
            </a:ln>
          </p:spPr>
        </p:pic>
      </p:grpSp>
      <p:sp>
        <p:nvSpPr>
          <p:cNvPr id="1138" name="Google Shape;1138;p13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6">
  <p:cSld name="CUSTOM_12">
    <p:spTree>
      <p:nvGrpSpPr>
        <p:cNvPr id="1" name="Shape 1139"/>
        <p:cNvGrpSpPr/>
        <p:nvPr/>
      </p:nvGrpSpPr>
      <p:grpSpPr>
        <a:xfrm>
          <a:off x="0" y="0"/>
          <a:ext cx="0" cy="0"/>
          <a:chOff x="0" y="0"/>
          <a:chExt cx="0" cy="0"/>
        </a:xfrm>
      </p:grpSpPr>
      <p:sp>
        <p:nvSpPr>
          <p:cNvPr id="1140" name="Google Shape;1140;p13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1141" name="Google Shape;1141;p137"/>
          <p:cNvGrpSpPr/>
          <p:nvPr/>
        </p:nvGrpSpPr>
        <p:grpSpPr>
          <a:xfrm>
            <a:off x="-485825" y="-1593874"/>
            <a:ext cx="11303985" cy="8859874"/>
            <a:chOff x="-485825" y="-1593874"/>
            <a:chExt cx="11303985" cy="8859874"/>
          </a:xfrm>
        </p:grpSpPr>
        <p:grpSp>
          <p:nvGrpSpPr>
            <p:cNvPr id="1142" name="Google Shape;1142;p137"/>
            <p:cNvGrpSpPr/>
            <p:nvPr/>
          </p:nvGrpSpPr>
          <p:grpSpPr>
            <a:xfrm>
              <a:off x="-431426" y="-1593874"/>
              <a:ext cx="11249586" cy="8859874"/>
              <a:chOff x="-431426" y="-1593874"/>
              <a:chExt cx="11249586" cy="8859874"/>
            </a:xfrm>
          </p:grpSpPr>
          <p:pic>
            <p:nvPicPr>
              <p:cNvPr id="1143" name="Google Shape;1143;p137"/>
              <p:cNvPicPr preferRelativeResize="0"/>
              <p:nvPr/>
            </p:nvPicPr>
            <p:blipFill>
              <a:blip r:embed="rId2">
                <a:alphaModFix/>
              </a:blip>
              <a:stretch>
                <a:fillRect/>
              </a:stretch>
            </p:blipFill>
            <p:spPr>
              <a:xfrm>
                <a:off x="5084190" y="2122500"/>
                <a:ext cx="5733971" cy="5143500"/>
              </a:xfrm>
              <a:prstGeom prst="rect">
                <a:avLst/>
              </a:prstGeom>
              <a:noFill/>
              <a:ln>
                <a:noFill/>
              </a:ln>
            </p:spPr>
          </p:pic>
          <p:pic>
            <p:nvPicPr>
              <p:cNvPr id="1144" name="Google Shape;1144;p137"/>
              <p:cNvPicPr preferRelativeResize="0"/>
              <p:nvPr/>
            </p:nvPicPr>
            <p:blipFill>
              <a:blip r:embed="rId3">
                <a:alphaModFix/>
              </a:blip>
              <a:stretch>
                <a:fillRect/>
              </a:stretch>
            </p:blipFill>
            <p:spPr>
              <a:xfrm rot="10800000" flipH="1">
                <a:off x="-431426" y="-1593874"/>
                <a:ext cx="4210552" cy="2611599"/>
              </a:xfrm>
              <a:prstGeom prst="rect">
                <a:avLst/>
              </a:prstGeom>
              <a:noFill/>
              <a:ln>
                <a:noFill/>
              </a:ln>
            </p:spPr>
          </p:pic>
          <p:pic>
            <p:nvPicPr>
              <p:cNvPr id="1145" name="Google Shape;1145;p137"/>
              <p:cNvPicPr preferRelativeResize="0"/>
              <p:nvPr/>
            </p:nvPicPr>
            <p:blipFill>
              <a:blip r:embed="rId4">
                <a:alphaModFix/>
              </a:blip>
              <a:stretch>
                <a:fillRect/>
              </a:stretch>
            </p:blipFill>
            <p:spPr>
              <a:xfrm>
                <a:off x="7425700" y="65716"/>
                <a:ext cx="1659901" cy="1488984"/>
              </a:xfrm>
              <a:prstGeom prst="rect">
                <a:avLst/>
              </a:prstGeom>
              <a:noFill/>
              <a:ln>
                <a:noFill/>
              </a:ln>
            </p:spPr>
          </p:pic>
          <p:pic>
            <p:nvPicPr>
              <p:cNvPr id="1146" name="Google Shape;1146;p137"/>
              <p:cNvPicPr preferRelativeResize="0"/>
              <p:nvPr/>
            </p:nvPicPr>
            <p:blipFill rotWithShape="1">
              <a:blip r:embed="rId5">
                <a:alphaModFix/>
              </a:blip>
              <a:srcRect t="19260" b="31255"/>
              <a:stretch/>
            </p:blipFill>
            <p:spPr>
              <a:xfrm rot="-3690879">
                <a:off x="7755881" y="2715035"/>
                <a:ext cx="1694962" cy="912453"/>
              </a:xfrm>
              <a:prstGeom prst="rect">
                <a:avLst/>
              </a:prstGeom>
              <a:noFill/>
              <a:ln>
                <a:noFill/>
              </a:ln>
            </p:spPr>
          </p:pic>
        </p:grpSp>
        <p:pic>
          <p:nvPicPr>
            <p:cNvPr id="1147" name="Google Shape;1147;p137"/>
            <p:cNvPicPr preferRelativeResize="0"/>
            <p:nvPr/>
          </p:nvPicPr>
          <p:blipFill>
            <a:blip r:embed="rId6">
              <a:alphaModFix/>
            </a:blip>
            <a:stretch>
              <a:fillRect/>
            </a:stretch>
          </p:blipFill>
          <p:spPr>
            <a:xfrm rot="-2884297">
              <a:off x="-328078" y="3158192"/>
              <a:ext cx="1789358" cy="1222065"/>
            </a:xfrm>
            <a:prstGeom prst="rect">
              <a:avLst/>
            </a:prstGeom>
            <a:noFill/>
            <a:ln>
              <a:noFill/>
            </a:ln>
          </p:spPr>
        </p:pic>
      </p:gr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Only 7">
  <p:cSld name="CUSTOM_13">
    <p:spTree>
      <p:nvGrpSpPr>
        <p:cNvPr id="1" name="Shape 1148"/>
        <p:cNvGrpSpPr/>
        <p:nvPr/>
      </p:nvGrpSpPr>
      <p:grpSpPr>
        <a:xfrm>
          <a:off x="0" y="0"/>
          <a:ext cx="0" cy="0"/>
          <a:chOff x="0" y="0"/>
          <a:chExt cx="0" cy="0"/>
        </a:xfrm>
      </p:grpSpPr>
      <p:grpSp>
        <p:nvGrpSpPr>
          <p:cNvPr id="1149" name="Google Shape;1149;p138"/>
          <p:cNvGrpSpPr/>
          <p:nvPr/>
        </p:nvGrpSpPr>
        <p:grpSpPr>
          <a:xfrm>
            <a:off x="-869003" y="-2291375"/>
            <a:ext cx="10511829" cy="3615674"/>
            <a:chOff x="-869003" y="-2291375"/>
            <a:chExt cx="10511829" cy="3615674"/>
          </a:xfrm>
        </p:grpSpPr>
        <p:pic>
          <p:nvPicPr>
            <p:cNvPr id="1150" name="Google Shape;1150;p138"/>
            <p:cNvPicPr preferRelativeResize="0"/>
            <p:nvPr/>
          </p:nvPicPr>
          <p:blipFill>
            <a:blip r:embed="rId2">
              <a:alphaModFix/>
            </a:blip>
            <a:stretch>
              <a:fillRect/>
            </a:stretch>
          </p:blipFill>
          <p:spPr>
            <a:xfrm flipH="1">
              <a:off x="5694701" y="-1722125"/>
              <a:ext cx="3948124" cy="2677725"/>
            </a:xfrm>
            <a:prstGeom prst="rect">
              <a:avLst/>
            </a:prstGeom>
            <a:noFill/>
            <a:ln>
              <a:noFill/>
            </a:ln>
          </p:spPr>
        </p:pic>
        <p:pic>
          <p:nvPicPr>
            <p:cNvPr id="1151" name="Google Shape;1151;p138"/>
            <p:cNvPicPr preferRelativeResize="0"/>
            <p:nvPr/>
          </p:nvPicPr>
          <p:blipFill rotWithShape="1">
            <a:blip r:embed="rId3">
              <a:alphaModFix/>
            </a:blip>
            <a:srcRect b="13247"/>
            <a:stretch/>
          </p:blipFill>
          <p:spPr>
            <a:xfrm>
              <a:off x="7194525" y="-434877"/>
              <a:ext cx="1864000" cy="1759176"/>
            </a:xfrm>
            <a:prstGeom prst="rect">
              <a:avLst/>
            </a:prstGeom>
            <a:noFill/>
            <a:ln>
              <a:noFill/>
            </a:ln>
          </p:spPr>
        </p:pic>
        <p:pic>
          <p:nvPicPr>
            <p:cNvPr id="1152" name="Google Shape;1152;p138"/>
            <p:cNvPicPr preferRelativeResize="0"/>
            <p:nvPr/>
          </p:nvPicPr>
          <p:blipFill>
            <a:blip r:embed="rId4">
              <a:alphaModFix/>
            </a:blip>
            <a:stretch>
              <a:fillRect/>
            </a:stretch>
          </p:blipFill>
          <p:spPr>
            <a:xfrm>
              <a:off x="-869003" y="-2291375"/>
              <a:ext cx="3841174" cy="3445625"/>
            </a:xfrm>
            <a:prstGeom prst="rect">
              <a:avLst/>
            </a:prstGeom>
            <a:noFill/>
            <a:ln>
              <a:noFill/>
            </a:ln>
          </p:spPr>
        </p:pic>
      </p:grpSp>
      <p:sp>
        <p:nvSpPr>
          <p:cNvPr id="1153" name="Google Shape;1153;p13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Only 8">
  <p:cSld name="CUSTOM_14">
    <p:spTree>
      <p:nvGrpSpPr>
        <p:cNvPr id="1" name="Shape 1154"/>
        <p:cNvGrpSpPr/>
        <p:nvPr/>
      </p:nvGrpSpPr>
      <p:grpSpPr>
        <a:xfrm>
          <a:off x="0" y="0"/>
          <a:ext cx="0" cy="0"/>
          <a:chOff x="0" y="0"/>
          <a:chExt cx="0" cy="0"/>
        </a:xfrm>
      </p:grpSpPr>
      <p:grpSp>
        <p:nvGrpSpPr>
          <p:cNvPr id="1155" name="Google Shape;1155;p139"/>
          <p:cNvGrpSpPr/>
          <p:nvPr/>
        </p:nvGrpSpPr>
        <p:grpSpPr>
          <a:xfrm>
            <a:off x="-703340" y="-330302"/>
            <a:ext cx="11840494" cy="6967876"/>
            <a:chOff x="-703340" y="-330302"/>
            <a:chExt cx="11840494" cy="6967876"/>
          </a:xfrm>
        </p:grpSpPr>
        <p:pic>
          <p:nvPicPr>
            <p:cNvPr id="1156" name="Google Shape;1156;p139"/>
            <p:cNvPicPr preferRelativeResize="0"/>
            <p:nvPr/>
          </p:nvPicPr>
          <p:blipFill>
            <a:blip r:embed="rId2">
              <a:alphaModFix/>
            </a:blip>
            <a:stretch>
              <a:fillRect/>
            </a:stretch>
          </p:blipFill>
          <p:spPr>
            <a:xfrm>
              <a:off x="5496330" y="4280175"/>
              <a:ext cx="3800715" cy="2357399"/>
            </a:xfrm>
            <a:prstGeom prst="rect">
              <a:avLst/>
            </a:prstGeom>
            <a:noFill/>
            <a:ln>
              <a:noFill/>
            </a:ln>
          </p:spPr>
        </p:pic>
        <p:pic>
          <p:nvPicPr>
            <p:cNvPr id="1157" name="Google Shape;1157;p139"/>
            <p:cNvPicPr preferRelativeResize="0"/>
            <p:nvPr/>
          </p:nvPicPr>
          <p:blipFill>
            <a:blip r:embed="rId3">
              <a:alphaModFix/>
            </a:blip>
            <a:stretch>
              <a:fillRect/>
            </a:stretch>
          </p:blipFill>
          <p:spPr>
            <a:xfrm>
              <a:off x="7956380" y="-330300"/>
              <a:ext cx="3180774" cy="2853236"/>
            </a:xfrm>
            <a:prstGeom prst="rect">
              <a:avLst/>
            </a:prstGeom>
            <a:noFill/>
            <a:ln>
              <a:noFill/>
            </a:ln>
          </p:spPr>
        </p:pic>
        <p:pic>
          <p:nvPicPr>
            <p:cNvPr id="1158" name="Google Shape;1158;p139"/>
            <p:cNvPicPr preferRelativeResize="0"/>
            <p:nvPr/>
          </p:nvPicPr>
          <p:blipFill>
            <a:blip r:embed="rId4">
              <a:alphaModFix/>
            </a:blip>
            <a:stretch>
              <a:fillRect/>
            </a:stretch>
          </p:blipFill>
          <p:spPr>
            <a:xfrm>
              <a:off x="7565464" y="156025"/>
              <a:ext cx="1728725" cy="1880575"/>
            </a:xfrm>
            <a:prstGeom prst="rect">
              <a:avLst/>
            </a:prstGeom>
            <a:noFill/>
            <a:ln>
              <a:noFill/>
            </a:ln>
          </p:spPr>
        </p:pic>
        <p:pic>
          <p:nvPicPr>
            <p:cNvPr id="1159" name="Google Shape;1159;p139"/>
            <p:cNvPicPr preferRelativeResize="0"/>
            <p:nvPr/>
          </p:nvPicPr>
          <p:blipFill>
            <a:blip r:embed="rId5">
              <a:alphaModFix/>
            </a:blip>
            <a:stretch>
              <a:fillRect/>
            </a:stretch>
          </p:blipFill>
          <p:spPr>
            <a:xfrm rot="-5400000" flipH="1">
              <a:off x="-868326" y="96700"/>
              <a:ext cx="2654054" cy="1800050"/>
            </a:xfrm>
            <a:prstGeom prst="rect">
              <a:avLst/>
            </a:prstGeom>
            <a:noFill/>
            <a:ln>
              <a:noFill/>
            </a:ln>
          </p:spPr>
        </p:pic>
        <p:pic>
          <p:nvPicPr>
            <p:cNvPr id="1160" name="Google Shape;1160;p139"/>
            <p:cNvPicPr preferRelativeResize="0"/>
            <p:nvPr/>
          </p:nvPicPr>
          <p:blipFill>
            <a:blip r:embed="rId6">
              <a:alphaModFix/>
            </a:blip>
            <a:stretch>
              <a:fillRect/>
            </a:stretch>
          </p:blipFill>
          <p:spPr>
            <a:xfrm rot="-3510213">
              <a:off x="-342699" y="2838750"/>
              <a:ext cx="1602800" cy="1743584"/>
            </a:xfrm>
            <a:prstGeom prst="rect">
              <a:avLst/>
            </a:prstGeom>
            <a:noFill/>
            <a:ln>
              <a:noFill/>
            </a:ln>
          </p:spPr>
        </p:pic>
      </p:grpSp>
      <p:sp>
        <p:nvSpPr>
          <p:cNvPr id="1161" name="Google Shape;1161;p13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Numbers and Text">
  <p:cSld name="CUSTOM_10">
    <p:spTree>
      <p:nvGrpSpPr>
        <p:cNvPr id="1" name="Shape 1162"/>
        <p:cNvGrpSpPr/>
        <p:nvPr/>
      </p:nvGrpSpPr>
      <p:grpSpPr>
        <a:xfrm>
          <a:off x="0" y="0"/>
          <a:ext cx="0" cy="0"/>
          <a:chOff x="0" y="0"/>
          <a:chExt cx="0" cy="0"/>
        </a:xfrm>
      </p:grpSpPr>
      <p:sp>
        <p:nvSpPr>
          <p:cNvPr id="1163" name="Google Shape;1163;p140"/>
          <p:cNvSpPr txBox="1">
            <a:spLocks noGrp="1"/>
          </p:cNvSpPr>
          <p:nvPr>
            <p:ph type="title" hasCustomPrompt="1"/>
          </p:nvPr>
        </p:nvSpPr>
        <p:spPr>
          <a:xfrm>
            <a:off x="714175" y="5356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164" name="Google Shape;1164;p140"/>
          <p:cNvSpPr txBox="1">
            <a:spLocks noGrp="1"/>
          </p:cNvSpPr>
          <p:nvPr>
            <p:ph type="subTitle" idx="1"/>
          </p:nvPr>
        </p:nvSpPr>
        <p:spPr>
          <a:xfrm>
            <a:off x="714175" y="12666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65" name="Google Shape;1165;p140"/>
          <p:cNvSpPr txBox="1">
            <a:spLocks noGrp="1"/>
          </p:cNvSpPr>
          <p:nvPr>
            <p:ph type="title" idx="2" hasCustomPrompt="1"/>
          </p:nvPr>
        </p:nvSpPr>
        <p:spPr>
          <a:xfrm>
            <a:off x="714175" y="196790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166" name="Google Shape;1166;p140"/>
          <p:cNvSpPr txBox="1">
            <a:spLocks noGrp="1"/>
          </p:cNvSpPr>
          <p:nvPr>
            <p:ph type="subTitle" idx="3"/>
          </p:nvPr>
        </p:nvSpPr>
        <p:spPr>
          <a:xfrm>
            <a:off x="714175" y="269890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67" name="Google Shape;1167;p140"/>
          <p:cNvSpPr txBox="1">
            <a:spLocks noGrp="1"/>
          </p:cNvSpPr>
          <p:nvPr>
            <p:ph type="title" idx="4" hasCustomPrompt="1"/>
          </p:nvPr>
        </p:nvSpPr>
        <p:spPr>
          <a:xfrm>
            <a:off x="714175" y="34001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168" name="Google Shape;1168;p140"/>
          <p:cNvSpPr txBox="1">
            <a:spLocks noGrp="1"/>
          </p:cNvSpPr>
          <p:nvPr>
            <p:ph type="subTitle" idx="5"/>
          </p:nvPr>
        </p:nvSpPr>
        <p:spPr>
          <a:xfrm>
            <a:off x="714175" y="41311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1169" name="Google Shape;1169;p140"/>
          <p:cNvPicPr preferRelativeResize="0"/>
          <p:nvPr/>
        </p:nvPicPr>
        <p:blipFill>
          <a:blip r:embed="rId2">
            <a:alphaModFix/>
          </a:blip>
          <a:stretch>
            <a:fillRect/>
          </a:stretch>
        </p:blipFill>
        <p:spPr>
          <a:xfrm>
            <a:off x="7048104" y="-913625"/>
            <a:ext cx="3231300" cy="2898559"/>
          </a:xfrm>
          <a:prstGeom prst="rect">
            <a:avLst/>
          </a:prstGeom>
          <a:noFill/>
          <a:ln>
            <a:noFill/>
          </a:ln>
        </p:spPr>
      </p:pic>
      <p:pic>
        <p:nvPicPr>
          <p:cNvPr id="1170" name="Google Shape;1170;p140"/>
          <p:cNvPicPr preferRelativeResize="0"/>
          <p:nvPr/>
        </p:nvPicPr>
        <p:blipFill rotWithShape="1">
          <a:blip r:embed="rId3">
            <a:alphaModFix/>
          </a:blip>
          <a:srcRect t="21440" b="33509"/>
          <a:stretch/>
        </p:blipFill>
        <p:spPr>
          <a:xfrm rot="-3765386">
            <a:off x="-712210" y="2082851"/>
            <a:ext cx="1995098" cy="977792"/>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1171"/>
        <p:cNvGrpSpPr/>
        <p:nvPr/>
      </p:nvGrpSpPr>
      <p:grpSpPr>
        <a:xfrm>
          <a:off x="0" y="0"/>
          <a:ext cx="0" cy="0"/>
          <a:chOff x="0" y="0"/>
          <a:chExt cx="0" cy="0"/>
        </a:xfrm>
      </p:grpSpPr>
      <p:pic>
        <p:nvPicPr>
          <p:cNvPr id="1172" name="Google Shape;1172;p141"/>
          <p:cNvPicPr preferRelativeResize="0"/>
          <p:nvPr/>
        </p:nvPicPr>
        <p:blipFill>
          <a:blip r:embed="rId2">
            <a:alphaModFix/>
          </a:blip>
          <a:stretch>
            <a:fillRect/>
          </a:stretch>
        </p:blipFill>
        <p:spPr>
          <a:xfrm flipH="1">
            <a:off x="4892186" y="-1764249"/>
            <a:ext cx="4961925" cy="3365300"/>
          </a:xfrm>
          <a:prstGeom prst="rect">
            <a:avLst/>
          </a:prstGeom>
          <a:noFill/>
          <a:ln>
            <a:noFill/>
          </a:ln>
        </p:spPr>
      </p:pic>
      <p:pic>
        <p:nvPicPr>
          <p:cNvPr id="1173" name="Google Shape;1173;p141"/>
          <p:cNvPicPr preferRelativeResize="0"/>
          <p:nvPr/>
        </p:nvPicPr>
        <p:blipFill>
          <a:blip r:embed="rId3">
            <a:alphaModFix amt="57000"/>
          </a:blip>
          <a:stretch>
            <a:fillRect/>
          </a:stretch>
        </p:blipFill>
        <p:spPr>
          <a:xfrm>
            <a:off x="-456053" y="3341023"/>
            <a:ext cx="4371549" cy="2711449"/>
          </a:xfrm>
          <a:prstGeom prst="rect">
            <a:avLst/>
          </a:prstGeom>
          <a:noFill/>
          <a:ln>
            <a:noFill/>
          </a:ln>
        </p:spPr>
      </p:pic>
      <p:grpSp>
        <p:nvGrpSpPr>
          <p:cNvPr id="1174" name="Google Shape;1174;p141"/>
          <p:cNvGrpSpPr/>
          <p:nvPr/>
        </p:nvGrpSpPr>
        <p:grpSpPr>
          <a:xfrm>
            <a:off x="-217862" y="-852642"/>
            <a:ext cx="8698638" cy="2776586"/>
            <a:chOff x="-217862" y="-852642"/>
            <a:chExt cx="8698638" cy="2776586"/>
          </a:xfrm>
        </p:grpSpPr>
        <p:pic>
          <p:nvPicPr>
            <p:cNvPr id="1175" name="Google Shape;1175;p141"/>
            <p:cNvPicPr preferRelativeResize="0"/>
            <p:nvPr/>
          </p:nvPicPr>
          <p:blipFill>
            <a:blip r:embed="rId4">
              <a:alphaModFix/>
            </a:blip>
            <a:stretch>
              <a:fillRect/>
            </a:stretch>
          </p:blipFill>
          <p:spPr>
            <a:xfrm>
              <a:off x="6501456" y="-243400"/>
              <a:ext cx="1979320" cy="2153175"/>
            </a:xfrm>
            <a:prstGeom prst="rect">
              <a:avLst/>
            </a:prstGeom>
            <a:noFill/>
            <a:ln>
              <a:noFill/>
            </a:ln>
          </p:spPr>
        </p:pic>
        <p:pic>
          <p:nvPicPr>
            <p:cNvPr id="1176" name="Google Shape;1176;p141"/>
            <p:cNvPicPr preferRelativeResize="0"/>
            <p:nvPr/>
          </p:nvPicPr>
          <p:blipFill>
            <a:blip r:embed="rId5">
              <a:alphaModFix/>
            </a:blip>
            <a:stretch>
              <a:fillRect/>
            </a:stretch>
          </p:blipFill>
          <p:spPr>
            <a:xfrm rot="-9245615">
              <a:off x="149733" y="-531335"/>
              <a:ext cx="1961655" cy="2133970"/>
            </a:xfrm>
            <a:prstGeom prst="rect">
              <a:avLst/>
            </a:prstGeom>
            <a:noFill/>
            <a:ln>
              <a:noFill/>
            </a:ln>
          </p:spPr>
        </p:pic>
      </p:grpSp>
      <p:sp>
        <p:nvSpPr>
          <p:cNvPr id="1177" name="Google Shape;1177;p141"/>
          <p:cNvSpPr txBox="1">
            <a:spLocks noGrp="1"/>
          </p:cNvSpPr>
          <p:nvPr>
            <p:ph type="title"/>
          </p:nvPr>
        </p:nvSpPr>
        <p:spPr>
          <a:xfrm>
            <a:off x="714175" y="2613000"/>
            <a:ext cx="4382400" cy="447900"/>
          </a:xfrm>
          <a:prstGeom prst="rect">
            <a:avLst/>
          </a:prstGeom>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dk1"/>
              </a:buClr>
              <a:buSzPts val="1800"/>
              <a:buFont typeface="Autour One"/>
              <a:buNone/>
              <a:defRPr sz="1800">
                <a:solidFill>
                  <a:schemeClr val="lt1"/>
                </a:solidFill>
              </a:defRPr>
            </a:lvl1pPr>
            <a:lvl2pPr lvl="1">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2pPr>
            <a:lvl3pPr lvl="2">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3pPr>
            <a:lvl4pPr lvl="3">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4pPr>
            <a:lvl5pPr lvl="4">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5pPr>
            <a:lvl6pPr lvl="5">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6pPr>
            <a:lvl7pPr lvl="6">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7pPr>
            <a:lvl8pPr lvl="7">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8pPr>
            <a:lvl9pPr lvl="8">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9pPr>
          </a:lstStyle>
          <a:p>
            <a:endParaRPr/>
          </a:p>
        </p:txBody>
      </p:sp>
      <p:sp>
        <p:nvSpPr>
          <p:cNvPr id="1178" name="Google Shape;1178;p141"/>
          <p:cNvSpPr txBox="1">
            <a:spLocks noGrp="1"/>
          </p:cNvSpPr>
          <p:nvPr>
            <p:ph type="subTitle" idx="1"/>
          </p:nvPr>
        </p:nvSpPr>
        <p:spPr>
          <a:xfrm>
            <a:off x="714175" y="1077475"/>
            <a:ext cx="4382400" cy="1535700"/>
          </a:xfrm>
          <a:prstGeom prst="rect">
            <a:avLst/>
          </a:prstGeom>
        </p:spPr>
        <p:txBody>
          <a:bodyPr spcFirstLastPara="1" wrap="square" lIns="91425" tIns="91425" rIns="91425" bIns="91425" anchor="ctr" anchorCtr="0">
            <a:noAutofit/>
          </a:bodyPr>
          <a:lstStyle>
            <a:lvl1pPr marL="0" marR="0" lvl="0" indent="-139700">
              <a:lnSpc>
                <a:spcPct val="100000"/>
              </a:lnSpc>
              <a:spcBef>
                <a:spcPts val="0"/>
              </a:spcBef>
              <a:spcAft>
                <a:spcPts val="0"/>
              </a:spcAft>
              <a:buClr>
                <a:schemeClr val="dk1"/>
              </a:buClr>
              <a:buSzPts val="2200"/>
              <a:buFont typeface="Nunito"/>
              <a:buChar char="●"/>
              <a:defRPr sz="2200"/>
            </a:lvl1pPr>
            <a:lvl2pPr lvl="1" algn="ctr">
              <a:lnSpc>
                <a:spcPct val="100000"/>
              </a:lnSpc>
              <a:spcBef>
                <a:spcPts val="0"/>
              </a:spcBef>
              <a:spcAft>
                <a:spcPts val="0"/>
              </a:spcAft>
              <a:buClr>
                <a:schemeClr val="dk1"/>
              </a:buClr>
              <a:buSzPts val="1400"/>
              <a:buFont typeface="Raleway"/>
              <a:buChar char="○"/>
              <a:defRPr>
                <a:latin typeface="Raleway"/>
                <a:ea typeface="Raleway"/>
                <a:cs typeface="Raleway"/>
                <a:sym typeface="Raleway"/>
              </a:defRPr>
            </a:lvl2pPr>
            <a:lvl3pPr lvl="2" algn="ctr">
              <a:lnSpc>
                <a:spcPct val="100000"/>
              </a:lnSpc>
              <a:spcBef>
                <a:spcPts val="0"/>
              </a:spcBef>
              <a:spcAft>
                <a:spcPts val="0"/>
              </a:spcAft>
              <a:buSzPts val="1400"/>
              <a:buFont typeface="Raleway"/>
              <a:buChar char="■"/>
              <a:defRPr>
                <a:latin typeface="Raleway"/>
                <a:ea typeface="Raleway"/>
                <a:cs typeface="Raleway"/>
                <a:sym typeface="Raleway"/>
              </a:defRPr>
            </a:lvl3pPr>
            <a:lvl4pPr lvl="3" algn="ctr">
              <a:lnSpc>
                <a:spcPct val="100000"/>
              </a:lnSpc>
              <a:spcBef>
                <a:spcPts val="0"/>
              </a:spcBef>
              <a:spcAft>
                <a:spcPts val="0"/>
              </a:spcAft>
              <a:buSzPts val="1400"/>
              <a:buFont typeface="Raleway"/>
              <a:buChar char="●"/>
              <a:defRPr>
                <a:latin typeface="Raleway"/>
                <a:ea typeface="Raleway"/>
                <a:cs typeface="Raleway"/>
                <a:sym typeface="Raleway"/>
              </a:defRPr>
            </a:lvl4pPr>
            <a:lvl5pPr lvl="4" algn="ctr">
              <a:lnSpc>
                <a:spcPct val="100000"/>
              </a:lnSpc>
              <a:spcBef>
                <a:spcPts val="0"/>
              </a:spcBef>
              <a:spcAft>
                <a:spcPts val="0"/>
              </a:spcAft>
              <a:buSzPts val="1400"/>
              <a:buFont typeface="Raleway"/>
              <a:buChar char="○"/>
              <a:defRPr>
                <a:latin typeface="Raleway"/>
                <a:ea typeface="Raleway"/>
                <a:cs typeface="Raleway"/>
                <a:sym typeface="Raleway"/>
              </a:defRPr>
            </a:lvl5pPr>
            <a:lvl6pPr lvl="5" algn="ctr">
              <a:lnSpc>
                <a:spcPct val="100000"/>
              </a:lnSpc>
              <a:spcBef>
                <a:spcPts val="0"/>
              </a:spcBef>
              <a:spcAft>
                <a:spcPts val="0"/>
              </a:spcAft>
              <a:buSzPts val="1400"/>
              <a:buFont typeface="Raleway"/>
              <a:buChar char="■"/>
              <a:defRPr>
                <a:latin typeface="Raleway"/>
                <a:ea typeface="Raleway"/>
                <a:cs typeface="Raleway"/>
                <a:sym typeface="Raleway"/>
              </a:defRPr>
            </a:lvl6pPr>
            <a:lvl7pPr lvl="6" algn="ctr">
              <a:lnSpc>
                <a:spcPct val="100000"/>
              </a:lnSpc>
              <a:spcBef>
                <a:spcPts val="0"/>
              </a:spcBef>
              <a:spcAft>
                <a:spcPts val="0"/>
              </a:spcAft>
              <a:buSzPts val="1400"/>
              <a:buFont typeface="Raleway"/>
              <a:buChar char="●"/>
              <a:defRPr>
                <a:latin typeface="Raleway"/>
                <a:ea typeface="Raleway"/>
                <a:cs typeface="Raleway"/>
                <a:sym typeface="Raleway"/>
              </a:defRPr>
            </a:lvl7pPr>
            <a:lvl8pPr lvl="7" algn="ctr">
              <a:lnSpc>
                <a:spcPct val="100000"/>
              </a:lnSpc>
              <a:spcBef>
                <a:spcPts val="0"/>
              </a:spcBef>
              <a:spcAft>
                <a:spcPts val="0"/>
              </a:spcAft>
              <a:buSzPts val="1400"/>
              <a:buFont typeface="Raleway"/>
              <a:buChar char="○"/>
              <a:defRPr>
                <a:latin typeface="Raleway"/>
                <a:ea typeface="Raleway"/>
                <a:cs typeface="Raleway"/>
                <a:sym typeface="Raleway"/>
              </a:defRPr>
            </a:lvl8pPr>
            <a:lvl9pPr lvl="8" algn="ctr">
              <a:lnSpc>
                <a:spcPct val="100000"/>
              </a:lnSpc>
              <a:spcBef>
                <a:spcPts val="0"/>
              </a:spcBef>
              <a:spcAft>
                <a:spcPts val="0"/>
              </a:spcAft>
              <a:buSzPts val="1400"/>
              <a:buFont typeface="Raleway"/>
              <a:buChar char="■"/>
              <a:defRPr>
                <a:latin typeface="Raleway"/>
                <a:ea typeface="Raleway"/>
                <a:cs typeface="Raleway"/>
                <a:sym typeface="Raleway"/>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hanks">
  <p:cSld name="CUSTOM_16">
    <p:spTree>
      <p:nvGrpSpPr>
        <p:cNvPr id="1" name="Shape 1179"/>
        <p:cNvGrpSpPr/>
        <p:nvPr/>
      </p:nvGrpSpPr>
      <p:grpSpPr>
        <a:xfrm>
          <a:off x="0" y="0"/>
          <a:ext cx="0" cy="0"/>
          <a:chOff x="0" y="0"/>
          <a:chExt cx="0" cy="0"/>
        </a:xfrm>
      </p:grpSpPr>
      <p:grpSp>
        <p:nvGrpSpPr>
          <p:cNvPr id="1180" name="Google Shape;1180;p142"/>
          <p:cNvGrpSpPr/>
          <p:nvPr/>
        </p:nvGrpSpPr>
        <p:grpSpPr>
          <a:xfrm>
            <a:off x="-1163100" y="-1239150"/>
            <a:ext cx="11535801" cy="7083123"/>
            <a:chOff x="-1163100" y="-1239150"/>
            <a:chExt cx="11535801" cy="7083123"/>
          </a:xfrm>
        </p:grpSpPr>
        <p:pic>
          <p:nvPicPr>
            <p:cNvPr id="1181" name="Google Shape;1181;p142"/>
            <p:cNvPicPr preferRelativeResize="0"/>
            <p:nvPr/>
          </p:nvPicPr>
          <p:blipFill>
            <a:blip r:embed="rId2">
              <a:alphaModFix/>
            </a:blip>
            <a:stretch>
              <a:fillRect/>
            </a:stretch>
          </p:blipFill>
          <p:spPr>
            <a:xfrm rot="5400000">
              <a:off x="-2031937" y="2136961"/>
              <a:ext cx="4575848" cy="2838175"/>
            </a:xfrm>
            <a:prstGeom prst="rect">
              <a:avLst/>
            </a:prstGeom>
            <a:noFill/>
            <a:ln>
              <a:noFill/>
            </a:ln>
          </p:spPr>
        </p:pic>
        <p:pic>
          <p:nvPicPr>
            <p:cNvPr id="1182" name="Google Shape;1182;p142"/>
            <p:cNvPicPr preferRelativeResize="0"/>
            <p:nvPr/>
          </p:nvPicPr>
          <p:blipFill>
            <a:blip r:embed="rId3">
              <a:alphaModFix/>
            </a:blip>
            <a:stretch>
              <a:fillRect/>
            </a:stretch>
          </p:blipFill>
          <p:spPr>
            <a:xfrm rot="5400000">
              <a:off x="7015564" y="73661"/>
              <a:ext cx="4000824" cy="2713450"/>
            </a:xfrm>
            <a:prstGeom prst="rect">
              <a:avLst/>
            </a:prstGeom>
            <a:noFill/>
            <a:ln>
              <a:noFill/>
            </a:ln>
          </p:spPr>
        </p:pic>
        <p:pic>
          <p:nvPicPr>
            <p:cNvPr id="1183" name="Google Shape;1183;p142"/>
            <p:cNvPicPr preferRelativeResize="0"/>
            <p:nvPr/>
          </p:nvPicPr>
          <p:blipFill>
            <a:blip r:embed="rId4">
              <a:alphaModFix/>
            </a:blip>
            <a:stretch>
              <a:fillRect/>
            </a:stretch>
          </p:blipFill>
          <p:spPr>
            <a:xfrm rot="-2487332">
              <a:off x="7234647" y="2077748"/>
              <a:ext cx="2390358" cy="2600230"/>
            </a:xfrm>
            <a:prstGeom prst="rect">
              <a:avLst/>
            </a:prstGeom>
            <a:noFill/>
            <a:ln>
              <a:noFill/>
            </a:ln>
          </p:spPr>
        </p:pic>
        <p:pic>
          <p:nvPicPr>
            <p:cNvPr id="1184" name="Google Shape;1184;p142"/>
            <p:cNvPicPr preferRelativeResize="0"/>
            <p:nvPr/>
          </p:nvPicPr>
          <p:blipFill>
            <a:blip r:embed="rId5">
              <a:alphaModFix/>
            </a:blip>
            <a:stretch>
              <a:fillRect/>
            </a:stretch>
          </p:blipFill>
          <p:spPr>
            <a:xfrm>
              <a:off x="-727705" y="-1239150"/>
              <a:ext cx="3023715" cy="2712351"/>
            </a:xfrm>
            <a:prstGeom prst="rect">
              <a:avLst/>
            </a:prstGeom>
            <a:noFill/>
            <a:ln>
              <a:noFill/>
            </a:ln>
          </p:spPr>
        </p:pic>
      </p:grpSp>
      <p:sp>
        <p:nvSpPr>
          <p:cNvPr id="1185" name="Google Shape;1185;p142"/>
          <p:cNvSpPr txBox="1">
            <a:spLocks noGrp="1"/>
          </p:cNvSpPr>
          <p:nvPr>
            <p:ph type="title"/>
          </p:nvPr>
        </p:nvSpPr>
        <p:spPr>
          <a:xfrm>
            <a:off x="1888200" y="535650"/>
            <a:ext cx="5367600" cy="12060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1186" name="Google Shape;1186;p142"/>
          <p:cNvSpPr txBox="1">
            <a:spLocks noGrp="1"/>
          </p:cNvSpPr>
          <p:nvPr>
            <p:ph type="subTitle" idx="1"/>
          </p:nvPr>
        </p:nvSpPr>
        <p:spPr>
          <a:xfrm>
            <a:off x="2540850" y="3075300"/>
            <a:ext cx="4062300" cy="3555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187" name="Google Shape;1187;p142"/>
          <p:cNvSpPr txBox="1">
            <a:spLocks noGrp="1"/>
          </p:cNvSpPr>
          <p:nvPr>
            <p:ph type="subTitle" idx="2"/>
          </p:nvPr>
        </p:nvSpPr>
        <p:spPr>
          <a:xfrm>
            <a:off x="1888200" y="1741650"/>
            <a:ext cx="5367600" cy="1248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88" name="Google Shape;1188;p142"/>
          <p:cNvSpPr txBox="1"/>
          <p:nvPr/>
        </p:nvSpPr>
        <p:spPr>
          <a:xfrm>
            <a:off x="2252400" y="4171350"/>
            <a:ext cx="4639200" cy="43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Nunito"/>
              <a:buNone/>
            </a:pPr>
            <a:r>
              <a:rPr lang="en" sz="1200">
                <a:solidFill>
                  <a:schemeClr val="dk1"/>
                </a:solidFill>
                <a:latin typeface="Nunito"/>
                <a:ea typeface="Nunito"/>
                <a:cs typeface="Nunito"/>
                <a:sym typeface="Nunito"/>
              </a:rPr>
              <a:t>CREDITS: This presentation template was created by </a:t>
            </a:r>
            <a:r>
              <a:rPr lang="en" sz="1200" b="1">
                <a:solidFill>
                  <a:schemeClr val="accent4"/>
                </a:solidFill>
                <a:uFill>
                  <a:noFill/>
                </a:uFill>
                <a:latin typeface="Nunito"/>
                <a:ea typeface="Nunito"/>
                <a:cs typeface="Nunito"/>
                <a:sym typeface="Nunito"/>
                <a:hlinkClick r:id="rId6">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accent4"/>
                </a:solidFill>
                <a:uFill>
                  <a:noFill/>
                </a:uFill>
                <a:latin typeface="Nunito"/>
                <a:ea typeface="Nunito"/>
                <a:cs typeface="Nunito"/>
                <a:sym typeface="Nunito"/>
                <a:hlinkClick r:id="rId7">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infographics &amp; images by </a:t>
            </a:r>
            <a:r>
              <a:rPr lang="en" sz="1200" b="1">
                <a:solidFill>
                  <a:schemeClr val="accent4"/>
                </a:solidFill>
                <a:uFill>
                  <a:noFill/>
                </a:uFill>
                <a:latin typeface="Nunito"/>
                <a:ea typeface="Nunito"/>
                <a:cs typeface="Nunito"/>
                <a:sym typeface="Nunito"/>
                <a:hlinkClick r:id="rId8">
                  <a:extLst>
                    <a:ext uri="{A12FA001-AC4F-418D-AE19-62706E023703}">
                      <ahyp:hlinkClr xmlns:ahyp="http://schemas.microsoft.com/office/drawing/2018/hyperlinkcolor" val="tx"/>
                    </a:ext>
                  </a:extLst>
                </a:hlinkClick>
              </a:rPr>
              <a:t>Freepik</a:t>
            </a:r>
            <a:r>
              <a:rPr lang="en" sz="1200" b="1">
                <a:solidFill>
                  <a:schemeClr val="accent4"/>
                </a:solidFill>
                <a:latin typeface="Nunito"/>
                <a:ea typeface="Nunito"/>
                <a:cs typeface="Nunito"/>
                <a:sym typeface="Nunito"/>
              </a:rPr>
              <a:t>.</a:t>
            </a:r>
            <a:endParaRPr sz="1200" b="1">
              <a:solidFill>
                <a:schemeClr val="accent4"/>
              </a:solidFill>
              <a:latin typeface="Nunito"/>
              <a:ea typeface="Nunito"/>
              <a:cs typeface="Nunito"/>
              <a:sym typeface="Nunito"/>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1189"/>
        <p:cNvGrpSpPr/>
        <p:nvPr/>
      </p:nvGrpSpPr>
      <p:grpSpPr>
        <a:xfrm>
          <a:off x="0" y="0"/>
          <a:ext cx="0" cy="0"/>
          <a:chOff x="0" y="0"/>
          <a:chExt cx="0" cy="0"/>
        </a:xfrm>
      </p:grpSpPr>
      <p:pic>
        <p:nvPicPr>
          <p:cNvPr id="1190" name="Google Shape;1190;p143"/>
          <p:cNvPicPr preferRelativeResize="0"/>
          <p:nvPr/>
        </p:nvPicPr>
        <p:blipFill>
          <a:blip r:embed="rId2">
            <a:alphaModFix/>
          </a:blip>
          <a:stretch>
            <a:fillRect/>
          </a:stretch>
        </p:blipFill>
        <p:spPr>
          <a:xfrm rot="10800000" flipH="1">
            <a:off x="4133200" y="-1398576"/>
            <a:ext cx="4932177" cy="3059199"/>
          </a:xfrm>
          <a:prstGeom prst="rect">
            <a:avLst/>
          </a:prstGeom>
          <a:noFill/>
          <a:ln>
            <a:noFill/>
          </a:ln>
        </p:spPr>
      </p:pic>
      <p:pic>
        <p:nvPicPr>
          <p:cNvPr id="1191" name="Google Shape;1191;p143"/>
          <p:cNvPicPr preferRelativeResize="0"/>
          <p:nvPr/>
        </p:nvPicPr>
        <p:blipFill>
          <a:blip r:embed="rId3">
            <a:alphaModFix/>
          </a:blip>
          <a:stretch>
            <a:fillRect/>
          </a:stretch>
        </p:blipFill>
        <p:spPr>
          <a:xfrm rot="-5400000">
            <a:off x="-1562075" y="2345098"/>
            <a:ext cx="4684426" cy="3177084"/>
          </a:xfrm>
          <a:prstGeom prst="rect">
            <a:avLst/>
          </a:prstGeom>
          <a:noFill/>
          <a:ln>
            <a:noFill/>
          </a:ln>
        </p:spPr>
      </p:pic>
      <p:pic>
        <p:nvPicPr>
          <p:cNvPr id="1192" name="Google Shape;1192;p143"/>
          <p:cNvPicPr preferRelativeResize="0"/>
          <p:nvPr/>
        </p:nvPicPr>
        <p:blipFill>
          <a:blip r:embed="rId4">
            <a:alphaModFix/>
          </a:blip>
          <a:stretch>
            <a:fillRect/>
          </a:stretch>
        </p:blipFill>
        <p:spPr>
          <a:xfrm>
            <a:off x="7244149" y="3247475"/>
            <a:ext cx="1899851" cy="1704200"/>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ackground 1">
  <p:cSld name="CUSTOM_20">
    <p:spTree>
      <p:nvGrpSpPr>
        <p:cNvPr id="1" name="Shape 1193"/>
        <p:cNvGrpSpPr/>
        <p:nvPr/>
      </p:nvGrpSpPr>
      <p:grpSpPr>
        <a:xfrm>
          <a:off x="0" y="0"/>
          <a:ext cx="0" cy="0"/>
          <a:chOff x="0" y="0"/>
          <a:chExt cx="0" cy="0"/>
        </a:xfrm>
      </p:grpSpPr>
      <p:pic>
        <p:nvPicPr>
          <p:cNvPr id="1194" name="Google Shape;1194;p144"/>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1195" name="Google Shape;1195;p144"/>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1196" name="Google Shape;1196;p144"/>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1197" name="Google Shape;1197;p144"/>
          <p:cNvPicPr preferRelativeResize="0"/>
          <p:nvPr/>
        </p:nvPicPr>
        <p:blipFill>
          <a:blip r:embed="rId5">
            <a:alphaModFix/>
          </a:blip>
          <a:stretch>
            <a:fillRect/>
          </a:stretch>
        </p:blipFill>
        <p:spPr>
          <a:xfrm>
            <a:off x="297099" y="-1269237"/>
            <a:ext cx="3080601" cy="27633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1"/>
        <p:cNvGrpSpPr/>
        <p:nvPr/>
      </p:nvGrpSpPr>
      <p:grpSpPr>
        <a:xfrm>
          <a:off x="0" y="0"/>
          <a:ext cx="0" cy="0"/>
          <a:chOff x="0" y="0"/>
          <a:chExt cx="0" cy="0"/>
        </a:xfrm>
      </p:grpSpPr>
      <p:grpSp>
        <p:nvGrpSpPr>
          <p:cNvPr id="72" name="Google Shape;72;p16"/>
          <p:cNvGrpSpPr/>
          <p:nvPr/>
        </p:nvGrpSpPr>
        <p:grpSpPr>
          <a:xfrm>
            <a:off x="-623153" y="-2161325"/>
            <a:ext cx="10706627" cy="9306723"/>
            <a:chOff x="-623153" y="-2161325"/>
            <a:chExt cx="10706627" cy="9306723"/>
          </a:xfrm>
        </p:grpSpPr>
        <p:pic>
          <p:nvPicPr>
            <p:cNvPr id="73" name="Google Shape;73;p16"/>
            <p:cNvPicPr preferRelativeResize="0"/>
            <p:nvPr/>
          </p:nvPicPr>
          <p:blipFill>
            <a:blip r:embed="rId2">
              <a:alphaModFix/>
            </a:blip>
            <a:stretch>
              <a:fillRect/>
            </a:stretch>
          </p:blipFill>
          <p:spPr>
            <a:xfrm flipH="1">
              <a:off x="2804874" y="4440425"/>
              <a:ext cx="2305990" cy="2068525"/>
            </a:xfrm>
            <a:prstGeom prst="rect">
              <a:avLst/>
            </a:prstGeom>
            <a:noFill/>
            <a:ln>
              <a:noFill/>
            </a:ln>
          </p:spPr>
        </p:pic>
        <p:pic>
          <p:nvPicPr>
            <p:cNvPr id="74" name="Google Shape;74;p16"/>
            <p:cNvPicPr preferRelativeResize="0"/>
            <p:nvPr/>
          </p:nvPicPr>
          <p:blipFill>
            <a:blip r:embed="rId3">
              <a:alphaModFix/>
            </a:blip>
            <a:stretch>
              <a:fillRect/>
            </a:stretch>
          </p:blipFill>
          <p:spPr>
            <a:xfrm>
              <a:off x="-623153" y="-2161325"/>
              <a:ext cx="4886001" cy="3313800"/>
            </a:xfrm>
            <a:prstGeom prst="rect">
              <a:avLst/>
            </a:prstGeom>
            <a:noFill/>
            <a:ln>
              <a:noFill/>
            </a:ln>
          </p:spPr>
        </p:pic>
        <p:pic>
          <p:nvPicPr>
            <p:cNvPr id="75" name="Google Shape;75;p16"/>
            <p:cNvPicPr preferRelativeResize="0"/>
            <p:nvPr/>
          </p:nvPicPr>
          <p:blipFill>
            <a:blip r:embed="rId4">
              <a:alphaModFix/>
            </a:blip>
            <a:stretch>
              <a:fillRect/>
            </a:stretch>
          </p:blipFill>
          <p:spPr>
            <a:xfrm>
              <a:off x="4915996" y="4255400"/>
              <a:ext cx="4659400" cy="2889999"/>
            </a:xfrm>
            <a:prstGeom prst="rect">
              <a:avLst/>
            </a:prstGeom>
            <a:noFill/>
            <a:ln>
              <a:noFill/>
            </a:ln>
          </p:spPr>
        </p:pic>
        <p:pic>
          <p:nvPicPr>
            <p:cNvPr id="76" name="Google Shape;76;p16"/>
            <p:cNvPicPr preferRelativeResize="0"/>
            <p:nvPr/>
          </p:nvPicPr>
          <p:blipFill>
            <a:blip r:embed="rId5">
              <a:alphaModFix/>
            </a:blip>
            <a:stretch>
              <a:fillRect/>
            </a:stretch>
          </p:blipFill>
          <p:spPr>
            <a:xfrm rot="-3381171">
              <a:off x="7670960" y="785728"/>
              <a:ext cx="1961654" cy="2133970"/>
            </a:xfrm>
            <a:prstGeom prst="rect">
              <a:avLst/>
            </a:prstGeom>
            <a:noFill/>
            <a:ln>
              <a:noFill/>
            </a:ln>
          </p:spPr>
        </p:pic>
      </p:grpSp>
      <p:sp>
        <p:nvSpPr>
          <p:cNvPr id="77" name="Google Shape;77;p1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8" name="Google Shape;78;p16"/>
          <p:cNvSpPr txBox="1">
            <a:spLocks noGrp="1"/>
          </p:cNvSpPr>
          <p:nvPr>
            <p:ph type="body" idx="1"/>
          </p:nvPr>
        </p:nvSpPr>
        <p:spPr>
          <a:xfrm>
            <a:off x="714175" y="1152475"/>
            <a:ext cx="77157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201"/>
        <p:cNvGrpSpPr/>
        <p:nvPr/>
      </p:nvGrpSpPr>
      <p:grpSpPr>
        <a:xfrm>
          <a:off x="0" y="0"/>
          <a:ext cx="0" cy="0"/>
          <a:chOff x="0" y="0"/>
          <a:chExt cx="0" cy="0"/>
        </a:xfrm>
      </p:grpSpPr>
      <p:grpSp>
        <p:nvGrpSpPr>
          <p:cNvPr id="1202" name="Google Shape;1202;p146"/>
          <p:cNvGrpSpPr/>
          <p:nvPr/>
        </p:nvGrpSpPr>
        <p:grpSpPr>
          <a:xfrm>
            <a:off x="-1409750" y="-1994750"/>
            <a:ext cx="11640702" cy="7589390"/>
            <a:chOff x="-1409750" y="-1994750"/>
            <a:chExt cx="11640702" cy="7589390"/>
          </a:xfrm>
        </p:grpSpPr>
        <p:pic>
          <p:nvPicPr>
            <p:cNvPr id="1203" name="Google Shape;1203;p146"/>
            <p:cNvPicPr preferRelativeResize="0"/>
            <p:nvPr/>
          </p:nvPicPr>
          <p:blipFill>
            <a:blip r:embed="rId3">
              <a:alphaModFix/>
            </a:blip>
            <a:stretch>
              <a:fillRect/>
            </a:stretch>
          </p:blipFill>
          <p:spPr>
            <a:xfrm rot="10800000" flipH="1">
              <a:off x="2187378" y="-1994750"/>
              <a:ext cx="5255401" cy="3259670"/>
            </a:xfrm>
            <a:prstGeom prst="rect">
              <a:avLst/>
            </a:prstGeom>
            <a:noFill/>
            <a:ln>
              <a:noFill/>
            </a:ln>
          </p:spPr>
        </p:pic>
        <p:pic>
          <p:nvPicPr>
            <p:cNvPr id="1204" name="Google Shape;1204;p146"/>
            <p:cNvPicPr preferRelativeResize="0"/>
            <p:nvPr/>
          </p:nvPicPr>
          <p:blipFill>
            <a:blip r:embed="rId4">
              <a:alphaModFix/>
            </a:blip>
            <a:stretch>
              <a:fillRect/>
            </a:stretch>
          </p:blipFill>
          <p:spPr>
            <a:xfrm>
              <a:off x="8316976" y="331900"/>
              <a:ext cx="1913976" cy="1716850"/>
            </a:xfrm>
            <a:prstGeom prst="rect">
              <a:avLst/>
            </a:prstGeom>
            <a:noFill/>
            <a:ln>
              <a:noFill/>
            </a:ln>
          </p:spPr>
        </p:pic>
        <p:pic>
          <p:nvPicPr>
            <p:cNvPr id="1205" name="Google Shape;1205;p146"/>
            <p:cNvPicPr preferRelativeResize="0"/>
            <p:nvPr/>
          </p:nvPicPr>
          <p:blipFill rotWithShape="1">
            <a:blip r:embed="rId5">
              <a:alphaModFix/>
            </a:blip>
            <a:srcRect t="18224" b="28847"/>
            <a:stretch/>
          </p:blipFill>
          <p:spPr>
            <a:xfrm rot="1800023">
              <a:off x="-24186" y="4038893"/>
              <a:ext cx="1976222" cy="1137912"/>
            </a:xfrm>
            <a:prstGeom prst="rect">
              <a:avLst/>
            </a:prstGeom>
            <a:noFill/>
            <a:ln>
              <a:noFill/>
            </a:ln>
          </p:spPr>
        </p:pic>
        <p:pic>
          <p:nvPicPr>
            <p:cNvPr id="1206" name="Google Shape;1206;p146"/>
            <p:cNvPicPr preferRelativeResize="0"/>
            <p:nvPr/>
          </p:nvPicPr>
          <p:blipFill>
            <a:blip r:embed="rId6">
              <a:alphaModFix amt="50000"/>
            </a:blip>
            <a:stretch>
              <a:fillRect/>
            </a:stretch>
          </p:blipFill>
          <p:spPr>
            <a:xfrm>
              <a:off x="-1409750" y="-956825"/>
              <a:ext cx="2758700" cy="2474599"/>
            </a:xfrm>
            <a:prstGeom prst="rect">
              <a:avLst/>
            </a:prstGeom>
            <a:noFill/>
            <a:ln>
              <a:noFill/>
            </a:ln>
          </p:spPr>
        </p:pic>
        <p:pic>
          <p:nvPicPr>
            <p:cNvPr id="1207" name="Google Shape;1207;p146"/>
            <p:cNvPicPr preferRelativeResize="0"/>
            <p:nvPr/>
          </p:nvPicPr>
          <p:blipFill>
            <a:blip r:embed="rId7">
              <a:alphaModFix/>
            </a:blip>
            <a:stretch>
              <a:fillRect/>
            </a:stretch>
          </p:blipFill>
          <p:spPr>
            <a:xfrm>
              <a:off x="-333125" y="-424715"/>
              <a:ext cx="1844300" cy="2006338"/>
            </a:xfrm>
            <a:prstGeom prst="rect">
              <a:avLst/>
            </a:prstGeom>
            <a:noFill/>
            <a:ln>
              <a:noFill/>
            </a:ln>
          </p:spPr>
        </p:pic>
      </p:grpSp>
      <p:sp>
        <p:nvSpPr>
          <p:cNvPr id="1208" name="Google Shape;1208;p146"/>
          <p:cNvSpPr txBox="1">
            <a:spLocks noGrp="1"/>
          </p:cNvSpPr>
          <p:nvPr>
            <p:ph type="ctrTitle"/>
          </p:nvPr>
        </p:nvSpPr>
        <p:spPr>
          <a:xfrm>
            <a:off x="714175" y="1061875"/>
            <a:ext cx="3857700" cy="26004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3800" b="0">
                <a:solidFill>
                  <a:schemeClr val="dk1"/>
                </a:solidFill>
                <a:latin typeface="Autour One"/>
                <a:ea typeface="Autour One"/>
                <a:cs typeface="Autour One"/>
                <a:sym typeface="Autour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09" name="Google Shape;1209;p146"/>
          <p:cNvSpPr txBox="1">
            <a:spLocks noGrp="1"/>
          </p:cNvSpPr>
          <p:nvPr>
            <p:ph type="subTitle" idx="1"/>
          </p:nvPr>
        </p:nvSpPr>
        <p:spPr>
          <a:xfrm>
            <a:off x="790375" y="3662263"/>
            <a:ext cx="3781500" cy="407400"/>
          </a:xfrm>
          <a:prstGeom prst="rect">
            <a:avLst/>
          </a:prstGeom>
          <a:solidFill>
            <a:schemeClr val="lt2"/>
          </a:solid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solidFill>
                  <a:srgbClr val="493D3A"/>
                </a:solidFill>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10"/>
        <p:cNvGrpSpPr/>
        <p:nvPr/>
      </p:nvGrpSpPr>
      <p:grpSpPr>
        <a:xfrm>
          <a:off x="0" y="0"/>
          <a:ext cx="0" cy="0"/>
          <a:chOff x="0" y="0"/>
          <a:chExt cx="0" cy="0"/>
        </a:xfrm>
      </p:grpSpPr>
      <p:sp>
        <p:nvSpPr>
          <p:cNvPr id="1211" name="Google Shape;1211;p147"/>
          <p:cNvSpPr txBox="1">
            <a:spLocks noGrp="1"/>
          </p:cNvSpPr>
          <p:nvPr>
            <p:ph type="title"/>
          </p:nvPr>
        </p:nvSpPr>
        <p:spPr>
          <a:xfrm>
            <a:off x="1545400" y="2184913"/>
            <a:ext cx="2642700" cy="11565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212" name="Google Shape;1212;p147"/>
          <p:cNvSpPr txBox="1">
            <a:spLocks noGrp="1"/>
          </p:cNvSpPr>
          <p:nvPr>
            <p:ph type="title" idx="2" hasCustomPrompt="1"/>
          </p:nvPr>
        </p:nvSpPr>
        <p:spPr>
          <a:xfrm>
            <a:off x="3018037" y="1061467"/>
            <a:ext cx="1170000" cy="806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5000" b="0">
                <a:solidFill>
                  <a:srgbClr val="493D3A"/>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213" name="Google Shape;1213;p147"/>
          <p:cNvSpPr txBox="1">
            <a:spLocks noGrp="1"/>
          </p:cNvSpPr>
          <p:nvPr>
            <p:ph type="subTitle" idx="1"/>
          </p:nvPr>
        </p:nvSpPr>
        <p:spPr>
          <a:xfrm>
            <a:off x="1545326" y="3575550"/>
            <a:ext cx="2642700" cy="606600"/>
          </a:xfrm>
          <a:prstGeom prst="rect">
            <a:avLst/>
          </a:prstGeom>
          <a:solidFill>
            <a:schemeClr val="lt2"/>
          </a:solidFill>
        </p:spPr>
        <p:txBody>
          <a:bodyPr spcFirstLastPara="1" wrap="square" lIns="91425" tIns="91425" rIns="91425" bIns="91425" anchor="ctr"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1214" name="Google Shape;1214;p147"/>
          <p:cNvGrpSpPr/>
          <p:nvPr/>
        </p:nvGrpSpPr>
        <p:grpSpPr>
          <a:xfrm>
            <a:off x="-1446761" y="-760446"/>
            <a:ext cx="11572837" cy="8193372"/>
            <a:chOff x="-1446761" y="-760446"/>
            <a:chExt cx="11572837" cy="8193372"/>
          </a:xfrm>
        </p:grpSpPr>
        <p:grpSp>
          <p:nvGrpSpPr>
            <p:cNvPr id="1215" name="Google Shape;1215;p147"/>
            <p:cNvGrpSpPr/>
            <p:nvPr/>
          </p:nvGrpSpPr>
          <p:grpSpPr>
            <a:xfrm>
              <a:off x="-1446761" y="-760446"/>
              <a:ext cx="11572837" cy="4803077"/>
              <a:chOff x="-1446761" y="-760446"/>
              <a:chExt cx="11572837" cy="4803077"/>
            </a:xfrm>
          </p:grpSpPr>
          <p:pic>
            <p:nvPicPr>
              <p:cNvPr id="1216" name="Google Shape;1216;p147"/>
              <p:cNvPicPr preferRelativeResize="0"/>
              <p:nvPr/>
            </p:nvPicPr>
            <p:blipFill>
              <a:blip r:embed="rId2">
                <a:alphaModFix/>
              </a:blip>
              <a:stretch>
                <a:fillRect/>
              </a:stretch>
            </p:blipFill>
            <p:spPr>
              <a:xfrm rot="-5400000" flipH="1">
                <a:off x="-2219525" y="12318"/>
                <a:ext cx="4803077" cy="3257549"/>
              </a:xfrm>
              <a:prstGeom prst="rect">
                <a:avLst/>
              </a:prstGeom>
              <a:noFill/>
              <a:ln>
                <a:noFill/>
              </a:ln>
            </p:spPr>
          </p:pic>
          <p:pic>
            <p:nvPicPr>
              <p:cNvPr id="1217" name="Google Shape;1217;p147"/>
              <p:cNvPicPr preferRelativeResize="0"/>
              <p:nvPr/>
            </p:nvPicPr>
            <p:blipFill>
              <a:blip r:embed="rId3">
                <a:alphaModFix/>
              </a:blip>
              <a:stretch>
                <a:fillRect/>
              </a:stretch>
            </p:blipFill>
            <p:spPr>
              <a:xfrm>
                <a:off x="7480975" y="-577550"/>
                <a:ext cx="2645101" cy="2372700"/>
              </a:xfrm>
              <a:prstGeom prst="rect">
                <a:avLst/>
              </a:prstGeom>
              <a:noFill/>
              <a:ln>
                <a:noFill/>
              </a:ln>
            </p:spPr>
          </p:pic>
        </p:grpSp>
        <p:pic>
          <p:nvPicPr>
            <p:cNvPr id="1218" name="Google Shape;1218;p147"/>
            <p:cNvPicPr preferRelativeResize="0"/>
            <p:nvPr/>
          </p:nvPicPr>
          <p:blipFill>
            <a:blip r:embed="rId4">
              <a:alphaModFix/>
            </a:blip>
            <a:stretch>
              <a:fillRect/>
            </a:stretch>
          </p:blipFill>
          <p:spPr>
            <a:xfrm>
              <a:off x="3902946" y="4182150"/>
              <a:ext cx="5241048" cy="3250776"/>
            </a:xfrm>
            <a:prstGeom prst="rect">
              <a:avLst/>
            </a:prstGeom>
            <a:noFill/>
            <a:ln>
              <a:noFill/>
            </a:ln>
          </p:spPr>
        </p:pic>
      </p:gr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19"/>
        <p:cNvGrpSpPr/>
        <p:nvPr/>
      </p:nvGrpSpPr>
      <p:grpSpPr>
        <a:xfrm>
          <a:off x="0" y="0"/>
          <a:ext cx="0" cy="0"/>
          <a:chOff x="0" y="0"/>
          <a:chExt cx="0" cy="0"/>
        </a:xfrm>
      </p:grpSpPr>
      <p:grpSp>
        <p:nvGrpSpPr>
          <p:cNvPr id="1220" name="Google Shape;1220;p148"/>
          <p:cNvGrpSpPr/>
          <p:nvPr/>
        </p:nvGrpSpPr>
        <p:grpSpPr>
          <a:xfrm>
            <a:off x="-623153" y="-2161325"/>
            <a:ext cx="10706627" cy="9306723"/>
            <a:chOff x="-623153" y="-2161325"/>
            <a:chExt cx="10706627" cy="9306723"/>
          </a:xfrm>
        </p:grpSpPr>
        <p:pic>
          <p:nvPicPr>
            <p:cNvPr id="1221" name="Google Shape;1221;p148"/>
            <p:cNvPicPr preferRelativeResize="0"/>
            <p:nvPr/>
          </p:nvPicPr>
          <p:blipFill>
            <a:blip r:embed="rId2">
              <a:alphaModFix/>
            </a:blip>
            <a:stretch>
              <a:fillRect/>
            </a:stretch>
          </p:blipFill>
          <p:spPr>
            <a:xfrm flipH="1">
              <a:off x="2804874" y="4440425"/>
              <a:ext cx="2305990" cy="2068525"/>
            </a:xfrm>
            <a:prstGeom prst="rect">
              <a:avLst/>
            </a:prstGeom>
            <a:noFill/>
            <a:ln>
              <a:noFill/>
            </a:ln>
          </p:spPr>
        </p:pic>
        <p:pic>
          <p:nvPicPr>
            <p:cNvPr id="1222" name="Google Shape;1222;p148"/>
            <p:cNvPicPr preferRelativeResize="0"/>
            <p:nvPr/>
          </p:nvPicPr>
          <p:blipFill>
            <a:blip r:embed="rId3">
              <a:alphaModFix/>
            </a:blip>
            <a:stretch>
              <a:fillRect/>
            </a:stretch>
          </p:blipFill>
          <p:spPr>
            <a:xfrm>
              <a:off x="-623153" y="-2161325"/>
              <a:ext cx="4886001" cy="3313800"/>
            </a:xfrm>
            <a:prstGeom prst="rect">
              <a:avLst/>
            </a:prstGeom>
            <a:noFill/>
            <a:ln>
              <a:noFill/>
            </a:ln>
          </p:spPr>
        </p:pic>
        <p:pic>
          <p:nvPicPr>
            <p:cNvPr id="1223" name="Google Shape;1223;p148"/>
            <p:cNvPicPr preferRelativeResize="0"/>
            <p:nvPr/>
          </p:nvPicPr>
          <p:blipFill>
            <a:blip r:embed="rId4">
              <a:alphaModFix/>
            </a:blip>
            <a:stretch>
              <a:fillRect/>
            </a:stretch>
          </p:blipFill>
          <p:spPr>
            <a:xfrm>
              <a:off x="4915996" y="4255400"/>
              <a:ext cx="4659400" cy="2889999"/>
            </a:xfrm>
            <a:prstGeom prst="rect">
              <a:avLst/>
            </a:prstGeom>
            <a:noFill/>
            <a:ln>
              <a:noFill/>
            </a:ln>
          </p:spPr>
        </p:pic>
        <p:pic>
          <p:nvPicPr>
            <p:cNvPr id="1224" name="Google Shape;1224;p148"/>
            <p:cNvPicPr preferRelativeResize="0"/>
            <p:nvPr/>
          </p:nvPicPr>
          <p:blipFill>
            <a:blip r:embed="rId5">
              <a:alphaModFix/>
            </a:blip>
            <a:stretch>
              <a:fillRect/>
            </a:stretch>
          </p:blipFill>
          <p:spPr>
            <a:xfrm rot="-3381171">
              <a:off x="7670960" y="785728"/>
              <a:ext cx="1961654" cy="2133970"/>
            </a:xfrm>
            <a:prstGeom prst="rect">
              <a:avLst/>
            </a:prstGeom>
            <a:noFill/>
            <a:ln>
              <a:noFill/>
            </a:ln>
          </p:spPr>
        </p:pic>
      </p:grpSp>
      <p:sp>
        <p:nvSpPr>
          <p:cNvPr id="1225" name="Google Shape;1225;p14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226" name="Google Shape;1226;p148"/>
          <p:cNvSpPr txBox="1">
            <a:spLocks noGrp="1"/>
          </p:cNvSpPr>
          <p:nvPr>
            <p:ph type="body" idx="1"/>
          </p:nvPr>
        </p:nvSpPr>
        <p:spPr>
          <a:xfrm>
            <a:off x="714175" y="1152475"/>
            <a:ext cx="77157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227"/>
        <p:cNvGrpSpPr/>
        <p:nvPr/>
      </p:nvGrpSpPr>
      <p:grpSpPr>
        <a:xfrm>
          <a:off x="0" y="0"/>
          <a:ext cx="0" cy="0"/>
          <a:chOff x="0" y="0"/>
          <a:chExt cx="0" cy="0"/>
        </a:xfrm>
      </p:grpSpPr>
      <p:grpSp>
        <p:nvGrpSpPr>
          <p:cNvPr id="1228" name="Google Shape;1228;p149"/>
          <p:cNvGrpSpPr/>
          <p:nvPr/>
        </p:nvGrpSpPr>
        <p:grpSpPr>
          <a:xfrm>
            <a:off x="-260149" y="-3051626"/>
            <a:ext cx="10328174" cy="9907952"/>
            <a:chOff x="-260149" y="-3051626"/>
            <a:chExt cx="10328174" cy="9907952"/>
          </a:xfrm>
        </p:grpSpPr>
        <p:pic>
          <p:nvPicPr>
            <p:cNvPr id="1229" name="Google Shape;1229;p149"/>
            <p:cNvPicPr preferRelativeResize="0"/>
            <p:nvPr/>
          </p:nvPicPr>
          <p:blipFill>
            <a:blip r:embed="rId3">
              <a:alphaModFix/>
            </a:blip>
            <a:stretch>
              <a:fillRect/>
            </a:stretch>
          </p:blipFill>
          <p:spPr>
            <a:xfrm rot="10800000">
              <a:off x="-260149" y="-3051626"/>
              <a:ext cx="5191825" cy="4657201"/>
            </a:xfrm>
            <a:prstGeom prst="rect">
              <a:avLst/>
            </a:prstGeom>
            <a:noFill/>
            <a:ln>
              <a:noFill/>
            </a:ln>
          </p:spPr>
        </p:pic>
        <p:pic>
          <p:nvPicPr>
            <p:cNvPr id="1230" name="Google Shape;1230;p149"/>
            <p:cNvPicPr preferRelativeResize="0"/>
            <p:nvPr/>
          </p:nvPicPr>
          <p:blipFill>
            <a:blip r:embed="rId4">
              <a:alphaModFix/>
            </a:blip>
            <a:stretch>
              <a:fillRect/>
            </a:stretch>
          </p:blipFill>
          <p:spPr>
            <a:xfrm rot="5400000" flipH="1">
              <a:off x="6866548" y="2402849"/>
              <a:ext cx="3815301" cy="2587651"/>
            </a:xfrm>
            <a:prstGeom prst="rect">
              <a:avLst/>
            </a:prstGeom>
            <a:noFill/>
            <a:ln>
              <a:noFill/>
            </a:ln>
          </p:spPr>
        </p:pic>
        <p:pic>
          <p:nvPicPr>
            <p:cNvPr id="1231" name="Google Shape;1231;p149"/>
            <p:cNvPicPr preferRelativeResize="0"/>
            <p:nvPr/>
          </p:nvPicPr>
          <p:blipFill>
            <a:blip r:embed="rId5">
              <a:alphaModFix/>
            </a:blip>
            <a:stretch>
              <a:fillRect/>
            </a:stretch>
          </p:blipFill>
          <p:spPr>
            <a:xfrm>
              <a:off x="4" y="3862950"/>
              <a:ext cx="4826066" cy="2993376"/>
            </a:xfrm>
            <a:prstGeom prst="rect">
              <a:avLst/>
            </a:prstGeom>
            <a:noFill/>
            <a:ln>
              <a:noFill/>
            </a:ln>
          </p:spPr>
        </p:pic>
        <p:pic>
          <p:nvPicPr>
            <p:cNvPr id="1232" name="Google Shape;1232;p149"/>
            <p:cNvPicPr preferRelativeResize="0"/>
            <p:nvPr/>
          </p:nvPicPr>
          <p:blipFill>
            <a:blip r:embed="rId6">
              <a:alphaModFix/>
            </a:blip>
            <a:stretch>
              <a:fillRect/>
            </a:stretch>
          </p:blipFill>
          <p:spPr>
            <a:xfrm flipH="1">
              <a:off x="5794025" y="4378675"/>
              <a:ext cx="1476225" cy="1324200"/>
            </a:xfrm>
            <a:prstGeom prst="rect">
              <a:avLst/>
            </a:prstGeom>
            <a:noFill/>
            <a:ln>
              <a:noFill/>
            </a:ln>
          </p:spPr>
        </p:pic>
      </p:grpSp>
      <p:sp>
        <p:nvSpPr>
          <p:cNvPr id="1233" name="Google Shape;1233;p14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234" name="Google Shape;1234;p149"/>
          <p:cNvSpPr txBox="1">
            <a:spLocks noGrp="1"/>
          </p:cNvSpPr>
          <p:nvPr>
            <p:ph type="title" idx="2"/>
          </p:nvPr>
        </p:nvSpPr>
        <p:spPr>
          <a:xfrm>
            <a:off x="1829663"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235" name="Google Shape;1235;p149"/>
          <p:cNvSpPr txBox="1">
            <a:spLocks noGrp="1"/>
          </p:cNvSpPr>
          <p:nvPr>
            <p:ph type="subTitle" idx="1"/>
          </p:nvPr>
        </p:nvSpPr>
        <p:spPr>
          <a:xfrm>
            <a:off x="182952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36" name="Google Shape;1236;p149"/>
          <p:cNvSpPr txBox="1">
            <a:spLocks noGrp="1"/>
          </p:cNvSpPr>
          <p:nvPr>
            <p:ph type="title" idx="3"/>
          </p:nvPr>
        </p:nvSpPr>
        <p:spPr>
          <a:xfrm>
            <a:off x="5208475"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237" name="Google Shape;1237;p149"/>
          <p:cNvSpPr txBox="1">
            <a:spLocks noGrp="1"/>
          </p:cNvSpPr>
          <p:nvPr>
            <p:ph type="subTitle" idx="4"/>
          </p:nvPr>
        </p:nvSpPr>
        <p:spPr>
          <a:xfrm>
            <a:off x="520847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38"/>
        <p:cNvGrpSpPr/>
        <p:nvPr/>
      </p:nvGrpSpPr>
      <p:grpSpPr>
        <a:xfrm>
          <a:off x="0" y="0"/>
          <a:ext cx="0" cy="0"/>
          <a:chOff x="0" y="0"/>
          <a:chExt cx="0" cy="0"/>
        </a:xfrm>
      </p:grpSpPr>
      <p:grpSp>
        <p:nvGrpSpPr>
          <p:cNvPr id="1239" name="Google Shape;1239;p150"/>
          <p:cNvGrpSpPr/>
          <p:nvPr/>
        </p:nvGrpSpPr>
        <p:grpSpPr>
          <a:xfrm>
            <a:off x="-1993139" y="-718676"/>
            <a:ext cx="12221629" cy="7477751"/>
            <a:chOff x="-1993139" y="-718676"/>
            <a:chExt cx="12221629" cy="7477751"/>
          </a:xfrm>
        </p:grpSpPr>
        <p:pic>
          <p:nvPicPr>
            <p:cNvPr id="1240" name="Google Shape;1240;p150"/>
            <p:cNvPicPr preferRelativeResize="0"/>
            <p:nvPr/>
          </p:nvPicPr>
          <p:blipFill>
            <a:blip r:embed="rId2">
              <a:alphaModFix/>
            </a:blip>
            <a:stretch>
              <a:fillRect/>
            </a:stretch>
          </p:blipFill>
          <p:spPr>
            <a:xfrm rot="-5400000" flipH="1">
              <a:off x="6279391" y="206900"/>
              <a:ext cx="4874675" cy="3023524"/>
            </a:xfrm>
            <a:prstGeom prst="rect">
              <a:avLst/>
            </a:prstGeom>
            <a:noFill/>
            <a:ln>
              <a:noFill/>
            </a:ln>
          </p:spPr>
        </p:pic>
        <p:pic>
          <p:nvPicPr>
            <p:cNvPr id="1241" name="Google Shape;1241;p150"/>
            <p:cNvPicPr preferRelativeResize="0"/>
            <p:nvPr/>
          </p:nvPicPr>
          <p:blipFill>
            <a:blip r:embed="rId3">
              <a:alphaModFix/>
            </a:blip>
            <a:stretch>
              <a:fillRect/>
            </a:stretch>
          </p:blipFill>
          <p:spPr>
            <a:xfrm>
              <a:off x="-1993139" y="2983300"/>
              <a:ext cx="4209216" cy="3775775"/>
            </a:xfrm>
            <a:prstGeom prst="rect">
              <a:avLst/>
            </a:prstGeom>
            <a:noFill/>
            <a:ln>
              <a:noFill/>
            </a:ln>
          </p:spPr>
        </p:pic>
        <p:pic>
          <p:nvPicPr>
            <p:cNvPr id="1242" name="Google Shape;1242;p150"/>
            <p:cNvPicPr preferRelativeResize="0"/>
            <p:nvPr/>
          </p:nvPicPr>
          <p:blipFill>
            <a:blip r:embed="rId4">
              <a:alphaModFix/>
            </a:blip>
            <a:stretch>
              <a:fillRect/>
            </a:stretch>
          </p:blipFill>
          <p:spPr>
            <a:xfrm rot="1618011">
              <a:off x="3088345" y="3857496"/>
              <a:ext cx="1863682" cy="2027383"/>
            </a:xfrm>
            <a:prstGeom prst="rect">
              <a:avLst/>
            </a:prstGeom>
            <a:noFill/>
            <a:ln>
              <a:noFill/>
            </a:ln>
          </p:spPr>
        </p:pic>
      </p:grpSp>
      <p:sp>
        <p:nvSpPr>
          <p:cNvPr id="1243" name="Google Shape;1243;p15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44"/>
        <p:cNvGrpSpPr/>
        <p:nvPr/>
      </p:nvGrpSpPr>
      <p:grpSpPr>
        <a:xfrm>
          <a:off x="0" y="0"/>
          <a:ext cx="0" cy="0"/>
          <a:chOff x="0" y="0"/>
          <a:chExt cx="0" cy="0"/>
        </a:xfrm>
      </p:grpSpPr>
      <p:grpSp>
        <p:nvGrpSpPr>
          <p:cNvPr id="1245" name="Google Shape;1245;p151"/>
          <p:cNvGrpSpPr/>
          <p:nvPr/>
        </p:nvGrpSpPr>
        <p:grpSpPr>
          <a:xfrm>
            <a:off x="-787550" y="-1858969"/>
            <a:ext cx="5526378" cy="8571745"/>
            <a:chOff x="-787550" y="-1858969"/>
            <a:chExt cx="5526378" cy="8571745"/>
          </a:xfrm>
        </p:grpSpPr>
        <p:pic>
          <p:nvPicPr>
            <p:cNvPr id="1246" name="Google Shape;1246;p151"/>
            <p:cNvPicPr preferRelativeResize="0"/>
            <p:nvPr/>
          </p:nvPicPr>
          <p:blipFill>
            <a:blip r:embed="rId2">
              <a:alphaModFix/>
            </a:blip>
            <a:stretch>
              <a:fillRect/>
            </a:stretch>
          </p:blipFill>
          <p:spPr>
            <a:xfrm>
              <a:off x="270504" y="3941275"/>
              <a:ext cx="4468324" cy="2771501"/>
            </a:xfrm>
            <a:prstGeom prst="rect">
              <a:avLst/>
            </a:prstGeom>
            <a:noFill/>
            <a:ln>
              <a:noFill/>
            </a:ln>
          </p:spPr>
        </p:pic>
        <p:pic>
          <p:nvPicPr>
            <p:cNvPr id="1247" name="Google Shape;1247;p151"/>
            <p:cNvPicPr preferRelativeResize="0"/>
            <p:nvPr/>
          </p:nvPicPr>
          <p:blipFill>
            <a:blip r:embed="rId3">
              <a:alphaModFix/>
            </a:blip>
            <a:stretch>
              <a:fillRect/>
            </a:stretch>
          </p:blipFill>
          <p:spPr>
            <a:xfrm rot="902127">
              <a:off x="-502625" y="-1384064"/>
              <a:ext cx="4021252" cy="2727326"/>
            </a:xfrm>
            <a:prstGeom prst="rect">
              <a:avLst/>
            </a:prstGeom>
            <a:noFill/>
            <a:ln>
              <a:noFill/>
            </a:ln>
          </p:spPr>
        </p:pic>
        <p:pic>
          <p:nvPicPr>
            <p:cNvPr id="1248" name="Google Shape;1248;p151"/>
            <p:cNvPicPr preferRelativeResize="0"/>
            <p:nvPr/>
          </p:nvPicPr>
          <p:blipFill>
            <a:blip r:embed="rId4">
              <a:alphaModFix/>
            </a:blip>
            <a:stretch>
              <a:fillRect/>
            </a:stretch>
          </p:blipFill>
          <p:spPr>
            <a:xfrm rot="-2557688">
              <a:off x="-545598" y="230050"/>
              <a:ext cx="2440302" cy="1666625"/>
            </a:xfrm>
            <a:prstGeom prst="rect">
              <a:avLst/>
            </a:prstGeom>
            <a:noFill/>
            <a:ln>
              <a:noFill/>
            </a:ln>
          </p:spPr>
        </p:pic>
      </p:grpSp>
      <p:sp>
        <p:nvSpPr>
          <p:cNvPr id="1249" name="Google Shape;1249;p151"/>
          <p:cNvSpPr txBox="1">
            <a:spLocks noGrp="1"/>
          </p:cNvSpPr>
          <p:nvPr>
            <p:ph type="title"/>
          </p:nvPr>
        </p:nvSpPr>
        <p:spPr>
          <a:xfrm>
            <a:off x="1398100" y="1507050"/>
            <a:ext cx="2951700" cy="1117500"/>
          </a:xfrm>
          <a:prstGeom prst="rect">
            <a:avLst/>
          </a:prstGeom>
        </p:spPr>
        <p:txBody>
          <a:bodyPr spcFirstLastPara="1" wrap="square" lIns="91425" tIns="91425" rIns="91425" bIns="91425" anchor="ctr" anchorCtr="0">
            <a:noAutofit/>
          </a:bodyPr>
          <a:lstStyle>
            <a:lvl1pPr lvl="0" algn="l">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250" name="Google Shape;1250;p151"/>
          <p:cNvSpPr txBox="1">
            <a:spLocks noGrp="1"/>
          </p:cNvSpPr>
          <p:nvPr>
            <p:ph type="subTitle" idx="1"/>
          </p:nvPr>
        </p:nvSpPr>
        <p:spPr>
          <a:xfrm>
            <a:off x="1398100" y="2624550"/>
            <a:ext cx="2951700" cy="1011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51"/>
        <p:cNvGrpSpPr/>
        <p:nvPr/>
      </p:nvGrpSpPr>
      <p:grpSpPr>
        <a:xfrm>
          <a:off x="0" y="0"/>
          <a:ext cx="0" cy="0"/>
          <a:chOff x="0" y="0"/>
          <a:chExt cx="0" cy="0"/>
        </a:xfrm>
      </p:grpSpPr>
      <p:grpSp>
        <p:nvGrpSpPr>
          <p:cNvPr id="1252" name="Google Shape;1252;p152"/>
          <p:cNvGrpSpPr/>
          <p:nvPr/>
        </p:nvGrpSpPr>
        <p:grpSpPr>
          <a:xfrm>
            <a:off x="-1592709" y="-2321050"/>
            <a:ext cx="12467944" cy="10036299"/>
            <a:chOff x="-1592709" y="-2321050"/>
            <a:chExt cx="12467944" cy="10036299"/>
          </a:xfrm>
        </p:grpSpPr>
        <p:pic>
          <p:nvPicPr>
            <p:cNvPr id="1253" name="Google Shape;1253;p152"/>
            <p:cNvPicPr preferRelativeResize="0"/>
            <p:nvPr/>
          </p:nvPicPr>
          <p:blipFill>
            <a:blip r:embed="rId2">
              <a:alphaModFix/>
            </a:blip>
            <a:stretch>
              <a:fillRect/>
            </a:stretch>
          </p:blipFill>
          <p:spPr>
            <a:xfrm>
              <a:off x="-1592709" y="-2321050"/>
              <a:ext cx="7581420" cy="5141890"/>
            </a:xfrm>
            <a:prstGeom prst="rect">
              <a:avLst/>
            </a:prstGeom>
            <a:noFill/>
            <a:ln>
              <a:noFill/>
            </a:ln>
          </p:spPr>
        </p:pic>
        <p:pic>
          <p:nvPicPr>
            <p:cNvPr id="1254" name="Google Shape;1254;p152"/>
            <p:cNvPicPr preferRelativeResize="0"/>
            <p:nvPr/>
          </p:nvPicPr>
          <p:blipFill>
            <a:blip r:embed="rId3">
              <a:alphaModFix/>
            </a:blip>
            <a:stretch>
              <a:fillRect/>
            </a:stretch>
          </p:blipFill>
          <p:spPr>
            <a:xfrm>
              <a:off x="5141265" y="-611225"/>
              <a:ext cx="5733971" cy="5143500"/>
            </a:xfrm>
            <a:prstGeom prst="rect">
              <a:avLst/>
            </a:prstGeom>
            <a:noFill/>
            <a:ln>
              <a:noFill/>
            </a:ln>
          </p:spPr>
        </p:pic>
        <p:pic>
          <p:nvPicPr>
            <p:cNvPr id="1255" name="Google Shape;1255;p152"/>
            <p:cNvPicPr preferRelativeResize="0"/>
            <p:nvPr/>
          </p:nvPicPr>
          <p:blipFill>
            <a:blip r:embed="rId4">
              <a:alphaModFix/>
            </a:blip>
            <a:stretch>
              <a:fillRect/>
            </a:stretch>
          </p:blipFill>
          <p:spPr>
            <a:xfrm>
              <a:off x="623459" y="2571750"/>
              <a:ext cx="8292581" cy="5143499"/>
            </a:xfrm>
            <a:prstGeom prst="rect">
              <a:avLst/>
            </a:prstGeom>
            <a:noFill/>
            <a:ln>
              <a:noFill/>
            </a:ln>
          </p:spPr>
        </p:pic>
        <p:pic>
          <p:nvPicPr>
            <p:cNvPr id="1256" name="Google Shape;1256;p152"/>
            <p:cNvPicPr preferRelativeResize="0"/>
            <p:nvPr/>
          </p:nvPicPr>
          <p:blipFill>
            <a:blip r:embed="rId5">
              <a:alphaModFix/>
            </a:blip>
            <a:stretch>
              <a:fillRect/>
            </a:stretch>
          </p:blipFill>
          <p:spPr>
            <a:xfrm>
              <a:off x="266888" y="2763700"/>
              <a:ext cx="2456675" cy="2672449"/>
            </a:xfrm>
            <a:prstGeom prst="rect">
              <a:avLst/>
            </a:prstGeom>
            <a:noFill/>
            <a:ln>
              <a:noFill/>
            </a:ln>
          </p:spPr>
        </p:pic>
        <p:pic>
          <p:nvPicPr>
            <p:cNvPr id="1257" name="Google Shape;1257;p152"/>
            <p:cNvPicPr preferRelativeResize="0"/>
            <p:nvPr/>
          </p:nvPicPr>
          <p:blipFill>
            <a:blip r:embed="rId6">
              <a:alphaModFix/>
            </a:blip>
            <a:stretch>
              <a:fillRect/>
            </a:stretch>
          </p:blipFill>
          <p:spPr>
            <a:xfrm>
              <a:off x="4752971" y="-1463650"/>
              <a:ext cx="4532624" cy="3095625"/>
            </a:xfrm>
            <a:prstGeom prst="rect">
              <a:avLst/>
            </a:prstGeom>
            <a:noFill/>
            <a:ln>
              <a:noFill/>
            </a:ln>
          </p:spPr>
        </p:pic>
      </p:grpSp>
      <p:sp>
        <p:nvSpPr>
          <p:cNvPr id="1258" name="Google Shape;1258;p152"/>
          <p:cNvSpPr txBox="1">
            <a:spLocks noGrp="1"/>
          </p:cNvSpPr>
          <p:nvPr>
            <p:ph type="title"/>
          </p:nvPr>
        </p:nvSpPr>
        <p:spPr>
          <a:xfrm>
            <a:off x="1104750" y="1183350"/>
            <a:ext cx="6934500" cy="2776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259"/>
        <p:cNvGrpSpPr/>
        <p:nvPr/>
      </p:nvGrpSpPr>
      <p:grpSpPr>
        <a:xfrm>
          <a:off x="0" y="0"/>
          <a:ext cx="0" cy="0"/>
          <a:chOff x="0" y="0"/>
          <a:chExt cx="0" cy="0"/>
        </a:xfrm>
      </p:grpSpPr>
      <p:sp>
        <p:nvSpPr>
          <p:cNvPr id="1260" name="Google Shape;1260;p153"/>
          <p:cNvSpPr txBox="1">
            <a:spLocks noGrp="1"/>
          </p:cNvSpPr>
          <p:nvPr>
            <p:ph type="title"/>
          </p:nvPr>
        </p:nvSpPr>
        <p:spPr>
          <a:xfrm>
            <a:off x="4572000" y="1275100"/>
            <a:ext cx="3515100" cy="968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600" b="0">
                <a:latin typeface="Autour One"/>
                <a:ea typeface="Autour One"/>
                <a:cs typeface="Autour One"/>
                <a:sym typeface="Autour One"/>
              </a:defRPr>
            </a:lvl1pPr>
            <a:lvl2pPr lvl="1" algn="l">
              <a:spcBef>
                <a:spcPts val="0"/>
              </a:spcBef>
              <a:spcAft>
                <a:spcPts val="0"/>
              </a:spcAft>
              <a:buSzPts val="4200"/>
              <a:buNone/>
              <a:defRPr sz="4200"/>
            </a:lvl2pPr>
            <a:lvl3pPr lvl="2" algn="l">
              <a:spcBef>
                <a:spcPts val="0"/>
              </a:spcBef>
              <a:spcAft>
                <a:spcPts val="0"/>
              </a:spcAft>
              <a:buSzPts val="4200"/>
              <a:buNone/>
              <a:defRPr sz="4200"/>
            </a:lvl3pPr>
            <a:lvl4pPr lvl="3" algn="l">
              <a:spcBef>
                <a:spcPts val="0"/>
              </a:spcBef>
              <a:spcAft>
                <a:spcPts val="0"/>
              </a:spcAft>
              <a:buSzPts val="4200"/>
              <a:buNone/>
              <a:defRPr sz="4200"/>
            </a:lvl4pPr>
            <a:lvl5pPr lvl="4" algn="l">
              <a:spcBef>
                <a:spcPts val="0"/>
              </a:spcBef>
              <a:spcAft>
                <a:spcPts val="0"/>
              </a:spcAft>
              <a:buSzPts val="4200"/>
              <a:buNone/>
              <a:defRPr sz="4200"/>
            </a:lvl5pPr>
            <a:lvl6pPr lvl="5" algn="l">
              <a:spcBef>
                <a:spcPts val="0"/>
              </a:spcBef>
              <a:spcAft>
                <a:spcPts val="0"/>
              </a:spcAft>
              <a:buSzPts val="4200"/>
              <a:buNone/>
              <a:defRPr sz="4200"/>
            </a:lvl6pPr>
            <a:lvl7pPr lvl="6" algn="l">
              <a:spcBef>
                <a:spcPts val="0"/>
              </a:spcBef>
              <a:spcAft>
                <a:spcPts val="0"/>
              </a:spcAft>
              <a:buSzPts val="4200"/>
              <a:buNone/>
              <a:defRPr sz="4200"/>
            </a:lvl7pPr>
            <a:lvl8pPr lvl="7" algn="l">
              <a:spcBef>
                <a:spcPts val="0"/>
              </a:spcBef>
              <a:spcAft>
                <a:spcPts val="0"/>
              </a:spcAft>
              <a:buSzPts val="4200"/>
              <a:buNone/>
              <a:defRPr sz="4200"/>
            </a:lvl8pPr>
            <a:lvl9pPr lvl="8" algn="l">
              <a:spcBef>
                <a:spcPts val="0"/>
              </a:spcBef>
              <a:spcAft>
                <a:spcPts val="0"/>
              </a:spcAft>
              <a:buSzPts val="4200"/>
              <a:buNone/>
              <a:defRPr sz="4200"/>
            </a:lvl9pPr>
          </a:lstStyle>
          <a:p>
            <a:endParaRPr/>
          </a:p>
        </p:txBody>
      </p:sp>
      <p:sp>
        <p:nvSpPr>
          <p:cNvPr id="1261" name="Google Shape;1261;p153"/>
          <p:cNvSpPr txBox="1">
            <a:spLocks noGrp="1"/>
          </p:cNvSpPr>
          <p:nvPr>
            <p:ph type="subTitle" idx="1"/>
          </p:nvPr>
        </p:nvSpPr>
        <p:spPr>
          <a:xfrm>
            <a:off x="4572000" y="2448788"/>
            <a:ext cx="3515100" cy="1419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grpSp>
        <p:nvGrpSpPr>
          <p:cNvPr id="1262" name="Google Shape;1262;p153"/>
          <p:cNvGrpSpPr/>
          <p:nvPr/>
        </p:nvGrpSpPr>
        <p:grpSpPr>
          <a:xfrm>
            <a:off x="-207700" y="-1376150"/>
            <a:ext cx="10435225" cy="9308799"/>
            <a:chOff x="-207699" y="-1376150"/>
            <a:chExt cx="10435225" cy="9308799"/>
          </a:xfrm>
        </p:grpSpPr>
        <p:grpSp>
          <p:nvGrpSpPr>
            <p:cNvPr id="1263" name="Google Shape;1263;p153"/>
            <p:cNvGrpSpPr/>
            <p:nvPr/>
          </p:nvGrpSpPr>
          <p:grpSpPr>
            <a:xfrm>
              <a:off x="-207700" y="-1376150"/>
              <a:ext cx="10435225" cy="9308799"/>
              <a:chOff x="-207699" y="-1376150"/>
              <a:chExt cx="10435225" cy="9308799"/>
            </a:xfrm>
          </p:grpSpPr>
          <p:pic>
            <p:nvPicPr>
              <p:cNvPr id="1264" name="Google Shape;1264;p153"/>
              <p:cNvPicPr preferRelativeResize="0"/>
              <p:nvPr/>
            </p:nvPicPr>
            <p:blipFill>
              <a:blip r:embed="rId3">
                <a:alphaModFix/>
              </a:blip>
              <a:stretch>
                <a:fillRect/>
              </a:stretch>
            </p:blipFill>
            <p:spPr>
              <a:xfrm rot="5400000">
                <a:off x="7384353" y="47800"/>
                <a:ext cx="2872018" cy="1947875"/>
              </a:xfrm>
              <a:prstGeom prst="rect">
                <a:avLst/>
              </a:prstGeom>
              <a:noFill/>
              <a:ln>
                <a:noFill/>
              </a:ln>
            </p:spPr>
          </p:pic>
          <p:pic>
            <p:nvPicPr>
              <p:cNvPr id="1265" name="Google Shape;1265;p153"/>
              <p:cNvPicPr preferRelativeResize="0"/>
              <p:nvPr/>
            </p:nvPicPr>
            <p:blipFill>
              <a:blip r:embed="rId4">
                <a:alphaModFix/>
              </a:blip>
              <a:stretch>
                <a:fillRect/>
              </a:stretch>
            </p:blipFill>
            <p:spPr>
              <a:xfrm rot="10800000" flipH="1">
                <a:off x="-207699" y="-1376150"/>
                <a:ext cx="4108652" cy="2548401"/>
              </a:xfrm>
              <a:prstGeom prst="rect">
                <a:avLst/>
              </a:prstGeom>
              <a:noFill/>
              <a:ln>
                <a:noFill/>
              </a:ln>
            </p:spPr>
          </p:pic>
          <p:pic>
            <p:nvPicPr>
              <p:cNvPr id="1266" name="Google Shape;1266;p153"/>
              <p:cNvPicPr preferRelativeResize="0"/>
              <p:nvPr/>
            </p:nvPicPr>
            <p:blipFill>
              <a:blip r:embed="rId5">
                <a:alphaModFix/>
              </a:blip>
              <a:stretch>
                <a:fillRect/>
              </a:stretch>
            </p:blipFill>
            <p:spPr>
              <a:xfrm>
                <a:off x="5364352" y="3570275"/>
                <a:ext cx="4863174" cy="4362374"/>
              </a:xfrm>
              <a:prstGeom prst="rect">
                <a:avLst/>
              </a:prstGeom>
              <a:noFill/>
              <a:ln>
                <a:noFill/>
              </a:ln>
            </p:spPr>
          </p:pic>
          <p:pic>
            <p:nvPicPr>
              <p:cNvPr id="1267" name="Google Shape;1267;p153"/>
              <p:cNvPicPr preferRelativeResize="0"/>
              <p:nvPr/>
            </p:nvPicPr>
            <p:blipFill>
              <a:blip r:embed="rId6">
                <a:alphaModFix/>
              </a:blip>
              <a:stretch>
                <a:fillRect/>
              </a:stretch>
            </p:blipFill>
            <p:spPr>
              <a:xfrm rot="10800000" flipH="1">
                <a:off x="6338425" y="-414275"/>
                <a:ext cx="1374649" cy="1233100"/>
              </a:xfrm>
              <a:prstGeom prst="rect">
                <a:avLst/>
              </a:prstGeom>
              <a:noFill/>
              <a:ln>
                <a:noFill/>
              </a:ln>
            </p:spPr>
          </p:pic>
        </p:grpSp>
        <p:pic>
          <p:nvPicPr>
            <p:cNvPr id="1268" name="Google Shape;1268;p153"/>
            <p:cNvPicPr preferRelativeResize="0"/>
            <p:nvPr/>
          </p:nvPicPr>
          <p:blipFill>
            <a:blip r:embed="rId7">
              <a:alphaModFix/>
            </a:blip>
            <a:stretch>
              <a:fillRect/>
            </a:stretch>
          </p:blipFill>
          <p:spPr>
            <a:xfrm rot="1484429">
              <a:off x="5619436" y="3702488"/>
              <a:ext cx="1814703" cy="1974101"/>
            </a:xfrm>
            <a:prstGeom prst="rect">
              <a:avLst/>
            </a:prstGeom>
            <a:noFill/>
            <a:ln>
              <a:noFill/>
            </a:ln>
          </p:spPr>
        </p:pic>
      </p:gr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9"/>
        <p:cNvGrpSpPr/>
        <p:nvPr/>
      </p:nvGrpSpPr>
      <p:grpSpPr>
        <a:xfrm>
          <a:off x="0" y="0"/>
          <a:ext cx="0" cy="0"/>
          <a:chOff x="0" y="0"/>
          <a:chExt cx="0" cy="0"/>
        </a:xfrm>
      </p:grpSpPr>
      <p:sp>
        <p:nvSpPr>
          <p:cNvPr id="1270" name="Google Shape;1270;p154"/>
          <p:cNvSpPr txBox="1">
            <a:spLocks noGrp="1"/>
          </p:cNvSpPr>
          <p:nvPr>
            <p:ph type="body" idx="1"/>
          </p:nvPr>
        </p:nvSpPr>
        <p:spPr>
          <a:xfrm>
            <a:off x="714175" y="535650"/>
            <a:ext cx="4746300" cy="996000"/>
          </a:xfrm>
          <a:prstGeom prst="rect">
            <a:avLst/>
          </a:prstGeom>
        </p:spPr>
        <p:txBody>
          <a:bodyPr spcFirstLastPara="1" wrap="square" lIns="91425" tIns="91425" rIns="91425" bIns="91425" anchor="ctr" anchorCtr="0">
            <a:noAutofit/>
          </a:bodyPr>
          <a:lstStyle>
            <a:lvl1pPr marL="457200" marR="0" lvl="0" indent="-228600">
              <a:lnSpc>
                <a:spcPct val="100000"/>
              </a:lnSpc>
              <a:spcBef>
                <a:spcPts val="0"/>
              </a:spcBef>
              <a:spcAft>
                <a:spcPts val="0"/>
              </a:spcAft>
              <a:buSzPts val="3200"/>
              <a:buFont typeface="Autour One"/>
              <a:buNone/>
              <a:defRPr sz="3200">
                <a:latin typeface="Autour One"/>
                <a:ea typeface="Autour One"/>
                <a:cs typeface="Autour One"/>
                <a:sym typeface="Autour One"/>
              </a:defRPr>
            </a:lvl1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71"/>
        <p:cNvGrpSpPr/>
        <p:nvPr/>
      </p:nvGrpSpPr>
      <p:grpSpPr>
        <a:xfrm>
          <a:off x="0" y="0"/>
          <a:ext cx="0" cy="0"/>
          <a:chOff x="0" y="0"/>
          <a:chExt cx="0" cy="0"/>
        </a:xfrm>
      </p:grpSpPr>
      <p:grpSp>
        <p:nvGrpSpPr>
          <p:cNvPr id="1272" name="Google Shape;1272;p155"/>
          <p:cNvGrpSpPr/>
          <p:nvPr/>
        </p:nvGrpSpPr>
        <p:grpSpPr>
          <a:xfrm>
            <a:off x="-312430" y="-2203050"/>
            <a:ext cx="10061107" cy="8838949"/>
            <a:chOff x="-312430" y="-2203050"/>
            <a:chExt cx="10061107" cy="8838949"/>
          </a:xfrm>
        </p:grpSpPr>
        <p:pic>
          <p:nvPicPr>
            <p:cNvPr id="1273" name="Google Shape;1273;p155"/>
            <p:cNvPicPr preferRelativeResize="0"/>
            <p:nvPr/>
          </p:nvPicPr>
          <p:blipFill>
            <a:blip r:embed="rId2">
              <a:alphaModFix/>
            </a:blip>
            <a:stretch>
              <a:fillRect/>
            </a:stretch>
          </p:blipFill>
          <p:spPr>
            <a:xfrm>
              <a:off x="-312421" y="3858500"/>
              <a:ext cx="4477873" cy="2777400"/>
            </a:xfrm>
            <a:prstGeom prst="rect">
              <a:avLst/>
            </a:prstGeom>
            <a:noFill/>
            <a:ln>
              <a:noFill/>
            </a:ln>
          </p:spPr>
        </p:pic>
        <p:pic>
          <p:nvPicPr>
            <p:cNvPr id="1274" name="Google Shape;1274;p155"/>
            <p:cNvPicPr preferRelativeResize="0"/>
            <p:nvPr/>
          </p:nvPicPr>
          <p:blipFill>
            <a:blip r:embed="rId3">
              <a:alphaModFix/>
            </a:blip>
            <a:stretch>
              <a:fillRect/>
            </a:stretch>
          </p:blipFill>
          <p:spPr>
            <a:xfrm flipH="1">
              <a:off x="1782229" y="-2203050"/>
              <a:ext cx="3582674" cy="3213749"/>
            </a:xfrm>
            <a:prstGeom prst="rect">
              <a:avLst/>
            </a:prstGeom>
            <a:noFill/>
            <a:ln>
              <a:noFill/>
            </a:ln>
          </p:spPr>
        </p:pic>
        <p:pic>
          <p:nvPicPr>
            <p:cNvPr id="1275" name="Google Shape;1275;p155"/>
            <p:cNvPicPr preferRelativeResize="0"/>
            <p:nvPr/>
          </p:nvPicPr>
          <p:blipFill>
            <a:blip r:embed="rId4">
              <a:alphaModFix/>
            </a:blip>
            <a:stretch>
              <a:fillRect/>
            </a:stretch>
          </p:blipFill>
          <p:spPr>
            <a:xfrm rot="5400000">
              <a:off x="6994777" y="-325425"/>
              <a:ext cx="3281925" cy="2225876"/>
            </a:xfrm>
            <a:prstGeom prst="rect">
              <a:avLst/>
            </a:prstGeom>
            <a:noFill/>
            <a:ln>
              <a:noFill/>
            </a:ln>
          </p:spPr>
        </p:pic>
        <p:pic>
          <p:nvPicPr>
            <p:cNvPr id="1276" name="Google Shape;1276;p155"/>
            <p:cNvPicPr preferRelativeResize="0"/>
            <p:nvPr/>
          </p:nvPicPr>
          <p:blipFill>
            <a:blip r:embed="rId5">
              <a:alphaModFix/>
            </a:blip>
            <a:stretch>
              <a:fillRect/>
            </a:stretch>
          </p:blipFill>
          <p:spPr>
            <a:xfrm rot="4151567">
              <a:off x="-320042" y="-175873"/>
              <a:ext cx="2395664" cy="1636149"/>
            </a:xfrm>
            <a:prstGeom prst="rect">
              <a:avLst/>
            </a:prstGeom>
            <a:noFill/>
            <a:ln>
              <a:noFill/>
            </a:ln>
          </p:spPr>
        </p:pic>
      </p:grpSp>
      <p:sp>
        <p:nvSpPr>
          <p:cNvPr id="1277" name="Google Shape;1277;p155"/>
          <p:cNvSpPr txBox="1">
            <a:spLocks noGrp="1"/>
          </p:cNvSpPr>
          <p:nvPr>
            <p:ph type="title" hasCustomPrompt="1"/>
          </p:nvPr>
        </p:nvSpPr>
        <p:spPr>
          <a:xfrm>
            <a:off x="2387700" y="1514700"/>
            <a:ext cx="4368600" cy="146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278" name="Google Shape;1278;p155"/>
          <p:cNvSpPr txBox="1">
            <a:spLocks noGrp="1"/>
          </p:cNvSpPr>
          <p:nvPr>
            <p:ph type="subTitle" idx="1"/>
          </p:nvPr>
        </p:nvSpPr>
        <p:spPr>
          <a:xfrm>
            <a:off x="3070950" y="2980188"/>
            <a:ext cx="3002100" cy="6486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79"/>
        <p:cNvGrpSpPr/>
        <p:nvPr/>
      </p:nvGrpSpPr>
      <p:grpSpPr>
        <a:xfrm>
          <a:off x="0" y="0"/>
          <a:ext cx="0" cy="0"/>
          <a:chOff x="0" y="0"/>
          <a:chExt cx="0" cy="0"/>
        </a:xfrm>
      </p:grpSpPr>
      <p:grpSp>
        <p:nvGrpSpPr>
          <p:cNvPr id="80" name="Google Shape;80;p17"/>
          <p:cNvGrpSpPr/>
          <p:nvPr/>
        </p:nvGrpSpPr>
        <p:grpSpPr>
          <a:xfrm>
            <a:off x="-260149" y="-3051626"/>
            <a:ext cx="10328174" cy="9907952"/>
            <a:chOff x="-260149" y="-3051626"/>
            <a:chExt cx="10328174" cy="9907952"/>
          </a:xfrm>
        </p:grpSpPr>
        <p:pic>
          <p:nvPicPr>
            <p:cNvPr id="81" name="Google Shape;81;p17"/>
            <p:cNvPicPr preferRelativeResize="0"/>
            <p:nvPr/>
          </p:nvPicPr>
          <p:blipFill>
            <a:blip r:embed="rId3">
              <a:alphaModFix/>
            </a:blip>
            <a:stretch>
              <a:fillRect/>
            </a:stretch>
          </p:blipFill>
          <p:spPr>
            <a:xfrm rot="10800000">
              <a:off x="-260149" y="-3051626"/>
              <a:ext cx="5191825" cy="4657201"/>
            </a:xfrm>
            <a:prstGeom prst="rect">
              <a:avLst/>
            </a:prstGeom>
            <a:noFill/>
            <a:ln>
              <a:noFill/>
            </a:ln>
          </p:spPr>
        </p:pic>
        <p:pic>
          <p:nvPicPr>
            <p:cNvPr id="82" name="Google Shape;82;p17"/>
            <p:cNvPicPr preferRelativeResize="0"/>
            <p:nvPr/>
          </p:nvPicPr>
          <p:blipFill>
            <a:blip r:embed="rId4">
              <a:alphaModFix/>
            </a:blip>
            <a:stretch>
              <a:fillRect/>
            </a:stretch>
          </p:blipFill>
          <p:spPr>
            <a:xfrm rot="5400000" flipH="1">
              <a:off x="6866548" y="2402849"/>
              <a:ext cx="3815301" cy="2587651"/>
            </a:xfrm>
            <a:prstGeom prst="rect">
              <a:avLst/>
            </a:prstGeom>
            <a:noFill/>
            <a:ln>
              <a:noFill/>
            </a:ln>
          </p:spPr>
        </p:pic>
        <p:pic>
          <p:nvPicPr>
            <p:cNvPr id="83" name="Google Shape;83;p17"/>
            <p:cNvPicPr preferRelativeResize="0"/>
            <p:nvPr/>
          </p:nvPicPr>
          <p:blipFill>
            <a:blip r:embed="rId5">
              <a:alphaModFix/>
            </a:blip>
            <a:stretch>
              <a:fillRect/>
            </a:stretch>
          </p:blipFill>
          <p:spPr>
            <a:xfrm>
              <a:off x="4" y="3862950"/>
              <a:ext cx="4826066" cy="2993376"/>
            </a:xfrm>
            <a:prstGeom prst="rect">
              <a:avLst/>
            </a:prstGeom>
            <a:noFill/>
            <a:ln>
              <a:noFill/>
            </a:ln>
          </p:spPr>
        </p:pic>
        <p:pic>
          <p:nvPicPr>
            <p:cNvPr id="84" name="Google Shape;84;p17"/>
            <p:cNvPicPr preferRelativeResize="0"/>
            <p:nvPr/>
          </p:nvPicPr>
          <p:blipFill>
            <a:blip r:embed="rId6">
              <a:alphaModFix/>
            </a:blip>
            <a:stretch>
              <a:fillRect/>
            </a:stretch>
          </p:blipFill>
          <p:spPr>
            <a:xfrm flipH="1">
              <a:off x="5794025" y="4378675"/>
              <a:ext cx="1476225" cy="1324200"/>
            </a:xfrm>
            <a:prstGeom prst="rect">
              <a:avLst/>
            </a:prstGeom>
            <a:noFill/>
            <a:ln>
              <a:noFill/>
            </a:ln>
          </p:spPr>
        </p:pic>
      </p:grpSp>
      <p:sp>
        <p:nvSpPr>
          <p:cNvPr id="85" name="Google Shape;85;p1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86" name="Google Shape;86;p17"/>
          <p:cNvSpPr txBox="1">
            <a:spLocks noGrp="1"/>
          </p:cNvSpPr>
          <p:nvPr>
            <p:ph type="title" idx="2"/>
          </p:nvPr>
        </p:nvSpPr>
        <p:spPr>
          <a:xfrm>
            <a:off x="1829663"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87" name="Google Shape;87;p17"/>
          <p:cNvSpPr txBox="1">
            <a:spLocks noGrp="1"/>
          </p:cNvSpPr>
          <p:nvPr>
            <p:ph type="subTitle" idx="1"/>
          </p:nvPr>
        </p:nvSpPr>
        <p:spPr>
          <a:xfrm>
            <a:off x="182952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8" name="Google Shape;88;p17"/>
          <p:cNvSpPr txBox="1">
            <a:spLocks noGrp="1"/>
          </p:cNvSpPr>
          <p:nvPr>
            <p:ph type="title" idx="3"/>
          </p:nvPr>
        </p:nvSpPr>
        <p:spPr>
          <a:xfrm>
            <a:off x="5208475"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89" name="Google Shape;89;p17"/>
          <p:cNvSpPr txBox="1">
            <a:spLocks noGrp="1"/>
          </p:cNvSpPr>
          <p:nvPr>
            <p:ph type="subTitle" idx="4"/>
          </p:nvPr>
        </p:nvSpPr>
        <p:spPr>
          <a:xfrm>
            <a:off x="520847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79"/>
        <p:cNvGrpSpPr/>
        <p:nvPr/>
      </p:nvGrpSpPr>
      <p:grpSpPr>
        <a:xfrm>
          <a:off x="0" y="0"/>
          <a:ext cx="0" cy="0"/>
          <a:chOff x="0" y="0"/>
          <a:chExt cx="0" cy="0"/>
        </a:xfrm>
      </p:grpSpPr>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1280"/>
        <p:cNvGrpSpPr/>
        <p:nvPr/>
      </p:nvGrpSpPr>
      <p:grpSpPr>
        <a:xfrm>
          <a:off x="0" y="0"/>
          <a:ext cx="0" cy="0"/>
          <a:chOff x="0" y="0"/>
          <a:chExt cx="0" cy="0"/>
        </a:xfrm>
      </p:grpSpPr>
      <p:grpSp>
        <p:nvGrpSpPr>
          <p:cNvPr id="1281" name="Google Shape;1281;p157"/>
          <p:cNvGrpSpPr/>
          <p:nvPr/>
        </p:nvGrpSpPr>
        <p:grpSpPr>
          <a:xfrm>
            <a:off x="-1595189" y="-1550751"/>
            <a:ext cx="10886939" cy="8860700"/>
            <a:chOff x="-1595189" y="-1550751"/>
            <a:chExt cx="10886939" cy="8860700"/>
          </a:xfrm>
        </p:grpSpPr>
        <p:pic>
          <p:nvPicPr>
            <p:cNvPr id="1282" name="Google Shape;1282;p157"/>
            <p:cNvPicPr preferRelativeResize="0"/>
            <p:nvPr/>
          </p:nvPicPr>
          <p:blipFill>
            <a:blip r:embed="rId3">
              <a:alphaModFix/>
            </a:blip>
            <a:stretch>
              <a:fillRect/>
            </a:stretch>
          </p:blipFill>
          <p:spPr>
            <a:xfrm rot="764436">
              <a:off x="-1357826" y="-1163539"/>
              <a:ext cx="3799209" cy="2576721"/>
            </a:xfrm>
            <a:prstGeom prst="rect">
              <a:avLst/>
            </a:prstGeom>
            <a:noFill/>
            <a:ln>
              <a:noFill/>
            </a:ln>
          </p:spPr>
        </p:pic>
        <p:pic>
          <p:nvPicPr>
            <p:cNvPr id="1283" name="Google Shape;1283;p157"/>
            <p:cNvPicPr preferRelativeResize="0"/>
            <p:nvPr/>
          </p:nvPicPr>
          <p:blipFill rotWithShape="1">
            <a:blip r:embed="rId4">
              <a:alphaModFix/>
            </a:blip>
            <a:srcRect l="14900" t="13704" r="12059"/>
            <a:stretch/>
          </p:blipFill>
          <p:spPr>
            <a:xfrm>
              <a:off x="7885900" y="4150558"/>
              <a:ext cx="1405850" cy="1806759"/>
            </a:xfrm>
            <a:prstGeom prst="rect">
              <a:avLst/>
            </a:prstGeom>
            <a:noFill/>
            <a:ln>
              <a:noFill/>
            </a:ln>
          </p:spPr>
        </p:pic>
        <p:pic>
          <p:nvPicPr>
            <p:cNvPr id="1284" name="Google Shape;1284;p157"/>
            <p:cNvPicPr preferRelativeResize="0"/>
            <p:nvPr/>
          </p:nvPicPr>
          <p:blipFill rotWithShape="1">
            <a:blip r:embed="rId5">
              <a:alphaModFix/>
            </a:blip>
            <a:srcRect l="11418" t="19680" r="8511" b="32342"/>
            <a:stretch/>
          </p:blipFill>
          <p:spPr>
            <a:xfrm rot="-6299993">
              <a:off x="7479352" y="363221"/>
              <a:ext cx="1582347" cy="1031455"/>
            </a:xfrm>
            <a:prstGeom prst="rect">
              <a:avLst/>
            </a:prstGeom>
            <a:noFill/>
            <a:ln>
              <a:noFill/>
            </a:ln>
          </p:spPr>
        </p:pic>
        <p:pic>
          <p:nvPicPr>
            <p:cNvPr id="1285" name="Google Shape;1285;p157"/>
            <p:cNvPicPr preferRelativeResize="0"/>
            <p:nvPr/>
          </p:nvPicPr>
          <p:blipFill>
            <a:blip r:embed="rId6">
              <a:alphaModFix/>
            </a:blip>
            <a:stretch>
              <a:fillRect/>
            </a:stretch>
          </p:blipFill>
          <p:spPr>
            <a:xfrm>
              <a:off x="1961424" y="4230450"/>
              <a:ext cx="3433074" cy="3079499"/>
            </a:xfrm>
            <a:prstGeom prst="rect">
              <a:avLst/>
            </a:prstGeom>
            <a:noFill/>
            <a:ln>
              <a:noFill/>
            </a:ln>
          </p:spPr>
        </p:pic>
      </p:grpSp>
      <p:sp>
        <p:nvSpPr>
          <p:cNvPr id="1286" name="Google Shape;1286;p15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solidFill>
                  <a:schemeClr val="dk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287" name="Google Shape;1287;p157"/>
          <p:cNvSpPr txBox="1">
            <a:spLocks noGrp="1"/>
          </p:cNvSpPr>
          <p:nvPr>
            <p:ph type="title" idx="2" hasCustomPrompt="1"/>
          </p:nvPr>
        </p:nvSpPr>
        <p:spPr>
          <a:xfrm>
            <a:off x="865350" y="181005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288" name="Google Shape;1288;p157"/>
          <p:cNvSpPr txBox="1">
            <a:spLocks noGrp="1"/>
          </p:cNvSpPr>
          <p:nvPr>
            <p:ph type="title" idx="3"/>
          </p:nvPr>
        </p:nvSpPr>
        <p:spPr>
          <a:xfrm>
            <a:off x="1875288"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289" name="Google Shape;1289;p157"/>
          <p:cNvSpPr txBox="1">
            <a:spLocks noGrp="1"/>
          </p:cNvSpPr>
          <p:nvPr>
            <p:ph type="subTitle" idx="1"/>
          </p:nvPr>
        </p:nvSpPr>
        <p:spPr>
          <a:xfrm>
            <a:off x="1875288"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90" name="Google Shape;1290;p157"/>
          <p:cNvSpPr txBox="1">
            <a:spLocks noGrp="1"/>
          </p:cNvSpPr>
          <p:nvPr>
            <p:ph type="title" idx="4" hasCustomPrompt="1"/>
          </p:nvPr>
        </p:nvSpPr>
        <p:spPr>
          <a:xfrm>
            <a:off x="4698337" y="1817013"/>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291" name="Google Shape;1291;p157"/>
          <p:cNvSpPr txBox="1">
            <a:spLocks noGrp="1"/>
          </p:cNvSpPr>
          <p:nvPr>
            <p:ph type="title" idx="5"/>
          </p:nvPr>
        </p:nvSpPr>
        <p:spPr>
          <a:xfrm>
            <a:off x="5711475"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292" name="Google Shape;1292;p157"/>
          <p:cNvSpPr txBox="1">
            <a:spLocks noGrp="1"/>
          </p:cNvSpPr>
          <p:nvPr>
            <p:ph type="subTitle" idx="6"/>
          </p:nvPr>
        </p:nvSpPr>
        <p:spPr>
          <a:xfrm>
            <a:off x="5711475"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93" name="Google Shape;1293;p157"/>
          <p:cNvSpPr txBox="1">
            <a:spLocks noGrp="1"/>
          </p:cNvSpPr>
          <p:nvPr>
            <p:ph type="title" idx="7" hasCustomPrompt="1"/>
          </p:nvPr>
        </p:nvSpPr>
        <p:spPr>
          <a:xfrm>
            <a:off x="865363"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294" name="Google Shape;1294;p157"/>
          <p:cNvSpPr txBox="1">
            <a:spLocks noGrp="1"/>
          </p:cNvSpPr>
          <p:nvPr>
            <p:ph type="title" idx="8"/>
          </p:nvPr>
        </p:nvSpPr>
        <p:spPr>
          <a:xfrm>
            <a:off x="1875288"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295" name="Google Shape;1295;p157"/>
          <p:cNvSpPr txBox="1">
            <a:spLocks noGrp="1"/>
          </p:cNvSpPr>
          <p:nvPr>
            <p:ph type="subTitle" idx="9"/>
          </p:nvPr>
        </p:nvSpPr>
        <p:spPr>
          <a:xfrm>
            <a:off x="1875288"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96" name="Google Shape;1296;p157"/>
          <p:cNvSpPr txBox="1">
            <a:spLocks noGrp="1"/>
          </p:cNvSpPr>
          <p:nvPr>
            <p:ph type="title" idx="13" hasCustomPrompt="1"/>
          </p:nvPr>
        </p:nvSpPr>
        <p:spPr>
          <a:xfrm>
            <a:off x="4698338"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297" name="Google Shape;1297;p157"/>
          <p:cNvSpPr txBox="1">
            <a:spLocks noGrp="1"/>
          </p:cNvSpPr>
          <p:nvPr>
            <p:ph type="title" idx="14"/>
          </p:nvPr>
        </p:nvSpPr>
        <p:spPr>
          <a:xfrm>
            <a:off x="5711475"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298" name="Google Shape;1298;p157"/>
          <p:cNvSpPr txBox="1">
            <a:spLocks noGrp="1"/>
          </p:cNvSpPr>
          <p:nvPr>
            <p:ph type="subTitle" idx="15"/>
          </p:nvPr>
        </p:nvSpPr>
        <p:spPr>
          <a:xfrm>
            <a:off x="5711475"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alphaModFix/>
          </a:blip>
          <a:stretch>
            <a:fillRect/>
          </a:stretch>
        </a:blipFill>
        <a:effectLst/>
      </p:bgPr>
    </p:bg>
    <p:spTree>
      <p:nvGrpSpPr>
        <p:cNvPr id="1" name="Shape 1299"/>
        <p:cNvGrpSpPr/>
        <p:nvPr/>
      </p:nvGrpSpPr>
      <p:grpSpPr>
        <a:xfrm>
          <a:off x="0" y="0"/>
          <a:ext cx="0" cy="0"/>
          <a:chOff x="0" y="0"/>
          <a:chExt cx="0" cy="0"/>
        </a:xfrm>
      </p:grpSpPr>
      <p:grpSp>
        <p:nvGrpSpPr>
          <p:cNvPr id="1300" name="Google Shape;1300;p158"/>
          <p:cNvGrpSpPr/>
          <p:nvPr/>
        </p:nvGrpSpPr>
        <p:grpSpPr>
          <a:xfrm>
            <a:off x="-3542285" y="-1561475"/>
            <a:ext cx="13934658" cy="8301225"/>
            <a:chOff x="-3542285" y="-1561475"/>
            <a:chExt cx="13934658" cy="8301225"/>
          </a:xfrm>
        </p:grpSpPr>
        <p:pic>
          <p:nvPicPr>
            <p:cNvPr id="1301" name="Google Shape;1301;p158"/>
            <p:cNvPicPr preferRelativeResize="0"/>
            <p:nvPr/>
          </p:nvPicPr>
          <p:blipFill>
            <a:blip r:embed="rId3">
              <a:alphaModFix/>
            </a:blip>
            <a:stretch>
              <a:fillRect/>
            </a:stretch>
          </p:blipFill>
          <p:spPr>
            <a:xfrm flipH="1">
              <a:off x="-3542285" y="1596250"/>
              <a:ext cx="5733971" cy="5143500"/>
            </a:xfrm>
            <a:prstGeom prst="rect">
              <a:avLst/>
            </a:prstGeom>
            <a:noFill/>
            <a:ln>
              <a:noFill/>
            </a:ln>
          </p:spPr>
        </p:pic>
        <p:pic>
          <p:nvPicPr>
            <p:cNvPr id="1302" name="Google Shape;1302;p158"/>
            <p:cNvPicPr preferRelativeResize="0"/>
            <p:nvPr/>
          </p:nvPicPr>
          <p:blipFill>
            <a:blip r:embed="rId4">
              <a:alphaModFix/>
            </a:blip>
            <a:stretch>
              <a:fillRect/>
            </a:stretch>
          </p:blipFill>
          <p:spPr>
            <a:xfrm>
              <a:off x="6157296" y="3820350"/>
              <a:ext cx="4235076" cy="2626826"/>
            </a:xfrm>
            <a:prstGeom prst="rect">
              <a:avLst/>
            </a:prstGeom>
            <a:noFill/>
            <a:ln>
              <a:noFill/>
            </a:ln>
          </p:spPr>
        </p:pic>
        <p:pic>
          <p:nvPicPr>
            <p:cNvPr id="1303" name="Google Shape;1303;p158"/>
            <p:cNvPicPr preferRelativeResize="0"/>
            <p:nvPr/>
          </p:nvPicPr>
          <p:blipFill>
            <a:blip r:embed="rId5">
              <a:alphaModFix/>
            </a:blip>
            <a:stretch>
              <a:fillRect/>
            </a:stretch>
          </p:blipFill>
          <p:spPr>
            <a:xfrm>
              <a:off x="-570474" y="-1561475"/>
              <a:ext cx="3873101" cy="2626825"/>
            </a:xfrm>
            <a:prstGeom prst="rect">
              <a:avLst/>
            </a:prstGeom>
            <a:noFill/>
            <a:ln>
              <a:noFill/>
            </a:ln>
          </p:spPr>
        </p:pic>
        <p:pic>
          <p:nvPicPr>
            <p:cNvPr id="1304" name="Google Shape;1304;p158"/>
            <p:cNvPicPr preferRelativeResize="0"/>
            <p:nvPr/>
          </p:nvPicPr>
          <p:blipFill>
            <a:blip r:embed="rId6">
              <a:alphaModFix/>
            </a:blip>
            <a:stretch>
              <a:fillRect/>
            </a:stretch>
          </p:blipFill>
          <p:spPr>
            <a:xfrm rot="-3511697">
              <a:off x="-514378" y="1733981"/>
              <a:ext cx="1926980" cy="2096240"/>
            </a:xfrm>
            <a:prstGeom prst="rect">
              <a:avLst/>
            </a:prstGeom>
            <a:noFill/>
            <a:ln>
              <a:noFill/>
            </a:ln>
          </p:spPr>
        </p:pic>
      </p:grpSp>
      <p:sp>
        <p:nvSpPr>
          <p:cNvPr id="1305" name="Google Shape;1305;p15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306" name="Google Shape;1306;p158"/>
          <p:cNvSpPr txBox="1">
            <a:spLocks noGrp="1"/>
          </p:cNvSpPr>
          <p:nvPr>
            <p:ph type="title" idx="2"/>
          </p:nvPr>
        </p:nvSpPr>
        <p:spPr>
          <a:xfrm>
            <a:off x="1053888"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307" name="Google Shape;1307;p158"/>
          <p:cNvSpPr txBox="1">
            <a:spLocks noGrp="1"/>
          </p:cNvSpPr>
          <p:nvPr>
            <p:ph type="subTitle" idx="1"/>
          </p:nvPr>
        </p:nvSpPr>
        <p:spPr>
          <a:xfrm>
            <a:off x="10537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08" name="Google Shape;1308;p158"/>
          <p:cNvSpPr txBox="1">
            <a:spLocks noGrp="1"/>
          </p:cNvSpPr>
          <p:nvPr>
            <p:ph type="title" idx="3"/>
          </p:nvPr>
        </p:nvSpPr>
        <p:spPr>
          <a:xfrm>
            <a:off x="3519069"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309" name="Google Shape;1309;p158"/>
          <p:cNvSpPr txBox="1">
            <a:spLocks noGrp="1"/>
          </p:cNvSpPr>
          <p:nvPr>
            <p:ph type="subTitle" idx="4"/>
          </p:nvPr>
        </p:nvSpPr>
        <p:spPr>
          <a:xfrm>
            <a:off x="3518925"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10" name="Google Shape;1310;p158"/>
          <p:cNvSpPr txBox="1">
            <a:spLocks noGrp="1"/>
          </p:cNvSpPr>
          <p:nvPr>
            <p:ph type="title" idx="5"/>
          </p:nvPr>
        </p:nvSpPr>
        <p:spPr>
          <a:xfrm>
            <a:off x="5984394"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311" name="Google Shape;1311;p158"/>
          <p:cNvSpPr txBox="1">
            <a:spLocks noGrp="1"/>
          </p:cNvSpPr>
          <p:nvPr>
            <p:ph type="subTitle" idx="6"/>
          </p:nvPr>
        </p:nvSpPr>
        <p:spPr>
          <a:xfrm>
            <a:off x="59842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wo Columns 1">
  <p:cSld name="CUSTOM_15">
    <p:spTree>
      <p:nvGrpSpPr>
        <p:cNvPr id="1" name="Shape 1312"/>
        <p:cNvGrpSpPr/>
        <p:nvPr/>
      </p:nvGrpSpPr>
      <p:grpSpPr>
        <a:xfrm>
          <a:off x="0" y="0"/>
          <a:ext cx="0" cy="0"/>
          <a:chOff x="0" y="0"/>
          <a:chExt cx="0" cy="0"/>
        </a:xfrm>
      </p:grpSpPr>
      <p:grpSp>
        <p:nvGrpSpPr>
          <p:cNvPr id="1313" name="Google Shape;1313;p159"/>
          <p:cNvGrpSpPr/>
          <p:nvPr/>
        </p:nvGrpSpPr>
        <p:grpSpPr>
          <a:xfrm>
            <a:off x="-1450525" y="-1269237"/>
            <a:ext cx="11627502" cy="6583561"/>
            <a:chOff x="-1450525" y="-1269237"/>
            <a:chExt cx="11627502" cy="6583561"/>
          </a:xfrm>
        </p:grpSpPr>
        <p:pic>
          <p:nvPicPr>
            <p:cNvPr id="1314" name="Google Shape;1314;p159"/>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1315" name="Google Shape;1315;p159"/>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1316" name="Google Shape;1316;p159"/>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1317" name="Google Shape;1317;p159"/>
            <p:cNvPicPr preferRelativeResize="0"/>
            <p:nvPr/>
          </p:nvPicPr>
          <p:blipFill>
            <a:blip r:embed="rId5">
              <a:alphaModFix/>
            </a:blip>
            <a:stretch>
              <a:fillRect/>
            </a:stretch>
          </p:blipFill>
          <p:spPr>
            <a:xfrm>
              <a:off x="297099" y="-1269237"/>
              <a:ext cx="3080601" cy="2763375"/>
            </a:xfrm>
            <a:prstGeom prst="rect">
              <a:avLst/>
            </a:prstGeom>
            <a:noFill/>
            <a:ln>
              <a:noFill/>
            </a:ln>
          </p:spPr>
        </p:pic>
        <p:pic>
          <p:nvPicPr>
            <p:cNvPr id="1318" name="Google Shape;1318;p159"/>
            <p:cNvPicPr preferRelativeResize="0"/>
            <p:nvPr/>
          </p:nvPicPr>
          <p:blipFill rotWithShape="1">
            <a:blip r:embed="rId6">
              <a:alphaModFix/>
            </a:blip>
            <a:srcRect l="20035" t="16973" r="16821" b="16414"/>
            <a:stretch/>
          </p:blipFill>
          <p:spPr>
            <a:xfrm>
              <a:off x="438875" y="404600"/>
              <a:ext cx="1383351" cy="1587601"/>
            </a:xfrm>
            <a:prstGeom prst="rect">
              <a:avLst/>
            </a:prstGeom>
            <a:noFill/>
            <a:ln>
              <a:noFill/>
            </a:ln>
          </p:spPr>
        </p:pic>
      </p:grpSp>
      <p:sp>
        <p:nvSpPr>
          <p:cNvPr id="1319" name="Google Shape;1319;p15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320" name="Google Shape;1320;p159"/>
          <p:cNvSpPr txBox="1">
            <a:spLocks noGrp="1"/>
          </p:cNvSpPr>
          <p:nvPr>
            <p:ph type="title" idx="2"/>
          </p:nvPr>
        </p:nvSpPr>
        <p:spPr>
          <a:xfrm>
            <a:off x="2952113" y="3035300"/>
            <a:ext cx="3240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321" name="Google Shape;1321;p159"/>
          <p:cNvSpPr txBox="1">
            <a:spLocks noGrp="1"/>
          </p:cNvSpPr>
          <p:nvPr>
            <p:ph type="subTitle" idx="1"/>
          </p:nvPr>
        </p:nvSpPr>
        <p:spPr>
          <a:xfrm>
            <a:off x="2951887" y="3467600"/>
            <a:ext cx="32400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22" name="Google Shape;1322;p159"/>
          <p:cNvSpPr txBox="1">
            <a:spLocks noGrp="1"/>
          </p:cNvSpPr>
          <p:nvPr>
            <p:ph type="title" idx="3"/>
          </p:nvPr>
        </p:nvSpPr>
        <p:spPr>
          <a:xfrm>
            <a:off x="2952176" y="1494125"/>
            <a:ext cx="32397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323" name="Google Shape;1323;p159"/>
          <p:cNvSpPr txBox="1">
            <a:spLocks noGrp="1"/>
          </p:cNvSpPr>
          <p:nvPr>
            <p:ph type="subTitle" idx="4"/>
          </p:nvPr>
        </p:nvSpPr>
        <p:spPr>
          <a:xfrm>
            <a:off x="2951887" y="1926425"/>
            <a:ext cx="32397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1324"/>
        <p:cNvGrpSpPr/>
        <p:nvPr/>
      </p:nvGrpSpPr>
      <p:grpSpPr>
        <a:xfrm>
          <a:off x="0" y="0"/>
          <a:ext cx="0" cy="0"/>
          <a:chOff x="0" y="0"/>
          <a:chExt cx="0" cy="0"/>
        </a:xfrm>
      </p:grpSpPr>
      <p:grpSp>
        <p:nvGrpSpPr>
          <p:cNvPr id="1325" name="Google Shape;1325;p160"/>
          <p:cNvGrpSpPr/>
          <p:nvPr/>
        </p:nvGrpSpPr>
        <p:grpSpPr>
          <a:xfrm>
            <a:off x="-524126" y="0"/>
            <a:ext cx="10747186" cy="5701924"/>
            <a:chOff x="-524126" y="0"/>
            <a:chExt cx="10747186" cy="5701924"/>
          </a:xfrm>
        </p:grpSpPr>
        <p:grpSp>
          <p:nvGrpSpPr>
            <p:cNvPr id="1326" name="Google Shape;1326;p160"/>
            <p:cNvGrpSpPr/>
            <p:nvPr/>
          </p:nvGrpSpPr>
          <p:grpSpPr>
            <a:xfrm>
              <a:off x="-524126" y="0"/>
              <a:ext cx="10747186" cy="5701924"/>
              <a:chOff x="-524126" y="0"/>
              <a:chExt cx="10747186" cy="5701924"/>
            </a:xfrm>
          </p:grpSpPr>
          <p:pic>
            <p:nvPicPr>
              <p:cNvPr id="1327" name="Google Shape;1327;p160"/>
              <p:cNvPicPr preferRelativeResize="0"/>
              <p:nvPr/>
            </p:nvPicPr>
            <p:blipFill>
              <a:blip r:embed="rId2">
                <a:alphaModFix/>
              </a:blip>
              <a:stretch>
                <a:fillRect/>
              </a:stretch>
            </p:blipFill>
            <p:spPr>
              <a:xfrm flipH="1">
                <a:off x="91122" y="0"/>
                <a:ext cx="2101101" cy="1884744"/>
              </a:xfrm>
              <a:prstGeom prst="rect">
                <a:avLst/>
              </a:prstGeom>
              <a:noFill/>
              <a:ln>
                <a:noFill/>
              </a:ln>
            </p:spPr>
          </p:pic>
          <p:pic>
            <p:nvPicPr>
              <p:cNvPr id="1328" name="Google Shape;1328;p160"/>
              <p:cNvPicPr preferRelativeResize="0"/>
              <p:nvPr/>
            </p:nvPicPr>
            <p:blipFill>
              <a:blip r:embed="rId3">
                <a:alphaModFix/>
              </a:blip>
              <a:stretch>
                <a:fillRect/>
              </a:stretch>
            </p:blipFill>
            <p:spPr>
              <a:xfrm>
                <a:off x="-524126" y="535650"/>
                <a:ext cx="2016225" cy="2193326"/>
              </a:xfrm>
              <a:prstGeom prst="rect">
                <a:avLst/>
              </a:prstGeom>
              <a:noFill/>
              <a:ln>
                <a:noFill/>
              </a:ln>
            </p:spPr>
          </p:pic>
          <p:pic>
            <p:nvPicPr>
              <p:cNvPr id="1329" name="Google Shape;1329;p160"/>
              <p:cNvPicPr preferRelativeResize="0"/>
              <p:nvPr/>
            </p:nvPicPr>
            <p:blipFill>
              <a:blip r:embed="rId4">
                <a:alphaModFix/>
              </a:blip>
              <a:stretch>
                <a:fillRect/>
              </a:stretch>
            </p:blipFill>
            <p:spPr>
              <a:xfrm rot="-5400000">
                <a:off x="7322775" y="1085625"/>
                <a:ext cx="3580048" cy="2220524"/>
              </a:xfrm>
              <a:prstGeom prst="rect">
                <a:avLst/>
              </a:prstGeom>
              <a:noFill/>
              <a:ln>
                <a:noFill/>
              </a:ln>
            </p:spPr>
          </p:pic>
          <p:pic>
            <p:nvPicPr>
              <p:cNvPr id="1330" name="Google Shape;1330;p160"/>
              <p:cNvPicPr preferRelativeResize="0"/>
              <p:nvPr/>
            </p:nvPicPr>
            <p:blipFill>
              <a:blip r:embed="rId5">
                <a:alphaModFix/>
              </a:blip>
              <a:stretch>
                <a:fillRect/>
              </a:stretch>
            </p:blipFill>
            <p:spPr>
              <a:xfrm rot="10800000">
                <a:off x="7898700" y="3985891"/>
                <a:ext cx="1913025" cy="1716033"/>
              </a:xfrm>
              <a:prstGeom prst="rect">
                <a:avLst/>
              </a:prstGeom>
              <a:noFill/>
              <a:ln>
                <a:noFill/>
              </a:ln>
            </p:spPr>
          </p:pic>
          <p:pic>
            <p:nvPicPr>
              <p:cNvPr id="1331" name="Google Shape;1331;p160"/>
              <p:cNvPicPr preferRelativeResize="0"/>
              <p:nvPr/>
            </p:nvPicPr>
            <p:blipFill rotWithShape="1">
              <a:blip r:embed="rId6">
                <a:alphaModFix/>
              </a:blip>
              <a:srcRect t="17266" b="29950"/>
              <a:stretch/>
            </p:blipFill>
            <p:spPr>
              <a:xfrm rot="1799963">
                <a:off x="4400080" y="4046953"/>
                <a:ext cx="1953687" cy="1121791"/>
              </a:xfrm>
              <a:prstGeom prst="rect">
                <a:avLst/>
              </a:prstGeom>
              <a:noFill/>
              <a:ln>
                <a:noFill/>
              </a:ln>
            </p:spPr>
          </p:pic>
        </p:grpSp>
        <p:pic>
          <p:nvPicPr>
            <p:cNvPr id="1332" name="Google Shape;1332;p160"/>
            <p:cNvPicPr preferRelativeResize="0"/>
            <p:nvPr/>
          </p:nvPicPr>
          <p:blipFill>
            <a:blip r:embed="rId7">
              <a:alphaModFix/>
            </a:blip>
            <a:stretch>
              <a:fillRect/>
            </a:stretch>
          </p:blipFill>
          <p:spPr>
            <a:xfrm rot="-5400000">
              <a:off x="7257104" y="499997"/>
              <a:ext cx="2077123" cy="1418575"/>
            </a:xfrm>
            <a:prstGeom prst="rect">
              <a:avLst/>
            </a:prstGeom>
            <a:noFill/>
            <a:ln>
              <a:noFill/>
            </a:ln>
          </p:spPr>
        </p:pic>
      </p:grpSp>
      <p:sp>
        <p:nvSpPr>
          <p:cNvPr id="1333" name="Google Shape;1333;p16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334" name="Google Shape;1334;p160"/>
          <p:cNvSpPr txBox="1">
            <a:spLocks noGrp="1"/>
          </p:cNvSpPr>
          <p:nvPr>
            <p:ph type="title" idx="2"/>
          </p:nvPr>
        </p:nvSpPr>
        <p:spPr>
          <a:xfrm>
            <a:off x="1325796" y="1467313"/>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335" name="Google Shape;1335;p160"/>
          <p:cNvSpPr txBox="1">
            <a:spLocks noGrp="1"/>
          </p:cNvSpPr>
          <p:nvPr>
            <p:ph type="subTitle" idx="1"/>
          </p:nvPr>
        </p:nvSpPr>
        <p:spPr>
          <a:xfrm>
            <a:off x="1325678" y="1899613"/>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36" name="Google Shape;1336;p160"/>
          <p:cNvSpPr txBox="1">
            <a:spLocks noGrp="1"/>
          </p:cNvSpPr>
          <p:nvPr>
            <p:ph type="title" idx="3"/>
          </p:nvPr>
        </p:nvSpPr>
        <p:spPr>
          <a:xfrm>
            <a:off x="1325865" y="3090738"/>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337" name="Google Shape;1337;p160"/>
          <p:cNvSpPr txBox="1">
            <a:spLocks noGrp="1"/>
          </p:cNvSpPr>
          <p:nvPr>
            <p:ph type="subTitle" idx="4"/>
          </p:nvPr>
        </p:nvSpPr>
        <p:spPr>
          <a:xfrm>
            <a:off x="1325742" y="3523038"/>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38" name="Google Shape;1338;p160"/>
          <p:cNvSpPr txBox="1">
            <a:spLocks noGrp="1"/>
          </p:cNvSpPr>
          <p:nvPr>
            <p:ph type="title" idx="5"/>
          </p:nvPr>
        </p:nvSpPr>
        <p:spPr>
          <a:xfrm>
            <a:off x="6020122" y="1467325"/>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339" name="Google Shape;1339;p160"/>
          <p:cNvSpPr txBox="1">
            <a:spLocks noGrp="1"/>
          </p:cNvSpPr>
          <p:nvPr>
            <p:ph type="subTitle" idx="6"/>
          </p:nvPr>
        </p:nvSpPr>
        <p:spPr>
          <a:xfrm>
            <a:off x="6020004" y="1899625"/>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40" name="Google Shape;1340;p160"/>
          <p:cNvSpPr txBox="1">
            <a:spLocks noGrp="1"/>
          </p:cNvSpPr>
          <p:nvPr>
            <p:ph type="title" idx="7"/>
          </p:nvPr>
        </p:nvSpPr>
        <p:spPr>
          <a:xfrm>
            <a:off x="6020066" y="3090750"/>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341" name="Google Shape;1341;p160"/>
          <p:cNvSpPr txBox="1">
            <a:spLocks noGrp="1"/>
          </p:cNvSpPr>
          <p:nvPr>
            <p:ph type="subTitle" idx="8"/>
          </p:nvPr>
        </p:nvSpPr>
        <p:spPr>
          <a:xfrm>
            <a:off x="6019943" y="3523050"/>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1342"/>
        <p:cNvGrpSpPr/>
        <p:nvPr/>
      </p:nvGrpSpPr>
      <p:grpSpPr>
        <a:xfrm>
          <a:off x="0" y="0"/>
          <a:ext cx="0" cy="0"/>
          <a:chOff x="0" y="0"/>
          <a:chExt cx="0" cy="0"/>
        </a:xfrm>
      </p:grpSpPr>
      <p:grpSp>
        <p:nvGrpSpPr>
          <p:cNvPr id="1343" name="Google Shape;1343;p161"/>
          <p:cNvGrpSpPr/>
          <p:nvPr/>
        </p:nvGrpSpPr>
        <p:grpSpPr>
          <a:xfrm>
            <a:off x="-1280868" y="-1408800"/>
            <a:ext cx="11404015" cy="6945716"/>
            <a:chOff x="-1280868" y="-1408800"/>
            <a:chExt cx="11404015" cy="6945716"/>
          </a:xfrm>
        </p:grpSpPr>
        <p:pic>
          <p:nvPicPr>
            <p:cNvPr id="1344" name="Google Shape;1344;p161"/>
            <p:cNvPicPr preferRelativeResize="0"/>
            <p:nvPr/>
          </p:nvPicPr>
          <p:blipFill>
            <a:blip r:embed="rId2">
              <a:alphaModFix/>
            </a:blip>
            <a:stretch>
              <a:fillRect/>
            </a:stretch>
          </p:blipFill>
          <p:spPr>
            <a:xfrm>
              <a:off x="5260605" y="-1408800"/>
              <a:ext cx="2913825" cy="2613775"/>
            </a:xfrm>
            <a:prstGeom prst="rect">
              <a:avLst/>
            </a:prstGeom>
            <a:noFill/>
            <a:ln>
              <a:noFill/>
            </a:ln>
          </p:spPr>
        </p:pic>
        <p:pic>
          <p:nvPicPr>
            <p:cNvPr id="1345" name="Google Shape;1345;p161"/>
            <p:cNvPicPr preferRelativeResize="0"/>
            <p:nvPr/>
          </p:nvPicPr>
          <p:blipFill>
            <a:blip r:embed="rId3">
              <a:alphaModFix/>
            </a:blip>
            <a:stretch>
              <a:fillRect/>
            </a:stretch>
          </p:blipFill>
          <p:spPr>
            <a:xfrm rot="5400000">
              <a:off x="-1982131" y="1146300"/>
              <a:ext cx="3693299" cy="2290775"/>
            </a:xfrm>
            <a:prstGeom prst="rect">
              <a:avLst/>
            </a:prstGeom>
            <a:noFill/>
            <a:ln>
              <a:noFill/>
            </a:ln>
          </p:spPr>
        </p:pic>
        <p:pic>
          <p:nvPicPr>
            <p:cNvPr id="1346" name="Google Shape;1346;p161"/>
            <p:cNvPicPr preferRelativeResize="0"/>
            <p:nvPr/>
          </p:nvPicPr>
          <p:blipFill>
            <a:blip r:embed="rId4">
              <a:alphaModFix/>
            </a:blip>
            <a:stretch>
              <a:fillRect/>
            </a:stretch>
          </p:blipFill>
          <p:spPr>
            <a:xfrm rot="5400000" flipH="1">
              <a:off x="7662083" y="3075853"/>
              <a:ext cx="2932925" cy="1989201"/>
            </a:xfrm>
            <a:prstGeom prst="rect">
              <a:avLst/>
            </a:prstGeom>
            <a:noFill/>
            <a:ln>
              <a:noFill/>
            </a:ln>
          </p:spPr>
        </p:pic>
        <p:pic>
          <p:nvPicPr>
            <p:cNvPr id="1347" name="Google Shape;1347;p161"/>
            <p:cNvPicPr preferRelativeResize="0"/>
            <p:nvPr/>
          </p:nvPicPr>
          <p:blipFill rotWithShape="1">
            <a:blip r:embed="rId5">
              <a:alphaModFix/>
            </a:blip>
            <a:srcRect t="19260" b="31255"/>
            <a:stretch/>
          </p:blipFill>
          <p:spPr>
            <a:xfrm rot="-3690879">
              <a:off x="7755881" y="1413760"/>
              <a:ext cx="1694962" cy="912453"/>
            </a:xfrm>
            <a:prstGeom prst="rect">
              <a:avLst/>
            </a:prstGeom>
            <a:noFill/>
            <a:ln>
              <a:noFill/>
            </a:ln>
          </p:spPr>
        </p:pic>
      </p:grpSp>
      <p:sp>
        <p:nvSpPr>
          <p:cNvPr id="1348" name="Google Shape;1348;p16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349" name="Google Shape;1349;p161"/>
          <p:cNvSpPr txBox="1">
            <a:spLocks noGrp="1"/>
          </p:cNvSpPr>
          <p:nvPr>
            <p:ph type="title" idx="2"/>
          </p:nvPr>
        </p:nvSpPr>
        <p:spPr>
          <a:xfrm>
            <a:off x="1053888"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350" name="Google Shape;1350;p161"/>
          <p:cNvSpPr txBox="1">
            <a:spLocks noGrp="1"/>
          </p:cNvSpPr>
          <p:nvPr>
            <p:ph type="subTitle" idx="1"/>
          </p:nvPr>
        </p:nvSpPr>
        <p:spPr>
          <a:xfrm>
            <a:off x="10537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51" name="Google Shape;1351;p161"/>
          <p:cNvSpPr txBox="1">
            <a:spLocks noGrp="1"/>
          </p:cNvSpPr>
          <p:nvPr>
            <p:ph type="title" idx="3"/>
          </p:nvPr>
        </p:nvSpPr>
        <p:spPr>
          <a:xfrm>
            <a:off x="3519069"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352" name="Google Shape;1352;p161"/>
          <p:cNvSpPr txBox="1">
            <a:spLocks noGrp="1"/>
          </p:cNvSpPr>
          <p:nvPr>
            <p:ph type="subTitle" idx="4"/>
          </p:nvPr>
        </p:nvSpPr>
        <p:spPr>
          <a:xfrm>
            <a:off x="3518925"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53" name="Google Shape;1353;p161"/>
          <p:cNvSpPr txBox="1">
            <a:spLocks noGrp="1"/>
          </p:cNvSpPr>
          <p:nvPr>
            <p:ph type="title" idx="5"/>
          </p:nvPr>
        </p:nvSpPr>
        <p:spPr>
          <a:xfrm>
            <a:off x="5984394"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354" name="Google Shape;1354;p161"/>
          <p:cNvSpPr txBox="1">
            <a:spLocks noGrp="1"/>
          </p:cNvSpPr>
          <p:nvPr>
            <p:ph type="subTitle" idx="6"/>
          </p:nvPr>
        </p:nvSpPr>
        <p:spPr>
          <a:xfrm>
            <a:off x="59842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55" name="Google Shape;1355;p161"/>
          <p:cNvSpPr txBox="1">
            <a:spLocks noGrp="1"/>
          </p:cNvSpPr>
          <p:nvPr>
            <p:ph type="title" idx="7"/>
          </p:nvPr>
        </p:nvSpPr>
        <p:spPr>
          <a:xfrm>
            <a:off x="1053738"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356" name="Google Shape;1356;p161"/>
          <p:cNvSpPr txBox="1">
            <a:spLocks noGrp="1"/>
          </p:cNvSpPr>
          <p:nvPr>
            <p:ph type="subTitle" idx="8"/>
          </p:nvPr>
        </p:nvSpPr>
        <p:spPr>
          <a:xfrm>
            <a:off x="10536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57" name="Google Shape;1357;p161"/>
          <p:cNvSpPr txBox="1">
            <a:spLocks noGrp="1"/>
          </p:cNvSpPr>
          <p:nvPr>
            <p:ph type="title" idx="9"/>
          </p:nvPr>
        </p:nvSpPr>
        <p:spPr>
          <a:xfrm>
            <a:off x="3518919"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358" name="Google Shape;1358;p161"/>
          <p:cNvSpPr txBox="1">
            <a:spLocks noGrp="1"/>
          </p:cNvSpPr>
          <p:nvPr>
            <p:ph type="subTitle" idx="13"/>
          </p:nvPr>
        </p:nvSpPr>
        <p:spPr>
          <a:xfrm>
            <a:off x="3518775"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59" name="Google Shape;1359;p161"/>
          <p:cNvSpPr txBox="1">
            <a:spLocks noGrp="1"/>
          </p:cNvSpPr>
          <p:nvPr>
            <p:ph type="title" idx="14"/>
          </p:nvPr>
        </p:nvSpPr>
        <p:spPr>
          <a:xfrm>
            <a:off x="5984244"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360" name="Google Shape;1360;p161"/>
          <p:cNvSpPr txBox="1">
            <a:spLocks noGrp="1"/>
          </p:cNvSpPr>
          <p:nvPr>
            <p:ph type="subTitle" idx="15"/>
          </p:nvPr>
        </p:nvSpPr>
        <p:spPr>
          <a:xfrm>
            <a:off x="59841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361"/>
        <p:cNvGrpSpPr/>
        <p:nvPr/>
      </p:nvGrpSpPr>
      <p:grpSpPr>
        <a:xfrm>
          <a:off x="0" y="0"/>
          <a:ext cx="0" cy="0"/>
          <a:chOff x="0" y="0"/>
          <a:chExt cx="0" cy="0"/>
        </a:xfrm>
      </p:grpSpPr>
      <p:grpSp>
        <p:nvGrpSpPr>
          <p:cNvPr id="1362" name="Google Shape;1362;p162"/>
          <p:cNvGrpSpPr/>
          <p:nvPr/>
        </p:nvGrpSpPr>
        <p:grpSpPr>
          <a:xfrm>
            <a:off x="-200222" y="-552413"/>
            <a:ext cx="10178698" cy="8163012"/>
            <a:chOff x="-200222" y="-552413"/>
            <a:chExt cx="10178698" cy="8163012"/>
          </a:xfrm>
        </p:grpSpPr>
        <p:pic>
          <p:nvPicPr>
            <p:cNvPr id="1363" name="Google Shape;1363;p162"/>
            <p:cNvPicPr preferRelativeResize="0"/>
            <p:nvPr/>
          </p:nvPicPr>
          <p:blipFill>
            <a:blip r:embed="rId2">
              <a:alphaModFix/>
            </a:blip>
            <a:stretch>
              <a:fillRect/>
            </a:stretch>
          </p:blipFill>
          <p:spPr>
            <a:xfrm rot="5400000">
              <a:off x="6610926" y="93263"/>
              <a:ext cx="4013225" cy="2721874"/>
            </a:xfrm>
            <a:prstGeom prst="rect">
              <a:avLst/>
            </a:prstGeom>
            <a:noFill/>
            <a:ln>
              <a:noFill/>
            </a:ln>
          </p:spPr>
        </p:pic>
        <p:pic>
          <p:nvPicPr>
            <p:cNvPr id="1364" name="Google Shape;1364;p162"/>
            <p:cNvPicPr preferRelativeResize="0"/>
            <p:nvPr/>
          </p:nvPicPr>
          <p:blipFill>
            <a:blip r:embed="rId3">
              <a:alphaModFix/>
            </a:blip>
            <a:stretch>
              <a:fillRect/>
            </a:stretch>
          </p:blipFill>
          <p:spPr>
            <a:xfrm>
              <a:off x="-200222" y="3899125"/>
              <a:ext cx="5983825" cy="3711474"/>
            </a:xfrm>
            <a:prstGeom prst="rect">
              <a:avLst/>
            </a:prstGeom>
            <a:noFill/>
            <a:ln>
              <a:noFill/>
            </a:ln>
          </p:spPr>
        </p:pic>
        <p:pic>
          <p:nvPicPr>
            <p:cNvPr id="1365" name="Google Shape;1365;p162"/>
            <p:cNvPicPr preferRelativeResize="0"/>
            <p:nvPr/>
          </p:nvPicPr>
          <p:blipFill>
            <a:blip r:embed="rId4">
              <a:alphaModFix/>
            </a:blip>
            <a:stretch>
              <a:fillRect/>
            </a:stretch>
          </p:blipFill>
          <p:spPr>
            <a:xfrm rot="5400000">
              <a:off x="7278787" y="3396688"/>
              <a:ext cx="2216575" cy="1513850"/>
            </a:xfrm>
            <a:prstGeom prst="rect">
              <a:avLst/>
            </a:prstGeom>
            <a:noFill/>
            <a:ln>
              <a:noFill/>
            </a:ln>
          </p:spPr>
        </p:pic>
      </p:grpSp>
      <p:sp>
        <p:nvSpPr>
          <p:cNvPr id="1366" name="Google Shape;1366;p162"/>
          <p:cNvSpPr txBox="1">
            <a:spLocks noGrp="1"/>
          </p:cNvSpPr>
          <p:nvPr>
            <p:ph type="title"/>
          </p:nvPr>
        </p:nvSpPr>
        <p:spPr>
          <a:xfrm>
            <a:off x="2211000" y="1176600"/>
            <a:ext cx="4722000" cy="1501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1367" name="Google Shape;1367;p162"/>
          <p:cNvSpPr txBox="1">
            <a:spLocks noGrp="1"/>
          </p:cNvSpPr>
          <p:nvPr>
            <p:ph type="subTitle" idx="1"/>
          </p:nvPr>
        </p:nvSpPr>
        <p:spPr>
          <a:xfrm>
            <a:off x="2488875" y="2598600"/>
            <a:ext cx="4166400" cy="9111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Text 1">
  <p:cSld name="CUSTOM_17">
    <p:spTree>
      <p:nvGrpSpPr>
        <p:cNvPr id="1" name="Shape 1368"/>
        <p:cNvGrpSpPr/>
        <p:nvPr/>
      </p:nvGrpSpPr>
      <p:grpSpPr>
        <a:xfrm>
          <a:off x="0" y="0"/>
          <a:ext cx="0" cy="0"/>
          <a:chOff x="0" y="0"/>
          <a:chExt cx="0" cy="0"/>
        </a:xfrm>
      </p:grpSpPr>
      <p:grpSp>
        <p:nvGrpSpPr>
          <p:cNvPr id="1369" name="Google Shape;1369;p163"/>
          <p:cNvGrpSpPr/>
          <p:nvPr/>
        </p:nvGrpSpPr>
        <p:grpSpPr>
          <a:xfrm>
            <a:off x="188755" y="-780562"/>
            <a:ext cx="8955244" cy="7910287"/>
            <a:chOff x="188755" y="-780563"/>
            <a:chExt cx="8955244" cy="7910287"/>
          </a:xfrm>
        </p:grpSpPr>
        <p:pic>
          <p:nvPicPr>
            <p:cNvPr id="1370" name="Google Shape;1370;p163"/>
            <p:cNvPicPr preferRelativeResize="0"/>
            <p:nvPr/>
          </p:nvPicPr>
          <p:blipFill>
            <a:blip r:embed="rId2">
              <a:alphaModFix/>
            </a:blip>
            <a:stretch>
              <a:fillRect/>
            </a:stretch>
          </p:blipFill>
          <p:spPr>
            <a:xfrm rot="10800000" flipH="1">
              <a:off x="188755" y="-780563"/>
              <a:ext cx="3444049" cy="2136176"/>
            </a:xfrm>
            <a:prstGeom prst="rect">
              <a:avLst/>
            </a:prstGeom>
            <a:noFill/>
            <a:ln>
              <a:noFill/>
            </a:ln>
          </p:spPr>
        </p:pic>
        <p:pic>
          <p:nvPicPr>
            <p:cNvPr id="1371" name="Google Shape;1371;p163"/>
            <p:cNvPicPr preferRelativeResize="0"/>
            <p:nvPr/>
          </p:nvPicPr>
          <p:blipFill>
            <a:blip r:embed="rId3">
              <a:alphaModFix/>
            </a:blip>
            <a:stretch>
              <a:fillRect/>
            </a:stretch>
          </p:blipFill>
          <p:spPr>
            <a:xfrm>
              <a:off x="4913553" y="3381000"/>
              <a:ext cx="4179076" cy="3748724"/>
            </a:xfrm>
            <a:prstGeom prst="rect">
              <a:avLst/>
            </a:prstGeom>
            <a:noFill/>
            <a:ln>
              <a:noFill/>
            </a:ln>
          </p:spPr>
        </p:pic>
        <p:pic>
          <p:nvPicPr>
            <p:cNvPr id="1372" name="Google Shape;1372;p163"/>
            <p:cNvPicPr preferRelativeResize="0"/>
            <p:nvPr/>
          </p:nvPicPr>
          <p:blipFill>
            <a:blip r:embed="rId4">
              <a:alphaModFix/>
            </a:blip>
            <a:stretch>
              <a:fillRect/>
            </a:stretch>
          </p:blipFill>
          <p:spPr>
            <a:xfrm>
              <a:off x="7382450" y="2664425"/>
              <a:ext cx="1761549" cy="1580151"/>
            </a:xfrm>
            <a:prstGeom prst="rect">
              <a:avLst/>
            </a:prstGeom>
            <a:noFill/>
            <a:ln>
              <a:noFill/>
            </a:ln>
          </p:spPr>
        </p:pic>
        <p:pic>
          <p:nvPicPr>
            <p:cNvPr id="1373" name="Google Shape;1373;p163"/>
            <p:cNvPicPr preferRelativeResize="0"/>
            <p:nvPr/>
          </p:nvPicPr>
          <p:blipFill>
            <a:blip r:embed="rId5">
              <a:alphaModFix/>
            </a:blip>
            <a:stretch>
              <a:fillRect/>
            </a:stretch>
          </p:blipFill>
          <p:spPr>
            <a:xfrm rot="-5400000">
              <a:off x="7408613" y="3210012"/>
              <a:ext cx="2042425" cy="1394901"/>
            </a:xfrm>
            <a:prstGeom prst="rect">
              <a:avLst/>
            </a:prstGeom>
            <a:noFill/>
            <a:ln>
              <a:noFill/>
            </a:ln>
          </p:spPr>
        </p:pic>
      </p:grpSp>
      <p:sp>
        <p:nvSpPr>
          <p:cNvPr id="1374" name="Google Shape;1374;p16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375" name="Google Shape;1375;p163"/>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1376" name="Google Shape;1376;p163"/>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Text 2">
  <p:cSld name="CUSTOM_18">
    <p:spTree>
      <p:nvGrpSpPr>
        <p:cNvPr id="1" name="Shape 1377"/>
        <p:cNvGrpSpPr/>
        <p:nvPr/>
      </p:nvGrpSpPr>
      <p:grpSpPr>
        <a:xfrm>
          <a:off x="0" y="0"/>
          <a:ext cx="0" cy="0"/>
          <a:chOff x="0" y="0"/>
          <a:chExt cx="0" cy="0"/>
        </a:xfrm>
      </p:grpSpPr>
      <p:grpSp>
        <p:nvGrpSpPr>
          <p:cNvPr id="1378" name="Google Shape;1378;p164"/>
          <p:cNvGrpSpPr/>
          <p:nvPr/>
        </p:nvGrpSpPr>
        <p:grpSpPr>
          <a:xfrm>
            <a:off x="-1701425" y="-1739300"/>
            <a:ext cx="12263051" cy="8329945"/>
            <a:chOff x="-1701425" y="-1739300"/>
            <a:chExt cx="12263051" cy="8329945"/>
          </a:xfrm>
        </p:grpSpPr>
        <p:pic>
          <p:nvPicPr>
            <p:cNvPr id="1379" name="Google Shape;1379;p164"/>
            <p:cNvPicPr preferRelativeResize="0"/>
            <p:nvPr/>
          </p:nvPicPr>
          <p:blipFill>
            <a:blip r:embed="rId2">
              <a:alphaModFix/>
            </a:blip>
            <a:stretch>
              <a:fillRect/>
            </a:stretch>
          </p:blipFill>
          <p:spPr>
            <a:xfrm rot="10800000">
              <a:off x="5015972" y="3338347"/>
              <a:ext cx="4795305" cy="3252298"/>
            </a:xfrm>
            <a:prstGeom prst="rect">
              <a:avLst/>
            </a:prstGeom>
            <a:noFill/>
            <a:ln>
              <a:noFill/>
            </a:ln>
          </p:spPr>
        </p:pic>
        <p:pic>
          <p:nvPicPr>
            <p:cNvPr id="1380" name="Google Shape;1380;p164"/>
            <p:cNvPicPr preferRelativeResize="0"/>
            <p:nvPr/>
          </p:nvPicPr>
          <p:blipFill>
            <a:blip r:embed="rId3">
              <a:alphaModFix/>
            </a:blip>
            <a:stretch>
              <a:fillRect/>
            </a:stretch>
          </p:blipFill>
          <p:spPr>
            <a:xfrm>
              <a:off x="-1701425" y="-1739300"/>
              <a:ext cx="3779951" cy="3390725"/>
            </a:xfrm>
            <a:prstGeom prst="rect">
              <a:avLst/>
            </a:prstGeom>
            <a:noFill/>
            <a:ln>
              <a:noFill/>
            </a:ln>
          </p:spPr>
        </p:pic>
        <p:pic>
          <p:nvPicPr>
            <p:cNvPr id="1381" name="Google Shape;1381;p164"/>
            <p:cNvPicPr preferRelativeResize="0"/>
            <p:nvPr/>
          </p:nvPicPr>
          <p:blipFill>
            <a:blip r:embed="rId4">
              <a:alphaModFix/>
            </a:blip>
            <a:stretch>
              <a:fillRect/>
            </a:stretch>
          </p:blipFill>
          <p:spPr>
            <a:xfrm>
              <a:off x="6935990" y="-1451925"/>
              <a:ext cx="3625636" cy="3252300"/>
            </a:xfrm>
            <a:prstGeom prst="rect">
              <a:avLst/>
            </a:prstGeom>
            <a:noFill/>
            <a:ln>
              <a:noFill/>
            </a:ln>
          </p:spPr>
        </p:pic>
        <p:pic>
          <p:nvPicPr>
            <p:cNvPr id="1382" name="Google Shape;1382;p164"/>
            <p:cNvPicPr preferRelativeResize="0"/>
            <p:nvPr/>
          </p:nvPicPr>
          <p:blipFill>
            <a:blip r:embed="rId5">
              <a:alphaModFix/>
            </a:blip>
            <a:stretch>
              <a:fillRect/>
            </a:stretch>
          </p:blipFill>
          <p:spPr>
            <a:xfrm>
              <a:off x="6936006" y="3066000"/>
              <a:ext cx="2125575" cy="2312276"/>
            </a:xfrm>
            <a:prstGeom prst="rect">
              <a:avLst/>
            </a:prstGeom>
            <a:noFill/>
            <a:ln>
              <a:noFill/>
            </a:ln>
          </p:spPr>
        </p:pic>
        <p:pic>
          <p:nvPicPr>
            <p:cNvPr id="1383" name="Google Shape;1383;p164"/>
            <p:cNvPicPr preferRelativeResize="0"/>
            <p:nvPr/>
          </p:nvPicPr>
          <p:blipFill rotWithShape="1">
            <a:blip r:embed="rId6">
              <a:alphaModFix/>
            </a:blip>
            <a:srcRect t="19260" b="31255"/>
            <a:stretch/>
          </p:blipFill>
          <p:spPr>
            <a:xfrm rot="1776172">
              <a:off x="870081" y="79423"/>
              <a:ext cx="1694962" cy="912453"/>
            </a:xfrm>
            <a:prstGeom prst="rect">
              <a:avLst/>
            </a:prstGeom>
            <a:noFill/>
            <a:ln>
              <a:noFill/>
            </a:ln>
          </p:spPr>
        </p:pic>
      </p:grpSp>
      <p:sp>
        <p:nvSpPr>
          <p:cNvPr id="1384" name="Google Shape;1384;p16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385" name="Google Shape;1385;p164"/>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1386" name="Google Shape;1386;p164"/>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Only 1">
  <p:cSld name="CUSTOM_6">
    <p:spTree>
      <p:nvGrpSpPr>
        <p:cNvPr id="1" name="Shape 1387"/>
        <p:cNvGrpSpPr/>
        <p:nvPr/>
      </p:nvGrpSpPr>
      <p:grpSpPr>
        <a:xfrm>
          <a:off x="0" y="0"/>
          <a:ext cx="0" cy="0"/>
          <a:chOff x="0" y="0"/>
          <a:chExt cx="0" cy="0"/>
        </a:xfrm>
      </p:grpSpPr>
      <p:grpSp>
        <p:nvGrpSpPr>
          <p:cNvPr id="1388" name="Google Shape;1388;p165"/>
          <p:cNvGrpSpPr/>
          <p:nvPr/>
        </p:nvGrpSpPr>
        <p:grpSpPr>
          <a:xfrm>
            <a:off x="-1054292" y="35775"/>
            <a:ext cx="11314667" cy="7313371"/>
            <a:chOff x="-1054292" y="35775"/>
            <a:chExt cx="11314667" cy="7313371"/>
          </a:xfrm>
        </p:grpSpPr>
        <p:pic>
          <p:nvPicPr>
            <p:cNvPr id="1389" name="Google Shape;1389;p165"/>
            <p:cNvPicPr preferRelativeResize="0"/>
            <p:nvPr/>
          </p:nvPicPr>
          <p:blipFill>
            <a:blip r:embed="rId2">
              <a:alphaModFix/>
            </a:blip>
            <a:stretch>
              <a:fillRect/>
            </a:stretch>
          </p:blipFill>
          <p:spPr>
            <a:xfrm rot="-5400000" flipH="1">
              <a:off x="7457437" y="692712"/>
              <a:ext cx="3459874" cy="2146001"/>
            </a:xfrm>
            <a:prstGeom prst="rect">
              <a:avLst/>
            </a:prstGeom>
            <a:noFill/>
            <a:ln>
              <a:noFill/>
            </a:ln>
          </p:spPr>
        </p:pic>
        <p:pic>
          <p:nvPicPr>
            <p:cNvPr id="1390" name="Google Shape;1390;p165"/>
            <p:cNvPicPr preferRelativeResize="0"/>
            <p:nvPr/>
          </p:nvPicPr>
          <p:blipFill rotWithShape="1">
            <a:blip r:embed="rId3">
              <a:alphaModFix/>
            </a:blip>
            <a:srcRect l="10169" t="17695" r="12437" b="31587"/>
            <a:stretch/>
          </p:blipFill>
          <p:spPr>
            <a:xfrm>
              <a:off x="179525" y="183287"/>
              <a:ext cx="1537600" cy="1096174"/>
            </a:xfrm>
            <a:prstGeom prst="rect">
              <a:avLst/>
            </a:prstGeom>
            <a:noFill/>
            <a:ln>
              <a:noFill/>
            </a:ln>
          </p:spPr>
        </p:pic>
        <p:pic>
          <p:nvPicPr>
            <p:cNvPr id="1391" name="Google Shape;1391;p165"/>
            <p:cNvPicPr preferRelativeResize="0"/>
            <p:nvPr/>
          </p:nvPicPr>
          <p:blipFill>
            <a:blip r:embed="rId4">
              <a:alphaModFix/>
            </a:blip>
            <a:stretch>
              <a:fillRect/>
            </a:stretch>
          </p:blipFill>
          <p:spPr>
            <a:xfrm rot="-9211542">
              <a:off x="-698285" y="4228446"/>
              <a:ext cx="3605403" cy="2445275"/>
            </a:xfrm>
            <a:prstGeom prst="rect">
              <a:avLst/>
            </a:prstGeom>
            <a:noFill/>
            <a:ln>
              <a:noFill/>
            </a:ln>
          </p:spPr>
        </p:pic>
        <p:pic>
          <p:nvPicPr>
            <p:cNvPr id="1392" name="Google Shape;1392;p165"/>
            <p:cNvPicPr preferRelativeResize="0"/>
            <p:nvPr/>
          </p:nvPicPr>
          <p:blipFill>
            <a:blip r:embed="rId5">
              <a:alphaModFix/>
            </a:blip>
            <a:stretch>
              <a:fillRect/>
            </a:stretch>
          </p:blipFill>
          <p:spPr>
            <a:xfrm rot="-1186094">
              <a:off x="7759449" y="3949750"/>
              <a:ext cx="1786999" cy="1220449"/>
            </a:xfrm>
            <a:prstGeom prst="rect">
              <a:avLst/>
            </a:prstGeom>
            <a:noFill/>
            <a:ln>
              <a:noFill/>
            </a:ln>
          </p:spPr>
        </p:pic>
      </p:grpSp>
      <p:sp>
        <p:nvSpPr>
          <p:cNvPr id="1393" name="Google Shape;1393;p16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grpSp>
        <p:nvGrpSpPr>
          <p:cNvPr id="91" name="Google Shape;91;p18"/>
          <p:cNvGrpSpPr/>
          <p:nvPr/>
        </p:nvGrpSpPr>
        <p:grpSpPr>
          <a:xfrm>
            <a:off x="-1993139" y="-718676"/>
            <a:ext cx="12221629" cy="7477751"/>
            <a:chOff x="-1993139" y="-718676"/>
            <a:chExt cx="12221629" cy="7477751"/>
          </a:xfrm>
        </p:grpSpPr>
        <p:pic>
          <p:nvPicPr>
            <p:cNvPr id="92" name="Google Shape;92;p18"/>
            <p:cNvPicPr preferRelativeResize="0"/>
            <p:nvPr/>
          </p:nvPicPr>
          <p:blipFill>
            <a:blip r:embed="rId2">
              <a:alphaModFix/>
            </a:blip>
            <a:stretch>
              <a:fillRect/>
            </a:stretch>
          </p:blipFill>
          <p:spPr>
            <a:xfrm rot="-5400000" flipH="1">
              <a:off x="6279391" y="206900"/>
              <a:ext cx="4874675" cy="3023524"/>
            </a:xfrm>
            <a:prstGeom prst="rect">
              <a:avLst/>
            </a:prstGeom>
            <a:noFill/>
            <a:ln>
              <a:noFill/>
            </a:ln>
          </p:spPr>
        </p:pic>
        <p:pic>
          <p:nvPicPr>
            <p:cNvPr id="93" name="Google Shape;93;p18"/>
            <p:cNvPicPr preferRelativeResize="0"/>
            <p:nvPr/>
          </p:nvPicPr>
          <p:blipFill>
            <a:blip r:embed="rId3">
              <a:alphaModFix/>
            </a:blip>
            <a:stretch>
              <a:fillRect/>
            </a:stretch>
          </p:blipFill>
          <p:spPr>
            <a:xfrm>
              <a:off x="-1993139" y="2983300"/>
              <a:ext cx="4209216" cy="3775775"/>
            </a:xfrm>
            <a:prstGeom prst="rect">
              <a:avLst/>
            </a:prstGeom>
            <a:noFill/>
            <a:ln>
              <a:noFill/>
            </a:ln>
          </p:spPr>
        </p:pic>
        <p:pic>
          <p:nvPicPr>
            <p:cNvPr id="94" name="Google Shape;94;p18"/>
            <p:cNvPicPr preferRelativeResize="0"/>
            <p:nvPr/>
          </p:nvPicPr>
          <p:blipFill>
            <a:blip r:embed="rId4">
              <a:alphaModFix/>
            </a:blip>
            <a:stretch>
              <a:fillRect/>
            </a:stretch>
          </p:blipFill>
          <p:spPr>
            <a:xfrm rot="1618011">
              <a:off x="3088345" y="3857496"/>
              <a:ext cx="1863682" cy="2027383"/>
            </a:xfrm>
            <a:prstGeom prst="rect">
              <a:avLst/>
            </a:prstGeom>
            <a:noFill/>
            <a:ln>
              <a:noFill/>
            </a:ln>
          </p:spPr>
        </p:pic>
      </p:grpSp>
      <p:sp>
        <p:nvSpPr>
          <p:cNvPr id="95" name="Google Shape;95;p1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Only 2">
  <p:cSld name="CUSTOM_7">
    <p:spTree>
      <p:nvGrpSpPr>
        <p:cNvPr id="1" name="Shape 1394"/>
        <p:cNvGrpSpPr/>
        <p:nvPr/>
      </p:nvGrpSpPr>
      <p:grpSpPr>
        <a:xfrm>
          <a:off x="0" y="0"/>
          <a:ext cx="0" cy="0"/>
          <a:chOff x="0" y="0"/>
          <a:chExt cx="0" cy="0"/>
        </a:xfrm>
      </p:grpSpPr>
      <p:grpSp>
        <p:nvGrpSpPr>
          <p:cNvPr id="1395" name="Google Shape;1395;p166"/>
          <p:cNvGrpSpPr/>
          <p:nvPr/>
        </p:nvGrpSpPr>
        <p:grpSpPr>
          <a:xfrm>
            <a:off x="-600950" y="-1624125"/>
            <a:ext cx="10780900" cy="8093200"/>
            <a:chOff x="-600950" y="-1624125"/>
            <a:chExt cx="10780900" cy="8093200"/>
          </a:xfrm>
        </p:grpSpPr>
        <p:grpSp>
          <p:nvGrpSpPr>
            <p:cNvPr id="1396" name="Google Shape;1396;p166"/>
            <p:cNvGrpSpPr/>
            <p:nvPr/>
          </p:nvGrpSpPr>
          <p:grpSpPr>
            <a:xfrm>
              <a:off x="-600950" y="-508450"/>
              <a:ext cx="10780900" cy="6977525"/>
              <a:chOff x="-600950" y="-508450"/>
              <a:chExt cx="10780900" cy="6977525"/>
            </a:xfrm>
          </p:grpSpPr>
          <p:pic>
            <p:nvPicPr>
              <p:cNvPr id="1397" name="Google Shape;1397;p166"/>
              <p:cNvPicPr preferRelativeResize="0"/>
              <p:nvPr/>
            </p:nvPicPr>
            <p:blipFill>
              <a:blip r:embed="rId2">
                <a:alphaModFix/>
              </a:blip>
              <a:stretch>
                <a:fillRect/>
              </a:stretch>
            </p:blipFill>
            <p:spPr>
              <a:xfrm>
                <a:off x="-600950" y="-508450"/>
                <a:ext cx="2327950" cy="2088199"/>
              </a:xfrm>
              <a:prstGeom prst="rect">
                <a:avLst/>
              </a:prstGeom>
              <a:noFill/>
              <a:ln>
                <a:noFill/>
              </a:ln>
            </p:spPr>
          </p:pic>
          <p:pic>
            <p:nvPicPr>
              <p:cNvPr id="1398" name="Google Shape;1398;p166"/>
              <p:cNvPicPr preferRelativeResize="0"/>
              <p:nvPr/>
            </p:nvPicPr>
            <p:blipFill>
              <a:blip r:embed="rId3">
                <a:alphaModFix/>
              </a:blip>
              <a:stretch>
                <a:fillRect/>
              </a:stretch>
            </p:blipFill>
            <p:spPr>
              <a:xfrm rot="6157483">
                <a:off x="-324710" y="1290739"/>
                <a:ext cx="1888475" cy="1289749"/>
              </a:xfrm>
              <a:prstGeom prst="rect">
                <a:avLst/>
              </a:prstGeom>
              <a:noFill/>
              <a:ln>
                <a:noFill/>
              </a:ln>
            </p:spPr>
          </p:pic>
          <p:pic>
            <p:nvPicPr>
              <p:cNvPr id="1399" name="Google Shape;1399;p166"/>
              <p:cNvPicPr preferRelativeResize="0"/>
              <p:nvPr/>
            </p:nvPicPr>
            <p:blipFill>
              <a:blip r:embed="rId4">
                <a:alphaModFix/>
              </a:blip>
              <a:stretch>
                <a:fillRect/>
              </a:stretch>
            </p:blipFill>
            <p:spPr>
              <a:xfrm rot="5400000" flipH="1">
                <a:off x="7578124" y="3316450"/>
                <a:ext cx="3100677" cy="2102974"/>
              </a:xfrm>
              <a:prstGeom prst="rect">
                <a:avLst/>
              </a:prstGeom>
              <a:noFill/>
              <a:ln>
                <a:noFill/>
              </a:ln>
            </p:spPr>
          </p:pic>
          <p:pic>
            <p:nvPicPr>
              <p:cNvPr id="1400" name="Google Shape;1400;p166"/>
              <p:cNvPicPr preferRelativeResize="0"/>
              <p:nvPr/>
            </p:nvPicPr>
            <p:blipFill>
              <a:blip r:embed="rId5">
                <a:alphaModFix/>
              </a:blip>
              <a:stretch>
                <a:fillRect/>
              </a:stretch>
            </p:blipFill>
            <p:spPr>
              <a:xfrm rot="1628416">
                <a:off x="4974155" y="3581521"/>
                <a:ext cx="2298962" cy="2500882"/>
              </a:xfrm>
              <a:prstGeom prst="rect">
                <a:avLst/>
              </a:prstGeom>
              <a:noFill/>
              <a:ln>
                <a:noFill/>
              </a:ln>
            </p:spPr>
          </p:pic>
        </p:grpSp>
        <p:pic>
          <p:nvPicPr>
            <p:cNvPr id="1401" name="Google Shape;1401;p166"/>
            <p:cNvPicPr preferRelativeResize="0"/>
            <p:nvPr/>
          </p:nvPicPr>
          <p:blipFill>
            <a:blip r:embed="rId6">
              <a:alphaModFix/>
            </a:blip>
            <a:stretch>
              <a:fillRect/>
            </a:stretch>
          </p:blipFill>
          <p:spPr>
            <a:xfrm rot="10800000" flipH="1">
              <a:off x="5515005" y="-1624125"/>
              <a:ext cx="4184270" cy="2595300"/>
            </a:xfrm>
            <a:prstGeom prst="rect">
              <a:avLst/>
            </a:prstGeom>
            <a:noFill/>
            <a:ln>
              <a:noFill/>
            </a:ln>
          </p:spPr>
        </p:pic>
      </p:grpSp>
      <p:sp>
        <p:nvSpPr>
          <p:cNvPr id="1402" name="Google Shape;1402;p16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Only 3">
  <p:cSld name="CUSTOM_8">
    <p:spTree>
      <p:nvGrpSpPr>
        <p:cNvPr id="1" name="Shape 1403"/>
        <p:cNvGrpSpPr/>
        <p:nvPr/>
      </p:nvGrpSpPr>
      <p:grpSpPr>
        <a:xfrm>
          <a:off x="0" y="0"/>
          <a:ext cx="0" cy="0"/>
          <a:chOff x="0" y="0"/>
          <a:chExt cx="0" cy="0"/>
        </a:xfrm>
      </p:grpSpPr>
      <p:grpSp>
        <p:nvGrpSpPr>
          <p:cNvPr id="1404" name="Google Shape;1404;p167"/>
          <p:cNvGrpSpPr/>
          <p:nvPr/>
        </p:nvGrpSpPr>
        <p:grpSpPr>
          <a:xfrm>
            <a:off x="-898133" y="-1111462"/>
            <a:ext cx="10893484" cy="7070612"/>
            <a:chOff x="-898133" y="-1111462"/>
            <a:chExt cx="10893484" cy="7070612"/>
          </a:xfrm>
        </p:grpSpPr>
        <p:pic>
          <p:nvPicPr>
            <p:cNvPr id="1405" name="Google Shape;1405;p167"/>
            <p:cNvPicPr preferRelativeResize="0"/>
            <p:nvPr/>
          </p:nvPicPr>
          <p:blipFill>
            <a:blip r:embed="rId2">
              <a:alphaModFix/>
            </a:blip>
            <a:stretch>
              <a:fillRect/>
            </a:stretch>
          </p:blipFill>
          <p:spPr>
            <a:xfrm rot="5400000">
              <a:off x="7530414" y="-98237"/>
              <a:ext cx="2937549" cy="1992326"/>
            </a:xfrm>
            <a:prstGeom prst="rect">
              <a:avLst/>
            </a:prstGeom>
            <a:noFill/>
            <a:ln>
              <a:noFill/>
            </a:ln>
          </p:spPr>
        </p:pic>
        <p:pic>
          <p:nvPicPr>
            <p:cNvPr id="1406" name="Google Shape;1406;p167"/>
            <p:cNvPicPr preferRelativeResize="0"/>
            <p:nvPr/>
          </p:nvPicPr>
          <p:blipFill>
            <a:blip r:embed="rId3">
              <a:alphaModFix/>
            </a:blip>
            <a:stretch>
              <a:fillRect/>
            </a:stretch>
          </p:blipFill>
          <p:spPr>
            <a:xfrm rot="5400000">
              <a:off x="-1554995" y="-454600"/>
              <a:ext cx="3459450" cy="2145725"/>
            </a:xfrm>
            <a:prstGeom prst="rect">
              <a:avLst/>
            </a:prstGeom>
            <a:noFill/>
            <a:ln>
              <a:noFill/>
            </a:ln>
          </p:spPr>
        </p:pic>
        <p:pic>
          <p:nvPicPr>
            <p:cNvPr id="1407" name="Google Shape;1407;p167"/>
            <p:cNvPicPr preferRelativeResize="0"/>
            <p:nvPr/>
          </p:nvPicPr>
          <p:blipFill>
            <a:blip r:embed="rId4">
              <a:alphaModFix/>
            </a:blip>
            <a:stretch>
              <a:fillRect/>
            </a:stretch>
          </p:blipFill>
          <p:spPr>
            <a:xfrm rot="10800000">
              <a:off x="7719152" y="3947500"/>
              <a:ext cx="2242574" cy="2011650"/>
            </a:xfrm>
            <a:prstGeom prst="rect">
              <a:avLst/>
            </a:prstGeom>
            <a:noFill/>
            <a:ln>
              <a:noFill/>
            </a:ln>
          </p:spPr>
        </p:pic>
        <p:pic>
          <p:nvPicPr>
            <p:cNvPr id="1408" name="Google Shape;1408;p167"/>
            <p:cNvPicPr preferRelativeResize="0"/>
            <p:nvPr/>
          </p:nvPicPr>
          <p:blipFill>
            <a:blip r:embed="rId5">
              <a:alphaModFix/>
            </a:blip>
            <a:stretch>
              <a:fillRect/>
            </a:stretch>
          </p:blipFill>
          <p:spPr>
            <a:xfrm>
              <a:off x="960850" y="241600"/>
              <a:ext cx="1463325" cy="1312650"/>
            </a:xfrm>
            <a:prstGeom prst="rect">
              <a:avLst/>
            </a:prstGeom>
            <a:noFill/>
            <a:ln>
              <a:noFill/>
            </a:ln>
          </p:spPr>
        </p:pic>
        <p:pic>
          <p:nvPicPr>
            <p:cNvPr id="1409" name="Google Shape;1409;p167"/>
            <p:cNvPicPr preferRelativeResize="0"/>
            <p:nvPr/>
          </p:nvPicPr>
          <p:blipFill rotWithShape="1">
            <a:blip r:embed="rId6">
              <a:alphaModFix/>
            </a:blip>
            <a:srcRect l="18347" t="12743" r="15371" b="13386"/>
            <a:stretch/>
          </p:blipFill>
          <p:spPr>
            <a:xfrm>
              <a:off x="7453775" y="179150"/>
              <a:ext cx="1082701" cy="1312651"/>
            </a:xfrm>
            <a:prstGeom prst="rect">
              <a:avLst/>
            </a:prstGeom>
            <a:noFill/>
            <a:ln>
              <a:noFill/>
            </a:ln>
          </p:spPr>
        </p:pic>
        <p:pic>
          <p:nvPicPr>
            <p:cNvPr id="1410" name="Google Shape;1410;p167"/>
            <p:cNvPicPr preferRelativeResize="0"/>
            <p:nvPr/>
          </p:nvPicPr>
          <p:blipFill rotWithShape="1">
            <a:blip r:embed="rId7">
              <a:alphaModFix/>
            </a:blip>
            <a:srcRect t="17696" b="29511"/>
            <a:stretch/>
          </p:blipFill>
          <p:spPr>
            <a:xfrm rot="1601855">
              <a:off x="1816752" y="3995078"/>
              <a:ext cx="2134050" cy="1225544"/>
            </a:xfrm>
            <a:prstGeom prst="rect">
              <a:avLst/>
            </a:prstGeom>
            <a:noFill/>
            <a:ln>
              <a:noFill/>
            </a:ln>
          </p:spPr>
        </p:pic>
      </p:grpSp>
      <p:sp>
        <p:nvSpPr>
          <p:cNvPr id="1411" name="Google Shape;1411;p16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Only 4">
  <p:cSld name="CUSTOM_9">
    <p:spTree>
      <p:nvGrpSpPr>
        <p:cNvPr id="1" name="Shape 1412"/>
        <p:cNvGrpSpPr/>
        <p:nvPr/>
      </p:nvGrpSpPr>
      <p:grpSpPr>
        <a:xfrm>
          <a:off x="0" y="0"/>
          <a:ext cx="0" cy="0"/>
          <a:chOff x="0" y="0"/>
          <a:chExt cx="0" cy="0"/>
        </a:xfrm>
      </p:grpSpPr>
      <p:grpSp>
        <p:nvGrpSpPr>
          <p:cNvPr id="1413" name="Google Shape;1413;p168"/>
          <p:cNvGrpSpPr/>
          <p:nvPr/>
        </p:nvGrpSpPr>
        <p:grpSpPr>
          <a:xfrm>
            <a:off x="-522355" y="-941251"/>
            <a:ext cx="11946884" cy="7445138"/>
            <a:chOff x="-522355" y="-941251"/>
            <a:chExt cx="11946884" cy="7445138"/>
          </a:xfrm>
        </p:grpSpPr>
        <p:pic>
          <p:nvPicPr>
            <p:cNvPr id="1414" name="Google Shape;1414;p168"/>
            <p:cNvPicPr preferRelativeResize="0"/>
            <p:nvPr/>
          </p:nvPicPr>
          <p:blipFill>
            <a:blip r:embed="rId2">
              <a:alphaModFix/>
            </a:blip>
            <a:stretch>
              <a:fillRect/>
            </a:stretch>
          </p:blipFill>
          <p:spPr>
            <a:xfrm>
              <a:off x="7627062" y="1017713"/>
              <a:ext cx="3797467" cy="3406425"/>
            </a:xfrm>
            <a:prstGeom prst="rect">
              <a:avLst/>
            </a:prstGeom>
            <a:noFill/>
            <a:ln>
              <a:noFill/>
            </a:ln>
          </p:spPr>
        </p:pic>
        <p:pic>
          <p:nvPicPr>
            <p:cNvPr id="1415" name="Google Shape;1415;p168"/>
            <p:cNvPicPr preferRelativeResize="0"/>
            <p:nvPr/>
          </p:nvPicPr>
          <p:blipFill>
            <a:blip r:embed="rId3">
              <a:alphaModFix/>
            </a:blip>
            <a:stretch>
              <a:fillRect/>
            </a:stretch>
          </p:blipFill>
          <p:spPr>
            <a:xfrm rot="10800000" flipH="1">
              <a:off x="-522350" y="-941251"/>
              <a:ext cx="3496402" cy="2168651"/>
            </a:xfrm>
            <a:prstGeom prst="rect">
              <a:avLst/>
            </a:prstGeom>
            <a:noFill/>
            <a:ln>
              <a:noFill/>
            </a:ln>
          </p:spPr>
        </p:pic>
        <p:pic>
          <p:nvPicPr>
            <p:cNvPr id="1416" name="Google Shape;1416;p168"/>
            <p:cNvPicPr preferRelativeResize="0"/>
            <p:nvPr/>
          </p:nvPicPr>
          <p:blipFill>
            <a:blip r:embed="rId4">
              <a:alphaModFix/>
            </a:blip>
            <a:stretch>
              <a:fillRect/>
            </a:stretch>
          </p:blipFill>
          <p:spPr>
            <a:xfrm>
              <a:off x="7669571" y="59325"/>
              <a:ext cx="1302178" cy="1168075"/>
            </a:xfrm>
            <a:prstGeom prst="rect">
              <a:avLst/>
            </a:prstGeom>
            <a:noFill/>
            <a:ln>
              <a:noFill/>
            </a:ln>
          </p:spPr>
        </p:pic>
        <p:pic>
          <p:nvPicPr>
            <p:cNvPr id="1417" name="Google Shape;1417;p168"/>
            <p:cNvPicPr preferRelativeResize="0"/>
            <p:nvPr/>
          </p:nvPicPr>
          <p:blipFill>
            <a:blip r:embed="rId5">
              <a:alphaModFix/>
            </a:blip>
            <a:stretch>
              <a:fillRect/>
            </a:stretch>
          </p:blipFill>
          <p:spPr>
            <a:xfrm rot="10800000" flipH="1">
              <a:off x="-522355" y="4335238"/>
              <a:ext cx="3197532" cy="2168649"/>
            </a:xfrm>
            <a:prstGeom prst="rect">
              <a:avLst/>
            </a:prstGeom>
            <a:noFill/>
            <a:ln>
              <a:noFill/>
            </a:ln>
          </p:spPr>
        </p:pic>
        <p:pic>
          <p:nvPicPr>
            <p:cNvPr id="1418" name="Google Shape;1418;p168"/>
            <p:cNvPicPr preferRelativeResize="0"/>
            <p:nvPr/>
          </p:nvPicPr>
          <p:blipFill rotWithShape="1">
            <a:blip r:embed="rId6">
              <a:alphaModFix/>
            </a:blip>
            <a:srcRect t="17485" b="31346"/>
            <a:stretch/>
          </p:blipFill>
          <p:spPr>
            <a:xfrm rot="-3539246">
              <a:off x="-529255" y="2511046"/>
              <a:ext cx="1790309" cy="996532"/>
            </a:xfrm>
            <a:prstGeom prst="rect">
              <a:avLst/>
            </a:prstGeom>
            <a:noFill/>
            <a:ln>
              <a:noFill/>
            </a:ln>
          </p:spPr>
        </p:pic>
      </p:grpSp>
      <p:sp>
        <p:nvSpPr>
          <p:cNvPr id="1419" name="Google Shape;1419;p16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1420"/>
        <p:cNvGrpSpPr/>
        <p:nvPr/>
      </p:nvGrpSpPr>
      <p:grpSpPr>
        <a:xfrm>
          <a:off x="0" y="0"/>
          <a:ext cx="0" cy="0"/>
          <a:chOff x="0" y="0"/>
          <a:chExt cx="0" cy="0"/>
        </a:xfrm>
      </p:grpSpPr>
      <p:grpSp>
        <p:nvGrpSpPr>
          <p:cNvPr id="1421" name="Google Shape;1421;p169"/>
          <p:cNvGrpSpPr/>
          <p:nvPr/>
        </p:nvGrpSpPr>
        <p:grpSpPr>
          <a:xfrm>
            <a:off x="-1791454" y="-279700"/>
            <a:ext cx="11961879" cy="6816521"/>
            <a:chOff x="-1791454" y="-279700"/>
            <a:chExt cx="11961879" cy="6816521"/>
          </a:xfrm>
        </p:grpSpPr>
        <p:pic>
          <p:nvPicPr>
            <p:cNvPr id="1422" name="Google Shape;1422;p169"/>
            <p:cNvPicPr preferRelativeResize="0"/>
            <p:nvPr/>
          </p:nvPicPr>
          <p:blipFill>
            <a:blip r:embed="rId2">
              <a:alphaModFix/>
            </a:blip>
            <a:stretch>
              <a:fillRect/>
            </a:stretch>
          </p:blipFill>
          <p:spPr>
            <a:xfrm rot="-5400000">
              <a:off x="7374526" y="574253"/>
              <a:ext cx="3451199" cy="2140599"/>
            </a:xfrm>
            <a:prstGeom prst="rect">
              <a:avLst/>
            </a:prstGeom>
            <a:noFill/>
            <a:ln>
              <a:noFill/>
            </a:ln>
          </p:spPr>
        </p:pic>
        <p:pic>
          <p:nvPicPr>
            <p:cNvPr id="1423" name="Google Shape;1423;p169"/>
            <p:cNvPicPr preferRelativeResize="0"/>
            <p:nvPr/>
          </p:nvPicPr>
          <p:blipFill>
            <a:blip r:embed="rId3">
              <a:alphaModFix/>
            </a:blip>
            <a:stretch>
              <a:fillRect/>
            </a:stretch>
          </p:blipFill>
          <p:spPr>
            <a:xfrm>
              <a:off x="-1791454" y="-279700"/>
              <a:ext cx="3295599" cy="2956226"/>
            </a:xfrm>
            <a:prstGeom prst="rect">
              <a:avLst/>
            </a:prstGeom>
            <a:noFill/>
            <a:ln>
              <a:noFill/>
            </a:ln>
          </p:spPr>
        </p:pic>
        <p:pic>
          <p:nvPicPr>
            <p:cNvPr id="1424" name="Google Shape;1424;p169"/>
            <p:cNvPicPr preferRelativeResize="0"/>
            <p:nvPr/>
          </p:nvPicPr>
          <p:blipFill>
            <a:blip r:embed="rId4">
              <a:alphaModFix/>
            </a:blip>
            <a:stretch>
              <a:fillRect/>
            </a:stretch>
          </p:blipFill>
          <p:spPr>
            <a:xfrm rot="10800000" flipH="1">
              <a:off x="-933630" y="4301659"/>
              <a:ext cx="3295601" cy="2235161"/>
            </a:xfrm>
            <a:prstGeom prst="rect">
              <a:avLst/>
            </a:prstGeom>
            <a:noFill/>
            <a:ln>
              <a:noFill/>
            </a:ln>
          </p:spPr>
        </p:pic>
      </p:grpSp>
      <p:sp>
        <p:nvSpPr>
          <p:cNvPr id="1425" name="Google Shape;1425;p16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Only 6">
  <p:cSld name="CUSTOM_12">
    <p:spTree>
      <p:nvGrpSpPr>
        <p:cNvPr id="1" name="Shape 1426"/>
        <p:cNvGrpSpPr/>
        <p:nvPr/>
      </p:nvGrpSpPr>
      <p:grpSpPr>
        <a:xfrm>
          <a:off x="0" y="0"/>
          <a:ext cx="0" cy="0"/>
          <a:chOff x="0" y="0"/>
          <a:chExt cx="0" cy="0"/>
        </a:xfrm>
      </p:grpSpPr>
      <p:sp>
        <p:nvSpPr>
          <p:cNvPr id="1427" name="Google Shape;1427;p17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1428" name="Google Shape;1428;p170"/>
          <p:cNvGrpSpPr/>
          <p:nvPr/>
        </p:nvGrpSpPr>
        <p:grpSpPr>
          <a:xfrm>
            <a:off x="-485825" y="-1593874"/>
            <a:ext cx="11303985" cy="8859874"/>
            <a:chOff x="-485825" y="-1593874"/>
            <a:chExt cx="11303985" cy="8859874"/>
          </a:xfrm>
        </p:grpSpPr>
        <p:grpSp>
          <p:nvGrpSpPr>
            <p:cNvPr id="1429" name="Google Shape;1429;p170"/>
            <p:cNvGrpSpPr/>
            <p:nvPr/>
          </p:nvGrpSpPr>
          <p:grpSpPr>
            <a:xfrm>
              <a:off x="-431426" y="-1593874"/>
              <a:ext cx="11249586" cy="8859874"/>
              <a:chOff x="-431426" y="-1593874"/>
              <a:chExt cx="11249586" cy="8859874"/>
            </a:xfrm>
          </p:grpSpPr>
          <p:pic>
            <p:nvPicPr>
              <p:cNvPr id="1430" name="Google Shape;1430;p170"/>
              <p:cNvPicPr preferRelativeResize="0"/>
              <p:nvPr/>
            </p:nvPicPr>
            <p:blipFill>
              <a:blip r:embed="rId2">
                <a:alphaModFix/>
              </a:blip>
              <a:stretch>
                <a:fillRect/>
              </a:stretch>
            </p:blipFill>
            <p:spPr>
              <a:xfrm>
                <a:off x="5084190" y="2122500"/>
                <a:ext cx="5733971" cy="5143500"/>
              </a:xfrm>
              <a:prstGeom prst="rect">
                <a:avLst/>
              </a:prstGeom>
              <a:noFill/>
              <a:ln>
                <a:noFill/>
              </a:ln>
            </p:spPr>
          </p:pic>
          <p:pic>
            <p:nvPicPr>
              <p:cNvPr id="1431" name="Google Shape;1431;p170"/>
              <p:cNvPicPr preferRelativeResize="0"/>
              <p:nvPr/>
            </p:nvPicPr>
            <p:blipFill>
              <a:blip r:embed="rId3">
                <a:alphaModFix/>
              </a:blip>
              <a:stretch>
                <a:fillRect/>
              </a:stretch>
            </p:blipFill>
            <p:spPr>
              <a:xfrm rot="10800000" flipH="1">
                <a:off x="-431426" y="-1593874"/>
                <a:ext cx="4210552" cy="2611599"/>
              </a:xfrm>
              <a:prstGeom prst="rect">
                <a:avLst/>
              </a:prstGeom>
              <a:noFill/>
              <a:ln>
                <a:noFill/>
              </a:ln>
            </p:spPr>
          </p:pic>
          <p:pic>
            <p:nvPicPr>
              <p:cNvPr id="1432" name="Google Shape;1432;p170"/>
              <p:cNvPicPr preferRelativeResize="0"/>
              <p:nvPr/>
            </p:nvPicPr>
            <p:blipFill>
              <a:blip r:embed="rId4">
                <a:alphaModFix/>
              </a:blip>
              <a:stretch>
                <a:fillRect/>
              </a:stretch>
            </p:blipFill>
            <p:spPr>
              <a:xfrm>
                <a:off x="7425700" y="65716"/>
                <a:ext cx="1659901" cy="1488984"/>
              </a:xfrm>
              <a:prstGeom prst="rect">
                <a:avLst/>
              </a:prstGeom>
              <a:noFill/>
              <a:ln>
                <a:noFill/>
              </a:ln>
            </p:spPr>
          </p:pic>
          <p:pic>
            <p:nvPicPr>
              <p:cNvPr id="1433" name="Google Shape;1433;p170"/>
              <p:cNvPicPr preferRelativeResize="0"/>
              <p:nvPr/>
            </p:nvPicPr>
            <p:blipFill rotWithShape="1">
              <a:blip r:embed="rId5">
                <a:alphaModFix/>
              </a:blip>
              <a:srcRect t="19260" b="31255"/>
              <a:stretch/>
            </p:blipFill>
            <p:spPr>
              <a:xfrm rot="-3690879">
                <a:off x="7755881" y="2715035"/>
                <a:ext cx="1694962" cy="912453"/>
              </a:xfrm>
              <a:prstGeom prst="rect">
                <a:avLst/>
              </a:prstGeom>
              <a:noFill/>
              <a:ln>
                <a:noFill/>
              </a:ln>
            </p:spPr>
          </p:pic>
        </p:grpSp>
        <p:pic>
          <p:nvPicPr>
            <p:cNvPr id="1434" name="Google Shape;1434;p170"/>
            <p:cNvPicPr preferRelativeResize="0"/>
            <p:nvPr/>
          </p:nvPicPr>
          <p:blipFill>
            <a:blip r:embed="rId6">
              <a:alphaModFix/>
            </a:blip>
            <a:stretch>
              <a:fillRect/>
            </a:stretch>
          </p:blipFill>
          <p:spPr>
            <a:xfrm rot="-2884297">
              <a:off x="-328078" y="3158192"/>
              <a:ext cx="1789358" cy="1222065"/>
            </a:xfrm>
            <a:prstGeom prst="rect">
              <a:avLst/>
            </a:prstGeom>
            <a:noFill/>
            <a:ln>
              <a:noFill/>
            </a:ln>
          </p:spPr>
        </p:pic>
      </p:gr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Only 7">
  <p:cSld name="CUSTOM_13">
    <p:spTree>
      <p:nvGrpSpPr>
        <p:cNvPr id="1" name="Shape 1435"/>
        <p:cNvGrpSpPr/>
        <p:nvPr/>
      </p:nvGrpSpPr>
      <p:grpSpPr>
        <a:xfrm>
          <a:off x="0" y="0"/>
          <a:ext cx="0" cy="0"/>
          <a:chOff x="0" y="0"/>
          <a:chExt cx="0" cy="0"/>
        </a:xfrm>
      </p:grpSpPr>
      <p:grpSp>
        <p:nvGrpSpPr>
          <p:cNvPr id="1436" name="Google Shape;1436;p171"/>
          <p:cNvGrpSpPr/>
          <p:nvPr/>
        </p:nvGrpSpPr>
        <p:grpSpPr>
          <a:xfrm>
            <a:off x="-869003" y="-2291375"/>
            <a:ext cx="10511829" cy="3615674"/>
            <a:chOff x="-869003" y="-2291375"/>
            <a:chExt cx="10511829" cy="3615674"/>
          </a:xfrm>
        </p:grpSpPr>
        <p:pic>
          <p:nvPicPr>
            <p:cNvPr id="1437" name="Google Shape;1437;p171"/>
            <p:cNvPicPr preferRelativeResize="0"/>
            <p:nvPr/>
          </p:nvPicPr>
          <p:blipFill>
            <a:blip r:embed="rId2">
              <a:alphaModFix/>
            </a:blip>
            <a:stretch>
              <a:fillRect/>
            </a:stretch>
          </p:blipFill>
          <p:spPr>
            <a:xfrm flipH="1">
              <a:off x="5694701" y="-1722125"/>
              <a:ext cx="3948124" cy="2677725"/>
            </a:xfrm>
            <a:prstGeom prst="rect">
              <a:avLst/>
            </a:prstGeom>
            <a:noFill/>
            <a:ln>
              <a:noFill/>
            </a:ln>
          </p:spPr>
        </p:pic>
        <p:pic>
          <p:nvPicPr>
            <p:cNvPr id="1438" name="Google Shape;1438;p171"/>
            <p:cNvPicPr preferRelativeResize="0"/>
            <p:nvPr/>
          </p:nvPicPr>
          <p:blipFill rotWithShape="1">
            <a:blip r:embed="rId3">
              <a:alphaModFix/>
            </a:blip>
            <a:srcRect b="13247"/>
            <a:stretch/>
          </p:blipFill>
          <p:spPr>
            <a:xfrm>
              <a:off x="7194525" y="-434877"/>
              <a:ext cx="1864000" cy="1759176"/>
            </a:xfrm>
            <a:prstGeom prst="rect">
              <a:avLst/>
            </a:prstGeom>
            <a:noFill/>
            <a:ln>
              <a:noFill/>
            </a:ln>
          </p:spPr>
        </p:pic>
        <p:pic>
          <p:nvPicPr>
            <p:cNvPr id="1439" name="Google Shape;1439;p171"/>
            <p:cNvPicPr preferRelativeResize="0"/>
            <p:nvPr/>
          </p:nvPicPr>
          <p:blipFill>
            <a:blip r:embed="rId4">
              <a:alphaModFix/>
            </a:blip>
            <a:stretch>
              <a:fillRect/>
            </a:stretch>
          </p:blipFill>
          <p:spPr>
            <a:xfrm>
              <a:off x="-869003" y="-2291375"/>
              <a:ext cx="3841174" cy="3445625"/>
            </a:xfrm>
            <a:prstGeom prst="rect">
              <a:avLst/>
            </a:prstGeom>
            <a:noFill/>
            <a:ln>
              <a:noFill/>
            </a:ln>
          </p:spPr>
        </p:pic>
      </p:grpSp>
      <p:sp>
        <p:nvSpPr>
          <p:cNvPr id="1440" name="Google Shape;1440;p17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Only 8">
  <p:cSld name="CUSTOM_14">
    <p:spTree>
      <p:nvGrpSpPr>
        <p:cNvPr id="1" name="Shape 1441"/>
        <p:cNvGrpSpPr/>
        <p:nvPr/>
      </p:nvGrpSpPr>
      <p:grpSpPr>
        <a:xfrm>
          <a:off x="0" y="0"/>
          <a:ext cx="0" cy="0"/>
          <a:chOff x="0" y="0"/>
          <a:chExt cx="0" cy="0"/>
        </a:xfrm>
      </p:grpSpPr>
      <p:grpSp>
        <p:nvGrpSpPr>
          <p:cNvPr id="1442" name="Google Shape;1442;p172"/>
          <p:cNvGrpSpPr/>
          <p:nvPr/>
        </p:nvGrpSpPr>
        <p:grpSpPr>
          <a:xfrm>
            <a:off x="-703340" y="-330302"/>
            <a:ext cx="11840494" cy="6967876"/>
            <a:chOff x="-703340" y="-330302"/>
            <a:chExt cx="11840494" cy="6967876"/>
          </a:xfrm>
        </p:grpSpPr>
        <p:pic>
          <p:nvPicPr>
            <p:cNvPr id="1443" name="Google Shape;1443;p172"/>
            <p:cNvPicPr preferRelativeResize="0"/>
            <p:nvPr/>
          </p:nvPicPr>
          <p:blipFill>
            <a:blip r:embed="rId2">
              <a:alphaModFix/>
            </a:blip>
            <a:stretch>
              <a:fillRect/>
            </a:stretch>
          </p:blipFill>
          <p:spPr>
            <a:xfrm>
              <a:off x="5496330" y="4280175"/>
              <a:ext cx="3800715" cy="2357399"/>
            </a:xfrm>
            <a:prstGeom prst="rect">
              <a:avLst/>
            </a:prstGeom>
            <a:noFill/>
            <a:ln>
              <a:noFill/>
            </a:ln>
          </p:spPr>
        </p:pic>
        <p:pic>
          <p:nvPicPr>
            <p:cNvPr id="1444" name="Google Shape;1444;p172"/>
            <p:cNvPicPr preferRelativeResize="0"/>
            <p:nvPr/>
          </p:nvPicPr>
          <p:blipFill>
            <a:blip r:embed="rId3">
              <a:alphaModFix/>
            </a:blip>
            <a:stretch>
              <a:fillRect/>
            </a:stretch>
          </p:blipFill>
          <p:spPr>
            <a:xfrm>
              <a:off x="7956380" y="-330300"/>
              <a:ext cx="3180774" cy="2853236"/>
            </a:xfrm>
            <a:prstGeom prst="rect">
              <a:avLst/>
            </a:prstGeom>
            <a:noFill/>
            <a:ln>
              <a:noFill/>
            </a:ln>
          </p:spPr>
        </p:pic>
        <p:pic>
          <p:nvPicPr>
            <p:cNvPr id="1445" name="Google Shape;1445;p172"/>
            <p:cNvPicPr preferRelativeResize="0"/>
            <p:nvPr/>
          </p:nvPicPr>
          <p:blipFill>
            <a:blip r:embed="rId4">
              <a:alphaModFix/>
            </a:blip>
            <a:stretch>
              <a:fillRect/>
            </a:stretch>
          </p:blipFill>
          <p:spPr>
            <a:xfrm>
              <a:off x="7565464" y="156025"/>
              <a:ext cx="1728725" cy="1880575"/>
            </a:xfrm>
            <a:prstGeom prst="rect">
              <a:avLst/>
            </a:prstGeom>
            <a:noFill/>
            <a:ln>
              <a:noFill/>
            </a:ln>
          </p:spPr>
        </p:pic>
        <p:pic>
          <p:nvPicPr>
            <p:cNvPr id="1446" name="Google Shape;1446;p172"/>
            <p:cNvPicPr preferRelativeResize="0"/>
            <p:nvPr/>
          </p:nvPicPr>
          <p:blipFill>
            <a:blip r:embed="rId5">
              <a:alphaModFix/>
            </a:blip>
            <a:stretch>
              <a:fillRect/>
            </a:stretch>
          </p:blipFill>
          <p:spPr>
            <a:xfrm rot="-5400000" flipH="1">
              <a:off x="-868326" y="96700"/>
              <a:ext cx="2654054" cy="1800050"/>
            </a:xfrm>
            <a:prstGeom prst="rect">
              <a:avLst/>
            </a:prstGeom>
            <a:noFill/>
            <a:ln>
              <a:noFill/>
            </a:ln>
          </p:spPr>
        </p:pic>
        <p:pic>
          <p:nvPicPr>
            <p:cNvPr id="1447" name="Google Shape;1447;p172"/>
            <p:cNvPicPr preferRelativeResize="0"/>
            <p:nvPr/>
          </p:nvPicPr>
          <p:blipFill>
            <a:blip r:embed="rId6">
              <a:alphaModFix/>
            </a:blip>
            <a:stretch>
              <a:fillRect/>
            </a:stretch>
          </p:blipFill>
          <p:spPr>
            <a:xfrm rot="-3510213">
              <a:off x="-342699" y="2838750"/>
              <a:ext cx="1602800" cy="1743584"/>
            </a:xfrm>
            <a:prstGeom prst="rect">
              <a:avLst/>
            </a:prstGeom>
            <a:noFill/>
            <a:ln>
              <a:noFill/>
            </a:ln>
          </p:spPr>
        </p:pic>
      </p:grpSp>
      <p:sp>
        <p:nvSpPr>
          <p:cNvPr id="1448" name="Google Shape;1448;p17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Numbers and Text">
  <p:cSld name="CUSTOM_10">
    <p:spTree>
      <p:nvGrpSpPr>
        <p:cNvPr id="1" name="Shape 1449"/>
        <p:cNvGrpSpPr/>
        <p:nvPr/>
      </p:nvGrpSpPr>
      <p:grpSpPr>
        <a:xfrm>
          <a:off x="0" y="0"/>
          <a:ext cx="0" cy="0"/>
          <a:chOff x="0" y="0"/>
          <a:chExt cx="0" cy="0"/>
        </a:xfrm>
      </p:grpSpPr>
      <p:sp>
        <p:nvSpPr>
          <p:cNvPr id="1450" name="Google Shape;1450;p173"/>
          <p:cNvSpPr txBox="1">
            <a:spLocks noGrp="1"/>
          </p:cNvSpPr>
          <p:nvPr>
            <p:ph type="title" hasCustomPrompt="1"/>
          </p:nvPr>
        </p:nvSpPr>
        <p:spPr>
          <a:xfrm>
            <a:off x="714175" y="5356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451" name="Google Shape;1451;p173"/>
          <p:cNvSpPr txBox="1">
            <a:spLocks noGrp="1"/>
          </p:cNvSpPr>
          <p:nvPr>
            <p:ph type="subTitle" idx="1"/>
          </p:nvPr>
        </p:nvSpPr>
        <p:spPr>
          <a:xfrm>
            <a:off x="714175" y="12666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52" name="Google Shape;1452;p173"/>
          <p:cNvSpPr txBox="1">
            <a:spLocks noGrp="1"/>
          </p:cNvSpPr>
          <p:nvPr>
            <p:ph type="title" idx="2" hasCustomPrompt="1"/>
          </p:nvPr>
        </p:nvSpPr>
        <p:spPr>
          <a:xfrm>
            <a:off x="714175" y="196790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453" name="Google Shape;1453;p173"/>
          <p:cNvSpPr txBox="1">
            <a:spLocks noGrp="1"/>
          </p:cNvSpPr>
          <p:nvPr>
            <p:ph type="subTitle" idx="3"/>
          </p:nvPr>
        </p:nvSpPr>
        <p:spPr>
          <a:xfrm>
            <a:off x="714175" y="269890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54" name="Google Shape;1454;p173"/>
          <p:cNvSpPr txBox="1">
            <a:spLocks noGrp="1"/>
          </p:cNvSpPr>
          <p:nvPr>
            <p:ph type="title" idx="4" hasCustomPrompt="1"/>
          </p:nvPr>
        </p:nvSpPr>
        <p:spPr>
          <a:xfrm>
            <a:off x="714175" y="34001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455" name="Google Shape;1455;p173"/>
          <p:cNvSpPr txBox="1">
            <a:spLocks noGrp="1"/>
          </p:cNvSpPr>
          <p:nvPr>
            <p:ph type="subTitle" idx="5"/>
          </p:nvPr>
        </p:nvSpPr>
        <p:spPr>
          <a:xfrm>
            <a:off x="714175" y="41311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1456" name="Google Shape;1456;p173"/>
          <p:cNvPicPr preferRelativeResize="0"/>
          <p:nvPr/>
        </p:nvPicPr>
        <p:blipFill>
          <a:blip r:embed="rId2">
            <a:alphaModFix/>
          </a:blip>
          <a:stretch>
            <a:fillRect/>
          </a:stretch>
        </p:blipFill>
        <p:spPr>
          <a:xfrm>
            <a:off x="7048104" y="-913625"/>
            <a:ext cx="3231300" cy="2898559"/>
          </a:xfrm>
          <a:prstGeom prst="rect">
            <a:avLst/>
          </a:prstGeom>
          <a:noFill/>
          <a:ln>
            <a:noFill/>
          </a:ln>
        </p:spPr>
      </p:pic>
      <p:pic>
        <p:nvPicPr>
          <p:cNvPr id="1457" name="Google Shape;1457;p173"/>
          <p:cNvPicPr preferRelativeResize="0"/>
          <p:nvPr/>
        </p:nvPicPr>
        <p:blipFill rotWithShape="1">
          <a:blip r:embed="rId3">
            <a:alphaModFix/>
          </a:blip>
          <a:srcRect t="21440" b="33509"/>
          <a:stretch/>
        </p:blipFill>
        <p:spPr>
          <a:xfrm rot="-3765386">
            <a:off x="-712210" y="2082851"/>
            <a:ext cx="1995098" cy="977792"/>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1458"/>
        <p:cNvGrpSpPr/>
        <p:nvPr/>
      </p:nvGrpSpPr>
      <p:grpSpPr>
        <a:xfrm>
          <a:off x="0" y="0"/>
          <a:ext cx="0" cy="0"/>
          <a:chOff x="0" y="0"/>
          <a:chExt cx="0" cy="0"/>
        </a:xfrm>
      </p:grpSpPr>
      <p:pic>
        <p:nvPicPr>
          <p:cNvPr id="1459" name="Google Shape;1459;p174"/>
          <p:cNvPicPr preferRelativeResize="0"/>
          <p:nvPr/>
        </p:nvPicPr>
        <p:blipFill>
          <a:blip r:embed="rId2">
            <a:alphaModFix/>
          </a:blip>
          <a:stretch>
            <a:fillRect/>
          </a:stretch>
        </p:blipFill>
        <p:spPr>
          <a:xfrm flipH="1">
            <a:off x="4892186" y="-1764249"/>
            <a:ext cx="4961925" cy="3365300"/>
          </a:xfrm>
          <a:prstGeom prst="rect">
            <a:avLst/>
          </a:prstGeom>
          <a:noFill/>
          <a:ln>
            <a:noFill/>
          </a:ln>
        </p:spPr>
      </p:pic>
      <p:pic>
        <p:nvPicPr>
          <p:cNvPr id="1460" name="Google Shape;1460;p174"/>
          <p:cNvPicPr preferRelativeResize="0"/>
          <p:nvPr/>
        </p:nvPicPr>
        <p:blipFill>
          <a:blip r:embed="rId3">
            <a:alphaModFix amt="57000"/>
          </a:blip>
          <a:stretch>
            <a:fillRect/>
          </a:stretch>
        </p:blipFill>
        <p:spPr>
          <a:xfrm>
            <a:off x="-456053" y="3341023"/>
            <a:ext cx="4371549" cy="2711449"/>
          </a:xfrm>
          <a:prstGeom prst="rect">
            <a:avLst/>
          </a:prstGeom>
          <a:noFill/>
          <a:ln>
            <a:noFill/>
          </a:ln>
        </p:spPr>
      </p:pic>
      <p:grpSp>
        <p:nvGrpSpPr>
          <p:cNvPr id="1461" name="Google Shape;1461;p174"/>
          <p:cNvGrpSpPr/>
          <p:nvPr/>
        </p:nvGrpSpPr>
        <p:grpSpPr>
          <a:xfrm>
            <a:off x="-217862" y="-852642"/>
            <a:ext cx="8698638" cy="2776586"/>
            <a:chOff x="-217862" y="-852642"/>
            <a:chExt cx="8698638" cy="2776586"/>
          </a:xfrm>
        </p:grpSpPr>
        <p:pic>
          <p:nvPicPr>
            <p:cNvPr id="1462" name="Google Shape;1462;p174"/>
            <p:cNvPicPr preferRelativeResize="0"/>
            <p:nvPr/>
          </p:nvPicPr>
          <p:blipFill>
            <a:blip r:embed="rId4">
              <a:alphaModFix/>
            </a:blip>
            <a:stretch>
              <a:fillRect/>
            </a:stretch>
          </p:blipFill>
          <p:spPr>
            <a:xfrm>
              <a:off x="6501456" y="-243400"/>
              <a:ext cx="1979320" cy="2153175"/>
            </a:xfrm>
            <a:prstGeom prst="rect">
              <a:avLst/>
            </a:prstGeom>
            <a:noFill/>
            <a:ln>
              <a:noFill/>
            </a:ln>
          </p:spPr>
        </p:pic>
        <p:pic>
          <p:nvPicPr>
            <p:cNvPr id="1463" name="Google Shape;1463;p174"/>
            <p:cNvPicPr preferRelativeResize="0"/>
            <p:nvPr/>
          </p:nvPicPr>
          <p:blipFill>
            <a:blip r:embed="rId5">
              <a:alphaModFix/>
            </a:blip>
            <a:stretch>
              <a:fillRect/>
            </a:stretch>
          </p:blipFill>
          <p:spPr>
            <a:xfrm rot="-9245615">
              <a:off x="149733" y="-531335"/>
              <a:ext cx="1961655" cy="2133970"/>
            </a:xfrm>
            <a:prstGeom prst="rect">
              <a:avLst/>
            </a:prstGeom>
            <a:noFill/>
            <a:ln>
              <a:noFill/>
            </a:ln>
          </p:spPr>
        </p:pic>
      </p:grpSp>
      <p:sp>
        <p:nvSpPr>
          <p:cNvPr id="1464" name="Google Shape;1464;p174"/>
          <p:cNvSpPr txBox="1">
            <a:spLocks noGrp="1"/>
          </p:cNvSpPr>
          <p:nvPr>
            <p:ph type="title"/>
          </p:nvPr>
        </p:nvSpPr>
        <p:spPr>
          <a:xfrm>
            <a:off x="714175" y="2613000"/>
            <a:ext cx="4382400" cy="447900"/>
          </a:xfrm>
          <a:prstGeom prst="rect">
            <a:avLst/>
          </a:prstGeom>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dk1"/>
              </a:buClr>
              <a:buSzPts val="1800"/>
              <a:buFont typeface="Autour One"/>
              <a:buNone/>
              <a:defRPr sz="1800">
                <a:solidFill>
                  <a:schemeClr val="lt1"/>
                </a:solidFill>
              </a:defRPr>
            </a:lvl1pPr>
            <a:lvl2pPr lvl="1">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2pPr>
            <a:lvl3pPr lvl="2">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3pPr>
            <a:lvl4pPr lvl="3">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4pPr>
            <a:lvl5pPr lvl="4">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5pPr>
            <a:lvl6pPr lvl="5">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6pPr>
            <a:lvl7pPr lvl="6">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7pPr>
            <a:lvl8pPr lvl="7">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8pPr>
            <a:lvl9pPr lvl="8">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9pPr>
          </a:lstStyle>
          <a:p>
            <a:endParaRPr/>
          </a:p>
        </p:txBody>
      </p:sp>
      <p:sp>
        <p:nvSpPr>
          <p:cNvPr id="1465" name="Google Shape;1465;p174"/>
          <p:cNvSpPr txBox="1">
            <a:spLocks noGrp="1"/>
          </p:cNvSpPr>
          <p:nvPr>
            <p:ph type="subTitle" idx="1"/>
          </p:nvPr>
        </p:nvSpPr>
        <p:spPr>
          <a:xfrm>
            <a:off x="714175" y="1077475"/>
            <a:ext cx="4382400" cy="1535700"/>
          </a:xfrm>
          <a:prstGeom prst="rect">
            <a:avLst/>
          </a:prstGeom>
        </p:spPr>
        <p:txBody>
          <a:bodyPr spcFirstLastPara="1" wrap="square" lIns="91425" tIns="91425" rIns="91425" bIns="91425" anchor="ctr" anchorCtr="0">
            <a:noAutofit/>
          </a:bodyPr>
          <a:lstStyle>
            <a:lvl1pPr marL="0" marR="0" lvl="0" indent="-139700">
              <a:lnSpc>
                <a:spcPct val="100000"/>
              </a:lnSpc>
              <a:spcBef>
                <a:spcPts val="0"/>
              </a:spcBef>
              <a:spcAft>
                <a:spcPts val="0"/>
              </a:spcAft>
              <a:buClr>
                <a:schemeClr val="dk1"/>
              </a:buClr>
              <a:buSzPts val="2200"/>
              <a:buFont typeface="Nunito"/>
              <a:buChar char="●"/>
              <a:defRPr sz="2200"/>
            </a:lvl1pPr>
            <a:lvl2pPr lvl="1" algn="ctr">
              <a:lnSpc>
                <a:spcPct val="100000"/>
              </a:lnSpc>
              <a:spcBef>
                <a:spcPts val="0"/>
              </a:spcBef>
              <a:spcAft>
                <a:spcPts val="0"/>
              </a:spcAft>
              <a:buClr>
                <a:schemeClr val="dk1"/>
              </a:buClr>
              <a:buSzPts val="1400"/>
              <a:buFont typeface="Raleway"/>
              <a:buChar char="○"/>
              <a:defRPr>
                <a:latin typeface="Raleway"/>
                <a:ea typeface="Raleway"/>
                <a:cs typeface="Raleway"/>
                <a:sym typeface="Raleway"/>
              </a:defRPr>
            </a:lvl2pPr>
            <a:lvl3pPr lvl="2" algn="ctr">
              <a:lnSpc>
                <a:spcPct val="100000"/>
              </a:lnSpc>
              <a:spcBef>
                <a:spcPts val="0"/>
              </a:spcBef>
              <a:spcAft>
                <a:spcPts val="0"/>
              </a:spcAft>
              <a:buSzPts val="1400"/>
              <a:buFont typeface="Raleway"/>
              <a:buChar char="■"/>
              <a:defRPr>
                <a:latin typeface="Raleway"/>
                <a:ea typeface="Raleway"/>
                <a:cs typeface="Raleway"/>
                <a:sym typeface="Raleway"/>
              </a:defRPr>
            </a:lvl3pPr>
            <a:lvl4pPr lvl="3" algn="ctr">
              <a:lnSpc>
                <a:spcPct val="100000"/>
              </a:lnSpc>
              <a:spcBef>
                <a:spcPts val="0"/>
              </a:spcBef>
              <a:spcAft>
                <a:spcPts val="0"/>
              </a:spcAft>
              <a:buSzPts val="1400"/>
              <a:buFont typeface="Raleway"/>
              <a:buChar char="●"/>
              <a:defRPr>
                <a:latin typeface="Raleway"/>
                <a:ea typeface="Raleway"/>
                <a:cs typeface="Raleway"/>
                <a:sym typeface="Raleway"/>
              </a:defRPr>
            </a:lvl4pPr>
            <a:lvl5pPr lvl="4" algn="ctr">
              <a:lnSpc>
                <a:spcPct val="100000"/>
              </a:lnSpc>
              <a:spcBef>
                <a:spcPts val="0"/>
              </a:spcBef>
              <a:spcAft>
                <a:spcPts val="0"/>
              </a:spcAft>
              <a:buSzPts val="1400"/>
              <a:buFont typeface="Raleway"/>
              <a:buChar char="○"/>
              <a:defRPr>
                <a:latin typeface="Raleway"/>
                <a:ea typeface="Raleway"/>
                <a:cs typeface="Raleway"/>
                <a:sym typeface="Raleway"/>
              </a:defRPr>
            </a:lvl5pPr>
            <a:lvl6pPr lvl="5" algn="ctr">
              <a:lnSpc>
                <a:spcPct val="100000"/>
              </a:lnSpc>
              <a:spcBef>
                <a:spcPts val="0"/>
              </a:spcBef>
              <a:spcAft>
                <a:spcPts val="0"/>
              </a:spcAft>
              <a:buSzPts val="1400"/>
              <a:buFont typeface="Raleway"/>
              <a:buChar char="■"/>
              <a:defRPr>
                <a:latin typeface="Raleway"/>
                <a:ea typeface="Raleway"/>
                <a:cs typeface="Raleway"/>
                <a:sym typeface="Raleway"/>
              </a:defRPr>
            </a:lvl6pPr>
            <a:lvl7pPr lvl="6" algn="ctr">
              <a:lnSpc>
                <a:spcPct val="100000"/>
              </a:lnSpc>
              <a:spcBef>
                <a:spcPts val="0"/>
              </a:spcBef>
              <a:spcAft>
                <a:spcPts val="0"/>
              </a:spcAft>
              <a:buSzPts val="1400"/>
              <a:buFont typeface="Raleway"/>
              <a:buChar char="●"/>
              <a:defRPr>
                <a:latin typeface="Raleway"/>
                <a:ea typeface="Raleway"/>
                <a:cs typeface="Raleway"/>
                <a:sym typeface="Raleway"/>
              </a:defRPr>
            </a:lvl7pPr>
            <a:lvl8pPr lvl="7" algn="ctr">
              <a:lnSpc>
                <a:spcPct val="100000"/>
              </a:lnSpc>
              <a:spcBef>
                <a:spcPts val="0"/>
              </a:spcBef>
              <a:spcAft>
                <a:spcPts val="0"/>
              </a:spcAft>
              <a:buSzPts val="1400"/>
              <a:buFont typeface="Raleway"/>
              <a:buChar char="○"/>
              <a:defRPr>
                <a:latin typeface="Raleway"/>
                <a:ea typeface="Raleway"/>
                <a:cs typeface="Raleway"/>
                <a:sym typeface="Raleway"/>
              </a:defRPr>
            </a:lvl8pPr>
            <a:lvl9pPr lvl="8" algn="ctr">
              <a:lnSpc>
                <a:spcPct val="100000"/>
              </a:lnSpc>
              <a:spcBef>
                <a:spcPts val="0"/>
              </a:spcBef>
              <a:spcAft>
                <a:spcPts val="0"/>
              </a:spcAft>
              <a:buSzPts val="1400"/>
              <a:buFont typeface="Raleway"/>
              <a:buChar char="■"/>
              <a:defRPr>
                <a:latin typeface="Raleway"/>
                <a:ea typeface="Raleway"/>
                <a:cs typeface="Raleway"/>
                <a:sym typeface="Raleway"/>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hanks">
  <p:cSld name="CUSTOM_16">
    <p:spTree>
      <p:nvGrpSpPr>
        <p:cNvPr id="1" name="Shape 1466"/>
        <p:cNvGrpSpPr/>
        <p:nvPr/>
      </p:nvGrpSpPr>
      <p:grpSpPr>
        <a:xfrm>
          <a:off x="0" y="0"/>
          <a:ext cx="0" cy="0"/>
          <a:chOff x="0" y="0"/>
          <a:chExt cx="0" cy="0"/>
        </a:xfrm>
      </p:grpSpPr>
      <p:grpSp>
        <p:nvGrpSpPr>
          <p:cNvPr id="1467" name="Google Shape;1467;p175"/>
          <p:cNvGrpSpPr/>
          <p:nvPr/>
        </p:nvGrpSpPr>
        <p:grpSpPr>
          <a:xfrm>
            <a:off x="-1163100" y="-1239150"/>
            <a:ext cx="11535801" cy="7083123"/>
            <a:chOff x="-1163100" y="-1239150"/>
            <a:chExt cx="11535801" cy="7083123"/>
          </a:xfrm>
        </p:grpSpPr>
        <p:pic>
          <p:nvPicPr>
            <p:cNvPr id="1468" name="Google Shape;1468;p175"/>
            <p:cNvPicPr preferRelativeResize="0"/>
            <p:nvPr/>
          </p:nvPicPr>
          <p:blipFill>
            <a:blip r:embed="rId2">
              <a:alphaModFix/>
            </a:blip>
            <a:stretch>
              <a:fillRect/>
            </a:stretch>
          </p:blipFill>
          <p:spPr>
            <a:xfrm rot="5400000">
              <a:off x="-2031937" y="2136961"/>
              <a:ext cx="4575848" cy="2838175"/>
            </a:xfrm>
            <a:prstGeom prst="rect">
              <a:avLst/>
            </a:prstGeom>
            <a:noFill/>
            <a:ln>
              <a:noFill/>
            </a:ln>
          </p:spPr>
        </p:pic>
        <p:pic>
          <p:nvPicPr>
            <p:cNvPr id="1469" name="Google Shape;1469;p175"/>
            <p:cNvPicPr preferRelativeResize="0"/>
            <p:nvPr/>
          </p:nvPicPr>
          <p:blipFill>
            <a:blip r:embed="rId3">
              <a:alphaModFix/>
            </a:blip>
            <a:stretch>
              <a:fillRect/>
            </a:stretch>
          </p:blipFill>
          <p:spPr>
            <a:xfrm rot="5400000">
              <a:off x="7015564" y="73661"/>
              <a:ext cx="4000824" cy="2713450"/>
            </a:xfrm>
            <a:prstGeom prst="rect">
              <a:avLst/>
            </a:prstGeom>
            <a:noFill/>
            <a:ln>
              <a:noFill/>
            </a:ln>
          </p:spPr>
        </p:pic>
        <p:pic>
          <p:nvPicPr>
            <p:cNvPr id="1470" name="Google Shape;1470;p175"/>
            <p:cNvPicPr preferRelativeResize="0"/>
            <p:nvPr/>
          </p:nvPicPr>
          <p:blipFill>
            <a:blip r:embed="rId4">
              <a:alphaModFix/>
            </a:blip>
            <a:stretch>
              <a:fillRect/>
            </a:stretch>
          </p:blipFill>
          <p:spPr>
            <a:xfrm rot="-2487332">
              <a:off x="7234647" y="2077748"/>
              <a:ext cx="2390358" cy="2600230"/>
            </a:xfrm>
            <a:prstGeom prst="rect">
              <a:avLst/>
            </a:prstGeom>
            <a:noFill/>
            <a:ln>
              <a:noFill/>
            </a:ln>
          </p:spPr>
        </p:pic>
        <p:pic>
          <p:nvPicPr>
            <p:cNvPr id="1471" name="Google Shape;1471;p175"/>
            <p:cNvPicPr preferRelativeResize="0"/>
            <p:nvPr/>
          </p:nvPicPr>
          <p:blipFill>
            <a:blip r:embed="rId5">
              <a:alphaModFix/>
            </a:blip>
            <a:stretch>
              <a:fillRect/>
            </a:stretch>
          </p:blipFill>
          <p:spPr>
            <a:xfrm>
              <a:off x="-727705" y="-1239150"/>
              <a:ext cx="3023715" cy="2712351"/>
            </a:xfrm>
            <a:prstGeom prst="rect">
              <a:avLst/>
            </a:prstGeom>
            <a:noFill/>
            <a:ln>
              <a:noFill/>
            </a:ln>
          </p:spPr>
        </p:pic>
      </p:grpSp>
      <p:sp>
        <p:nvSpPr>
          <p:cNvPr id="1472" name="Google Shape;1472;p175"/>
          <p:cNvSpPr txBox="1">
            <a:spLocks noGrp="1"/>
          </p:cNvSpPr>
          <p:nvPr>
            <p:ph type="title"/>
          </p:nvPr>
        </p:nvSpPr>
        <p:spPr>
          <a:xfrm>
            <a:off x="1888200" y="535650"/>
            <a:ext cx="5367600" cy="12060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1473" name="Google Shape;1473;p175"/>
          <p:cNvSpPr txBox="1">
            <a:spLocks noGrp="1"/>
          </p:cNvSpPr>
          <p:nvPr>
            <p:ph type="subTitle" idx="1"/>
          </p:nvPr>
        </p:nvSpPr>
        <p:spPr>
          <a:xfrm>
            <a:off x="2540850" y="3075300"/>
            <a:ext cx="4062300" cy="3555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474" name="Google Shape;1474;p175"/>
          <p:cNvSpPr txBox="1">
            <a:spLocks noGrp="1"/>
          </p:cNvSpPr>
          <p:nvPr>
            <p:ph type="subTitle" idx="2"/>
          </p:nvPr>
        </p:nvSpPr>
        <p:spPr>
          <a:xfrm>
            <a:off x="1888200" y="1741650"/>
            <a:ext cx="5367600" cy="1248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75" name="Google Shape;1475;p175"/>
          <p:cNvSpPr txBox="1"/>
          <p:nvPr/>
        </p:nvSpPr>
        <p:spPr>
          <a:xfrm>
            <a:off x="2252400" y="4171350"/>
            <a:ext cx="4639200" cy="43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Nunito"/>
              <a:buNone/>
            </a:pPr>
            <a:r>
              <a:rPr lang="en" sz="1200">
                <a:solidFill>
                  <a:schemeClr val="dk1"/>
                </a:solidFill>
                <a:latin typeface="Nunito"/>
                <a:ea typeface="Nunito"/>
                <a:cs typeface="Nunito"/>
                <a:sym typeface="Nunito"/>
              </a:rPr>
              <a:t>CREDITS: This presentation template was created by </a:t>
            </a:r>
            <a:r>
              <a:rPr lang="en" sz="1200" b="1">
                <a:solidFill>
                  <a:schemeClr val="accent4"/>
                </a:solidFill>
                <a:uFill>
                  <a:noFill/>
                </a:uFill>
                <a:latin typeface="Nunito"/>
                <a:ea typeface="Nunito"/>
                <a:cs typeface="Nunito"/>
                <a:sym typeface="Nunito"/>
                <a:hlinkClick r:id="rId6">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accent4"/>
                </a:solidFill>
                <a:uFill>
                  <a:noFill/>
                </a:uFill>
                <a:latin typeface="Nunito"/>
                <a:ea typeface="Nunito"/>
                <a:cs typeface="Nunito"/>
                <a:sym typeface="Nunito"/>
                <a:hlinkClick r:id="rId7">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infographics &amp; images by </a:t>
            </a:r>
            <a:r>
              <a:rPr lang="en" sz="1200" b="1">
                <a:solidFill>
                  <a:schemeClr val="accent4"/>
                </a:solidFill>
                <a:uFill>
                  <a:noFill/>
                </a:uFill>
                <a:latin typeface="Nunito"/>
                <a:ea typeface="Nunito"/>
                <a:cs typeface="Nunito"/>
                <a:sym typeface="Nunito"/>
                <a:hlinkClick r:id="rId8">
                  <a:extLst>
                    <a:ext uri="{A12FA001-AC4F-418D-AE19-62706E023703}">
                      <ahyp:hlinkClr xmlns:ahyp="http://schemas.microsoft.com/office/drawing/2018/hyperlinkcolor" val="tx"/>
                    </a:ext>
                  </a:extLst>
                </a:hlinkClick>
              </a:rPr>
              <a:t>Freepik</a:t>
            </a:r>
            <a:r>
              <a:rPr lang="en" sz="1200" b="1">
                <a:solidFill>
                  <a:schemeClr val="accent4"/>
                </a:solidFill>
                <a:latin typeface="Nunito"/>
                <a:ea typeface="Nunito"/>
                <a:cs typeface="Nunito"/>
                <a:sym typeface="Nunito"/>
              </a:rPr>
              <a:t>.</a:t>
            </a:r>
            <a:endParaRPr sz="1200" b="1">
              <a:solidFill>
                <a:schemeClr val="accent4"/>
              </a:solidFill>
              <a:latin typeface="Nunito"/>
              <a:ea typeface="Nunito"/>
              <a:cs typeface="Nunito"/>
              <a:sym typeface="Nuni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6"/>
        <p:cNvGrpSpPr/>
        <p:nvPr/>
      </p:nvGrpSpPr>
      <p:grpSpPr>
        <a:xfrm>
          <a:off x="0" y="0"/>
          <a:ext cx="0" cy="0"/>
          <a:chOff x="0" y="0"/>
          <a:chExt cx="0" cy="0"/>
        </a:xfrm>
      </p:grpSpPr>
      <p:grpSp>
        <p:nvGrpSpPr>
          <p:cNvPr id="97" name="Google Shape;97;p19"/>
          <p:cNvGrpSpPr/>
          <p:nvPr/>
        </p:nvGrpSpPr>
        <p:grpSpPr>
          <a:xfrm>
            <a:off x="-787550" y="-1858969"/>
            <a:ext cx="5526378" cy="8571745"/>
            <a:chOff x="-787550" y="-1858969"/>
            <a:chExt cx="5526378" cy="8571745"/>
          </a:xfrm>
        </p:grpSpPr>
        <p:pic>
          <p:nvPicPr>
            <p:cNvPr id="98" name="Google Shape;98;p19"/>
            <p:cNvPicPr preferRelativeResize="0"/>
            <p:nvPr/>
          </p:nvPicPr>
          <p:blipFill>
            <a:blip r:embed="rId2">
              <a:alphaModFix/>
            </a:blip>
            <a:stretch>
              <a:fillRect/>
            </a:stretch>
          </p:blipFill>
          <p:spPr>
            <a:xfrm>
              <a:off x="270504" y="3941275"/>
              <a:ext cx="4468324" cy="2771501"/>
            </a:xfrm>
            <a:prstGeom prst="rect">
              <a:avLst/>
            </a:prstGeom>
            <a:noFill/>
            <a:ln>
              <a:noFill/>
            </a:ln>
          </p:spPr>
        </p:pic>
        <p:pic>
          <p:nvPicPr>
            <p:cNvPr id="99" name="Google Shape;99;p19"/>
            <p:cNvPicPr preferRelativeResize="0"/>
            <p:nvPr/>
          </p:nvPicPr>
          <p:blipFill>
            <a:blip r:embed="rId3">
              <a:alphaModFix/>
            </a:blip>
            <a:stretch>
              <a:fillRect/>
            </a:stretch>
          </p:blipFill>
          <p:spPr>
            <a:xfrm rot="902127">
              <a:off x="-502625" y="-1384064"/>
              <a:ext cx="4021252" cy="2727326"/>
            </a:xfrm>
            <a:prstGeom prst="rect">
              <a:avLst/>
            </a:prstGeom>
            <a:noFill/>
            <a:ln>
              <a:noFill/>
            </a:ln>
          </p:spPr>
        </p:pic>
        <p:pic>
          <p:nvPicPr>
            <p:cNvPr id="100" name="Google Shape;100;p19"/>
            <p:cNvPicPr preferRelativeResize="0"/>
            <p:nvPr/>
          </p:nvPicPr>
          <p:blipFill>
            <a:blip r:embed="rId4">
              <a:alphaModFix/>
            </a:blip>
            <a:stretch>
              <a:fillRect/>
            </a:stretch>
          </p:blipFill>
          <p:spPr>
            <a:xfrm rot="-2557688">
              <a:off x="-545598" y="230050"/>
              <a:ext cx="2440302" cy="1666625"/>
            </a:xfrm>
            <a:prstGeom prst="rect">
              <a:avLst/>
            </a:prstGeom>
            <a:noFill/>
            <a:ln>
              <a:noFill/>
            </a:ln>
          </p:spPr>
        </p:pic>
      </p:grpSp>
      <p:sp>
        <p:nvSpPr>
          <p:cNvPr id="101" name="Google Shape;101;p19"/>
          <p:cNvSpPr txBox="1">
            <a:spLocks noGrp="1"/>
          </p:cNvSpPr>
          <p:nvPr>
            <p:ph type="title"/>
          </p:nvPr>
        </p:nvSpPr>
        <p:spPr>
          <a:xfrm>
            <a:off x="1398100" y="1507050"/>
            <a:ext cx="2951700" cy="1117500"/>
          </a:xfrm>
          <a:prstGeom prst="rect">
            <a:avLst/>
          </a:prstGeom>
        </p:spPr>
        <p:txBody>
          <a:bodyPr spcFirstLastPara="1" wrap="square" lIns="91425" tIns="91425" rIns="91425" bIns="91425" anchor="ctr" anchorCtr="0">
            <a:noAutofit/>
          </a:bodyPr>
          <a:lstStyle>
            <a:lvl1pPr lvl="0" algn="l">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2" name="Google Shape;102;p19"/>
          <p:cNvSpPr txBox="1">
            <a:spLocks noGrp="1"/>
          </p:cNvSpPr>
          <p:nvPr>
            <p:ph type="subTitle" idx="1"/>
          </p:nvPr>
        </p:nvSpPr>
        <p:spPr>
          <a:xfrm>
            <a:off x="1398100" y="2624550"/>
            <a:ext cx="2951700" cy="1011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1476"/>
        <p:cNvGrpSpPr/>
        <p:nvPr/>
      </p:nvGrpSpPr>
      <p:grpSpPr>
        <a:xfrm>
          <a:off x="0" y="0"/>
          <a:ext cx="0" cy="0"/>
          <a:chOff x="0" y="0"/>
          <a:chExt cx="0" cy="0"/>
        </a:xfrm>
      </p:grpSpPr>
      <p:pic>
        <p:nvPicPr>
          <p:cNvPr id="1477" name="Google Shape;1477;p176"/>
          <p:cNvPicPr preferRelativeResize="0"/>
          <p:nvPr/>
        </p:nvPicPr>
        <p:blipFill>
          <a:blip r:embed="rId2">
            <a:alphaModFix/>
          </a:blip>
          <a:stretch>
            <a:fillRect/>
          </a:stretch>
        </p:blipFill>
        <p:spPr>
          <a:xfrm rot="10800000" flipH="1">
            <a:off x="4133200" y="-1398576"/>
            <a:ext cx="4932177" cy="3059199"/>
          </a:xfrm>
          <a:prstGeom prst="rect">
            <a:avLst/>
          </a:prstGeom>
          <a:noFill/>
          <a:ln>
            <a:noFill/>
          </a:ln>
        </p:spPr>
      </p:pic>
      <p:pic>
        <p:nvPicPr>
          <p:cNvPr id="1478" name="Google Shape;1478;p176"/>
          <p:cNvPicPr preferRelativeResize="0"/>
          <p:nvPr/>
        </p:nvPicPr>
        <p:blipFill>
          <a:blip r:embed="rId3">
            <a:alphaModFix/>
          </a:blip>
          <a:stretch>
            <a:fillRect/>
          </a:stretch>
        </p:blipFill>
        <p:spPr>
          <a:xfrm rot="-5400000">
            <a:off x="-1562075" y="2345098"/>
            <a:ext cx="4684426" cy="3177084"/>
          </a:xfrm>
          <a:prstGeom prst="rect">
            <a:avLst/>
          </a:prstGeom>
          <a:noFill/>
          <a:ln>
            <a:noFill/>
          </a:ln>
        </p:spPr>
      </p:pic>
      <p:pic>
        <p:nvPicPr>
          <p:cNvPr id="1479" name="Google Shape;1479;p176"/>
          <p:cNvPicPr preferRelativeResize="0"/>
          <p:nvPr/>
        </p:nvPicPr>
        <p:blipFill>
          <a:blip r:embed="rId4">
            <a:alphaModFix/>
          </a:blip>
          <a:stretch>
            <a:fillRect/>
          </a:stretch>
        </p:blipFill>
        <p:spPr>
          <a:xfrm>
            <a:off x="7244149" y="3247475"/>
            <a:ext cx="1899851" cy="1704200"/>
          </a:xfrm>
          <a:prstGeom prst="rect">
            <a:avLst/>
          </a:prstGeom>
          <a:noFill/>
          <a:ln>
            <a:noFill/>
          </a:ln>
        </p:spPr>
      </p:pic>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ackground 1">
  <p:cSld name="CUSTOM_20">
    <p:spTree>
      <p:nvGrpSpPr>
        <p:cNvPr id="1" name="Shape 1480"/>
        <p:cNvGrpSpPr/>
        <p:nvPr/>
      </p:nvGrpSpPr>
      <p:grpSpPr>
        <a:xfrm>
          <a:off x="0" y="0"/>
          <a:ext cx="0" cy="0"/>
          <a:chOff x="0" y="0"/>
          <a:chExt cx="0" cy="0"/>
        </a:xfrm>
      </p:grpSpPr>
      <p:pic>
        <p:nvPicPr>
          <p:cNvPr id="1481" name="Google Shape;1481;p177"/>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1482" name="Google Shape;1482;p177"/>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1483" name="Google Shape;1483;p177"/>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1484" name="Google Shape;1484;p177"/>
          <p:cNvPicPr preferRelativeResize="0"/>
          <p:nvPr/>
        </p:nvPicPr>
        <p:blipFill>
          <a:blip r:embed="rId5">
            <a:alphaModFix/>
          </a:blip>
          <a:stretch>
            <a:fillRect/>
          </a:stretch>
        </p:blipFill>
        <p:spPr>
          <a:xfrm>
            <a:off x="297099" y="-1269237"/>
            <a:ext cx="3080601" cy="2763375"/>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488"/>
        <p:cNvGrpSpPr/>
        <p:nvPr/>
      </p:nvGrpSpPr>
      <p:grpSpPr>
        <a:xfrm>
          <a:off x="0" y="0"/>
          <a:ext cx="0" cy="0"/>
          <a:chOff x="0" y="0"/>
          <a:chExt cx="0" cy="0"/>
        </a:xfrm>
      </p:grpSpPr>
      <p:grpSp>
        <p:nvGrpSpPr>
          <p:cNvPr id="1489" name="Google Shape;1489;p179"/>
          <p:cNvGrpSpPr/>
          <p:nvPr/>
        </p:nvGrpSpPr>
        <p:grpSpPr>
          <a:xfrm>
            <a:off x="-1409750" y="-1994750"/>
            <a:ext cx="11640702" cy="7589390"/>
            <a:chOff x="-1409750" y="-1994750"/>
            <a:chExt cx="11640702" cy="7589390"/>
          </a:xfrm>
        </p:grpSpPr>
        <p:pic>
          <p:nvPicPr>
            <p:cNvPr id="1490" name="Google Shape;1490;p179"/>
            <p:cNvPicPr preferRelativeResize="0"/>
            <p:nvPr/>
          </p:nvPicPr>
          <p:blipFill>
            <a:blip r:embed="rId3">
              <a:alphaModFix/>
            </a:blip>
            <a:stretch>
              <a:fillRect/>
            </a:stretch>
          </p:blipFill>
          <p:spPr>
            <a:xfrm rot="10800000" flipH="1">
              <a:off x="2187378" y="-1994750"/>
              <a:ext cx="5255401" cy="3259670"/>
            </a:xfrm>
            <a:prstGeom prst="rect">
              <a:avLst/>
            </a:prstGeom>
            <a:noFill/>
            <a:ln>
              <a:noFill/>
            </a:ln>
          </p:spPr>
        </p:pic>
        <p:pic>
          <p:nvPicPr>
            <p:cNvPr id="1491" name="Google Shape;1491;p179"/>
            <p:cNvPicPr preferRelativeResize="0"/>
            <p:nvPr/>
          </p:nvPicPr>
          <p:blipFill>
            <a:blip r:embed="rId4">
              <a:alphaModFix/>
            </a:blip>
            <a:stretch>
              <a:fillRect/>
            </a:stretch>
          </p:blipFill>
          <p:spPr>
            <a:xfrm>
              <a:off x="8316976" y="331900"/>
              <a:ext cx="1913976" cy="1716850"/>
            </a:xfrm>
            <a:prstGeom prst="rect">
              <a:avLst/>
            </a:prstGeom>
            <a:noFill/>
            <a:ln>
              <a:noFill/>
            </a:ln>
          </p:spPr>
        </p:pic>
        <p:pic>
          <p:nvPicPr>
            <p:cNvPr id="1492" name="Google Shape;1492;p179"/>
            <p:cNvPicPr preferRelativeResize="0"/>
            <p:nvPr/>
          </p:nvPicPr>
          <p:blipFill rotWithShape="1">
            <a:blip r:embed="rId5">
              <a:alphaModFix/>
            </a:blip>
            <a:srcRect t="18224" b="28847"/>
            <a:stretch/>
          </p:blipFill>
          <p:spPr>
            <a:xfrm rot="1800023">
              <a:off x="-24186" y="4038893"/>
              <a:ext cx="1976222" cy="1137912"/>
            </a:xfrm>
            <a:prstGeom prst="rect">
              <a:avLst/>
            </a:prstGeom>
            <a:noFill/>
            <a:ln>
              <a:noFill/>
            </a:ln>
          </p:spPr>
        </p:pic>
        <p:pic>
          <p:nvPicPr>
            <p:cNvPr id="1493" name="Google Shape;1493;p179"/>
            <p:cNvPicPr preferRelativeResize="0"/>
            <p:nvPr/>
          </p:nvPicPr>
          <p:blipFill>
            <a:blip r:embed="rId6">
              <a:alphaModFix amt="50000"/>
            </a:blip>
            <a:stretch>
              <a:fillRect/>
            </a:stretch>
          </p:blipFill>
          <p:spPr>
            <a:xfrm>
              <a:off x="-1409750" y="-956825"/>
              <a:ext cx="2758700" cy="2474599"/>
            </a:xfrm>
            <a:prstGeom prst="rect">
              <a:avLst/>
            </a:prstGeom>
            <a:noFill/>
            <a:ln>
              <a:noFill/>
            </a:ln>
          </p:spPr>
        </p:pic>
        <p:pic>
          <p:nvPicPr>
            <p:cNvPr id="1494" name="Google Shape;1494;p179"/>
            <p:cNvPicPr preferRelativeResize="0"/>
            <p:nvPr/>
          </p:nvPicPr>
          <p:blipFill>
            <a:blip r:embed="rId7">
              <a:alphaModFix/>
            </a:blip>
            <a:stretch>
              <a:fillRect/>
            </a:stretch>
          </p:blipFill>
          <p:spPr>
            <a:xfrm>
              <a:off x="-333125" y="-424715"/>
              <a:ext cx="1844300" cy="2006338"/>
            </a:xfrm>
            <a:prstGeom prst="rect">
              <a:avLst/>
            </a:prstGeom>
            <a:noFill/>
            <a:ln>
              <a:noFill/>
            </a:ln>
          </p:spPr>
        </p:pic>
      </p:grpSp>
      <p:sp>
        <p:nvSpPr>
          <p:cNvPr id="1495" name="Google Shape;1495;p179"/>
          <p:cNvSpPr txBox="1">
            <a:spLocks noGrp="1"/>
          </p:cNvSpPr>
          <p:nvPr>
            <p:ph type="ctrTitle"/>
          </p:nvPr>
        </p:nvSpPr>
        <p:spPr>
          <a:xfrm>
            <a:off x="714175" y="1061875"/>
            <a:ext cx="3857700" cy="26004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3800" b="0">
                <a:solidFill>
                  <a:schemeClr val="dk1"/>
                </a:solidFill>
                <a:latin typeface="Autour One"/>
                <a:ea typeface="Autour One"/>
                <a:cs typeface="Autour One"/>
                <a:sym typeface="Autour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96" name="Google Shape;1496;p179"/>
          <p:cNvSpPr txBox="1">
            <a:spLocks noGrp="1"/>
          </p:cNvSpPr>
          <p:nvPr>
            <p:ph type="subTitle" idx="1"/>
          </p:nvPr>
        </p:nvSpPr>
        <p:spPr>
          <a:xfrm>
            <a:off x="790375" y="3662263"/>
            <a:ext cx="3781500" cy="407400"/>
          </a:xfrm>
          <a:prstGeom prst="rect">
            <a:avLst/>
          </a:prstGeom>
          <a:solidFill>
            <a:schemeClr val="lt2"/>
          </a:solid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solidFill>
                  <a:srgbClr val="493D3A"/>
                </a:solidFill>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97"/>
        <p:cNvGrpSpPr/>
        <p:nvPr/>
      </p:nvGrpSpPr>
      <p:grpSpPr>
        <a:xfrm>
          <a:off x="0" y="0"/>
          <a:ext cx="0" cy="0"/>
          <a:chOff x="0" y="0"/>
          <a:chExt cx="0" cy="0"/>
        </a:xfrm>
      </p:grpSpPr>
      <p:sp>
        <p:nvSpPr>
          <p:cNvPr id="1498" name="Google Shape;1498;p180"/>
          <p:cNvSpPr txBox="1">
            <a:spLocks noGrp="1"/>
          </p:cNvSpPr>
          <p:nvPr>
            <p:ph type="title"/>
          </p:nvPr>
        </p:nvSpPr>
        <p:spPr>
          <a:xfrm>
            <a:off x="1545400" y="2184913"/>
            <a:ext cx="2642700" cy="11565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99" name="Google Shape;1499;p180"/>
          <p:cNvSpPr txBox="1">
            <a:spLocks noGrp="1"/>
          </p:cNvSpPr>
          <p:nvPr>
            <p:ph type="title" idx="2" hasCustomPrompt="1"/>
          </p:nvPr>
        </p:nvSpPr>
        <p:spPr>
          <a:xfrm>
            <a:off x="3018037" y="1061467"/>
            <a:ext cx="1170000" cy="806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5000" b="0">
                <a:solidFill>
                  <a:srgbClr val="493D3A"/>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500" name="Google Shape;1500;p180"/>
          <p:cNvSpPr txBox="1">
            <a:spLocks noGrp="1"/>
          </p:cNvSpPr>
          <p:nvPr>
            <p:ph type="subTitle" idx="1"/>
          </p:nvPr>
        </p:nvSpPr>
        <p:spPr>
          <a:xfrm>
            <a:off x="1545326" y="3575550"/>
            <a:ext cx="2642700" cy="606600"/>
          </a:xfrm>
          <a:prstGeom prst="rect">
            <a:avLst/>
          </a:prstGeom>
          <a:solidFill>
            <a:schemeClr val="lt2"/>
          </a:solidFill>
        </p:spPr>
        <p:txBody>
          <a:bodyPr spcFirstLastPara="1" wrap="square" lIns="91425" tIns="91425" rIns="91425" bIns="91425" anchor="ctr"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1501" name="Google Shape;1501;p180"/>
          <p:cNvGrpSpPr/>
          <p:nvPr/>
        </p:nvGrpSpPr>
        <p:grpSpPr>
          <a:xfrm>
            <a:off x="-1446761" y="-760446"/>
            <a:ext cx="11572837" cy="8193372"/>
            <a:chOff x="-1446761" y="-760446"/>
            <a:chExt cx="11572837" cy="8193372"/>
          </a:xfrm>
        </p:grpSpPr>
        <p:grpSp>
          <p:nvGrpSpPr>
            <p:cNvPr id="1502" name="Google Shape;1502;p180"/>
            <p:cNvGrpSpPr/>
            <p:nvPr/>
          </p:nvGrpSpPr>
          <p:grpSpPr>
            <a:xfrm>
              <a:off x="-1446761" y="-760446"/>
              <a:ext cx="11572837" cy="4803077"/>
              <a:chOff x="-1446761" y="-760446"/>
              <a:chExt cx="11572837" cy="4803077"/>
            </a:xfrm>
          </p:grpSpPr>
          <p:pic>
            <p:nvPicPr>
              <p:cNvPr id="1503" name="Google Shape;1503;p180"/>
              <p:cNvPicPr preferRelativeResize="0"/>
              <p:nvPr/>
            </p:nvPicPr>
            <p:blipFill>
              <a:blip r:embed="rId2">
                <a:alphaModFix/>
              </a:blip>
              <a:stretch>
                <a:fillRect/>
              </a:stretch>
            </p:blipFill>
            <p:spPr>
              <a:xfrm rot="-5400000" flipH="1">
                <a:off x="-2219525" y="12318"/>
                <a:ext cx="4803077" cy="3257549"/>
              </a:xfrm>
              <a:prstGeom prst="rect">
                <a:avLst/>
              </a:prstGeom>
              <a:noFill/>
              <a:ln>
                <a:noFill/>
              </a:ln>
            </p:spPr>
          </p:pic>
          <p:pic>
            <p:nvPicPr>
              <p:cNvPr id="1504" name="Google Shape;1504;p180"/>
              <p:cNvPicPr preferRelativeResize="0"/>
              <p:nvPr/>
            </p:nvPicPr>
            <p:blipFill>
              <a:blip r:embed="rId3">
                <a:alphaModFix/>
              </a:blip>
              <a:stretch>
                <a:fillRect/>
              </a:stretch>
            </p:blipFill>
            <p:spPr>
              <a:xfrm>
                <a:off x="7480975" y="-577550"/>
                <a:ext cx="2645101" cy="2372700"/>
              </a:xfrm>
              <a:prstGeom prst="rect">
                <a:avLst/>
              </a:prstGeom>
              <a:noFill/>
              <a:ln>
                <a:noFill/>
              </a:ln>
            </p:spPr>
          </p:pic>
        </p:grpSp>
        <p:pic>
          <p:nvPicPr>
            <p:cNvPr id="1505" name="Google Shape;1505;p180"/>
            <p:cNvPicPr preferRelativeResize="0"/>
            <p:nvPr/>
          </p:nvPicPr>
          <p:blipFill>
            <a:blip r:embed="rId4">
              <a:alphaModFix/>
            </a:blip>
            <a:stretch>
              <a:fillRect/>
            </a:stretch>
          </p:blipFill>
          <p:spPr>
            <a:xfrm>
              <a:off x="3902946" y="4182150"/>
              <a:ext cx="5241048" cy="3250776"/>
            </a:xfrm>
            <a:prstGeom prst="rect">
              <a:avLst/>
            </a:prstGeom>
            <a:noFill/>
            <a:ln>
              <a:noFill/>
            </a:ln>
          </p:spPr>
        </p:pic>
      </p:gr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06"/>
        <p:cNvGrpSpPr/>
        <p:nvPr/>
      </p:nvGrpSpPr>
      <p:grpSpPr>
        <a:xfrm>
          <a:off x="0" y="0"/>
          <a:ext cx="0" cy="0"/>
          <a:chOff x="0" y="0"/>
          <a:chExt cx="0" cy="0"/>
        </a:xfrm>
      </p:grpSpPr>
      <p:grpSp>
        <p:nvGrpSpPr>
          <p:cNvPr id="1507" name="Google Shape;1507;p181"/>
          <p:cNvGrpSpPr/>
          <p:nvPr/>
        </p:nvGrpSpPr>
        <p:grpSpPr>
          <a:xfrm>
            <a:off x="-623153" y="-2161325"/>
            <a:ext cx="10706627" cy="9306723"/>
            <a:chOff x="-623153" y="-2161325"/>
            <a:chExt cx="10706627" cy="9306723"/>
          </a:xfrm>
        </p:grpSpPr>
        <p:pic>
          <p:nvPicPr>
            <p:cNvPr id="1508" name="Google Shape;1508;p181"/>
            <p:cNvPicPr preferRelativeResize="0"/>
            <p:nvPr/>
          </p:nvPicPr>
          <p:blipFill>
            <a:blip r:embed="rId2">
              <a:alphaModFix/>
            </a:blip>
            <a:stretch>
              <a:fillRect/>
            </a:stretch>
          </p:blipFill>
          <p:spPr>
            <a:xfrm flipH="1">
              <a:off x="2804874" y="4440425"/>
              <a:ext cx="2305990" cy="2068525"/>
            </a:xfrm>
            <a:prstGeom prst="rect">
              <a:avLst/>
            </a:prstGeom>
            <a:noFill/>
            <a:ln>
              <a:noFill/>
            </a:ln>
          </p:spPr>
        </p:pic>
        <p:pic>
          <p:nvPicPr>
            <p:cNvPr id="1509" name="Google Shape;1509;p181"/>
            <p:cNvPicPr preferRelativeResize="0"/>
            <p:nvPr/>
          </p:nvPicPr>
          <p:blipFill>
            <a:blip r:embed="rId3">
              <a:alphaModFix/>
            </a:blip>
            <a:stretch>
              <a:fillRect/>
            </a:stretch>
          </p:blipFill>
          <p:spPr>
            <a:xfrm>
              <a:off x="-623153" y="-2161325"/>
              <a:ext cx="4886001" cy="3313800"/>
            </a:xfrm>
            <a:prstGeom prst="rect">
              <a:avLst/>
            </a:prstGeom>
            <a:noFill/>
            <a:ln>
              <a:noFill/>
            </a:ln>
          </p:spPr>
        </p:pic>
        <p:pic>
          <p:nvPicPr>
            <p:cNvPr id="1510" name="Google Shape;1510;p181"/>
            <p:cNvPicPr preferRelativeResize="0"/>
            <p:nvPr/>
          </p:nvPicPr>
          <p:blipFill>
            <a:blip r:embed="rId4">
              <a:alphaModFix/>
            </a:blip>
            <a:stretch>
              <a:fillRect/>
            </a:stretch>
          </p:blipFill>
          <p:spPr>
            <a:xfrm>
              <a:off x="4915996" y="4255400"/>
              <a:ext cx="4659400" cy="2889999"/>
            </a:xfrm>
            <a:prstGeom prst="rect">
              <a:avLst/>
            </a:prstGeom>
            <a:noFill/>
            <a:ln>
              <a:noFill/>
            </a:ln>
          </p:spPr>
        </p:pic>
        <p:pic>
          <p:nvPicPr>
            <p:cNvPr id="1511" name="Google Shape;1511;p181"/>
            <p:cNvPicPr preferRelativeResize="0"/>
            <p:nvPr/>
          </p:nvPicPr>
          <p:blipFill>
            <a:blip r:embed="rId5">
              <a:alphaModFix/>
            </a:blip>
            <a:stretch>
              <a:fillRect/>
            </a:stretch>
          </p:blipFill>
          <p:spPr>
            <a:xfrm rot="-3381171">
              <a:off x="7670960" y="785728"/>
              <a:ext cx="1961654" cy="2133970"/>
            </a:xfrm>
            <a:prstGeom prst="rect">
              <a:avLst/>
            </a:prstGeom>
            <a:noFill/>
            <a:ln>
              <a:noFill/>
            </a:ln>
          </p:spPr>
        </p:pic>
      </p:grpSp>
      <p:sp>
        <p:nvSpPr>
          <p:cNvPr id="1512" name="Google Shape;1512;p18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513" name="Google Shape;1513;p181"/>
          <p:cNvSpPr txBox="1">
            <a:spLocks noGrp="1"/>
          </p:cNvSpPr>
          <p:nvPr>
            <p:ph type="body" idx="1"/>
          </p:nvPr>
        </p:nvSpPr>
        <p:spPr>
          <a:xfrm>
            <a:off x="714175" y="1152475"/>
            <a:ext cx="77157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514"/>
        <p:cNvGrpSpPr/>
        <p:nvPr/>
      </p:nvGrpSpPr>
      <p:grpSpPr>
        <a:xfrm>
          <a:off x="0" y="0"/>
          <a:ext cx="0" cy="0"/>
          <a:chOff x="0" y="0"/>
          <a:chExt cx="0" cy="0"/>
        </a:xfrm>
      </p:grpSpPr>
      <p:grpSp>
        <p:nvGrpSpPr>
          <p:cNvPr id="1515" name="Google Shape;1515;p182"/>
          <p:cNvGrpSpPr/>
          <p:nvPr/>
        </p:nvGrpSpPr>
        <p:grpSpPr>
          <a:xfrm>
            <a:off x="-260149" y="-3051626"/>
            <a:ext cx="10328174" cy="9907952"/>
            <a:chOff x="-260149" y="-3051626"/>
            <a:chExt cx="10328174" cy="9907952"/>
          </a:xfrm>
        </p:grpSpPr>
        <p:pic>
          <p:nvPicPr>
            <p:cNvPr id="1516" name="Google Shape;1516;p182"/>
            <p:cNvPicPr preferRelativeResize="0"/>
            <p:nvPr/>
          </p:nvPicPr>
          <p:blipFill>
            <a:blip r:embed="rId3">
              <a:alphaModFix/>
            </a:blip>
            <a:stretch>
              <a:fillRect/>
            </a:stretch>
          </p:blipFill>
          <p:spPr>
            <a:xfrm rot="10800000">
              <a:off x="-260149" y="-3051626"/>
              <a:ext cx="5191825" cy="4657201"/>
            </a:xfrm>
            <a:prstGeom prst="rect">
              <a:avLst/>
            </a:prstGeom>
            <a:noFill/>
            <a:ln>
              <a:noFill/>
            </a:ln>
          </p:spPr>
        </p:pic>
        <p:pic>
          <p:nvPicPr>
            <p:cNvPr id="1517" name="Google Shape;1517;p182"/>
            <p:cNvPicPr preferRelativeResize="0"/>
            <p:nvPr/>
          </p:nvPicPr>
          <p:blipFill>
            <a:blip r:embed="rId4">
              <a:alphaModFix/>
            </a:blip>
            <a:stretch>
              <a:fillRect/>
            </a:stretch>
          </p:blipFill>
          <p:spPr>
            <a:xfrm rot="5400000" flipH="1">
              <a:off x="6866548" y="2402849"/>
              <a:ext cx="3815301" cy="2587651"/>
            </a:xfrm>
            <a:prstGeom prst="rect">
              <a:avLst/>
            </a:prstGeom>
            <a:noFill/>
            <a:ln>
              <a:noFill/>
            </a:ln>
          </p:spPr>
        </p:pic>
        <p:pic>
          <p:nvPicPr>
            <p:cNvPr id="1518" name="Google Shape;1518;p182"/>
            <p:cNvPicPr preferRelativeResize="0"/>
            <p:nvPr/>
          </p:nvPicPr>
          <p:blipFill>
            <a:blip r:embed="rId5">
              <a:alphaModFix/>
            </a:blip>
            <a:stretch>
              <a:fillRect/>
            </a:stretch>
          </p:blipFill>
          <p:spPr>
            <a:xfrm>
              <a:off x="4" y="3862950"/>
              <a:ext cx="4826066" cy="2993376"/>
            </a:xfrm>
            <a:prstGeom prst="rect">
              <a:avLst/>
            </a:prstGeom>
            <a:noFill/>
            <a:ln>
              <a:noFill/>
            </a:ln>
          </p:spPr>
        </p:pic>
        <p:pic>
          <p:nvPicPr>
            <p:cNvPr id="1519" name="Google Shape;1519;p182"/>
            <p:cNvPicPr preferRelativeResize="0"/>
            <p:nvPr/>
          </p:nvPicPr>
          <p:blipFill>
            <a:blip r:embed="rId6">
              <a:alphaModFix/>
            </a:blip>
            <a:stretch>
              <a:fillRect/>
            </a:stretch>
          </p:blipFill>
          <p:spPr>
            <a:xfrm flipH="1">
              <a:off x="5794025" y="4378675"/>
              <a:ext cx="1476225" cy="1324200"/>
            </a:xfrm>
            <a:prstGeom prst="rect">
              <a:avLst/>
            </a:prstGeom>
            <a:noFill/>
            <a:ln>
              <a:noFill/>
            </a:ln>
          </p:spPr>
        </p:pic>
      </p:grpSp>
      <p:sp>
        <p:nvSpPr>
          <p:cNvPr id="1520" name="Google Shape;1520;p18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521" name="Google Shape;1521;p182"/>
          <p:cNvSpPr txBox="1">
            <a:spLocks noGrp="1"/>
          </p:cNvSpPr>
          <p:nvPr>
            <p:ph type="title" idx="2"/>
          </p:nvPr>
        </p:nvSpPr>
        <p:spPr>
          <a:xfrm>
            <a:off x="1829663"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522" name="Google Shape;1522;p182"/>
          <p:cNvSpPr txBox="1">
            <a:spLocks noGrp="1"/>
          </p:cNvSpPr>
          <p:nvPr>
            <p:ph type="subTitle" idx="1"/>
          </p:nvPr>
        </p:nvSpPr>
        <p:spPr>
          <a:xfrm>
            <a:off x="182952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23" name="Google Shape;1523;p182"/>
          <p:cNvSpPr txBox="1">
            <a:spLocks noGrp="1"/>
          </p:cNvSpPr>
          <p:nvPr>
            <p:ph type="title" idx="3"/>
          </p:nvPr>
        </p:nvSpPr>
        <p:spPr>
          <a:xfrm>
            <a:off x="5208475"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524" name="Google Shape;1524;p182"/>
          <p:cNvSpPr txBox="1">
            <a:spLocks noGrp="1"/>
          </p:cNvSpPr>
          <p:nvPr>
            <p:ph type="subTitle" idx="4"/>
          </p:nvPr>
        </p:nvSpPr>
        <p:spPr>
          <a:xfrm>
            <a:off x="520847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25"/>
        <p:cNvGrpSpPr/>
        <p:nvPr/>
      </p:nvGrpSpPr>
      <p:grpSpPr>
        <a:xfrm>
          <a:off x="0" y="0"/>
          <a:ext cx="0" cy="0"/>
          <a:chOff x="0" y="0"/>
          <a:chExt cx="0" cy="0"/>
        </a:xfrm>
      </p:grpSpPr>
      <p:grpSp>
        <p:nvGrpSpPr>
          <p:cNvPr id="1526" name="Google Shape;1526;p183"/>
          <p:cNvGrpSpPr/>
          <p:nvPr/>
        </p:nvGrpSpPr>
        <p:grpSpPr>
          <a:xfrm>
            <a:off x="-1993139" y="-718676"/>
            <a:ext cx="12221629" cy="7477751"/>
            <a:chOff x="-1993139" y="-718676"/>
            <a:chExt cx="12221629" cy="7477751"/>
          </a:xfrm>
        </p:grpSpPr>
        <p:pic>
          <p:nvPicPr>
            <p:cNvPr id="1527" name="Google Shape;1527;p183"/>
            <p:cNvPicPr preferRelativeResize="0"/>
            <p:nvPr/>
          </p:nvPicPr>
          <p:blipFill>
            <a:blip r:embed="rId2">
              <a:alphaModFix/>
            </a:blip>
            <a:stretch>
              <a:fillRect/>
            </a:stretch>
          </p:blipFill>
          <p:spPr>
            <a:xfrm rot="-5400000" flipH="1">
              <a:off x="6279391" y="206900"/>
              <a:ext cx="4874675" cy="3023524"/>
            </a:xfrm>
            <a:prstGeom prst="rect">
              <a:avLst/>
            </a:prstGeom>
            <a:noFill/>
            <a:ln>
              <a:noFill/>
            </a:ln>
          </p:spPr>
        </p:pic>
        <p:pic>
          <p:nvPicPr>
            <p:cNvPr id="1528" name="Google Shape;1528;p183"/>
            <p:cNvPicPr preferRelativeResize="0"/>
            <p:nvPr/>
          </p:nvPicPr>
          <p:blipFill>
            <a:blip r:embed="rId3">
              <a:alphaModFix/>
            </a:blip>
            <a:stretch>
              <a:fillRect/>
            </a:stretch>
          </p:blipFill>
          <p:spPr>
            <a:xfrm>
              <a:off x="-1993139" y="2983300"/>
              <a:ext cx="4209216" cy="3775775"/>
            </a:xfrm>
            <a:prstGeom prst="rect">
              <a:avLst/>
            </a:prstGeom>
            <a:noFill/>
            <a:ln>
              <a:noFill/>
            </a:ln>
          </p:spPr>
        </p:pic>
        <p:pic>
          <p:nvPicPr>
            <p:cNvPr id="1529" name="Google Shape;1529;p183"/>
            <p:cNvPicPr preferRelativeResize="0"/>
            <p:nvPr/>
          </p:nvPicPr>
          <p:blipFill>
            <a:blip r:embed="rId4">
              <a:alphaModFix/>
            </a:blip>
            <a:stretch>
              <a:fillRect/>
            </a:stretch>
          </p:blipFill>
          <p:spPr>
            <a:xfrm rot="1618011">
              <a:off x="3088345" y="3857496"/>
              <a:ext cx="1863682" cy="2027383"/>
            </a:xfrm>
            <a:prstGeom prst="rect">
              <a:avLst/>
            </a:prstGeom>
            <a:noFill/>
            <a:ln>
              <a:noFill/>
            </a:ln>
          </p:spPr>
        </p:pic>
      </p:grpSp>
      <p:sp>
        <p:nvSpPr>
          <p:cNvPr id="1530" name="Google Shape;1530;p18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31"/>
        <p:cNvGrpSpPr/>
        <p:nvPr/>
      </p:nvGrpSpPr>
      <p:grpSpPr>
        <a:xfrm>
          <a:off x="0" y="0"/>
          <a:ext cx="0" cy="0"/>
          <a:chOff x="0" y="0"/>
          <a:chExt cx="0" cy="0"/>
        </a:xfrm>
      </p:grpSpPr>
      <p:grpSp>
        <p:nvGrpSpPr>
          <p:cNvPr id="1532" name="Google Shape;1532;p184"/>
          <p:cNvGrpSpPr/>
          <p:nvPr/>
        </p:nvGrpSpPr>
        <p:grpSpPr>
          <a:xfrm>
            <a:off x="-787550" y="-1858969"/>
            <a:ext cx="5526378" cy="8571745"/>
            <a:chOff x="-787550" y="-1858969"/>
            <a:chExt cx="5526378" cy="8571745"/>
          </a:xfrm>
        </p:grpSpPr>
        <p:pic>
          <p:nvPicPr>
            <p:cNvPr id="1533" name="Google Shape;1533;p184"/>
            <p:cNvPicPr preferRelativeResize="0"/>
            <p:nvPr/>
          </p:nvPicPr>
          <p:blipFill>
            <a:blip r:embed="rId2">
              <a:alphaModFix/>
            </a:blip>
            <a:stretch>
              <a:fillRect/>
            </a:stretch>
          </p:blipFill>
          <p:spPr>
            <a:xfrm>
              <a:off x="270504" y="3941275"/>
              <a:ext cx="4468324" cy="2771501"/>
            </a:xfrm>
            <a:prstGeom prst="rect">
              <a:avLst/>
            </a:prstGeom>
            <a:noFill/>
            <a:ln>
              <a:noFill/>
            </a:ln>
          </p:spPr>
        </p:pic>
        <p:pic>
          <p:nvPicPr>
            <p:cNvPr id="1534" name="Google Shape;1534;p184"/>
            <p:cNvPicPr preferRelativeResize="0"/>
            <p:nvPr/>
          </p:nvPicPr>
          <p:blipFill>
            <a:blip r:embed="rId3">
              <a:alphaModFix/>
            </a:blip>
            <a:stretch>
              <a:fillRect/>
            </a:stretch>
          </p:blipFill>
          <p:spPr>
            <a:xfrm rot="902127">
              <a:off x="-502625" y="-1384064"/>
              <a:ext cx="4021252" cy="2727326"/>
            </a:xfrm>
            <a:prstGeom prst="rect">
              <a:avLst/>
            </a:prstGeom>
            <a:noFill/>
            <a:ln>
              <a:noFill/>
            </a:ln>
          </p:spPr>
        </p:pic>
        <p:pic>
          <p:nvPicPr>
            <p:cNvPr id="1535" name="Google Shape;1535;p184"/>
            <p:cNvPicPr preferRelativeResize="0"/>
            <p:nvPr/>
          </p:nvPicPr>
          <p:blipFill>
            <a:blip r:embed="rId4">
              <a:alphaModFix/>
            </a:blip>
            <a:stretch>
              <a:fillRect/>
            </a:stretch>
          </p:blipFill>
          <p:spPr>
            <a:xfrm rot="-2557688">
              <a:off x="-545598" y="230050"/>
              <a:ext cx="2440302" cy="1666625"/>
            </a:xfrm>
            <a:prstGeom prst="rect">
              <a:avLst/>
            </a:prstGeom>
            <a:noFill/>
            <a:ln>
              <a:noFill/>
            </a:ln>
          </p:spPr>
        </p:pic>
      </p:grpSp>
      <p:sp>
        <p:nvSpPr>
          <p:cNvPr id="1536" name="Google Shape;1536;p184"/>
          <p:cNvSpPr txBox="1">
            <a:spLocks noGrp="1"/>
          </p:cNvSpPr>
          <p:nvPr>
            <p:ph type="title"/>
          </p:nvPr>
        </p:nvSpPr>
        <p:spPr>
          <a:xfrm>
            <a:off x="1398100" y="1507050"/>
            <a:ext cx="2951700" cy="1117500"/>
          </a:xfrm>
          <a:prstGeom prst="rect">
            <a:avLst/>
          </a:prstGeom>
        </p:spPr>
        <p:txBody>
          <a:bodyPr spcFirstLastPara="1" wrap="square" lIns="91425" tIns="91425" rIns="91425" bIns="91425" anchor="ctr" anchorCtr="0">
            <a:noAutofit/>
          </a:bodyPr>
          <a:lstStyle>
            <a:lvl1pPr lvl="0" algn="l">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537" name="Google Shape;1537;p184"/>
          <p:cNvSpPr txBox="1">
            <a:spLocks noGrp="1"/>
          </p:cNvSpPr>
          <p:nvPr>
            <p:ph type="subTitle" idx="1"/>
          </p:nvPr>
        </p:nvSpPr>
        <p:spPr>
          <a:xfrm>
            <a:off x="1398100" y="2624550"/>
            <a:ext cx="2951700" cy="1011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38"/>
        <p:cNvGrpSpPr/>
        <p:nvPr/>
      </p:nvGrpSpPr>
      <p:grpSpPr>
        <a:xfrm>
          <a:off x="0" y="0"/>
          <a:ext cx="0" cy="0"/>
          <a:chOff x="0" y="0"/>
          <a:chExt cx="0" cy="0"/>
        </a:xfrm>
      </p:grpSpPr>
      <p:grpSp>
        <p:nvGrpSpPr>
          <p:cNvPr id="1539" name="Google Shape;1539;p185"/>
          <p:cNvGrpSpPr/>
          <p:nvPr/>
        </p:nvGrpSpPr>
        <p:grpSpPr>
          <a:xfrm>
            <a:off x="-1592709" y="-2321050"/>
            <a:ext cx="12467944" cy="10036299"/>
            <a:chOff x="-1592709" y="-2321050"/>
            <a:chExt cx="12467944" cy="10036299"/>
          </a:xfrm>
        </p:grpSpPr>
        <p:pic>
          <p:nvPicPr>
            <p:cNvPr id="1540" name="Google Shape;1540;p185"/>
            <p:cNvPicPr preferRelativeResize="0"/>
            <p:nvPr/>
          </p:nvPicPr>
          <p:blipFill>
            <a:blip r:embed="rId2">
              <a:alphaModFix/>
            </a:blip>
            <a:stretch>
              <a:fillRect/>
            </a:stretch>
          </p:blipFill>
          <p:spPr>
            <a:xfrm>
              <a:off x="-1592709" y="-2321050"/>
              <a:ext cx="7581420" cy="5141890"/>
            </a:xfrm>
            <a:prstGeom prst="rect">
              <a:avLst/>
            </a:prstGeom>
            <a:noFill/>
            <a:ln>
              <a:noFill/>
            </a:ln>
          </p:spPr>
        </p:pic>
        <p:pic>
          <p:nvPicPr>
            <p:cNvPr id="1541" name="Google Shape;1541;p185"/>
            <p:cNvPicPr preferRelativeResize="0"/>
            <p:nvPr/>
          </p:nvPicPr>
          <p:blipFill>
            <a:blip r:embed="rId3">
              <a:alphaModFix/>
            </a:blip>
            <a:stretch>
              <a:fillRect/>
            </a:stretch>
          </p:blipFill>
          <p:spPr>
            <a:xfrm>
              <a:off x="5141265" y="-611225"/>
              <a:ext cx="5733971" cy="5143500"/>
            </a:xfrm>
            <a:prstGeom prst="rect">
              <a:avLst/>
            </a:prstGeom>
            <a:noFill/>
            <a:ln>
              <a:noFill/>
            </a:ln>
          </p:spPr>
        </p:pic>
        <p:pic>
          <p:nvPicPr>
            <p:cNvPr id="1542" name="Google Shape;1542;p185"/>
            <p:cNvPicPr preferRelativeResize="0"/>
            <p:nvPr/>
          </p:nvPicPr>
          <p:blipFill>
            <a:blip r:embed="rId4">
              <a:alphaModFix/>
            </a:blip>
            <a:stretch>
              <a:fillRect/>
            </a:stretch>
          </p:blipFill>
          <p:spPr>
            <a:xfrm>
              <a:off x="623459" y="2571750"/>
              <a:ext cx="8292581" cy="5143499"/>
            </a:xfrm>
            <a:prstGeom prst="rect">
              <a:avLst/>
            </a:prstGeom>
            <a:noFill/>
            <a:ln>
              <a:noFill/>
            </a:ln>
          </p:spPr>
        </p:pic>
        <p:pic>
          <p:nvPicPr>
            <p:cNvPr id="1543" name="Google Shape;1543;p185"/>
            <p:cNvPicPr preferRelativeResize="0"/>
            <p:nvPr/>
          </p:nvPicPr>
          <p:blipFill>
            <a:blip r:embed="rId5">
              <a:alphaModFix/>
            </a:blip>
            <a:stretch>
              <a:fillRect/>
            </a:stretch>
          </p:blipFill>
          <p:spPr>
            <a:xfrm>
              <a:off x="266888" y="2763700"/>
              <a:ext cx="2456675" cy="2672449"/>
            </a:xfrm>
            <a:prstGeom prst="rect">
              <a:avLst/>
            </a:prstGeom>
            <a:noFill/>
            <a:ln>
              <a:noFill/>
            </a:ln>
          </p:spPr>
        </p:pic>
        <p:pic>
          <p:nvPicPr>
            <p:cNvPr id="1544" name="Google Shape;1544;p185"/>
            <p:cNvPicPr preferRelativeResize="0"/>
            <p:nvPr/>
          </p:nvPicPr>
          <p:blipFill>
            <a:blip r:embed="rId6">
              <a:alphaModFix/>
            </a:blip>
            <a:stretch>
              <a:fillRect/>
            </a:stretch>
          </p:blipFill>
          <p:spPr>
            <a:xfrm>
              <a:off x="4752971" y="-1463650"/>
              <a:ext cx="4532624" cy="3095625"/>
            </a:xfrm>
            <a:prstGeom prst="rect">
              <a:avLst/>
            </a:prstGeom>
            <a:noFill/>
            <a:ln>
              <a:noFill/>
            </a:ln>
          </p:spPr>
        </p:pic>
      </p:grpSp>
      <p:sp>
        <p:nvSpPr>
          <p:cNvPr id="1545" name="Google Shape;1545;p185"/>
          <p:cNvSpPr txBox="1">
            <a:spLocks noGrp="1"/>
          </p:cNvSpPr>
          <p:nvPr>
            <p:ph type="title"/>
          </p:nvPr>
        </p:nvSpPr>
        <p:spPr>
          <a:xfrm>
            <a:off x="1104750" y="1183350"/>
            <a:ext cx="6934500" cy="2776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546"/>
        <p:cNvGrpSpPr/>
        <p:nvPr/>
      </p:nvGrpSpPr>
      <p:grpSpPr>
        <a:xfrm>
          <a:off x="0" y="0"/>
          <a:ext cx="0" cy="0"/>
          <a:chOff x="0" y="0"/>
          <a:chExt cx="0" cy="0"/>
        </a:xfrm>
      </p:grpSpPr>
      <p:sp>
        <p:nvSpPr>
          <p:cNvPr id="1547" name="Google Shape;1547;p186"/>
          <p:cNvSpPr txBox="1">
            <a:spLocks noGrp="1"/>
          </p:cNvSpPr>
          <p:nvPr>
            <p:ph type="title"/>
          </p:nvPr>
        </p:nvSpPr>
        <p:spPr>
          <a:xfrm>
            <a:off x="4572000" y="1275100"/>
            <a:ext cx="3515100" cy="968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600" b="0">
                <a:latin typeface="Autour One"/>
                <a:ea typeface="Autour One"/>
                <a:cs typeface="Autour One"/>
                <a:sym typeface="Autour One"/>
              </a:defRPr>
            </a:lvl1pPr>
            <a:lvl2pPr lvl="1" algn="l">
              <a:spcBef>
                <a:spcPts val="0"/>
              </a:spcBef>
              <a:spcAft>
                <a:spcPts val="0"/>
              </a:spcAft>
              <a:buSzPts val="4200"/>
              <a:buNone/>
              <a:defRPr sz="4200"/>
            </a:lvl2pPr>
            <a:lvl3pPr lvl="2" algn="l">
              <a:spcBef>
                <a:spcPts val="0"/>
              </a:spcBef>
              <a:spcAft>
                <a:spcPts val="0"/>
              </a:spcAft>
              <a:buSzPts val="4200"/>
              <a:buNone/>
              <a:defRPr sz="4200"/>
            </a:lvl3pPr>
            <a:lvl4pPr lvl="3" algn="l">
              <a:spcBef>
                <a:spcPts val="0"/>
              </a:spcBef>
              <a:spcAft>
                <a:spcPts val="0"/>
              </a:spcAft>
              <a:buSzPts val="4200"/>
              <a:buNone/>
              <a:defRPr sz="4200"/>
            </a:lvl4pPr>
            <a:lvl5pPr lvl="4" algn="l">
              <a:spcBef>
                <a:spcPts val="0"/>
              </a:spcBef>
              <a:spcAft>
                <a:spcPts val="0"/>
              </a:spcAft>
              <a:buSzPts val="4200"/>
              <a:buNone/>
              <a:defRPr sz="4200"/>
            </a:lvl5pPr>
            <a:lvl6pPr lvl="5" algn="l">
              <a:spcBef>
                <a:spcPts val="0"/>
              </a:spcBef>
              <a:spcAft>
                <a:spcPts val="0"/>
              </a:spcAft>
              <a:buSzPts val="4200"/>
              <a:buNone/>
              <a:defRPr sz="4200"/>
            </a:lvl6pPr>
            <a:lvl7pPr lvl="6" algn="l">
              <a:spcBef>
                <a:spcPts val="0"/>
              </a:spcBef>
              <a:spcAft>
                <a:spcPts val="0"/>
              </a:spcAft>
              <a:buSzPts val="4200"/>
              <a:buNone/>
              <a:defRPr sz="4200"/>
            </a:lvl7pPr>
            <a:lvl8pPr lvl="7" algn="l">
              <a:spcBef>
                <a:spcPts val="0"/>
              </a:spcBef>
              <a:spcAft>
                <a:spcPts val="0"/>
              </a:spcAft>
              <a:buSzPts val="4200"/>
              <a:buNone/>
              <a:defRPr sz="4200"/>
            </a:lvl8pPr>
            <a:lvl9pPr lvl="8" algn="l">
              <a:spcBef>
                <a:spcPts val="0"/>
              </a:spcBef>
              <a:spcAft>
                <a:spcPts val="0"/>
              </a:spcAft>
              <a:buSzPts val="4200"/>
              <a:buNone/>
              <a:defRPr sz="4200"/>
            </a:lvl9pPr>
          </a:lstStyle>
          <a:p>
            <a:endParaRPr/>
          </a:p>
        </p:txBody>
      </p:sp>
      <p:sp>
        <p:nvSpPr>
          <p:cNvPr id="1548" name="Google Shape;1548;p186"/>
          <p:cNvSpPr txBox="1">
            <a:spLocks noGrp="1"/>
          </p:cNvSpPr>
          <p:nvPr>
            <p:ph type="subTitle" idx="1"/>
          </p:nvPr>
        </p:nvSpPr>
        <p:spPr>
          <a:xfrm>
            <a:off x="4572000" y="2448788"/>
            <a:ext cx="3515100" cy="1419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grpSp>
        <p:nvGrpSpPr>
          <p:cNvPr id="1549" name="Google Shape;1549;p186"/>
          <p:cNvGrpSpPr/>
          <p:nvPr/>
        </p:nvGrpSpPr>
        <p:grpSpPr>
          <a:xfrm>
            <a:off x="-207700" y="-1376150"/>
            <a:ext cx="10435225" cy="9308799"/>
            <a:chOff x="-207699" y="-1376150"/>
            <a:chExt cx="10435225" cy="9308799"/>
          </a:xfrm>
        </p:grpSpPr>
        <p:grpSp>
          <p:nvGrpSpPr>
            <p:cNvPr id="1550" name="Google Shape;1550;p186"/>
            <p:cNvGrpSpPr/>
            <p:nvPr/>
          </p:nvGrpSpPr>
          <p:grpSpPr>
            <a:xfrm>
              <a:off x="-207700" y="-1376150"/>
              <a:ext cx="10435225" cy="9308799"/>
              <a:chOff x="-207699" y="-1376150"/>
              <a:chExt cx="10435225" cy="9308799"/>
            </a:xfrm>
          </p:grpSpPr>
          <p:pic>
            <p:nvPicPr>
              <p:cNvPr id="1551" name="Google Shape;1551;p186"/>
              <p:cNvPicPr preferRelativeResize="0"/>
              <p:nvPr/>
            </p:nvPicPr>
            <p:blipFill>
              <a:blip r:embed="rId3">
                <a:alphaModFix/>
              </a:blip>
              <a:stretch>
                <a:fillRect/>
              </a:stretch>
            </p:blipFill>
            <p:spPr>
              <a:xfrm rot="5400000">
                <a:off x="7384353" y="47800"/>
                <a:ext cx="2872018" cy="1947875"/>
              </a:xfrm>
              <a:prstGeom prst="rect">
                <a:avLst/>
              </a:prstGeom>
              <a:noFill/>
              <a:ln>
                <a:noFill/>
              </a:ln>
            </p:spPr>
          </p:pic>
          <p:pic>
            <p:nvPicPr>
              <p:cNvPr id="1552" name="Google Shape;1552;p186"/>
              <p:cNvPicPr preferRelativeResize="0"/>
              <p:nvPr/>
            </p:nvPicPr>
            <p:blipFill>
              <a:blip r:embed="rId4">
                <a:alphaModFix/>
              </a:blip>
              <a:stretch>
                <a:fillRect/>
              </a:stretch>
            </p:blipFill>
            <p:spPr>
              <a:xfrm rot="10800000" flipH="1">
                <a:off x="-207699" y="-1376150"/>
                <a:ext cx="4108652" cy="2548401"/>
              </a:xfrm>
              <a:prstGeom prst="rect">
                <a:avLst/>
              </a:prstGeom>
              <a:noFill/>
              <a:ln>
                <a:noFill/>
              </a:ln>
            </p:spPr>
          </p:pic>
          <p:pic>
            <p:nvPicPr>
              <p:cNvPr id="1553" name="Google Shape;1553;p186"/>
              <p:cNvPicPr preferRelativeResize="0"/>
              <p:nvPr/>
            </p:nvPicPr>
            <p:blipFill>
              <a:blip r:embed="rId5">
                <a:alphaModFix/>
              </a:blip>
              <a:stretch>
                <a:fillRect/>
              </a:stretch>
            </p:blipFill>
            <p:spPr>
              <a:xfrm>
                <a:off x="5364352" y="3570275"/>
                <a:ext cx="4863174" cy="4362374"/>
              </a:xfrm>
              <a:prstGeom prst="rect">
                <a:avLst/>
              </a:prstGeom>
              <a:noFill/>
              <a:ln>
                <a:noFill/>
              </a:ln>
            </p:spPr>
          </p:pic>
          <p:pic>
            <p:nvPicPr>
              <p:cNvPr id="1554" name="Google Shape;1554;p186"/>
              <p:cNvPicPr preferRelativeResize="0"/>
              <p:nvPr/>
            </p:nvPicPr>
            <p:blipFill>
              <a:blip r:embed="rId6">
                <a:alphaModFix/>
              </a:blip>
              <a:stretch>
                <a:fillRect/>
              </a:stretch>
            </p:blipFill>
            <p:spPr>
              <a:xfrm rot="10800000" flipH="1">
                <a:off x="6338425" y="-414275"/>
                <a:ext cx="1374649" cy="1233100"/>
              </a:xfrm>
              <a:prstGeom prst="rect">
                <a:avLst/>
              </a:prstGeom>
              <a:noFill/>
              <a:ln>
                <a:noFill/>
              </a:ln>
            </p:spPr>
          </p:pic>
        </p:grpSp>
        <p:pic>
          <p:nvPicPr>
            <p:cNvPr id="1555" name="Google Shape;1555;p186"/>
            <p:cNvPicPr preferRelativeResize="0"/>
            <p:nvPr/>
          </p:nvPicPr>
          <p:blipFill>
            <a:blip r:embed="rId7">
              <a:alphaModFix/>
            </a:blip>
            <a:stretch>
              <a:fillRect/>
            </a:stretch>
          </p:blipFill>
          <p:spPr>
            <a:xfrm rot="1484429">
              <a:off x="5619436" y="3702488"/>
              <a:ext cx="1814703" cy="1974101"/>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3"/>
        <p:cNvGrpSpPr/>
        <p:nvPr/>
      </p:nvGrpSpPr>
      <p:grpSpPr>
        <a:xfrm>
          <a:off x="0" y="0"/>
          <a:ext cx="0" cy="0"/>
          <a:chOff x="0" y="0"/>
          <a:chExt cx="0" cy="0"/>
        </a:xfrm>
      </p:grpSpPr>
      <p:grpSp>
        <p:nvGrpSpPr>
          <p:cNvPr id="104" name="Google Shape;104;p20"/>
          <p:cNvGrpSpPr/>
          <p:nvPr/>
        </p:nvGrpSpPr>
        <p:grpSpPr>
          <a:xfrm>
            <a:off x="-1592709" y="-2321050"/>
            <a:ext cx="12467944" cy="10036299"/>
            <a:chOff x="-1592709" y="-2321050"/>
            <a:chExt cx="12467944" cy="10036299"/>
          </a:xfrm>
        </p:grpSpPr>
        <p:pic>
          <p:nvPicPr>
            <p:cNvPr id="105" name="Google Shape;105;p20"/>
            <p:cNvPicPr preferRelativeResize="0"/>
            <p:nvPr/>
          </p:nvPicPr>
          <p:blipFill>
            <a:blip r:embed="rId2">
              <a:alphaModFix/>
            </a:blip>
            <a:stretch>
              <a:fillRect/>
            </a:stretch>
          </p:blipFill>
          <p:spPr>
            <a:xfrm>
              <a:off x="-1592709" y="-2321050"/>
              <a:ext cx="7581420" cy="5141890"/>
            </a:xfrm>
            <a:prstGeom prst="rect">
              <a:avLst/>
            </a:prstGeom>
            <a:noFill/>
            <a:ln>
              <a:noFill/>
            </a:ln>
          </p:spPr>
        </p:pic>
        <p:pic>
          <p:nvPicPr>
            <p:cNvPr id="106" name="Google Shape;106;p20"/>
            <p:cNvPicPr preferRelativeResize="0"/>
            <p:nvPr/>
          </p:nvPicPr>
          <p:blipFill>
            <a:blip r:embed="rId3">
              <a:alphaModFix/>
            </a:blip>
            <a:stretch>
              <a:fillRect/>
            </a:stretch>
          </p:blipFill>
          <p:spPr>
            <a:xfrm>
              <a:off x="5141265" y="-611225"/>
              <a:ext cx="5733971" cy="5143500"/>
            </a:xfrm>
            <a:prstGeom prst="rect">
              <a:avLst/>
            </a:prstGeom>
            <a:noFill/>
            <a:ln>
              <a:noFill/>
            </a:ln>
          </p:spPr>
        </p:pic>
        <p:pic>
          <p:nvPicPr>
            <p:cNvPr id="107" name="Google Shape;107;p20"/>
            <p:cNvPicPr preferRelativeResize="0"/>
            <p:nvPr/>
          </p:nvPicPr>
          <p:blipFill>
            <a:blip r:embed="rId4">
              <a:alphaModFix/>
            </a:blip>
            <a:stretch>
              <a:fillRect/>
            </a:stretch>
          </p:blipFill>
          <p:spPr>
            <a:xfrm>
              <a:off x="623459" y="2571750"/>
              <a:ext cx="8292581" cy="5143499"/>
            </a:xfrm>
            <a:prstGeom prst="rect">
              <a:avLst/>
            </a:prstGeom>
            <a:noFill/>
            <a:ln>
              <a:noFill/>
            </a:ln>
          </p:spPr>
        </p:pic>
        <p:pic>
          <p:nvPicPr>
            <p:cNvPr id="108" name="Google Shape;108;p20"/>
            <p:cNvPicPr preferRelativeResize="0"/>
            <p:nvPr/>
          </p:nvPicPr>
          <p:blipFill>
            <a:blip r:embed="rId5">
              <a:alphaModFix/>
            </a:blip>
            <a:stretch>
              <a:fillRect/>
            </a:stretch>
          </p:blipFill>
          <p:spPr>
            <a:xfrm>
              <a:off x="266888" y="2763700"/>
              <a:ext cx="2456675" cy="2672449"/>
            </a:xfrm>
            <a:prstGeom prst="rect">
              <a:avLst/>
            </a:prstGeom>
            <a:noFill/>
            <a:ln>
              <a:noFill/>
            </a:ln>
          </p:spPr>
        </p:pic>
        <p:pic>
          <p:nvPicPr>
            <p:cNvPr id="109" name="Google Shape;109;p20"/>
            <p:cNvPicPr preferRelativeResize="0"/>
            <p:nvPr/>
          </p:nvPicPr>
          <p:blipFill>
            <a:blip r:embed="rId6">
              <a:alphaModFix/>
            </a:blip>
            <a:stretch>
              <a:fillRect/>
            </a:stretch>
          </p:blipFill>
          <p:spPr>
            <a:xfrm>
              <a:off x="4752971" y="-1463650"/>
              <a:ext cx="4532624" cy="3095625"/>
            </a:xfrm>
            <a:prstGeom prst="rect">
              <a:avLst/>
            </a:prstGeom>
            <a:noFill/>
            <a:ln>
              <a:noFill/>
            </a:ln>
          </p:spPr>
        </p:pic>
      </p:grpSp>
      <p:sp>
        <p:nvSpPr>
          <p:cNvPr id="110" name="Google Shape;110;p20"/>
          <p:cNvSpPr txBox="1">
            <a:spLocks noGrp="1"/>
          </p:cNvSpPr>
          <p:nvPr>
            <p:ph type="title"/>
          </p:nvPr>
        </p:nvSpPr>
        <p:spPr>
          <a:xfrm>
            <a:off x="1104750" y="1183350"/>
            <a:ext cx="6934500" cy="2776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56"/>
        <p:cNvGrpSpPr/>
        <p:nvPr/>
      </p:nvGrpSpPr>
      <p:grpSpPr>
        <a:xfrm>
          <a:off x="0" y="0"/>
          <a:ext cx="0" cy="0"/>
          <a:chOff x="0" y="0"/>
          <a:chExt cx="0" cy="0"/>
        </a:xfrm>
      </p:grpSpPr>
      <p:sp>
        <p:nvSpPr>
          <p:cNvPr id="1557" name="Google Shape;1557;p187"/>
          <p:cNvSpPr txBox="1">
            <a:spLocks noGrp="1"/>
          </p:cNvSpPr>
          <p:nvPr>
            <p:ph type="body" idx="1"/>
          </p:nvPr>
        </p:nvSpPr>
        <p:spPr>
          <a:xfrm>
            <a:off x="714175" y="535650"/>
            <a:ext cx="4746300" cy="996000"/>
          </a:xfrm>
          <a:prstGeom prst="rect">
            <a:avLst/>
          </a:prstGeom>
        </p:spPr>
        <p:txBody>
          <a:bodyPr spcFirstLastPara="1" wrap="square" lIns="91425" tIns="91425" rIns="91425" bIns="91425" anchor="ctr" anchorCtr="0">
            <a:noAutofit/>
          </a:bodyPr>
          <a:lstStyle>
            <a:lvl1pPr marL="457200" marR="0" lvl="0" indent="-228600">
              <a:lnSpc>
                <a:spcPct val="100000"/>
              </a:lnSpc>
              <a:spcBef>
                <a:spcPts val="0"/>
              </a:spcBef>
              <a:spcAft>
                <a:spcPts val="0"/>
              </a:spcAft>
              <a:buSzPts val="3200"/>
              <a:buFont typeface="Autour One"/>
              <a:buNone/>
              <a:defRPr sz="3200">
                <a:latin typeface="Autour One"/>
                <a:ea typeface="Autour One"/>
                <a:cs typeface="Autour One"/>
                <a:sym typeface="Autour One"/>
              </a:defRPr>
            </a:lvl1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558"/>
        <p:cNvGrpSpPr/>
        <p:nvPr/>
      </p:nvGrpSpPr>
      <p:grpSpPr>
        <a:xfrm>
          <a:off x="0" y="0"/>
          <a:ext cx="0" cy="0"/>
          <a:chOff x="0" y="0"/>
          <a:chExt cx="0" cy="0"/>
        </a:xfrm>
      </p:grpSpPr>
      <p:grpSp>
        <p:nvGrpSpPr>
          <p:cNvPr id="1559" name="Google Shape;1559;p188"/>
          <p:cNvGrpSpPr/>
          <p:nvPr/>
        </p:nvGrpSpPr>
        <p:grpSpPr>
          <a:xfrm>
            <a:off x="-312430" y="-2203050"/>
            <a:ext cx="10061107" cy="8838949"/>
            <a:chOff x="-312430" y="-2203050"/>
            <a:chExt cx="10061107" cy="8838949"/>
          </a:xfrm>
        </p:grpSpPr>
        <p:pic>
          <p:nvPicPr>
            <p:cNvPr id="1560" name="Google Shape;1560;p188"/>
            <p:cNvPicPr preferRelativeResize="0"/>
            <p:nvPr/>
          </p:nvPicPr>
          <p:blipFill>
            <a:blip r:embed="rId2">
              <a:alphaModFix/>
            </a:blip>
            <a:stretch>
              <a:fillRect/>
            </a:stretch>
          </p:blipFill>
          <p:spPr>
            <a:xfrm>
              <a:off x="-312421" y="3858500"/>
              <a:ext cx="4477873" cy="2777400"/>
            </a:xfrm>
            <a:prstGeom prst="rect">
              <a:avLst/>
            </a:prstGeom>
            <a:noFill/>
            <a:ln>
              <a:noFill/>
            </a:ln>
          </p:spPr>
        </p:pic>
        <p:pic>
          <p:nvPicPr>
            <p:cNvPr id="1561" name="Google Shape;1561;p188"/>
            <p:cNvPicPr preferRelativeResize="0"/>
            <p:nvPr/>
          </p:nvPicPr>
          <p:blipFill>
            <a:blip r:embed="rId3">
              <a:alphaModFix/>
            </a:blip>
            <a:stretch>
              <a:fillRect/>
            </a:stretch>
          </p:blipFill>
          <p:spPr>
            <a:xfrm flipH="1">
              <a:off x="1782229" y="-2203050"/>
              <a:ext cx="3582674" cy="3213749"/>
            </a:xfrm>
            <a:prstGeom prst="rect">
              <a:avLst/>
            </a:prstGeom>
            <a:noFill/>
            <a:ln>
              <a:noFill/>
            </a:ln>
          </p:spPr>
        </p:pic>
        <p:pic>
          <p:nvPicPr>
            <p:cNvPr id="1562" name="Google Shape;1562;p188"/>
            <p:cNvPicPr preferRelativeResize="0"/>
            <p:nvPr/>
          </p:nvPicPr>
          <p:blipFill>
            <a:blip r:embed="rId4">
              <a:alphaModFix/>
            </a:blip>
            <a:stretch>
              <a:fillRect/>
            </a:stretch>
          </p:blipFill>
          <p:spPr>
            <a:xfrm rot="5400000">
              <a:off x="6994777" y="-325425"/>
              <a:ext cx="3281925" cy="2225876"/>
            </a:xfrm>
            <a:prstGeom prst="rect">
              <a:avLst/>
            </a:prstGeom>
            <a:noFill/>
            <a:ln>
              <a:noFill/>
            </a:ln>
          </p:spPr>
        </p:pic>
        <p:pic>
          <p:nvPicPr>
            <p:cNvPr id="1563" name="Google Shape;1563;p188"/>
            <p:cNvPicPr preferRelativeResize="0"/>
            <p:nvPr/>
          </p:nvPicPr>
          <p:blipFill>
            <a:blip r:embed="rId5">
              <a:alphaModFix/>
            </a:blip>
            <a:stretch>
              <a:fillRect/>
            </a:stretch>
          </p:blipFill>
          <p:spPr>
            <a:xfrm rot="4151567">
              <a:off x="-320042" y="-175873"/>
              <a:ext cx="2395664" cy="1636149"/>
            </a:xfrm>
            <a:prstGeom prst="rect">
              <a:avLst/>
            </a:prstGeom>
            <a:noFill/>
            <a:ln>
              <a:noFill/>
            </a:ln>
          </p:spPr>
        </p:pic>
      </p:grpSp>
      <p:sp>
        <p:nvSpPr>
          <p:cNvPr id="1564" name="Google Shape;1564;p188"/>
          <p:cNvSpPr txBox="1">
            <a:spLocks noGrp="1"/>
          </p:cNvSpPr>
          <p:nvPr>
            <p:ph type="title" hasCustomPrompt="1"/>
          </p:nvPr>
        </p:nvSpPr>
        <p:spPr>
          <a:xfrm>
            <a:off x="2387700" y="1514700"/>
            <a:ext cx="4368600" cy="146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565" name="Google Shape;1565;p188"/>
          <p:cNvSpPr txBox="1">
            <a:spLocks noGrp="1"/>
          </p:cNvSpPr>
          <p:nvPr>
            <p:ph type="subTitle" idx="1"/>
          </p:nvPr>
        </p:nvSpPr>
        <p:spPr>
          <a:xfrm>
            <a:off x="3070950" y="2980188"/>
            <a:ext cx="3002100" cy="6486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566"/>
        <p:cNvGrpSpPr/>
        <p:nvPr/>
      </p:nvGrpSpPr>
      <p:grpSpPr>
        <a:xfrm>
          <a:off x="0" y="0"/>
          <a:ext cx="0" cy="0"/>
          <a:chOff x="0" y="0"/>
          <a:chExt cx="0" cy="0"/>
        </a:xfrm>
      </p:grpSpPr>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1567"/>
        <p:cNvGrpSpPr/>
        <p:nvPr/>
      </p:nvGrpSpPr>
      <p:grpSpPr>
        <a:xfrm>
          <a:off x="0" y="0"/>
          <a:ext cx="0" cy="0"/>
          <a:chOff x="0" y="0"/>
          <a:chExt cx="0" cy="0"/>
        </a:xfrm>
      </p:grpSpPr>
      <p:grpSp>
        <p:nvGrpSpPr>
          <p:cNvPr id="1568" name="Google Shape;1568;p190"/>
          <p:cNvGrpSpPr/>
          <p:nvPr/>
        </p:nvGrpSpPr>
        <p:grpSpPr>
          <a:xfrm>
            <a:off x="-1595189" y="-1550751"/>
            <a:ext cx="10886939" cy="8860700"/>
            <a:chOff x="-1595189" y="-1550751"/>
            <a:chExt cx="10886939" cy="8860700"/>
          </a:xfrm>
        </p:grpSpPr>
        <p:pic>
          <p:nvPicPr>
            <p:cNvPr id="1569" name="Google Shape;1569;p190"/>
            <p:cNvPicPr preferRelativeResize="0"/>
            <p:nvPr/>
          </p:nvPicPr>
          <p:blipFill>
            <a:blip r:embed="rId3">
              <a:alphaModFix/>
            </a:blip>
            <a:stretch>
              <a:fillRect/>
            </a:stretch>
          </p:blipFill>
          <p:spPr>
            <a:xfrm rot="764436">
              <a:off x="-1357826" y="-1163539"/>
              <a:ext cx="3799209" cy="2576721"/>
            </a:xfrm>
            <a:prstGeom prst="rect">
              <a:avLst/>
            </a:prstGeom>
            <a:noFill/>
            <a:ln>
              <a:noFill/>
            </a:ln>
          </p:spPr>
        </p:pic>
        <p:pic>
          <p:nvPicPr>
            <p:cNvPr id="1570" name="Google Shape;1570;p190"/>
            <p:cNvPicPr preferRelativeResize="0"/>
            <p:nvPr/>
          </p:nvPicPr>
          <p:blipFill rotWithShape="1">
            <a:blip r:embed="rId4">
              <a:alphaModFix/>
            </a:blip>
            <a:srcRect l="14900" t="13704" r="12059"/>
            <a:stretch/>
          </p:blipFill>
          <p:spPr>
            <a:xfrm>
              <a:off x="7885900" y="4150558"/>
              <a:ext cx="1405850" cy="1806759"/>
            </a:xfrm>
            <a:prstGeom prst="rect">
              <a:avLst/>
            </a:prstGeom>
            <a:noFill/>
            <a:ln>
              <a:noFill/>
            </a:ln>
          </p:spPr>
        </p:pic>
        <p:pic>
          <p:nvPicPr>
            <p:cNvPr id="1571" name="Google Shape;1571;p190"/>
            <p:cNvPicPr preferRelativeResize="0"/>
            <p:nvPr/>
          </p:nvPicPr>
          <p:blipFill rotWithShape="1">
            <a:blip r:embed="rId5">
              <a:alphaModFix/>
            </a:blip>
            <a:srcRect l="11418" t="19680" r="8511" b="32342"/>
            <a:stretch/>
          </p:blipFill>
          <p:spPr>
            <a:xfrm rot="-6299993">
              <a:off x="7479352" y="363221"/>
              <a:ext cx="1582347" cy="1031455"/>
            </a:xfrm>
            <a:prstGeom prst="rect">
              <a:avLst/>
            </a:prstGeom>
            <a:noFill/>
            <a:ln>
              <a:noFill/>
            </a:ln>
          </p:spPr>
        </p:pic>
        <p:pic>
          <p:nvPicPr>
            <p:cNvPr id="1572" name="Google Shape;1572;p190"/>
            <p:cNvPicPr preferRelativeResize="0"/>
            <p:nvPr/>
          </p:nvPicPr>
          <p:blipFill>
            <a:blip r:embed="rId6">
              <a:alphaModFix/>
            </a:blip>
            <a:stretch>
              <a:fillRect/>
            </a:stretch>
          </p:blipFill>
          <p:spPr>
            <a:xfrm>
              <a:off x="1961424" y="4230450"/>
              <a:ext cx="3433074" cy="3079499"/>
            </a:xfrm>
            <a:prstGeom prst="rect">
              <a:avLst/>
            </a:prstGeom>
            <a:noFill/>
            <a:ln>
              <a:noFill/>
            </a:ln>
          </p:spPr>
        </p:pic>
      </p:grpSp>
      <p:sp>
        <p:nvSpPr>
          <p:cNvPr id="1573" name="Google Shape;1573;p19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solidFill>
                  <a:schemeClr val="dk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574" name="Google Shape;1574;p190"/>
          <p:cNvSpPr txBox="1">
            <a:spLocks noGrp="1"/>
          </p:cNvSpPr>
          <p:nvPr>
            <p:ph type="title" idx="2" hasCustomPrompt="1"/>
          </p:nvPr>
        </p:nvSpPr>
        <p:spPr>
          <a:xfrm>
            <a:off x="865350" y="181005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575" name="Google Shape;1575;p190"/>
          <p:cNvSpPr txBox="1">
            <a:spLocks noGrp="1"/>
          </p:cNvSpPr>
          <p:nvPr>
            <p:ph type="title" idx="3"/>
          </p:nvPr>
        </p:nvSpPr>
        <p:spPr>
          <a:xfrm>
            <a:off x="1875288"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576" name="Google Shape;1576;p190"/>
          <p:cNvSpPr txBox="1">
            <a:spLocks noGrp="1"/>
          </p:cNvSpPr>
          <p:nvPr>
            <p:ph type="subTitle" idx="1"/>
          </p:nvPr>
        </p:nvSpPr>
        <p:spPr>
          <a:xfrm>
            <a:off x="1875288"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77" name="Google Shape;1577;p190"/>
          <p:cNvSpPr txBox="1">
            <a:spLocks noGrp="1"/>
          </p:cNvSpPr>
          <p:nvPr>
            <p:ph type="title" idx="4" hasCustomPrompt="1"/>
          </p:nvPr>
        </p:nvSpPr>
        <p:spPr>
          <a:xfrm>
            <a:off x="4698337" y="1817013"/>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578" name="Google Shape;1578;p190"/>
          <p:cNvSpPr txBox="1">
            <a:spLocks noGrp="1"/>
          </p:cNvSpPr>
          <p:nvPr>
            <p:ph type="title" idx="5"/>
          </p:nvPr>
        </p:nvSpPr>
        <p:spPr>
          <a:xfrm>
            <a:off x="5711475"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579" name="Google Shape;1579;p190"/>
          <p:cNvSpPr txBox="1">
            <a:spLocks noGrp="1"/>
          </p:cNvSpPr>
          <p:nvPr>
            <p:ph type="subTitle" idx="6"/>
          </p:nvPr>
        </p:nvSpPr>
        <p:spPr>
          <a:xfrm>
            <a:off x="5711475"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80" name="Google Shape;1580;p190"/>
          <p:cNvSpPr txBox="1">
            <a:spLocks noGrp="1"/>
          </p:cNvSpPr>
          <p:nvPr>
            <p:ph type="title" idx="7" hasCustomPrompt="1"/>
          </p:nvPr>
        </p:nvSpPr>
        <p:spPr>
          <a:xfrm>
            <a:off x="865363"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581" name="Google Shape;1581;p190"/>
          <p:cNvSpPr txBox="1">
            <a:spLocks noGrp="1"/>
          </p:cNvSpPr>
          <p:nvPr>
            <p:ph type="title" idx="8"/>
          </p:nvPr>
        </p:nvSpPr>
        <p:spPr>
          <a:xfrm>
            <a:off x="1875288"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582" name="Google Shape;1582;p190"/>
          <p:cNvSpPr txBox="1">
            <a:spLocks noGrp="1"/>
          </p:cNvSpPr>
          <p:nvPr>
            <p:ph type="subTitle" idx="9"/>
          </p:nvPr>
        </p:nvSpPr>
        <p:spPr>
          <a:xfrm>
            <a:off x="1875288"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83" name="Google Shape;1583;p190"/>
          <p:cNvSpPr txBox="1">
            <a:spLocks noGrp="1"/>
          </p:cNvSpPr>
          <p:nvPr>
            <p:ph type="title" idx="13" hasCustomPrompt="1"/>
          </p:nvPr>
        </p:nvSpPr>
        <p:spPr>
          <a:xfrm>
            <a:off x="4698338"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584" name="Google Shape;1584;p190"/>
          <p:cNvSpPr txBox="1">
            <a:spLocks noGrp="1"/>
          </p:cNvSpPr>
          <p:nvPr>
            <p:ph type="title" idx="14"/>
          </p:nvPr>
        </p:nvSpPr>
        <p:spPr>
          <a:xfrm>
            <a:off x="5711475"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585" name="Google Shape;1585;p190"/>
          <p:cNvSpPr txBox="1">
            <a:spLocks noGrp="1"/>
          </p:cNvSpPr>
          <p:nvPr>
            <p:ph type="subTitle" idx="15"/>
          </p:nvPr>
        </p:nvSpPr>
        <p:spPr>
          <a:xfrm>
            <a:off x="5711475"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alphaModFix/>
          </a:blip>
          <a:stretch>
            <a:fillRect/>
          </a:stretch>
        </a:blipFill>
        <a:effectLst/>
      </p:bgPr>
    </p:bg>
    <p:spTree>
      <p:nvGrpSpPr>
        <p:cNvPr id="1" name="Shape 1586"/>
        <p:cNvGrpSpPr/>
        <p:nvPr/>
      </p:nvGrpSpPr>
      <p:grpSpPr>
        <a:xfrm>
          <a:off x="0" y="0"/>
          <a:ext cx="0" cy="0"/>
          <a:chOff x="0" y="0"/>
          <a:chExt cx="0" cy="0"/>
        </a:xfrm>
      </p:grpSpPr>
      <p:grpSp>
        <p:nvGrpSpPr>
          <p:cNvPr id="1587" name="Google Shape;1587;p191"/>
          <p:cNvGrpSpPr/>
          <p:nvPr/>
        </p:nvGrpSpPr>
        <p:grpSpPr>
          <a:xfrm>
            <a:off x="-3542285" y="-1561475"/>
            <a:ext cx="13934658" cy="8301225"/>
            <a:chOff x="-3542285" y="-1561475"/>
            <a:chExt cx="13934658" cy="8301225"/>
          </a:xfrm>
        </p:grpSpPr>
        <p:pic>
          <p:nvPicPr>
            <p:cNvPr id="1588" name="Google Shape;1588;p191"/>
            <p:cNvPicPr preferRelativeResize="0"/>
            <p:nvPr/>
          </p:nvPicPr>
          <p:blipFill>
            <a:blip r:embed="rId3">
              <a:alphaModFix/>
            </a:blip>
            <a:stretch>
              <a:fillRect/>
            </a:stretch>
          </p:blipFill>
          <p:spPr>
            <a:xfrm flipH="1">
              <a:off x="-3542285" y="1596250"/>
              <a:ext cx="5733971" cy="5143500"/>
            </a:xfrm>
            <a:prstGeom prst="rect">
              <a:avLst/>
            </a:prstGeom>
            <a:noFill/>
            <a:ln>
              <a:noFill/>
            </a:ln>
          </p:spPr>
        </p:pic>
        <p:pic>
          <p:nvPicPr>
            <p:cNvPr id="1589" name="Google Shape;1589;p191"/>
            <p:cNvPicPr preferRelativeResize="0"/>
            <p:nvPr/>
          </p:nvPicPr>
          <p:blipFill>
            <a:blip r:embed="rId4">
              <a:alphaModFix/>
            </a:blip>
            <a:stretch>
              <a:fillRect/>
            </a:stretch>
          </p:blipFill>
          <p:spPr>
            <a:xfrm>
              <a:off x="6157296" y="3820350"/>
              <a:ext cx="4235076" cy="2626826"/>
            </a:xfrm>
            <a:prstGeom prst="rect">
              <a:avLst/>
            </a:prstGeom>
            <a:noFill/>
            <a:ln>
              <a:noFill/>
            </a:ln>
          </p:spPr>
        </p:pic>
        <p:pic>
          <p:nvPicPr>
            <p:cNvPr id="1590" name="Google Shape;1590;p191"/>
            <p:cNvPicPr preferRelativeResize="0"/>
            <p:nvPr/>
          </p:nvPicPr>
          <p:blipFill>
            <a:blip r:embed="rId5">
              <a:alphaModFix/>
            </a:blip>
            <a:stretch>
              <a:fillRect/>
            </a:stretch>
          </p:blipFill>
          <p:spPr>
            <a:xfrm>
              <a:off x="-570474" y="-1561475"/>
              <a:ext cx="3873101" cy="2626825"/>
            </a:xfrm>
            <a:prstGeom prst="rect">
              <a:avLst/>
            </a:prstGeom>
            <a:noFill/>
            <a:ln>
              <a:noFill/>
            </a:ln>
          </p:spPr>
        </p:pic>
        <p:pic>
          <p:nvPicPr>
            <p:cNvPr id="1591" name="Google Shape;1591;p191"/>
            <p:cNvPicPr preferRelativeResize="0"/>
            <p:nvPr/>
          </p:nvPicPr>
          <p:blipFill>
            <a:blip r:embed="rId6">
              <a:alphaModFix/>
            </a:blip>
            <a:stretch>
              <a:fillRect/>
            </a:stretch>
          </p:blipFill>
          <p:spPr>
            <a:xfrm rot="-3511697">
              <a:off x="-514378" y="1733981"/>
              <a:ext cx="1926980" cy="2096240"/>
            </a:xfrm>
            <a:prstGeom prst="rect">
              <a:avLst/>
            </a:prstGeom>
            <a:noFill/>
            <a:ln>
              <a:noFill/>
            </a:ln>
          </p:spPr>
        </p:pic>
      </p:grpSp>
      <p:sp>
        <p:nvSpPr>
          <p:cNvPr id="1592" name="Google Shape;1592;p19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593" name="Google Shape;1593;p191"/>
          <p:cNvSpPr txBox="1">
            <a:spLocks noGrp="1"/>
          </p:cNvSpPr>
          <p:nvPr>
            <p:ph type="title" idx="2"/>
          </p:nvPr>
        </p:nvSpPr>
        <p:spPr>
          <a:xfrm>
            <a:off x="1053888"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594" name="Google Shape;1594;p191"/>
          <p:cNvSpPr txBox="1">
            <a:spLocks noGrp="1"/>
          </p:cNvSpPr>
          <p:nvPr>
            <p:ph type="subTitle" idx="1"/>
          </p:nvPr>
        </p:nvSpPr>
        <p:spPr>
          <a:xfrm>
            <a:off x="10537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95" name="Google Shape;1595;p191"/>
          <p:cNvSpPr txBox="1">
            <a:spLocks noGrp="1"/>
          </p:cNvSpPr>
          <p:nvPr>
            <p:ph type="title" idx="3"/>
          </p:nvPr>
        </p:nvSpPr>
        <p:spPr>
          <a:xfrm>
            <a:off x="3519069"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596" name="Google Shape;1596;p191"/>
          <p:cNvSpPr txBox="1">
            <a:spLocks noGrp="1"/>
          </p:cNvSpPr>
          <p:nvPr>
            <p:ph type="subTitle" idx="4"/>
          </p:nvPr>
        </p:nvSpPr>
        <p:spPr>
          <a:xfrm>
            <a:off x="3518925"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97" name="Google Shape;1597;p191"/>
          <p:cNvSpPr txBox="1">
            <a:spLocks noGrp="1"/>
          </p:cNvSpPr>
          <p:nvPr>
            <p:ph type="title" idx="5"/>
          </p:nvPr>
        </p:nvSpPr>
        <p:spPr>
          <a:xfrm>
            <a:off x="5984394"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598" name="Google Shape;1598;p191"/>
          <p:cNvSpPr txBox="1">
            <a:spLocks noGrp="1"/>
          </p:cNvSpPr>
          <p:nvPr>
            <p:ph type="subTitle" idx="6"/>
          </p:nvPr>
        </p:nvSpPr>
        <p:spPr>
          <a:xfrm>
            <a:off x="59842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and Two Columns 1">
  <p:cSld name="CUSTOM_15">
    <p:spTree>
      <p:nvGrpSpPr>
        <p:cNvPr id="1" name="Shape 1599"/>
        <p:cNvGrpSpPr/>
        <p:nvPr/>
      </p:nvGrpSpPr>
      <p:grpSpPr>
        <a:xfrm>
          <a:off x="0" y="0"/>
          <a:ext cx="0" cy="0"/>
          <a:chOff x="0" y="0"/>
          <a:chExt cx="0" cy="0"/>
        </a:xfrm>
      </p:grpSpPr>
      <p:grpSp>
        <p:nvGrpSpPr>
          <p:cNvPr id="1600" name="Google Shape;1600;p192"/>
          <p:cNvGrpSpPr/>
          <p:nvPr/>
        </p:nvGrpSpPr>
        <p:grpSpPr>
          <a:xfrm>
            <a:off x="-1450525" y="-1269237"/>
            <a:ext cx="11627502" cy="6583561"/>
            <a:chOff x="-1450525" y="-1269237"/>
            <a:chExt cx="11627502" cy="6583561"/>
          </a:xfrm>
        </p:grpSpPr>
        <p:pic>
          <p:nvPicPr>
            <p:cNvPr id="1601" name="Google Shape;1601;p192"/>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1602" name="Google Shape;1602;p192"/>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1603" name="Google Shape;1603;p192"/>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1604" name="Google Shape;1604;p192"/>
            <p:cNvPicPr preferRelativeResize="0"/>
            <p:nvPr/>
          </p:nvPicPr>
          <p:blipFill>
            <a:blip r:embed="rId5">
              <a:alphaModFix/>
            </a:blip>
            <a:stretch>
              <a:fillRect/>
            </a:stretch>
          </p:blipFill>
          <p:spPr>
            <a:xfrm>
              <a:off x="297099" y="-1269237"/>
              <a:ext cx="3080601" cy="2763375"/>
            </a:xfrm>
            <a:prstGeom prst="rect">
              <a:avLst/>
            </a:prstGeom>
            <a:noFill/>
            <a:ln>
              <a:noFill/>
            </a:ln>
          </p:spPr>
        </p:pic>
        <p:pic>
          <p:nvPicPr>
            <p:cNvPr id="1605" name="Google Shape;1605;p192"/>
            <p:cNvPicPr preferRelativeResize="0"/>
            <p:nvPr/>
          </p:nvPicPr>
          <p:blipFill rotWithShape="1">
            <a:blip r:embed="rId6">
              <a:alphaModFix/>
            </a:blip>
            <a:srcRect l="20035" t="16973" r="16821" b="16414"/>
            <a:stretch/>
          </p:blipFill>
          <p:spPr>
            <a:xfrm>
              <a:off x="438875" y="404600"/>
              <a:ext cx="1383351" cy="1587601"/>
            </a:xfrm>
            <a:prstGeom prst="rect">
              <a:avLst/>
            </a:prstGeom>
            <a:noFill/>
            <a:ln>
              <a:noFill/>
            </a:ln>
          </p:spPr>
        </p:pic>
      </p:grpSp>
      <p:sp>
        <p:nvSpPr>
          <p:cNvPr id="1606" name="Google Shape;1606;p19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607" name="Google Shape;1607;p192"/>
          <p:cNvSpPr txBox="1">
            <a:spLocks noGrp="1"/>
          </p:cNvSpPr>
          <p:nvPr>
            <p:ph type="title" idx="2"/>
          </p:nvPr>
        </p:nvSpPr>
        <p:spPr>
          <a:xfrm>
            <a:off x="2952113" y="3035300"/>
            <a:ext cx="3240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608" name="Google Shape;1608;p192"/>
          <p:cNvSpPr txBox="1">
            <a:spLocks noGrp="1"/>
          </p:cNvSpPr>
          <p:nvPr>
            <p:ph type="subTitle" idx="1"/>
          </p:nvPr>
        </p:nvSpPr>
        <p:spPr>
          <a:xfrm>
            <a:off x="2951887" y="3467600"/>
            <a:ext cx="32400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09" name="Google Shape;1609;p192"/>
          <p:cNvSpPr txBox="1">
            <a:spLocks noGrp="1"/>
          </p:cNvSpPr>
          <p:nvPr>
            <p:ph type="title" idx="3"/>
          </p:nvPr>
        </p:nvSpPr>
        <p:spPr>
          <a:xfrm>
            <a:off x="2952176" y="1494125"/>
            <a:ext cx="32397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610" name="Google Shape;1610;p192"/>
          <p:cNvSpPr txBox="1">
            <a:spLocks noGrp="1"/>
          </p:cNvSpPr>
          <p:nvPr>
            <p:ph type="subTitle" idx="4"/>
          </p:nvPr>
        </p:nvSpPr>
        <p:spPr>
          <a:xfrm>
            <a:off x="2951887" y="1926425"/>
            <a:ext cx="32397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1611"/>
        <p:cNvGrpSpPr/>
        <p:nvPr/>
      </p:nvGrpSpPr>
      <p:grpSpPr>
        <a:xfrm>
          <a:off x="0" y="0"/>
          <a:ext cx="0" cy="0"/>
          <a:chOff x="0" y="0"/>
          <a:chExt cx="0" cy="0"/>
        </a:xfrm>
      </p:grpSpPr>
      <p:grpSp>
        <p:nvGrpSpPr>
          <p:cNvPr id="1612" name="Google Shape;1612;p193"/>
          <p:cNvGrpSpPr/>
          <p:nvPr/>
        </p:nvGrpSpPr>
        <p:grpSpPr>
          <a:xfrm>
            <a:off x="-524126" y="0"/>
            <a:ext cx="10747186" cy="5701924"/>
            <a:chOff x="-524126" y="0"/>
            <a:chExt cx="10747186" cy="5701924"/>
          </a:xfrm>
        </p:grpSpPr>
        <p:grpSp>
          <p:nvGrpSpPr>
            <p:cNvPr id="1613" name="Google Shape;1613;p193"/>
            <p:cNvGrpSpPr/>
            <p:nvPr/>
          </p:nvGrpSpPr>
          <p:grpSpPr>
            <a:xfrm>
              <a:off x="-524126" y="0"/>
              <a:ext cx="10747186" cy="5701924"/>
              <a:chOff x="-524126" y="0"/>
              <a:chExt cx="10747186" cy="5701924"/>
            </a:xfrm>
          </p:grpSpPr>
          <p:pic>
            <p:nvPicPr>
              <p:cNvPr id="1614" name="Google Shape;1614;p193"/>
              <p:cNvPicPr preferRelativeResize="0"/>
              <p:nvPr/>
            </p:nvPicPr>
            <p:blipFill>
              <a:blip r:embed="rId2">
                <a:alphaModFix/>
              </a:blip>
              <a:stretch>
                <a:fillRect/>
              </a:stretch>
            </p:blipFill>
            <p:spPr>
              <a:xfrm flipH="1">
                <a:off x="91122" y="0"/>
                <a:ext cx="2101101" cy="1884744"/>
              </a:xfrm>
              <a:prstGeom prst="rect">
                <a:avLst/>
              </a:prstGeom>
              <a:noFill/>
              <a:ln>
                <a:noFill/>
              </a:ln>
            </p:spPr>
          </p:pic>
          <p:pic>
            <p:nvPicPr>
              <p:cNvPr id="1615" name="Google Shape;1615;p193"/>
              <p:cNvPicPr preferRelativeResize="0"/>
              <p:nvPr/>
            </p:nvPicPr>
            <p:blipFill>
              <a:blip r:embed="rId3">
                <a:alphaModFix/>
              </a:blip>
              <a:stretch>
                <a:fillRect/>
              </a:stretch>
            </p:blipFill>
            <p:spPr>
              <a:xfrm>
                <a:off x="-524126" y="535650"/>
                <a:ext cx="2016225" cy="2193326"/>
              </a:xfrm>
              <a:prstGeom prst="rect">
                <a:avLst/>
              </a:prstGeom>
              <a:noFill/>
              <a:ln>
                <a:noFill/>
              </a:ln>
            </p:spPr>
          </p:pic>
          <p:pic>
            <p:nvPicPr>
              <p:cNvPr id="1616" name="Google Shape;1616;p193"/>
              <p:cNvPicPr preferRelativeResize="0"/>
              <p:nvPr/>
            </p:nvPicPr>
            <p:blipFill>
              <a:blip r:embed="rId4">
                <a:alphaModFix/>
              </a:blip>
              <a:stretch>
                <a:fillRect/>
              </a:stretch>
            </p:blipFill>
            <p:spPr>
              <a:xfrm rot="-5400000">
                <a:off x="7322775" y="1085625"/>
                <a:ext cx="3580048" cy="2220524"/>
              </a:xfrm>
              <a:prstGeom prst="rect">
                <a:avLst/>
              </a:prstGeom>
              <a:noFill/>
              <a:ln>
                <a:noFill/>
              </a:ln>
            </p:spPr>
          </p:pic>
          <p:pic>
            <p:nvPicPr>
              <p:cNvPr id="1617" name="Google Shape;1617;p193"/>
              <p:cNvPicPr preferRelativeResize="0"/>
              <p:nvPr/>
            </p:nvPicPr>
            <p:blipFill>
              <a:blip r:embed="rId5">
                <a:alphaModFix/>
              </a:blip>
              <a:stretch>
                <a:fillRect/>
              </a:stretch>
            </p:blipFill>
            <p:spPr>
              <a:xfrm rot="10800000">
                <a:off x="7898700" y="3985891"/>
                <a:ext cx="1913025" cy="1716033"/>
              </a:xfrm>
              <a:prstGeom prst="rect">
                <a:avLst/>
              </a:prstGeom>
              <a:noFill/>
              <a:ln>
                <a:noFill/>
              </a:ln>
            </p:spPr>
          </p:pic>
          <p:pic>
            <p:nvPicPr>
              <p:cNvPr id="1618" name="Google Shape;1618;p193"/>
              <p:cNvPicPr preferRelativeResize="0"/>
              <p:nvPr/>
            </p:nvPicPr>
            <p:blipFill rotWithShape="1">
              <a:blip r:embed="rId6">
                <a:alphaModFix/>
              </a:blip>
              <a:srcRect t="17266" b="29950"/>
              <a:stretch/>
            </p:blipFill>
            <p:spPr>
              <a:xfrm rot="1799963">
                <a:off x="4400080" y="4046953"/>
                <a:ext cx="1953687" cy="1121791"/>
              </a:xfrm>
              <a:prstGeom prst="rect">
                <a:avLst/>
              </a:prstGeom>
              <a:noFill/>
              <a:ln>
                <a:noFill/>
              </a:ln>
            </p:spPr>
          </p:pic>
        </p:grpSp>
        <p:pic>
          <p:nvPicPr>
            <p:cNvPr id="1619" name="Google Shape;1619;p193"/>
            <p:cNvPicPr preferRelativeResize="0"/>
            <p:nvPr/>
          </p:nvPicPr>
          <p:blipFill>
            <a:blip r:embed="rId7">
              <a:alphaModFix/>
            </a:blip>
            <a:stretch>
              <a:fillRect/>
            </a:stretch>
          </p:blipFill>
          <p:spPr>
            <a:xfrm rot="-5400000">
              <a:off x="7257104" y="499997"/>
              <a:ext cx="2077123" cy="1418575"/>
            </a:xfrm>
            <a:prstGeom prst="rect">
              <a:avLst/>
            </a:prstGeom>
            <a:noFill/>
            <a:ln>
              <a:noFill/>
            </a:ln>
          </p:spPr>
        </p:pic>
      </p:grpSp>
      <p:sp>
        <p:nvSpPr>
          <p:cNvPr id="1620" name="Google Shape;1620;p19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621" name="Google Shape;1621;p193"/>
          <p:cNvSpPr txBox="1">
            <a:spLocks noGrp="1"/>
          </p:cNvSpPr>
          <p:nvPr>
            <p:ph type="title" idx="2"/>
          </p:nvPr>
        </p:nvSpPr>
        <p:spPr>
          <a:xfrm>
            <a:off x="1325796" y="1467313"/>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622" name="Google Shape;1622;p193"/>
          <p:cNvSpPr txBox="1">
            <a:spLocks noGrp="1"/>
          </p:cNvSpPr>
          <p:nvPr>
            <p:ph type="subTitle" idx="1"/>
          </p:nvPr>
        </p:nvSpPr>
        <p:spPr>
          <a:xfrm>
            <a:off x="1325678" y="1899613"/>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23" name="Google Shape;1623;p193"/>
          <p:cNvSpPr txBox="1">
            <a:spLocks noGrp="1"/>
          </p:cNvSpPr>
          <p:nvPr>
            <p:ph type="title" idx="3"/>
          </p:nvPr>
        </p:nvSpPr>
        <p:spPr>
          <a:xfrm>
            <a:off x="1325865" y="3090738"/>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624" name="Google Shape;1624;p193"/>
          <p:cNvSpPr txBox="1">
            <a:spLocks noGrp="1"/>
          </p:cNvSpPr>
          <p:nvPr>
            <p:ph type="subTitle" idx="4"/>
          </p:nvPr>
        </p:nvSpPr>
        <p:spPr>
          <a:xfrm>
            <a:off x="1325742" y="3523038"/>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25" name="Google Shape;1625;p193"/>
          <p:cNvSpPr txBox="1">
            <a:spLocks noGrp="1"/>
          </p:cNvSpPr>
          <p:nvPr>
            <p:ph type="title" idx="5"/>
          </p:nvPr>
        </p:nvSpPr>
        <p:spPr>
          <a:xfrm>
            <a:off x="6020122" y="1467325"/>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626" name="Google Shape;1626;p193"/>
          <p:cNvSpPr txBox="1">
            <a:spLocks noGrp="1"/>
          </p:cNvSpPr>
          <p:nvPr>
            <p:ph type="subTitle" idx="6"/>
          </p:nvPr>
        </p:nvSpPr>
        <p:spPr>
          <a:xfrm>
            <a:off x="6020004" y="1899625"/>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27" name="Google Shape;1627;p193"/>
          <p:cNvSpPr txBox="1">
            <a:spLocks noGrp="1"/>
          </p:cNvSpPr>
          <p:nvPr>
            <p:ph type="title" idx="7"/>
          </p:nvPr>
        </p:nvSpPr>
        <p:spPr>
          <a:xfrm>
            <a:off x="6020066" y="3090750"/>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628" name="Google Shape;1628;p193"/>
          <p:cNvSpPr txBox="1">
            <a:spLocks noGrp="1"/>
          </p:cNvSpPr>
          <p:nvPr>
            <p:ph type="subTitle" idx="8"/>
          </p:nvPr>
        </p:nvSpPr>
        <p:spPr>
          <a:xfrm>
            <a:off x="6019943" y="3523050"/>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1629"/>
        <p:cNvGrpSpPr/>
        <p:nvPr/>
      </p:nvGrpSpPr>
      <p:grpSpPr>
        <a:xfrm>
          <a:off x="0" y="0"/>
          <a:ext cx="0" cy="0"/>
          <a:chOff x="0" y="0"/>
          <a:chExt cx="0" cy="0"/>
        </a:xfrm>
      </p:grpSpPr>
      <p:grpSp>
        <p:nvGrpSpPr>
          <p:cNvPr id="1630" name="Google Shape;1630;p194"/>
          <p:cNvGrpSpPr/>
          <p:nvPr/>
        </p:nvGrpSpPr>
        <p:grpSpPr>
          <a:xfrm>
            <a:off x="-1280868" y="-1408800"/>
            <a:ext cx="11404015" cy="6945716"/>
            <a:chOff x="-1280868" y="-1408800"/>
            <a:chExt cx="11404015" cy="6945716"/>
          </a:xfrm>
        </p:grpSpPr>
        <p:pic>
          <p:nvPicPr>
            <p:cNvPr id="1631" name="Google Shape;1631;p194"/>
            <p:cNvPicPr preferRelativeResize="0"/>
            <p:nvPr/>
          </p:nvPicPr>
          <p:blipFill>
            <a:blip r:embed="rId2">
              <a:alphaModFix/>
            </a:blip>
            <a:stretch>
              <a:fillRect/>
            </a:stretch>
          </p:blipFill>
          <p:spPr>
            <a:xfrm>
              <a:off x="5260605" y="-1408800"/>
              <a:ext cx="2913825" cy="2613775"/>
            </a:xfrm>
            <a:prstGeom prst="rect">
              <a:avLst/>
            </a:prstGeom>
            <a:noFill/>
            <a:ln>
              <a:noFill/>
            </a:ln>
          </p:spPr>
        </p:pic>
        <p:pic>
          <p:nvPicPr>
            <p:cNvPr id="1632" name="Google Shape;1632;p194"/>
            <p:cNvPicPr preferRelativeResize="0"/>
            <p:nvPr/>
          </p:nvPicPr>
          <p:blipFill>
            <a:blip r:embed="rId3">
              <a:alphaModFix/>
            </a:blip>
            <a:stretch>
              <a:fillRect/>
            </a:stretch>
          </p:blipFill>
          <p:spPr>
            <a:xfrm rot="5400000">
              <a:off x="-1982131" y="1146300"/>
              <a:ext cx="3693299" cy="2290775"/>
            </a:xfrm>
            <a:prstGeom prst="rect">
              <a:avLst/>
            </a:prstGeom>
            <a:noFill/>
            <a:ln>
              <a:noFill/>
            </a:ln>
          </p:spPr>
        </p:pic>
        <p:pic>
          <p:nvPicPr>
            <p:cNvPr id="1633" name="Google Shape;1633;p194"/>
            <p:cNvPicPr preferRelativeResize="0"/>
            <p:nvPr/>
          </p:nvPicPr>
          <p:blipFill>
            <a:blip r:embed="rId4">
              <a:alphaModFix/>
            </a:blip>
            <a:stretch>
              <a:fillRect/>
            </a:stretch>
          </p:blipFill>
          <p:spPr>
            <a:xfrm rot="5400000" flipH="1">
              <a:off x="7662083" y="3075853"/>
              <a:ext cx="2932925" cy="1989201"/>
            </a:xfrm>
            <a:prstGeom prst="rect">
              <a:avLst/>
            </a:prstGeom>
            <a:noFill/>
            <a:ln>
              <a:noFill/>
            </a:ln>
          </p:spPr>
        </p:pic>
        <p:pic>
          <p:nvPicPr>
            <p:cNvPr id="1634" name="Google Shape;1634;p194"/>
            <p:cNvPicPr preferRelativeResize="0"/>
            <p:nvPr/>
          </p:nvPicPr>
          <p:blipFill rotWithShape="1">
            <a:blip r:embed="rId5">
              <a:alphaModFix/>
            </a:blip>
            <a:srcRect t="19260" b="31255"/>
            <a:stretch/>
          </p:blipFill>
          <p:spPr>
            <a:xfrm rot="-3690879">
              <a:off x="7755881" y="1413760"/>
              <a:ext cx="1694962" cy="912453"/>
            </a:xfrm>
            <a:prstGeom prst="rect">
              <a:avLst/>
            </a:prstGeom>
            <a:noFill/>
            <a:ln>
              <a:noFill/>
            </a:ln>
          </p:spPr>
        </p:pic>
      </p:grpSp>
      <p:sp>
        <p:nvSpPr>
          <p:cNvPr id="1635" name="Google Shape;1635;p19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636" name="Google Shape;1636;p194"/>
          <p:cNvSpPr txBox="1">
            <a:spLocks noGrp="1"/>
          </p:cNvSpPr>
          <p:nvPr>
            <p:ph type="title" idx="2"/>
          </p:nvPr>
        </p:nvSpPr>
        <p:spPr>
          <a:xfrm>
            <a:off x="1053888"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637" name="Google Shape;1637;p194"/>
          <p:cNvSpPr txBox="1">
            <a:spLocks noGrp="1"/>
          </p:cNvSpPr>
          <p:nvPr>
            <p:ph type="subTitle" idx="1"/>
          </p:nvPr>
        </p:nvSpPr>
        <p:spPr>
          <a:xfrm>
            <a:off x="10537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38" name="Google Shape;1638;p194"/>
          <p:cNvSpPr txBox="1">
            <a:spLocks noGrp="1"/>
          </p:cNvSpPr>
          <p:nvPr>
            <p:ph type="title" idx="3"/>
          </p:nvPr>
        </p:nvSpPr>
        <p:spPr>
          <a:xfrm>
            <a:off x="3519069"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639" name="Google Shape;1639;p194"/>
          <p:cNvSpPr txBox="1">
            <a:spLocks noGrp="1"/>
          </p:cNvSpPr>
          <p:nvPr>
            <p:ph type="subTitle" idx="4"/>
          </p:nvPr>
        </p:nvSpPr>
        <p:spPr>
          <a:xfrm>
            <a:off x="3518925"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40" name="Google Shape;1640;p194"/>
          <p:cNvSpPr txBox="1">
            <a:spLocks noGrp="1"/>
          </p:cNvSpPr>
          <p:nvPr>
            <p:ph type="title" idx="5"/>
          </p:nvPr>
        </p:nvSpPr>
        <p:spPr>
          <a:xfrm>
            <a:off x="5984394"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641" name="Google Shape;1641;p194"/>
          <p:cNvSpPr txBox="1">
            <a:spLocks noGrp="1"/>
          </p:cNvSpPr>
          <p:nvPr>
            <p:ph type="subTitle" idx="6"/>
          </p:nvPr>
        </p:nvSpPr>
        <p:spPr>
          <a:xfrm>
            <a:off x="59842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42" name="Google Shape;1642;p194"/>
          <p:cNvSpPr txBox="1">
            <a:spLocks noGrp="1"/>
          </p:cNvSpPr>
          <p:nvPr>
            <p:ph type="title" idx="7"/>
          </p:nvPr>
        </p:nvSpPr>
        <p:spPr>
          <a:xfrm>
            <a:off x="1053738"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643" name="Google Shape;1643;p194"/>
          <p:cNvSpPr txBox="1">
            <a:spLocks noGrp="1"/>
          </p:cNvSpPr>
          <p:nvPr>
            <p:ph type="subTitle" idx="8"/>
          </p:nvPr>
        </p:nvSpPr>
        <p:spPr>
          <a:xfrm>
            <a:off x="10536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44" name="Google Shape;1644;p194"/>
          <p:cNvSpPr txBox="1">
            <a:spLocks noGrp="1"/>
          </p:cNvSpPr>
          <p:nvPr>
            <p:ph type="title" idx="9"/>
          </p:nvPr>
        </p:nvSpPr>
        <p:spPr>
          <a:xfrm>
            <a:off x="3518919"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645" name="Google Shape;1645;p194"/>
          <p:cNvSpPr txBox="1">
            <a:spLocks noGrp="1"/>
          </p:cNvSpPr>
          <p:nvPr>
            <p:ph type="subTitle" idx="13"/>
          </p:nvPr>
        </p:nvSpPr>
        <p:spPr>
          <a:xfrm>
            <a:off x="3518775"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46" name="Google Shape;1646;p194"/>
          <p:cNvSpPr txBox="1">
            <a:spLocks noGrp="1"/>
          </p:cNvSpPr>
          <p:nvPr>
            <p:ph type="title" idx="14"/>
          </p:nvPr>
        </p:nvSpPr>
        <p:spPr>
          <a:xfrm>
            <a:off x="5984244"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647" name="Google Shape;1647;p194"/>
          <p:cNvSpPr txBox="1">
            <a:spLocks noGrp="1"/>
          </p:cNvSpPr>
          <p:nvPr>
            <p:ph type="subTitle" idx="15"/>
          </p:nvPr>
        </p:nvSpPr>
        <p:spPr>
          <a:xfrm>
            <a:off x="59841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648"/>
        <p:cNvGrpSpPr/>
        <p:nvPr/>
      </p:nvGrpSpPr>
      <p:grpSpPr>
        <a:xfrm>
          <a:off x="0" y="0"/>
          <a:ext cx="0" cy="0"/>
          <a:chOff x="0" y="0"/>
          <a:chExt cx="0" cy="0"/>
        </a:xfrm>
      </p:grpSpPr>
      <p:grpSp>
        <p:nvGrpSpPr>
          <p:cNvPr id="1649" name="Google Shape;1649;p195"/>
          <p:cNvGrpSpPr/>
          <p:nvPr/>
        </p:nvGrpSpPr>
        <p:grpSpPr>
          <a:xfrm>
            <a:off x="-200222" y="-552413"/>
            <a:ext cx="10178698" cy="8163012"/>
            <a:chOff x="-200222" y="-552413"/>
            <a:chExt cx="10178698" cy="8163012"/>
          </a:xfrm>
        </p:grpSpPr>
        <p:pic>
          <p:nvPicPr>
            <p:cNvPr id="1650" name="Google Shape;1650;p195"/>
            <p:cNvPicPr preferRelativeResize="0"/>
            <p:nvPr/>
          </p:nvPicPr>
          <p:blipFill>
            <a:blip r:embed="rId2">
              <a:alphaModFix/>
            </a:blip>
            <a:stretch>
              <a:fillRect/>
            </a:stretch>
          </p:blipFill>
          <p:spPr>
            <a:xfrm rot="5400000">
              <a:off x="6610926" y="93263"/>
              <a:ext cx="4013225" cy="2721874"/>
            </a:xfrm>
            <a:prstGeom prst="rect">
              <a:avLst/>
            </a:prstGeom>
            <a:noFill/>
            <a:ln>
              <a:noFill/>
            </a:ln>
          </p:spPr>
        </p:pic>
        <p:pic>
          <p:nvPicPr>
            <p:cNvPr id="1651" name="Google Shape;1651;p195"/>
            <p:cNvPicPr preferRelativeResize="0"/>
            <p:nvPr/>
          </p:nvPicPr>
          <p:blipFill>
            <a:blip r:embed="rId3">
              <a:alphaModFix/>
            </a:blip>
            <a:stretch>
              <a:fillRect/>
            </a:stretch>
          </p:blipFill>
          <p:spPr>
            <a:xfrm>
              <a:off x="-200222" y="3899125"/>
              <a:ext cx="5983825" cy="3711474"/>
            </a:xfrm>
            <a:prstGeom prst="rect">
              <a:avLst/>
            </a:prstGeom>
            <a:noFill/>
            <a:ln>
              <a:noFill/>
            </a:ln>
          </p:spPr>
        </p:pic>
        <p:pic>
          <p:nvPicPr>
            <p:cNvPr id="1652" name="Google Shape;1652;p195"/>
            <p:cNvPicPr preferRelativeResize="0"/>
            <p:nvPr/>
          </p:nvPicPr>
          <p:blipFill>
            <a:blip r:embed="rId4">
              <a:alphaModFix/>
            </a:blip>
            <a:stretch>
              <a:fillRect/>
            </a:stretch>
          </p:blipFill>
          <p:spPr>
            <a:xfrm rot="5400000">
              <a:off x="7278787" y="3396688"/>
              <a:ext cx="2216575" cy="1513850"/>
            </a:xfrm>
            <a:prstGeom prst="rect">
              <a:avLst/>
            </a:prstGeom>
            <a:noFill/>
            <a:ln>
              <a:noFill/>
            </a:ln>
          </p:spPr>
        </p:pic>
      </p:grpSp>
      <p:sp>
        <p:nvSpPr>
          <p:cNvPr id="1653" name="Google Shape;1653;p195"/>
          <p:cNvSpPr txBox="1">
            <a:spLocks noGrp="1"/>
          </p:cNvSpPr>
          <p:nvPr>
            <p:ph type="title"/>
          </p:nvPr>
        </p:nvSpPr>
        <p:spPr>
          <a:xfrm>
            <a:off x="2211000" y="1176600"/>
            <a:ext cx="4722000" cy="1501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1654" name="Google Shape;1654;p195"/>
          <p:cNvSpPr txBox="1">
            <a:spLocks noGrp="1"/>
          </p:cNvSpPr>
          <p:nvPr>
            <p:ph type="subTitle" idx="1"/>
          </p:nvPr>
        </p:nvSpPr>
        <p:spPr>
          <a:xfrm>
            <a:off x="2488875" y="2598600"/>
            <a:ext cx="4166400" cy="9111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Text 1">
  <p:cSld name="CUSTOM_17">
    <p:spTree>
      <p:nvGrpSpPr>
        <p:cNvPr id="1" name="Shape 1655"/>
        <p:cNvGrpSpPr/>
        <p:nvPr/>
      </p:nvGrpSpPr>
      <p:grpSpPr>
        <a:xfrm>
          <a:off x="0" y="0"/>
          <a:ext cx="0" cy="0"/>
          <a:chOff x="0" y="0"/>
          <a:chExt cx="0" cy="0"/>
        </a:xfrm>
      </p:grpSpPr>
      <p:grpSp>
        <p:nvGrpSpPr>
          <p:cNvPr id="1656" name="Google Shape;1656;p196"/>
          <p:cNvGrpSpPr/>
          <p:nvPr/>
        </p:nvGrpSpPr>
        <p:grpSpPr>
          <a:xfrm>
            <a:off x="188755" y="-780562"/>
            <a:ext cx="8955244" cy="7910287"/>
            <a:chOff x="188755" y="-780563"/>
            <a:chExt cx="8955244" cy="7910287"/>
          </a:xfrm>
        </p:grpSpPr>
        <p:pic>
          <p:nvPicPr>
            <p:cNvPr id="1657" name="Google Shape;1657;p196"/>
            <p:cNvPicPr preferRelativeResize="0"/>
            <p:nvPr/>
          </p:nvPicPr>
          <p:blipFill>
            <a:blip r:embed="rId2">
              <a:alphaModFix/>
            </a:blip>
            <a:stretch>
              <a:fillRect/>
            </a:stretch>
          </p:blipFill>
          <p:spPr>
            <a:xfrm rot="10800000" flipH="1">
              <a:off x="188755" y="-780563"/>
              <a:ext cx="3444049" cy="2136176"/>
            </a:xfrm>
            <a:prstGeom prst="rect">
              <a:avLst/>
            </a:prstGeom>
            <a:noFill/>
            <a:ln>
              <a:noFill/>
            </a:ln>
          </p:spPr>
        </p:pic>
        <p:pic>
          <p:nvPicPr>
            <p:cNvPr id="1658" name="Google Shape;1658;p196"/>
            <p:cNvPicPr preferRelativeResize="0"/>
            <p:nvPr/>
          </p:nvPicPr>
          <p:blipFill>
            <a:blip r:embed="rId3">
              <a:alphaModFix/>
            </a:blip>
            <a:stretch>
              <a:fillRect/>
            </a:stretch>
          </p:blipFill>
          <p:spPr>
            <a:xfrm>
              <a:off x="4913553" y="3381000"/>
              <a:ext cx="4179076" cy="3748724"/>
            </a:xfrm>
            <a:prstGeom prst="rect">
              <a:avLst/>
            </a:prstGeom>
            <a:noFill/>
            <a:ln>
              <a:noFill/>
            </a:ln>
          </p:spPr>
        </p:pic>
        <p:pic>
          <p:nvPicPr>
            <p:cNvPr id="1659" name="Google Shape;1659;p196"/>
            <p:cNvPicPr preferRelativeResize="0"/>
            <p:nvPr/>
          </p:nvPicPr>
          <p:blipFill>
            <a:blip r:embed="rId4">
              <a:alphaModFix/>
            </a:blip>
            <a:stretch>
              <a:fillRect/>
            </a:stretch>
          </p:blipFill>
          <p:spPr>
            <a:xfrm>
              <a:off x="7382450" y="2664425"/>
              <a:ext cx="1761549" cy="1580151"/>
            </a:xfrm>
            <a:prstGeom prst="rect">
              <a:avLst/>
            </a:prstGeom>
            <a:noFill/>
            <a:ln>
              <a:noFill/>
            </a:ln>
          </p:spPr>
        </p:pic>
        <p:pic>
          <p:nvPicPr>
            <p:cNvPr id="1660" name="Google Shape;1660;p196"/>
            <p:cNvPicPr preferRelativeResize="0"/>
            <p:nvPr/>
          </p:nvPicPr>
          <p:blipFill>
            <a:blip r:embed="rId5">
              <a:alphaModFix/>
            </a:blip>
            <a:stretch>
              <a:fillRect/>
            </a:stretch>
          </p:blipFill>
          <p:spPr>
            <a:xfrm rot="-5400000">
              <a:off x="7408613" y="3210012"/>
              <a:ext cx="2042425" cy="1394901"/>
            </a:xfrm>
            <a:prstGeom prst="rect">
              <a:avLst/>
            </a:prstGeom>
            <a:noFill/>
            <a:ln>
              <a:noFill/>
            </a:ln>
          </p:spPr>
        </p:pic>
      </p:grpSp>
      <p:sp>
        <p:nvSpPr>
          <p:cNvPr id="1661" name="Google Shape;1661;p19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662" name="Google Shape;1662;p196"/>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1663" name="Google Shape;1663;p196"/>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4572000" y="1275100"/>
            <a:ext cx="3515100" cy="968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600" b="0">
                <a:latin typeface="Autour One"/>
                <a:ea typeface="Autour One"/>
                <a:cs typeface="Autour One"/>
                <a:sym typeface="Autour One"/>
              </a:defRPr>
            </a:lvl1pPr>
            <a:lvl2pPr lvl="1" algn="l">
              <a:spcBef>
                <a:spcPts val="0"/>
              </a:spcBef>
              <a:spcAft>
                <a:spcPts val="0"/>
              </a:spcAft>
              <a:buSzPts val="4200"/>
              <a:buNone/>
              <a:defRPr sz="4200"/>
            </a:lvl2pPr>
            <a:lvl3pPr lvl="2" algn="l">
              <a:spcBef>
                <a:spcPts val="0"/>
              </a:spcBef>
              <a:spcAft>
                <a:spcPts val="0"/>
              </a:spcAft>
              <a:buSzPts val="4200"/>
              <a:buNone/>
              <a:defRPr sz="4200"/>
            </a:lvl3pPr>
            <a:lvl4pPr lvl="3" algn="l">
              <a:spcBef>
                <a:spcPts val="0"/>
              </a:spcBef>
              <a:spcAft>
                <a:spcPts val="0"/>
              </a:spcAft>
              <a:buSzPts val="4200"/>
              <a:buNone/>
              <a:defRPr sz="4200"/>
            </a:lvl4pPr>
            <a:lvl5pPr lvl="4" algn="l">
              <a:spcBef>
                <a:spcPts val="0"/>
              </a:spcBef>
              <a:spcAft>
                <a:spcPts val="0"/>
              </a:spcAft>
              <a:buSzPts val="4200"/>
              <a:buNone/>
              <a:defRPr sz="4200"/>
            </a:lvl5pPr>
            <a:lvl6pPr lvl="5" algn="l">
              <a:spcBef>
                <a:spcPts val="0"/>
              </a:spcBef>
              <a:spcAft>
                <a:spcPts val="0"/>
              </a:spcAft>
              <a:buSzPts val="4200"/>
              <a:buNone/>
              <a:defRPr sz="4200"/>
            </a:lvl6pPr>
            <a:lvl7pPr lvl="6" algn="l">
              <a:spcBef>
                <a:spcPts val="0"/>
              </a:spcBef>
              <a:spcAft>
                <a:spcPts val="0"/>
              </a:spcAft>
              <a:buSzPts val="4200"/>
              <a:buNone/>
              <a:defRPr sz="4200"/>
            </a:lvl7pPr>
            <a:lvl8pPr lvl="7" algn="l">
              <a:spcBef>
                <a:spcPts val="0"/>
              </a:spcBef>
              <a:spcAft>
                <a:spcPts val="0"/>
              </a:spcAft>
              <a:buSzPts val="4200"/>
              <a:buNone/>
              <a:defRPr sz="4200"/>
            </a:lvl8pPr>
            <a:lvl9pPr lvl="8" algn="l">
              <a:spcBef>
                <a:spcPts val="0"/>
              </a:spcBef>
              <a:spcAft>
                <a:spcPts val="0"/>
              </a:spcAft>
              <a:buSzPts val="4200"/>
              <a:buNone/>
              <a:defRPr sz="4200"/>
            </a:lvl9pPr>
          </a:lstStyle>
          <a:p>
            <a:endParaRPr/>
          </a:p>
        </p:txBody>
      </p:sp>
      <p:sp>
        <p:nvSpPr>
          <p:cNvPr id="113" name="Google Shape;113;p21"/>
          <p:cNvSpPr txBox="1">
            <a:spLocks noGrp="1"/>
          </p:cNvSpPr>
          <p:nvPr>
            <p:ph type="subTitle" idx="1"/>
          </p:nvPr>
        </p:nvSpPr>
        <p:spPr>
          <a:xfrm>
            <a:off x="4572000" y="2448788"/>
            <a:ext cx="3515100" cy="1419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grpSp>
        <p:nvGrpSpPr>
          <p:cNvPr id="114" name="Google Shape;114;p21"/>
          <p:cNvGrpSpPr/>
          <p:nvPr/>
        </p:nvGrpSpPr>
        <p:grpSpPr>
          <a:xfrm>
            <a:off x="-207700" y="-1376150"/>
            <a:ext cx="10435225" cy="9308799"/>
            <a:chOff x="-207699" y="-1376150"/>
            <a:chExt cx="10435225" cy="9308799"/>
          </a:xfrm>
        </p:grpSpPr>
        <p:grpSp>
          <p:nvGrpSpPr>
            <p:cNvPr id="115" name="Google Shape;115;p21"/>
            <p:cNvGrpSpPr/>
            <p:nvPr/>
          </p:nvGrpSpPr>
          <p:grpSpPr>
            <a:xfrm>
              <a:off x="-207700" y="-1376150"/>
              <a:ext cx="10435225" cy="9308799"/>
              <a:chOff x="-207699" y="-1376150"/>
              <a:chExt cx="10435225" cy="9308799"/>
            </a:xfrm>
          </p:grpSpPr>
          <p:pic>
            <p:nvPicPr>
              <p:cNvPr id="116" name="Google Shape;116;p21"/>
              <p:cNvPicPr preferRelativeResize="0"/>
              <p:nvPr/>
            </p:nvPicPr>
            <p:blipFill>
              <a:blip r:embed="rId3">
                <a:alphaModFix/>
              </a:blip>
              <a:stretch>
                <a:fillRect/>
              </a:stretch>
            </p:blipFill>
            <p:spPr>
              <a:xfrm rot="5400000">
                <a:off x="7384353" y="47800"/>
                <a:ext cx="2872018" cy="1947875"/>
              </a:xfrm>
              <a:prstGeom prst="rect">
                <a:avLst/>
              </a:prstGeom>
              <a:noFill/>
              <a:ln>
                <a:noFill/>
              </a:ln>
            </p:spPr>
          </p:pic>
          <p:pic>
            <p:nvPicPr>
              <p:cNvPr id="117" name="Google Shape;117;p21"/>
              <p:cNvPicPr preferRelativeResize="0"/>
              <p:nvPr/>
            </p:nvPicPr>
            <p:blipFill>
              <a:blip r:embed="rId4">
                <a:alphaModFix/>
              </a:blip>
              <a:stretch>
                <a:fillRect/>
              </a:stretch>
            </p:blipFill>
            <p:spPr>
              <a:xfrm rot="10800000" flipH="1">
                <a:off x="-207699" y="-1376150"/>
                <a:ext cx="4108652" cy="2548401"/>
              </a:xfrm>
              <a:prstGeom prst="rect">
                <a:avLst/>
              </a:prstGeom>
              <a:noFill/>
              <a:ln>
                <a:noFill/>
              </a:ln>
            </p:spPr>
          </p:pic>
          <p:pic>
            <p:nvPicPr>
              <p:cNvPr id="118" name="Google Shape;118;p21"/>
              <p:cNvPicPr preferRelativeResize="0"/>
              <p:nvPr/>
            </p:nvPicPr>
            <p:blipFill>
              <a:blip r:embed="rId5">
                <a:alphaModFix/>
              </a:blip>
              <a:stretch>
                <a:fillRect/>
              </a:stretch>
            </p:blipFill>
            <p:spPr>
              <a:xfrm>
                <a:off x="5364352" y="3570275"/>
                <a:ext cx="4863174" cy="4362374"/>
              </a:xfrm>
              <a:prstGeom prst="rect">
                <a:avLst/>
              </a:prstGeom>
              <a:noFill/>
              <a:ln>
                <a:noFill/>
              </a:ln>
            </p:spPr>
          </p:pic>
          <p:pic>
            <p:nvPicPr>
              <p:cNvPr id="119" name="Google Shape;119;p21"/>
              <p:cNvPicPr preferRelativeResize="0"/>
              <p:nvPr/>
            </p:nvPicPr>
            <p:blipFill>
              <a:blip r:embed="rId6">
                <a:alphaModFix/>
              </a:blip>
              <a:stretch>
                <a:fillRect/>
              </a:stretch>
            </p:blipFill>
            <p:spPr>
              <a:xfrm rot="10800000" flipH="1">
                <a:off x="6338425" y="-414275"/>
                <a:ext cx="1374649" cy="1233100"/>
              </a:xfrm>
              <a:prstGeom prst="rect">
                <a:avLst/>
              </a:prstGeom>
              <a:noFill/>
              <a:ln>
                <a:noFill/>
              </a:ln>
            </p:spPr>
          </p:pic>
        </p:grpSp>
        <p:pic>
          <p:nvPicPr>
            <p:cNvPr id="120" name="Google Shape;120;p21"/>
            <p:cNvPicPr preferRelativeResize="0"/>
            <p:nvPr/>
          </p:nvPicPr>
          <p:blipFill>
            <a:blip r:embed="rId7">
              <a:alphaModFix/>
            </a:blip>
            <a:stretch>
              <a:fillRect/>
            </a:stretch>
          </p:blipFill>
          <p:spPr>
            <a:xfrm rot="1484429">
              <a:off x="5619436" y="3702488"/>
              <a:ext cx="1814703" cy="1974101"/>
            </a:xfrm>
            <a:prstGeom prst="rect">
              <a:avLst/>
            </a:prstGeom>
            <a:noFill/>
            <a:ln>
              <a:noFill/>
            </a:ln>
          </p:spPr>
        </p:pic>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Text 2">
  <p:cSld name="CUSTOM_18">
    <p:spTree>
      <p:nvGrpSpPr>
        <p:cNvPr id="1" name="Shape 1664"/>
        <p:cNvGrpSpPr/>
        <p:nvPr/>
      </p:nvGrpSpPr>
      <p:grpSpPr>
        <a:xfrm>
          <a:off x="0" y="0"/>
          <a:ext cx="0" cy="0"/>
          <a:chOff x="0" y="0"/>
          <a:chExt cx="0" cy="0"/>
        </a:xfrm>
      </p:grpSpPr>
      <p:grpSp>
        <p:nvGrpSpPr>
          <p:cNvPr id="1665" name="Google Shape;1665;p197"/>
          <p:cNvGrpSpPr/>
          <p:nvPr/>
        </p:nvGrpSpPr>
        <p:grpSpPr>
          <a:xfrm>
            <a:off x="-1701425" y="-1739300"/>
            <a:ext cx="12263051" cy="8329945"/>
            <a:chOff x="-1701425" y="-1739300"/>
            <a:chExt cx="12263051" cy="8329945"/>
          </a:xfrm>
        </p:grpSpPr>
        <p:pic>
          <p:nvPicPr>
            <p:cNvPr id="1666" name="Google Shape;1666;p197"/>
            <p:cNvPicPr preferRelativeResize="0"/>
            <p:nvPr/>
          </p:nvPicPr>
          <p:blipFill>
            <a:blip r:embed="rId2">
              <a:alphaModFix/>
            </a:blip>
            <a:stretch>
              <a:fillRect/>
            </a:stretch>
          </p:blipFill>
          <p:spPr>
            <a:xfrm rot="10800000">
              <a:off x="5015972" y="3338347"/>
              <a:ext cx="4795305" cy="3252298"/>
            </a:xfrm>
            <a:prstGeom prst="rect">
              <a:avLst/>
            </a:prstGeom>
            <a:noFill/>
            <a:ln>
              <a:noFill/>
            </a:ln>
          </p:spPr>
        </p:pic>
        <p:pic>
          <p:nvPicPr>
            <p:cNvPr id="1667" name="Google Shape;1667;p197"/>
            <p:cNvPicPr preferRelativeResize="0"/>
            <p:nvPr/>
          </p:nvPicPr>
          <p:blipFill>
            <a:blip r:embed="rId3">
              <a:alphaModFix/>
            </a:blip>
            <a:stretch>
              <a:fillRect/>
            </a:stretch>
          </p:blipFill>
          <p:spPr>
            <a:xfrm>
              <a:off x="-1701425" y="-1739300"/>
              <a:ext cx="3779951" cy="3390725"/>
            </a:xfrm>
            <a:prstGeom prst="rect">
              <a:avLst/>
            </a:prstGeom>
            <a:noFill/>
            <a:ln>
              <a:noFill/>
            </a:ln>
          </p:spPr>
        </p:pic>
        <p:pic>
          <p:nvPicPr>
            <p:cNvPr id="1668" name="Google Shape;1668;p197"/>
            <p:cNvPicPr preferRelativeResize="0"/>
            <p:nvPr/>
          </p:nvPicPr>
          <p:blipFill>
            <a:blip r:embed="rId4">
              <a:alphaModFix/>
            </a:blip>
            <a:stretch>
              <a:fillRect/>
            </a:stretch>
          </p:blipFill>
          <p:spPr>
            <a:xfrm>
              <a:off x="6935990" y="-1451925"/>
              <a:ext cx="3625636" cy="3252300"/>
            </a:xfrm>
            <a:prstGeom prst="rect">
              <a:avLst/>
            </a:prstGeom>
            <a:noFill/>
            <a:ln>
              <a:noFill/>
            </a:ln>
          </p:spPr>
        </p:pic>
        <p:pic>
          <p:nvPicPr>
            <p:cNvPr id="1669" name="Google Shape;1669;p197"/>
            <p:cNvPicPr preferRelativeResize="0"/>
            <p:nvPr/>
          </p:nvPicPr>
          <p:blipFill>
            <a:blip r:embed="rId5">
              <a:alphaModFix/>
            </a:blip>
            <a:stretch>
              <a:fillRect/>
            </a:stretch>
          </p:blipFill>
          <p:spPr>
            <a:xfrm>
              <a:off x="6936006" y="3066000"/>
              <a:ext cx="2125575" cy="2312276"/>
            </a:xfrm>
            <a:prstGeom prst="rect">
              <a:avLst/>
            </a:prstGeom>
            <a:noFill/>
            <a:ln>
              <a:noFill/>
            </a:ln>
          </p:spPr>
        </p:pic>
        <p:pic>
          <p:nvPicPr>
            <p:cNvPr id="1670" name="Google Shape;1670;p197"/>
            <p:cNvPicPr preferRelativeResize="0"/>
            <p:nvPr/>
          </p:nvPicPr>
          <p:blipFill rotWithShape="1">
            <a:blip r:embed="rId6">
              <a:alphaModFix/>
            </a:blip>
            <a:srcRect t="19260" b="31255"/>
            <a:stretch/>
          </p:blipFill>
          <p:spPr>
            <a:xfrm rot="1776172">
              <a:off x="870081" y="79423"/>
              <a:ext cx="1694962" cy="912453"/>
            </a:xfrm>
            <a:prstGeom prst="rect">
              <a:avLst/>
            </a:prstGeom>
            <a:noFill/>
            <a:ln>
              <a:noFill/>
            </a:ln>
          </p:spPr>
        </p:pic>
      </p:grpSp>
      <p:sp>
        <p:nvSpPr>
          <p:cNvPr id="1671" name="Google Shape;1671;p19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672" name="Google Shape;1672;p197"/>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1673" name="Google Shape;1673;p197"/>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Only 1">
  <p:cSld name="CUSTOM_6">
    <p:spTree>
      <p:nvGrpSpPr>
        <p:cNvPr id="1" name="Shape 1674"/>
        <p:cNvGrpSpPr/>
        <p:nvPr/>
      </p:nvGrpSpPr>
      <p:grpSpPr>
        <a:xfrm>
          <a:off x="0" y="0"/>
          <a:ext cx="0" cy="0"/>
          <a:chOff x="0" y="0"/>
          <a:chExt cx="0" cy="0"/>
        </a:xfrm>
      </p:grpSpPr>
      <p:grpSp>
        <p:nvGrpSpPr>
          <p:cNvPr id="1675" name="Google Shape;1675;p198"/>
          <p:cNvGrpSpPr/>
          <p:nvPr/>
        </p:nvGrpSpPr>
        <p:grpSpPr>
          <a:xfrm>
            <a:off x="-1054292" y="35775"/>
            <a:ext cx="11314667" cy="7313371"/>
            <a:chOff x="-1054292" y="35775"/>
            <a:chExt cx="11314667" cy="7313371"/>
          </a:xfrm>
        </p:grpSpPr>
        <p:pic>
          <p:nvPicPr>
            <p:cNvPr id="1676" name="Google Shape;1676;p198"/>
            <p:cNvPicPr preferRelativeResize="0"/>
            <p:nvPr/>
          </p:nvPicPr>
          <p:blipFill>
            <a:blip r:embed="rId2">
              <a:alphaModFix/>
            </a:blip>
            <a:stretch>
              <a:fillRect/>
            </a:stretch>
          </p:blipFill>
          <p:spPr>
            <a:xfrm rot="-5400000" flipH="1">
              <a:off x="7457437" y="692712"/>
              <a:ext cx="3459874" cy="2146001"/>
            </a:xfrm>
            <a:prstGeom prst="rect">
              <a:avLst/>
            </a:prstGeom>
            <a:noFill/>
            <a:ln>
              <a:noFill/>
            </a:ln>
          </p:spPr>
        </p:pic>
        <p:pic>
          <p:nvPicPr>
            <p:cNvPr id="1677" name="Google Shape;1677;p198"/>
            <p:cNvPicPr preferRelativeResize="0"/>
            <p:nvPr/>
          </p:nvPicPr>
          <p:blipFill rotWithShape="1">
            <a:blip r:embed="rId3">
              <a:alphaModFix/>
            </a:blip>
            <a:srcRect l="10169" t="17695" r="12437" b="31587"/>
            <a:stretch/>
          </p:blipFill>
          <p:spPr>
            <a:xfrm>
              <a:off x="179525" y="183287"/>
              <a:ext cx="1537600" cy="1096174"/>
            </a:xfrm>
            <a:prstGeom prst="rect">
              <a:avLst/>
            </a:prstGeom>
            <a:noFill/>
            <a:ln>
              <a:noFill/>
            </a:ln>
          </p:spPr>
        </p:pic>
        <p:pic>
          <p:nvPicPr>
            <p:cNvPr id="1678" name="Google Shape;1678;p198"/>
            <p:cNvPicPr preferRelativeResize="0"/>
            <p:nvPr/>
          </p:nvPicPr>
          <p:blipFill>
            <a:blip r:embed="rId4">
              <a:alphaModFix/>
            </a:blip>
            <a:stretch>
              <a:fillRect/>
            </a:stretch>
          </p:blipFill>
          <p:spPr>
            <a:xfrm rot="-9211542">
              <a:off x="-698285" y="4228446"/>
              <a:ext cx="3605403" cy="2445275"/>
            </a:xfrm>
            <a:prstGeom prst="rect">
              <a:avLst/>
            </a:prstGeom>
            <a:noFill/>
            <a:ln>
              <a:noFill/>
            </a:ln>
          </p:spPr>
        </p:pic>
        <p:pic>
          <p:nvPicPr>
            <p:cNvPr id="1679" name="Google Shape;1679;p198"/>
            <p:cNvPicPr preferRelativeResize="0"/>
            <p:nvPr/>
          </p:nvPicPr>
          <p:blipFill>
            <a:blip r:embed="rId5">
              <a:alphaModFix/>
            </a:blip>
            <a:stretch>
              <a:fillRect/>
            </a:stretch>
          </p:blipFill>
          <p:spPr>
            <a:xfrm rot="-1186094">
              <a:off x="7759449" y="3949750"/>
              <a:ext cx="1786999" cy="1220449"/>
            </a:xfrm>
            <a:prstGeom prst="rect">
              <a:avLst/>
            </a:prstGeom>
            <a:noFill/>
            <a:ln>
              <a:noFill/>
            </a:ln>
          </p:spPr>
        </p:pic>
      </p:grpSp>
      <p:sp>
        <p:nvSpPr>
          <p:cNvPr id="1680" name="Google Shape;1680;p19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Only 2">
  <p:cSld name="CUSTOM_7">
    <p:spTree>
      <p:nvGrpSpPr>
        <p:cNvPr id="1" name="Shape 1681"/>
        <p:cNvGrpSpPr/>
        <p:nvPr/>
      </p:nvGrpSpPr>
      <p:grpSpPr>
        <a:xfrm>
          <a:off x="0" y="0"/>
          <a:ext cx="0" cy="0"/>
          <a:chOff x="0" y="0"/>
          <a:chExt cx="0" cy="0"/>
        </a:xfrm>
      </p:grpSpPr>
      <p:grpSp>
        <p:nvGrpSpPr>
          <p:cNvPr id="1682" name="Google Shape;1682;p199"/>
          <p:cNvGrpSpPr/>
          <p:nvPr/>
        </p:nvGrpSpPr>
        <p:grpSpPr>
          <a:xfrm>
            <a:off x="-600950" y="-1624125"/>
            <a:ext cx="10780900" cy="8093200"/>
            <a:chOff x="-600950" y="-1624125"/>
            <a:chExt cx="10780900" cy="8093200"/>
          </a:xfrm>
        </p:grpSpPr>
        <p:grpSp>
          <p:nvGrpSpPr>
            <p:cNvPr id="1683" name="Google Shape;1683;p199"/>
            <p:cNvGrpSpPr/>
            <p:nvPr/>
          </p:nvGrpSpPr>
          <p:grpSpPr>
            <a:xfrm>
              <a:off x="-600950" y="-508450"/>
              <a:ext cx="10780900" cy="6977525"/>
              <a:chOff x="-600950" y="-508450"/>
              <a:chExt cx="10780900" cy="6977525"/>
            </a:xfrm>
          </p:grpSpPr>
          <p:pic>
            <p:nvPicPr>
              <p:cNvPr id="1684" name="Google Shape;1684;p199"/>
              <p:cNvPicPr preferRelativeResize="0"/>
              <p:nvPr/>
            </p:nvPicPr>
            <p:blipFill>
              <a:blip r:embed="rId2">
                <a:alphaModFix/>
              </a:blip>
              <a:stretch>
                <a:fillRect/>
              </a:stretch>
            </p:blipFill>
            <p:spPr>
              <a:xfrm>
                <a:off x="-600950" y="-508450"/>
                <a:ext cx="2327950" cy="2088199"/>
              </a:xfrm>
              <a:prstGeom prst="rect">
                <a:avLst/>
              </a:prstGeom>
              <a:noFill/>
              <a:ln>
                <a:noFill/>
              </a:ln>
            </p:spPr>
          </p:pic>
          <p:pic>
            <p:nvPicPr>
              <p:cNvPr id="1685" name="Google Shape;1685;p199"/>
              <p:cNvPicPr preferRelativeResize="0"/>
              <p:nvPr/>
            </p:nvPicPr>
            <p:blipFill>
              <a:blip r:embed="rId3">
                <a:alphaModFix/>
              </a:blip>
              <a:stretch>
                <a:fillRect/>
              </a:stretch>
            </p:blipFill>
            <p:spPr>
              <a:xfrm rot="6157483">
                <a:off x="-324710" y="1290739"/>
                <a:ext cx="1888475" cy="1289749"/>
              </a:xfrm>
              <a:prstGeom prst="rect">
                <a:avLst/>
              </a:prstGeom>
              <a:noFill/>
              <a:ln>
                <a:noFill/>
              </a:ln>
            </p:spPr>
          </p:pic>
          <p:pic>
            <p:nvPicPr>
              <p:cNvPr id="1686" name="Google Shape;1686;p199"/>
              <p:cNvPicPr preferRelativeResize="0"/>
              <p:nvPr/>
            </p:nvPicPr>
            <p:blipFill>
              <a:blip r:embed="rId4">
                <a:alphaModFix/>
              </a:blip>
              <a:stretch>
                <a:fillRect/>
              </a:stretch>
            </p:blipFill>
            <p:spPr>
              <a:xfrm rot="5400000" flipH="1">
                <a:off x="7578124" y="3316450"/>
                <a:ext cx="3100677" cy="2102974"/>
              </a:xfrm>
              <a:prstGeom prst="rect">
                <a:avLst/>
              </a:prstGeom>
              <a:noFill/>
              <a:ln>
                <a:noFill/>
              </a:ln>
            </p:spPr>
          </p:pic>
          <p:pic>
            <p:nvPicPr>
              <p:cNvPr id="1687" name="Google Shape;1687;p199"/>
              <p:cNvPicPr preferRelativeResize="0"/>
              <p:nvPr/>
            </p:nvPicPr>
            <p:blipFill>
              <a:blip r:embed="rId5">
                <a:alphaModFix/>
              </a:blip>
              <a:stretch>
                <a:fillRect/>
              </a:stretch>
            </p:blipFill>
            <p:spPr>
              <a:xfrm rot="1628416">
                <a:off x="4974155" y="3581521"/>
                <a:ext cx="2298962" cy="2500882"/>
              </a:xfrm>
              <a:prstGeom prst="rect">
                <a:avLst/>
              </a:prstGeom>
              <a:noFill/>
              <a:ln>
                <a:noFill/>
              </a:ln>
            </p:spPr>
          </p:pic>
        </p:grpSp>
        <p:pic>
          <p:nvPicPr>
            <p:cNvPr id="1688" name="Google Shape;1688;p199"/>
            <p:cNvPicPr preferRelativeResize="0"/>
            <p:nvPr/>
          </p:nvPicPr>
          <p:blipFill>
            <a:blip r:embed="rId6">
              <a:alphaModFix/>
            </a:blip>
            <a:stretch>
              <a:fillRect/>
            </a:stretch>
          </p:blipFill>
          <p:spPr>
            <a:xfrm rot="10800000" flipH="1">
              <a:off x="5515005" y="-1624125"/>
              <a:ext cx="4184270" cy="2595300"/>
            </a:xfrm>
            <a:prstGeom prst="rect">
              <a:avLst/>
            </a:prstGeom>
            <a:noFill/>
            <a:ln>
              <a:noFill/>
            </a:ln>
          </p:spPr>
        </p:pic>
      </p:grpSp>
      <p:sp>
        <p:nvSpPr>
          <p:cNvPr id="1689" name="Google Shape;1689;p19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Only 3">
  <p:cSld name="CUSTOM_8">
    <p:spTree>
      <p:nvGrpSpPr>
        <p:cNvPr id="1" name="Shape 1690"/>
        <p:cNvGrpSpPr/>
        <p:nvPr/>
      </p:nvGrpSpPr>
      <p:grpSpPr>
        <a:xfrm>
          <a:off x="0" y="0"/>
          <a:ext cx="0" cy="0"/>
          <a:chOff x="0" y="0"/>
          <a:chExt cx="0" cy="0"/>
        </a:xfrm>
      </p:grpSpPr>
      <p:grpSp>
        <p:nvGrpSpPr>
          <p:cNvPr id="1691" name="Google Shape;1691;p200"/>
          <p:cNvGrpSpPr/>
          <p:nvPr/>
        </p:nvGrpSpPr>
        <p:grpSpPr>
          <a:xfrm>
            <a:off x="-898133" y="-1111462"/>
            <a:ext cx="10893484" cy="7070612"/>
            <a:chOff x="-898133" y="-1111462"/>
            <a:chExt cx="10893484" cy="7070612"/>
          </a:xfrm>
        </p:grpSpPr>
        <p:pic>
          <p:nvPicPr>
            <p:cNvPr id="1692" name="Google Shape;1692;p200"/>
            <p:cNvPicPr preferRelativeResize="0"/>
            <p:nvPr/>
          </p:nvPicPr>
          <p:blipFill>
            <a:blip r:embed="rId2">
              <a:alphaModFix/>
            </a:blip>
            <a:stretch>
              <a:fillRect/>
            </a:stretch>
          </p:blipFill>
          <p:spPr>
            <a:xfrm rot="5400000">
              <a:off x="7530414" y="-98237"/>
              <a:ext cx="2937549" cy="1992326"/>
            </a:xfrm>
            <a:prstGeom prst="rect">
              <a:avLst/>
            </a:prstGeom>
            <a:noFill/>
            <a:ln>
              <a:noFill/>
            </a:ln>
          </p:spPr>
        </p:pic>
        <p:pic>
          <p:nvPicPr>
            <p:cNvPr id="1693" name="Google Shape;1693;p200"/>
            <p:cNvPicPr preferRelativeResize="0"/>
            <p:nvPr/>
          </p:nvPicPr>
          <p:blipFill>
            <a:blip r:embed="rId3">
              <a:alphaModFix/>
            </a:blip>
            <a:stretch>
              <a:fillRect/>
            </a:stretch>
          </p:blipFill>
          <p:spPr>
            <a:xfrm rot="5400000">
              <a:off x="-1554995" y="-454600"/>
              <a:ext cx="3459450" cy="2145725"/>
            </a:xfrm>
            <a:prstGeom prst="rect">
              <a:avLst/>
            </a:prstGeom>
            <a:noFill/>
            <a:ln>
              <a:noFill/>
            </a:ln>
          </p:spPr>
        </p:pic>
        <p:pic>
          <p:nvPicPr>
            <p:cNvPr id="1694" name="Google Shape;1694;p200"/>
            <p:cNvPicPr preferRelativeResize="0"/>
            <p:nvPr/>
          </p:nvPicPr>
          <p:blipFill>
            <a:blip r:embed="rId4">
              <a:alphaModFix/>
            </a:blip>
            <a:stretch>
              <a:fillRect/>
            </a:stretch>
          </p:blipFill>
          <p:spPr>
            <a:xfrm rot="10800000">
              <a:off x="7719152" y="3947500"/>
              <a:ext cx="2242574" cy="2011650"/>
            </a:xfrm>
            <a:prstGeom prst="rect">
              <a:avLst/>
            </a:prstGeom>
            <a:noFill/>
            <a:ln>
              <a:noFill/>
            </a:ln>
          </p:spPr>
        </p:pic>
        <p:pic>
          <p:nvPicPr>
            <p:cNvPr id="1695" name="Google Shape;1695;p200"/>
            <p:cNvPicPr preferRelativeResize="0"/>
            <p:nvPr/>
          </p:nvPicPr>
          <p:blipFill>
            <a:blip r:embed="rId5">
              <a:alphaModFix/>
            </a:blip>
            <a:stretch>
              <a:fillRect/>
            </a:stretch>
          </p:blipFill>
          <p:spPr>
            <a:xfrm>
              <a:off x="960850" y="241600"/>
              <a:ext cx="1463325" cy="1312650"/>
            </a:xfrm>
            <a:prstGeom prst="rect">
              <a:avLst/>
            </a:prstGeom>
            <a:noFill/>
            <a:ln>
              <a:noFill/>
            </a:ln>
          </p:spPr>
        </p:pic>
        <p:pic>
          <p:nvPicPr>
            <p:cNvPr id="1696" name="Google Shape;1696;p200"/>
            <p:cNvPicPr preferRelativeResize="0"/>
            <p:nvPr/>
          </p:nvPicPr>
          <p:blipFill rotWithShape="1">
            <a:blip r:embed="rId6">
              <a:alphaModFix/>
            </a:blip>
            <a:srcRect l="18347" t="12743" r="15371" b="13386"/>
            <a:stretch/>
          </p:blipFill>
          <p:spPr>
            <a:xfrm>
              <a:off x="7453775" y="179150"/>
              <a:ext cx="1082701" cy="1312651"/>
            </a:xfrm>
            <a:prstGeom prst="rect">
              <a:avLst/>
            </a:prstGeom>
            <a:noFill/>
            <a:ln>
              <a:noFill/>
            </a:ln>
          </p:spPr>
        </p:pic>
        <p:pic>
          <p:nvPicPr>
            <p:cNvPr id="1697" name="Google Shape;1697;p200"/>
            <p:cNvPicPr preferRelativeResize="0"/>
            <p:nvPr/>
          </p:nvPicPr>
          <p:blipFill rotWithShape="1">
            <a:blip r:embed="rId7">
              <a:alphaModFix/>
            </a:blip>
            <a:srcRect t="17696" b="29511"/>
            <a:stretch/>
          </p:blipFill>
          <p:spPr>
            <a:xfrm rot="1601855">
              <a:off x="1816752" y="3995078"/>
              <a:ext cx="2134050" cy="1225544"/>
            </a:xfrm>
            <a:prstGeom prst="rect">
              <a:avLst/>
            </a:prstGeom>
            <a:noFill/>
            <a:ln>
              <a:noFill/>
            </a:ln>
          </p:spPr>
        </p:pic>
      </p:grpSp>
      <p:sp>
        <p:nvSpPr>
          <p:cNvPr id="1698" name="Google Shape;1698;p20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Only 4">
  <p:cSld name="CUSTOM_9">
    <p:spTree>
      <p:nvGrpSpPr>
        <p:cNvPr id="1" name="Shape 1699"/>
        <p:cNvGrpSpPr/>
        <p:nvPr/>
      </p:nvGrpSpPr>
      <p:grpSpPr>
        <a:xfrm>
          <a:off x="0" y="0"/>
          <a:ext cx="0" cy="0"/>
          <a:chOff x="0" y="0"/>
          <a:chExt cx="0" cy="0"/>
        </a:xfrm>
      </p:grpSpPr>
      <p:grpSp>
        <p:nvGrpSpPr>
          <p:cNvPr id="1700" name="Google Shape;1700;p201"/>
          <p:cNvGrpSpPr/>
          <p:nvPr/>
        </p:nvGrpSpPr>
        <p:grpSpPr>
          <a:xfrm>
            <a:off x="-522355" y="-941251"/>
            <a:ext cx="11946884" cy="7445138"/>
            <a:chOff x="-522355" y="-941251"/>
            <a:chExt cx="11946884" cy="7445138"/>
          </a:xfrm>
        </p:grpSpPr>
        <p:pic>
          <p:nvPicPr>
            <p:cNvPr id="1701" name="Google Shape;1701;p201"/>
            <p:cNvPicPr preferRelativeResize="0"/>
            <p:nvPr/>
          </p:nvPicPr>
          <p:blipFill>
            <a:blip r:embed="rId2">
              <a:alphaModFix/>
            </a:blip>
            <a:stretch>
              <a:fillRect/>
            </a:stretch>
          </p:blipFill>
          <p:spPr>
            <a:xfrm>
              <a:off x="7627062" y="1017713"/>
              <a:ext cx="3797467" cy="3406425"/>
            </a:xfrm>
            <a:prstGeom prst="rect">
              <a:avLst/>
            </a:prstGeom>
            <a:noFill/>
            <a:ln>
              <a:noFill/>
            </a:ln>
          </p:spPr>
        </p:pic>
        <p:pic>
          <p:nvPicPr>
            <p:cNvPr id="1702" name="Google Shape;1702;p201"/>
            <p:cNvPicPr preferRelativeResize="0"/>
            <p:nvPr/>
          </p:nvPicPr>
          <p:blipFill>
            <a:blip r:embed="rId3">
              <a:alphaModFix/>
            </a:blip>
            <a:stretch>
              <a:fillRect/>
            </a:stretch>
          </p:blipFill>
          <p:spPr>
            <a:xfrm rot="10800000" flipH="1">
              <a:off x="-522350" y="-941251"/>
              <a:ext cx="3496402" cy="2168651"/>
            </a:xfrm>
            <a:prstGeom prst="rect">
              <a:avLst/>
            </a:prstGeom>
            <a:noFill/>
            <a:ln>
              <a:noFill/>
            </a:ln>
          </p:spPr>
        </p:pic>
        <p:pic>
          <p:nvPicPr>
            <p:cNvPr id="1703" name="Google Shape;1703;p201"/>
            <p:cNvPicPr preferRelativeResize="0"/>
            <p:nvPr/>
          </p:nvPicPr>
          <p:blipFill>
            <a:blip r:embed="rId4">
              <a:alphaModFix/>
            </a:blip>
            <a:stretch>
              <a:fillRect/>
            </a:stretch>
          </p:blipFill>
          <p:spPr>
            <a:xfrm>
              <a:off x="7669571" y="59325"/>
              <a:ext cx="1302178" cy="1168075"/>
            </a:xfrm>
            <a:prstGeom prst="rect">
              <a:avLst/>
            </a:prstGeom>
            <a:noFill/>
            <a:ln>
              <a:noFill/>
            </a:ln>
          </p:spPr>
        </p:pic>
        <p:pic>
          <p:nvPicPr>
            <p:cNvPr id="1704" name="Google Shape;1704;p201"/>
            <p:cNvPicPr preferRelativeResize="0"/>
            <p:nvPr/>
          </p:nvPicPr>
          <p:blipFill>
            <a:blip r:embed="rId5">
              <a:alphaModFix/>
            </a:blip>
            <a:stretch>
              <a:fillRect/>
            </a:stretch>
          </p:blipFill>
          <p:spPr>
            <a:xfrm rot="10800000" flipH="1">
              <a:off x="-522355" y="4335238"/>
              <a:ext cx="3197532" cy="2168649"/>
            </a:xfrm>
            <a:prstGeom prst="rect">
              <a:avLst/>
            </a:prstGeom>
            <a:noFill/>
            <a:ln>
              <a:noFill/>
            </a:ln>
          </p:spPr>
        </p:pic>
        <p:pic>
          <p:nvPicPr>
            <p:cNvPr id="1705" name="Google Shape;1705;p201"/>
            <p:cNvPicPr preferRelativeResize="0"/>
            <p:nvPr/>
          </p:nvPicPr>
          <p:blipFill rotWithShape="1">
            <a:blip r:embed="rId6">
              <a:alphaModFix/>
            </a:blip>
            <a:srcRect t="17485" b="31346"/>
            <a:stretch/>
          </p:blipFill>
          <p:spPr>
            <a:xfrm rot="-3539246">
              <a:off x="-529255" y="2511046"/>
              <a:ext cx="1790309" cy="996532"/>
            </a:xfrm>
            <a:prstGeom prst="rect">
              <a:avLst/>
            </a:prstGeom>
            <a:noFill/>
            <a:ln>
              <a:noFill/>
            </a:ln>
          </p:spPr>
        </p:pic>
      </p:grpSp>
      <p:sp>
        <p:nvSpPr>
          <p:cNvPr id="1706" name="Google Shape;1706;p20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1707"/>
        <p:cNvGrpSpPr/>
        <p:nvPr/>
      </p:nvGrpSpPr>
      <p:grpSpPr>
        <a:xfrm>
          <a:off x="0" y="0"/>
          <a:ext cx="0" cy="0"/>
          <a:chOff x="0" y="0"/>
          <a:chExt cx="0" cy="0"/>
        </a:xfrm>
      </p:grpSpPr>
      <p:grpSp>
        <p:nvGrpSpPr>
          <p:cNvPr id="1708" name="Google Shape;1708;p202"/>
          <p:cNvGrpSpPr/>
          <p:nvPr/>
        </p:nvGrpSpPr>
        <p:grpSpPr>
          <a:xfrm>
            <a:off x="-1791454" y="-279700"/>
            <a:ext cx="11961879" cy="6816521"/>
            <a:chOff x="-1791454" y="-279700"/>
            <a:chExt cx="11961879" cy="6816521"/>
          </a:xfrm>
        </p:grpSpPr>
        <p:pic>
          <p:nvPicPr>
            <p:cNvPr id="1709" name="Google Shape;1709;p202"/>
            <p:cNvPicPr preferRelativeResize="0"/>
            <p:nvPr/>
          </p:nvPicPr>
          <p:blipFill>
            <a:blip r:embed="rId2">
              <a:alphaModFix/>
            </a:blip>
            <a:stretch>
              <a:fillRect/>
            </a:stretch>
          </p:blipFill>
          <p:spPr>
            <a:xfrm rot="-5400000">
              <a:off x="7374526" y="574253"/>
              <a:ext cx="3451199" cy="2140599"/>
            </a:xfrm>
            <a:prstGeom prst="rect">
              <a:avLst/>
            </a:prstGeom>
            <a:noFill/>
            <a:ln>
              <a:noFill/>
            </a:ln>
          </p:spPr>
        </p:pic>
        <p:pic>
          <p:nvPicPr>
            <p:cNvPr id="1710" name="Google Shape;1710;p202"/>
            <p:cNvPicPr preferRelativeResize="0"/>
            <p:nvPr/>
          </p:nvPicPr>
          <p:blipFill>
            <a:blip r:embed="rId3">
              <a:alphaModFix/>
            </a:blip>
            <a:stretch>
              <a:fillRect/>
            </a:stretch>
          </p:blipFill>
          <p:spPr>
            <a:xfrm>
              <a:off x="-1791454" y="-279700"/>
              <a:ext cx="3295599" cy="2956226"/>
            </a:xfrm>
            <a:prstGeom prst="rect">
              <a:avLst/>
            </a:prstGeom>
            <a:noFill/>
            <a:ln>
              <a:noFill/>
            </a:ln>
          </p:spPr>
        </p:pic>
        <p:pic>
          <p:nvPicPr>
            <p:cNvPr id="1711" name="Google Shape;1711;p202"/>
            <p:cNvPicPr preferRelativeResize="0"/>
            <p:nvPr/>
          </p:nvPicPr>
          <p:blipFill>
            <a:blip r:embed="rId4">
              <a:alphaModFix/>
            </a:blip>
            <a:stretch>
              <a:fillRect/>
            </a:stretch>
          </p:blipFill>
          <p:spPr>
            <a:xfrm rot="10800000" flipH="1">
              <a:off x="-933630" y="4301659"/>
              <a:ext cx="3295601" cy="2235161"/>
            </a:xfrm>
            <a:prstGeom prst="rect">
              <a:avLst/>
            </a:prstGeom>
            <a:noFill/>
            <a:ln>
              <a:noFill/>
            </a:ln>
          </p:spPr>
        </p:pic>
      </p:grpSp>
      <p:sp>
        <p:nvSpPr>
          <p:cNvPr id="1712" name="Google Shape;1712;p20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Only 6">
  <p:cSld name="CUSTOM_12">
    <p:spTree>
      <p:nvGrpSpPr>
        <p:cNvPr id="1" name="Shape 1713"/>
        <p:cNvGrpSpPr/>
        <p:nvPr/>
      </p:nvGrpSpPr>
      <p:grpSpPr>
        <a:xfrm>
          <a:off x="0" y="0"/>
          <a:ext cx="0" cy="0"/>
          <a:chOff x="0" y="0"/>
          <a:chExt cx="0" cy="0"/>
        </a:xfrm>
      </p:grpSpPr>
      <p:sp>
        <p:nvSpPr>
          <p:cNvPr id="1714" name="Google Shape;1714;p20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1715" name="Google Shape;1715;p203"/>
          <p:cNvGrpSpPr/>
          <p:nvPr/>
        </p:nvGrpSpPr>
        <p:grpSpPr>
          <a:xfrm>
            <a:off x="-485825" y="-1593874"/>
            <a:ext cx="11303985" cy="8859874"/>
            <a:chOff x="-485825" y="-1593874"/>
            <a:chExt cx="11303985" cy="8859874"/>
          </a:xfrm>
        </p:grpSpPr>
        <p:grpSp>
          <p:nvGrpSpPr>
            <p:cNvPr id="1716" name="Google Shape;1716;p203"/>
            <p:cNvGrpSpPr/>
            <p:nvPr/>
          </p:nvGrpSpPr>
          <p:grpSpPr>
            <a:xfrm>
              <a:off x="-431426" y="-1593874"/>
              <a:ext cx="11249586" cy="8859874"/>
              <a:chOff x="-431426" y="-1593874"/>
              <a:chExt cx="11249586" cy="8859874"/>
            </a:xfrm>
          </p:grpSpPr>
          <p:pic>
            <p:nvPicPr>
              <p:cNvPr id="1717" name="Google Shape;1717;p203"/>
              <p:cNvPicPr preferRelativeResize="0"/>
              <p:nvPr/>
            </p:nvPicPr>
            <p:blipFill>
              <a:blip r:embed="rId2">
                <a:alphaModFix/>
              </a:blip>
              <a:stretch>
                <a:fillRect/>
              </a:stretch>
            </p:blipFill>
            <p:spPr>
              <a:xfrm>
                <a:off x="5084190" y="2122500"/>
                <a:ext cx="5733971" cy="5143500"/>
              </a:xfrm>
              <a:prstGeom prst="rect">
                <a:avLst/>
              </a:prstGeom>
              <a:noFill/>
              <a:ln>
                <a:noFill/>
              </a:ln>
            </p:spPr>
          </p:pic>
          <p:pic>
            <p:nvPicPr>
              <p:cNvPr id="1718" name="Google Shape;1718;p203"/>
              <p:cNvPicPr preferRelativeResize="0"/>
              <p:nvPr/>
            </p:nvPicPr>
            <p:blipFill>
              <a:blip r:embed="rId3">
                <a:alphaModFix/>
              </a:blip>
              <a:stretch>
                <a:fillRect/>
              </a:stretch>
            </p:blipFill>
            <p:spPr>
              <a:xfrm rot="10800000" flipH="1">
                <a:off x="-431426" y="-1593874"/>
                <a:ext cx="4210552" cy="2611599"/>
              </a:xfrm>
              <a:prstGeom prst="rect">
                <a:avLst/>
              </a:prstGeom>
              <a:noFill/>
              <a:ln>
                <a:noFill/>
              </a:ln>
            </p:spPr>
          </p:pic>
          <p:pic>
            <p:nvPicPr>
              <p:cNvPr id="1719" name="Google Shape;1719;p203"/>
              <p:cNvPicPr preferRelativeResize="0"/>
              <p:nvPr/>
            </p:nvPicPr>
            <p:blipFill>
              <a:blip r:embed="rId4">
                <a:alphaModFix/>
              </a:blip>
              <a:stretch>
                <a:fillRect/>
              </a:stretch>
            </p:blipFill>
            <p:spPr>
              <a:xfrm>
                <a:off x="7425700" y="65716"/>
                <a:ext cx="1659901" cy="1488984"/>
              </a:xfrm>
              <a:prstGeom prst="rect">
                <a:avLst/>
              </a:prstGeom>
              <a:noFill/>
              <a:ln>
                <a:noFill/>
              </a:ln>
            </p:spPr>
          </p:pic>
          <p:pic>
            <p:nvPicPr>
              <p:cNvPr id="1720" name="Google Shape;1720;p203"/>
              <p:cNvPicPr preferRelativeResize="0"/>
              <p:nvPr/>
            </p:nvPicPr>
            <p:blipFill rotWithShape="1">
              <a:blip r:embed="rId5">
                <a:alphaModFix/>
              </a:blip>
              <a:srcRect t="19260" b="31255"/>
              <a:stretch/>
            </p:blipFill>
            <p:spPr>
              <a:xfrm rot="-3690879">
                <a:off x="7755881" y="2715035"/>
                <a:ext cx="1694962" cy="912453"/>
              </a:xfrm>
              <a:prstGeom prst="rect">
                <a:avLst/>
              </a:prstGeom>
              <a:noFill/>
              <a:ln>
                <a:noFill/>
              </a:ln>
            </p:spPr>
          </p:pic>
        </p:grpSp>
        <p:pic>
          <p:nvPicPr>
            <p:cNvPr id="1721" name="Google Shape;1721;p203"/>
            <p:cNvPicPr preferRelativeResize="0"/>
            <p:nvPr/>
          </p:nvPicPr>
          <p:blipFill>
            <a:blip r:embed="rId6">
              <a:alphaModFix/>
            </a:blip>
            <a:stretch>
              <a:fillRect/>
            </a:stretch>
          </p:blipFill>
          <p:spPr>
            <a:xfrm rot="-2884297">
              <a:off x="-328078" y="3158192"/>
              <a:ext cx="1789358" cy="1222065"/>
            </a:xfrm>
            <a:prstGeom prst="rect">
              <a:avLst/>
            </a:prstGeom>
            <a:noFill/>
            <a:ln>
              <a:noFill/>
            </a:ln>
          </p:spPr>
        </p:pic>
      </p:gr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Only 7">
  <p:cSld name="CUSTOM_13">
    <p:spTree>
      <p:nvGrpSpPr>
        <p:cNvPr id="1" name="Shape 1722"/>
        <p:cNvGrpSpPr/>
        <p:nvPr/>
      </p:nvGrpSpPr>
      <p:grpSpPr>
        <a:xfrm>
          <a:off x="0" y="0"/>
          <a:ext cx="0" cy="0"/>
          <a:chOff x="0" y="0"/>
          <a:chExt cx="0" cy="0"/>
        </a:xfrm>
      </p:grpSpPr>
      <p:grpSp>
        <p:nvGrpSpPr>
          <p:cNvPr id="1723" name="Google Shape;1723;p204"/>
          <p:cNvGrpSpPr/>
          <p:nvPr/>
        </p:nvGrpSpPr>
        <p:grpSpPr>
          <a:xfrm>
            <a:off x="-869003" y="-2291375"/>
            <a:ext cx="10511829" cy="3615674"/>
            <a:chOff x="-869003" y="-2291375"/>
            <a:chExt cx="10511829" cy="3615674"/>
          </a:xfrm>
        </p:grpSpPr>
        <p:pic>
          <p:nvPicPr>
            <p:cNvPr id="1724" name="Google Shape;1724;p204"/>
            <p:cNvPicPr preferRelativeResize="0"/>
            <p:nvPr/>
          </p:nvPicPr>
          <p:blipFill>
            <a:blip r:embed="rId2">
              <a:alphaModFix/>
            </a:blip>
            <a:stretch>
              <a:fillRect/>
            </a:stretch>
          </p:blipFill>
          <p:spPr>
            <a:xfrm flipH="1">
              <a:off x="5694701" y="-1722125"/>
              <a:ext cx="3948124" cy="2677725"/>
            </a:xfrm>
            <a:prstGeom prst="rect">
              <a:avLst/>
            </a:prstGeom>
            <a:noFill/>
            <a:ln>
              <a:noFill/>
            </a:ln>
          </p:spPr>
        </p:pic>
        <p:pic>
          <p:nvPicPr>
            <p:cNvPr id="1725" name="Google Shape;1725;p204"/>
            <p:cNvPicPr preferRelativeResize="0"/>
            <p:nvPr/>
          </p:nvPicPr>
          <p:blipFill rotWithShape="1">
            <a:blip r:embed="rId3">
              <a:alphaModFix/>
            </a:blip>
            <a:srcRect b="13247"/>
            <a:stretch/>
          </p:blipFill>
          <p:spPr>
            <a:xfrm>
              <a:off x="7194525" y="-434877"/>
              <a:ext cx="1864000" cy="1759176"/>
            </a:xfrm>
            <a:prstGeom prst="rect">
              <a:avLst/>
            </a:prstGeom>
            <a:noFill/>
            <a:ln>
              <a:noFill/>
            </a:ln>
          </p:spPr>
        </p:pic>
        <p:pic>
          <p:nvPicPr>
            <p:cNvPr id="1726" name="Google Shape;1726;p204"/>
            <p:cNvPicPr preferRelativeResize="0"/>
            <p:nvPr/>
          </p:nvPicPr>
          <p:blipFill>
            <a:blip r:embed="rId4">
              <a:alphaModFix/>
            </a:blip>
            <a:stretch>
              <a:fillRect/>
            </a:stretch>
          </p:blipFill>
          <p:spPr>
            <a:xfrm>
              <a:off x="-869003" y="-2291375"/>
              <a:ext cx="3841174" cy="3445625"/>
            </a:xfrm>
            <a:prstGeom prst="rect">
              <a:avLst/>
            </a:prstGeom>
            <a:noFill/>
            <a:ln>
              <a:noFill/>
            </a:ln>
          </p:spPr>
        </p:pic>
      </p:grpSp>
      <p:sp>
        <p:nvSpPr>
          <p:cNvPr id="1727" name="Google Shape;1727;p20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Only 8">
  <p:cSld name="CUSTOM_14">
    <p:spTree>
      <p:nvGrpSpPr>
        <p:cNvPr id="1" name="Shape 1728"/>
        <p:cNvGrpSpPr/>
        <p:nvPr/>
      </p:nvGrpSpPr>
      <p:grpSpPr>
        <a:xfrm>
          <a:off x="0" y="0"/>
          <a:ext cx="0" cy="0"/>
          <a:chOff x="0" y="0"/>
          <a:chExt cx="0" cy="0"/>
        </a:xfrm>
      </p:grpSpPr>
      <p:grpSp>
        <p:nvGrpSpPr>
          <p:cNvPr id="1729" name="Google Shape;1729;p205"/>
          <p:cNvGrpSpPr/>
          <p:nvPr/>
        </p:nvGrpSpPr>
        <p:grpSpPr>
          <a:xfrm>
            <a:off x="-703340" y="-330302"/>
            <a:ext cx="11840494" cy="6967876"/>
            <a:chOff x="-703340" y="-330302"/>
            <a:chExt cx="11840494" cy="6967876"/>
          </a:xfrm>
        </p:grpSpPr>
        <p:pic>
          <p:nvPicPr>
            <p:cNvPr id="1730" name="Google Shape;1730;p205"/>
            <p:cNvPicPr preferRelativeResize="0"/>
            <p:nvPr/>
          </p:nvPicPr>
          <p:blipFill>
            <a:blip r:embed="rId2">
              <a:alphaModFix/>
            </a:blip>
            <a:stretch>
              <a:fillRect/>
            </a:stretch>
          </p:blipFill>
          <p:spPr>
            <a:xfrm>
              <a:off x="5496330" y="4280175"/>
              <a:ext cx="3800715" cy="2357399"/>
            </a:xfrm>
            <a:prstGeom prst="rect">
              <a:avLst/>
            </a:prstGeom>
            <a:noFill/>
            <a:ln>
              <a:noFill/>
            </a:ln>
          </p:spPr>
        </p:pic>
        <p:pic>
          <p:nvPicPr>
            <p:cNvPr id="1731" name="Google Shape;1731;p205"/>
            <p:cNvPicPr preferRelativeResize="0"/>
            <p:nvPr/>
          </p:nvPicPr>
          <p:blipFill>
            <a:blip r:embed="rId3">
              <a:alphaModFix/>
            </a:blip>
            <a:stretch>
              <a:fillRect/>
            </a:stretch>
          </p:blipFill>
          <p:spPr>
            <a:xfrm>
              <a:off x="7956380" y="-330300"/>
              <a:ext cx="3180774" cy="2853236"/>
            </a:xfrm>
            <a:prstGeom prst="rect">
              <a:avLst/>
            </a:prstGeom>
            <a:noFill/>
            <a:ln>
              <a:noFill/>
            </a:ln>
          </p:spPr>
        </p:pic>
        <p:pic>
          <p:nvPicPr>
            <p:cNvPr id="1732" name="Google Shape;1732;p205"/>
            <p:cNvPicPr preferRelativeResize="0"/>
            <p:nvPr/>
          </p:nvPicPr>
          <p:blipFill>
            <a:blip r:embed="rId4">
              <a:alphaModFix/>
            </a:blip>
            <a:stretch>
              <a:fillRect/>
            </a:stretch>
          </p:blipFill>
          <p:spPr>
            <a:xfrm>
              <a:off x="7565464" y="156025"/>
              <a:ext cx="1728725" cy="1880575"/>
            </a:xfrm>
            <a:prstGeom prst="rect">
              <a:avLst/>
            </a:prstGeom>
            <a:noFill/>
            <a:ln>
              <a:noFill/>
            </a:ln>
          </p:spPr>
        </p:pic>
        <p:pic>
          <p:nvPicPr>
            <p:cNvPr id="1733" name="Google Shape;1733;p205"/>
            <p:cNvPicPr preferRelativeResize="0"/>
            <p:nvPr/>
          </p:nvPicPr>
          <p:blipFill>
            <a:blip r:embed="rId5">
              <a:alphaModFix/>
            </a:blip>
            <a:stretch>
              <a:fillRect/>
            </a:stretch>
          </p:blipFill>
          <p:spPr>
            <a:xfrm rot="-5400000" flipH="1">
              <a:off x="-868326" y="96700"/>
              <a:ext cx="2654054" cy="1800050"/>
            </a:xfrm>
            <a:prstGeom prst="rect">
              <a:avLst/>
            </a:prstGeom>
            <a:noFill/>
            <a:ln>
              <a:noFill/>
            </a:ln>
          </p:spPr>
        </p:pic>
        <p:pic>
          <p:nvPicPr>
            <p:cNvPr id="1734" name="Google Shape;1734;p205"/>
            <p:cNvPicPr preferRelativeResize="0"/>
            <p:nvPr/>
          </p:nvPicPr>
          <p:blipFill>
            <a:blip r:embed="rId6">
              <a:alphaModFix/>
            </a:blip>
            <a:stretch>
              <a:fillRect/>
            </a:stretch>
          </p:blipFill>
          <p:spPr>
            <a:xfrm rot="-3510213">
              <a:off x="-342699" y="2838750"/>
              <a:ext cx="1602800" cy="1743584"/>
            </a:xfrm>
            <a:prstGeom prst="rect">
              <a:avLst/>
            </a:prstGeom>
            <a:noFill/>
            <a:ln>
              <a:noFill/>
            </a:ln>
          </p:spPr>
        </p:pic>
      </p:grpSp>
      <p:sp>
        <p:nvSpPr>
          <p:cNvPr id="1735" name="Google Shape;1735;p20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Numbers and Text">
  <p:cSld name="CUSTOM_10">
    <p:spTree>
      <p:nvGrpSpPr>
        <p:cNvPr id="1" name="Shape 1736"/>
        <p:cNvGrpSpPr/>
        <p:nvPr/>
      </p:nvGrpSpPr>
      <p:grpSpPr>
        <a:xfrm>
          <a:off x="0" y="0"/>
          <a:ext cx="0" cy="0"/>
          <a:chOff x="0" y="0"/>
          <a:chExt cx="0" cy="0"/>
        </a:xfrm>
      </p:grpSpPr>
      <p:sp>
        <p:nvSpPr>
          <p:cNvPr id="1737" name="Google Shape;1737;p206"/>
          <p:cNvSpPr txBox="1">
            <a:spLocks noGrp="1"/>
          </p:cNvSpPr>
          <p:nvPr>
            <p:ph type="title" hasCustomPrompt="1"/>
          </p:nvPr>
        </p:nvSpPr>
        <p:spPr>
          <a:xfrm>
            <a:off x="714175" y="5356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738" name="Google Shape;1738;p206"/>
          <p:cNvSpPr txBox="1">
            <a:spLocks noGrp="1"/>
          </p:cNvSpPr>
          <p:nvPr>
            <p:ph type="subTitle" idx="1"/>
          </p:nvPr>
        </p:nvSpPr>
        <p:spPr>
          <a:xfrm>
            <a:off x="714175" y="12666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39" name="Google Shape;1739;p206"/>
          <p:cNvSpPr txBox="1">
            <a:spLocks noGrp="1"/>
          </p:cNvSpPr>
          <p:nvPr>
            <p:ph type="title" idx="2" hasCustomPrompt="1"/>
          </p:nvPr>
        </p:nvSpPr>
        <p:spPr>
          <a:xfrm>
            <a:off x="714175" y="196790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740" name="Google Shape;1740;p206"/>
          <p:cNvSpPr txBox="1">
            <a:spLocks noGrp="1"/>
          </p:cNvSpPr>
          <p:nvPr>
            <p:ph type="subTitle" idx="3"/>
          </p:nvPr>
        </p:nvSpPr>
        <p:spPr>
          <a:xfrm>
            <a:off x="714175" y="269890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41" name="Google Shape;1741;p206"/>
          <p:cNvSpPr txBox="1">
            <a:spLocks noGrp="1"/>
          </p:cNvSpPr>
          <p:nvPr>
            <p:ph type="title" idx="4" hasCustomPrompt="1"/>
          </p:nvPr>
        </p:nvSpPr>
        <p:spPr>
          <a:xfrm>
            <a:off x="714175" y="34001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742" name="Google Shape;1742;p206"/>
          <p:cNvSpPr txBox="1">
            <a:spLocks noGrp="1"/>
          </p:cNvSpPr>
          <p:nvPr>
            <p:ph type="subTitle" idx="5"/>
          </p:nvPr>
        </p:nvSpPr>
        <p:spPr>
          <a:xfrm>
            <a:off x="714175" y="41311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1743" name="Google Shape;1743;p206"/>
          <p:cNvPicPr preferRelativeResize="0"/>
          <p:nvPr/>
        </p:nvPicPr>
        <p:blipFill>
          <a:blip r:embed="rId2">
            <a:alphaModFix/>
          </a:blip>
          <a:stretch>
            <a:fillRect/>
          </a:stretch>
        </p:blipFill>
        <p:spPr>
          <a:xfrm>
            <a:off x="7048104" y="-913625"/>
            <a:ext cx="3231300" cy="2898559"/>
          </a:xfrm>
          <a:prstGeom prst="rect">
            <a:avLst/>
          </a:prstGeom>
          <a:noFill/>
          <a:ln>
            <a:noFill/>
          </a:ln>
        </p:spPr>
      </p:pic>
      <p:pic>
        <p:nvPicPr>
          <p:cNvPr id="1744" name="Google Shape;1744;p206"/>
          <p:cNvPicPr preferRelativeResize="0"/>
          <p:nvPr/>
        </p:nvPicPr>
        <p:blipFill rotWithShape="1">
          <a:blip r:embed="rId3">
            <a:alphaModFix/>
          </a:blip>
          <a:srcRect t="21440" b="33509"/>
          <a:stretch/>
        </p:blipFill>
        <p:spPr>
          <a:xfrm rot="-3765386">
            <a:off x="-712210" y="2082851"/>
            <a:ext cx="1995098" cy="97779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1"/>
        <p:cNvGrpSpPr/>
        <p:nvPr/>
      </p:nvGrpSpPr>
      <p:grpSpPr>
        <a:xfrm>
          <a:off x="0" y="0"/>
          <a:ext cx="0" cy="0"/>
          <a:chOff x="0" y="0"/>
          <a:chExt cx="0" cy="0"/>
        </a:xfrm>
      </p:grpSpPr>
      <p:sp>
        <p:nvSpPr>
          <p:cNvPr id="122" name="Google Shape;122;p22"/>
          <p:cNvSpPr txBox="1">
            <a:spLocks noGrp="1"/>
          </p:cNvSpPr>
          <p:nvPr>
            <p:ph type="body" idx="1"/>
          </p:nvPr>
        </p:nvSpPr>
        <p:spPr>
          <a:xfrm>
            <a:off x="714175" y="535650"/>
            <a:ext cx="4746300" cy="996000"/>
          </a:xfrm>
          <a:prstGeom prst="rect">
            <a:avLst/>
          </a:prstGeom>
        </p:spPr>
        <p:txBody>
          <a:bodyPr spcFirstLastPara="1" wrap="square" lIns="91425" tIns="91425" rIns="91425" bIns="91425" anchor="ctr" anchorCtr="0">
            <a:noAutofit/>
          </a:bodyPr>
          <a:lstStyle>
            <a:lvl1pPr marL="457200" marR="0" lvl="0" indent="-228600">
              <a:lnSpc>
                <a:spcPct val="100000"/>
              </a:lnSpc>
              <a:spcBef>
                <a:spcPts val="0"/>
              </a:spcBef>
              <a:spcAft>
                <a:spcPts val="0"/>
              </a:spcAft>
              <a:buSzPts val="3200"/>
              <a:buFont typeface="Autour One"/>
              <a:buNone/>
              <a:defRPr sz="3200">
                <a:latin typeface="Autour One"/>
                <a:ea typeface="Autour One"/>
                <a:cs typeface="Autour One"/>
                <a:sym typeface="Autour One"/>
              </a:defRPr>
            </a:lvl1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1745"/>
        <p:cNvGrpSpPr/>
        <p:nvPr/>
      </p:nvGrpSpPr>
      <p:grpSpPr>
        <a:xfrm>
          <a:off x="0" y="0"/>
          <a:ext cx="0" cy="0"/>
          <a:chOff x="0" y="0"/>
          <a:chExt cx="0" cy="0"/>
        </a:xfrm>
      </p:grpSpPr>
      <p:pic>
        <p:nvPicPr>
          <p:cNvPr id="1746" name="Google Shape;1746;p207"/>
          <p:cNvPicPr preferRelativeResize="0"/>
          <p:nvPr/>
        </p:nvPicPr>
        <p:blipFill>
          <a:blip r:embed="rId2">
            <a:alphaModFix/>
          </a:blip>
          <a:stretch>
            <a:fillRect/>
          </a:stretch>
        </p:blipFill>
        <p:spPr>
          <a:xfrm flipH="1">
            <a:off x="4892186" y="-1764249"/>
            <a:ext cx="4961925" cy="3365300"/>
          </a:xfrm>
          <a:prstGeom prst="rect">
            <a:avLst/>
          </a:prstGeom>
          <a:noFill/>
          <a:ln>
            <a:noFill/>
          </a:ln>
        </p:spPr>
      </p:pic>
      <p:pic>
        <p:nvPicPr>
          <p:cNvPr id="1747" name="Google Shape;1747;p207"/>
          <p:cNvPicPr preferRelativeResize="0"/>
          <p:nvPr/>
        </p:nvPicPr>
        <p:blipFill>
          <a:blip r:embed="rId3">
            <a:alphaModFix amt="57000"/>
          </a:blip>
          <a:stretch>
            <a:fillRect/>
          </a:stretch>
        </p:blipFill>
        <p:spPr>
          <a:xfrm>
            <a:off x="-456053" y="3341023"/>
            <a:ext cx="4371549" cy="2711449"/>
          </a:xfrm>
          <a:prstGeom prst="rect">
            <a:avLst/>
          </a:prstGeom>
          <a:noFill/>
          <a:ln>
            <a:noFill/>
          </a:ln>
        </p:spPr>
      </p:pic>
      <p:grpSp>
        <p:nvGrpSpPr>
          <p:cNvPr id="1748" name="Google Shape;1748;p207"/>
          <p:cNvGrpSpPr/>
          <p:nvPr/>
        </p:nvGrpSpPr>
        <p:grpSpPr>
          <a:xfrm>
            <a:off x="-217862" y="-852642"/>
            <a:ext cx="8698638" cy="2776586"/>
            <a:chOff x="-217862" y="-852642"/>
            <a:chExt cx="8698638" cy="2776586"/>
          </a:xfrm>
        </p:grpSpPr>
        <p:pic>
          <p:nvPicPr>
            <p:cNvPr id="1749" name="Google Shape;1749;p207"/>
            <p:cNvPicPr preferRelativeResize="0"/>
            <p:nvPr/>
          </p:nvPicPr>
          <p:blipFill>
            <a:blip r:embed="rId4">
              <a:alphaModFix/>
            </a:blip>
            <a:stretch>
              <a:fillRect/>
            </a:stretch>
          </p:blipFill>
          <p:spPr>
            <a:xfrm>
              <a:off x="6501456" y="-243400"/>
              <a:ext cx="1979320" cy="2153175"/>
            </a:xfrm>
            <a:prstGeom prst="rect">
              <a:avLst/>
            </a:prstGeom>
            <a:noFill/>
            <a:ln>
              <a:noFill/>
            </a:ln>
          </p:spPr>
        </p:pic>
        <p:pic>
          <p:nvPicPr>
            <p:cNvPr id="1750" name="Google Shape;1750;p207"/>
            <p:cNvPicPr preferRelativeResize="0"/>
            <p:nvPr/>
          </p:nvPicPr>
          <p:blipFill>
            <a:blip r:embed="rId5">
              <a:alphaModFix/>
            </a:blip>
            <a:stretch>
              <a:fillRect/>
            </a:stretch>
          </p:blipFill>
          <p:spPr>
            <a:xfrm rot="-9245615">
              <a:off x="149733" y="-531335"/>
              <a:ext cx="1961655" cy="2133970"/>
            </a:xfrm>
            <a:prstGeom prst="rect">
              <a:avLst/>
            </a:prstGeom>
            <a:noFill/>
            <a:ln>
              <a:noFill/>
            </a:ln>
          </p:spPr>
        </p:pic>
      </p:grpSp>
      <p:sp>
        <p:nvSpPr>
          <p:cNvPr id="1751" name="Google Shape;1751;p207"/>
          <p:cNvSpPr txBox="1">
            <a:spLocks noGrp="1"/>
          </p:cNvSpPr>
          <p:nvPr>
            <p:ph type="title"/>
          </p:nvPr>
        </p:nvSpPr>
        <p:spPr>
          <a:xfrm>
            <a:off x="714175" y="2613000"/>
            <a:ext cx="4382400" cy="447900"/>
          </a:xfrm>
          <a:prstGeom prst="rect">
            <a:avLst/>
          </a:prstGeom>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dk1"/>
              </a:buClr>
              <a:buSzPts val="1800"/>
              <a:buFont typeface="Autour One"/>
              <a:buNone/>
              <a:defRPr sz="1800">
                <a:solidFill>
                  <a:schemeClr val="lt1"/>
                </a:solidFill>
              </a:defRPr>
            </a:lvl1pPr>
            <a:lvl2pPr lvl="1">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2pPr>
            <a:lvl3pPr lvl="2">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3pPr>
            <a:lvl4pPr lvl="3">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4pPr>
            <a:lvl5pPr lvl="4">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5pPr>
            <a:lvl6pPr lvl="5">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6pPr>
            <a:lvl7pPr lvl="6">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7pPr>
            <a:lvl8pPr lvl="7">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8pPr>
            <a:lvl9pPr lvl="8">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9pPr>
          </a:lstStyle>
          <a:p>
            <a:endParaRPr/>
          </a:p>
        </p:txBody>
      </p:sp>
      <p:sp>
        <p:nvSpPr>
          <p:cNvPr id="1752" name="Google Shape;1752;p207"/>
          <p:cNvSpPr txBox="1">
            <a:spLocks noGrp="1"/>
          </p:cNvSpPr>
          <p:nvPr>
            <p:ph type="subTitle" idx="1"/>
          </p:nvPr>
        </p:nvSpPr>
        <p:spPr>
          <a:xfrm>
            <a:off x="714175" y="1077475"/>
            <a:ext cx="4382400" cy="1535700"/>
          </a:xfrm>
          <a:prstGeom prst="rect">
            <a:avLst/>
          </a:prstGeom>
        </p:spPr>
        <p:txBody>
          <a:bodyPr spcFirstLastPara="1" wrap="square" lIns="91425" tIns="91425" rIns="91425" bIns="91425" anchor="ctr" anchorCtr="0">
            <a:noAutofit/>
          </a:bodyPr>
          <a:lstStyle>
            <a:lvl1pPr marL="0" marR="0" lvl="0" indent="-139700">
              <a:lnSpc>
                <a:spcPct val="100000"/>
              </a:lnSpc>
              <a:spcBef>
                <a:spcPts val="0"/>
              </a:spcBef>
              <a:spcAft>
                <a:spcPts val="0"/>
              </a:spcAft>
              <a:buClr>
                <a:schemeClr val="dk1"/>
              </a:buClr>
              <a:buSzPts val="2200"/>
              <a:buFont typeface="Nunito"/>
              <a:buChar char="●"/>
              <a:defRPr sz="2200"/>
            </a:lvl1pPr>
            <a:lvl2pPr lvl="1" algn="ctr">
              <a:lnSpc>
                <a:spcPct val="100000"/>
              </a:lnSpc>
              <a:spcBef>
                <a:spcPts val="0"/>
              </a:spcBef>
              <a:spcAft>
                <a:spcPts val="0"/>
              </a:spcAft>
              <a:buClr>
                <a:schemeClr val="dk1"/>
              </a:buClr>
              <a:buSzPts val="1400"/>
              <a:buFont typeface="Raleway"/>
              <a:buChar char="○"/>
              <a:defRPr>
                <a:latin typeface="Raleway"/>
                <a:ea typeface="Raleway"/>
                <a:cs typeface="Raleway"/>
                <a:sym typeface="Raleway"/>
              </a:defRPr>
            </a:lvl2pPr>
            <a:lvl3pPr lvl="2" algn="ctr">
              <a:lnSpc>
                <a:spcPct val="100000"/>
              </a:lnSpc>
              <a:spcBef>
                <a:spcPts val="0"/>
              </a:spcBef>
              <a:spcAft>
                <a:spcPts val="0"/>
              </a:spcAft>
              <a:buSzPts val="1400"/>
              <a:buFont typeface="Raleway"/>
              <a:buChar char="■"/>
              <a:defRPr>
                <a:latin typeface="Raleway"/>
                <a:ea typeface="Raleway"/>
                <a:cs typeface="Raleway"/>
                <a:sym typeface="Raleway"/>
              </a:defRPr>
            </a:lvl3pPr>
            <a:lvl4pPr lvl="3" algn="ctr">
              <a:lnSpc>
                <a:spcPct val="100000"/>
              </a:lnSpc>
              <a:spcBef>
                <a:spcPts val="0"/>
              </a:spcBef>
              <a:spcAft>
                <a:spcPts val="0"/>
              </a:spcAft>
              <a:buSzPts val="1400"/>
              <a:buFont typeface="Raleway"/>
              <a:buChar char="●"/>
              <a:defRPr>
                <a:latin typeface="Raleway"/>
                <a:ea typeface="Raleway"/>
                <a:cs typeface="Raleway"/>
                <a:sym typeface="Raleway"/>
              </a:defRPr>
            </a:lvl4pPr>
            <a:lvl5pPr lvl="4" algn="ctr">
              <a:lnSpc>
                <a:spcPct val="100000"/>
              </a:lnSpc>
              <a:spcBef>
                <a:spcPts val="0"/>
              </a:spcBef>
              <a:spcAft>
                <a:spcPts val="0"/>
              </a:spcAft>
              <a:buSzPts val="1400"/>
              <a:buFont typeface="Raleway"/>
              <a:buChar char="○"/>
              <a:defRPr>
                <a:latin typeface="Raleway"/>
                <a:ea typeface="Raleway"/>
                <a:cs typeface="Raleway"/>
                <a:sym typeface="Raleway"/>
              </a:defRPr>
            </a:lvl5pPr>
            <a:lvl6pPr lvl="5" algn="ctr">
              <a:lnSpc>
                <a:spcPct val="100000"/>
              </a:lnSpc>
              <a:spcBef>
                <a:spcPts val="0"/>
              </a:spcBef>
              <a:spcAft>
                <a:spcPts val="0"/>
              </a:spcAft>
              <a:buSzPts val="1400"/>
              <a:buFont typeface="Raleway"/>
              <a:buChar char="■"/>
              <a:defRPr>
                <a:latin typeface="Raleway"/>
                <a:ea typeface="Raleway"/>
                <a:cs typeface="Raleway"/>
                <a:sym typeface="Raleway"/>
              </a:defRPr>
            </a:lvl6pPr>
            <a:lvl7pPr lvl="6" algn="ctr">
              <a:lnSpc>
                <a:spcPct val="100000"/>
              </a:lnSpc>
              <a:spcBef>
                <a:spcPts val="0"/>
              </a:spcBef>
              <a:spcAft>
                <a:spcPts val="0"/>
              </a:spcAft>
              <a:buSzPts val="1400"/>
              <a:buFont typeface="Raleway"/>
              <a:buChar char="●"/>
              <a:defRPr>
                <a:latin typeface="Raleway"/>
                <a:ea typeface="Raleway"/>
                <a:cs typeface="Raleway"/>
                <a:sym typeface="Raleway"/>
              </a:defRPr>
            </a:lvl7pPr>
            <a:lvl8pPr lvl="7" algn="ctr">
              <a:lnSpc>
                <a:spcPct val="100000"/>
              </a:lnSpc>
              <a:spcBef>
                <a:spcPts val="0"/>
              </a:spcBef>
              <a:spcAft>
                <a:spcPts val="0"/>
              </a:spcAft>
              <a:buSzPts val="1400"/>
              <a:buFont typeface="Raleway"/>
              <a:buChar char="○"/>
              <a:defRPr>
                <a:latin typeface="Raleway"/>
                <a:ea typeface="Raleway"/>
                <a:cs typeface="Raleway"/>
                <a:sym typeface="Raleway"/>
              </a:defRPr>
            </a:lvl8pPr>
            <a:lvl9pPr lvl="8" algn="ctr">
              <a:lnSpc>
                <a:spcPct val="100000"/>
              </a:lnSpc>
              <a:spcBef>
                <a:spcPts val="0"/>
              </a:spcBef>
              <a:spcAft>
                <a:spcPts val="0"/>
              </a:spcAft>
              <a:buSzPts val="1400"/>
              <a:buFont typeface="Raleway"/>
              <a:buChar char="■"/>
              <a:defRPr>
                <a:latin typeface="Raleway"/>
                <a:ea typeface="Raleway"/>
                <a:cs typeface="Raleway"/>
                <a:sym typeface="Raleway"/>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hanks">
  <p:cSld name="CUSTOM_16">
    <p:spTree>
      <p:nvGrpSpPr>
        <p:cNvPr id="1" name="Shape 1753"/>
        <p:cNvGrpSpPr/>
        <p:nvPr/>
      </p:nvGrpSpPr>
      <p:grpSpPr>
        <a:xfrm>
          <a:off x="0" y="0"/>
          <a:ext cx="0" cy="0"/>
          <a:chOff x="0" y="0"/>
          <a:chExt cx="0" cy="0"/>
        </a:xfrm>
      </p:grpSpPr>
      <p:grpSp>
        <p:nvGrpSpPr>
          <p:cNvPr id="1754" name="Google Shape;1754;p208"/>
          <p:cNvGrpSpPr/>
          <p:nvPr/>
        </p:nvGrpSpPr>
        <p:grpSpPr>
          <a:xfrm>
            <a:off x="-1163100" y="-1239150"/>
            <a:ext cx="11535801" cy="7083123"/>
            <a:chOff x="-1163100" y="-1239150"/>
            <a:chExt cx="11535801" cy="7083123"/>
          </a:xfrm>
        </p:grpSpPr>
        <p:pic>
          <p:nvPicPr>
            <p:cNvPr id="1755" name="Google Shape;1755;p208"/>
            <p:cNvPicPr preferRelativeResize="0"/>
            <p:nvPr/>
          </p:nvPicPr>
          <p:blipFill>
            <a:blip r:embed="rId2">
              <a:alphaModFix/>
            </a:blip>
            <a:stretch>
              <a:fillRect/>
            </a:stretch>
          </p:blipFill>
          <p:spPr>
            <a:xfrm rot="5400000">
              <a:off x="-2031937" y="2136961"/>
              <a:ext cx="4575848" cy="2838175"/>
            </a:xfrm>
            <a:prstGeom prst="rect">
              <a:avLst/>
            </a:prstGeom>
            <a:noFill/>
            <a:ln>
              <a:noFill/>
            </a:ln>
          </p:spPr>
        </p:pic>
        <p:pic>
          <p:nvPicPr>
            <p:cNvPr id="1756" name="Google Shape;1756;p208"/>
            <p:cNvPicPr preferRelativeResize="0"/>
            <p:nvPr/>
          </p:nvPicPr>
          <p:blipFill>
            <a:blip r:embed="rId3">
              <a:alphaModFix/>
            </a:blip>
            <a:stretch>
              <a:fillRect/>
            </a:stretch>
          </p:blipFill>
          <p:spPr>
            <a:xfrm rot="5400000">
              <a:off x="7015564" y="73661"/>
              <a:ext cx="4000824" cy="2713450"/>
            </a:xfrm>
            <a:prstGeom prst="rect">
              <a:avLst/>
            </a:prstGeom>
            <a:noFill/>
            <a:ln>
              <a:noFill/>
            </a:ln>
          </p:spPr>
        </p:pic>
        <p:pic>
          <p:nvPicPr>
            <p:cNvPr id="1757" name="Google Shape;1757;p208"/>
            <p:cNvPicPr preferRelativeResize="0"/>
            <p:nvPr/>
          </p:nvPicPr>
          <p:blipFill>
            <a:blip r:embed="rId4">
              <a:alphaModFix/>
            </a:blip>
            <a:stretch>
              <a:fillRect/>
            </a:stretch>
          </p:blipFill>
          <p:spPr>
            <a:xfrm rot="-2487332">
              <a:off x="7234647" y="2077748"/>
              <a:ext cx="2390358" cy="2600230"/>
            </a:xfrm>
            <a:prstGeom prst="rect">
              <a:avLst/>
            </a:prstGeom>
            <a:noFill/>
            <a:ln>
              <a:noFill/>
            </a:ln>
          </p:spPr>
        </p:pic>
        <p:pic>
          <p:nvPicPr>
            <p:cNvPr id="1758" name="Google Shape;1758;p208"/>
            <p:cNvPicPr preferRelativeResize="0"/>
            <p:nvPr/>
          </p:nvPicPr>
          <p:blipFill>
            <a:blip r:embed="rId5">
              <a:alphaModFix/>
            </a:blip>
            <a:stretch>
              <a:fillRect/>
            </a:stretch>
          </p:blipFill>
          <p:spPr>
            <a:xfrm>
              <a:off x="-727705" y="-1239150"/>
              <a:ext cx="3023715" cy="2712351"/>
            </a:xfrm>
            <a:prstGeom prst="rect">
              <a:avLst/>
            </a:prstGeom>
            <a:noFill/>
            <a:ln>
              <a:noFill/>
            </a:ln>
          </p:spPr>
        </p:pic>
      </p:grpSp>
      <p:sp>
        <p:nvSpPr>
          <p:cNvPr id="1759" name="Google Shape;1759;p208"/>
          <p:cNvSpPr txBox="1">
            <a:spLocks noGrp="1"/>
          </p:cNvSpPr>
          <p:nvPr>
            <p:ph type="title"/>
          </p:nvPr>
        </p:nvSpPr>
        <p:spPr>
          <a:xfrm>
            <a:off x="1888200" y="535650"/>
            <a:ext cx="5367600" cy="12060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1760" name="Google Shape;1760;p208"/>
          <p:cNvSpPr txBox="1">
            <a:spLocks noGrp="1"/>
          </p:cNvSpPr>
          <p:nvPr>
            <p:ph type="subTitle" idx="1"/>
          </p:nvPr>
        </p:nvSpPr>
        <p:spPr>
          <a:xfrm>
            <a:off x="2540850" y="3075300"/>
            <a:ext cx="4062300" cy="3555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761" name="Google Shape;1761;p208"/>
          <p:cNvSpPr txBox="1">
            <a:spLocks noGrp="1"/>
          </p:cNvSpPr>
          <p:nvPr>
            <p:ph type="subTitle" idx="2"/>
          </p:nvPr>
        </p:nvSpPr>
        <p:spPr>
          <a:xfrm>
            <a:off x="1888200" y="1741650"/>
            <a:ext cx="5367600" cy="1248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62" name="Google Shape;1762;p208"/>
          <p:cNvSpPr txBox="1"/>
          <p:nvPr/>
        </p:nvSpPr>
        <p:spPr>
          <a:xfrm>
            <a:off x="2252400" y="4171350"/>
            <a:ext cx="4639200" cy="43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Nunito"/>
              <a:buNone/>
            </a:pPr>
            <a:r>
              <a:rPr lang="en" sz="1200">
                <a:solidFill>
                  <a:schemeClr val="dk1"/>
                </a:solidFill>
                <a:latin typeface="Nunito"/>
                <a:ea typeface="Nunito"/>
                <a:cs typeface="Nunito"/>
                <a:sym typeface="Nunito"/>
              </a:rPr>
              <a:t>CREDITS: This presentation template was created by </a:t>
            </a:r>
            <a:r>
              <a:rPr lang="en" sz="1200" b="1">
                <a:solidFill>
                  <a:schemeClr val="accent4"/>
                </a:solidFill>
                <a:uFill>
                  <a:noFill/>
                </a:uFill>
                <a:latin typeface="Nunito"/>
                <a:ea typeface="Nunito"/>
                <a:cs typeface="Nunito"/>
                <a:sym typeface="Nunito"/>
                <a:hlinkClick r:id="rId6">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accent4"/>
                </a:solidFill>
                <a:uFill>
                  <a:noFill/>
                </a:uFill>
                <a:latin typeface="Nunito"/>
                <a:ea typeface="Nunito"/>
                <a:cs typeface="Nunito"/>
                <a:sym typeface="Nunito"/>
                <a:hlinkClick r:id="rId7">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infographics &amp; images by </a:t>
            </a:r>
            <a:r>
              <a:rPr lang="en" sz="1200" b="1">
                <a:solidFill>
                  <a:schemeClr val="accent4"/>
                </a:solidFill>
                <a:uFill>
                  <a:noFill/>
                </a:uFill>
                <a:latin typeface="Nunito"/>
                <a:ea typeface="Nunito"/>
                <a:cs typeface="Nunito"/>
                <a:sym typeface="Nunito"/>
                <a:hlinkClick r:id="rId8">
                  <a:extLst>
                    <a:ext uri="{A12FA001-AC4F-418D-AE19-62706E023703}">
                      <ahyp:hlinkClr xmlns:ahyp="http://schemas.microsoft.com/office/drawing/2018/hyperlinkcolor" val="tx"/>
                    </a:ext>
                  </a:extLst>
                </a:hlinkClick>
              </a:rPr>
              <a:t>Freepik</a:t>
            </a:r>
            <a:r>
              <a:rPr lang="en" sz="1200" b="1">
                <a:solidFill>
                  <a:schemeClr val="accent4"/>
                </a:solidFill>
                <a:latin typeface="Nunito"/>
                <a:ea typeface="Nunito"/>
                <a:cs typeface="Nunito"/>
                <a:sym typeface="Nunito"/>
              </a:rPr>
              <a:t>.</a:t>
            </a:r>
            <a:endParaRPr sz="1200" b="1">
              <a:solidFill>
                <a:schemeClr val="accent4"/>
              </a:solidFill>
              <a:latin typeface="Nunito"/>
              <a:ea typeface="Nunito"/>
              <a:cs typeface="Nunito"/>
              <a:sym typeface="Nunito"/>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1763"/>
        <p:cNvGrpSpPr/>
        <p:nvPr/>
      </p:nvGrpSpPr>
      <p:grpSpPr>
        <a:xfrm>
          <a:off x="0" y="0"/>
          <a:ext cx="0" cy="0"/>
          <a:chOff x="0" y="0"/>
          <a:chExt cx="0" cy="0"/>
        </a:xfrm>
      </p:grpSpPr>
      <p:pic>
        <p:nvPicPr>
          <p:cNvPr id="1764" name="Google Shape;1764;p209"/>
          <p:cNvPicPr preferRelativeResize="0"/>
          <p:nvPr/>
        </p:nvPicPr>
        <p:blipFill>
          <a:blip r:embed="rId2">
            <a:alphaModFix/>
          </a:blip>
          <a:stretch>
            <a:fillRect/>
          </a:stretch>
        </p:blipFill>
        <p:spPr>
          <a:xfrm rot="10800000" flipH="1">
            <a:off x="4133200" y="-1398576"/>
            <a:ext cx="4932177" cy="3059199"/>
          </a:xfrm>
          <a:prstGeom prst="rect">
            <a:avLst/>
          </a:prstGeom>
          <a:noFill/>
          <a:ln>
            <a:noFill/>
          </a:ln>
        </p:spPr>
      </p:pic>
      <p:pic>
        <p:nvPicPr>
          <p:cNvPr id="1765" name="Google Shape;1765;p209"/>
          <p:cNvPicPr preferRelativeResize="0"/>
          <p:nvPr/>
        </p:nvPicPr>
        <p:blipFill>
          <a:blip r:embed="rId3">
            <a:alphaModFix/>
          </a:blip>
          <a:stretch>
            <a:fillRect/>
          </a:stretch>
        </p:blipFill>
        <p:spPr>
          <a:xfrm rot="-5400000">
            <a:off x="-1562075" y="2345098"/>
            <a:ext cx="4684426" cy="3177084"/>
          </a:xfrm>
          <a:prstGeom prst="rect">
            <a:avLst/>
          </a:prstGeom>
          <a:noFill/>
          <a:ln>
            <a:noFill/>
          </a:ln>
        </p:spPr>
      </p:pic>
      <p:pic>
        <p:nvPicPr>
          <p:cNvPr id="1766" name="Google Shape;1766;p209"/>
          <p:cNvPicPr preferRelativeResize="0"/>
          <p:nvPr/>
        </p:nvPicPr>
        <p:blipFill>
          <a:blip r:embed="rId4">
            <a:alphaModFix/>
          </a:blip>
          <a:stretch>
            <a:fillRect/>
          </a:stretch>
        </p:blipFill>
        <p:spPr>
          <a:xfrm>
            <a:off x="7244149" y="3247475"/>
            <a:ext cx="1899851" cy="1704200"/>
          </a:xfrm>
          <a:prstGeom prst="rect">
            <a:avLst/>
          </a:prstGeom>
          <a:noFill/>
          <a:ln>
            <a:noFill/>
          </a:ln>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Background 1">
  <p:cSld name="CUSTOM_20">
    <p:spTree>
      <p:nvGrpSpPr>
        <p:cNvPr id="1" name="Shape 1767"/>
        <p:cNvGrpSpPr/>
        <p:nvPr/>
      </p:nvGrpSpPr>
      <p:grpSpPr>
        <a:xfrm>
          <a:off x="0" y="0"/>
          <a:ext cx="0" cy="0"/>
          <a:chOff x="0" y="0"/>
          <a:chExt cx="0" cy="0"/>
        </a:xfrm>
      </p:grpSpPr>
      <p:pic>
        <p:nvPicPr>
          <p:cNvPr id="1768" name="Google Shape;1768;p210"/>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1769" name="Google Shape;1769;p210"/>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1770" name="Google Shape;1770;p210"/>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1771" name="Google Shape;1771;p210"/>
          <p:cNvPicPr preferRelativeResize="0"/>
          <p:nvPr/>
        </p:nvPicPr>
        <p:blipFill>
          <a:blip r:embed="rId5">
            <a:alphaModFix/>
          </a:blip>
          <a:stretch>
            <a:fillRect/>
          </a:stretch>
        </p:blipFill>
        <p:spPr>
          <a:xfrm>
            <a:off x="297099" y="-1269237"/>
            <a:ext cx="3080601" cy="2763375"/>
          </a:xfrm>
          <a:prstGeom prst="rect">
            <a:avLst/>
          </a:prstGeom>
          <a:noFill/>
          <a:ln>
            <a:noFill/>
          </a:ln>
        </p:spPr>
      </p:pic>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775"/>
        <p:cNvGrpSpPr/>
        <p:nvPr/>
      </p:nvGrpSpPr>
      <p:grpSpPr>
        <a:xfrm>
          <a:off x="0" y="0"/>
          <a:ext cx="0" cy="0"/>
          <a:chOff x="0" y="0"/>
          <a:chExt cx="0" cy="0"/>
        </a:xfrm>
      </p:grpSpPr>
      <p:grpSp>
        <p:nvGrpSpPr>
          <p:cNvPr id="1776" name="Google Shape;1776;p212"/>
          <p:cNvGrpSpPr/>
          <p:nvPr/>
        </p:nvGrpSpPr>
        <p:grpSpPr>
          <a:xfrm>
            <a:off x="-1409750" y="-1994750"/>
            <a:ext cx="11640702" cy="7589390"/>
            <a:chOff x="-1409750" y="-1994750"/>
            <a:chExt cx="11640702" cy="7589390"/>
          </a:xfrm>
        </p:grpSpPr>
        <p:pic>
          <p:nvPicPr>
            <p:cNvPr id="1777" name="Google Shape;1777;p212"/>
            <p:cNvPicPr preferRelativeResize="0"/>
            <p:nvPr/>
          </p:nvPicPr>
          <p:blipFill>
            <a:blip r:embed="rId3">
              <a:alphaModFix/>
            </a:blip>
            <a:stretch>
              <a:fillRect/>
            </a:stretch>
          </p:blipFill>
          <p:spPr>
            <a:xfrm rot="10800000" flipH="1">
              <a:off x="2187378" y="-1994750"/>
              <a:ext cx="5255401" cy="3259670"/>
            </a:xfrm>
            <a:prstGeom prst="rect">
              <a:avLst/>
            </a:prstGeom>
            <a:noFill/>
            <a:ln>
              <a:noFill/>
            </a:ln>
          </p:spPr>
        </p:pic>
        <p:pic>
          <p:nvPicPr>
            <p:cNvPr id="1778" name="Google Shape;1778;p212"/>
            <p:cNvPicPr preferRelativeResize="0"/>
            <p:nvPr/>
          </p:nvPicPr>
          <p:blipFill>
            <a:blip r:embed="rId4">
              <a:alphaModFix/>
            </a:blip>
            <a:stretch>
              <a:fillRect/>
            </a:stretch>
          </p:blipFill>
          <p:spPr>
            <a:xfrm>
              <a:off x="8316976" y="331900"/>
              <a:ext cx="1913976" cy="1716850"/>
            </a:xfrm>
            <a:prstGeom prst="rect">
              <a:avLst/>
            </a:prstGeom>
            <a:noFill/>
            <a:ln>
              <a:noFill/>
            </a:ln>
          </p:spPr>
        </p:pic>
        <p:pic>
          <p:nvPicPr>
            <p:cNvPr id="1779" name="Google Shape;1779;p212"/>
            <p:cNvPicPr preferRelativeResize="0"/>
            <p:nvPr/>
          </p:nvPicPr>
          <p:blipFill rotWithShape="1">
            <a:blip r:embed="rId5">
              <a:alphaModFix/>
            </a:blip>
            <a:srcRect t="18224" b="28847"/>
            <a:stretch/>
          </p:blipFill>
          <p:spPr>
            <a:xfrm rot="1800023">
              <a:off x="-24186" y="4038893"/>
              <a:ext cx="1976222" cy="1137912"/>
            </a:xfrm>
            <a:prstGeom prst="rect">
              <a:avLst/>
            </a:prstGeom>
            <a:noFill/>
            <a:ln>
              <a:noFill/>
            </a:ln>
          </p:spPr>
        </p:pic>
        <p:pic>
          <p:nvPicPr>
            <p:cNvPr id="1780" name="Google Shape;1780;p212"/>
            <p:cNvPicPr preferRelativeResize="0"/>
            <p:nvPr/>
          </p:nvPicPr>
          <p:blipFill>
            <a:blip r:embed="rId6">
              <a:alphaModFix amt="50000"/>
            </a:blip>
            <a:stretch>
              <a:fillRect/>
            </a:stretch>
          </p:blipFill>
          <p:spPr>
            <a:xfrm>
              <a:off x="-1409750" y="-956825"/>
              <a:ext cx="2758700" cy="2474599"/>
            </a:xfrm>
            <a:prstGeom prst="rect">
              <a:avLst/>
            </a:prstGeom>
            <a:noFill/>
            <a:ln>
              <a:noFill/>
            </a:ln>
          </p:spPr>
        </p:pic>
        <p:pic>
          <p:nvPicPr>
            <p:cNvPr id="1781" name="Google Shape;1781;p212"/>
            <p:cNvPicPr preferRelativeResize="0"/>
            <p:nvPr/>
          </p:nvPicPr>
          <p:blipFill>
            <a:blip r:embed="rId7">
              <a:alphaModFix/>
            </a:blip>
            <a:stretch>
              <a:fillRect/>
            </a:stretch>
          </p:blipFill>
          <p:spPr>
            <a:xfrm>
              <a:off x="-333125" y="-424715"/>
              <a:ext cx="1844300" cy="2006338"/>
            </a:xfrm>
            <a:prstGeom prst="rect">
              <a:avLst/>
            </a:prstGeom>
            <a:noFill/>
            <a:ln>
              <a:noFill/>
            </a:ln>
          </p:spPr>
        </p:pic>
      </p:grpSp>
      <p:sp>
        <p:nvSpPr>
          <p:cNvPr id="1782" name="Google Shape;1782;p212"/>
          <p:cNvSpPr txBox="1">
            <a:spLocks noGrp="1"/>
          </p:cNvSpPr>
          <p:nvPr>
            <p:ph type="ctrTitle"/>
          </p:nvPr>
        </p:nvSpPr>
        <p:spPr>
          <a:xfrm>
            <a:off x="714175" y="1061875"/>
            <a:ext cx="3857700" cy="26004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3800" b="0">
                <a:solidFill>
                  <a:schemeClr val="dk1"/>
                </a:solidFill>
                <a:latin typeface="Autour One"/>
                <a:ea typeface="Autour One"/>
                <a:cs typeface="Autour One"/>
                <a:sym typeface="Autour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83" name="Google Shape;1783;p212"/>
          <p:cNvSpPr txBox="1">
            <a:spLocks noGrp="1"/>
          </p:cNvSpPr>
          <p:nvPr>
            <p:ph type="subTitle" idx="1"/>
          </p:nvPr>
        </p:nvSpPr>
        <p:spPr>
          <a:xfrm>
            <a:off x="790375" y="3662263"/>
            <a:ext cx="3781500" cy="407400"/>
          </a:xfrm>
          <a:prstGeom prst="rect">
            <a:avLst/>
          </a:prstGeom>
          <a:solidFill>
            <a:schemeClr val="lt2"/>
          </a:solid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solidFill>
                  <a:srgbClr val="493D3A"/>
                </a:solidFill>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84"/>
        <p:cNvGrpSpPr/>
        <p:nvPr/>
      </p:nvGrpSpPr>
      <p:grpSpPr>
        <a:xfrm>
          <a:off x="0" y="0"/>
          <a:ext cx="0" cy="0"/>
          <a:chOff x="0" y="0"/>
          <a:chExt cx="0" cy="0"/>
        </a:xfrm>
      </p:grpSpPr>
      <p:sp>
        <p:nvSpPr>
          <p:cNvPr id="1785" name="Google Shape;1785;p213"/>
          <p:cNvSpPr txBox="1">
            <a:spLocks noGrp="1"/>
          </p:cNvSpPr>
          <p:nvPr>
            <p:ph type="title"/>
          </p:nvPr>
        </p:nvSpPr>
        <p:spPr>
          <a:xfrm>
            <a:off x="1545400" y="2184913"/>
            <a:ext cx="2642700" cy="11565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86" name="Google Shape;1786;p213"/>
          <p:cNvSpPr txBox="1">
            <a:spLocks noGrp="1"/>
          </p:cNvSpPr>
          <p:nvPr>
            <p:ph type="title" idx="2" hasCustomPrompt="1"/>
          </p:nvPr>
        </p:nvSpPr>
        <p:spPr>
          <a:xfrm>
            <a:off x="3018037" y="1061467"/>
            <a:ext cx="1170000" cy="806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5000" b="0">
                <a:solidFill>
                  <a:srgbClr val="493D3A"/>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787" name="Google Shape;1787;p213"/>
          <p:cNvSpPr txBox="1">
            <a:spLocks noGrp="1"/>
          </p:cNvSpPr>
          <p:nvPr>
            <p:ph type="subTitle" idx="1"/>
          </p:nvPr>
        </p:nvSpPr>
        <p:spPr>
          <a:xfrm>
            <a:off x="1545326" y="3575550"/>
            <a:ext cx="2642700" cy="606600"/>
          </a:xfrm>
          <a:prstGeom prst="rect">
            <a:avLst/>
          </a:prstGeom>
          <a:solidFill>
            <a:schemeClr val="lt2"/>
          </a:solidFill>
        </p:spPr>
        <p:txBody>
          <a:bodyPr spcFirstLastPara="1" wrap="square" lIns="91425" tIns="91425" rIns="91425" bIns="91425" anchor="ctr"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1788" name="Google Shape;1788;p213"/>
          <p:cNvGrpSpPr/>
          <p:nvPr/>
        </p:nvGrpSpPr>
        <p:grpSpPr>
          <a:xfrm>
            <a:off x="-1446761" y="-760446"/>
            <a:ext cx="11572837" cy="8193372"/>
            <a:chOff x="-1446761" y="-760446"/>
            <a:chExt cx="11572837" cy="8193372"/>
          </a:xfrm>
        </p:grpSpPr>
        <p:grpSp>
          <p:nvGrpSpPr>
            <p:cNvPr id="1789" name="Google Shape;1789;p213"/>
            <p:cNvGrpSpPr/>
            <p:nvPr/>
          </p:nvGrpSpPr>
          <p:grpSpPr>
            <a:xfrm>
              <a:off x="-1446761" y="-760446"/>
              <a:ext cx="11572837" cy="4803077"/>
              <a:chOff x="-1446761" y="-760446"/>
              <a:chExt cx="11572837" cy="4803077"/>
            </a:xfrm>
          </p:grpSpPr>
          <p:pic>
            <p:nvPicPr>
              <p:cNvPr id="1790" name="Google Shape;1790;p213"/>
              <p:cNvPicPr preferRelativeResize="0"/>
              <p:nvPr/>
            </p:nvPicPr>
            <p:blipFill>
              <a:blip r:embed="rId2">
                <a:alphaModFix/>
              </a:blip>
              <a:stretch>
                <a:fillRect/>
              </a:stretch>
            </p:blipFill>
            <p:spPr>
              <a:xfrm rot="-5400000" flipH="1">
                <a:off x="-2219525" y="12318"/>
                <a:ext cx="4803077" cy="3257549"/>
              </a:xfrm>
              <a:prstGeom prst="rect">
                <a:avLst/>
              </a:prstGeom>
              <a:noFill/>
              <a:ln>
                <a:noFill/>
              </a:ln>
            </p:spPr>
          </p:pic>
          <p:pic>
            <p:nvPicPr>
              <p:cNvPr id="1791" name="Google Shape;1791;p213"/>
              <p:cNvPicPr preferRelativeResize="0"/>
              <p:nvPr/>
            </p:nvPicPr>
            <p:blipFill>
              <a:blip r:embed="rId3">
                <a:alphaModFix/>
              </a:blip>
              <a:stretch>
                <a:fillRect/>
              </a:stretch>
            </p:blipFill>
            <p:spPr>
              <a:xfrm>
                <a:off x="7480975" y="-577550"/>
                <a:ext cx="2645101" cy="2372700"/>
              </a:xfrm>
              <a:prstGeom prst="rect">
                <a:avLst/>
              </a:prstGeom>
              <a:noFill/>
              <a:ln>
                <a:noFill/>
              </a:ln>
            </p:spPr>
          </p:pic>
        </p:grpSp>
        <p:pic>
          <p:nvPicPr>
            <p:cNvPr id="1792" name="Google Shape;1792;p213"/>
            <p:cNvPicPr preferRelativeResize="0"/>
            <p:nvPr/>
          </p:nvPicPr>
          <p:blipFill>
            <a:blip r:embed="rId4">
              <a:alphaModFix/>
            </a:blip>
            <a:stretch>
              <a:fillRect/>
            </a:stretch>
          </p:blipFill>
          <p:spPr>
            <a:xfrm>
              <a:off x="3902946" y="4182150"/>
              <a:ext cx="5241048" cy="3250776"/>
            </a:xfrm>
            <a:prstGeom prst="rect">
              <a:avLst/>
            </a:prstGeom>
            <a:noFill/>
            <a:ln>
              <a:noFill/>
            </a:ln>
          </p:spPr>
        </p:pic>
      </p:gr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93"/>
        <p:cNvGrpSpPr/>
        <p:nvPr/>
      </p:nvGrpSpPr>
      <p:grpSpPr>
        <a:xfrm>
          <a:off x="0" y="0"/>
          <a:ext cx="0" cy="0"/>
          <a:chOff x="0" y="0"/>
          <a:chExt cx="0" cy="0"/>
        </a:xfrm>
      </p:grpSpPr>
      <p:grpSp>
        <p:nvGrpSpPr>
          <p:cNvPr id="1794" name="Google Shape;1794;p214"/>
          <p:cNvGrpSpPr/>
          <p:nvPr/>
        </p:nvGrpSpPr>
        <p:grpSpPr>
          <a:xfrm>
            <a:off x="-623153" y="-2161325"/>
            <a:ext cx="10706627" cy="9306723"/>
            <a:chOff x="-623153" y="-2161325"/>
            <a:chExt cx="10706627" cy="9306723"/>
          </a:xfrm>
        </p:grpSpPr>
        <p:pic>
          <p:nvPicPr>
            <p:cNvPr id="1795" name="Google Shape;1795;p214"/>
            <p:cNvPicPr preferRelativeResize="0"/>
            <p:nvPr/>
          </p:nvPicPr>
          <p:blipFill>
            <a:blip r:embed="rId2">
              <a:alphaModFix/>
            </a:blip>
            <a:stretch>
              <a:fillRect/>
            </a:stretch>
          </p:blipFill>
          <p:spPr>
            <a:xfrm flipH="1">
              <a:off x="2804874" y="4440425"/>
              <a:ext cx="2305990" cy="2068525"/>
            </a:xfrm>
            <a:prstGeom prst="rect">
              <a:avLst/>
            </a:prstGeom>
            <a:noFill/>
            <a:ln>
              <a:noFill/>
            </a:ln>
          </p:spPr>
        </p:pic>
        <p:pic>
          <p:nvPicPr>
            <p:cNvPr id="1796" name="Google Shape;1796;p214"/>
            <p:cNvPicPr preferRelativeResize="0"/>
            <p:nvPr/>
          </p:nvPicPr>
          <p:blipFill>
            <a:blip r:embed="rId3">
              <a:alphaModFix/>
            </a:blip>
            <a:stretch>
              <a:fillRect/>
            </a:stretch>
          </p:blipFill>
          <p:spPr>
            <a:xfrm>
              <a:off x="-623153" y="-2161325"/>
              <a:ext cx="4886001" cy="3313800"/>
            </a:xfrm>
            <a:prstGeom prst="rect">
              <a:avLst/>
            </a:prstGeom>
            <a:noFill/>
            <a:ln>
              <a:noFill/>
            </a:ln>
          </p:spPr>
        </p:pic>
        <p:pic>
          <p:nvPicPr>
            <p:cNvPr id="1797" name="Google Shape;1797;p214"/>
            <p:cNvPicPr preferRelativeResize="0"/>
            <p:nvPr/>
          </p:nvPicPr>
          <p:blipFill>
            <a:blip r:embed="rId4">
              <a:alphaModFix/>
            </a:blip>
            <a:stretch>
              <a:fillRect/>
            </a:stretch>
          </p:blipFill>
          <p:spPr>
            <a:xfrm>
              <a:off x="4915996" y="4255400"/>
              <a:ext cx="4659400" cy="2889999"/>
            </a:xfrm>
            <a:prstGeom prst="rect">
              <a:avLst/>
            </a:prstGeom>
            <a:noFill/>
            <a:ln>
              <a:noFill/>
            </a:ln>
          </p:spPr>
        </p:pic>
        <p:pic>
          <p:nvPicPr>
            <p:cNvPr id="1798" name="Google Shape;1798;p214"/>
            <p:cNvPicPr preferRelativeResize="0"/>
            <p:nvPr/>
          </p:nvPicPr>
          <p:blipFill>
            <a:blip r:embed="rId5">
              <a:alphaModFix/>
            </a:blip>
            <a:stretch>
              <a:fillRect/>
            </a:stretch>
          </p:blipFill>
          <p:spPr>
            <a:xfrm rot="-3381171">
              <a:off x="7670960" y="785728"/>
              <a:ext cx="1961654" cy="2133970"/>
            </a:xfrm>
            <a:prstGeom prst="rect">
              <a:avLst/>
            </a:prstGeom>
            <a:noFill/>
            <a:ln>
              <a:noFill/>
            </a:ln>
          </p:spPr>
        </p:pic>
      </p:grpSp>
      <p:sp>
        <p:nvSpPr>
          <p:cNvPr id="1799" name="Google Shape;1799;p21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800" name="Google Shape;1800;p214"/>
          <p:cNvSpPr txBox="1">
            <a:spLocks noGrp="1"/>
          </p:cNvSpPr>
          <p:nvPr>
            <p:ph type="body" idx="1"/>
          </p:nvPr>
        </p:nvSpPr>
        <p:spPr>
          <a:xfrm>
            <a:off x="714175" y="1152475"/>
            <a:ext cx="77157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801"/>
        <p:cNvGrpSpPr/>
        <p:nvPr/>
      </p:nvGrpSpPr>
      <p:grpSpPr>
        <a:xfrm>
          <a:off x="0" y="0"/>
          <a:ext cx="0" cy="0"/>
          <a:chOff x="0" y="0"/>
          <a:chExt cx="0" cy="0"/>
        </a:xfrm>
      </p:grpSpPr>
      <p:grpSp>
        <p:nvGrpSpPr>
          <p:cNvPr id="1802" name="Google Shape;1802;p215"/>
          <p:cNvGrpSpPr/>
          <p:nvPr/>
        </p:nvGrpSpPr>
        <p:grpSpPr>
          <a:xfrm>
            <a:off x="-260149" y="-3051626"/>
            <a:ext cx="10328174" cy="9907952"/>
            <a:chOff x="-260149" y="-3051626"/>
            <a:chExt cx="10328174" cy="9907952"/>
          </a:xfrm>
        </p:grpSpPr>
        <p:pic>
          <p:nvPicPr>
            <p:cNvPr id="1803" name="Google Shape;1803;p215"/>
            <p:cNvPicPr preferRelativeResize="0"/>
            <p:nvPr/>
          </p:nvPicPr>
          <p:blipFill>
            <a:blip r:embed="rId3">
              <a:alphaModFix/>
            </a:blip>
            <a:stretch>
              <a:fillRect/>
            </a:stretch>
          </p:blipFill>
          <p:spPr>
            <a:xfrm rot="10800000">
              <a:off x="-260149" y="-3051626"/>
              <a:ext cx="5191825" cy="4657201"/>
            </a:xfrm>
            <a:prstGeom prst="rect">
              <a:avLst/>
            </a:prstGeom>
            <a:noFill/>
            <a:ln>
              <a:noFill/>
            </a:ln>
          </p:spPr>
        </p:pic>
        <p:pic>
          <p:nvPicPr>
            <p:cNvPr id="1804" name="Google Shape;1804;p215"/>
            <p:cNvPicPr preferRelativeResize="0"/>
            <p:nvPr/>
          </p:nvPicPr>
          <p:blipFill>
            <a:blip r:embed="rId4">
              <a:alphaModFix/>
            </a:blip>
            <a:stretch>
              <a:fillRect/>
            </a:stretch>
          </p:blipFill>
          <p:spPr>
            <a:xfrm rot="5400000" flipH="1">
              <a:off x="6866548" y="2402849"/>
              <a:ext cx="3815301" cy="2587651"/>
            </a:xfrm>
            <a:prstGeom prst="rect">
              <a:avLst/>
            </a:prstGeom>
            <a:noFill/>
            <a:ln>
              <a:noFill/>
            </a:ln>
          </p:spPr>
        </p:pic>
        <p:pic>
          <p:nvPicPr>
            <p:cNvPr id="1805" name="Google Shape;1805;p215"/>
            <p:cNvPicPr preferRelativeResize="0"/>
            <p:nvPr/>
          </p:nvPicPr>
          <p:blipFill>
            <a:blip r:embed="rId5">
              <a:alphaModFix/>
            </a:blip>
            <a:stretch>
              <a:fillRect/>
            </a:stretch>
          </p:blipFill>
          <p:spPr>
            <a:xfrm>
              <a:off x="4" y="3862950"/>
              <a:ext cx="4826066" cy="2993376"/>
            </a:xfrm>
            <a:prstGeom prst="rect">
              <a:avLst/>
            </a:prstGeom>
            <a:noFill/>
            <a:ln>
              <a:noFill/>
            </a:ln>
          </p:spPr>
        </p:pic>
        <p:pic>
          <p:nvPicPr>
            <p:cNvPr id="1806" name="Google Shape;1806;p215"/>
            <p:cNvPicPr preferRelativeResize="0"/>
            <p:nvPr/>
          </p:nvPicPr>
          <p:blipFill>
            <a:blip r:embed="rId6">
              <a:alphaModFix/>
            </a:blip>
            <a:stretch>
              <a:fillRect/>
            </a:stretch>
          </p:blipFill>
          <p:spPr>
            <a:xfrm flipH="1">
              <a:off x="5794025" y="4378675"/>
              <a:ext cx="1476225" cy="1324200"/>
            </a:xfrm>
            <a:prstGeom prst="rect">
              <a:avLst/>
            </a:prstGeom>
            <a:noFill/>
            <a:ln>
              <a:noFill/>
            </a:ln>
          </p:spPr>
        </p:pic>
      </p:grpSp>
      <p:sp>
        <p:nvSpPr>
          <p:cNvPr id="1807" name="Google Shape;1807;p21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808" name="Google Shape;1808;p215"/>
          <p:cNvSpPr txBox="1">
            <a:spLocks noGrp="1"/>
          </p:cNvSpPr>
          <p:nvPr>
            <p:ph type="title" idx="2"/>
          </p:nvPr>
        </p:nvSpPr>
        <p:spPr>
          <a:xfrm>
            <a:off x="1829663"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809" name="Google Shape;1809;p215"/>
          <p:cNvSpPr txBox="1">
            <a:spLocks noGrp="1"/>
          </p:cNvSpPr>
          <p:nvPr>
            <p:ph type="subTitle" idx="1"/>
          </p:nvPr>
        </p:nvSpPr>
        <p:spPr>
          <a:xfrm>
            <a:off x="182952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10" name="Google Shape;1810;p215"/>
          <p:cNvSpPr txBox="1">
            <a:spLocks noGrp="1"/>
          </p:cNvSpPr>
          <p:nvPr>
            <p:ph type="title" idx="3"/>
          </p:nvPr>
        </p:nvSpPr>
        <p:spPr>
          <a:xfrm>
            <a:off x="5208475"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811" name="Google Shape;1811;p215"/>
          <p:cNvSpPr txBox="1">
            <a:spLocks noGrp="1"/>
          </p:cNvSpPr>
          <p:nvPr>
            <p:ph type="subTitle" idx="4"/>
          </p:nvPr>
        </p:nvSpPr>
        <p:spPr>
          <a:xfrm>
            <a:off x="520847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12"/>
        <p:cNvGrpSpPr/>
        <p:nvPr/>
      </p:nvGrpSpPr>
      <p:grpSpPr>
        <a:xfrm>
          <a:off x="0" y="0"/>
          <a:ext cx="0" cy="0"/>
          <a:chOff x="0" y="0"/>
          <a:chExt cx="0" cy="0"/>
        </a:xfrm>
      </p:grpSpPr>
      <p:grpSp>
        <p:nvGrpSpPr>
          <p:cNvPr id="1813" name="Google Shape;1813;p216"/>
          <p:cNvGrpSpPr/>
          <p:nvPr/>
        </p:nvGrpSpPr>
        <p:grpSpPr>
          <a:xfrm>
            <a:off x="-1993139" y="-718676"/>
            <a:ext cx="12221629" cy="7477751"/>
            <a:chOff x="-1993139" y="-718676"/>
            <a:chExt cx="12221629" cy="7477751"/>
          </a:xfrm>
        </p:grpSpPr>
        <p:pic>
          <p:nvPicPr>
            <p:cNvPr id="1814" name="Google Shape;1814;p216"/>
            <p:cNvPicPr preferRelativeResize="0"/>
            <p:nvPr/>
          </p:nvPicPr>
          <p:blipFill>
            <a:blip r:embed="rId2">
              <a:alphaModFix/>
            </a:blip>
            <a:stretch>
              <a:fillRect/>
            </a:stretch>
          </p:blipFill>
          <p:spPr>
            <a:xfrm rot="-5400000" flipH="1">
              <a:off x="6279391" y="206900"/>
              <a:ext cx="4874675" cy="3023524"/>
            </a:xfrm>
            <a:prstGeom prst="rect">
              <a:avLst/>
            </a:prstGeom>
            <a:noFill/>
            <a:ln>
              <a:noFill/>
            </a:ln>
          </p:spPr>
        </p:pic>
        <p:pic>
          <p:nvPicPr>
            <p:cNvPr id="1815" name="Google Shape;1815;p216"/>
            <p:cNvPicPr preferRelativeResize="0"/>
            <p:nvPr/>
          </p:nvPicPr>
          <p:blipFill>
            <a:blip r:embed="rId3">
              <a:alphaModFix/>
            </a:blip>
            <a:stretch>
              <a:fillRect/>
            </a:stretch>
          </p:blipFill>
          <p:spPr>
            <a:xfrm>
              <a:off x="-1993139" y="2983300"/>
              <a:ext cx="4209216" cy="3775775"/>
            </a:xfrm>
            <a:prstGeom prst="rect">
              <a:avLst/>
            </a:prstGeom>
            <a:noFill/>
            <a:ln>
              <a:noFill/>
            </a:ln>
          </p:spPr>
        </p:pic>
        <p:pic>
          <p:nvPicPr>
            <p:cNvPr id="1816" name="Google Shape;1816;p216"/>
            <p:cNvPicPr preferRelativeResize="0"/>
            <p:nvPr/>
          </p:nvPicPr>
          <p:blipFill>
            <a:blip r:embed="rId4">
              <a:alphaModFix/>
            </a:blip>
            <a:stretch>
              <a:fillRect/>
            </a:stretch>
          </p:blipFill>
          <p:spPr>
            <a:xfrm rot="1618011">
              <a:off x="3088345" y="3857496"/>
              <a:ext cx="1863682" cy="2027383"/>
            </a:xfrm>
            <a:prstGeom prst="rect">
              <a:avLst/>
            </a:prstGeom>
            <a:noFill/>
            <a:ln>
              <a:noFill/>
            </a:ln>
          </p:spPr>
        </p:pic>
      </p:grpSp>
      <p:sp>
        <p:nvSpPr>
          <p:cNvPr id="1817" name="Google Shape;1817;p21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18"/>
        <p:cNvGrpSpPr/>
        <p:nvPr/>
      </p:nvGrpSpPr>
      <p:grpSpPr>
        <a:xfrm>
          <a:off x="0" y="0"/>
          <a:ext cx="0" cy="0"/>
          <a:chOff x="0" y="0"/>
          <a:chExt cx="0" cy="0"/>
        </a:xfrm>
      </p:grpSpPr>
      <p:grpSp>
        <p:nvGrpSpPr>
          <p:cNvPr id="1819" name="Google Shape;1819;p217"/>
          <p:cNvGrpSpPr/>
          <p:nvPr/>
        </p:nvGrpSpPr>
        <p:grpSpPr>
          <a:xfrm>
            <a:off x="-787550" y="-1858969"/>
            <a:ext cx="5526378" cy="8571745"/>
            <a:chOff x="-787550" y="-1858969"/>
            <a:chExt cx="5526378" cy="8571745"/>
          </a:xfrm>
        </p:grpSpPr>
        <p:pic>
          <p:nvPicPr>
            <p:cNvPr id="1820" name="Google Shape;1820;p217"/>
            <p:cNvPicPr preferRelativeResize="0"/>
            <p:nvPr/>
          </p:nvPicPr>
          <p:blipFill>
            <a:blip r:embed="rId2">
              <a:alphaModFix/>
            </a:blip>
            <a:stretch>
              <a:fillRect/>
            </a:stretch>
          </p:blipFill>
          <p:spPr>
            <a:xfrm>
              <a:off x="270504" y="3941275"/>
              <a:ext cx="4468324" cy="2771501"/>
            </a:xfrm>
            <a:prstGeom prst="rect">
              <a:avLst/>
            </a:prstGeom>
            <a:noFill/>
            <a:ln>
              <a:noFill/>
            </a:ln>
          </p:spPr>
        </p:pic>
        <p:pic>
          <p:nvPicPr>
            <p:cNvPr id="1821" name="Google Shape;1821;p217"/>
            <p:cNvPicPr preferRelativeResize="0"/>
            <p:nvPr/>
          </p:nvPicPr>
          <p:blipFill>
            <a:blip r:embed="rId3">
              <a:alphaModFix/>
            </a:blip>
            <a:stretch>
              <a:fillRect/>
            </a:stretch>
          </p:blipFill>
          <p:spPr>
            <a:xfrm rot="902127">
              <a:off x="-502625" y="-1384064"/>
              <a:ext cx="4021252" cy="2727326"/>
            </a:xfrm>
            <a:prstGeom prst="rect">
              <a:avLst/>
            </a:prstGeom>
            <a:noFill/>
            <a:ln>
              <a:noFill/>
            </a:ln>
          </p:spPr>
        </p:pic>
        <p:pic>
          <p:nvPicPr>
            <p:cNvPr id="1822" name="Google Shape;1822;p217"/>
            <p:cNvPicPr preferRelativeResize="0"/>
            <p:nvPr/>
          </p:nvPicPr>
          <p:blipFill>
            <a:blip r:embed="rId4">
              <a:alphaModFix/>
            </a:blip>
            <a:stretch>
              <a:fillRect/>
            </a:stretch>
          </p:blipFill>
          <p:spPr>
            <a:xfrm rot="-2557688">
              <a:off x="-545598" y="230050"/>
              <a:ext cx="2440302" cy="1666625"/>
            </a:xfrm>
            <a:prstGeom prst="rect">
              <a:avLst/>
            </a:prstGeom>
            <a:noFill/>
            <a:ln>
              <a:noFill/>
            </a:ln>
          </p:spPr>
        </p:pic>
      </p:grpSp>
      <p:sp>
        <p:nvSpPr>
          <p:cNvPr id="1823" name="Google Shape;1823;p217"/>
          <p:cNvSpPr txBox="1">
            <a:spLocks noGrp="1"/>
          </p:cNvSpPr>
          <p:nvPr>
            <p:ph type="title"/>
          </p:nvPr>
        </p:nvSpPr>
        <p:spPr>
          <a:xfrm>
            <a:off x="1398100" y="1507050"/>
            <a:ext cx="2951700" cy="1117500"/>
          </a:xfrm>
          <a:prstGeom prst="rect">
            <a:avLst/>
          </a:prstGeom>
        </p:spPr>
        <p:txBody>
          <a:bodyPr spcFirstLastPara="1" wrap="square" lIns="91425" tIns="91425" rIns="91425" bIns="91425" anchor="ctr" anchorCtr="0">
            <a:noAutofit/>
          </a:bodyPr>
          <a:lstStyle>
            <a:lvl1pPr lvl="0" algn="l">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824" name="Google Shape;1824;p217"/>
          <p:cNvSpPr txBox="1">
            <a:spLocks noGrp="1"/>
          </p:cNvSpPr>
          <p:nvPr>
            <p:ph type="subTitle" idx="1"/>
          </p:nvPr>
        </p:nvSpPr>
        <p:spPr>
          <a:xfrm>
            <a:off x="1398100" y="2624550"/>
            <a:ext cx="2951700" cy="1011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
        <p:cNvGrpSpPr/>
        <p:nvPr/>
      </p:nvGrpSpPr>
      <p:grpSpPr>
        <a:xfrm>
          <a:off x="0" y="0"/>
          <a:ext cx="0" cy="0"/>
          <a:chOff x="0" y="0"/>
          <a:chExt cx="0" cy="0"/>
        </a:xfrm>
      </p:grpSpPr>
      <p:grpSp>
        <p:nvGrpSpPr>
          <p:cNvPr id="124" name="Google Shape;124;p23"/>
          <p:cNvGrpSpPr/>
          <p:nvPr/>
        </p:nvGrpSpPr>
        <p:grpSpPr>
          <a:xfrm>
            <a:off x="-312430" y="-2203050"/>
            <a:ext cx="10061107" cy="8838949"/>
            <a:chOff x="-312430" y="-2203050"/>
            <a:chExt cx="10061107" cy="8838949"/>
          </a:xfrm>
        </p:grpSpPr>
        <p:pic>
          <p:nvPicPr>
            <p:cNvPr id="125" name="Google Shape;125;p23"/>
            <p:cNvPicPr preferRelativeResize="0"/>
            <p:nvPr/>
          </p:nvPicPr>
          <p:blipFill>
            <a:blip r:embed="rId2">
              <a:alphaModFix/>
            </a:blip>
            <a:stretch>
              <a:fillRect/>
            </a:stretch>
          </p:blipFill>
          <p:spPr>
            <a:xfrm>
              <a:off x="-312421" y="3858500"/>
              <a:ext cx="4477873" cy="2777400"/>
            </a:xfrm>
            <a:prstGeom prst="rect">
              <a:avLst/>
            </a:prstGeom>
            <a:noFill/>
            <a:ln>
              <a:noFill/>
            </a:ln>
          </p:spPr>
        </p:pic>
        <p:pic>
          <p:nvPicPr>
            <p:cNvPr id="126" name="Google Shape;126;p23"/>
            <p:cNvPicPr preferRelativeResize="0"/>
            <p:nvPr/>
          </p:nvPicPr>
          <p:blipFill>
            <a:blip r:embed="rId3">
              <a:alphaModFix/>
            </a:blip>
            <a:stretch>
              <a:fillRect/>
            </a:stretch>
          </p:blipFill>
          <p:spPr>
            <a:xfrm flipH="1">
              <a:off x="1782229" y="-2203050"/>
              <a:ext cx="3582674" cy="3213749"/>
            </a:xfrm>
            <a:prstGeom prst="rect">
              <a:avLst/>
            </a:prstGeom>
            <a:noFill/>
            <a:ln>
              <a:noFill/>
            </a:ln>
          </p:spPr>
        </p:pic>
        <p:pic>
          <p:nvPicPr>
            <p:cNvPr id="127" name="Google Shape;127;p23"/>
            <p:cNvPicPr preferRelativeResize="0"/>
            <p:nvPr/>
          </p:nvPicPr>
          <p:blipFill>
            <a:blip r:embed="rId4">
              <a:alphaModFix/>
            </a:blip>
            <a:stretch>
              <a:fillRect/>
            </a:stretch>
          </p:blipFill>
          <p:spPr>
            <a:xfrm rot="5400000">
              <a:off x="6994777" y="-325425"/>
              <a:ext cx="3281925" cy="2225876"/>
            </a:xfrm>
            <a:prstGeom prst="rect">
              <a:avLst/>
            </a:prstGeom>
            <a:noFill/>
            <a:ln>
              <a:noFill/>
            </a:ln>
          </p:spPr>
        </p:pic>
        <p:pic>
          <p:nvPicPr>
            <p:cNvPr id="128" name="Google Shape;128;p23"/>
            <p:cNvPicPr preferRelativeResize="0"/>
            <p:nvPr/>
          </p:nvPicPr>
          <p:blipFill>
            <a:blip r:embed="rId5">
              <a:alphaModFix/>
            </a:blip>
            <a:stretch>
              <a:fillRect/>
            </a:stretch>
          </p:blipFill>
          <p:spPr>
            <a:xfrm rot="4151567">
              <a:off x="-320042" y="-175873"/>
              <a:ext cx="2395664" cy="1636149"/>
            </a:xfrm>
            <a:prstGeom prst="rect">
              <a:avLst/>
            </a:prstGeom>
            <a:noFill/>
            <a:ln>
              <a:noFill/>
            </a:ln>
          </p:spPr>
        </p:pic>
      </p:grpSp>
      <p:sp>
        <p:nvSpPr>
          <p:cNvPr id="129" name="Google Shape;129;p23"/>
          <p:cNvSpPr txBox="1">
            <a:spLocks noGrp="1"/>
          </p:cNvSpPr>
          <p:nvPr>
            <p:ph type="title" hasCustomPrompt="1"/>
          </p:nvPr>
        </p:nvSpPr>
        <p:spPr>
          <a:xfrm>
            <a:off x="2387700" y="1514700"/>
            <a:ext cx="4368600" cy="146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30" name="Google Shape;130;p23"/>
          <p:cNvSpPr txBox="1">
            <a:spLocks noGrp="1"/>
          </p:cNvSpPr>
          <p:nvPr>
            <p:ph type="subTitle" idx="1"/>
          </p:nvPr>
        </p:nvSpPr>
        <p:spPr>
          <a:xfrm>
            <a:off x="3070950" y="2980188"/>
            <a:ext cx="3002100" cy="6486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25"/>
        <p:cNvGrpSpPr/>
        <p:nvPr/>
      </p:nvGrpSpPr>
      <p:grpSpPr>
        <a:xfrm>
          <a:off x="0" y="0"/>
          <a:ext cx="0" cy="0"/>
          <a:chOff x="0" y="0"/>
          <a:chExt cx="0" cy="0"/>
        </a:xfrm>
      </p:grpSpPr>
      <p:grpSp>
        <p:nvGrpSpPr>
          <p:cNvPr id="1826" name="Google Shape;1826;p218"/>
          <p:cNvGrpSpPr/>
          <p:nvPr/>
        </p:nvGrpSpPr>
        <p:grpSpPr>
          <a:xfrm>
            <a:off x="-1592709" y="-2321050"/>
            <a:ext cx="12467944" cy="10036299"/>
            <a:chOff x="-1592709" y="-2321050"/>
            <a:chExt cx="12467944" cy="10036299"/>
          </a:xfrm>
        </p:grpSpPr>
        <p:pic>
          <p:nvPicPr>
            <p:cNvPr id="1827" name="Google Shape;1827;p218"/>
            <p:cNvPicPr preferRelativeResize="0"/>
            <p:nvPr/>
          </p:nvPicPr>
          <p:blipFill>
            <a:blip r:embed="rId2">
              <a:alphaModFix/>
            </a:blip>
            <a:stretch>
              <a:fillRect/>
            </a:stretch>
          </p:blipFill>
          <p:spPr>
            <a:xfrm>
              <a:off x="-1592709" y="-2321050"/>
              <a:ext cx="7581420" cy="5141890"/>
            </a:xfrm>
            <a:prstGeom prst="rect">
              <a:avLst/>
            </a:prstGeom>
            <a:noFill/>
            <a:ln>
              <a:noFill/>
            </a:ln>
          </p:spPr>
        </p:pic>
        <p:pic>
          <p:nvPicPr>
            <p:cNvPr id="1828" name="Google Shape;1828;p218"/>
            <p:cNvPicPr preferRelativeResize="0"/>
            <p:nvPr/>
          </p:nvPicPr>
          <p:blipFill>
            <a:blip r:embed="rId3">
              <a:alphaModFix/>
            </a:blip>
            <a:stretch>
              <a:fillRect/>
            </a:stretch>
          </p:blipFill>
          <p:spPr>
            <a:xfrm>
              <a:off x="5141265" y="-611225"/>
              <a:ext cx="5733971" cy="5143500"/>
            </a:xfrm>
            <a:prstGeom prst="rect">
              <a:avLst/>
            </a:prstGeom>
            <a:noFill/>
            <a:ln>
              <a:noFill/>
            </a:ln>
          </p:spPr>
        </p:pic>
        <p:pic>
          <p:nvPicPr>
            <p:cNvPr id="1829" name="Google Shape;1829;p218"/>
            <p:cNvPicPr preferRelativeResize="0"/>
            <p:nvPr/>
          </p:nvPicPr>
          <p:blipFill>
            <a:blip r:embed="rId4">
              <a:alphaModFix/>
            </a:blip>
            <a:stretch>
              <a:fillRect/>
            </a:stretch>
          </p:blipFill>
          <p:spPr>
            <a:xfrm>
              <a:off x="623459" y="2571750"/>
              <a:ext cx="8292581" cy="5143499"/>
            </a:xfrm>
            <a:prstGeom prst="rect">
              <a:avLst/>
            </a:prstGeom>
            <a:noFill/>
            <a:ln>
              <a:noFill/>
            </a:ln>
          </p:spPr>
        </p:pic>
        <p:pic>
          <p:nvPicPr>
            <p:cNvPr id="1830" name="Google Shape;1830;p218"/>
            <p:cNvPicPr preferRelativeResize="0"/>
            <p:nvPr/>
          </p:nvPicPr>
          <p:blipFill>
            <a:blip r:embed="rId5">
              <a:alphaModFix/>
            </a:blip>
            <a:stretch>
              <a:fillRect/>
            </a:stretch>
          </p:blipFill>
          <p:spPr>
            <a:xfrm>
              <a:off x="266888" y="2763700"/>
              <a:ext cx="2456675" cy="2672449"/>
            </a:xfrm>
            <a:prstGeom prst="rect">
              <a:avLst/>
            </a:prstGeom>
            <a:noFill/>
            <a:ln>
              <a:noFill/>
            </a:ln>
          </p:spPr>
        </p:pic>
        <p:pic>
          <p:nvPicPr>
            <p:cNvPr id="1831" name="Google Shape;1831;p218"/>
            <p:cNvPicPr preferRelativeResize="0"/>
            <p:nvPr/>
          </p:nvPicPr>
          <p:blipFill>
            <a:blip r:embed="rId6">
              <a:alphaModFix/>
            </a:blip>
            <a:stretch>
              <a:fillRect/>
            </a:stretch>
          </p:blipFill>
          <p:spPr>
            <a:xfrm>
              <a:off x="4752971" y="-1463650"/>
              <a:ext cx="4532624" cy="3095625"/>
            </a:xfrm>
            <a:prstGeom prst="rect">
              <a:avLst/>
            </a:prstGeom>
            <a:noFill/>
            <a:ln>
              <a:noFill/>
            </a:ln>
          </p:spPr>
        </p:pic>
      </p:grpSp>
      <p:sp>
        <p:nvSpPr>
          <p:cNvPr id="1832" name="Google Shape;1832;p218"/>
          <p:cNvSpPr txBox="1">
            <a:spLocks noGrp="1"/>
          </p:cNvSpPr>
          <p:nvPr>
            <p:ph type="title"/>
          </p:nvPr>
        </p:nvSpPr>
        <p:spPr>
          <a:xfrm>
            <a:off x="1104750" y="1183350"/>
            <a:ext cx="6934500" cy="2776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833"/>
        <p:cNvGrpSpPr/>
        <p:nvPr/>
      </p:nvGrpSpPr>
      <p:grpSpPr>
        <a:xfrm>
          <a:off x="0" y="0"/>
          <a:ext cx="0" cy="0"/>
          <a:chOff x="0" y="0"/>
          <a:chExt cx="0" cy="0"/>
        </a:xfrm>
      </p:grpSpPr>
      <p:sp>
        <p:nvSpPr>
          <p:cNvPr id="1834" name="Google Shape;1834;p219"/>
          <p:cNvSpPr txBox="1">
            <a:spLocks noGrp="1"/>
          </p:cNvSpPr>
          <p:nvPr>
            <p:ph type="title"/>
          </p:nvPr>
        </p:nvSpPr>
        <p:spPr>
          <a:xfrm>
            <a:off x="4572000" y="1275100"/>
            <a:ext cx="3515100" cy="968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600" b="0">
                <a:latin typeface="Autour One"/>
                <a:ea typeface="Autour One"/>
                <a:cs typeface="Autour One"/>
                <a:sym typeface="Autour One"/>
              </a:defRPr>
            </a:lvl1pPr>
            <a:lvl2pPr lvl="1" algn="l">
              <a:spcBef>
                <a:spcPts val="0"/>
              </a:spcBef>
              <a:spcAft>
                <a:spcPts val="0"/>
              </a:spcAft>
              <a:buSzPts val="4200"/>
              <a:buNone/>
              <a:defRPr sz="4200"/>
            </a:lvl2pPr>
            <a:lvl3pPr lvl="2" algn="l">
              <a:spcBef>
                <a:spcPts val="0"/>
              </a:spcBef>
              <a:spcAft>
                <a:spcPts val="0"/>
              </a:spcAft>
              <a:buSzPts val="4200"/>
              <a:buNone/>
              <a:defRPr sz="4200"/>
            </a:lvl3pPr>
            <a:lvl4pPr lvl="3" algn="l">
              <a:spcBef>
                <a:spcPts val="0"/>
              </a:spcBef>
              <a:spcAft>
                <a:spcPts val="0"/>
              </a:spcAft>
              <a:buSzPts val="4200"/>
              <a:buNone/>
              <a:defRPr sz="4200"/>
            </a:lvl4pPr>
            <a:lvl5pPr lvl="4" algn="l">
              <a:spcBef>
                <a:spcPts val="0"/>
              </a:spcBef>
              <a:spcAft>
                <a:spcPts val="0"/>
              </a:spcAft>
              <a:buSzPts val="4200"/>
              <a:buNone/>
              <a:defRPr sz="4200"/>
            </a:lvl5pPr>
            <a:lvl6pPr lvl="5" algn="l">
              <a:spcBef>
                <a:spcPts val="0"/>
              </a:spcBef>
              <a:spcAft>
                <a:spcPts val="0"/>
              </a:spcAft>
              <a:buSzPts val="4200"/>
              <a:buNone/>
              <a:defRPr sz="4200"/>
            </a:lvl6pPr>
            <a:lvl7pPr lvl="6" algn="l">
              <a:spcBef>
                <a:spcPts val="0"/>
              </a:spcBef>
              <a:spcAft>
                <a:spcPts val="0"/>
              </a:spcAft>
              <a:buSzPts val="4200"/>
              <a:buNone/>
              <a:defRPr sz="4200"/>
            </a:lvl7pPr>
            <a:lvl8pPr lvl="7" algn="l">
              <a:spcBef>
                <a:spcPts val="0"/>
              </a:spcBef>
              <a:spcAft>
                <a:spcPts val="0"/>
              </a:spcAft>
              <a:buSzPts val="4200"/>
              <a:buNone/>
              <a:defRPr sz="4200"/>
            </a:lvl8pPr>
            <a:lvl9pPr lvl="8" algn="l">
              <a:spcBef>
                <a:spcPts val="0"/>
              </a:spcBef>
              <a:spcAft>
                <a:spcPts val="0"/>
              </a:spcAft>
              <a:buSzPts val="4200"/>
              <a:buNone/>
              <a:defRPr sz="4200"/>
            </a:lvl9pPr>
          </a:lstStyle>
          <a:p>
            <a:endParaRPr/>
          </a:p>
        </p:txBody>
      </p:sp>
      <p:sp>
        <p:nvSpPr>
          <p:cNvPr id="1835" name="Google Shape;1835;p219"/>
          <p:cNvSpPr txBox="1">
            <a:spLocks noGrp="1"/>
          </p:cNvSpPr>
          <p:nvPr>
            <p:ph type="subTitle" idx="1"/>
          </p:nvPr>
        </p:nvSpPr>
        <p:spPr>
          <a:xfrm>
            <a:off x="4572000" y="2448788"/>
            <a:ext cx="3515100" cy="1419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grpSp>
        <p:nvGrpSpPr>
          <p:cNvPr id="1836" name="Google Shape;1836;p219"/>
          <p:cNvGrpSpPr/>
          <p:nvPr/>
        </p:nvGrpSpPr>
        <p:grpSpPr>
          <a:xfrm>
            <a:off x="-207700" y="-1376150"/>
            <a:ext cx="10435225" cy="9308799"/>
            <a:chOff x="-207699" y="-1376150"/>
            <a:chExt cx="10435225" cy="9308799"/>
          </a:xfrm>
        </p:grpSpPr>
        <p:grpSp>
          <p:nvGrpSpPr>
            <p:cNvPr id="1837" name="Google Shape;1837;p219"/>
            <p:cNvGrpSpPr/>
            <p:nvPr/>
          </p:nvGrpSpPr>
          <p:grpSpPr>
            <a:xfrm>
              <a:off x="-207700" y="-1376150"/>
              <a:ext cx="10435225" cy="9308799"/>
              <a:chOff x="-207699" y="-1376150"/>
              <a:chExt cx="10435225" cy="9308799"/>
            </a:xfrm>
          </p:grpSpPr>
          <p:pic>
            <p:nvPicPr>
              <p:cNvPr id="1838" name="Google Shape;1838;p219"/>
              <p:cNvPicPr preferRelativeResize="0"/>
              <p:nvPr/>
            </p:nvPicPr>
            <p:blipFill>
              <a:blip r:embed="rId3">
                <a:alphaModFix/>
              </a:blip>
              <a:stretch>
                <a:fillRect/>
              </a:stretch>
            </p:blipFill>
            <p:spPr>
              <a:xfrm rot="5400000">
                <a:off x="7384353" y="47800"/>
                <a:ext cx="2872018" cy="1947875"/>
              </a:xfrm>
              <a:prstGeom prst="rect">
                <a:avLst/>
              </a:prstGeom>
              <a:noFill/>
              <a:ln>
                <a:noFill/>
              </a:ln>
            </p:spPr>
          </p:pic>
          <p:pic>
            <p:nvPicPr>
              <p:cNvPr id="1839" name="Google Shape;1839;p219"/>
              <p:cNvPicPr preferRelativeResize="0"/>
              <p:nvPr/>
            </p:nvPicPr>
            <p:blipFill>
              <a:blip r:embed="rId4">
                <a:alphaModFix/>
              </a:blip>
              <a:stretch>
                <a:fillRect/>
              </a:stretch>
            </p:blipFill>
            <p:spPr>
              <a:xfrm rot="10800000" flipH="1">
                <a:off x="-207699" y="-1376150"/>
                <a:ext cx="4108652" cy="2548401"/>
              </a:xfrm>
              <a:prstGeom prst="rect">
                <a:avLst/>
              </a:prstGeom>
              <a:noFill/>
              <a:ln>
                <a:noFill/>
              </a:ln>
            </p:spPr>
          </p:pic>
          <p:pic>
            <p:nvPicPr>
              <p:cNvPr id="1840" name="Google Shape;1840;p219"/>
              <p:cNvPicPr preferRelativeResize="0"/>
              <p:nvPr/>
            </p:nvPicPr>
            <p:blipFill>
              <a:blip r:embed="rId5">
                <a:alphaModFix/>
              </a:blip>
              <a:stretch>
                <a:fillRect/>
              </a:stretch>
            </p:blipFill>
            <p:spPr>
              <a:xfrm>
                <a:off x="5364352" y="3570275"/>
                <a:ext cx="4863174" cy="4362374"/>
              </a:xfrm>
              <a:prstGeom prst="rect">
                <a:avLst/>
              </a:prstGeom>
              <a:noFill/>
              <a:ln>
                <a:noFill/>
              </a:ln>
            </p:spPr>
          </p:pic>
          <p:pic>
            <p:nvPicPr>
              <p:cNvPr id="1841" name="Google Shape;1841;p219"/>
              <p:cNvPicPr preferRelativeResize="0"/>
              <p:nvPr/>
            </p:nvPicPr>
            <p:blipFill>
              <a:blip r:embed="rId6">
                <a:alphaModFix/>
              </a:blip>
              <a:stretch>
                <a:fillRect/>
              </a:stretch>
            </p:blipFill>
            <p:spPr>
              <a:xfrm rot="10800000" flipH="1">
                <a:off x="6338425" y="-414275"/>
                <a:ext cx="1374649" cy="1233100"/>
              </a:xfrm>
              <a:prstGeom prst="rect">
                <a:avLst/>
              </a:prstGeom>
              <a:noFill/>
              <a:ln>
                <a:noFill/>
              </a:ln>
            </p:spPr>
          </p:pic>
        </p:grpSp>
        <p:pic>
          <p:nvPicPr>
            <p:cNvPr id="1842" name="Google Shape;1842;p219"/>
            <p:cNvPicPr preferRelativeResize="0"/>
            <p:nvPr/>
          </p:nvPicPr>
          <p:blipFill>
            <a:blip r:embed="rId7">
              <a:alphaModFix/>
            </a:blip>
            <a:stretch>
              <a:fillRect/>
            </a:stretch>
          </p:blipFill>
          <p:spPr>
            <a:xfrm rot="1484429">
              <a:off x="5619436" y="3702488"/>
              <a:ext cx="1814703" cy="1974101"/>
            </a:xfrm>
            <a:prstGeom prst="rect">
              <a:avLst/>
            </a:prstGeom>
            <a:noFill/>
            <a:ln>
              <a:noFill/>
            </a:ln>
          </p:spPr>
        </p:pic>
      </p:gr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43"/>
        <p:cNvGrpSpPr/>
        <p:nvPr/>
      </p:nvGrpSpPr>
      <p:grpSpPr>
        <a:xfrm>
          <a:off x="0" y="0"/>
          <a:ext cx="0" cy="0"/>
          <a:chOff x="0" y="0"/>
          <a:chExt cx="0" cy="0"/>
        </a:xfrm>
      </p:grpSpPr>
      <p:sp>
        <p:nvSpPr>
          <p:cNvPr id="1844" name="Google Shape;1844;p220"/>
          <p:cNvSpPr txBox="1">
            <a:spLocks noGrp="1"/>
          </p:cNvSpPr>
          <p:nvPr>
            <p:ph type="body" idx="1"/>
          </p:nvPr>
        </p:nvSpPr>
        <p:spPr>
          <a:xfrm>
            <a:off x="714175" y="535650"/>
            <a:ext cx="4746300" cy="996000"/>
          </a:xfrm>
          <a:prstGeom prst="rect">
            <a:avLst/>
          </a:prstGeom>
        </p:spPr>
        <p:txBody>
          <a:bodyPr spcFirstLastPara="1" wrap="square" lIns="91425" tIns="91425" rIns="91425" bIns="91425" anchor="ctr" anchorCtr="0">
            <a:noAutofit/>
          </a:bodyPr>
          <a:lstStyle>
            <a:lvl1pPr marL="457200" marR="0" lvl="0" indent="-228600">
              <a:lnSpc>
                <a:spcPct val="100000"/>
              </a:lnSpc>
              <a:spcBef>
                <a:spcPts val="0"/>
              </a:spcBef>
              <a:spcAft>
                <a:spcPts val="0"/>
              </a:spcAft>
              <a:buSzPts val="3200"/>
              <a:buFont typeface="Autour One"/>
              <a:buNone/>
              <a:defRPr sz="3200">
                <a:latin typeface="Autour One"/>
                <a:ea typeface="Autour One"/>
                <a:cs typeface="Autour One"/>
                <a:sym typeface="Autour One"/>
              </a:defRPr>
            </a:lvl1pPr>
          </a:lstStyle>
          <a:p>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45"/>
        <p:cNvGrpSpPr/>
        <p:nvPr/>
      </p:nvGrpSpPr>
      <p:grpSpPr>
        <a:xfrm>
          <a:off x="0" y="0"/>
          <a:ext cx="0" cy="0"/>
          <a:chOff x="0" y="0"/>
          <a:chExt cx="0" cy="0"/>
        </a:xfrm>
      </p:grpSpPr>
      <p:grpSp>
        <p:nvGrpSpPr>
          <p:cNvPr id="1846" name="Google Shape;1846;p221"/>
          <p:cNvGrpSpPr/>
          <p:nvPr/>
        </p:nvGrpSpPr>
        <p:grpSpPr>
          <a:xfrm>
            <a:off x="-312430" y="-2203050"/>
            <a:ext cx="10061107" cy="8838949"/>
            <a:chOff x="-312430" y="-2203050"/>
            <a:chExt cx="10061107" cy="8838949"/>
          </a:xfrm>
        </p:grpSpPr>
        <p:pic>
          <p:nvPicPr>
            <p:cNvPr id="1847" name="Google Shape;1847;p221"/>
            <p:cNvPicPr preferRelativeResize="0"/>
            <p:nvPr/>
          </p:nvPicPr>
          <p:blipFill>
            <a:blip r:embed="rId2">
              <a:alphaModFix/>
            </a:blip>
            <a:stretch>
              <a:fillRect/>
            </a:stretch>
          </p:blipFill>
          <p:spPr>
            <a:xfrm>
              <a:off x="-312421" y="3858500"/>
              <a:ext cx="4477873" cy="2777400"/>
            </a:xfrm>
            <a:prstGeom prst="rect">
              <a:avLst/>
            </a:prstGeom>
            <a:noFill/>
            <a:ln>
              <a:noFill/>
            </a:ln>
          </p:spPr>
        </p:pic>
        <p:pic>
          <p:nvPicPr>
            <p:cNvPr id="1848" name="Google Shape;1848;p221"/>
            <p:cNvPicPr preferRelativeResize="0"/>
            <p:nvPr/>
          </p:nvPicPr>
          <p:blipFill>
            <a:blip r:embed="rId3">
              <a:alphaModFix/>
            </a:blip>
            <a:stretch>
              <a:fillRect/>
            </a:stretch>
          </p:blipFill>
          <p:spPr>
            <a:xfrm flipH="1">
              <a:off x="1782229" y="-2203050"/>
              <a:ext cx="3582674" cy="3213749"/>
            </a:xfrm>
            <a:prstGeom prst="rect">
              <a:avLst/>
            </a:prstGeom>
            <a:noFill/>
            <a:ln>
              <a:noFill/>
            </a:ln>
          </p:spPr>
        </p:pic>
        <p:pic>
          <p:nvPicPr>
            <p:cNvPr id="1849" name="Google Shape;1849;p221"/>
            <p:cNvPicPr preferRelativeResize="0"/>
            <p:nvPr/>
          </p:nvPicPr>
          <p:blipFill>
            <a:blip r:embed="rId4">
              <a:alphaModFix/>
            </a:blip>
            <a:stretch>
              <a:fillRect/>
            </a:stretch>
          </p:blipFill>
          <p:spPr>
            <a:xfrm rot="5400000">
              <a:off x="6994777" y="-325425"/>
              <a:ext cx="3281925" cy="2225876"/>
            </a:xfrm>
            <a:prstGeom prst="rect">
              <a:avLst/>
            </a:prstGeom>
            <a:noFill/>
            <a:ln>
              <a:noFill/>
            </a:ln>
          </p:spPr>
        </p:pic>
        <p:pic>
          <p:nvPicPr>
            <p:cNvPr id="1850" name="Google Shape;1850;p221"/>
            <p:cNvPicPr preferRelativeResize="0"/>
            <p:nvPr/>
          </p:nvPicPr>
          <p:blipFill>
            <a:blip r:embed="rId5">
              <a:alphaModFix/>
            </a:blip>
            <a:stretch>
              <a:fillRect/>
            </a:stretch>
          </p:blipFill>
          <p:spPr>
            <a:xfrm rot="4151567">
              <a:off x="-320042" y="-175873"/>
              <a:ext cx="2395664" cy="1636149"/>
            </a:xfrm>
            <a:prstGeom prst="rect">
              <a:avLst/>
            </a:prstGeom>
            <a:noFill/>
            <a:ln>
              <a:noFill/>
            </a:ln>
          </p:spPr>
        </p:pic>
      </p:grpSp>
      <p:sp>
        <p:nvSpPr>
          <p:cNvPr id="1851" name="Google Shape;1851;p221"/>
          <p:cNvSpPr txBox="1">
            <a:spLocks noGrp="1"/>
          </p:cNvSpPr>
          <p:nvPr>
            <p:ph type="title" hasCustomPrompt="1"/>
          </p:nvPr>
        </p:nvSpPr>
        <p:spPr>
          <a:xfrm>
            <a:off x="2387700" y="1514700"/>
            <a:ext cx="4368600" cy="146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852" name="Google Shape;1852;p221"/>
          <p:cNvSpPr txBox="1">
            <a:spLocks noGrp="1"/>
          </p:cNvSpPr>
          <p:nvPr>
            <p:ph type="subTitle" idx="1"/>
          </p:nvPr>
        </p:nvSpPr>
        <p:spPr>
          <a:xfrm>
            <a:off x="3070950" y="2980188"/>
            <a:ext cx="3002100" cy="6486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53"/>
        <p:cNvGrpSpPr/>
        <p:nvPr/>
      </p:nvGrpSpPr>
      <p:grpSpPr>
        <a:xfrm>
          <a:off x="0" y="0"/>
          <a:ext cx="0" cy="0"/>
          <a:chOff x="0" y="0"/>
          <a:chExt cx="0" cy="0"/>
        </a:xfrm>
      </p:grpSpPr>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1854"/>
        <p:cNvGrpSpPr/>
        <p:nvPr/>
      </p:nvGrpSpPr>
      <p:grpSpPr>
        <a:xfrm>
          <a:off x="0" y="0"/>
          <a:ext cx="0" cy="0"/>
          <a:chOff x="0" y="0"/>
          <a:chExt cx="0" cy="0"/>
        </a:xfrm>
      </p:grpSpPr>
      <p:grpSp>
        <p:nvGrpSpPr>
          <p:cNvPr id="1855" name="Google Shape;1855;p223"/>
          <p:cNvGrpSpPr/>
          <p:nvPr/>
        </p:nvGrpSpPr>
        <p:grpSpPr>
          <a:xfrm>
            <a:off x="-1595189" y="-1550751"/>
            <a:ext cx="10886939" cy="8860700"/>
            <a:chOff x="-1595189" y="-1550751"/>
            <a:chExt cx="10886939" cy="8860700"/>
          </a:xfrm>
        </p:grpSpPr>
        <p:pic>
          <p:nvPicPr>
            <p:cNvPr id="1856" name="Google Shape;1856;p223"/>
            <p:cNvPicPr preferRelativeResize="0"/>
            <p:nvPr/>
          </p:nvPicPr>
          <p:blipFill>
            <a:blip r:embed="rId3">
              <a:alphaModFix/>
            </a:blip>
            <a:stretch>
              <a:fillRect/>
            </a:stretch>
          </p:blipFill>
          <p:spPr>
            <a:xfrm rot="764436">
              <a:off x="-1357826" y="-1163539"/>
              <a:ext cx="3799209" cy="2576721"/>
            </a:xfrm>
            <a:prstGeom prst="rect">
              <a:avLst/>
            </a:prstGeom>
            <a:noFill/>
            <a:ln>
              <a:noFill/>
            </a:ln>
          </p:spPr>
        </p:pic>
        <p:pic>
          <p:nvPicPr>
            <p:cNvPr id="1857" name="Google Shape;1857;p223"/>
            <p:cNvPicPr preferRelativeResize="0"/>
            <p:nvPr/>
          </p:nvPicPr>
          <p:blipFill rotWithShape="1">
            <a:blip r:embed="rId4">
              <a:alphaModFix/>
            </a:blip>
            <a:srcRect l="14900" t="13704" r="12059"/>
            <a:stretch/>
          </p:blipFill>
          <p:spPr>
            <a:xfrm>
              <a:off x="7885900" y="4150558"/>
              <a:ext cx="1405850" cy="1806759"/>
            </a:xfrm>
            <a:prstGeom prst="rect">
              <a:avLst/>
            </a:prstGeom>
            <a:noFill/>
            <a:ln>
              <a:noFill/>
            </a:ln>
          </p:spPr>
        </p:pic>
        <p:pic>
          <p:nvPicPr>
            <p:cNvPr id="1858" name="Google Shape;1858;p223"/>
            <p:cNvPicPr preferRelativeResize="0"/>
            <p:nvPr/>
          </p:nvPicPr>
          <p:blipFill rotWithShape="1">
            <a:blip r:embed="rId5">
              <a:alphaModFix/>
            </a:blip>
            <a:srcRect l="11418" t="19680" r="8511" b="32342"/>
            <a:stretch/>
          </p:blipFill>
          <p:spPr>
            <a:xfrm rot="-6299993">
              <a:off x="7479352" y="363221"/>
              <a:ext cx="1582347" cy="1031455"/>
            </a:xfrm>
            <a:prstGeom prst="rect">
              <a:avLst/>
            </a:prstGeom>
            <a:noFill/>
            <a:ln>
              <a:noFill/>
            </a:ln>
          </p:spPr>
        </p:pic>
        <p:pic>
          <p:nvPicPr>
            <p:cNvPr id="1859" name="Google Shape;1859;p223"/>
            <p:cNvPicPr preferRelativeResize="0"/>
            <p:nvPr/>
          </p:nvPicPr>
          <p:blipFill>
            <a:blip r:embed="rId6">
              <a:alphaModFix/>
            </a:blip>
            <a:stretch>
              <a:fillRect/>
            </a:stretch>
          </p:blipFill>
          <p:spPr>
            <a:xfrm>
              <a:off x="1961424" y="4230450"/>
              <a:ext cx="3433074" cy="3079499"/>
            </a:xfrm>
            <a:prstGeom prst="rect">
              <a:avLst/>
            </a:prstGeom>
            <a:noFill/>
            <a:ln>
              <a:noFill/>
            </a:ln>
          </p:spPr>
        </p:pic>
      </p:grpSp>
      <p:sp>
        <p:nvSpPr>
          <p:cNvPr id="1860" name="Google Shape;1860;p22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solidFill>
                  <a:schemeClr val="dk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861" name="Google Shape;1861;p223"/>
          <p:cNvSpPr txBox="1">
            <a:spLocks noGrp="1"/>
          </p:cNvSpPr>
          <p:nvPr>
            <p:ph type="title" idx="2" hasCustomPrompt="1"/>
          </p:nvPr>
        </p:nvSpPr>
        <p:spPr>
          <a:xfrm>
            <a:off x="865350" y="181005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862" name="Google Shape;1862;p223"/>
          <p:cNvSpPr txBox="1">
            <a:spLocks noGrp="1"/>
          </p:cNvSpPr>
          <p:nvPr>
            <p:ph type="title" idx="3"/>
          </p:nvPr>
        </p:nvSpPr>
        <p:spPr>
          <a:xfrm>
            <a:off x="1875288"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863" name="Google Shape;1863;p223"/>
          <p:cNvSpPr txBox="1">
            <a:spLocks noGrp="1"/>
          </p:cNvSpPr>
          <p:nvPr>
            <p:ph type="subTitle" idx="1"/>
          </p:nvPr>
        </p:nvSpPr>
        <p:spPr>
          <a:xfrm>
            <a:off x="1875288"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64" name="Google Shape;1864;p223"/>
          <p:cNvSpPr txBox="1">
            <a:spLocks noGrp="1"/>
          </p:cNvSpPr>
          <p:nvPr>
            <p:ph type="title" idx="4" hasCustomPrompt="1"/>
          </p:nvPr>
        </p:nvSpPr>
        <p:spPr>
          <a:xfrm>
            <a:off x="4698337" y="1817013"/>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865" name="Google Shape;1865;p223"/>
          <p:cNvSpPr txBox="1">
            <a:spLocks noGrp="1"/>
          </p:cNvSpPr>
          <p:nvPr>
            <p:ph type="title" idx="5"/>
          </p:nvPr>
        </p:nvSpPr>
        <p:spPr>
          <a:xfrm>
            <a:off x="5711475"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866" name="Google Shape;1866;p223"/>
          <p:cNvSpPr txBox="1">
            <a:spLocks noGrp="1"/>
          </p:cNvSpPr>
          <p:nvPr>
            <p:ph type="subTitle" idx="6"/>
          </p:nvPr>
        </p:nvSpPr>
        <p:spPr>
          <a:xfrm>
            <a:off x="5711475"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67" name="Google Shape;1867;p223"/>
          <p:cNvSpPr txBox="1">
            <a:spLocks noGrp="1"/>
          </p:cNvSpPr>
          <p:nvPr>
            <p:ph type="title" idx="7" hasCustomPrompt="1"/>
          </p:nvPr>
        </p:nvSpPr>
        <p:spPr>
          <a:xfrm>
            <a:off x="865363"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868" name="Google Shape;1868;p223"/>
          <p:cNvSpPr txBox="1">
            <a:spLocks noGrp="1"/>
          </p:cNvSpPr>
          <p:nvPr>
            <p:ph type="title" idx="8"/>
          </p:nvPr>
        </p:nvSpPr>
        <p:spPr>
          <a:xfrm>
            <a:off x="1875288"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869" name="Google Shape;1869;p223"/>
          <p:cNvSpPr txBox="1">
            <a:spLocks noGrp="1"/>
          </p:cNvSpPr>
          <p:nvPr>
            <p:ph type="subTitle" idx="9"/>
          </p:nvPr>
        </p:nvSpPr>
        <p:spPr>
          <a:xfrm>
            <a:off x="1875288"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70" name="Google Shape;1870;p223"/>
          <p:cNvSpPr txBox="1">
            <a:spLocks noGrp="1"/>
          </p:cNvSpPr>
          <p:nvPr>
            <p:ph type="title" idx="13" hasCustomPrompt="1"/>
          </p:nvPr>
        </p:nvSpPr>
        <p:spPr>
          <a:xfrm>
            <a:off x="4698338"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871" name="Google Shape;1871;p223"/>
          <p:cNvSpPr txBox="1">
            <a:spLocks noGrp="1"/>
          </p:cNvSpPr>
          <p:nvPr>
            <p:ph type="title" idx="14"/>
          </p:nvPr>
        </p:nvSpPr>
        <p:spPr>
          <a:xfrm>
            <a:off x="5711475"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872" name="Google Shape;1872;p223"/>
          <p:cNvSpPr txBox="1">
            <a:spLocks noGrp="1"/>
          </p:cNvSpPr>
          <p:nvPr>
            <p:ph type="subTitle" idx="15"/>
          </p:nvPr>
        </p:nvSpPr>
        <p:spPr>
          <a:xfrm>
            <a:off x="5711475"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alphaModFix/>
          </a:blip>
          <a:stretch>
            <a:fillRect/>
          </a:stretch>
        </a:blipFill>
        <a:effectLst/>
      </p:bgPr>
    </p:bg>
    <p:spTree>
      <p:nvGrpSpPr>
        <p:cNvPr id="1" name="Shape 1873"/>
        <p:cNvGrpSpPr/>
        <p:nvPr/>
      </p:nvGrpSpPr>
      <p:grpSpPr>
        <a:xfrm>
          <a:off x="0" y="0"/>
          <a:ext cx="0" cy="0"/>
          <a:chOff x="0" y="0"/>
          <a:chExt cx="0" cy="0"/>
        </a:xfrm>
      </p:grpSpPr>
      <p:grpSp>
        <p:nvGrpSpPr>
          <p:cNvPr id="1874" name="Google Shape;1874;p224"/>
          <p:cNvGrpSpPr/>
          <p:nvPr/>
        </p:nvGrpSpPr>
        <p:grpSpPr>
          <a:xfrm>
            <a:off x="-3542285" y="-1561475"/>
            <a:ext cx="13934658" cy="8301225"/>
            <a:chOff x="-3542285" y="-1561475"/>
            <a:chExt cx="13934658" cy="8301225"/>
          </a:xfrm>
        </p:grpSpPr>
        <p:pic>
          <p:nvPicPr>
            <p:cNvPr id="1875" name="Google Shape;1875;p224"/>
            <p:cNvPicPr preferRelativeResize="0"/>
            <p:nvPr/>
          </p:nvPicPr>
          <p:blipFill>
            <a:blip r:embed="rId3">
              <a:alphaModFix/>
            </a:blip>
            <a:stretch>
              <a:fillRect/>
            </a:stretch>
          </p:blipFill>
          <p:spPr>
            <a:xfrm flipH="1">
              <a:off x="-3542285" y="1596250"/>
              <a:ext cx="5733971" cy="5143500"/>
            </a:xfrm>
            <a:prstGeom prst="rect">
              <a:avLst/>
            </a:prstGeom>
            <a:noFill/>
            <a:ln>
              <a:noFill/>
            </a:ln>
          </p:spPr>
        </p:pic>
        <p:pic>
          <p:nvPicPr>
            <p:cNvPr id="1876" name="Google Shape;1876;p224"/>
            <p:cNvPicPr preferRelativeResize="0"/>
            <p:nvPr/>
          </p:nvPicPr>
          <p:blipFill>
            <a:blip r:embed="rId4">
              <a:alphaModFix/>
            </a:blip>
            <a:stretch>
              <a:fillRect/>
            </a:stretch>
          </p:blipFill>
          <p:spPr>
            <a:xfrm>
              <a:off x="6157296" y="3820350"/>
              <a:ext cx="4235076" cy="2626826"/>
            </a:xfrm>
            <a:prstGeom prst="rect">
              <a:avLst/>
            </a:prstGeom>
            <a:noFill/>
            <a:ln>
              <a:noFill/>
            </a:ln>
          </p:spPr>
        </p:pic>
        <p:pic>
          <p:nvPicPr>
            <p:cNvPr id="1877" name="Google Shape;1877;p224"/>
            <p:cNvPicPr preferRelativeResize="0"/>
            <p:nvPr/>
          </p:nvPicPr>
          <p:blipFill>
            <a:blip r:embed="rId5">
              <a:alphaModFix/>
            </a:blip>
            <a:stretch>
              <a:fillRect/>
            </a:stretch>
          </p:blipFill>
          <p:spPr>
            <a:xfrm>
              <a:off x="-570474" y="-1561475"/>
              <a:ext cx="3873101" cy="2626825"/>
            </a:xfrm>
            <a:prstGeom prst="rect">
              <a:avLst/>
            </a:prstGeom>
            <a:noFill/>
            <a:ln>
              <a:noFill/>
            </a:ln>
          </p:spPr>
        </p:pic>
        <p:pic>
          <p:nvPicPr>
            <p:cNvPr id="1878" name="Google Shape;1878;p224"/>
            <p:cNvPicPr preferRelativeResize="0"/>
            <p:nvPr/>
          </p:nvPicPr>
          <p:blipFill>
            <a:blip r:embed="rId6">
              <a:alphaModFix/>
            </a:blip>
            <a:stretch>
              <a:fillRect/>
            </a:stretch>
          </p:blipFill>
          <p:spPr>
            <a:xfrm rot="-3511697">
              <a:off x="-514378" y="1733981"/>
              <a:ext cx="1926980" cy="2096240"/>
            </a:xfrm>
            <a:prstGeom prst="rect">
              <a:avLst/>
            </a:prstGeom>
            <a:noFill/>
            <a:ln>
              <a:noFill/>
            </a:ln>
          </p:spPr>
        </p:pic>
      </p:grpSp>
      <p:sp>
        <p:nvSpPr>
          <p:cNvPr id="1879" name="Google Shape;1879;p22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880" name="Google Shape;1880;p224"/>
          <p:cNvSpPr txBox="1">
            <a:spLocks noGrp="1"/>
          </p:cNvSpPr>
          <p:nvPr>
            <p:ph type="title" idx="2"/>
          </p:nvPr>
        </p:nvSpPr>
        <p:spPr>
          <a:xfrm>
            <a:off x="1053888"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881" name="Google Shape;1881;p224"/>
          <p:cNvSpPr txBox="1">
            <a:spLocks noGrp="1"/>
          </p:cNvSpPr>
          <p:nvPr>
            <p:ph type="subTitle" idx="1"/>
          </p:nvPr>
        </p:nvSpPr>
        <p:spPr>
          <a:xfrm>
            <a:off x="10537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82" name="Google Shape;1882;p224"/>
          <p:cNvSpPr txBox="1">
            <a:spLocks noGrp="1"/>
          </p:cNvSpPr>
          <p:nvPr>
            <p:ph type="title" idx="3"/>
          </p:nvPr>
        </p:nvSpPr>
        <p:spPr>
          <a:xfrm>
            <a:off x="3519069"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883" name="Google Shape;1883;p224"/>
          <p:cNvSpPr txBox="1">
            <a:spLocks noGrp="1"/>
          </p:cNvSpPr>
          <p:nvPr>
            <p:ph type="subTitle" idx="4"/>
          </p:nvPr>
        </p:nvSpPr>
        <p:spPr>
          <a:xfrm>
            <a:off x="3518925"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84" name="Google Shape;1884;p224"/>
          <p:cNvSpPr txBox="1">
            <a:spLocks noGrp="1"/>
          </p:cNvSpPr>
          <p:nvPr>
            <p:ph type="title" idx="5"/>
          </p:nvPr>
        </p:nvSpPr>
        <p:spPr>
          <a:xfrm>
            <a:off x="5984394"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885" name="Google Shape;1885;p224"/>
          <p:cNvSpPr txBox="1">
            <a:spLocks noGrp="1"/>
          </p:cNvSpPr>
          <p:nvPr>
            <p:ph type="subTitle" idx="6"/>
          </p:nvPr>
        </p:nvSpPr>
        <p:spPr>
          <a:xfrm>
            <a:off x="59842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and Two Columns 1">
  <p:cSld name="CUSTOM_15">
    <p:spTree>
      <p:nvGrpSpPr>
        <p:cNvPr id="1" name="Shape 1886"/>
        <p:cNvGrpSpPr/>
        <p:nvPr/>
      </p:nvGrpSpPr>
      <p:grpSpPr>
        <a:xfrm>
          <a:off x="0" y="0"/>
          <a:ext cx="0" cy="0"/>
          <a:chOff x="0" y="0"/>
          <a:chExt cx="0" cy="0"/>
        </a:xfrm>
      </p:grpSpPr>
      <p:grpSp>
        <p:nvGrpSpPr>
          <p:cNvPr id="1887" name="Google Shape;1887;p225"/>
          <p:cNvGrpSpPr/>
          <p:nvPr/>
        </p:nvGrpSpPr>
        <p:grpSpPr>
          <a:xfrm>
            <a:off x="-1450525" y="-1269237"/>
            <a:ext cx="11627502" cy="6583561"/>
            <a:chOff x="-1450525" y="-1269237"/>
            <a:chExt cx="11627502" cy="6583561"/>
          </a:xfrm>
        </p:grpSpPr>
        <p:pic>
          <p:nvPicPr>
            <p:cNvPr id="1888" name="Google Shape;1888;p225"/>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1889" name="Google Shape;1889;p225"/>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1890" name="Google Shape;1890;p225"/>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1891" name="Google Shape;1891;p225"/>
            <p:cNvPicPr preferRelativeResize="0"/>
            <p:nvPr/>
          </p:nvPicPr>
          <p:blipFill>
            <a:blip r:embed="rId5">
              <a:alphaModFix/>
            </a:blip>
            <a:stretch>
              <a:fillRect/>
            </a:stretch>
          </p:blipFill>
          <p:spPr>
            <a:xfrm>
              <a:off x="297099" y="-1269237"/>
              <a:ext cx="3080601" cy="2763375"/>
            </a:xfrm>
            <a:prstGeom prst="rect">
              <a:avLst/>
            </a:prstGeom>
            <a:noFill/>
            <a:ln>
              <a:noFill/>
            </a:ln>
          </p:spPr>
        </p:pic>
        <p:pic>
          <p:nvPicPr>
            <p:cNvPr id="1892" name="Google Shape;1892;p225"/>
            <p:cNvPicPr preferRelativeResize="0"/>
            <p:nvPr/>
          </p:nvPicPr>
          <p:blipFill rotWithShape="1">
            <a:blip r:embed="rId6">
              <a:alphaModFix/>
            </a:blip>
            <a:srcRect l="20035" t="16973" r="16821" b="16414"/>
            <a:stretch/>
          </p:blipFill>
          <p:spPr>
            <a:xfrm>
              <a:off x="438875" y="404600"/>
              <a:ext cx="1383351" cy="1587601"/>
            </a:xfrm>
            <a:prstGeom prst="rect">
              <a:avLst/>
            </a:prstGeom>
            <a:noFill/>
            <a:ln>
              <a:noFill/>
            </a:ln>
          </p:spPr>
        </p:pic>
      </p:grpSp>
      <p:sp>
        <p:nvSpPr>
          <p:cNvPr id="1893" name="Google Shape;1893;p22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894" name="Google Shape;1894;p225"/>
          <p:cNvSpPr txBox="1">
            <a:spLocks noGrp="1"/>
          </p:cNvSpPr>
          <p:nvPr>
            <p:ph type="title" idx="2"/>
          </p:nvPr>
        </p:nvSpPr>
        <p:spPr>
          <a:xfrm>
            <a:off x="2952113" y="3035300"/>
            <a:ext cx="3240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895" name="Google Shape;1895;p225"/>
          <p:cNvSpPr txBox="1">
            <a:spLocks noGrp="1"/>
          </p:cNvSpPr>
          <p:nvPr>
            <p:ph type="subTitle" idx="1"/>
          </p:nvPr>
        </p:nvSpPr>
        <p:spPr>
          <a:xfrm>
            <a:off x="2951887" y="3467600"/>
            <a:ext cx="32400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96" name="Google Shape;1896;p225"/>
          <p:cNvSpPr txBox="1">
            <a:spLocks noGrp="1"/>
          </p:cNvSpPr>
          <p:nvPr>
            <p:ph type="title" idx="3"/>
          </p:nvPr>
        </p:nvSpPr>
        <p:spPr>
          <a:xfrm>
            <a:off x="2952176" y="1494125"/>
            <a:ext cx="32397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897" name="Google Shape;1897;p225"/>
          <p:cNvSpPr txBox="1">
            <a:spLocks noGrp="1"/>
          </p:cNvSpPr>
          <p:nvPr>
            <p:ph type="subTitle" idx="4"/>
          </p:nvPr>
        </p:nvSpPr>
        <p:spPr>
          <a:xfrm>
            <a:off x="2951887" y="1926425"/>
            <a:ext cx="32397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1898"/>
        <p:cNvGrpSpPr/>
        <p:nvPr/>
      </p:nvGrpSpPr>
      <p:grpSpPr>
        <a:xfrm>
          <a:off x="0" y="0"/>
          <a:ext cx="0" cy="0"/>
          <a:chOff x="0" y="0"/>
          <a:chExt cx="0" cy="0"/>
        </a:xfrm>
      </p:grpSpPr>
      <p:grpSp>
        <p:nvGrpSpPr>
          <p:cNvPr id="1899" name="Google Shape;1899;p226"/>
          <p:cNvGrpSpPr/>
          <p:nvPr/>
        </p:nvGrpSpPr>
        <p:grpSpPr>
          <a:xfrm>
            <a:off x="-524126" y="0"/>
            <a:ext cx="10747186" cy="5701924"/>
            <a:chOff x="-524126" y="0"/>
            <a:chExt cx="10747186" cy="5701924"/>
          </a:xfrm>
        </p:grpSpPr>
        <p:grpSp>
          <p:nvGrpSpPr>
            <p:cNvPr id="1900" name="Google Shape;1900;p226"/>
            <p:cNvGrpSpPr/>
            <p:nvPr/>
          </p:nvGrpSpPr>
          <p:grpSpPr>
            <a:xfrm>
              <a:off x="-524126" y="0"/>
              <a:ext cx="10747186" cy="5701924"/>
              <a:chOff x="-524126" y="0"/>
              <a:chExt cx="10747186" cy="5701924"/>
            </a:xfrm>
          </p:grpSpPr>
          <p:pic>
            <p:nvPicPr>
              <p:cNvPr id="1901" name="Google Shape;1901;p226"/>
              <p:cNvPicPr preferRelativeResize="0"/>
              <p:nvPr/>
            </p:nvPicPr>
            <p:blipFill>
              <a:blip r:embed="rId2">
                <a:alphaModFix/>
              </a:blip>
              <a:stretch>
                <a:fillRect/>
              </a:stretch>
            </p:blipFill>
            <p:spPr>
              <a:xfrm flipH="1">
                <a:off x="91122" y="0"/>
                <a:ext cx="2101101" cy="1884744"/>
              </a:xfrm>
              <a:prstGeom prst="rect">
                <a:avLst/>
              </a:prstGeom>
              <a:noFill/>
              <a:ln>
                <a:noFill/>
              </a:ln>
            </p:spPr>
          </p:pic>
          <p:pic>
            <p:nvPicPr>
              <p:cNvPr id="1902" name="Google Shape;1902;p226"/>
              <p:cNvPicPr preferRelativeResize="0"/>
              <p:nvPr/>
            </p:nvPicPr>
            <p:blipFill>
              <a:blip r:embed="rId3">
                <a:alphaModFix/>
              </a:blip>
              <a:stretch>
                <a:fillRect/>
              </a:stretch>
            </p:blipFill>
            <p:spPr>
              <a:xfrm>
                <a:off x="-524126" y="535650"/>
                <a:ext cx="2016225" cy="2193326"/>
              </a:xfrm>
              <a:prstGeom prst="rect">
                <a:avLst/>
              </a:prstGeom>
              <a:noFill/>
              <a:ln>
                <a:noFill/>
              </a:ln>
            </p:spPr>
          </p:pic>
          <p:pic>
            <p:nvPicPr>
              <p:cNvPr id="1903" name="Google Shape;1903;p226"/>
              <p:cNvPicPr preferRelativeResize="0"/>
              <p:nvPr/>
            </p:nvPicPr>
            <p:blipFill>
              <a:blip r:embed="rId4">
                <a:alphaModFix/>
              </a:blip>
              <a:stretch>
                <a:fillRect/>
              </a:stretch>
            </p:blipFill>
            <p:spPr>
              <a:xfrm rot="-5400000">
                <a:off x="7322775" y="1085625"/>
                <a:ext cx="3580048" cy="2220524"/>
              </a:xfrm>
              <a:prstGeom prst="rect">
                <a:avLst/>
              </a:prstGeom>
              <a:noFill/>
              <a:ln>
                <a:noFill/>
              </a:ln>
            </p:spPr>
          </p:pic>
          <p:pic>
            <p:nvPicPr>
              <p:cNvPr id="1904" name="Google Shape;1904;p226"/>
              <p:cNvPicPr preferRelativeResize="0"/>
              <p:nvPr/>
            </p:nvPicPr>
            <p:blipFill>
              <a:blip r:embed="rId5">
                <a:alphaModFix/>
              </a:blip>
              <a:stretch>
                <a:fillRect/>
              </a:stretch>
            </p:blipFill>
            <p:spPr>
              <a:xfrm rot="10800000">
                <a:off x="7898700" y="3985891"/>
                <a:ext cx="1913025" cy="1716033"/>
              </a:xfrm>
              <a:prstGeom prst="rect">
                <a:avLst/>
              </a:prstGeom>
              <a:noFill/>
              <a:ln>
                <a:noFill/>
              </a:ln>
            </p:spPr>
          </p:pic>
          <p:pic>
            <p:nvPicPr>
              <p:cNvPr id="1905" name="Google Shape;1905;p226"/>
              <p:cNvPicPr preferRelativeResize="0"/>
              <p:nvPr/>
            </p:nvPicPr>
            <p:blipFill rotWithShape="1">
              <a:blip r:embed="rId6">
                <a:alphaModFix/>
              </a:blip>
              <a:srcRect t="17266" b="29950"/>
              <a:stretch/>
            </p:blipFill>
            <p:spPr>
              <a:xfrm rot="1799963">
                <a:off x="4400080" y="4046953"/>
                <a:ext cx="1953687" cy="1121791"/>
              </a:xfrm>
              <a:prstGeom prst="rect">
                <a:avLst/>
              </a:prstGeom>
              <a:noFill/>
              <a:ln>
                <a:noFill/>
              </a:ln>
            </p:spPr>
          </p:pic>
        </p:grpSp>
        <p:pic>
          <p:nvPicPr>
            <p:cNvPr id="1906" name="Google Shape;1906;p226"/>
            <p:cNvPicPr preferRelativeResize="0"/>
            <p:nvPr/>
          </p:nvPicPr>
          <p:blipFill>
            <a:blip r:embed="rId7">
              <a:alphaModFix/>
            </a:blip>
            <a:stretch>
              <a:fillRect/>
            </a:stretch>
          </p:blipFill>
          <p:spPr>
            <a:xfrm rot="-5400000">
              <a:off x="7257104" y="499997"/>
              <a:ext cx="2077123" cy="1418575"/>
            </a:xfrm>
            <a:prstGeom prst="rect">
              <a:avLst/>
            </a:prstGeom>
            <a:noFill/>
            <a:ln>
              <a:noFill/>
            </a:ln>
          </p:spPr>
        </p:pic>
      </p:grpSp>
      <p:sp>
        <p:nvSpPr>
          <p:cNvPr id="1907" name="Google Shape;1907;p22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908" name="Google Shape;1908;p226"/>
          <p:cNvSpPr txBox="1">
            <a:spLocks noGrp="1"/>
          </p:cNvSpPr>
          <p:nvPr>
            <p:ph type="title" idx="2"/>
          </p:nvPr>
        </p:nvSpPr>
        <p:spPr>
          <a:xfrm>
            <a:off x="1325796" y="1467313"/>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909" name="Google Shape;1909;p226"/>
          <p:cNvSpPr txBox="1">
            <a:spLocks noGrp="1"/>
          </p:cNvSpPr>
          <p:nvPr>
            <p:ph type="subTitle" idx="1"/>
          </p:nvPr>
        </p:nvSpPr>
        <p:spPr>
          <a:xfrm>
            <a:off x="1325678" y="1899613"/>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10" name="Google Shape;1910;p226"/>
          <p:cNvSpPr txBox="1">
            <a:spLocks noGrp="1"/>
          </p:cNvSpPr>
          <p:nvPr>
            <p:ph type="title" idx="3"/>
          </p:nvPr>
        </p:nvSpPr>
        <p:spPr>
          <a:xfrm>
            <a:off x="1325865" y="3090738"/>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911" name="Google Shape;1911;p226"/>
          <p:cNvSpPr txBox="1">
            <a:spLocks noGrp="1"/>
          </p:cNvSpPr>
          <p:nvPr>
            <p:ph type="subTitle" idx="4"/>
          </p:nvPr>
        </p:nvSpPr>
        <p:spPr>
          <a:xfrm>
            <a:off x="1325742" y="3523038"/>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12" name="Google Shape;1912;p226"/>
          <p:cNvSpPr txBox="1">
            <a:spLocks noGrp="1"/>
          </p:cNvSpPr>
          <p:nvPr>
            <p:ph type="title" idx="5"/>
          </p:nvPr>
        </p:nvSpPr>
        <p:spPr>
          <a:xfrm>
            <a:off x="6020122" y="1467325"/>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913" name="Google Shape;1913;p226"/>
          <p:cNvSpPr txBox="1">
            <a:spLocks noGrp="1"/>
          </p:cNvSpPr>
          <p:nvPr>
            <p:ph type="subTitle" idx="6"/>
          </p:nvPr>
        </p:nvSpPr>
        <p:spPr>
          <a:xfrm>
            <a:off x="6020004" y="1899625"/>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14" name="Google Shape;1914;p226"/>
          <p:cNvSpPr txBox="1">
            <a:spLocks noGrp="1"/>
          </p:cNvSpPr>
          <p:nvPr>
            <p:ph type="title" idx="7"/>
          </p:nvPr>
        </p:nvSpPr>
        <p:spPr>
          <a:xfrm>
            <a:off x="6020066" y="3090750"/>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915" name="Google Shape;1915;p226"/>
          <p:cNvSpPr txBox="1">
            <a:spLocks noGrp="1"/>
          </p:cNvSpPr>
          <p:nvPr>
            <p:ph type="subTitle" idx="8"/>
          </p:nvPr>
        </p:nvSpPr>
        <p:spPr>
          <a:xfrm>
            <a:off x="6019943" y="3523050"/>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1916"/>
        <p:cNvGrpSpPr/>
        <p:nvPr/>
      </p:nvGrpSpPr>
      <p:grpSpPr>
        <a:xfrm>
          <a:off x="0" y="0"/>
          <a:ext cx="0" cy="0"/>
          <a:chOff x="0" y="0"/>
          <a:chExt cx="0" cy="0"/>
        </a:xfrm>
      </p:grpSpPr>
      <p:grpSp>
        <p:nvGrpSpPr>
          <p:cNvPr id="1917" name="Google Shape;1917;p227"/>
          <p:cNvGrpSpPr/>
          <p:nvPr/>
        </p:nvGrpSpPr>
        <p:grpSpPr>
          <a:xfrm>
            <a:off x="-1280868" y="-1408800"/>
            <a:ext cx="11404015" cy="6945716"/>
            <a:chOff x="-1280868" y="-1408800"/>
            <a:chExt cx="11404015" cy="6945716"/>
          </a:xfrm>
        </p:grpSpPr>
        <p:pic>
          <p:nvPicPr>
            <p:cNvPr id="1918" name="Google Shape;1918;p227"/>
            <p:cNvPicPr preferRelativeResize="0"/>
            <p:nvPr/>
          </p:nvPicPr>
          <p:blipFill>
            <a:blip r:embed="rId2">
              <a:alphaModFix/>
            </a:blip>
            <a:stretch>
              <a:fillRect/>
            </a:stretch>
          </p:blipFill>
          <p:spPr>
            <a:xfrm>
              <a:off x="5260605" y="-1408800"/>
              <a:ext cx="2913825" cy="2613775"/>
            </a:xfrm>
            <a:prstGeom prst="rect">
              <a:avLst/>
            </a:prstGeom>
            <a:noFill/>
            <a:ln>
              <a:noFill/>
            </a:ln>
          </p:spPr>
        </p:pic>
        <p:pic>
          <p:nvPicPr>
            <p:cNvPr id="1919" name="Google Shape;1919;p227"/>
            <p:cNvPicPr preferRelativeResize="0"/>
            <p:nvPr/>
          </p:nvPicPr>
          <p:blipFill>
            <a:blip r:embed="rId3">
              <a:alphaModFix/>
            </a:blip>
            <a:stretch>
              <a:fillRect/>
            </a:stretch>
          </p:blipFill>
          <p:spPr>
            <a:xfrm rot="5400000">
              <a:off x="-1982131" y="1146300"/>
              <a:ext cx="3693299" cy="2290775"/>
            </a:xfrm>
            <a:prstGeom prst="rect">
              <a:avLst/>
            </a:prstGeom>
            <a:noFill/>
            <a:ln>
              <a:noFill/>
            </a:ln>
          </p:spPr>
        </p:pic>
        <p:pic>
          <p:nvPicPr>
            <p:cNvPr id="1920" name="Google Shape;1920;p227"/>
            <p:cNvPicPr preferRelativeResize="0"/>
            <p:nvPr/>
          </p:nvPicPr>
          <p:blipFill>
            <a:blip r:embed="rId4">
              <a:alphaModFix/>
            </a:blip>
            <a:stretch>
              <a:fillRect/>
            </a:stretch>
          </p:blipFill>
          <p:spPr>
            <a:xfrm rot="5400000" flipH="1">
              <a:off x="7662083" y="3075853"/>
              <a:ext cx="2932925" cy="1989201"/>
            </a:xfrm>
            <a:prstGeom prst="rect">
              <a:avLst/>
            </a:prstGeom>
            <a:noFill/>
            <a:ln>
              <a:noFill/>
            </a:ln>
          </p:spPr>
        </p:pic>
        <p:pic>
          <p:nvPicPr>
            <p:cNvPr id="1921" name="Google Shape;1921;p227"/>
            <p:cNvPicPr preferRelativeResize="0"/>
            <p:nvPr/>
          </p:nvPicPr>
          <p:blipFill rotWithShape="1">
            <a:blip r:embed="rId5">
              <a:alphaModFix/>
            </a:blip>
            <a:srcRect t="19260" b="31255"/>
            <a:stretch/>
          </p:blipFill>
          <p:spPr>
            <a:xfrm rot="-3690879">
              <a:off x="7755881" y="1413760"/>
              <a:ext cx="1694962" cy="912453"/>
            </a:xfrm>
            <a:prstGeom prst="rect">
              <a:avLst/>
            </a:prstGeom>
            <a:noFill/>
            <a:ln>
              <a:noFill/>
            </a:ln>
          </p:spPr>
        </p:pic>
      </p:grpSp>
      <p:sp>
        <p:nvSpPr>
          <p:cNvPr id="1922" name="Google Shape;1922;p22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923" name="Google Shape;1923;p227"/>
          <p:cNvSpPr txBox="1">
            <a:spLocks noGrp="1"/>
          </p:cNvSpPr>
          <p:nvPr>
            <p:ph type="title" idx="2"/>
          </p:nvPr>
        </p:nvSpPr>
        <p:spPr>
          <a:xfrm>
            <a:off x="1053888"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924" name="Google Shape;1924;p227"/>
          <p:cNvSpPr txBox="1">
            <a:spLocks noGrp="1"/>
          </p:cNvSpPr>
          <p:nvPr>
            <p:ph type="subTitle" idx="1"/>
          </p:nvPr>
        </p:nvSpPr>
        <p:spPr>
          <a:xfrm>
            <a:off x="10537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25" name="Google Shape;1925;p227"/>
          <p:cNvSpPr txBox="1">
            <a:spLocks noGrp="1"/>
          </p:cNvSpPr>
          <p:nvPr>
            <p:ph type="title" idx="3"/>
          </p:nvPr>
        </p:nvSpPr>
        <p:spPr>
          <a:xfrm>
            <a:off x="3519069"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926" name="Google Shape;1926;p227"/>
          <p:cNvSpPr txBox="1">
            <a:spLocks noGrp="1"/>
          </p:cNvSpPr>
          <p:nvPr>
            <p:ph type="subTitle" idx="4"/>
          </p:nvPr>
        </p:nvSpPr>
        <p:spPr>
          <a:xfrm>
            <a:off x="3518925"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27" name="Google Shape;1927;p227"/>
          <p:cNvSpPr txBox="1">
            <a:spLocks noGrp="1"/>
          </p:cNvSpPr>
          <p:nvPr>
            <p:ph type="title" idx="5"/>
          </p:nvPr>
        </p:nvSpPr>
        <p:spPr>
          <a:xfrm>
            <a:off x="5984394"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928" name="Google Shape;1928;p227"/>
          <p:cNvSpPr txBox="1">
            <a:spLocks noGrp="1"/>
          </p:cNvSpPr>
          <p:nvPr>
            <p:ph type="subTitle" idx="6"/>
          </p:nvPr>
        </p:nvSpPr>
        <p:spPr>
          <a:xfrm>
            <a:off x="59842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29" name="Google Shape;1929;p227"/>
          <p:cNvSpPr txBox="1">
            <a:spLocks noGrp="1"/>
          </p:cNvSpPr>
          <p:nvPr>
            <p:ph type="title" idx="7"/>
          </p:nvPr>
        </p:nvSpPr>
        <p:spPr>
          <a:xfrm>
            <a:off x="1053738"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930" name="Google Shape;1930;p227"/>
          <p:cNvSpPr txBox="1">
            <a:spLocks noGrp="1"/>
          </p:cNvSpPr>
          <p:nvPr>
            <p:ph type="subTitle" idx="8"/>
          </p:nvPr>
        </p:nvSpPr>
        <p:spPr>
          <a:xfrm>
            <a:off x="10536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31" name="Google Shape;1931;p227"/>
          <p:cNvSpPr txBox="1">
            <a:spLocks noGrp="1"/>
          </p:cNvSpPr>
          <p:nvPr>
            <p:ph type="title" idx="9"/>
          </p:nvPr>
        </p:nvSpPr>
        <p:spPr>
          <a:xfrm>
            <a:off x="3518919"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932" name="Google Shape;1932;p227"/>
          <p:cNvSpPr txBox="1">
            <a:spLocks noGrp="1"/>
          </p:cNvSpPr>
          <p:nvPr>
            <p:ph type="subTitle" idx="13"/>
          </p:nvPr>
        </p:nvSpPr>
        <p:spPr>
          <a:xfrm>
            <a:off x="3518775"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33" name="Google Shape;1933;p227"/>
          <p:cNvSpPr txBox="1">
            <a:spLocks noGrp="1"/>
          </p:cNvSpPr>
          <p:nvPr>
            <p:ph type="title" idx="14"/>
          </p:nvPr>
        </p:nvSpPr>
        <p:spPr>
          <a:xfrm>
            <a:off x="5984244"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934" name="Google Shape;1934;p227"/>
          <p:cNvSpPr txBox="1">
            <a:spLocks noGrp="1"/>
          </p:cNvSpPr>
          <p:nvPr>
            <p:ph type="subTitle" idx="15"/>
          </p:nvPr>
        </p:nvSpPr>
        <p:spPr>
          <a:xfrm>
            <a:off x="59841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1"/>
        <p:cNvGrpSpPr/>
        <p:nvPr/>
      </p:nvGrpSpPr>
      <p:grpSpPr>
        <a:xfrm>
          <a:off x="0" y="0"/>
          <a:ext cx="0" cy="0"/>
          <a:chOff x="0" y="0"/>
          <a:chExt cx="0" cy="0"/>
        </a:xfrm>
      </p:grpSpPr>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935"/>
        <p:cNvGrpSpPr/>
        <p:nvPr/>
      </p:nvGrpSpPr>
      <p:grpSpPr>
        <a:xfrm>
          <a:off x="0" y="0"/>
          <a:ext cx="0" cy="0"/>
          <a:chOff x="0" y="0"/>
          <a:chExt cx="0" cy="0"/>
        </a:xfrm>
      </p:grpSpPr>
      <p:grpSp>
        <p:nvGrpSpPr>
          <p:cNvPr id="1936" name="Google Shape;1936;p228"/>
          <p:cNvGrpSpPr/>
          <p:nvPr/>
        </p:nvGrpSpPr>
        <p:grpSpPr>
          <a:xfrm>
            <a:off x="-200222" y="-552413"/>
            <a:ext cx="10178698" cy="8163012"/>
            <a:chOff x="-200222" y="-552413"/>
            <a:chExt cx="10178698" cy="8163012"/>
          </a:xfrm>
        </p:grpSpPr>
        <p:pic>
          <p:nvPicPr>
            <p:cNvPr id="1937" name="Google Shape;1937;p228"/>
            <p:cNvPicPr preferRelativeResize="0"/>
            <p:nvPr/>
          </p:nvPicPr>
          <p:blipFill>
            <a:blip r:embed="rId2">
              <a:alphaModFix/>
            </a:blip>
            <a:stretch>
              <a:fillRect/>
            </a:stretch>
          </p:blipFill>
          <p:spPr>
            <a:xfrm rot="5400000">
              <a:off x="6610926" y="93263"/>
              <a:ext cx="4013225" cy="2721874"/>
            </a:xfrm>
            <a:prstGeom prst="rect">
              <a:avLst/>
            </a:prstGeom>
            <a:noFill/>
            <a:ln>
              <a:noFill/>
            </a:ln>
          </p:spPr>
        </p:pic>
        <p:pic>
          <p:nvPicPr>
            <p:cNvPr id="1938" name="Google Shape;1938;p228"/>
            <p:cNvPicPr preferRelativeResize="0"/>
            <p:nvPr/>
          </p:nvPicPr>
          <p:blipFill>
            <a:blip r:embed="rId3">
              <a:alphaModFix/>
            </a:blip>
            <a:stretch>
              <a:fillRect/>
            </a:stretch>
          </p:blipFill>
          <p:spPr>
            <a:xfrm>
              <a:off x="-200222" y="3899125"/>
              <a:ext cx="5983825" cy="3711474"/>
            </a:xfrm>
            <a:prstGeom prst="rect">
              <a:avLst/>
            </a:prstGeom>
            <a:noFill/>
            <a:ln>
              <a:noFill/>
            </a:ln>
          </p:spPr>
        </p:pic>
        <p:pic>
          <p:nvPicPr>
            <p:cNvPr id="1939" name="Google Shape;1939;p228"/>
            <p:cNvPicPr preferRelativeResize="0"/>
            <p:nvPr/>
          </p:nvPicPr>
          <p:blipFill>
            <a:blip r:embed="rId4">
              <a:alphaModFix/>
            </a:blip>
            <a:stretch>
              <a:fillRect/>
            </a:stretch>
          </p:blipFill>
          <p:spPr>
            <a:xfrm rot="5400000">
              <a:off x="7278787" y="3396688"/>
              <a:ext cx="2216575" cy="1513850"/>
            </a:xfrm>
            <a:prstGeom prst="rect">
              <a:avLst/>
            </a:prstGeom>
            <a:noFill/>
            <a:ln>
              <a:noFill/>
            </a:ln>
          </p:spPr>
        </p:pic>
      </p:grpSp>
      <p:sp>
        <p:nvSpPr>
          <p:cNvPr id="1940" name="Google Shape;1940;p228"/>
          <p:cNvSpPr txBox="1">
            <a:spLocks noGrp="1"/>
          </p:cNvSpPr>
          <p:nvPr>
            <p:ph type="title"/>
          </p:nvPr>
        </p:nvSpPr>
        <p:spPr>
          <a:xfrm>
            <a:off x="2211000" y="1176600"/>
            <a:ext cx="4722000" cy="1501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1941" name="Google Shape;1941;p228"/>
          <p:cNvSpPr txBox="1">
            <a:spLocks noGrp="1"/>
          </p:cNvSpPr>
          <p:nvPr>
            <p:ph type="subTitle" idx="1"/>
          </p:nvPr>
        </p:nvSpPr>
        <p:spPr>
          <a:xfrm>
            <a:off x="2488875" y="2598600"/>
            <a:ext cx="4166400" cy="9111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and Text 1">
  <p:cSld name="CUSTOM_17">
    <p:spTree>
      <p:nvGrpSpPr>
        <p:cNvPr id="1" name="Shape 1942"/>
        <p:cNvGrpSpPr/>
        <p:nvPr/>
      </p:nvGrpSpPr>
      <p:grpSpPr>
        <a:xfrm>
          <a:off x="0" y="0"/>
          <a:ext cx="0" cy="0"/>
          <a:chOff x="0" y="0"/>
          <a:chExt cx="0" cy="0"/>
        </a:xfrm>
      </p:grpSpPr>
      <p:grpSp>
        <p:nvGrpSpPr>
          <p:cNvPr id="1943" name="Google Shape;1943;p229"/>
          <p:cNvGrpSpPr/>
          <p:nvPr/>
        </p:nvGrpSpPr>
        <p:grpSpPr>
          <a:xfrm>
            <a:off x="188755" y="-780562"/>
            <a:ext cx="8955244" cy="7910287"/>
            <a:chOff x="188755" y="-780563"/>
            <a:chExt cx="8955244" cy="7910287"/>
          </a:xfrm>
        </p:grpSpPr>
        <p:pic>
          <p:nvPicPr>
            <p:cNvPr id="1944" name="Google Shape;1944;p229"/>
            <p:cNvPicPr preferRelativeResize="0"/>
            <p:nvPr/>
          </p:nvPicPr>
          <p:blipFill>
            <a:blip r:embed="rId2">
              <a:alphaModFix/>
            </a:blip>
            <a:stretch>
              <a:fillRect/>
            </a:stretch>
          </p:blipFill>
          <p:spPr>
            <a:xfrm rot="10800000" flipH="1">
              <a:off x="188755" y="-780563"/>
              <a:ext cx="3444049" cy="2136176"/>
            </a:xfrm>
            <a:prstGeom prst="rect">
              <a:avLst/>
            </a:prstGeom>
            <a:noFill/>
            <a:ln>
              <a:noFill/>
            </a:ln>
          </p:spPr>
        </p:pic>
        <p:pic>
          <p:nvPicPr>
            <p:cNvPr id="1945" name="Google Shape;1945;p229"/>
            <p:cNvPicPr preferRelativeResize="0"/>
            <p:nvPr/>
          </p:nvPicPr>
          <p:blipFill>
            <a:blip r:embed="rId3">
              <a:alphaModFix/>
            </a:blip>
            <a:stretch>
              <a:fillRect/>
            </a:stretch>
          </p:blipFill>
          <p:spPr>
            <a:xfrm>
              <a:off x="4913553" y="3381000"/>
              <a:ext cx="4179076" cy="3748724"/>
            </a:xfrm>
            <a:prstGeom prst="rect">
              <a:avLst/>
            </a:prstGeom>
            <a:noFill/>
            <a:ln>
              <a:noFill/>
            </a:ln>
          </p:spPr>
        </p:pic>
        <p:pic>
          <p:nvPicPr>
            <p:cNvPr id="1946" name="Google Shape;1946;p229"/>
            <p:cNvPicPr preferRelativeResize="0"/>
            <p:nvPr/>
          </p:nvPicPr>
          <p:blipFill>
            <a:blip r:embed="rId4">
              <a:alphaModFix/>
            </a:blip>
            <a:stretch>
              <a:fillRect/>
            </a:stretch>
          </p:blipFill>
          <p:spPr>
            <a:xfrm>
              <a:off x="7382450" y="2664425"/>
              <a:ext cx="1761549" cy="1580151"/>
            </a:xfrm>
            <a:prstGeom prst="rect">
              <a:avLst/>
            </a:prstGeom>
            <a:noFill/>
            <a:ln>
              <a:noFill/>
            </a:ln>
          </p:spPr>
        </p:pic>
        <p:pic>
          <p:nvPicPr>
            <p:cNvPr id="1947" name="Google Shape;1947;p229"/>
            <p:cNvPicPr preferRelativeResize="0"/>
            <p:nvPr/>
          </p:nvPicPr>
          <p:blipFill>
            <a:blip r:embed="rId5">
              <a:alphaModFix/>
            </a:blip>
            <a:stretch>
              <a:fillRect/>
            </a:stretch>
          </p:blipFill>
          <p:spPr>
            <a:xfrm rot="-5400000">
              <a:off x="7408613" y="3210012"/>
              <a:ext cx="2042425" cy="1394901"/>
            </a:xfrm>
            <a:prstGeom prst="rect">
              <a:avLst/>
            </a:prstGeom>
            <a:noFill/>
            <a:ln>
              <a:noFill/>
            </a:ln>
          </p:spPr>
        </p:pic>
      </p:grpSp>
      <p:sp>
        <p:nvSpPr>
          <p:cNvPr id="1948" name="Google Shape;1948;p22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949" name="Google Shape;1949;p229"/>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1950" name="Google Shape;1950;p229"/>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and Text 2">
  <p:cSld name="CUSTOM_18">
    <p:spTree>
      <p:nvGrpSpPr>
        <p:cNvPr id="1" name="Shape 1951"/>
        <p:cNvGrpSpPr/>
        <p:nvPr/>
      </p:nvGrpSpPr>
      <p:grpSpPr>
        <a:xfrm>
          <a:off x="0" y="0"/>
          <a:ext cx="0" cy="0"/>
          <a:chOff x="0" y="0"/>
          <a:chExt cx="0" cy="0"/>
        </a:xfrm>
      </p:grpSpPr>
      <p:grpSp>
        <p:nvGrpSpPr>
          <p:cNvPr id="1952" name="Google Shape;1952;p230"/>
          <p:cNvGrpSpPr/>
          <p:nvPr/>
        </p:nvGrpSpPr>
        <p:grpSpPr>
          <a:xfrm>
            <a:off x="-1701425" y="-1739300"/>
            <a:ext cx="12263051" cy="8329945"/>
            <a:chOff x="-1701425" y="-1739300"/>
            <a:chExt cx="12263051" cy="8329945"/>
          </a:xfrm>
        </p:grpSpPr>
        <p:pic>
          <p:nvPicPr>
            <p:cNvPr id="1953" name="Google Shape;1953;p230"/>
            <p:cNvPicPr preferRelativeResize="0"/>
            <p:nvPr/>
          </p:nvPicPr>
          <p:blipFill>
            <a:blip r:embed="rId2">
              <a:alphaModFix/>
            </a:blip>
            <a:stretch>
              <a:fillRect/>
            </a:stretch>
          </p:blipFill>
          <p:spPr>
            <a:xfrm rot="10800000">
              <a:off x="5015972" y="3338347"/>
              <a:ext cx="4795305" cy="3252298"/>
            </a:xfrm>
            <a:prstGeom prst="rect">
              <a:avLst/>
            </a:prstGeom>
            <a:noFill/>
            <a:ln>
              <a:noFill/>
            </a:ln>
          </p:spPr>
        </p:pic>
        <p:pic>
          <p:nvPicPr>
            <p:cNvPr id="1954" name="Google Shape;1954;p230"/>
            <p:cNvPicPr preferRelativeResize="0"/>
            <p:nvPr/>
          </p:nvPicPr>
          <p:blipFill>
            <a:blip r:embed="rId3">
              <a:alphaModFix/>
            </a:blip>
            <a:stretch>
              <a:fillRect/>
            </a:stretch>
          </p:blipFill>
          <p:spPr>
            <a:xfrm>
              <a:off x="-1701425" y="-1739300"/>
              <a:ext cx="3779951" cy="3390725"/>
            </a:xfrm>
            <a:prstGeom prst="rect">
              <a:avLst/>
            </a:prstGeom>
            <a:noFill/>
            <a:ln>
              <a:noFill/>
            </a:ln>
          </p:spPr>
        </p:pic>
        <p:pic>
          <p:nvPicPr>
            <p:cNvPr id="1955" name="Google Shape;1955;p230"/>
            <p:cNvPicPr preferRelativeResize="0"/>
            <p:nvPr/>
          </p:nvPicPr>
          <p:blipFill>
            <a:blip r:embed="rId4">
              <a:alphaModFix/>
            </a:blip>
            <a:stretch>
              <a:fillRect/>
            </a:stretch>
          </p:blipFill>
          <p:spPr>
            <a:xfrm>
              <a:off x="6935990" y="-1451925"/>
              <a:ext cx="3625636" cy="3252300"/>
            </a:xfrm>
            <a:prstGeom prst="rect">
              <a:avLst/>
            </a:prstGeom>
            <a:noFill/>
            <a:ln>
              <a:noFill/>
            </a:ln>
          </p:spPr>
        </p:pic>
        <p:pic>
          <p:nvPicPr>
            <p:cNvPr id="1956" name="Google Shape;1956;p230"/>
            <p:cNvPicPr preferRelativeResize="0"/>
            <p:nvPr/>
          </p:nvPicPr>
          <p:blipFill>
            <a:blip r:embed="rId5">
              <a:alphaModFix/>
            </a:blip>
            <a:stretch>
              <a:fillRect/>
            </a:stretch>
          </p:blipFill>
          <p:spPr>
            <a:xfrm>
              <a:off x="6936006" y="3066000"/>
              <a:ext cx="2125575" cy="2312276"/>
            </a:xfrm>
            <a:prstGeom prst="rect">
              <a:avLst/>
            </a:prstGeom>
            <a:noFill/>
            <a:ln>
              <a:noFill/>
            </a:ln>
          </p:spPr>
        </p:pic>
        <p:pic>
          <p:nvPicPr>
            <p:cNvPr id="1957" name="Google Shape;1957;p230"/>
            <p:cNvPicPr preferRelativeResize="0"/>
            <p:nvPr/>
          </p:nvPicPr>
          <p:blipFill rotWithShape="1">
            <a:blip r:embed="rId6">
              <a:alphaModFix/>
            </a:blip>
            <a:srcRect t="19260" b="31255"/>
            <a:stretch/>
          </p:blipFill>
          <p:spPr>
            <a:xfrm rot="1776172">
              <a:off x="870081" y="79423"/>
              <a:ext cx="1694962" cy="912453"/>
            </a:xfrm>
            <a:prstGeom prst="rect">
              <a:avLst/>
            </a:prstGeom>
            <a:noFill/>
            <a:ln>
              <a:noFill/>
            </a:ln>
          </p:spPr>
        </p:pic>
      </p:grpSp>
      <p:sp>
        <p:nvSpPr>
          <p:cNvPr id="1958" name="Google Shape;1958;p23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959" name="Google Shape;1959;p230"/>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1960" name="Google Shape;1960;p230"/>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Only 1">
  <p:cSld name="CUSTOM_6">
    <p:spTree>
      <p:nvGrpSpPr>
        <p:cNvPr id="1" name="Shape 1961"/>
        <p:cNvGrpSpPr/>
        <p:nvPr/>
      </p:nvGrpSpPr>
      <p:grpSpPr>
        <a:xfrm>
          <a:off x="0" y="0"/>
          <a:ext cx="0" cy="0"/>
          <a:chOff x="0" y="0"/>
          <a:chExt cx="0" cy="0"/>
        </a:xfrm>
      </p:grpSpPr>
      <p:grpSp>
        <p:nvGrpSpPr>
          <p:cNvPr id="1962" name="Google Shape;1962;p231"/>
          <p:cNvGrpSpPr/>
          <p:nvPr/>
        </p:nvGrpSpPr>
        <p:grpSpPr>
          <a:xfrm>
            <a:off x="-1054292" y="35775"/>
            <a:ext cx="11314667" cy="7313371"/>
            <a:chOff x="-1054292" y="35775"/>
            <a:chExt cx="11314667" cy="7313371"/>
          </a:xfrm>
        </p:grpSpPr>
        <p:pic>
          <p:nvPicPr>
            <p:cNvPr id="1963" name="Google Shape;1963;p231"/>
            <p:cNvPicPr preferRelativeResize="0"/>
            <p:nvPr/>
          </p:nvPicPr>
          <p:blipFill>
            <a:blip r:embed="rId2">
              <a:alphaModFix/>
            </a:blip>
            <a:stretch>
              <a:fillRect/>
            </a:stretch>
          </p:blipFill>
          <p:spPr>
            <a:xfrm rot="-5400000" flipH="1">
              <a:off x="7457437" y="692712"/>
              <a:ext cx="3459874" cy="2146001"/>
            </a:xfrm>
            <a:prstGeom prst="rect">
              <a:avLst/>
            </a:prstGeom>
            <a:noFill/>
            <a:ln>
              <a:noFill/>
            </a:ln>
          </p:spPr>
        </p:pic>
        <p:pic>
          <p:nvPicPr>
            <p:cNvPr id="1964" name="Google Shape;1964;p231"/>
            <p:cNvPicPr preferRelativeResize="0"/>
            <p:nvPr/>
          </p:nvPicPr>
          <p:blipFill rotWithShape="1">
            <a:blip r:embed="rId3">
              <a:alphaModFix/>
            </a:blip>
            <a:srcRect l="10169" t="17695" r="12437" b="31587"/>
            <a:stretch/>
          </p:blipFill>
          <p:spPr>
            <a:xfrm>
              <a:off x="179525" y="183287"/>
              <a:ext cx="1537600" cy="1096174"/>
            </a:xfrm>
            <a:prstGeom prst="rect">
              <a:avLst/>
            </a:prstGeom>
            <a:noFill/>
            <a:ln>
              <a:noFill/>
            </a:ln>
          </p:spPr>
        </p:pic>
        <p:pic>
          <p:nvPicPr>
            <p:cNvPr id="1965" name="Google Shape;1965;p231"/>
            <p:cNvPicPr preferRelativeResize="0"/>
            <p:nvPr/>
          </p:nvPicPr>
          <p:blipFill>
            <a:blip r:embed="rId4">
              <a:alphaModFix/>
            </a:blip>
            <a:stretch>
              <a:fillRect/>
            </a:stretch>
          </p:blipFill>
          <p:spPr>
            <a:xfrm rot="-9211542">
              <a:off x="-698285" y="4228446"/>
              <a:ext cx="3605403" cy="2445275"/>
            </a:xfrm>
            <a:prstGeom prst="rect">
              <a:avLst/>
            </a:prstGeom>
            <a:noFill/>
            <a:ln>
              <a:noFill/>
            </a:ln>
          </p:spPr>
        </p:pic>
        <p:pic>
          <p:nvPicPr>
            <p:cNvPr id="1966" name="Google Shape;1966;p231"/>
            <p:cNvPicPr preferRelativeResize="0"/>
            <p:nvPr/>
          </p:nvPicPr>
          <p:blipFill>
            <a:blip r:embed="rId5">
              <a:alphaModFix/>
            </a:blip>
            <a:stretch>
              <a:fillRect/>
            </a:stretch>
          </p:blipFill>
          <p:spPr>
            <a:xfrm rot="-1186094">
              <a:off x="7759449" y="3949750"/>
              <a:ext cx="1786999" cy="1220449"/>
            </a:xfrm>
            <a:prstGeom prst="rect">
              <a:avLst/>
            </a:prstGeom>
            <a:noFill/>
            <a:ln>
              <a:noFill/>
            </a:ln>
          </p:spPr>
        </p:pic>
      </p:grpSp>
      <p:sp>
        <p:nvSpPr>
          <p:cNvPr id="1967" name="Google Shape;1967;p23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Only 2">
  <p:cSld name="CUSTOM_7">
    <p:spTree>
      <p:nvGrpSpPr>
        <p:cNvPr id="1" name="Shape 1968"/>
        <p:cNvGrpSpPr/>
        <p:nvPr/>
      </p:nvGrpSpPr>
      <p:grpSpPr>
        <a:xfrm>
          <a:off x="0" y="0"/>
          <a:ext cx="0" cy="0"/>
          <a:chOff x="0" y="0"/>
          <a:chExt cx="0" cy="0"/>
        </a:xfrm>
      </p:grpSpPr>
      <p:grpSp>
        <p:nvGrpSpPr>
          <p:cNvPr id="1969" name="Google Shape;1969;p232"/>
          <p:cNvGrpSpPr/>
          <p:nvPr/>
        </p:nvGrpSpPr>
        <p:grpSpPr>
          <a:xfrm>
            <a:off x="-600950" y="-1624125"/>
            <a:ext cx="10780900" cy="8093200"/>
            <a:chOff x="-600950" y="-1624125"/>
            <a:chExt cx="10780900" cy="8093200"/>
          </a:xfrm>
        </p:grpSpPr>
        <p:grpSp>
          <p:nvGrpSpPr>
            <p:cNvPr id="1970" name="Google Shape;1970;p232"/>
            <p:cNvGrpSpPr/>
            <p:nvPr/>
          </p:nvGrpSpPr>
          <p:grpSpPr>
            <a:xfrm>
              <a:off x="-600950" y="-508450"/>
              <a:ext cx="10780900" cy="6977525"/>
              <a:chOff x="-600950" y="-508450"/>
              <a:chExt cx="10780900" cy="6977525"/>
            </a:xfrm>
          </p:grpSpPr>
          <p:pic>
            <p:nvPicPr>
              <p:cNvPr id="1971" name="Google Shape;1971;p232"/>
              <p:cNvPicPr preferRelativeResize="0"/>
              <p:nvPr/>
            </p:nvPicPr>
            <p:blipFill>
              <a:blip r:embed="rId2">
                <a:alphaModFix/>
              </a:blip>
              <a:stretch>
                <a:fillRect/>
              </a:stretch>
            </p:blipFill>
            <p:spPr>
              <a:xfrm>
                <a:off x="-600950" y="-508450"/>
                <a:ext cx="2327950" cy="2088199"/>
              </a:xfrm>
              <a:prstGeom prst="rect">
                <a:avLst/>
              </a:prstGeom>
              <a:noFill/>
              <a:ln>
                <a:noFill/>
              </a:ln>
            </p:spPr>
          </p:pic>
          <p:pic>
            <p:nvPicPr>
              <p:cNvPr id="1972" name="Google Shape;1972;p232"/>
              <p:cNvPicPr preferRelativeResize="0"/>
              <p:nvPr/>
            </p:nvPicPr>
            <p:blipFill>
              <a:blip r:embed="rId3">
                <a:alphaModFix/>
              </a:blip>
              <a:stretch>
                <a:fillRect/>
              </a:stretch>
            </p:blipFill>
            <p:spPr>
              <a:xfrm rot="6157483">
                <a:off x="-324710" y="1290739"/>
                <a:ext cx="1888475" cy="1289749"/>
              </a:xfrm>
              <a:prstGeom prst="rect">
                <a:avLst/>
              </a:prstGeom>
              <a:noFill/>
              <a:ln>
                <a:noFill/>
              </a:ln>
            </p:spPr>
          </p:pic>
          <p:pic>
            <p:nvPicPr>
              <p:cNvPr id="1973" name="Google Shape;1973;p232"/>
              <p:cNvPicPr preferRelativeResize="0"/>
              <p:nvPr/>
            </p:nvPicPr>
            <p:blipFill>
              <a:blip r:embed="rId4">
                <a:alphaModFix/>
              </a:blip>
              <a:stretch>
                <a:fillRect/>
              </a:stretch>
            </p:blipFill>
            <p:spPr>
              <a:xfrm rot="5400000" flipH="1">
                <a:off x="7578124" y="3316450"/>
                <a:ext cx="3100677" cy="2102974"/>
              </a:xfrm>
              <a:prstGeom prst="rect">
                <a:avLst/>
              </a:prstGeom>
              <a:noFill/>
              <a:ln>
                <a:noFill/>
              </a:ln>
            </p:spPr>
          </p:pic>
          <p:pic>
            <p:nvPicPr>
              <p:cNvPr id="1974" name="Google Shape;1974;p232"/>
              <p:cNvPicPr preferRelativeResize="0"/>
              <p:nvPr/>
            </p:nvPicPr>
            <p:blipFill>
              <a:blip r:embed="rId5">
                <a:alphaModFix/>
              </a:blip>
              <a:stretch>
                <a:fillRect/>
              </a:stretch>
            </p:blipFill>
            <p:spPr>
              <a:xfrm rot="1628416">
                <a:off x="4974155" y="3581521"/>
                <a:ext cx="2298962" cy="2500882"/>
              </a:xfrm>
              <a:prstGeom prst="rect">
                <a:avLst/>
              </a:prstGeom>
              <a:noFill/>
              <a:ln>
                <a:noFill/>
              </a:ln>
            </p:spPr>
          </p:pic>
        </p:grpSp>
        <p:pic>
          <p:nvPicPr>
            <p:cNvPr id="1975" name="Google Shape;1975;p232"/>
            <p:cNvPicPr preferRelativeResize="0"/>
            <p:nvPr/>
          </p:nvPicPr>
          <p:blipFill>
            <a:blip r:embed="rId6">
              <a:alphaModFix/>
            </a:blip>
            <a:stretch>
              <a:fillRect/>
            </a:stretch>
          </p:blipFill>
          <p:spPr>
            <a:xfrm rot="10800000" flipH="1">
              <a:off x="5515005" y="-1624125"/>
              <a:ext cx="4184270" cy="2595300"/>
            </a:xfrm>
            <a:prstGeom prst="rect">
              <a:avLst/>
            </a:prstGeom>
            <a:noFill/>
            <a:ln>
              <a:noFill/>
            </a:ln>
          </p:spPr>
        </p:pic>
      </p:grpSp>
      <p:sp>
        <p:nvSpPr>
          <p:cNvPr id="1976" name="Google Shape;1976;p23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 Only 3">
  <p:cSld name="CUSTOM_8">
    <p:spTree>
      <p:nvGrpSpPr>
        <p:cNvPr id="1" name="Shape 1977"/>
        <p:cNvGrpSpPr/>
        <p:nvPr/>
      </p:nvGrpSpPr>
      <p:grpSpPr>
        <a:xfrm>
          <a:off x="0" y="0"/>
          <a:ext cx="0" cy="0"/>
          <a:chOff x="0" y="0"/>
          <a:chExt cx="0" cy="0"/>
        </a:xfrm>
      </p:grpSpPr>
      <p:grpSp>
        <p:nvGrpSpPr>
          <p:cNvPr id="1978" name="Google Shape;1978;p233"/>
          <p:cNvGrpSpPr/>
          <p:nvPr/>
        </p:nvGrpSpPr>
        <p:grpSpPr>
          <a:xfrm>
            <a:off x="-898133" y="-1111462"/>
            <a:ext cx="10893484" cy="7070612"/>
            <a:chOff x="-898133" y="-1111462"/>
            <a:chExt cx="10893484" cy="7070612"/>
          </a:xfrm>
        </p:grpSpPr>
        <p:pic>
          <p:nvPicPr>
            <p:cNvPr id="1979" name="Google Shape;1979;p233"/>
            <p:cNvPicPr preferRelativeResize="0"/>
            <p:nvPr/>
          </p:nvPicPr>
          <p:blipFill>
            <a:blip r:embed="rId2">
              <a:alphaModFix/>
            </a:blip>
            <a:stretch>
              <a:fillRect/>
            </a:stretch>
          </p:blipFill>
          <p:spPr>
            <a:xfrm rot="5400000">
              <a:off x="7530414" y="-98237"/>
              <a:ext cx="2937549" cy="1992326"/>
            </a:xfrm>
            <a:prstGeom prst="rect">
              <a:avLst/>
            </a:prstGeom>
            <a:noFill/>
            <a:ln>
              <a:noFill/>
            </a:ln>
          </p:spPr>
        </p:pic>
        <p:pic>
          <p:nvPicPr>
            <p:cNvPr id="1980" name="Google Shape;1980;p233"/>
            <p:cNvPicPr preferRelativeResize="0"/>
            <p:nvPr/>
          </p:nvPicPr>
          <p:blipFill>
            <a:blip r:embed="rId3">
              <a:alphaModFix/>
            </a:blip>
            <a:stretch>
              <a:fillRect/>
            </a:stretch>
          </p:blipFill>
          <p:spPr>
            <a:xfrm rot="5400000">
              <a:off x="-1554995" y="-454600"/>
              <a:ext cx="3459450" cy="2145725"/>
            </a:xfrm>
            <a:prstGeom prst="rect">
              <a:avLst/>
            </a:prstGeom>
            <a:noFill/>
            <a:ln>
              <a:noFill/>
            </a:ln>
          </p:spPr>
        </p:pic>
        <p:pic>
          <p:nvPicPr>
            <p:cNvPr id="1981" name="Google Shape;1981;p233"/>
            <p:cNvPicPr preferRelativeResize="0"/>
            <p:nvPr/>
          </p:nvPicPr>
          <p:blipFill>
            <a:blip r:embed="rId4">
              <a:alphaModFix/>
            </a:blip>
            <a:stretch>
              <a:fillRect/>
            </a:stretch>
          </p:blipFill>
          <p:spPr>
            <a:xfrm rot="10800000">
              <a:off x="7719152" y="3947500"/>
              <a:ext cx="2242574" cy="2011650"/>
            </a:xfrm>
            <a:prstGeom prst="rect">
              <a:avLst/>
            </a:prstGeom>
            <a:noFill/>
            <a:ln>
              <a:noFill/>
            </a:ln>
          </p:spPr>
        </p:pic>
        <p:pic>
          <p:nvPicPr>
            <p:cNvPr id="1982" name="Google Shape;1982;p233"/>
            <p:cNvPicPr preferRelativeResize="0"/>
            <p:nvPr/>
          </p:nvPicPr>
          <p:blipFill>
            <a:blip r:embed="rId5">
              <a:alphaModFix/>
            </a:blip>
            <a:stretch>
              <a:fillRect/>
            </a:stretch>
          </p:blipFill>
          <p:spPr>
            <a:xfrm>
              <a:off x="960850" y="241600"/>
              <a:ext cx="1463325" cy="1312650"/>
            </a:xfrm>
            <a:prstGeom prst="rect">
              <a:avLst/>
            </a:prstGeom>
            <a:noFill/>
            <a:ln>
              <a:noFill/>
            </a:ln>
          </p:spPr>
        </p:pic>
        <p:pic>
          <p:nvPicPr>
            <p:cNvPr id="1983" name="Google Shape;1983;p233"/>
            <p:cNvPicPr preferRelativeResize="0"/>
            <p:nvPr/>
          </p:nvPicPr>
          <p:blipFill rotWithShape="1">
            <a:blip r:embed="rId6">
              <a:alphaModFix/>
            </a:blip>
            <a:srcRect l="18347" t="12743" r="15371" b="13386"/>
            <a:stretch/>
          </p:blipFill>
          <p:spPr>
            <a:xfrm>
              <a:off x="7453775" y="179150"/>
              <a:ext cx="1082701" cy="1312651"/>
            </a:xfrm>
            <a:prstGeom prst="rect">
              <a:avLst/>
            </a:prstGeom>
            <a:noFill/>
            <a:ln>
              <a:noFill/>
            </a:ln>
          </p:spPr>
        </p:pic>
        <p:pic>
          <p:nvPicPr>
            <p:cNvPr id="1984" name="Google Shape;1984;p233"/>
            <p:cNvPicPr preferRelativeResize="0"/>
            <p:nvPr/>
          </p:nvPicPr>
          <p:blipFill rotWithShape="1">
            <a:blip r:embed="rId7">
              <a:alphaModFix/>
            </a:blip>
            <a:srcRect t="17696" b="29511"/>
            <a:stretch/>
          </p:blipFill>
          <p:spPr>
            <a:xfrm rot="1601855">
              <a:off x="1816752" y="3995078"/>
              <a:ext cx="2134050" cy="1225544"/>
            </a:xfrm>
            <a:prstGeom prst="rect">
              <a:avLst/>
            </a:prstGeom>
            <a:noFill/>
            <a:ln>
              <a:noFill/>
            </a:ln>
          </p:spPr>
        </p:pic>
      </p:grpSp>
      <p:sp>
        <p:nvSpPr>
          <p:cNvPr id="1985" name="Google Shape;1985;p23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Only 4">
  <p:cSld name="CUSTOM_9">
    <p:spTree>
      <p:nvGrpSpPr>
        <p:cNvPr id="1" name="Shape 1986"/>
        <p:cNvGrpSpPr/>
        <p:nvPr/>
      </p:nvGrpSpPr>
      <p:grpSpPr>
        <a:xfrm>
          <a:off x="0" y="0"/>
          <a:ext cx="0" cy="0"/>
          <a:chOff x="0" y="0"/>
          <a:chExt cx="0" cy="0"/>
        </a:xfrm>
      </p:grpSpPr>
      <p:grpSp>
        <p:nvGrpSpPr>
          <p:cNvPr id="1987" name="Google Shape;1987;p234"/>
          <p:cNvGrpSpPr/>
          <p:nvPr/>
        </p:nvGrpSpPr>
        <p:grpSpPr>
          <a:xfrm>
            <a:off x="-522355" y="-941251"/>
            <a:ext cx="11946884" cy="7445138"/>
            <a:chOff x="-522355" y="-941251"/>
            <a:chExt cx="11946884" cy="7445138"/>
          </a:xfrm>
        </p:grpSpPr>
        <p:pic>
          <p:nvPicPr>
            <p:cNvPr id="1988" name="Google Shape;1988;p234"/>
            <p:cNvPicPr preferRelativeResize="0"/>
            <p:nvPr/>
          </p:nvPicPr>
          <p:blipFill>
            <a:blip r:embed="rId2">
              <a:alphaModFix/>
            </a:blip>
            <a:stretch>
              <a:fillRect/>
            </a:stretch>
          </p:blipFill>
          <p:spPr>
            <a:xfrm>
              <a:off x="7627062" y="1017713"/>
              <a:ext cx="3797467" cy="3406425"/>
            </a:xfrm>
            <a:prstGeom prst="rect">
              <a:avLst/>
            </a:prstGeom>
            <a:noFill/>
            <a:ln>
              <a:noFill/>
            </a:ln>
          </p:spPr>
        </p:pic>
        <p:pic>
          <p:nvPicPr>
            <p:cNvPr id="1989" name="Google Shape;1989;p234"/>
            <p:cNvPicPr preferRelativeResize="0"/>
            <p:nvPr/>
          </p:nvPicPr>
          <p:blipFill>
            <a:blip r:embed="rId3">
              <a:alphaModFix/>
            </a:blip>
            <a:stretch>
              <a:fillRect/>
            </a:stretch>
          </p:blipFill>
          <p:spPr>
            <a:xfrm rot="10800000" flipH="1">
              <a:off x="-522350" y="-941251"/>
              <a:ext cx="3496402" cy="2168651"/>
            </a:xfrm>
            <a:prstGeom prst="rect">
              <a:avLst/>
            </a:prstGeom>
            <a:noFill/>
            <a:ln>
              <a:noFill/>
            </a:ln>
          </p:spPr>
        </p:pic>
        <p:pic>
          <p:nvPicPr>
            <p:cNvPr id="1990" name="Google Shape;1990;p234"/>
            <p:cNvPicPr preferRelativeResize="0"/>
            <p:nvPr/>
          </p:nvPicPr>
          <p:blipFill>
            <a:blip r:embed="rId4">
              <a:alphaModFix/>
            </a:blip>
            <a:stretch>
              <a:fillRect/>
            </a:stretch>
          </p:blipFill>
          <p:spPr>
            <a:xfrm>
              <a:off x="7669571" y="59325"/>
              <a:ext cx="1302178" cy="1168075"/>
            </a:xfrm>
            <a:prstGeom prst="rect">
              <a:avLst/>
            </a:prstGeom>
            <a:noFill/>
            <a:ln>
              <a:noFill/>
            </a:ln>
          </p:spPr>
        </p:pic>
        <p:pic>
          <p:nvPicPr>
            <p:cNvPr id="1991" name="Google Shape;1991;p234"/>
            <p:cNvPicPr preferRelativeResize="0"/>
            <p:nvPr/>
          </p:nvPicPr>
          <p:blipFill>
            <a:blip r:embed="rId5">
              <a:alphaModFix/>
            </a:blip>
            <a:stretch>
              <a:fillRect/>
            </a:stretch>
          </p:blipFill>
          <p:spPr>
            <a:xfrm rot="10800000" flipH="1">
              <a:off x="-522355" y="4335238"/>
              <a:ext cx="3197532" cy="2168649"/>
            </a:xfrm>
            <a:prstGeom prst="rect">
              <a:avLst/>
            </a:prstGeom>
            <a:noFill/>
            <a:ln>
              <a:noFill/>
            </a:ln>
          </p:spPr>
        </p:pic>
        <p:pic>
          <p:nvPicPr>
            <p:cNvPr id="1992" name="Google Shape;1992;p234"/>
            <p:cNvPicPr preferRelativeResize="0"/>
            <p:nvPr/>
          </p:nvPicPr>
          <p:blipFill rotWithShape="1">
            <a:blip r:embed="rId6">
              <a:alphaModFix/>
            </a:blip>
            <a:srcRect t="17485" b="31346"/>
            <a:stretch/>
          </p:blipFill>
          <p:spPr>
            <a:xfrm rot="-3539246">
              <a:off x="-529255" y="2511046"/>
              <a:ext cx="1790309" cy="996532"/>
            </a:xfrm>
            <a:prstGeom prst="rect">
              <a:avLst/>
            </a:prstGeom>
            <a:noFill/>
            <a:ln>
              <a:noFill/>
            </a:ln>
          </p:spPr>
        </p:pic>
      </p:grpSp>
      <p:sp>
        <p:nvSpPr>
          <p:cNvPr id="1993" name="Google Shape;1993;p23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1994"/>
        <p:cNvGrpSpPr/>
        <p:nvPr/>
      </p:nvGrpSpPr>
      <p:grpSpPr>
        <a:xfrm>
          <a:off x="0" y="0"/>
          <a:ext cx="0" cy="0"/>
          <a:chOff x="0" y="0"/>
          <a:chExt cx="0" cy="0"/>
        </a:xfrm>
      </p:grpSpPr>
      <p:grpSp>
        <p:nvGrpSpPr>
          <p:cNvPr id="1995" name="Google Shape;1995;p235"/>
          <p:cNvGrpSpPr/>
          <p:nvPr/>
        </p:nvGrpSpPr>
        <p:grpSpPr>
          <a:xfrm>
            <a:off x="-1791454" y="-279700"/>
            <a:ext cx="11961879" cy="6816521"/>
            <a:chOff x="-1791454" y="-279700"/>
            <a:chExt cx="11961879" cy="6816521"/>
          </a:xfrm>
        </p:grpSpPr>
        <p:pic>
          <p:nvPicPr>
            <p:cNvPr id="1996" name="Google Shape;1996;p235"/>
            <p:cNvPicPr preferRelativeResize="0"/>
            <p:nvPr/>
          </p:nvPicPr>
          <p:blipFill>
            <a:blip r:embed="rId2">
              <a:alphaModFix/>
            </a:blip>
            <a:stretch>
              <a:fillRect/>
            </a:stretch>
          </p:blipFill>
          <p:spPr>
            <a:xfrm rot="-5400000">
              <a:off x="7374526" y="574253"/>
              <a:ext cx="3451199" cy="2140599"/>
            </a:xfrm>
            <a:prstGeom prst="rect">
              <a:avLst/>
            </a:prstGeom>
            <a:noFill/>
            <a:ln>
              <a:noFill/>
            </a:ln>
          </p:spPr>
        </p:pic>
        <p:pic>
          <p:nvPicPr>
            <p:cNvPr id="1997" name="Google Shape;1997;p235"/>
            <p:cNvPicPr preferRelativeResize="0"/>
            <p:nvPr/>
          </p:nvPicPr>
          <p:blipFill>
            <a:blip r:embed="rId3">
              <a:alphaModFix/>
            </a:blip>
            <a:stretch>
              <a:fillRect/>
            </a:stretch>
          </p:blipFill>
          <p:spPr>
            <a:xfrm>
              <a:off x="-1791454" y="-279700"/>
              <a:ext cx="3295599" cy="2956226"/>
            </a:xfrm>
            <a:prstGeom prst="rect">
              <a:avLst/>
            </a:prstGeom>
            <a:noFill/>
            <a:ln>
              <a:noFill/>
            </a:ln>
          </p:spPr>
        </p:pic>
        <p:pic>
          <p:nvPicPr>
            <p:cNvPr id="1998" name="Google Shape;1998;p235"/>
            <p:cNvPicPr preferRelativeResize="0"/>
            <p:nvPr/>
          </p:nvPicPr>
          <p:blipFill>
            <a:blip r:embed="rId4">
              <a:alphaModFix/>
            </a:blip>
            <a:stretch>
              <a:fillRect/>
            </a:stretch>
          </p:blipFill>
          <p:spPr>
            <a:xfrm rot="10800000" flipH="1">
              <a:off x="-933630" y="4301659"/>
              <a:ext cx="3295601" cy="2235161"/>
            </a:xfrm>
            <a:prstGeom prst="rect">
              <a:avLst/>
            </a:prstGeom>
            <a:noFill/>
            <a:ln>
              <a:noFill/>
            </a:ln>
          </p:spPr>
        </p:pic>
      </p:grpSp>
      <p:sp>
        <p:nvSpPr>
          <p:cNvPr id="1999" name="Google Shape;1999;p23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itle Only 6">
  <p:cSld name="CUSTOM_12">
    <p:spTree>
      <p:nvGrpSpPr>
        <p:cNvPr id="1" name="Shape 2000"/>
        <p:cNvGrpSpPr/>
        <p:nvPr/>
      </p:nvGrpSpPr>
      <p:grpSpPr>
        <a:xfrm>
          <a:off x="0" y="0"/>
          <a:ext cx="0" cy="0"/>
          <a:chOff x="0" y="0"/>
          <a:chExt cx="0" cy="0"/>
        </a:xfrm>
      </p:grpSpPr>
      <p:sp>
        <p:nvSpPr>
          <p:cNvPr id="2001" name="Google Shape;2001;p23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2002" name="Google Shape;2002;p236"/>
          <p:cNvGrpSpPr/>
          <p:nvPr/>
        </p:nvGrpSpPr>
        <p:grpSpPr>
          <a:xfrm>
            <a:off x="-485825" y="-1593874"/>
            <a:ext cx="11303985" cy="8859874"/>
            <a:chOff x="-485825" y="-1593874"/>
            <a:chExt cx="11303985" cy="8859874"/>
          </a:xfrm>
        </p:grpSpPr>
        <p:grpSp>
          <p:nvGrpSpPr>
            <p:cNvPr id="2003" name="Google Shape;2003;p236"/>
            <p:cNvGrpSpPr/>
            <p:nvPr/>
          </p:nvGrpSpPr>
          <p:grpSpPr>
            <a:xfrm>
              <a:off x="-431426" y="-1593874"/>
              <a:ext cx="11249586" cy="8859874"/>
              <a:chOff x="-431426" y="-1593874"/>
              <a:chExt cx="11249586" cy="8859874"/>
            </a:xfrm>
          </p:grpSpPr>
          <p:pic>
            <p:nvPicPr>
              <p:cNvPr id="2004" name="Google Shape;2004;p236"/>
              <p:cNvPicPr preferRelativeResize="0"/>
              <p:nvPr/>
            </p:nvPicPr>
            <p:blipFill>
              <a:blip r:embed="rId2">
                <a:alphaModFix/>
              </a:blip>
              <a:stretch>
                <a:fillRect/>
              </a:stretch>
            </p:blipFill>
            <p:spPr>
              <a:xfrm>
                <a:off x="5084190" y="2122500"/>
                <a:ext cx="5733971" cy="5143500"/>
              </a:xfrm>
              <a:prstGeom prst="rect">
                <a:avLst/>
              </a:prstGeom>
              <a:noFill/>
              <a:ln>
                <a:noFill/>
              </a:ln>
            </p:spPr>
          </p:pic>
          <p:pic>
            <p:nvPicPr>
              <p:cNvPr id="2005" name="Google Shape;2005;p236"/>
              <p:cNvPicPr preferRelativeResize="0"/>
              <p:nvPr/>
            </p:nvPicPr>
            <p:blipFill>
              <a:blip r:embed="rId3">
                <a:alphaModFix/>
              </a:blip>
              <a:stretch>
                <a:fillRect/>
              </a:stretch>
            </p:blipFill>
            <p:spPr>
              <a:xfrm rot="10800000" flipH="1">
                <a:off x="-431426" y="-1593874"/>
                <a:ext cx="4210552" cy="2611599"/>
              </a:xfrm>
              <a:prstGeom prst="rect">
                <a:avLst/>
              </a:prstGeom>
              <a:noFill/>
              <a:ln>
                <a:noFill/>
              </a:ln>
            </p:spPr>
          </p:pic>
          <p:pic>
            <p:nvPicPr>
              <p:cNvPr id="2006" name="Google Shape;2006;p236"/>
              <p:cNvPicPr preferRelativeResize="0"/>
              <p:nvPr/>
            </p:nvPicPr>
            <p:blipFill>
              <a:blip r:embed="rId4">
                <a:alphaModFix/>
              </a:blip>
              <a:stretch>
                <a:fillRect/>
              </a:stretch>
            </p:blipFill>
            <p:spPr>
              <a:xfrm>
                <a:off x="7425700" y="65716"/>
                <a:ext cx="1659901" cy="1488984"/>
              </a:xfrm>
              <a:prstGeom prst="rect">
                <a:avLst/>
              </a:prstGeom>
              <a:noFill/>
              <a:ln>
                <a:noFill/>
              </a:ln>
            </p:spPr>
          </p:pic>
          <p:pic>
            <p:nvPicPr>
              <p:cNvPr id="2007" name="Google Shape;2007;p236"/>
              <p:cNvPicPr preferRelativeResize="0"/>
              <p:nvPr/>
            </p:nvPicPr>
            <p:blipFill rotWithShape="1">
              <a:blip r:embed="rId5">
                <a:alphaModFix/>
              </a:blip>
              <a:srcRect t="19260" b="31255"/>
              <a:stretch/>
            </p:blipFill>
            <p:spPr>
              <a:xfrm rot="-3690879">
                <a:off x="7755881" y="2715035"/>
                <a:ext cx="1694962" cy="912453"/>
              </a:xfrm>
              <a:prstGeom prst="rect">
                <a:avLst/>
              </a:prstGeom>
              <a:noFill/>
              <a:ln>
                <a:noFill/>
              </a:ln>
            </p:spPr>
          </p:pic>
        </p:grpSp>
        <p:pic>
          <p:nvPicPr>
            <p:cNvPr id="2008" name="Google Shape;2008;p236"/>
            <p:cNvPicPr preferRelativeResize="0"/>
            <p:nvPr/>
          </p:nvPicPr>
          <p:blipFill>
            <a:blip r:embed="rId6">
              <a:alphaModFix/>
            </a:blip>
            <a:stretch>
              <a:fillRect/>
            </a:stretch>
          </p:blipFill>
          <p:spPr>
            <a:xfrm rot="-2884297">
              <a:off x="-328078" y="3158192"/>
              <a:ext cx="1789358" cy="1222065"/>
            </a:xfrm>
            <a:prstGeom prst="rect">
              <a:avLst/>
            </a:prstGeom>
            <a:noFill/>
            <a:ln>
              <a:noFill/>
            </a:ln>
          </p:spPr>
        </p:pic>
      </p:gr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itle Only 7">
  <p:cSld name="CUSTOM_13">
    <p:spTree>
      <p:nvGrpSpPr>
        <p:cNvPr id="1" name="Shape 2009"/>
        <p:cNvGrpSpPr/>
        <p:nvPr/>
      </p:nvGrpSpPr>
      <p:grpSpPr>
        <a:xfrm>
          <a:off x="0" y="0"/>
          <a:ext cx="0" cy="0"/>
          <a:chOff x="0" y="0"/>
          <a:chExt cx="0" cy="0"/>
        </a:xfrm>
      </p:grpSpPr>
      <p:grpSp>
        <p:nvGrpSpPr>
          <p:cNvPr id="2010" name="Google Shape;2010;p237"/>
          <p:cNvGrpSpPr/>
          <p:nvPr/>
        </p:nvGrpSpPr>
        <p:grpSpPr>
          <a:xfrm>
            <a:off x="-869003" y="-2291375"/>
            <a:ext cx="10511829" cy="3615674"/>
            <a:chOff x="-869003" y="-2291375"/>
            <a:chExt cx="10511829" cy="3615674"/>
          </a:xfrm>
        </p:grpSpPr>
        <p:pic>
          <p:nvPicPr>
            <p:cNvPr id="2011" name="Google Shape;2011;p237"/>
            <p:cNvPicPr preferRelativeResize="0"/>
            <p:nvPr/>
          </p:nvPicPr>
          <p:blipFill>
            <a:blip r:embed="rId2">
              <a:alphaModFix/>
            </a:blip>
            <a:stretch>
              <a:fillRect/>
            </a:stretch>
          </p:blipFill>
          <p:spPr>
            <a:xfrm flipH="1">
              <a:off x="5694701" y="-1722125"/>
              <a:ext cx="3948124" cy="2677725"/>
            </a:xfrm>
            <a:prstGeom prst="rect">
              <a:avLst/>
            </a:prstGeom>
            <a:noFill/>
            <a:ln>
              <a:noFill/>
            </a:ln>
          </p:spPr>
        </p:pic>
        <p:pic>
          <p:nvPicPr>
            <p:cNvPr id="2012" name="Google Shape;2012;p237"/>
            <p:cNvPicPr preferRelativeResize="0"/>
            <p:nvPr/>
          </p:nvPicPr>
          <p:blipFill rotWithShape="1">
            <a:blip r:embed="rId3">
              <a:alphaModFix/>
            </a:blip>
            <a:srcRect b="13247"/>
            <a:stretch/>
          </p:blipFill>
          <p:spPr>
            <a:xfrm>
              <a:off x="7194525" y="-434877"/>
              <a:ext cx="1864000" cy="1759176"/>
            </a:xfrm>
            <a:prstGeom prst="rect">
              <a:avLst/>
            </a:prstGeom>
            <a:noFill/>
            <a:ln>
              <a:noFill/>
            </a:ln>
          </p:spPr>
        </p:pic>
        <p:pic>
          <p:nvPicPr>
            <p:cNvPr id="2013" name="Google Shape;2013;p237"/>
            <p:cNvPicPr preferRelativeResize="0"/>
            <p:nvPr/>
          </p:nvPicPr>
          <p:blipFill>
            <a:blip r:embed="rId4">
              <a:alphaModFix/>
            </a:blip>
            <a:stretch>
              <a:fillRect/>
            </a:stretch>
          </p:blipFill>
          <p:spPr>
            <a:xfrm>
              <a:off x="-869003" y="-2291375"/>
              <a:ext cx="3841174" cy="3445625"/>
            </a:xfrm>
            <a:prstGeom prst="rect">
              <a:avLst/>
            </a:prstGeom>
            <a:noFill/>
            <a:ln>
              <a:noFill/>
            </a:ln>
          </p:spPr>
        </p:pic>
      </p:grpSp>
      <p:sp>
        <p:nvSpPr>
          <p:cNvPr id="2014" name="Google Shape;2014;p23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132"/>
        <p:cNvGrpSpPr/>
        <p:nvPr/>
      </p:nvGrpSpPr>
      <p:grpSpPr>
        <a:xfrm>
          <a:off x="0" y="0"/>
          <a:ext cx="0" cy="0"/>
          <a:chOff x="0" y="0"/>
          <a:chExt cx="0" cy="0"/>
        </a:xfrm>
      </p:grpSpPr>
      <p:grpSp>
        <p:nvGrpSpPr>
          <p:cNvPr id="133" name="Google Shape;133;p25"/>
          <p:cNvGrpSpPr/>
          <p:nvPr/>
        </p:nvGrpSpPr>
        <p:grpSpPr>
          <a:xfrm>
            <a:off x="-1595189" y="-1550751"/>
            <a:ext cx="10886939" cy="8860700"/>
            <a:chOff x="-1595189" y="-1550751"/>
            <a:chExt cx="10886939" cy="8860700"/>
          </a:xfrm>
        </p:grpSpPr>
        <p:pic>
          <p:nvPicPr>
            <p:cNvPr id="134" name="Google Shape;134;p25"/>
            <p:cNvPicPr preferRelativeResize="0"/>
            <p:nvPr/>
          </p:nvPicPr>
          <p:blipFill>
            <a:blip r:embed="rId3">
              <a:alphaModFix/>
            </a:blip>
            <a:stretch>
              <a:fillRect/>
            </a:stretch>
          </p:blipFill>
          <p:spPr>
            <a:xfrm rot="764436">
              <a:off x="-1357826" y="-1163539"/>
              <a:ext cx="3799209" cy="2576721"/>
            </a:xfrm>
            <a:prstGeom prst="rect">
              <a:avLst/>
            </a:prstGeom>
            <a:noFill/>
            <a:ln>
              <a:noFill/>
            </a:ln>
          </p:spPr>
        </p:pic>
        <p:pic>
          <p:nvPicPr>
            <p:cNvPr id="135" name="Google Shape;135;p25"/>
            <p:cNvPicPr preferRelativeResize="0"/>
            <p:nvPr/>
          </p:nvPicPr>
          <p:blipFill rotWithShape="1">
            <a:blip r:embed="rId4">
              <a:alphaModFix/>
            </a:blip>
            <a:srcRect l="14900" t="13704" r="12059"/>
            <a:stretch/>
          </p:blipFill>
          <p:spPr>
            <a:xfrm>
              <a:off x="7885900" y="4150558"/>
              <a:ext cx="1405850" cy="1806759"/>
            </a:xfrm>
            <a:prstGeom prst="rect">
              <a:avLst/>
            </a:prstGeom>
            <a:noFill/>
            <a:ln>
              <a:noFill/>
            </a:ln>
          </p:spPr>
        </p:pic>
        <p:pic>
          <p:nvPicPr>
            <p:cNvPr id="136" name="Google Shape;136;p25"/>
            <p:cNvPicPr preferRelativeResize="0"/>
            <p:nvPr/>
          </p:nvPicPr>
          <p:blipFill rotWithShape="1">
            <a:blip r:embed="rId5">
              <a:alphaModFix/>
            </a:blip>
            <a:srcRect l="11418" t="19680" r="8511" b="32342"/>
            <a:stretch/>
          </p:blipFill>
          <p:spPr>
            <a:xfrm rot="-6299993">
              <a:off x="7479352" y="363221"/>
              <a:ext cx="1582347" cy="1031455"/>
            </a:xfrm>
            <a:prstGeom prst="rect">
              <a:avLst/>
            </a:prstGeom>
            <a:noFill/>
            <a:ln>
              <a:noFill/>
            </a:ln>
          </p:spPr>
        </p:pic>
        <p:pic>
          <p:nvPicPr>
            <p:cNvPr id="137" name="Google Shape;137;p25"/>
            <p:cNvPicPr preferRelativeResize="0"/>
            <p:nvPr/>
          </p:nvPicPr>
          <p:blipFill>
            <a:blip r:embed="rId6">
              <a:alphaModFix/>
            </a:blip>
            <a:stretch>
              <a:fillRect/>
            </a:stretch>
          </p:blipFill>
          <p:spPr>
            <a:xfrm>
              <a:off x="1961424" y="4230450"/>
              <a:ext cx="3433074" cy="3079499"/>
            </a:xfrm>
            <a:prstGeom prst="rect">
              <a:avLst/>
            </a:prstGeom>
            <a:noFill/>
            <a:ln>
              <a:noFill/>
            </a:ln>
          </p:spPr>
        </p:pic>
      </p:grpSp>
      <p:sp>
        <p:nvSpPr>
          <p:cNvPr id="138" name="Google Shape;138;p2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solidFill>
                  <a:schemeClr val="dk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39" name="Google Shape;139;p25"/>
          <p:cNvSpPr txBox="1">
            <a:spLocks noGrp="1"/>
          </p:cNvSpPr>
          <p:nvPr>
            <p:ph type="title" idx="2" hasCustomPrompt="1"/>
          </p:nvPr>
        </p:nvSpPr>
        <p:spPr>
          <a:xfrm>
            <a:off x="865350" y="181005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40" name="Google Shape;140;p25"/>
          <p:cNvSpPr txBox="1">
            <a:spLocks noGrp="1"/>
          </p:cNvSpPr>
          <p:nvPr>
            <p:ph type="title" idx="3"/>
          </p:nvPr>
        </p:nvSpPr>
        <p:spPr>
          <a:xfrm>
            <a:off x="1875288"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41" name="Google Shape;141;p25"/>
          <p:cNvSpPr txBox="1">
            <a:spLocks noGrp="1"/>
          </p:cNvSpPr>
          <p:nvPr>
            <p:ph type="subTitle" idx="1"/>
          </p:nvPr>
        </p:nvSpPr>
        <p:spPr>
          <a:xfrm>
            <a:off x="1875288"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2" name="Google Shape;142;p25"/>
          <p:cNvSpPr txBox="1">
            <a:spLocks noGrp="1"/>
          </p:cNvSpPr>
          <p:nvPr>
            <p:ph type="title" idx="4" hasCustomPrompt="1"/>
          </p:nvPr>
        </p:nvSpPr>
        <p:spPr>
          <a:xfrm>
            <a:off x="4698337" y="1817013"/>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43" name="Google Shape;143;p25"/>
          <p:cNvSpPr txBox="1">
            <a:spLocks noGrp="1"/>
          </p:cNvSpPr>
          <p:nvPr>
            <p:ph type="title" idx="5"/>
          </p:nvPr>
        </p:nvSpPr>
        <p:spPr>
          <a:xfrm>
            <a:off x="5711475"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44" name="Google Shape;144;p25"/>
          <p:cNvSpPr txBox="1">
            <a:spLocks noGrp="1"/>
          </p:cNvSpPr>
          <p:nvPr>
            <p:ph type="subTitle" idx="6"/>
          </p:nvPr>
        </p:nvSpPr>
        <p:spPr>
          <a:xfrm>
            <a:off x="5711475"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5" name="Google Shape;145;p25"/>
          <p:cNvSpPr txBox="1">
            <a:spLocks noGrp="1"/>
          </p:cNvSpPr>
          <p:nvPr>
            <p:ph type="title" idx="7" hasCustomPrompt="1"/>
          </p:nvPr>
        </p:nvSpPr>
        <p:spPr>
          <a:xfrm>
            <a:off x="865363"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46" name="Google Shape;146;p25"/>
          <p:cNvSpPr txBox="1">
            <a:spLocks noGrp="1"/>
          </p:cNvSpPr>
          <p:nvPr>
            <p:ph type="title" idx="8"/>
          </p:nvPr>
        </p:nvSpPr>
        <p:spPr>
          <a:xfrm>
            <a:off x="1875288"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47" name="Google Shape;147;p25"/>
          <p:cNvSpPr txBox="1">
            <a:spLocks noGrp="1"/>
          </p:cNvSpPr>
          <p:nvPr>
            <p:ph type="subTitle" idx="9"/>
          </p:nvPr>
        </p:nvSpPr>
        <p:spPr>
          <a:xfrm>
            <a:off x="1875288"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8" name="Google Shape;148;p25"/>
          <p:cNvSpPr txBox="1">
            <a:spLocks noGrp="1"/>
          </p:cNvSpPr>
          <p:nvPr>
            <p:ph type="title" idx="13" hasCustomPrompt="1"/>
          </p:nvPr>
        </p:nvSpPr>
        <p:spPr>
          <a:xfrm>
            <a:off x="4698338"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149" name="Google Shape;149;p25"/>
          <p:cNvSpPr txBox="1">
            <a:spLocks noGrp="1"/>
          </p:cNvSpPr>
          <p:nvPr>
            <p:ph type="title" idx="14"/>
          </p:nvPr>
        </p:nvSpPr>
        <p:spPr>
          <a:xfrm>
            <a:off x="5711475"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150" name="Google Shape;150;p25"/>
          <p:cNvSpPr txBox="1">
            <a:spLocks noGrp="1"/>
          </p:cNvSpPr>
          <p:nvPr>
            <p:ph type="subTitle" idx="15"/>
          </p:nvPr>
        </p:nvSpPr>
        <p:spPr>
          <a:xfrm>
            <a:off x="5711475"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Only 8">
  <p:cSld name="CUSTOM_14">
    <p:spTree>
      <p:nvGrpSpPr>
        <p:cNvPr id="1" name="Shape 2015"/>
        <p:cNvGrpSpPr/>
        <p:nvPr/>
      </p:nvGrpSpPr>
      <p:grpSpPr>
        <a:xfrm>
          <a:off x="0" y="0"/>
          <a:ext cx="0" cy="0"/>
          <a:chOff x="0" y="0"/>
          <a:chExt cx="0" cy="0"/>
        </a:xfrm>
      </p:grpSpPr>
      <p:grpSp>
        <p:nvGrpSpPr>
          <p:cNvPr id="2016" name="Google Shape;2016;p238"/>
          <p:cNvGrpSpPr/>
          <p:nvPr/>
        </p:nvGrpSpPr>
        <p:grpSpPr>
          <a:xfrm>
            <a:off x="-703340" y="-330302"/>
            <a:ext cx="11840494" cy="6967876"/>
            <a:chOff x="-703340" y="-330302"/>
            <a:chExt cx="11840494" cy="6967876"/>
          </a:xfrm>
        </p:grpSpPr>
        <p:pic>
          <p:nvPicPr>
            <p:cNvPr id="2017" name="Google Shape;2017;p238"/>
            <p:cNvPicPr preferRelativeResize="0"/>
            <p:nvPr/>
          </p:nvPicPr>
          <p:blipFill>
            <a:blip r:embed="rId2">
              <a:alphaModFix/>
            </a:blip>
            <a:stretch>
              <a:fillRect/>
            </a:stretch>
          </p:blipFill>
          <p:spPr>
            <a:xfrm>
              <a:off x="5496330" y="4280175"/>
              <a:ext cx="3800715" cy="2357399"/>
            </a:xfrm>
            <a:prstGeom prst="rect">
              <a:avLst/>
            </a:prstGeom>
            <a:noFill/>
            <a:ln>
              <a:noFill/>
            </a:ln>
          </p:spPr>
        </p:pic>
        <p:pic>
          <p:nvPicPr>
            <p:cNvPr id="2018" name="Google Shape;2018;p238"/>
            <p:cNvPicPr preferRelativeResize="0"/>
            <p:nvPr/>
          </p:nvPicPr>
          <p:blipFill>
            <a:blip r:embed="rId3">
              <a:alphaModFix/>
            </a:blip>
            <a:stretch>
              <a:fillRect/>
            </a:stretch>
          </p:blipFill>
          <p:spPr>
            <a:xfrm>
              <a:off x="7956380" y="-330300"/>
              <a:ext cx="3180774" cy="2853236"/>
            </a:xfrm>
            <a:prstGeom prst="rect">
              <a:avLst/>
            </a:prstGeom>
            <a:noFill/>
            <a:ln>
              <a:noFill/>
            </a:ln>
          </p:spPr>
        </p:pic>
        <p:pic>
          <p:nvPicPr>
            <p:cNvPr id="2019" name="Google Shape;2019;p238"/>
            <p:cNvPicPr preferRelativeResize="0"/>
            <p:nvPr/>
          </p:nvPicPr>
          <p:blipFill>
            <a:blip r:embed="rId4">
              <a:alphaModFix/>
            </a:blip>
            <a:stretch>
              <a:fillRect/>
            </a:stretch>
          </p:blipFill>
          <p:spPr>
            <a:xfrm>
              <a:off x="7565464" y="156025"/>
              <a:ext cx="1728725" cy="1880575"/>
            </a:xfrm>
            <a:prstGeom prst="rect">
              <a:avLst/>
            </a:prstGeom>
            <a:noFill/>
            <a:ln>
              <a:noFill/>
            </a:ln>
          </p:spPr>
        </p:pic>
        <p:pic>
          <p:nvPicPr>
            <p:cNvPr id="2020" name="Google Shape;2020;p238"/>
            <p:cNvPicPr preferRelativeResize="0"/>
            <p:nvPr/>
          </p:nvPicPr>
          <p:blipFill>
            <a:blip r:embed="rId5">
              <a:alphaModFix/>
            </a:blip>
            <a:stretch>
              <a:fillRect/>
            </a:stretch>
          </p:blipFill>
          <p:spPr>
            <a:xfrm rot="-5400000" flipH="1">
              <a:off x="-868326" y="96700"/>
              <a:ext cx="2654054" cy="1800050"/>
            </a:xfrm>
            <a:prstGeom prst="rect">
              <a:avLst/>
            </a:prstGeom>
            <a:noFill/>
            <a:ln>
              <a:noFill/>
            </a:ln>
          </p:spPr>
        </p:pic>
        <p:pic>
          <p:nvPicPr>
            <p:cNvPr id="2021" name="Google Shape;2021;p238"/>
            <p:cNvPicPr preferRelativeResize="0"/>
            <p:nvPr/>
          </p:nvPicPr>
          <p:blipFill>
            <a:blip r:embed="rId6">
              <a:alphaModFix/>
            </a:blip>
            <a:stretch>
              <a:fillRect/>
            </a:stretch>
          </p:blipFill>
          <p:spPr>
            <a:xfrm rot="-3510213">
              <a:off x="-342699" y="2838750"/>
              <a:ext cx="1602800" cy="1743584"/>
            </a:xfrm>
            <a:prstGeom prst="rect">
              <a:avLst/>
            </a:prstGeom>
            <a:noFill/>
            <a:ln>
              <a:noFill/>
            </a:ln>
          </p:spPr>
        </p:pic>
      </p:grpSp>
      <p:sp>
        <p:nvSpPr>
          <p:cNvPr id="2022" name="Google Shape;2022;p23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Numbers and Text">
  <p:cSld name="CUSTOM_10">
    <p:spTree>
      <p:nvGrpSpPr>
        <p:cNvPr id="1" name="Shape 2023"/>
        <p:cNvGrpSpPr/>
        <p:nvPr/>
      </p:nvGrpSpPr>
      <p:grpSpPr>
        <a:xfrm>
          <a:off x="0" y="0"/>
          <a:ext cx="0" cy="0"/>
          <a:chOff x="0" y="0"/>
          <a:chExt cx="0" cy="0"/>
        </a:xfrm>
      </p:grpSpPr>
      <p:sp>
        <p:nvSpPr>
          <p:cNvPr id="2024" name="Google Shape;2024;p239"/>
          <p:cNvSpPr txBox="1">
            <a:spLocks noGrp="1"/>
          </p:cNvSpPr>
          <p:nvPr>
            <p:ph type="title" hasCustomPrompt="1"/>
          </p:nvPr>
        </p:nvSpPr>
        <p:spPr>
          <a:xfrm>
            <a:off x="714175" y="5356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025" name="Google Shape;2025;p239"/>
          <p:cNvSpPr txBox="1">
            <a:spLocks noGrp="1"/>
          </p:cNvSpPr>
          <p:nvPr>
            <p:ph type="subTitle" idx="1"/>
          </p:nvPr>
        </p:nvSpPr>
        <p:spPr>
          <a:xfrm>
            <a:off x="714175" y="12666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26" name="Google Shape;2026;p239"/>
          <p:cNvSpPr txBox="1">
            <a:spLocks noGrp="1"/>
          </p:cNvSpPr>
          <p:nvPr>
            <p:ph type="title" idx="2" hasCustomPrompt="1"/>
          </p:nvPr>
        </p:nvSpPr>
        <p:spPr>
          <a:xfrm>
            <a:off x="714175" y="196790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027" name="Google Shape;2027;p239"/>
          <p:cNvSpPr txBox="1">
            <a:spLocks noGrp="1"/>
          </p:cNvSpPr>
          <p:nvPr>
            <p:ph type="subTitle" idx="3"/>
          </p:nvPr>
        </p:nvSpPr>
        <p:spPr>
          <a:xfrm>
            <a:off x="714175" y="269890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28" name="Google Shape;2028;p239"/>
          <p:cNvSpPr txBox="1">
            <a:spLocks noGrp="1"/>
          </p:cNvSpPr>
          <p:nvPr>
            <p:ph type="title" idx="4" hasCustomPrompt="1"/>
          </p:nvPr>
        </p:nvSpPr>
        <p:spPr>
          <a:xfrm>
            <a:off x="714175" y="34001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029" name="Google Shape;2029;p239"/>
          <p:cNvSpPr txBox="1">
            <a:spLocks noGrp="1"/>
          </p:cNvSpPr>
          <p:nvPr>
            <p:ph type="subTitle" idx="5"/>
          </p:nvPr>
        </p:nvSpPr>
        <p:spPr>
          <a:xfrm>
            <a:off x="714175" y="41311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2030" name="Google Shape;2030;p239"/>
          <p:cNvPicPr preferRelativeResize="0"/>
          <p:nvPr/>
        </p:nvPicPr>
        <p:blipFill>
          <a:blip r:embed="rId2">
            <a:alphaModFix/>
          </a:blip>
          <a:stretch>
            <a:fillRect/>
          </a:stretch>
        </p:blipFill>
        <p:spPr>
          <a:xfrm>
            <a:off x="7048104" y="-913625"/>
            <a:ext cx="3231300" cy="2898559"/>
          </a:xfrm>
          <a:prstGeom prst="rect">
            <a:avLst/>
          </a:prstGeom>
          <a:noFill/>
          <a:ln>
            <a:noFill/>
          </a:ln>
        </p:spPr>
      </p:pic>
      <p:pic>
        <p:nvPicPr>
          <p:cNvPr id="2031" name="Google Shape;2031;p239"/>
          <p:cNvPicPr preferRelativeResize="0"/>
          <p:nvPr/>
        </p:nvPicPr>
        <p:blipFill rotWithShape="1">
          <a:blip r:embed="rId3">
            <a:alphaModFix/>
          </a:blip>
          <a:srcRect t="21440" b="33509"/>
          <a:stretch/>
        </p:blipFill>
        <p:spPr>
          <a:xfrm rot="-3765386">
            <a:off x="-712210" y="2082851"/>
            <a:ext cx="1995098" cy="977792"/>
          </a:xfrm>
          <a:prstGeom prst="rect">
            <a:avLst/>
          </a:prstGeom>
          <a:noFill/>
          <a:ln>
            <a:noFill/>
          </a:ln>
        </p:spPr>
      </p:pic>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2032"/>
        <p:cNvGrpSpPr/>
        <p:nvPr/>
      </p:nvGrpSpPr>
      <p:grpSpPr>
        <a:xfrm>
          <a:off x="0" y="0"/>
          <a:ext cx="0" cy="0"/>
          <a:chOff x="0" y="0"/>
          <a:chExt cx="0" cy="0"/>
        </a:xfrm>
      </p:grpSpPr>
      <p:pic>
        <p:nvPicPr>
          <p:cNvPr id="2033" name="Google Shape;2033;p240"/>
          <p:cNvPicPr preferRelativeResize="0"/>
          <p:nvPr/>
        </p:nvPicPr>
        <p:blipFill>
          <a:blip r:embed="rId2">
            <a:alphaModFix/>
          </a:blip>
          <a:stretch>
            <a:fillRect/>
          </a:stretch>
        </p:blipFill>
        <p:spPr>
          <a:xfrm flipH="1">
            <a:off x="4892186" y="-1764249"/>
            <a:ext cx="4961925" cy="3365300"/>
          </a:xfrm>
          <a:prstGeom prst="rect">
            <a:avLst/>
          </a:prstGeom>
          <a:noFill/>
          <a:ln>
            <a:noFill/>
          </a:ln>
        </p:spPr>
      </p:pic>
      <p:pic>
        <p:nvPicPr>
          <p:cNvPr id="2034" name="Google Shape;2034;p240"/>
          <p:cNvPicPr preferRelativeResize="0"/>
          <p:nvPr/>
        </p:nvPicPr>
        <p:blipFill>
          <a:blip r:embed="rId3">
            <a:alphaModFix amt="57000"/>
          </a:blip>
          <a:stretch>
            <a:fillRect/>
          </a:stretch>
        </p:blipFill>
        <p:spPr>
          <a:xfrm>
            <a:off x="-456053" y="3341023"/>
            <a:ext cx="4371549" cy="2711449"/>
          </a:xfrm>
          <a:prstGeom prst="rect">
            <a:avLst/>
          </a:prstGeom>
          <a:noFill/>
          <a:ln>
            <a:noFill/>
          </a:ln>
        </p:spPr>
      </p:pic>
      <p:grpSp>
        <p:nvGrpSpPr>
          <p:cNvPr id="2035" name="Google Shape;2035;p240"/>
          <p:cNvGrpSpPr/>
          <p:nvPr/>
        </p:nvGrpSpPr>
        <p:grpSpPr>
          <a:xfrm>
            <a:off x="-217862" y="-852642"/>
            <a:ext cx="8698638" cy="2776586"/>
            <a:chOff x="-217862" y="-852642"/>
            <a:chExt cx="8698638" cy="2776586"/>
          </a:xfrm>
        </p:grpSpPr>
        <p:pic>
          <p:nvPicPr>
            <p:cNvPr id="2036" name="Google Shape;2036;p240"/>
            <p:cNvPicPr preferRelativeResize="0"/>
            <p:nvPr/>
          </p:nvPicPr>
          <p:blipFill>
            <a:blip r:embed="rId4">
              <a:alphaModFix/>
            </a:blip>
            <a:stretch>
              <a:fillRect/>
            </a:stretch>
          </p:blipFill>
          <p:spPr>
            <a:xfrm>
              <a:off x="6501456" y="-243400"/>
              <a:ext cx="1979320" cy="2153175"/>
            </a:xfrm>
            <a:prstGeom prst="rect">
              <a:avLst/>
            </a:prstGeom>
            <a:noFill/>
            <a:ln>
              <a:noFill/>
            </a:ln>
          </p:spPr>
        </p:pic>
        <p:pic>
          <p:nvPicPr>
            <p:cNvPr id="2037" name="Google Shape;2037;p240"/>
            <p:cNvPicPr preferRelativeResize="0"/>
            <p:nvPr/>
          </p:nvPicPr>
          <p:blipFill>
            <a:blip r:embed="rId5">
              <a:alphaModFix/>
            </a:blip>
            <a:stretch>
              <a:fillRect/>
            </a:stretch>
          </p:blipFill>
          <p:spPr>
            <a:xfrm rot="-9245615">
              <a:off x="149733" y="-531335"/>
              <a:ext cx="1961655" cy="2133970"/>
            </a:xfrm>
            <a:prstGeom prst="rect">
              <a:avLst/>
            </a:prstGeom>
            <a:noFill/>
            <a:ln>
              <a:noFill/>
            </a:ln>
          </p:spPr>
        </p:pic>
      </p:grpSp>
      <p:sp>
        <p:nvSpPr>
          <p:cNvPr id="2038" name="Google Shape;2038;p240"/>
          <p:cNvSpPr txBox="1">
            <a:spLocks noGrp="1"/>
          </p:cNvSpPr>
          <p:nvPr>
            <p:ph type="title"/>
          </p:nvPr>
        </p:nvSpPr>
        <p:spPr>
          <a:xfrm>
            <a:off x="714175" y="2613000"/>
            <a:ext cx="4382400" cy="447900"/>
          </a:xfrm>
          <a:prstGeom prst="rect">
            <a:avLst/>
          </a:prstGeom>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dk1"/>
              </a:buClr>
              <a:buSzPts val="1800"/>
              <a:buFont typeface="Autour One"/>
              <a:buNone/>
              <a:defRPr sz="1800">
                <a:solidFill>
                  <a:schemeClr val="lt1"/>
                </a:solidFill>
              </a:defRPr>
            </a:lvl1pPr>
            <a:lvl2pPr lvl="1">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2pPr>
            <a:lvl3pPr lvl="2">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3pPr>
            <a:lvl4pPr lvl="3">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4pPr>
            <a:lvl5pPr lvl="4">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5pPr>
            <a:lvl6pPr lvl="5">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6pPr>
            <a:lvl7pPr lvl="6">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7pPr>
            <a:lvl8pPr lvl="7">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8pPr>
            <a:lvl9pPr lvl="8">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9pPr>
          </a:lstStyle>
          <a:p>
            <a:endParaRPr/>
          </a:p>
        </p:txBody>
      </p:sp>
      <p:sp>
        <p:nvSpPr>
          <p:cNvPr id="2039" name="Google Shape;2039;p240"/>
          <p:cNvSpPr txBox="1">
            <a:spLocks noGrp="1"/>
          </p:cNvSpPr>
          <p:nvPr>
            <p:ph type="subTitle" idx="1"/>
          </p:nvPr>
        </p:nvSpPr>
        <p:spPr>
          <a:xfrm>
            <a:off x="714175" y="1077475"/>
            <a:ext cx="4382400" cy="1535700"/>
          </a:xfrm>
          <a:prstGeom prst="rect">
            <a:avLst/>
          </a:prstGeom>
        </p:spPr>
        <p:txBody>
          <a:bodyPr spcFirstLastPara="1" wrap="square" lIns="91425" tIns="91425" rIns="91425" bIns="91425" anchor="ctr" anchorCtr="0">
            <a:noAutofit/>
          </a:bodyPr>
          <a:lstStyle>
            <a:lvl1pPr marL="0" marR="0" lvl="0" indent="-139700">
              <a:lnSpc>
                <a:spcPct val="100000"/>
              </a:lnSpc>
              <a:spcBef>
                <a:spcPts val="0"/>
              </a:spcBef>
              <a:spcAft>
                <a:spcPts val="0"/>
              </a:spcAft>
              <a:buClr>
                <a:schemeClr val="dk1"/>
              </a:buClr>
              <a:buSzPts val="2200"/>
              <a:buFont typeface="Nunito"/>
              <a:buChar char="●"/>
              <a:defRPr sz="2200"/>
            </a:lvl1pPr>
            <a:lvl2pPr lvl="1" algn="ctr">
              <a:lnSpc>
                <a:spcPct val="100000"/>
              </a:lnSpc>
              <a:spcBef>
                <a:spcPts val="0"/>
              </a:spcBef>
              <a:spcAft>
                <a:spcPts val="0"/>
              </a:spcAft>
              <a:buClr>
                <a:schemeClr val="dk1"/>
              </a:buClr>
              <a:buSzPts val="1400"/>
              <a:buFont typeface="Raleway"/>
              <a:buChar char="○"/>
              <a:defRPr>
                <a:latin typeface="Raleway"/>
                <a:ea typeface="Raleway"/>
                <a:cs typeface="Raleway"/>
                <a:sym typeface="Raleway"/>
              </a:defRPr>
            </a:lvl2pPr>
            <a:lvl3pPr lvl="2" algn="ctr">
              <a:lnSpc>
                <a:spcPct val="100000"/>
              </a:lnSpc>
              <a:spcBef>
                <a:spcPts val="0"/>
              </a:spcBef>
              <a:spcAft>
                <a:spcPts val="0"/>
              </a:spcAft>
              <a:buSzPts val="1400"/>
              <a:buFont typeface="Raleway"/>
              <a:buChar char="■"/>
              <a:defRPr>
                <a:latin typeface="Raleway"/>
                <a:ea typeface="Raleway"/>
                <a:cs typeface="Raleway"/>
                <a:sym typeface="Raleway"/>
              </a:defRPr>
            </a:lvl3pPr>
            <a:lvl4pPr lvl="3" algn="ctr">
              <a:lnSpc>
                <a:spcPct val="100000"/>
              </a:lnSpc>
              <a:spcBef>
                <a:spcPts val="0"/>
              </a:spcBef>
              <a:spcAft>
                <a:spcPts val="0"/>
              </a:spcAft>
              <a:buSzPts val="1400"/>
              <a:buFont typeface="Raleway"/>
              <a:buChar char="●"/>
              <a:defRPr>
                <a:latin typeface="Raleway"/>
                <a:ea typeface="Raleway"/>
                <a:cs typeface="Raleway"/>
                <a:sym typeface="Raleway"/>
              </a:defRPr>
            </a:lvl4pPr>
            <a:lvl5pPr lvl="4" algn="ctr">
              <a:lnSpc>
                <a:spcPct val="100000"/>
              </a:lnSpc>
              <a:spcBef>
                <a:spcPts val="0"/>
              </a:spcBef>
              <a:spcAft>
                <a:spcPts val="0"/>
              </a:spcAft>
              <a:buSzPts val="1400"/>
              <a:buFont typeface="Raleway"/>
              <a:buChar char="○"/>
              <a:defRPr>
                <a:latin typeface="Raleway"/>
                <a:ea typeface="Raleway"/>
                <a:cs typeface="Raleway"/>
                <a:sym typeface="Raleway"/>
              </a:defRPr>
            </a:lvl5pPr>
            <a:lvl6pPr lvl="5" algn="ctr">
              <a:lnSpc>
                <a:spcPct val="100000"/>
              </a:lnSpc>
              <a:spcBef>
                <a:spcPts val="0"/>
              </a:spcBef>
              <a:spcAft>
                <a:spcPts val="0"/>
              </a:spcAft>
              <a:buSzPts val="1400"/>
              <a:buFont typeface="Raleway"/>
              <a:buChar char="■"/>
              <a:defRPr>
                <a:latin typeface="Raleway"/>
                <a:ea typeface="Raleway"/>
                <a:cs typeface="Raleway"/>
                <a:sym typeface="Raleway"/>
              </a:defRPr>
            </a:lvl6pPr>
            <a:lvl7pPr lvl="6" algn="ctr">
              <a:lnSpc>
                <a:spcPct val="100000"/>
              </a:lnSpc>
              <a:spcBef>
                <a:spcPts val="0"/>
              </a:spcBef>
              <a:spcAft>
                <a:spcPts val="0"/>
              </a:spcAft>
              <a:buSzPts val="1400"/>
              <a:buFont typeface="Raleway"/>
              <a:buChar char="●"/>
              <a:defRPr>
                <a:latin typeface="Raleway"/>
                <a:ea typeface="Raleway"/>
                <a:cs typeface="Raleway"/>
                <a:sym typeface="Raleway"/>
              </a:defRPr>
            </a:lvl7pPr>
            <a:lvl8pPr lvl="7" algn="ctr">
              <a:lnSpc>
                <a:spcPct val="100000"/>
              </a:lnSpc>
              <a:spcBef>
                <a:spcPts val="0"/>
              </a:spcBef>
              <a:spcAft>
                <a:spcPts val="0"/>
              </a:spcAft>
              <a:buSzPts val="1400"/>
              <a:buFont typeface="Raleway"/>
              <a:buChar char="○"/>
              <a:defRPr>
                <a:latin typeface="Raleway"/>
                <a:ea typeface="Raleway"/>
                <a:cs typeface="Raleway"/>
                <a:sym typeface="Raleway"/>
              </a:defRPr>
            </a:lvl8pPr>
            <a:lvl9pPr lvl="8" algn="ctr">
              <a:lnSpc>
                <a:spcPct val="100000"/>
              </a:lnSpc>
              <a:spcBef>
                <a:spcPts val="0"/>
              </a:spcBef>
              <a:spcAft>
                <a:spcPts val="0"/>
              </a:spcAft>
              <a:buSzPts val="1400"/>
              <a:buFont typeface="Raleway"/>
              <a:buChar char="■"/>
              <a:defRPr>
                <a:latin typeface="Raleway"/>
                <a:ea typeface="Raleway"/>
                <a:cs typeface="Raleway"/>
                <a:sym typeface="Raleway"/>
              </a:defRPr>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hanks">
  <p:cSld name="CUSTOM_16">
    <p:spTree>
      <p:nvGrpSpPr>
        <p:cNvPr id="1" name="Shape 2040"/>
        <p:cNvGrpSpPr/>
        <p:nvPr/>
      </p:nvGrpSpPr>
      <p:grpSpPr>
        <a:xfrm>
          <a:off x="0" y="0"/>
          <a:ext cx="0" cy="0"/>
          <a:chOff x="0" y="0"/>
          <a:chExt cx="0" cy="0"/>
        </a:xfrm>
      </p:grpSpPr>
      <p:grpSp>
        <p:nvGrpSpPr>
          <p:cNvPr id="2041" name="Google Shape;2041;p241"/>
          <p:cNvGrpSpPr/>
          <p:nvPr/>
        </p:nvGrpSpPr>
        <p:grpSpPr>
          <a:xfrm>
            <a:off x="-1163100" y="-1239150"/>
            <a:ext cx="11535801" cy="7083123"/>
            <a:chOff x="-1163100" y="-1239150"/>
            <a:chExt cx="11535801" cy="7083123"/>
          </a:xfrm>
        </p:grpSpPr>
        <p:pic>
          <p:nvPicPr>
            <p:cNvPr id="2042" name="Google Shape;2042;p241"/>
            <p:cNvPicPr preferRelativeResize="0"/>
            <p:nvPr/>
          </p:nvPicPr>
          <p:blipFill>
            <a:blip r:embed="rId2">
              <a:alphaModFix/>
            </a:blip>
            <a:stretch>
              <a:fillRect/>
            </a:stretch>
          </p:blipFill>
          <p:spPr>
            <a:xfrm rot="5400000">
              <a:off x="-2031937" y="2136961"/>
              <a:ext cx="4575848" cy="2838175"/>
            </a:xfrm>
            <a:prstGeom prst="rect">
              <a:avLst/>
            </a:prstGeom>
            <a:noFill/>
            <a:ln>
              <a:noFill/>
            </a:ln>
          </p:spPr>
        </p:pic>
        <p:pic>
          <p:nvPicPr>
            <p:cNvPr id="2043" name="Google Shape;2043;p241"/>
            <p:cNvPicPr preferRelativeResize="0"/>
            <p:nvPr/>
          </p:nvPicPr>
          <p:blipFill>
            <a:blip r:embed="rId3">
              <a:alphaModFix/>
            </a:blip>
            <a:stretch>
              <a:fillRect/>
            </a:stretch>
          </p:blipFill>
          <p:spPr>
            <a:xfrm rot="5400000">
              <a:off x="7015564" y="73661"/>
              <a:ext cx="4000824" cy="2713450"/>
            </a:xfrm>
            <a:prstGeom prst="rect">
              <a:avLst/>
            </a:prstGeom>
            <a:noFill/>
            <a:ln>
              <a:noFill/>
            </a:ln>
          </p:spPr>
        </p:pic>
        <p:pic>
          <p:nvPicPr>
            <p:cNvPr id="2044" name="Google Shape;2044;p241"/>
            <p:cNvPicPr preferRelativeResize="0"/>
            <p:nvPr/>
          </p:nvPicPr>
          <p:blipFill>
            <a:blip r:embed="rId4">
              <a:alphaModFix/>
            </a:blip>
            <a:stretch>
              <a:fillRect/>
            </a:stretch>
          </p:blipFill>
          <p:spPr>
            <a:xfrm rot="-2487332">
              <a:off x="7234647" y="2077748"/>
              <a:ext cx="2390358" cy="2600230"/>
            </a:xfrm>
            <a:prstGeom prst="rect">
              <a:avLst/>
            </a:prstGeom>
            <a:noFill/>
            <a:ln>
              <a:noFill/>
            </a:ln>
          </p:spPr>
        </p:pic>
        <p:pic>
          <p:nvPicPr>
            <p:cNvPr id="2045" name="Google Shape;2045;p241"/>
            <p:cNvPicPr preferRelativeResize="0"/>
            <p:nvPr/>
          </p:nvPicPr>
          <p:blipFill>
            <a:blip r:embed="rId5">
              <a:alphaModFix/>
            </a:blip>
            <a:stretch>
              <a:fillRect/>
            </a:stretch>
          </p:blipFill>
          <p:spPr>
            <a:xfrm>
              <a:off x="-727705" y="-1239150"/>
              <a:ext cx="3023715" cy="2712351"/>
            </a:xfrm>
            <a:prstGeom prst="rect">
              <a:avLst/>
            </a:prstGeom>
            <a:noFill/>
            <a:ln>
              <a:noFill/>
            </a:ln>
          </p:spPr>
        </p:pic>
      </p:grpSp>
      <p:sp>
        <p:nvSpPr>
          <p:cNvPr id="2046" name="Google Shape;2046;p241"/>
          <p:cNvSpPr txBox="1">
            <a:spLocks noGrp="1"/>
          </p:cNvSpPr>
          <p:nvPr>
            <p:ph type="title"/>
          </p:nvPr>
        </p:nvSpPr>
        <p:spPr>
          <a:xfrm>
            <a:off x="1888200" y="535650"/>
            <a:ext cx="5367600" cy="12060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2047" name="Google Shape;2047;p241"/>
          <p:cNvSpPr txBox="1">
            <a:spLocks noGrp="1"/>
          </p:cNvSpPr>
          <p:nvPr>
            <p:ph type="subTitle" idx="1"/>
          </p:nvPr>
        </p:nvSpPr>
        <p:spPr>
          <a:xfrm>
            <a:off x="2540850" y="3075300"/>
            <a:ext cx="4062300" cy="3555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048" name="Google Shape;2048;p241"/>
          <p:cNvSpPr txBox="1">
            <a:spLocks noGrp="1"/>
          </p:cNvSpPr>
          <p:nvPr>
            <p:ph type="subTitle" idx="2"/>
          </p:nvPr>
        </p:nvSpPr>
        <p:spPr>
          <a:xfrm>
            <a:off x="1888200" y="1741650"/>
            <a:ext cx="5367600" cy="1248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49" name="Google Shape;2049;p241"/>
          <p:cNvSpPr txBox="1"/>
          <p:nvPr/>
        </p:nvSpPr>
        <p:spPr>
          <a:xfrm>
            <a:off x="2252400" y="4171350"/>
            <a:ext cx="4639200" cy="43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Nunito"/>
              <a:buNone/>
            </a:pPr>
            <a:r>
              <a:rPr lang="en" sz="1200">
                <a:solidFill>
                  <a:schemeClr val="dk1"/>
                </a:solidFill>
                <a:latin typeface="Nunito"/>
                <a:ea typeface="Nunito"/>
                <a:cs typeface="Nunito"/>
                <a:sym typeface="Nunito"/>
              </a:rPr>
              <a:t>CREDITS: This presentation template was created by </a:t>
            </a:r>
            <a:r>
              <a:rPr lang="en" sz="1200" b="1">
                <a:solidFill>
                  <a:schemeClr val="accent4"/>
                </a:solidFill>
                <a:uFill>
                  <a:noFill/>
                </a:uFill>
                <a:latin typeface="Nunito"/>
                <a:ea typeface="Nunito"/>
                <a:cs typeface="Nunito"/>
                <a:sym typeface="Nunito"/>
                <a:hlinkClick r:id="rId6">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accent4"/>
                </a:solidFill>
                <a:uFill>
                  <a:noFill/>
                </a:uFill>
                <a:latin typeface="Nunito"/>
                <a:ea typeface="Nunito"/>
                <a:cs typeface="Nunito"/>
                <a:sym typeface="Nunito"/>
                <a:hlinkClick r:id="rId7">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infographics &amp; images by </a:t>
            </a:r>
            <a:r>
              <a:rPr lang="en" sz="1200" b="1">
                <a:solidFill>
                  <a:schemeClr val="accent4"/>
                </a:solidFill>
                <a:uFill>
                  <a:noFill/>
                </a:uFill>
                <a:latin typeface="Nunito"/>
                <a:ea typeface="Nunito"/>
                <a:cs typeface="Nunito"/>
                <a:sym typeface="Nunito"/>
                <a:hlinkClick r:id="rId8">
                  <a:extLst>
                    <a:ext uri="{A12FA001-AC4F-418D-AE19-62706E023703}">
                      <ahyp:hlinkClr xmlns:ahyp="http://schemas.microsoft.com/office/drawing/2018/hyperlinkcolor" val="tx"/>
                    </a:ext>
                  </a:extLst>
                </a:hlinkClick>
              </a:rPr>
              <a:t>Freepik</a:t>
            </a:r>
            <a:r>
              <a:rPr lang="en" sz="1200" b="1">
                <a:solidFill>
                  <a:schemeClr val="accent4"/>
                </a:solidFill>
                <a:latin typeface="Nunito"/>
                <a:ea typeface="Nunito"/>
                <a:cs typeface="Nunito"/>
                <a:sym typeface="Nunito"/>
              </a:rPr>
              <a:t>.</a:t>
            </a:r>
            <a:endParaRPr sz="1200" b="1">
              <a:solidFill>
                <a:schemeClr val="accent4"/>
              </a:solidFill>
              <a:latin typeface="Nunito"/>
              <a:ea typeface="Nunito"/>
              <a:cs typeface="Nunito"/>
              <a:sym typeface="Nunito"/>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2050"/>
        <p:cNvGrpSpPr/>
        <p:nvPr/>
      </p:nvGrpSpPr>
      <p:grpSpPr>
        <a:xfrm>
          <a:off x="0" y="0"/>
          <a:ext cx="0" cy="0"/>
          <a:chOff x="0" y="0"/>
          <a:chExt cx="0" cy="0"/>
        </a:xfrm>
      </p:grpSpPr>
      <p:pic>
        <p:nvPicPr>
          <p:cNvPr id="2051" name="Google Shape;2051;p242"/>
          <p:cNvPicPr preferRelativeResize="0"/>
          <p:nvPr/>
        </p:nvPicPr>
        <p:blipFill>
          <a:blip r:embed="rId2">
            <a:alphaModFix/>
          </a:blip>
          <a:stretch>
            <a:fillRect/>
          </a:stretch>
        </p:blipFill>
        <p:spPr>
          <a:xfrm rot="10800000" flipH="1">
            <a:off x="4133200" y="-1398576"/>
            <a:ext cx="4932177" cy="3059199"/>
          </a:xfrm>
          <a:prstGeom prst="rect">
            <a:avLst/>
          </a:prstGeom>
          <a:noFill/>
          <a:ln>
            <a:noFill/>
          </a:ln>
        </p:spPr>
      </p:pic>
      <p:pic>
        <p:nvPicPr>
          <p:cNvPr id="2052" name="Google Shape;2052;p242"/>
          <p:cNvPicPr preferRelativeResize="0"/>
          <p:nvPr/>
        </p:nvPicPr>
        <p:blipFill>
          <a:blip r:embed="rId3">
            <a:alphaModFix/>
          </a:blip>
          <a:stretch>
            <a:fillRect/>
          </a:stretch>
        </p:blipFill>
        <p:spPr>
          <a:xfrm rot="-5400000">
            <a:off x="-1562075" y="2345098"/>
            <a:ext cx="4684426" cy="3177084"/>
          </a:xfrm>
          <a:prstGeom prst="rect">
            <a:avLst/>
          </a:prstGeom>
          <a:noFill/>
          <a:ln>
            <a:noFill/>
          </a:ln>
        </p:spPr>
      </p:pic>
      <p:pic>
        <p:nvPicPr>
          <p:cNvPr id="2053" name="Google Shape;2053;p242"/>
          <p:cNvPicPr preferRelativeResize="0"/>
          <p:nvPr/>
        </p:nvPicPr>
        <p:blipFill>
          <a:blip r:embed="rId4">
            <a:alphaModFix/>
          </a:blip>
          <a:stretch>
            <a:fillRect/>
          </a:stretch>
        </p:blipFill>
        <p:spPr>
          <a:xfrm>
            <a:off x="7244149" y="3247475"/>
            <a:ext cx="1899851" cy="1704200"/>
          </a:xfrm>
          <a:prstGeom prst="rect">
            <a:avLst/>
          </a:prstGeom>
          <a:noFill/>
          <a:ln>
            <a:noFill/>
          </a:ln>
        </p:spPr>
      </p:pic>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Background 1">
  <p:cSld name="CUSTOM_20">
    <p:spTree>
      <p:nvGrpSpPr>
        <p:cNvPr id="1" name="Shape 2054"/>
        <p:cNvGrpSpPr/>
        <p:nvPr/>
      </p:nvGrpSpPr>
      <p:grpSpPr>
        <a:xfrm>
          <a:off x="0" y="0"/>
          <a:ext cx="0" cy="0"/>
          <a:chOff x="0" y="0"/>
          <a:chExt cx="0" cy="0"/>
        </a:xfrm>
      </p:grpSpPr>
      <p:pic>
        <p:nvPicPr>
          <p:cNvPr id="2055" name="Google Shape;2055;p243"/>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2056" name="Google Shape;2056;p243"/>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2057" name="Google Shape;2057;p243"/>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2058" name="Google Shape;2058;p243"/>
          <p:cNvPicPr preferRelativeResize="0"/>
          <p:nvPr/>
        </p:nvPicPr>
        <p:blipFill>
          <a:blip r:embed="rId5">
            <a:alphaModFix/>
          </a:blip>
          <a:stretch>
            <a:fillRect/>
          </a:stretch>
        </p:blipFill>
        <p:spPr>
          <a:xfrm>
            <a:off x="297099" y="-1269237"/>
            <a:ext cx="3080601" cy="2763375"/>
          </a:xfrm>
          <a:prstGeom prst="rect">
            <a:avLst/>
          </a:prstGeom>
          <a:noFill/>
          <a:ln>
            <a:noFill/>
          </a:ln>
        </p:spPr>
      </p:pic>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062"/>
        <p:cNvGrpSpPr/>
        <p:nvPr/>
      </p:nvGrpSpPr>
      <p:grpSpPr>
        <a:xfrm>
          <a:off x="0" y="0"/>
          <a:ext cx="0" cy="0"/>
          <a:chOff x="0" y="0"/>
          <a:chExt cx="0" cy="0"/>
        </a:xfrm>
      </p:grpSpPr>
      <p:grpSp>
        <p:nvGrpSpPr>
          <p:cNvPr id="2063" name="Google Shape;2063;p245"/>
          <p:cNvGrpSpPr/>
          <p:nvPr/>
        </p:nvGrpSpPr>
        <p:grpSpPr>
          <a:xfrm>
            <a:off x="-1409750" y="-1994750"/>
            <a:ext cx="11640702" cy="7589390"/>
            <a:chOff x="-1409750" y="-1994750"/>
            <a:chExt cx="11640702" cy="7589390"/>
          </a:xfrm>
        </p:grpSpPr>
        <p:pic>
          <p:nvPicPr>
            <p:cNvPr id="2064" name="Google Shape;2064;p245"/>
            <p:cNvPicPr preferRelativeResize="0"/>
            <p:nvPr/>
          </p:nvPicPr>
          <p:blipFill>
            <a:blip r:embed="rId3">
              <a:alphaModFix/>
            </a:blip>
            <a:stretch>
              <a:fillRect/>
            </a:stretch>
          </p:blipFill>
          <p:spPr>
            <a:xfrm rot="10800000" flipH="1">
              <a:off x="2187378" y="-1994750"/>
              <a:ext cx="5255401" cy="3259670"/>
            </a:xfrm>
            <a:prstGeom prst="rect">
              <a:avLst/>
            </a:prstGeom>
            <a:noFill/>
            <a:ln>
              <a:noFill/>
            </a:ln>
          </p:spPr>
        </p:pic>
        <p:pic>
          <p:nvPicPr>
            <p:cNvPr id="2065" name="Google Shape;2065;p245"/>
            <p:cNvPicPr preferRelativeResize="0"/>
            <p:nvPr/>
          </p:nvPicPr>
          <p:blipFill>
            <a:blip r:embed="rId4">
              <a:alphaModFix/>
            </a:blip>
            <a:stretch>
              <a:fillRect/>
            </a:stretch>
          </p:blipFill>
          <p:spPr>
            <a:xfrm>
              <a:off x="8316976" y="331900"/>
              <a:ext cx="1913976" cy="1716850"/>
            </a:xfrm>
            <a:prstGeom prst="rect">
              <a:avLst/>
            </a:prstGeom>
            <a:noFill/>
            <a:ln>
              <a:noFill/>
            </a:ln>
          </p:spPr>
        </p:pic>
        <p:pic>
          <p:nvPicPr>
            <p:cNvPr id="2066" name="Google Shape;2066;p245"/>
            <p:cNvPicPr preferRelativeResize="0"/>
            <p:nvPr/>
          </p:nvPicPr>
          <p:blipFill rotWithShape="1">
            <a:blip r:embed="rId5">
              <a:alphaModFix/>
            </a:blip>
            <a:srcRect t="18224" b="28847"/>
            <a:stretch/>
          </p:blipFill>
          <p:spPr>
            <a:xfrm rot="1800023">
              <a:off x="-24186" y="4038893"/>
              <a:ext cx="1976222" cy="1137912"/>
            </a:xfrm>
            <a:prstGeom prst="rect">
              <a:avLst/>
            </a:prstGeom>
            <a:noFill/>
            <a:ln>
              <a:noFill/>
            </a:ln>
          </p:spPr>
        </p:pic>
        <p:pic>
          <p:nvPicPr>
            <p:cNvPr id="2067" name="Google Shape;2067;p245"/>
            <p:cNvPicPr preferRelativeResize="0"/>
            <p:nvPr/>
          </p:nvPicPr>
          <p:blipFill>
            <a:blip r:embed="rId6">
              <a:alphaModFix amt="50000"/>
            </a:blip>
            <a:stretch>
              <a:fillRect/>
            </a:stretch>
          </p:blipFill>
          <p:spPr>
            <a:xfrm>
              <a:off x="-1409750" y="-956825"/>
              <a:ext cx="2758700" cy="2474599"/>
            </a:xfrm>
            <a:prstGeom prst="rect">
              <a:avLst/>
            </a:prstGeom>
            <a:noFill/>
            <a:ln>
              <a:noFill/>
            </a:ln>
          </p:spPr>
        </p:pic>
        <p:pic>
          <p:nvPicPr>
            <p:cNvPr id="2068" name="Google Shape;2068;p245"/>
            <p:cNvPicPr preferRelativeResize="0"/>
            <p:nvPr/>
          </p:nvPicPr>
          <p:blipFill>
            <a:blip r:embed="rId7">
              <a:alphaModFix/>
            </a:blip>
            <a:stretch>
              <a:fillRect/>
            </a:stretch>
          </p:blipFill>
          <p:spPr>
            <a:xfrm>
              <a:off x="-333125" y="-424715"/>
              <a:ext cx="1844300" cy="2006338"/>
            </a:xfrm>
            <a:prstGeom prst="rect">
              <a:avLst/>
            </a:prstGeom>
            <a:noFill/>
            <a:ln>
              <a:noFill/>
            </a:ln>
          </p:spPr>
        </p:pic>
      </p:grpSp>
      <p:sp>
        <p:nvSpPr>
          <p:cNvPr id="2069" name="Google Shape;2069;p245"/>
          <p:cNvSpPr txBox="1">
            <a:spLocks noGrp="1"/>
          </p:cNvSpPr>
          <p:nvPr>
            <p:ph type="ctrTitle"/>
          </p:nvPr>
        </p:nvSpPr>
        <p:spPr>
          <a:xfrm>
            <a:off x="714175" y="1061875"/>
            <a:ext cx="3857700" cy="26004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3800" b="0">
                <a:solidFill>
                  <a:schemeClr val="dk1"/>
                </a:solidFill>
                <a:latin typeface="Autour One"/>
                <a:ea typeface="Autour One"/>
                <a:cs typeface="Autour One"/>
                <a:sym typeface="Autour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070" name="Google Shape;2070;p245"/>
          <p:cNvSpPr txBox="1">
            <a:spLocks noGrp="1"/>
          </p:cNvSpPr>
          <p:nvPr>
            <p:ph type="subTitle" idx="1"/>
          </p:nvPr>
        </p:nvSpPr>
        <p:spPr>
          <a:xfrm>
            <a:off x="790375" y="3662263"/>
            <a:ext cx="3781500" cy="407400"/>
          </a:xfrm>
          <a:prstGeom prst="rect">
            <a:avLst/>
          </a:prstGeom>
          <a:solidFill>
            <a:schemeClr val="lt2"/>
          </a:solid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solidFill>
                  <a:srgbClr val="493D3A"/>
                </a:solidFill>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71"/>
        <p:cNvGrpSpPr/>
        <p:nvPr/>
      </p:nvGrpSpPr>
      <p:grpSpPr>
        <a:xfrm>
          <a:off x="0" y="0"/>
          <a:ext cx="0" cy="0"/>
          <a:chOff x="0" y="0"/>
          <a:chExt cx="0" cy="0"/>
        </a:xfrm>
      </p:grpSpPr>
      <p:sp>
        <p:nvSpPr>
          <p:cNvPr id="2072" name="Google Shape;2072;p246"/>
          <p:cNvSpPr txBox="1">
            <a:spLocks noGrp="1"/>
          </p:cNvSpPr>
          <p:nvPr>
            <p:ph type="title"/>
          </p:nvPr>
        </p:nvSpPr>
        <p:spPr>
          <a:xfrm>
            <a:off x="1545400" y="2184913"/>
            <a:ext cx="2642700" cy="11565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73" name="Google Shape;2073;p246"/>
          <p:cNvSpPr txBox="1">
            <a:spLocks noGrp="1"/>
          </p:cNvSpPr>
          <p:nvPr>
            <p:ph type="title" idx="2" hasCustomPrompt="1"/>
          </p:nvPr>
        </p:nvSpPr>
        <p:spPr>
          <a:xfrm>
            <a:off x="3018037" y="1061467"/>
            <a:ext cx="1170000" cy="806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5000" b="0">
                <a:solidFill>
                  <a:srgbClr val="493D3A"/>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074" name="Google Shape;2074;p246"/>
          <p:cNvSpPr txBox="1">
            <a:spLocks noGrp="1"/>
          </p:cNvSpPr>
          <p:nvPr>
            <p:ph type="subTitle" idx="1"/>
          </p:nvPr>
        </p:nvSpPr>
        <p:spPr>
          <a:xfrm>
            <a:off x="1545326" y="3575550"/>
            <a:ext cx="2642700" cy="606600"/>
          </a:xfrm>
          <a:prstGeom prst="rect">
            <a:avLst/>
          </a:prstGeom>
          <a:solidFill>
            <a:schemeClr val="lt2"/>
          </a:solidFill>
        </p:spPr>
        <p:txBody>
          <a:bodyPr spcFirstLastPara="1" wrap="square" lIns="91425" tIns="91425" rIns="91425" bIns="91425" anchor="ctr"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2075" name="Google Shape;2075;p246"/>
          <p:cNvGrpSpPr/>
          <p:nvPr/>
        </p:nvGrpSpPr>
        <p:grpSpPr>
          <a:xfrm>
            <a:off x="-1446761" y="-760446"/>
            <a:ext cx="11572837" cy="8193372"/>
            <a:chOff x="-1446761" y="-760446"/>
            <a:chExt cx="11572837" cy="8193372"/>
          </a:xfrm>
        </p:grpSpPr>
        <p:grpSp>
          <p:nvGrpSpPr>
            <p:cNvPr id="2076" name="Google Shape;2076;p246"/>
            <p:cNvGrpSpPr/>
            <p:nvPr/>
          </p:nvGrpSpPr>
          <p:grpSpPr>
            <a:xfrm>
              <a:off x="-1446761" y="-760446"/>
              <a:ext cx="11572837" cy="4803077"/>
              <a:chOff x="-1446761" y="-760446"/>
              <a:chExt cx="11572837" cy="4803077"/>
            </a:xfrm>
          </p:grpSpPr>
          <p:pic>
            <p:nvPicPr>
              <p:cNvPr id="2077" name="Google Shape;2077;p246"/>
              <p:cNvPicPr preferRelativeResize="0"/>
              <p:nvPr/>
            </p:nvPicPr>
            <p:blipFill>
              <a:blip r:embed="rId2">
                <a:alphaModFix/>
              </a:blip>
              <a:stretch>
                <a:fillRect/>
              </a:stretch>
            </p:blipFill>
            <p:spPr>
              <a:xfrm rot="-5400000" flipH="1">
                <a:off x="-2219525" y="12318"/>
                <a:ext cx="4803077" cy="3257549"/>
              </a:xfrm>
              <a:prstGeom prst="rect">
                <a:avLst/>
              </a:prstGeom>
              <a:noFill/>
              <a:ln>
                <a:noFill/>
              </a:ln>
            </p:spPr>
          </p:pic>
          <p:pic>
            <p:nvPicPr>
              <p:cNvPr id="2078" name="Google Shape;2078;p246"/>
              <p:cNvPicPr preferRelativeResize="0"/>
              <p:nvPr/>
            </p:nvPicPr>
            <p:blipFill>
              <a:blip r:embed="rId3">
                <a:alphaModFix/>
              </a:blip>
              <a:stretch>
                <a:fillRect/>
              </a:stretch>
            </p:blipFill>
            <p:spPr>
              <a:xfrm>
                <a:off x="7480975" y="-577550"/>
                <a:ext cx="2645101" cy="2372700"/>
              </a:xfrm>
              <a:prstGeom prst="rect">
                <a:avLst/>
              </a:prstGeom>
              <a:noFill/>
              <a:ln>
                <a:noFill/>
              </a:ln>
            </p:spPr>
          </p:pic>
        </p:grpSp>
        <p:pic>
          <p:nvPicPr>
            <p:cNvPr id="2079" name="Google Shape;2079;p246"/>
            <p:cNvPicPr preferRelativeResize="0"/>
            <p:nvPr/>
          </p:nvPicPr>
          <p:blipFill>
            <a:blip r:embed="rId4">
              <a:alphaModFix/>
            </a:blip>
            <a:stretch>
              <a:fillRect/>
            </a:stretch>
          </p:blipFill>
          <p:spPr>
            <a:xfrm>
              <a:off x="3902946" y="4182150"/>
              <a:ext cx="5241048" cy="3250776"/>
            </a:xfrm>
            <a:prstGeom prst="rect">
              <a:avLst/>
            </a:prstGeom>
            <a:noFill/>
            <a:ln>
              <a:noFill/>
            </a:ln>
          </p:spPr>
        </p:pic>
      </p:gr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80"/>
        <p:cNvGrpSpPr/>
        <p:nvPr/>
      </p:nvGrpSpPr>
      <p:grpSpPr>
        <a:xfrm>
          <a:off x="0" y="0"/>
          <a:ext cx="0" cy="0"/>
          <a:chOff x="0" y="0"/>
          <a:chExt cx="0" cy="0"/>
        </a:xfrm>
      </p:grpSpPr>
      <p:grpSp>
        <p:nvGrpSpPr>
          <p:cNvPr id="2081" name="Google Shape;2081;p247"/>
          <p:cNvGrpSpPr/>
          <p:nvPr/>
        </p:nvGrpSpPr>
        <p:grpSpPr>
          <a:xfrm>
            <a:off x="-623153" y="-2161325"/>
            <a:ext cx="10706627" cy="9306723"/>
            <a:chOff x="-623153" y="-2161325"/>
            <a:chExt cx="10706627" cy="9306723"/>
          </a:xfrm>
        </p:grpSpPr>
        <p:pic>
          <p:nvPicPr>
            <p:cNvPr id="2082" name="Google Shape;2082;p247"/>
            <p:cNvPicPr preferRelativeResize="0"/>
            <p:nvPr/>
          </p:nvPicPr>
          <p:blipFill>
            <a:blip r:embed="rId2">
              <a:alphaModFix/>
            </a:blip>
            <a:stretch>
              <a:fillRect/>
            </a:stretch>
          </p:blipFill>
          <p:spPr>
            <a:xfrm flipH="1">
              <a:off x="2804874" y="4440425"/>
              <a:ext cx="2305990" cy="2068525"/>
            </a:xfrm>
            <a:prstGeom prst="rect">
              <a:avLst/>
            </a:prstGeom>
            <a:noFill/>
            <a:ln>
              <a:noFill/>
            </a:ln>
          </p:spPr>
        </p:pic>
        <p:pic>
          <p:nvPicPr>
            <p:cNvPr id="2083" name="Google Shape;2083;p247"/>
            <p:cNvPicPr preferRelativeResize="0"/>
            <p:nvPr/>
          </p:nvPicPr>
          <p:blipFill>
            <a:blip r:embed="rId3">
              <a:alphaModFix/>
            </a:blip>
            <a:stretch>
              <a:fillRect/>
            </a:stretch>
          </p:blipFill>
          <p:spPr>
            <a:xfrm>
              <a:off x="-623153" y="-2161325"/>
              <a:ext cx="4886001" cy="3313800"/>
            </a:xfrm>
            <a:prstGeom prst="rect">
              <a:avLst/>
            </a:prstGeom>
            <a:noFill/>
            <a:ln>
              <a:noFill/>
            </a:ln>
          </p:spPr>
        </p:pic>
        <p:pic>
          <p:nvPicPr>
            <p:cNvPr id="2084" name="Google Shape;2084;p247"/>
            <p:cNvPicPr preferRelativeResize="0"/>
            <p:nvPr/>
          </p:nvPicPr>
          <p:blipFill>
            <a:blip r:embed="rId4">
              <a:alphaModFix/>
            </a:blip>
            <a:stretch>
              <a:fillRect/>
            </a:stretch>
          </p:blipFill>
          <p:spPr>
            <a:xfrm>
              <a:off x="4915996" y="4255400"/>
              <a:ext cx="4659400" cy="2889999"/>
            </a:xfrm>
            <a:prstGeom prst="rect">
              <a:avLst/>
            </a:prstGeom>
            <a:noFill/>
            <a:ln>
              <a:noFill/>
            </a:ln>
          </p:spPr>
        </p:pic>
        <p:pic>
          <p:nvPicPr>
            <p:cNvPr id="2085" name="Google Shape;2085;p247"/>
            <p:cNvPicPr preferRelativeResize="0"/>
            <p:nvPr/>
          </p:nvPicPr>
          <p:blipFill>
            <a:blip r:embed="rId5">
              <a:alphaModFix/>
            </a:blip>
            <a:stretch>
              <a:fillRect/>
            </a:stretch>
          </p:blipFill>
          <p:spPr>
            <a:xfrm rot="-3381171">
              <a:off x="7670960" y="785728"/>
              <a:ext cx="1961654" cy="2133970"/>
            </a:xfrm>
            <a:prstGeom prst="rect">
              <a:avLst/>
            </a:prstGeom>
            <a:noFill/>
            <a:ln>
              <a:noFill/>
            </a:ln>
          </p:spPr>
        </p:pic>
      </p:grpSp>
      <p:sp>
        <p:nvSpPr>
          <p:cNvPr id="2086" name="Google Shape;2086;p24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087" name="Google Shape;2087;p247"/>
          <p:cNvSpPr txBox="1">
            <a:spLocks noGrp="1"/>
          </p:cNvSpPr>
          <p:nvPr>
            <p:ph type="body" idx="1"/>
          </p:nvPr>
        </p:nvSpPr>
        <p:spPr>
          <a:xfrm>
            <a:off x="714175" y="1152475"/>
            <a:ext cx="77157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088"/>
        <p:cNvGrpSpPr/>
        <p:nvPr/>
      </p:nvGrpSpPr>
      <p:grpSpPr>
        <a:xfrm>
          <a:off x="0" y="0"/>
          <a:ext cx="0" cy="0"/>
          <a:chOff x="0" y="0"/>
          <a:chExt cx="0" cy="0"/>
        </a:xfrm>
      </p:grpSpPr>
      <p:grpSp>
        <p:nvGrpSpPr>
          <p:cNvPr id="2089" name="Google Shape;2089;p248"/>
          <p:cNvGrpSpPr/>
          <p:nvPr/>
        </p:nvGrpSpPr>
        <p:grpSpPr>
          <a:xfrm>
            <a:off x="-260149" y="-3051626"/>
            <a:ext cx="10328174" cy="9907952"/>
            <a:chOff x="-260149" y="-3051626"/>
            <a:chExt cx="10328174" cy="9907952"/>
          </a:xfrm>
        </p:grpSpPr>
        <p:pic>
          <p:nvPicPr>
            <p:cNvPr id="2090" name="Google Shape;2090;p248"/>
            <p:cNvPicPr preferRelativeResize="0"/>
            <p:nvPr/>
          </p:nvPicPr>
          <p:blipFill>
            <a:blip r:embed="rId3">
              <a:alphaModFix/>
            </a:blip>
            <a:stretch>
              <a:fillRect/>
            </a:stretch>
          </p:blipFill>
          <p:spPr>
            <a:xfrm rot="10800000">
              <a:off x="-260149" y="-3051626"/>
              <a:ext cx="5191825" cy="4657201"/>
            </a:xfrm>
            <a:prstGeom prst="rect">
              <a:avLst/>
            </a:prstGeom>
            <a:noFill/>
            <a:ln>
              <a:noFill/>
            </a:ln>
          </p:spPr>
        </p:pic>
        <p:pic>
          <p:nvPicPr>
            <p:cNvPr id="2091" name="Google Shape;2091;p248"/>
            <p:cNvPicPr preferRelativeResize="0"/>
            <p:nvPr/>
          </p:nvPicPr>
          <p:blipFill>
            <a:blip r:embed="rId4">
              <a:alphaModFix/>
            </a:blip>
            <a:stretch>
              <a:fillRect/>
            </a:stretch>
          </p:blipFill>
          <p:spPr>
            <a:xfrm rot="5400000" flipH="1">
              <a:off x="6866548" y="2402849"/>
              <a:ext cx="3815301" cy="2587651"/>
            </a:xfrm>
            <a:prstGeom prst="rect">
              <a:avLst/>
            </a:prstGeom>
            <a:noFill/>
            <a:ln>
              <a:noFill/>
            </a:ln>
          </p:spPr>
        </p:pic>
        <p:pic>
          <p:nvPicPr>
            <p:cNvPr id="2092" name="Google Shape;2092;p248"/>
            <p:cNvPicPr preferRelativeResize="0"/>
            <p:nvPr/>
          </p:nvPicPr>
          <p:blipFill>
            <a:blip r:embed="rId5">
              <a:alphaModFix/>
            </a:blip>
            <a:stretch>
              <a:fillRect/>
            </a:stretch>
          </p:blipFill>
          <p:spPr>
            <a:xfrm>
              <a:off x="4" y="3862950"/>
              <a:ext cx="4826066" cy="2993376"/>
            </a:xfrm>
            <a:prstGeom prst="rect">
              <a:avLst/>
            </a:prstGeom>
            <a:noFill/>
            <a:ln>
              <a:noFill/>
            </a:ln>
          </p:spPr>
        </p:pic>
        <p:pic>
          <p:nvPicPr>
            <p:cNvPr id="2093" name="Google Shape;2093;p248"/>
            <p:cNvPicPr preferRelativeResize="0"/>
            <p:nvPr/>
          </p:nvPicPr>
          <p:blipFill>
            <a:blip r:embed="rId6">
              <a:alphaModFix/>
            </a:blip>
            <a:stretch>
              <a:fillRect/>
            </a:stretch>
          </p:blipFill>
          <p:spPr>
            <a:xfrm flipH="1">
              <a:off x="5794025" y="4378675"/>
              <a:ext cx="1476225" cy="1324200"/>
            </a:xfrm>
            <a:prstGeom prst="rect">
              <a:avLst/>
            </a:prstGeom>
            <a:noFill/>
            <a:ln>
              <a:noFill/>
            </a:ln>
          </p:spPr>
        </p:pic>
      </p:grpSp>
      <p:sp>
        <p:nvSpPr>
          <p:cNvPr id="2094" name="Google Shape;2094;p24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095" name="Google Shape;2095;p248"/>
          <p:cNvSpPr txBox="1">
            <a:spLocks noGrp="1"/>
          </p:cNvSpPr>
          <p:nvPr>
            <p:ph type="title" idx="2"/>
          </p:nvPr>
        </p:nvSpPr>
        <p:spPr>
          <a:xfrm>
            <a:off x="1829663"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096" name="Google Shape;2096;p248"/>
          <p:cNvSpPr txBox="1">
            <a:spLocks noGrp="1"/>
          </p:cNvSpPr>
          <p:nvPr>
            <p:ph type="subTitle" idx="1"/>
          </p:nvPr>
        </p:nvSpPr>
        <p:spPr>
          <a:xfrm>
            <a:off x="182952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97" name="Google Shape;2097;p248"/>
          <p:cNvSpPr txBox="1">
            <a:spLocks noGrp="1"/>
          </p:cNvSpPr>
          <p:nvPr>
            <p:ph type="title" idx="3"/>
          </p:nvPr>
        </p:nvSpPr>
        <p:spPr>
          <a:xfrm>
            <a:off x="5208475"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098" name="Google Shape;2098;p248"/>
          <p:cNvSpPr txBox="1">
            <a:spLocks noGrp="1"/>
          </p:cNvSpPr>
          <p:nvPr>
            <p:ph type="subTitle" idx="4"/>
          </p:nvPr>
        </p:nvSpPr>
        <p:spPr>
          <a:xfrm>
            <a:off x="520847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alphaModFix/>
          </a:blip>
          <a:stretch>
            <a:fillRect/>
          </a:stretch>
        </a:blipFill>
        <a:effectLst/>
      </p:bgPr>
    </p:bg>
    <p:spTree>
      <p:nvGrpSpPr>
        <p:cNvPr id="1" name="Shape 151"/>
        <p:cNvGrpSpPr/>
        <p:nvPr/>
      </p:nvGrpSpPr>
      <p:grpSpPr>
        <a:xfrm>
          <a:off x="0" y="0"/>
          <a:ext cx="0" cy="0"/>
          <a:chOff x="0" y="0"/>
          <a:chExt cx="0" cy="0"/>
        </a:xfrm>
      </p:grpSpPr>
      <p:grpSp>
        <p:nvGrpSpPr>
          <p:cNvPr id="152" name="Google Shape;152;p26"/>
          <p:cNvGrpSpPr/>
          <p:nvPr/>
        </p:nvGrpSpPr>
        <p:grpSpPr>
          <a:xfrm>
            <a:off x="-3542285" y="-1561475"/>
            <a:ext cx="13934658" cy="8301225"/>
            <a:chOff x="-3542285" y="-1561475"/>
            <a:chExt cx="13934658" cy="8301225"/>
          </a:xfrm>
        </p:grpSpPr>
        <p:pic>
          <p:nvPicPr>
            <p:cNvPr id="153" name="Google Shape;153;p26"/>
            <p:cNvPicPr preferRelativeResize="0"/>
            <p:nvPr/>
          </p:nvPicPr>
          <p:blipFill>
            <a:blip r:embed="rId3">
              <a:alphaModFix/>
            </a:blip>
            <a:stretch>
              <a:fillRect/>
            </a:stretch>
          </p:blipFill>
          <p:spPr>
            <a:xfrm flipH="1">
              <a:off x="-3542285" y="1596250"/>
              <a:ext cx="5733971" cy="5143500"/>
            </a:xfrm>
            <a:prstGeom prst="rect">
              <a:avLst/>
            </a:prstGeom>
            <a:noFill/>
            <a:ln>
              <a:noFill/>
            </a:ln>
          </p:spPr>
        </p:pic>
        <p:pic>
          <p:nvPicPr>
            <p:cNvPr id="154" name="Google Shape;154;p26"/>
            <p:cNvPicPr preferRelativeResize="0"/>
            <p:nvPr/>
          </p:nvPicPr>
          <p:blipFill>
            <a:blip r:embed="rId4">
              <a:alphaModFix/>
            </a:blip>
            <a:stretch>
              <a:fillRect/>
            </a:stretch>
          </p:blipFill>
          <p:spPr>
            <a:xfrm>
              <a:off x="6157296" y="3820350"/>
              <a:ext cx="4235076" cy="2626826"/>
            </a:xfrm>
            <a:prstGeom prst="rect">
              <a:avLst/>
            </a:prstGeom>
            <a:noFill/>
            <a:ln>
              <a:noFill/>
            </a:ln>
          </p:spPr>
        </p:pic>
        <p:pic>
          <p:nvPicPr>
            <p:cNvPr id="155" name="Google Shape;155;p26"/>
            <p:cNvPicPr preferRelativeResize="0"/>
            <p:nvPr/>
          </p:nvPicPr>
          <p:blipFill>
            <a:blip r:embed="rId5">
              <a:alphaModFix/>
            </a:blip>
            <a:stretch>
              <a:fillRect/>
            </a:stretch>
          </p:blipFill>
          <p:spPr>
            <a:xfrm>
              <a:off x="-570474" y="-1561475"/>
              <a:ext cx="3873101" cy="2626825"/>
            </a:xfrm>
            <a:prstGeom prst="rect">
              <a:avLst/>
            </a:prstGeom>
            <a:noFill/>
            <a:ln>
              <a:noFill/>
            </a:ln>
          </p:spPr>
        </p:pic>
        <p:pic>
          <p:nvPicPr>
            <p:cNvPr id="156" name="Google Shape;156;p26"/>
            <p:cNvPicPr preferRelativeResize="0"/>
            <p:nvPr/>
          </p:nvPicPr>
          <p:blipFill>
            <a:blip r:embed="rId6">
              <a:alphaModFix/>
            </a:blip>
            <a:stretch>
              <a:fillRect/>
            </a:stretch>
          </p:blipFill>
          <p:spPr>
            <a:xfrm rot="-3511697">
              <a:off x="-514378" y="1733981"/>
              <a:ext cx="1926980" cy="2096240"/>
            </a:xfrm>
            <a:prstGeom prst="rect">
              <a:avLst/>
            </a:prstGeom>
            <a:noFill/>
            <a:ln>
              <a:noFill/>
            </a:ln>
          </p:spPr>
        </p:pic>
      </p:grpSp>
      <p:sp>
        <p:nvSpPr>
          <p:cNvPr id="157" name="Google Shape;157;p2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58" name="Google Shape;158;p26"/>
          <p:cNvSpPr txBox="1">
            <a:spLocks noGrp="1"/>
          </p:cNvSpPr>
          <p:nvPr>
            <p:ph type="title" idx="2"/>
          </p:nvPr>
        </p:nvSpPr>
        <p:spPr>
          <a:xfrm>
            <a:off x="1053888"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59" name="Google Shape;159;p26"/>
          <p:cNvSpPr txBox="1">
            <a:spLocks noGrp="1"/>
          </p:cNvSpPr>
          <p:nvPr>
            <p:ph type="subTitle" idx="1"/>
          </p:nvPr>
        </p:nvSpPr>
        <p:spPr>
          <a:xfrm>
            <a:off x="10537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0" name="Google Shape;160;p26"/>
          <p:cNvSpPr txBox="1">
            <a:spLocks noGrp="1"/>
          </p:cNvSpPr>
          <p:nvPr>
            <p:ph type="title" idx="3"/>
          </p:nvPr>
        </p:nvSpPr>
        <p:spPr>
          <a:xfrm>
            <a:off x="3519069"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61" name="Google Shape;161;p26"/>
          <p:cNvSpPr txBox="1">
            <a:spLocks noGrp="1"/>
          </p:cNvSpPr>
          <p:nvPr>
            <p:ph type="subTitle" idx="4"/>
          </p:nvPr>
        </p:nvSpPr>
        <p:spPr>
          <a:xfrm>
            <a:off x="3518925"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2" name="Google Shape;162;p26"/>
          <p:cNvSpPr txBox="1">
            <a:spLocks noGrp="1"/>
          </p:cNvSpPr>
          <p:nvPr>
            <p:ph type="title" idx="5"/>
          </p:nvPr>
        </p:nvSpPr>
        <p:spPr>
          <a:xfrm>
            <a:off x="5984394"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63" name="Google Shape;163;p26"/>
          <p:cNvSpPr txBox="1">
            <a:spLocks noGrp="1"/>
          </p:cNvSpPr>
          <p:nvPr>
            <p:ph type="subTitle" idx="6"/>
          </p:nvPr>
        </p:nvSpPr>
        <p:spPr>
          <a:xfrm>
            <a:off x="59842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99"/>
        <p:cNvGrpSpPr/>
        <p:nvPr/>
      </p:nvGrpSpPr>
      <p:grpSpPr>
        <a:xfrm>
          <a:off x="0" y="0"/>
          <a:ext cx="0" cy="0"/>
          <a:chOff x="0" y="0"/>
          <a:chExt cx="0" cy="0"/>
        </a:xfrm>
      </p:grpSpPr>
      <p:grpSp>
        <p:nvGrpSpPr>
          <p:cNvPr id="2100" name="Google Shape;2100;p249"/>
          <p:cNvGrpSpPr/>
          <p:nvPr/>
        </p:nvGrpSpPr>
        <p:grpSpPr>
          <a:xfrm>
            <a:off x="-1993139" y="-718676"/>
            <a:ext cx="12221629" cy="7477751"/>
            <a:chOff x="-1993139" y="-718676"/>
            <a:chExt cx="12221629" cy="7477751"/>
          </a:xfrm>
        </p:grpSpPr>
        <p:pic>
          <p:nvPicPr>
            <p:cNvPr id="2101" name="Google Shape;2101;p249"/>
            <p:cNvPicPr preferRelativeResize="0"/>
            <p:nvPr/>
          </p:nvPicPr>
          <p:blipFill>
            <a:blip r:embed="rId2">
              <a:alphaModFix/>
            </a:blip>
            <a:stretch>
              <a:fillRect/>
            </a:stretch>
          </p:blipFill>
          <p:spPr>
            <a:xfrm rot="-5400000" flipH="1">
              <a:off x="6279391" y="206900"/>
              <a:ext cx="4874675" cy="3023524"/>
            </a:xfrm>
            <a:prstGeom prst="rect">
              <a:avLst/>
            </a:prstGeom>
            <a:noFill/>
            <a:ln>
              <a:noFill/>
            </a:ln>
          </p:spPr>
        </p:pic>
        <p:pic>
          <p:nvPicPr>
            <p:cNvPr id="2102" name="Google Shape;2102;p249"/>
            <p:cNvPicPr preferRelativeResize="0"/>
            <p:nvPr/>
          </p:nvPicPr>
          <p:blipFill>
            <a:blip r:embed="rId3">
              <a:alphaModFix/>
            </a:blip>
            <a:stretch>
              <a:fillRect/>
            </a:stretch>
          </p:blipFill>
          <p:spPr>
            <a:xfrm>
              <a:off x="-1993139" y="2983300"/>
              <a:ext cx="4209216" cy="3775775"/>
            </a:xfrm>
            <a:prstGeom prst="rect">
              <a:avLst/>
            </a:prstGeom>
            <a:noFill/>
            <a:ln>
              <a:noFill/>
            </a:ln>
          </p:spPr>
        </p:pic>
        <p:pic>
          <p:nvPicPr>
            <p:cNvPr id="2103" name="Google Shape;2103;p249"/>
            <p:cNvPicPr preferRelativeResize="0"/>
            <p:nvPr/>
          </p:nvPicPr>
          <p:blipFill>
            <a:blip r:embed="rId4">
              <a:alphaModFix/>
            </a:blip>
            <a:stretch>
              <a:fillRect/>
            </a:stretch>
          </p:blipFill>
          <p:spPr>
            <a:xfrm rot="1618011">
              <a:off x="3088345" y="3857496"/>
              <a:ext cx="1863682" cy="2027383"/>
            </a:xfrm>
            <a:prstGeom prst="rect">
              <a:avLst/>
            </a:prstGeom>
            <a:noFill/>
            <a:ln>
              <a:noFill/>
            </a:ln>
          </p:spPr>
        </p:pic>
      </p:grpSp>
      <p:sp>
        <p:nvSpPr>
          <p:cNvPr id="2104" name="Google Shape;2104;p24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05"/>
        <p:cNvGrpSpPr/>
        <p:nvPr/>
      </p:nvGrpSpPr>
      <p:grpSpPr>
        <a:xfrm>
          <a:off x="0" y="0"/>
          <a:ext cx="0" cy="0"/>
          <a:chOff x="0" y="0"/>
          <a:chExt cx="0" cy="0"/>
        </a:xfrm>
      </p:grpSpPr>
      <p:grpSp>
        <p:nvGrpSpPr>
          <p:cNvPr id="2106" name="Google Shape;2106;p250"/>
          <p:cNvGrpSpPr/>
          <p:nvPr/>
        </p:nvGrpSpPr>
        <p:grpSpPr>
          <a:xfrm>
            <a:off x="-787550" y="-1858969"/>
            <a:ext cx="5526378" cy="8571745"/>
            <a:chOff x="-787550" y="-1858969"/>
            <a:chExt cx="5526378" cy="8571745"/>
          </a:xfrm>
        </p:grpSpPr>
        <p:pic>
          <p:nvPicPr>
            <p:cNvPr id="2107" name="Google Shape;2107;p250"/>
            <p:cNvPicPr preferRelativeResize="0"/>
            <p:nvPr/>
          </p:nvPicPr>
          <p:blipFill>
            <a:blip r:embed="rId2">
              <a:alphaModFix/>
            </a:blip>
            <a:stretch>
              <a:fillRect/>
            </a:stretch>
          </p:blipFill>
          <p:spPr>
            <a:xfrm>
              <a:off x="270504" y="3941275"/>
              <a:ext cx="4468324" cy="2771501"/>
            </a:xfrm>
            <a:prstGeom prst="rect">
              <a:avLst/>
            </a:prstGeom>
            <a:noFill/>
            <a:ln>
              <a:noFill/>
            </a:ln>
          </p:spPr>
        </p:pic>
        <p:pic>
          <p:nvPicPr>
            <p:cNvPr id="2108" name="Google Shape;2108;p250"/>
            <p:cNvPicPr preferRelativeResize="0"/>
            <p:nvPr/>
          </p:nvPicPr>
          <p:blipFill>
            <a:blip r:embed="rId3">
              <a:alphaModFix/>
            </a:blip>
            <a:stretch>
              <a:fillRect/>
            </a:stretch>
          </p:blipFill>
          <p:spPr>
            <a:xfrm rot="902127">
              <a:off x="-502625" y="-1384064"/>
              <a:ext cx="4021252" cy="2727326"/>
            </a:xfrm>
            <a:prstGeom prst="rect">
              <a:avLst/>
            </a:prstGeom>
            <a:noFill/>
            <a:ln>
              <a:noFill/>
            </a:ln>
          </p:spPr>
        </p:pic>
        <p:pic>
          <p:nvPicPr>
            <p:cNvPr id="2109" name="Google Shape;2109;p250"/>
            <p:cNvPicPr preferRelativeResize="0"/>
            <p:nvPr/>
          </p:nvPicPr>
          <p:blipFill>
            <a:blip r:embed="rId4">
              <a:alphaModFix/>
            </a:blip>
            <a:stretch>
              <a:fillRect/>
            </a:stretch>
          </p:blipFill>
          <p:spPr>
            <a:xfrm rot="-2557688">
              <a:off x="-545598" y="230050"/>
              <a:ext cx="2440302" cy="1666625"/>
            </a:xfrm>
            <a:prstGeom prst="rect">
              <a:avLst/>
            </a:prstGeom>
            <a:noFill/>
            <a:ln>
              <a:noFill/>
            </a:ln>
          </p:spPr>
        </p:pic>
      </p:grpSp>
      <p:sp>
        <p:nvSpPr>
          <p:cNvPr id="2110" name="Google Shape;2110;p250"/>
          <p:cNvSpPr txBox="1">
            <a:spLocks noGrp="1"/>
          </p:cNvSpPr>
          <p:nvPr>
            <p:ph type="title"/>
          </p:nvPr>
        </p:nvSpPr>
        <p:spPr>
          <a:xfrm>
            <a:off x="1398100" y="1507050"/>
            <a:ext cx="2951700" cy="1117500"/>
          </a:xfrm>
          <a:prstGeom prst="rect">
            <a:avLst/>
          </a:prstGeom>
        </p:spPr>
        <p:txBody>
          <a:bodyPr spcFirstLastPara="1" wrap="square" lIns="91425" tIns="91425" rIns="91425" bIns="91425" anchor="ctr" anchorCtr="0">
            <a:noAutofit/>
          </a:bodyPr>
          <a:lstStyle>
            <a:lvl1pPr lvl="0" algn="l">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11" name="Google Shape;2111;p250"/>
          <p:cNvSpPr txBox="1">
            <a:spLocks noGrp="1"/>
          </p:cNvSpPr>
          <p:nvPr>
            <p:ph type="subTitle" idx="1"/>
          </p:nvPr>
        </p:nvSpPr>
        <p:spPr>
          <a:xfrm>
            <a:off x="1398100" y="2624550"/>
            <a:ext cx="2951700" cy="1011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12"/>
        <p:cNvGrpSpPr/>
        <p:nvPr/>
      </p:nvGrpSpPr>
      <p:grpSpPr>
        <a:xfrm>
          <a:off x="0" y="0"/>
          <a:ext cx="0" cy="0"/>
          <a:chOff x="0" y="0"/>
          <a:chExt cx="0" cy="0"/>
        </a:xfrm>
      </p:grpSpPr>
      <p:grpSp>
        <p:nvGrpSpPr>
          <p:cNvPr id="2113" name="Google Shape;2113;p251"/>
          <p:cNvGrpSpPr/>
          <p:nvPr/>
        </p:nvGrpSpPr>
        <p:grpSpPr>
          <a:xfrm>
            <a:off x="-1592709" y="-2321050"/>
            <a:ext cx="12467944" cy="10036299"/>
            <a:chOff x="-1592709" y="-2321050"/>
            <a:chExt cx="12467944" cy="10036299"/>
          </a:xfrm>
        </p:grpSpPr>
        <p:pic>
          <p:nvPicPr>
            <p:cNvPr id="2114" name="Google Shape;2114;p251"/>
            <p:cNvPicPr preferRelativeResize="0"/>
            <p:nvPr/>
          </p:nvPicPr>
          <p:blipFill>
            <a:blip r:embed="rId2">
              <a:alphaModFix/>
            </a:blip>
            <a:stretch>
              <a:fillRect/>
            </a:stretch>
          </p:blipFill>
          <p:spPr>
            <a:xfrm>
              <a:off x="-1592709" y="-2321050"/>
              <a:ext cx="7581420" cy="5141890"/>
            </a:xfrm>
            <a:prstGeom prst="rect">
              <a:avLst/>
            </a:prstGeom>
            <a:noFill/>
            <a:ln>
              <a:noFill/>
            </a:ln>
          </p:spPr>
        </p:pic>
        <p:pic>
          <p:nvPicPr>
            <p:cNvPr id="2115" name="Google Shape;2115;p251"/>
            <p:cNvPicPr preferRelativeResize="0"/>
            <p:nvPr/>
          </p:nvPicPr>
          <p:blipFill>
            <a:blip r:embed="rId3">
              <a:alphaModFix/>
            </a:blip>
            <a:stretch>
              <a:fillRect/>
            </a:stretch>
          </p:blipFill>
          <p:spPr>
            <a:xfrm>
              <a:off x="5141265" y="-611225"/>
              <a:ext cx="5733971" cy="5143500"/>
            </a:xfrm>
            <a:prstGeom prst="rect">
              <a:avLst/>
            </a:prstGeom>
            <a:noFill/>
            <a:ln>
              <a:noFill/>
            </a:ln>
          </p:spPr>
        </p:pic>
        <p:pic>
          <p:nvPicPr>
            <p:cNvPr id="2116" name="Google Shape;2116;p251"/>
            <p:cNvPicPr preferRelativeResize="0"/>
            <p:nvPr/>
          </p:nvPicPr>
          <p:blipFill>
            <a:blip r:embed="rId4">
              <a:alphaModFix/>
            </a:blip>
            <a:stretch>
              <a:fillRect/>
            </a:stretch>
          </p:blipFill>
          <p:spPr>
            <a:xfrm>
              <a:off x="623459" y="2571750"/>
              <a:ext cx="8292581" cy="5143499"/>
            </a:xfrm>
            <a:prstGeom prst="rect">
              <a:avLst/>
            </a:prstGeom>
            <a:noFill/>
            <a:ln>
              <a:noFill/>
            </a:ln>
          </p:spPr>
        </p:pic>
        <p:pic>
          <p:nvPicPr>
            <p:cNvPr id="2117" name="Google Shape;2117;p251"/>
            <p:cNvPicPr preferRelativeResize="0"/>
            <p:nvPr/>
          </p:nvPicPr>
          <p:blipFill>
            <a:blip r:embed="rId5">
              <a:alphaModFix/>
            </a:blip>
            <a:stretch>
              <a:fillRect/>
            </a:stretch>
          </p:blipFill>
          <p:spPr>
            <a:xfrm>
              <a:off x="266888" y="2763700"/>
              <a:ext cx="2456675" cy="2672449"/>
            </a:xfrm>
            <a:prstGeom prst="rect">
              <a:avLst/>
            </a:prstGeom>
            <a:noFill/>
            <a:ln>
              <a:noFill/>
            </a:ln>
          </p:spPr>
        </p:pic>
        <p:pic>
          <p:nvPicPr>
            <p:cNvPr id="2118" name="Google Shape;2118;p251"/>
            <p:cNvPicPr preferRelativeResize="0"/>
            <p:nvPr/>
          </p:nvPicPr>
          <p:blipFill>
            <a:blip r:embed="rId6">
              <a:alphaModFix/>
            </a:blip>
            <a:stretch>
              <a:fillRect/>
            </a:stretch>
          </p:blipFill>
          <p:spPr>
            <a:xfrm>
              <a:off x="4752971" y="-1463650"/>
              <a:ext cx="4532624" cy="3095625"/>
            </a:xfrm>
            <a:prstGeom prst="rect">
              <a:avLst/>
            </a:prstGeom>
            <a:noFill/>
            <a:ln>
              <a:noFill/>
            </a:ln>
          </p:spPr>
        </p:pic>
      </p:grpSp>
      <p:sp>
        <p:nvSpPr>
          <p:cNvPr id="2119" name="Google Shape;2119;p251"/>
          <p:cNvSpPr txBox="1">
            <a:spLocks noGrp="1"/>
          </p:cNvSpPr>
          <p:nvPr>
            <p:ph type="title"/>
          </p:nvPr>
        </p:nvSpPr>
        <p:spPr>
          <a:xfrm>
            <a:off x="1104750" y="1183350"/>
            <a:ext cx="6934500" cy="2776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2120"/>
        <p:cNvGrpSpPr/>
        <p:nvPr/>
      </p:nvGrpSpPr>
      <p:grpSpPr>
        <a:xfrm>
          <a:off x="0" y="0"/>
          <a:ext cx="0" cy="0"/>
          <a:chOff x="0" y="0"/>
          <a:chExt cx="0" cy="0"/>
        </a:xfrm>
      </p:grpSpPr>
      <p:sp>
        <p:nvSpPr>
          <p:cNvPr id="2121" name="Google Shape;2121;p252"/>
          <p:cNvSpPr txBox="1">
            <a:spLocks noGrp="1"/>
          </p:cNvSpPr>
          <p:nvPr>
            <p:ph type="title"/>
          </p:nvPr>
        </p:nvSpPr>
        <p:spPr>
          <a:xfrm>
            <a:off x="4572000" y="1275100"/>
            <a:ext cx="3515100" cy="968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600" b="0">
                <a:latin typeface="Autour One"/>
                <a:ea typeface="Autour One"/>
                <a:cs typeface="Autour One"/>
                <a:sym typeface="Autour One"/>
              </a:defRPr>
            </a:lvl1pPr>
            <a:lvl2pPr lvl="1" algn="l">
              <a:spcBef>
                <a:spcPts val="0"/>
              </a:spcBef>
              <a:spcAft>
                <a:spcPts val="0"/>
              </a:spcAft>
              <a:buSzPts val="4200"/>
              <a:buNone/>
              <a:defRPr sz="4200"/>
            </a:lvl2pPr>
            <a:lvl3pPr lvl="2" algn="l">
              <a:spcBef>
                <a:spcPts val="0"/>
              </a:spcBef>
              <a:spcAft>
                <a:spcPts val="0"/>
              </a:spcAft>
              <a:buSzPts val="4200"/>
              <a:buNone/>
              <a:defRPr sz="4200"/>
            </a:lvl3pPr>
            <a:lvl4pPr lvl="3" algn="l">
              <a:spcBef>
                <a:spcPts val="0"/>
              </a:spcBef>
              <a:spcAft>
                <a:spcPts val="0"/>
              </a:spcAft>
              <a:buSzPts val="4200"/>
              <a:buNone/>
              <a:defRPr sz="4200"/>
            </a:lvl4pPr>
            <a:lvl5pPr lvl="4" algn="l">
              <a:spcBef>
                <a:spcPts val="0"/>
              </a:spcBef>
              <a:spcAft>
                <a:spcPts val="0"/>
              </a:spcAft>
              <a:buSzPts val="4200"/>
              <a:buNone/>
              <a:defRPr sz="4200"/>
            </a:lvl5pPr>
            <a:lvl6pPr lvl="5" algn="l">
              <a:spcBef>
                <a:spcPts val="0"/>
              </a:spcBef>
              <a:spcAft>
                <a:spcPts val="0"/>
              </a:spcAft>
              <a:buSzPts val="4200"/>
              <a:buNone/>
              <a:defRPr sz="4200"/>
            </a:lvl6pPr>
            <a:lvl7pPr lvl="6" algn="l">
              <a:spcBef>
                <a:spcPts val="0"/>
              </a:spcBef>
              <a:spcAft>
                <a:spcPts val="0"/>
              </a:spcAft>
              <a:buSzPts val="4200"/>
              <a:buNone/>
              <a:defRPr sz="4200"/>
            </a:lvl7pPr>
            <a:lvl8pPr lvl="7" algn="l">
              <a:spcBef>
                <a:spcPts val="0"/>
              </a:spcBef>
              <a:spcAft>
                <a:spcPts val="0"/>
              </a:spcAft>
              <a:buSzPts val="4200"/>
              <a:buNone/>
              <a:defRPr sz="4200"/>
            </a:lvl8pPr>
            <a:lvl9pPr lvl="8" algn="l">
              <a:spcBef>
                <a:spcPts val="0"/>
              </a:spcBef>
              <a:spcAft>
                <a:spcPts val="0"/>
              </a:spcAft>
              <a:buSzPts val="4200"/>
              <a:buNone/>
              <a:defRPr sz="4200"/>
            </a:lvl9pPr>
          </a:lstStyle>
          <a:p>
            <a:endParaRPr/>
          </a:p>
        </p:txBody>
      </p:sp>
      <p:sp>
        <p:nvSpPr>
          <p:cNvPr id="2122" name="Google Shape;2122;p252"/>
          <p:cNvSpPr txBox="1">
            <a:spLocks noGrp="1"/>
          </p:cNvSpPr>
          <p:nvPr>
            <p:ph type="subTitle" idx="1"/>
          </p:nvPr>
        </p:nvSpPr>
        <p:spPr>
          <a:xfrm>
            <a:off x="4572000" y="2448788"/>
            <a:ext cx="3515100" cy="1419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grpSp>
        <p:nvGrpSpPr>
          <p:cNvPr id="2123" name="Google Shape;2123;p252"/>
          <p:cNvGrpSpPr/>
          <p:nvPr/>
        </p:nvGrpSpPr>
        <p:grpSpPr>
          <a:xfrm>
            <a:off x="-207700" y="-1376150"/>
            <a:ext cx="10435225" cy="9308799"/>
            <a:chOff x="-207699" y="-1376150"/>
            <a:chExt cx="10435225" cy="9308799"/>
          </a:xfrm>
        </p:grpSpPr>
        <p:grpSp>
          <p:nvGrpSpPr>
            <p:cNvPr id="2124" name="Google Shape;2124;p252"/>
            <p:cNvGrpSpPr/>
            <p:nvPr/>
          </p:nvGrpSpPr>
          <p:grpSpPr>
            <a:xfrm>
              <a:off x="-207700" y="-1376150"/>
              <a:ext cx="10435225" cy="9308799"/>
              <a:chOff x="-207699" y="-1376150"/>
              <a:chExt cx="10435225" cy="9308799"/>
            </a:xfrm>
          </p:grpSpPr>
          <p:pic>
            <p:nvPicPr>
              <p:cNvPr id="2125" name="Google Shape;2125;p252"/>
              <p:cNvPicPr preferRelativeResize="0"/>
              <p:nvPr/>
            </p:nvPicPr>
            <p:blipFill>
              <a:blip r:embed="rId3">
                <a:alphaModFix/>
              </a:blip>
              <a:stretch>
                <a:fillRect/>
              </a:stretch>
            </p:blipFill>
            <p:spPr>
              <a:xfrm rot="5400000">
                <a:off x="7384353" y="47800"/>
                <a:ext cx="2872018" cy="1947875"/>
              </a:xfrm>
              <a:prstGeom prst="rect">
                <a:avLst/>
              </a:prstGeom>
              <a:noFill/>
              <a:ln>
                <a:noFill/>
              </a:ln>
            </p:spPr>
          </p:pic>
          <p:pic>
            <p:nvPicPr>
              <p:cNvPr id="2126" name="Google Shape;2126;p252"/>
              <p:cNvPicPr preferRelativeResize="0"/>
              <p:nvPr/>
            </p:nvPicPr>
            <p:blipFill>
              <a:blip r:embed="rId4">
                <a:alphaModFix/>
              </a:blip>
              <a:stretch>
                <a:fillRect/>
              </a:stretch>
            </p:blipFill>
            <p:spPr>
              <a:xfrm rot="10800000" flipH="1">
                <a:off x="-207699" y="-1376150"/>
                <a:ext cx="4108652" cy="2548401"/>
              </a:xfrm>
              <a:prstGeom prst="rect">
                <a:avLst/>
              </a:prstGeom>
              <a:noFill/>
              <a:ln>
                <a:noFill/>
              </a:ln>
            </p:spPr>
          </p:pic>
          <p:pic>
            <p:nvPicPr>
              <p:cNvPr id="2127" name="Google Shape;2127;p252"/>
              <p:cNvPicPr preferRelativeResize="0"/>
              <p:nvPr/>
            </p:nvPicPr>
            <p:blipFill>
              <a:blip r:embed="rId5">
                <a:alphaModFix/>
              </a:blip>
              <a:stretch>
                <a:fillRect/>
              </a:stretch>
            </p:blipFill>
            <p:spPr>
              <a:xfrm>
                <a:off x="5364352" y="3570275"/>
                <a:ext cx="4863174" cy="4362374"/>
              </a:xfrm>
              <a:prstGeom prst="rect">
                <a:avLst/>
              </a:prstGeom>
              <a:noFill/>
              <a:ln>
                <a:noFill/>
              </a:ln>
            </p:spPr>
          </p:pic>
          <p:pic>
            <p:nvPicPr>
              <p:cNvPr id="2128" name="Google Shape;2128;p252"/>
              <p:cNvPicPr preferRelativeResize="0"/>
              <p:nvPr/>
            </p:nvPicPr>
            <p:blipFill>
              <a:blip r:embed="rId6">
                <a:alphaModFix/>
              </a:blip>
              <a:stretch>
                <a:fillRect/>
              </a:stretch>
            </p:blipFill>
            <p:spPr>
              <a:xfrm rot="10800000" flipH="1">
                <a:off x="6338425" y="-414275"/>
                <a:ext cx="1374649" cy="1233100"/>
              </a:xfrm>
              <a:prstGeom prst="rect">
                <a:avLst/>
              </a:prstGeom>
              <a:noFill/>
              <a:ln>
                <a:noFill/>
              </a:ln>
            </p:spPr>
          </p:pic>
        </p:grpSp>
        <p:pic>
          <p:nvPicPr>
            <p:cNvPr id="2129" name="Google Shape;2129;p252"/>
            <p:cNvPicPr preferRelativeResize="0"/>
            <p:nvPr/>
          </p:nvPicPr>
          <p:blipFill>
            <a:blip r:embed="rId7">
              <a:alphaModFix/>
            </a:blip>
            <a:stretch>
              <a:fillRect/>
            </a:stretch>
          </p:blipFill>
          <p:spPr>
            <a:xfrm rot="1484429">
              <a:off x="5619436" y="3702488"/>
              <a:ext cx="1814703" cy="1974101"/>
            </a:xfrm>
            <a:prstGeom prst="rect">
              <a:avLst/>
            </a:prstGeom>
            <a:noFill/>
            <a:ln>
              <a:noFill/>
            </a:ln>
          </p:spPr>
        </p:pic>
      </p:gr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30"/>
        <p:cNvGrpSpPr/>
        <p:nvPr/>
      </p:nvGrpSpPr>
      <p:grpSpPr>
        <a:xfrm>
          <a:off x="0" y="0"/>
          <a:ext cx="0" cy="0"/>
          <a:chOff x="0" y="0"/>
          <a:chExt cx="0" cy="0"/>
        </a:xfrm>
      </p:grpSpPr>
      <p:sp>
        <p:nvSpPr>
          <p:cNvPr id="2131" name="Google Shape;2131;p253"/>
          <p:cNvSpPr txBox="1">
            <a:spLocks noGrp="1"/>
          </p:cNvSpPr>
          <p:nvPr>
            <p:ph type="body" idx="1"/>
          </p:nvPr>
        </p:nvSpPr>
        <p:spPr>
          <a:xfrm>
            <a:off x="714175" y="535650"/>
            <a:ext cx="4746300" cy="996000"/>
          </a:xfrm>
          <a:prstGeom prst="rect">
            <a:avLst/>
          </a:prstGeom>
        </p:spPr>
        <p:txBody>
          <a:bodyPr spcFirstLastPara="1" wrap="square" lIns="91425" tIns="91425" rIns="91425" bIns="91425" anchor="ctr" anchorCtr="0">
            <a:noAutofit/>
          </a:bodyPr>
          <a:lstStyle>
            <a:lvl1pPr marL="457200" marR="0" lvl="0" indent="-228600">
              <a:lnSpc>
                <a:spcPct val="100000"/>
              </a:lnSpc>
              <a:spcBef>
                <a:spcPts val="0"/>
              </a:spcBef>
              <a:spcAft>
                <a:spcPts val="0"/>
              </a:spcAft>
              <a:buSzPts val="3200"/>
              <a:buFont typeface="Autour One"/>
              <a:buNone/>
              <a:defRPr sz="3200">
                <a:latin typeface="Autour One"/>
                <a:ea typeface="Autour One"/>
                <a:cs typeface="Autour One"/>
                <a:sym typeface="Autour One"/>
              </a:defRPr>
            </a:lvl1pPr>
          </a:lstStyle>
          <a:p>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32"/>
        <p:cNvGrpSpPr/>
        <p:nvPr/>
      </p:nvGrpSpPr>
      <p:grpSpPr>
        <a:xfrm>
          <a:off x="0" y="0"/>
          <a:ext cx="0" cy="0"/>
          <a:chOff x="0" y="0"/>
          <a:chExt cx="0" cy="0"/>
        </a:xfrm>
      </p:grpSpPr>
      <p:grpSp>
        <p:nvGrpSpPr>
          <p:cNvPr id="2133" name="Google Shape;2133;p254"/>
          <p:cNvGrpSpPr/>
          <p:nvPr/>
        </p:nvGrpSpPr>
        <p:grpSpPr>
          <a:xfrm>
            <a:off x="-312430" y="-2203050"/>
            <a:ext cx="10061107" cy="8838949"/>
            <a:chOff x="-312430" y="-2203050"/>
            <a:chExt cx="10061107" cy="8838949"/>
          </a:xfrm>
        </p:grpSpPr>
        <p:pic>
          <p:nvPicPr>
            <p:cNvPr id="2134" name="Google Shape;2134;p254"/>
            <p:cNvPicPr preferRelativeResize="0"/>
            <p:nvPr/>
          </p:nvPicPr>
          <p:blipFill>
            <a:blip r:embed="rId2">
              <a:alphaModFix/>
            </a:blip>
            <a:stretch>
              <a:fillRect/>
            </a:stretch>
          </p:blipFill>
          <p:spPr>
            <a:xfrm>
              <a:off x="-312421" y="3858500"/>
              <a:ext cx="4477873" cy="2777400"/>
            </a:xfrm>
            <a:prstGeom prst="rect">
              <a:avLst/>
            </a:prstGeom>
            <a:noFill/>
            <a:ln>
              <a:noFill/>
            </a:ln>
          </p:spPr>
        </p:pic>
        <p:pic>
          <p:nvPicPr>
            <p:cNvPr id="2135" name="Google Shape;2135;p254"/>
            <p:cNvPicPr preferRelativeResize="0"/>
            <p:nvPr/>
          </p:nvPicPr>
          <p:blipFill>
            <a:blip r:embed="rId3">
              <a:alphaModFix/>
            </a:blip>
            <a:stretch>
              <a:fillRect/>
            </a:stretch>
          </p:blipFill>
          <p:spPr>
            <a:xfrm flipH="1">
              <a:off x="1782229" y="-2203050"/>
              <a:ext cx="3582674" cy="3213749"/>
            </a:xfrm>
            <a:prstGeom prst="rect">
              <a:avLst/>
            </a:prstGeom>
            <a:noFill/>
            <a:ln>
              <a:noFill/>
            </a:ln>
          </p:spPr>
        </p:pic>
        <p:pic>
          <p:nvPicPr>
            <p:cNvPr id="2136" name="Google Shape;2136;p254"/>
            <p:cNvPicPr preferRelativeResize="0"/>
            <p:nvPr/>
          </p:nvPicPr>
          <p:blipFill>
            <a:blip r:embed="rId4">
              <a:alphaModFix/>
            </a:blip>
            <a:stretch>
              <a:fillRect/>
            </a:stretch>
          </p:blipFill>
          <p:spPr>
            <a:xfrm rot="5400000">
              <a:off x="6994777" y="-325425"/>
              <a:ext cx="3281925" cy="2225876"/>
            </a:xfrm>
            <a:prstGeom prst="rect">
              <a:avLst/>
            </a:prstGeom>
            <a:noFill/>
            <a:ln>
              <a:noFill/>
            </a:ln>
          </p:spPr>
        </p:pic>
        <p:pic>
          <p:nvPicPr>
            <p:cNvPr id="2137" name="Google Shape;2137;p254"/>
            <p:cNvPicPr preferRelativeResize="0"/>
            <p:nvPr/>
          </p:nvPicPr>
          <p:blipFill>
            <a:blip r:embed="rId5">
              <a:alphaModFix/>
            </a:blip>
            <a:stretch>
              <a:fillRect/>
            </a:stretch>
          </p:blipFill>
          <p:spPr>
            <a:xfrm rot="4151567">
              <a:off x="-320042" y="-175873"/>
              <a:ext cx="2395664" cy="1636149"/>
            </a:xfrm>
            <a:prstGeom prst="rect">
              <a:avLst/>
            </a:prstGeom>
            <a:noFill/>
            <a:ln>
              <a:noFill/>
            </a:ln>
          </p:spPr>
        </p:pic>
      </p:grpSp>
      <p:sp>
        <p:nvSpPr>
          <p:cNvPr id="2138" name="Google Shape;2138;p254"/>
          <p:cNvSpPr txBox="1">
            <a:spLocks noGrp="1"/>
          </p:cNvSpPr>
          <p:nvPr>
            <p:ph type="title" hasCustomPrompt="1"/>
          </p:nvPr>
        </p:nvSpPr>
        <p:spPr>
          <a:xfrm>
            <a:off x="2387700" y="1514700"/>
            <a:ext cx="4368600" cy="146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139" name="Google Shape;2139;p254"/>
          <p:cNvSpPr txBox="1">
            <a:spLocks noGrp="1"/>
          </p:cNvSpPr>
          <p:nvPr>
            <p:ph type="subTitle" idx="1"/>
          </p:nvPr>
        </p:nvSpPr>
        <p:spPr>
          <a:xfrm>
            <a:off x="3070950" y="2980188"/>
            <a:ext cx="3002100" cy="6486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140"/>
        <p:cNvGrpSpPr/>
        <p:nvPr/>
      </p:nvGrpSpPr>
      <p:grpSpPr>
        <a:xfrm>
          <a:off x="0" y="0"/>
          <a:ext cx="0" cy="0"/>
          <a:chOff x="0" y="0"/>
          <a:chExt cx="0" cy="0"/>
        </a:xfrm>
      </p:grpSpPr>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2141"/>
        <p:cNvGrpSpPr/>
        <p:nvPr/>
      </p:nvGrpSpPr>
      <p:grpSpPr>
        <a:xfrm>
          <a:off x="0" y="0"/>
          <a:ext cx="0" cy="0"/>
          <a:chOff x="0" y="0"/>
          <a:chExt cx="0" cy="0"/>
        </a:xfrm>
      </p:grpSpPr>
      <p:grpSp>
        <p:nvGrpSpPr>
          <p:cNvPr id="2142" name="Google Shape;2142;p256"/>
          <p:cNvGrpSpPr/>
          <p:nvPr/>
        </p:nvGrpSpPr>
        <p:grpSpPr>
          <a:xfrm>
            <a:off x="-1595189" y="-1550751"/>
            <a:ext cx="10886939" cy="8860700"/>
            <a:chOff x="-1595189" y="-1550751"/>
            <a:chExt cx="10886939" cy="8860700"/>
          </a:xfrm>
        </p:grpSpPr>
        <p:pic>
          <p:nvPicPr>
            <p:cNvPr id="2143" name="Google Shape;2143;p256"/>
            <p:cNvPicPr preferRelativeResize="0"/>
            <p:nvPr/>
          </p:nvPicPr>
          <p:blipFill>
            <a:blip r:embed="rId3">
              <a:alphaModFix/>
            </a:blip>
            <a:stretch>
              <a:fillRect/>
            </a:stretch>
          </p:blipFill>
          <p:spPr>
            <a:xfrm rot="764436">
              <a:off x="-1357826" y="-1163539"/>
              <a:ext cx="3799209" cy="2576721"/>
            </a:xfrm>
            <a:prstGeom prst="rect">
              <a:avLst/>
            </a:prstGeom>
            <a:noFill/>
            <a:ln>
              <a:noFill/>
            </a:ln>
          </p:spPr>
        </p:pic>
        <p:pic>
          <p:nvPicPr>
            <p:cNvPr id="2144" name="Google Shape;2144;p256"/>
            <p:cNvPicPr preferRelativeResize="0"/>
            <p:nvPr/>
          </p:nvPicPr>
          <p:blipFill rotWithShape="1">
            <a:blip r:embed="rId4">
              <a:alphaModFix/>
            </a:blip>
            <a:srcRect l="14900" t="13704" r="12059"/>
            <a:stretch/>
          </p:blipFill>
          <p:spPr>
            <a:xfrm>
              <a:off x="7885900" y="4150558"/>
              <a:ext cx="1405850" cy="1806759"/>
            </a:xfrm>
            <a:prstGeom prst="rect">
              <a:avLst/>
            </a:prstGeom>
            <a:noFill/>
            <a:ln>
              <a:noFill/>
            </a:ln>
          </p:spPr>
        </p:pic>
        <p:pic>
          <p:nvPicPr>
            <p:cNvPr id="2145" name="Google Shape;2145;p256"/>
            <p:cNvPicPr preferRelativeResize="0"/>
            <p:nvPr/>
          </p:nvPicPr>
          <p:blipFill rotWithShape="1">
            <a:blip r:embed="rId5">
              <a:alphaModFix/>
            </a:blip>
            <a:srcRect l="11418" t="19680" r="8511" b="32342"/>
            <a:stretch/>
          </p:blipFill>
          <p:spPr>
            <a:xfrm rot="-6299993">
              <a:off x="7479352" y="363221"/>
              <a:ext cx="1582347" cy="1031455"/>
            </a:xfrm>
            <a:prstGeom prst="rect">
              <a:avLst/>
            </a:prstGeom>
            <a:noFill/>
            <a:ln>
              <a:noFill/>
            </a:ln>
          </p:spPr>
        </p:pic>
        <p:pic>
          <p:nvPicPr>
            <p:cNvPr id="2146" name="Google Shape;2146;p256"/>
            <p:cNvPicPr preferRelativeResize="0"/>
            <p:nvPr/>
          </p:nvPicPr>
          <p:blipFill>
            <a:blip r:embed="rId6">
              <a:alphaModFix/>
            </a:blip>
            <a:stretch>
              <a:fillRect/>
            </a:stretch>
          </p:blipFill>
          <p:spPr>
            <a:xfrm>
              <a:off x="1961424" y="4230450"/>
              <a:ext cx="3433074" cy="3079499"/>
            </a:xfrm>
            <a:prstGeom prst="rect">
              <a:avLst/>
            </a:prstGeom>
            <a:noFill/>
            <a:ln>
              <a:noFill/>
            </a:ln>
          </p:spPr>
        </p:pic>
      </p:grpSp>
      <p:sp>
        <p:nvSpPr>
          <p:cNvPr id="2147" name="Google Shape;2147;p25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solidFill>
                  <a:schemeClr val="dk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48" name="Google Shape;2148;p256"/>
          <p:cNvSpPr txBox="1">
            <a:spLocks noGrp="1"/>
          </p:cNvSpPr>
          <p:nvPr>
            <p:ph type="title" idx="2" hasCustomPrompt="1"/>
          </p:nvPr>
        </p:nvSpPr>
        <p:spPr>
          <a:xfrm>
            <a:off x="865350" y="181005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2149" name="Google Shape;2149;p256"/>
          <p:cNvSpPr txBox="1">
            <a:spLocks noGrp="1"/>
          </p:cNvSpPr>
          <p:nvPr>
            <p:ph type="title" idx="3"/>
          </p:nvPr>
        </p:nvSpPr>
        <p:spPr>
          <a:xfrm>
            <a:off x="1875288"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2150" name="Google Shape;2150;p256"/>
          <p:cNvSpPr txBox="1">
            <a:spLocks noGrp="1"/>
          </p:cNvSpPr>
          <p:nvPr>
            <p:ph type="subTitle" idx="1"/>
          </p:nvPr>
        </p:nvSpPr>
        <p:spPr>
          <a:xfrm>
            <a:off x="1875288"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51" name="Google Shape;2151;p256"/>
          <p:cNvSpPr txBox="1">
            <a:spLocks noGrp="1"/>
          </p:cNvSpPr>
          <p:nvPr>
            <p:ph type="title" idx="4" hasCustomPrompt="1"/>
          </p:nvPr>
        </p:nvSpPr>
        <p:spPr>
          <a:xfrm>
            <a:off x="4698337" y="1817013"/>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2152" name="Google Shape;2152;p256"/>
          <p:cNvSpPr txBox="1">
            <a:spLocks noGrp="1"/>
          </p:cNvSpPr>
          <p:nvPr>
            <p:ph type="title" idx="5"/>
          </p:nvPr>
        </p:nvSpPr>
        <p:spPr>
          <a:xfrm>
            <a:off x="5711475"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2153" name="Google Shape;2153;p256"/>
          <p:cNvSpPr txBox="1">
            <a:spLocks noGrp="1"/>
          </p:cNvSpPr>
          <p:nvPr>
            <p:ph type="subTitle" idx="6"/>
          </p:nvPr>
        </p:nvSpPr>
        <p:spPr>
          <a:xfrm>
            <a:off x="5711475"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54" name="Google Shape;2154;p256"/>
          <p:cNvSpPr txBox="1">
            <a:spLocks noGrp="1"/>
          </p:cNvSpPr>
          <p:nvPr>
            <p:ph type="title" idx="7" hasCustomPrompt="1"/>
          </p:nvPr>
        </p:nvSpPr>
        <p:spPr>
          <a:xfrm>
            <a:off x="865363"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2155" name="Google Shape;2155;p256"/>
          <p:cNvSpPr txBox="1">
            <a:spLocks noGrp="1"/>
          </p:cNvSpPr>
          <p:nvPr>
            <p:ph type="title" idx="8"/>
          </p:nvPr>
        </p:nvSpPr>
        <p:spPr>
          <a:xfrm>
            <a:off x="1875288"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2156" name="Google Shape;2156;p256"/>
          <p:cNvSpPr txBox="1">
            <a:spLocks noGrp="1"/>
          </p:cNvSpPr>
          <p:nvPr>
            <p:ph type="subTitle" idx="9"/>
          </p:nvPr>
        </p:nvSpPr>
        <p:spPr>
          <a:xfrm>
            <a:off x="1875288"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57" name="Google Shape;2157;p256"/>
          <p:cNvSpPr txBox="1">
            <a:spLocks noGrp="1"/>
          </p:cNvSpPr>
          <p:nvPr>
            <p:ph type="title" idx="13" hasCustomPrompt="1"/>
          </p:nvPr>
        </p:nvSpPr>
        <p:spPr>
          <a:xfrm>
            <a:off x="4698338"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2158" name="Google Shape;2158;p256"/>
          <p:cNvSpPr txBox="1">
            <a:spLocks noGrp="1"/>
          </p:cNvSpPr>
          <p:nvPr>
            <p:ph type="title" idx="14"/>
          </p:nvPr>
        </p:nvSpPr>
        <p:spPr>
          <a:xfrm>
            <a:off x="5711475"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2159" name="Google Shape;2159;p256"/>
          <p:cNvSpPr txBox="1">
            <a:spLocks noGrp="1"/>
          </p:cNvSpPr>
          <p:nvPr>
            <p:ph type="subTitle" idx="15"/>
          </p:nvPr>
        </p:nvSpPr>
        <p:spPr>
          <a:xfrm>
            <a:off x="5711475"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alphaModFix/>
          </a:blip>
          <a:stretch>
            <a:fillRect/>
          </a:stretch>
        </a:blipFill>
        <a:effectLst/>
      </p:bgPr>
    </p:bg>
    <p:spTree>
      <p:nvGrpSpPr>
        <p:cNvPr id="1" name="Shape 2160"/>
        <p:cNvGrpSpPr/>
        <p:nvPr/>
      </p:nvGrpSpPr>
      <p:grpSpPr>
        <a:xfrm>
          <a:off x="0" y="0"/>
          <a:ext cx="0" cy="0"/>
          <a:chOff x="0" y="0"/>
          <a:chExt cx="0" cy="0"/>
        </a:xfrm>
      </p:grpSpPr>
      <p:grpSp>
        <p:nvGrpSpPr>
          <p:cNvPr id="2161" name="Google Shape;2161;p257"/>
          <p:cNvGrpSpPr/>
          <p:nvPr/>
        </p:nvGrpSpPr>
        <p:grpSpPr>
          <a:xfrm>
            <a:off x="-3542285" y="-1561475"/>
            <a:ext cx="13934658" cy="8301225"/>
            <a:chOff x="-3542285" y="-1561475"/>
            <a:chExt cx="13934658" cy="8301225"/>
          </a:xfrm>
        </p:grpSpPr>
        <p:pic>
          <p:nvPicPr>
            <p:cNvPr id="2162" name="Google Shape;2162;p257"/>
            <p:cNvPicPr preferRelativeResize="0"/>
            <p:nvPr/>
          </p:nvPicPr>
          <p:blipFill>
            <a:blip r:embed="rId3">
              <a:alphaModFix/>
            </a:blip>
            <a:stretch>
              <a:fillRect/>
            </a:stretch>
          </p:blipFill>
          <p:spPr>
            <a:xfrm flipH="1">
              <a:off x="-3542285" y="1596250"/>
              <a:ext cx="5733971" cy="5143500"/>
            </a:xfrm>
            <a:prstGeom prst="rect">
              <a:avLst/>
            </a:prstGeom>
            <a:noFill/>
            <a:ln>
              <a:noFill/>
            </a:ln>
          </p:spPr>
        </p:pic>
        <p:pic>
          <p:nvPicPr>
            <p:cNvPr id="2163" name="Google Shape;2163;p257"/>
            <p:cNvPicPr preferRelativeResize="0"/>
            <p:nvPr/>
          </p:nvPicPr>
          <p:blipFill>
            <a:blip r:embed="rId4">
              <a:alphaModFix/>
            </a:blip>
            <a:stretch>
              <a:fillRect/>
            </a:stretch>
          </p:blipFill>
          <p:spPr>
            <a:xfrm>
              <a:off x="6157296" y="3820350"/>
              <a:ext cx="4235076" cy="2626826"/>
            </a:xfrm>
            <a:prstGeom prst="rect">
              <a:avLst/>
            </a:prstGeom>
            <a:noFill/>
            <a:ln>
              <a:noFill/>
            </a:ln>
          </p:spPr>
        </p:pic>
        <p:pic>
          <p:nvPicPr>
            <p:cNvPr id="2164" name="Google Shape;2164;p257"/>
            <p:cNvPicPr preferRelativeResize="0"/>
            <p:nvPr/>
          </p:nvPicPr>
          <p:blipFill>
            <a:blip r:embed="rId5">
              <a:alphaModFix/>
            </a:blip>
            <a:stretch>
              <a:fillRect/>
            </a:stretch>
          </p:blipFill>
          <p:spPr>
            <a:xfrm>
              <a:off x="-570474" y="-1561475"/>
              <a:ext cx="3873101" cy="2626825"/>
            </a:xfrm>
            <a:prstGeom prst="rect">
              <a:avLst/>
            </a:prstGeom>
            <a:noFill/>
            <a:ln>
              <a:noFill/>
            </a:ln>
          </p:spPr>
        </p:pic>
        <p:pic>
          <p:nvPicPr>
            <p:cNvPr id="2165" name="Google Shape;2165;p257"/>
            <p:cNvPicPr preferRelativeResize="0"/>
            <p:nvPr/>
          </p:nvPicPr>
          <p:blipFill>
            <a:blip r:embed="rId6">
              <a:alphaModFix/>
            </a:blip>
            <a:stretch>
              <a:fillRect/>
            </a:stretch>
          </p:blipFill>
          <p:spPr>
            <a:xfrm rot="-3511697">
              <a:off x="-514378" y="1733981"/>
              <a:ext cx="1926980" cy="2096240"/>
            </a:xfrm>
            <a:prstGeom prst="rect">
              <a:avLst/>
            </a:prstGeom>
            <a:noFill/>
            <a:ln>
              <a:noFill/>
            </a:ln>
          </p:spPr>
        </p:pic>
      </p:grpSp>
      <p:sp>
        <p:nvSpPr>
          <p:cNvPr id="2166" name="Google Shape;2166;p25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67" name="Google Shape;2167;p257"/>
          <p:cNvSpPr txBox="1">
            <a:spLocks noGrp="1"/>
          </p:cNvSpPr>
          <p:nvPr>
            <p:ph type="title" idx="2"/>
          </p:nvPr>
        </p:nvSpPr>
        <p:spPr>
          <a:xfrm>
            <a:off x="1053888"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168" name="Google Shape;2168;p257"/>
          <p:cNvSpPr txBox="1">
            <a:spLocks noGrp="1"/>
          </p:cNvSpPr>
          <p:nvPr>
            <p:ph type="subTitle" idx="1"/>
          </p:nvPr>
        </p:nvSpPr>
        <p:spPr>
          <a:xfrm>
            <a:off x="10537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69" name="Google Shape;2169;p257"/>
          <p:cNvSpPr txBox="1">
            <a:spLocks noGrp="1"/>
          </p:cNvSpPr>
          <p:nvPr>
            <p:ph type="title" idx="3"/>
          </p:nvPr>
        </p:nvSpPr>
        <p:spPr>
          <a:xfrm>
            <a:off x="3519069"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170" name="Google Shape;2170;p257"/>
          <p:cNvSpPr txBox="1">
            <a:spLocks noGrp="1"/>
          </p:cNvSpPr>
          <p:nvPr>
            <p:ph type="subTitle" idx="4"/>
          </p:nvPr>
        </p:nvSpPr>
        <p:spPr>
          <a:xfrm>
            <a:off x="3518925"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71" name="Google Shape;2171;p257"/>
          <p:cNvSpPr txBox="1">
            <a:spLocks noGrp="1"/>
          </p:cNvSpPr>
          <p:nvPr>
            <p:ph type="title" idx="5"/>
          </p:nvPr>
        </p:nvSpPr>
        <p:spPr>
          <a:xfrm>
            <a:off x="5984394"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172" name="Google Shape;2172;p257"/>
          <p:cNvSpPr txBox="1">
            <a:spLocks noGrp="1"/>
          </p:cNvSpPr>
          <p:nvPr>
            <p:ph type="subTitle" idx="6"/>
          </p:nvPr>
        </p:nvSpPr>
        <p:spPr>
          <a:xfrm>
            <a:off x="59842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itle and Two Columns 1">
  <p:cSld name="CUSTOM_15">
    <p:spTree>
      <p:nvGrpSpPr>
        <p:cNvPr id="1" name="Shape 2173"/>
        <p:cNvGrpSpPr/>
        <p:nvPr/>
      </p:nvGrpSpPr>
      <p:grpSpPr>
        <a:xfrm>
          <a:off x="0" y="0"/>
          <a:ext cx="0" cy="0"/>
          <a:chOff x="0" y="0"/>
          <a:chExt cx="0" cy="0"/>
        </a:xfrm>
      </p:grpSpPr>
      <p:grpSp>
        <p:nvGrpSpPr>
          <p:cNvPr id="2174" name="Google Shape;2174;p258"/>
          <p:cNvGrpSpPr/>
          <p:nvPr/>
        </p:nvGrpSpPr>
        <p:grpSpPr>
          <a:xfrm>
            <a:off x="-1450525" y="-1269237"/>
            <a:ext cx="11627502" cy="6583561"/>
            <a:chOff x="-1450525" y="-1269237"/>
            <a:chExt cx="11627502" cy="6583561"/>
          </a:xfrm>
        </p:grpSpPr>
        <p:pic>
          <p:nvPicPr>
            <p:cNvPr id="2175" name="Google Shape;2175;p258"/>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2176" name="Google Shape;2176;p258"/>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2177" name="Google Shape;2177;p258"/>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2178" name="Google Shape;2178;p258"/>
            <p:cNvPicPr preferRelativeResize="0"/>
            <p:nvPr/>
          </p:nvPicPr>
          <p:blipFill>
            <a:blip r:embed="rId5">
              <a:alphaModFix/>
            </a:blip>
            <a:stretch>
              <a:fillRect/>
            </a:stretch>
          </p:blipFill>
          <p:spPr>
            <a:xfrm>
              <a:off x="297099" y="-1269237"/>
              <a:ext cx="3080601" cy="2763375"/>
            </a:xfrm>
            <a:prstGeom prst="rect">
              <a:avLst/>
            </a:prstGeom>
            <a:noFill/>
            <a:ln>
              <a:noFill/>
            </a:ln>
          </p:spPr>
        </p:pic>
        <p:pic>
          <p:nvPicPr>
            <p:cNvPr id="2179" name="Google Shape;2179;p258"/>
            <p:cNvPicPr preferRelativeResize="0"/>
            <p:nvPr/>
          </p:nvPicPr>
          <p:blipFill rotWithShape="1">
            <a:blip r:embed="rId6">
              <a:alphaModFix/>
            </a:blip>
            <a:srcRect l="20035" t="16973" r="16821" b="16414"/>
            <a:stretch/>
          </p:blipFill>
          <p:spPr>
            <a:xfrm>
              <a:off x="438875" y="404600"/>
              <a:ext cx="1383351" cy="1587601"/>
            </a:xfrm>
            <a:prstGeom prst="rect">
              <a:avLst/>
            </a:prstGeom>
            <a:noFill/>
            <a:ln>
              <a:noFill/>
            </a:ln>
          </p:spPr>
        </p:pic>
      </p:grpSp>
      <p:sp>
        <p:nvSpPr>
          <p:cNvPr id="2180" name="Google Shape;2180;p25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81" name="Google Shape;2181;p258"/>
          <p:cNvSpPr txBox="1">
            <a:spLocks noGrp="1"/>
          </p:cNvSpPr>
          <p:nvPr>
            <p:ph type="title" idx="2"/>
          </p:nvPr>
        </p:nvSpPr>
        <p:spPr>
          <a:xfrm>
            <a:off x="2952113" y="3035300"/>
            <a:ext cx="3240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182" name="Google Shape;2182;p258"/>
          <p:cNvSpPr txBox="1">
            <a:spLocks noGrp="1"/>
          </p:cNvSpPr>
          <p:nvPr>
            <p:ph type="subTitle" idx="1"/>
          </p:nvPr>
        </p:nvSpPr>
        <p:spPr>
          <a:xfrm>
            <a:off x="2951887" y="3467600"/>
            <a:ext cx="32400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83" name="Google Shape;2183;p258"/>
          <p:cNvSpPr txBox="1">
            <a:spLocks noGrp="1"/>
          </p:cNvSpPr>
          <p:nvPr>
            <p:ph type="title" idx="3"/>
          </p:nvPr>
        </p:nvSpPr>
        <p:spPr>
          <a:xfrm>
            <a:off x="2952176" y="1494125"/>
            <a:ext cx="32397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184" name="Google Shape;2184;p258"/>
          <p:cNvSpPr txBox="1">
            <a:spLocks noGrp="1"/>
          </p:cNvSpPr>
          <p:nvPr>
            <p:ph type="subTitle" idx="4"/>
          </p:nvPr>
        </p:nvSpPr>
        <p:spPr>
          <a:xfrm>
            <a:off x="2951887" y="1926425"/>
            <a:ext cx="32397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CUSTOM_15">
    <p:spTree>
      <p:nvGrpSpPr>
        <p:cNvPr id="1" name="Shape 164"/>
        <p:cNvGrpSpPr/>
        <p:nvPr/>
      </p:nvGrpSpPr>
      <p:grpSpPr>
        <a:xfrm>
          <a:off x="0" y="0"/>
          <a:ext cx="0" cy="0"/>
          <a:chOff x="0" y="0"/>
          <a:chExt cx="0" cy="0"/>
        </a:xfrm>
      </p:grpSpPr>
      <p:grpSp>
        <p:nvGrpSpPr>
          <p:cNvPr id="165" name="Google Shape;165;p27"/>
          <p:cNvGrpSpPr/>
          <p:nvPr/>
        </p:nvGrpSpPr>
        <p:grpSpPr>
          <a:xfrm>
            <a:off x="-1450525" y="-1269237"/>
            <a:ext cx="11627502" cy="6583561"/>
            <a:chOff x="-1450525" y="-1269237"/>
            <a:chExt cx="11627502" cy="6583561"/>
          </a:xfrm>
        </p:grpSpPr>
        <p:pic>
          <p:nvPicPr>
            <p:cNvPr id="166" name="Google Shape;166;p27"/>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167" name="Google Shape;167;p27"/>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168" name="Google Shape;168;p27"/>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169" name="Google Shape;169;p27"/>
            <p:cNvPicPr preferRelativeResize="0"/>
            <p:nvPr/>
          </p:nvPicPr>
          <p:blipFill>
            <a:blip r:embed="rId5">
              <a:alphaModFix/>
            </a:blip>
            <a:stretch>
              <a:fillRect/>
            </a:stretch>
          </p:blipFill>
          <p:spPr>
            <a:xfrm>
              <a:off x="297099" y="-1269237"/>
              <a:ext cx="3080601" cy="2763375"/>
            </a:xfrm>
            <a:prstGeom prst="rect">
              <a:avLst/>
            </a:prstGeom>
            <a:noFill/>
            <a:ln>
              <a:noFill/>
            </a:ln>
          </p:spPr>
        </p:pic>
        <p:pic>
          <p:nvPicPr>
            <p:cNvPr id="170" name="Google Shape;170;p27"/>
            <p:cNvPicPr preferRelativeResize="0"/>
            <p:nvPr/>
          </p:nvPicPr>
          <p:blipFill rotWithShape="1">
            <a:blip r:embed="rId6">
              <a:alphaModFix/>
            </a:blip>
            <a:srcRect l="20035" t="16973" r="16821" b="16414"/>
            <a:stretch/>
          </p:blipFill>
          <p:spPr>
            <a:xfrm>
              <a:off x="438875" y="404600"/>
              <a:ext cx="1383351" cy="1587601"/>
            </a:xfrm>
            <a:prstGeom prst="rect">
              <a:avLst/>
            </a:prstGeom>
            <a:noFill/>
            <a:ln>
              <a:noFill/>
            </a:ln>
          </p:spPr>
        </p:pic>
      </p:grpSp>
      <p:sp>
        <p:nvSpPr>
          <p:cNvPr id="171" name="Google Shape;171;p2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72" name="Google Shape;172;p27"/>
          <p:cNvSpPr txBox="1">
            <a:spLocks noGrp="1"/>
          </p:cNvSpPr>
          <p:nvPr>
            <p:ph type="title" idx="2"/>
          </p:nvPr>
        </p:nvSpPr>
        <p:spPr>
          <a:xfrm>
            <a:off x="2952113" y="3035300"/>
            <a:ext cx="3240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73" name="Google Shape;173;p27"/>
          <p:cNvSpPr txBox="1">
            <a:spLocks noGrp="1"/>
          </p:cNvSpPr>
          <p:nvPr>
            <p:ph type="subTitle" idx="1"/>
          </p:nvPr>
        </p:nvSpPr>
        <p:spPr>
          <a:xfrm>
            <a:off x="2951887" y="3467600"/>
            <a:ext cx="32400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4" name="Google Shape;174;p27"/>
          <p:cNvSpPr txBox="1">
            <a:spLocks noGrp="1"/>
          </p:cNvSpPr>
          <p:nvPr>
            <p:ph type="title" idx="3"/>
          </p:nvPr>
        </p:nvSpPr>
        <p:spPr>
          <a:xfrm>
            <a:off x="2952176" y="1494125"/>
            <a:ext cx="32397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75" name="Google Shape;175;p27"/>
          <p:cNvSpPr txBox="1">
            <a:spLocks noGrp="1"/>
          </p:cNvSpPr>
          <p:nvPr>
            <p:ph type="subTitle" idx="4"/>
          </p:nvPr>
        </p:nvSpPr>
        <p:spPr>
          <a:xfrm>
            <a:off x="2951887" y="1926425"/>
            <a:ext cx="32397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2185"/>
        <p:cNvGrpSpPr/>
        <p:nvPr/>
      </p:nvGrpSpPr>
      <p:grpSpPr>
        <a:xfrm>
          <a:off x="0" y="0"/>
          <a:ext cx="0" cy="0"/>
          <a:chOff x="0" y="0"/>
          <a:chExt cx="0" cy="0"/>
        </a:xfrm>
      </p:grpSpPr>
      <p:grpSp>
        <p:nvGrpSpPr>
          <p:cNvPr id="2186" name="Google Shape;2186;p259"/>
          <p:cNvGrpSpPr/>
          <p:nvPr/>
        </p:nvGrpSpPr>
        <p:grpSpPr>
          <a:xfrm>
            <a:off x="-524126" y="0"/>
            <a:ext cx="10747186" cy="5701924"/>
            <a:chOff x="-524126" y="0"/>
            <a:chExt cx="10747186" cy="5701924"/>
          </a:xfrm>
        </p:grpSpPr>
        <p:grpSp>
          <p:nvGrpSpPr>
            <p:cNvPr id="2187" name="Google Shape;2187;p259"/>
            <p:cNvGrpSpPr/>
            <p:nvPr/>
          </p:nvGrpSpPr>
          <p:grpSpPr>
            <a:xfrm>
              <a:off x="-524126" y="0"/>
              <a:ext cx="10747186" cy="5701924"/>
              <a:chOff x="-524126" y="0"/>
              <a:chExt cx="10747186" cy="5701924"/>
            </a:xfrm>
          </p:grpSpPr>
          <p:pic>
            <p:nvPicPr>
              <p:cNvPr id="2188" name="Google Shape;2188;p259"/>
              <p:cNvPicPr preferRelativeResize="0"/>
              <p:nvPr/>
            </p:nvPicPr>
            <p:blipFill>
              <a:blip r:embed="rId2">
                <a:alphaModFix/>
              </a:blip>
              <a:stretch>
                <a:fillRect/>
              </a:stretch>
            </p:blipFill>
            <p:spPr>
              <a:xfrm flipH="1">
                <a:off x="91122" y="0"/>
                <a:ext cx="2101101" cy="1884744"/>
              </a:xfrm>
              <a:prstGeom prst="rect">
                <a:avLst/>
              </a:prstGeom>
              <a:noFill/>
              <a:ln>
                <a:noFill/>
              </a:ln>
            </p:spPr>
          </p:pic>
          <p:pic>
            <p:nvPicPr>
              <p:cNvPr id="2189" name="Google Shape;2189;p259"/>
              <p:cNvPicPr preferRelativeResize="0"/>
              <p:nvPr/>
            </p:nvPicPr>
            <p:blipFill>
              <a:blip r:embed="rId3">
                <a:alphaModFix/>
              </a:blip>
              <a:stretch>
                <a:fillRect/>
              </a:stretch>
            </p:blipFill>
            <p:spPr>
              <a:xfrm>
                <a:off x="-524126" y="535650"/>
                <a:ext cx="2016225" cy="2193326"/>
              </a:xfrm>
              <a:prstGeom prst="rect">
                <a:avLst/>
              </a:prstGeom>
              <a:noFill/>
              <a:ln>
                <a:noFill/>
              </a:ln>
            </p:spPr>
          </p:pic>
          <p:pic>
            <p:nvPicPr>
              <p:cNvPr id="2190" name="Google Shape;2190;p259"/>
              <p:cNvPicPr preferRelativeResize="0"/>
              <p:nvPr/>
            </p:nvPicPr>
            <p:blipFill>
              <a:blip r:embed="rId4">
                <a:alphaModFix/>
              </a:blip>
              <a:stretch>
                <a:fillRect/>
              </a:stretch>
            </p:blipFill>
            <p:spPr>
              <a:xfrm rot="-5400000">
                <a:off x="7322775" y="1085625"/>
                <a:ext cx="3580048" cy="2220524"/>
              </a:xfrm>
              <a:prstGeom prst="rect">
                <a:avLst/>
              </a:prstGeom>
              <a:noFill/>
              <a:ln>
                <a:noFill/>
              </a:ln>
            </p:spPr>
          </p:pic>
          <p:pic>
            <p:nvPicPr>
              <p:cNvPr id="2191" name="Google Shape;2191;p259"/>
              <p:cNvPicPr preferRelativeResize="0"/>
              <p:nvPr/>
            </p:nvPicPr>
            <p:blipFill>
              <a:blip r:embed="rId5">
                <a:alphaModFix/>
              </a:blip>
              <a:stretch>
                <a:fillRect/>
              </a:stretch>
            </p:blipFill>
            <p:spPr>
              <a:xfrm rot="10800000">
                <a:off x="7898700" y="3985891"/>
                <a:ext cx="1913025" cy="1716033"/>
              </a:xfrm>
              <a:prstGeom prst="rect">
                <a:avLst/>
              </a:prstGeom>
              <a:noFill/>
              <a:ln>
                <a:noFill/>
              </a:ln>
            </p:spPr>
          </p:pic>
          <p:pic>
            <p:nvPicPr>
              <p:cNvPr id="2192" name="Google Shape;2192;p259"/>
              <p:cNvPicPr preferRelativeResize="0"/>
              <p:nvPr/>
            </p:nvPicPr>
            <p:blipFill rotWithShape="1">
              <a:blip r:embed="rId6">
                <a:alphaModFix/>
              </a:blip>
              <a:srcRect t="17266" b="29950"/>
              <a:stretch/>
            </p:blipFill>
            <p:spPr>
              <a:xfrm rot="1799963">
                <a:off x="4400080" y="4046953"/>
                <a:ext cx="1953687" cy="1121791"/>
              </a:xfrm>
              <a:prstGeom prst="rect">
                <a:avLst/>
              </a:prstGeom>
              <a:noFill/>
              <a:ln>
                <a:noFill/>
              </a:ln>
            </p:spPr>
          </p:pic>
        </p:grpSp>
        <p:pic>
          <p:nvPicPr>
            <p:cNvPr id="2193" name="Google Shape;2193;p259"/>
            <p:cNvPicPr preferRelativeResize="0"/>
            <p:nvPr/>
          </p:nvPicPr>
          <p:blipFill>
            <a:blip r:embed="rId7">
              <a:alphaModFix/>
            </a:blip>
            <a:stretch>
              <a:fillRect/>
            </a:stretch>
          </p:blipFill>
          <p:spPr>
            <a:xfrm rot="-5400000">
              <a:off x="7257104" y="499997"/>
              <a:ext cx="2077123" cy="1418575"/>
            </a:xfrm>
            <a:prstGeom prst="rect">
              <a:avLst/>
            </a:prstGeom>
            <a:noFill/>
            <a:ln>
              <a:noFill/>
            </a:ln>
          </p:spPr>
        </p:pic>
      </p:grpSp>
      <p:sp>
        <p:nvSpPr>
          <p:cNvPr id="2194" name="Google Shape;2194;p25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95" name="Google Shape;2195;p259"/>
          <p:cNvSpPr txBox="1">
            <a:spLocks noGrp="1"/>
          </p:cNvSpPr>
          <p:nvPr>
            <p:ph type="title" idx="2"/>
          </p:nvPr>
        </p:nvSpPr>
        <p:spPr>
          <a:xfrm>
            <a:off x="1325796" y="1467313"/>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196" name="Google Shape;2196;p259"/>
          <p:cNvSpPr txBox="1">
            <a:spLocks noGrp="1"/>
          </p:cNvSpPr>
          <p:nvPr>
            <p:ph type="subTitle" idx="1"/>
          </p:nvPr>
        </p:nvSpPr>
        <p:spPr>
          <a:xfrm>
            <a:off x="1325678" y="1899613"/>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97" name="Google Shape;2197;p259"/>
          <p:cNvSpPr txBox="1">
            <a:spLocks noGrp="1"/>
          </p:cNvSpPr>
          <p:nvPr>
            <p:ph type="title" idx="3"/>
          </p:nvPr>
        </p:nvSpPr>
        <p:spPr>
          <a:xfrm>
            <a:off x="1325865" y="3090738"/>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198" name="Google Shape;2198;p259"/>
          <p:cNvSpPr txBox="1">
            <a:spLocks noGrp="1"/>
          </p:cNvSpPr>
          <p:nvPr>
            <p:ph type="subTitle" idx="4"/>
          </p:nvPr>
        </p:nvSpPr>
        <p:spPr>
          <a:xfrm>
            <a:off x="1325742" y="3523038"/>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99" name="Google Shape;2199;p259"/>
          <p:cNvSpPr txBox="1">
            <a:spLocks noGrp="1"/>
          </p:cNvSpPr>
          <p:nvPr>
            <p:ph type="title" idx="5"/>
          </p:nvPr>
        </p:nvSpPr>
        <p:spPr>
          <a:xfrm>
            <a:off x="6020122" y="1467325"/>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200" name="Google Shape;2200;p259"/>
          <p:cNvSpPr txBox="1">
            <a:spLocks noGrp="1"/>
          </p:cNvSpPr>
          <p:nvPr>
            <p:ph type="subTitle" idx="6"/>
          </p:nvPr>
        </p:nvSpPr>
        <p:spPr>
          <a:xfrm>
            <a:off x="6020004" y="1899625"/>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01" name="Google Shape;2201;p259"/>
          <p:cNvSpPr txBox="1">
            <a:spLocks noGrp="1"/>
          </p:cNvSpPr>
          <p:nvPr>
            <p:ph type="title" idx="7"/>
          </p:nvPr>
        </p:nvSpPr>
        <p:spPr>
          <a:xfrm>
            <a:off x="6020066" y="3090750"/>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202" name="Google Shape;2202;p259"/>
          <p:cNvSpPr txBox="1">
            <a:spLocks noGrp="1"/>
          </p:cNvSpPr>
          <p:nvPr>
            <p:ph type="subTitle" idx="8"/>
          </p:nvPr>
        </p:nvSpPr>
        <p:spPr>
          <a:xfrm>
            <a:off x="6019943" y="3523050"/>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2203"/>
        <p:cNvGrpSpPr/>
        <p:nvPr/>
      </p:nvGrpSpPr>
      <p:grpSpPr>
        <a:xfrm>
          <a:off x="0" y="0"/>
          <a:ext cx="0" cy="0"/>
          <a:chOff x="0" y="0"/>
          <a:chExt cx="0" cy="0"/>
        </a:xfrm>
      </p:grpSpPr>
      <p:grpSp>
        <p:nvGrpSpPr>
          <p:cNvPr id="2204" name="Google Shape;2204;p260"/>
          <p:cNvGrpSpPr/>
          <p:nvPr/>
        </p:nvGrpSpPr>
        <p:grpSpPr>
          <a:xfrm>
            <a:off x="-1280868" y="-1408800"/>
            <a:ext cx="11404015" cy="6945716"/>
            <a:chOff x="-1280868" y="-1408800"/>
            <a:chExt cx="11404015" cy="6945716"/>
          </a:xfrm>
        </p:grpSpPr>
        <p:pic>
          <p:nvPicPr>
            <p:cNvPr id="2205" name="Google Shape;2205;p260"/>
            <p:cNvPicPr preferRelativeResize="0"/>
            <p:nvPr/>
          </p:nvPicPr>
          <p:blipFill>
            <a:blip r:embed="rId2">
              <a:alphaModFix/>
            </a:blip>
            <a:stretch>
              <a:fillRect/>
            </a:stretch>
          </p:blipFill>
          <p:spPr>
            <a:xfrm>
              <a:off x="5260605" y="-1408800"/>
              <a:ext cx="2913825" cy="2613775"/>
            </a:xfrm>
            <a:prstGeom prst="rect">
              <a:avLst/>
            </a:prstGeom>
            <a:noFill/>
            <a:ln>
              <a:noFill/>
            </a:ln>
          </p:spPr>
        </p:pic>
        <p:pic>
          <p:nvPicPr>
            <p:cNvPr id="2206" name="Google Shape;2206;p260"/>
            <p:cNvPicPr preferRelativeResize="0"/>
            <p:nvPr/>
          </p:nvPicPr>
          <p:blipFill>
            <a:blip r:embed="rId3">
              <a:alphaModFix/>
            </a:blip>
            <a:stretch>
              <a:fillRect/>
            </a:stretch>
          </p:blipFill>
          <p:spPr>
            <a:xfrm rot="5400000">
              <a:off x="-1982131" y="1146300"/>
              <a:ext cx="3693299" cy="2290775"/>
            </a:xfrm>
            <a:prstGeom prst="rect">
              <a:avLst/>
            </a:prstGeom>
            <a:noFill/>
            <a:ln>
              <a:noFill/>
            </a:ln>
          </p:spPr>
        </p:pic>
        <p:pic>
          <p:nvPicPr>
            <p:cNvPr id="2207" name="Google Shape;2207;p260"/>
            <p:cNvPicPr preferRelativeResize="0"/>
            <p:nvPr/>
          </p:nvPicPr>
          <p:blipFill>
            <a:blip r:embed="rId4">
              <a:alphaModFix/>
            </a:blip>
            <a:stretch>
              <a:fillRect/>
            </a:stretch>
          </p:blipFill>
          <p:spPr>
            <a:xfrm rot="5400000" flipH="1">
              <a:off x="7662083" y="3075853"/>
              <a:ext cx="2932925" cy="1989201"/>
            </a:xfrm>
            <a:prstGeom prst="rect">
              <a:avLst/>
            </a:prstGeom>
            <a:noFill/>
            <a:ln>
              <a:noFill/>
            </a:ln>
          </p:spPr>
        </p:pic>
        <p:pic>
          <p:nvPicPr>
            <p:cNvPr id="2208" name="Google Shape;2208;p260"/>
            <p:cNvPicPr preferRelativeResize="0"/>
            <p:nvPr/>
          </p:nvPicPr>
          <p:blipFill rotWithShape="1">
            <a:blip r:embed="rId5">
              <a:alphaModFix/>
            </a:blip>
            <a:srcRect t="19260" b="31255"/>
            <a:stretch/>
          </p:blipFill>
          <p:spPr>
            <a:xfrm rot="-3690879">
              <a:off x="7755881" y="1413760"/>
              <a:ext cx="1694962" cy="912453"/>
            </a:xfrm>
            <a:prstGeom prst="rect">
              <a:avLst/>
            </a:prstGeom>
            <a:noFill/>
            <a:ln>
              <a:noFill/>
            </a:ln>
          </p:spPr>
        </p:pic>
      </p:grpSp>
      <p:sp>
        <p:nvSpPr>
          <p:cNvPr id="2209" name="Google Shape;2209;p26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10" name="Google Shape;2210;p260"/>
          <p:cNvSpPr txBox="1">
            <a:spLocks noGrp="1"/>
          </p:cNvSpPr>
          <p:nvPr>
            <p:ph type="title" idx="2"/>
          </p:nvPr>
        </p:nvSpPr>
        <p:spPr>
          <a:xfrm>
            <a:off x="1053888"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211" name="Google Shape;2211;p260"/>
          <p:cNvSpPr txBox="1">
            <a:spLocks noGrp="1"/>
          </p:cNvSpPr>
          <p:nvPr>
            <p:ph type="subTitle" idx="1"/>
          </p:nvPr>
        </p:nvSpPr>
        <p:spPr>
          <a:xfrm>
            <a:off x="10537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12" name="Google Shape;2212;p260"/>
          <p:cNvSpPr txBox="1">
            <a:spLocks noGrp="1"/>
          </p:cNvSpPr>
          <p:nvPr>
            <p:ph type="title" idx="3"/>
          </p:nvPr>
        </p:nvSpPr>
        <p:spPr>
          <a:xfrm>
            <a:off x="3519069"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213" name="Google Shape;2213;p260"/>
          <p:cNvSpPr txBox="1">
            <a:spLocks noGrp="1"/>
          </p:cNvSpPr>
          <p:nvPr>
            <p:ph type="subTitle" idx="4"/>
          </p:nvPr>
        </p:nvSpPr>
        <p:spPr>
          <a:xfrm>
            <a:off x="3518925"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14" name="Google Shape;2214;p260"/>
          <p:cNvSpPr txBox="1">
            <a:spLocks noGrp="1"/>
          </p:cNvSpPr>
          <p:nvPr>
            <p:ph type="title" idx="5"/>
          </p:nvPr>
        </p:nvSpPr>
        <p:spPr>
          <a:xfrm>
            <a:off x="5984394"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215" name="Google Shape;2215;p260"/>
          <p:cNvSpPr txBox="1">
            <a:spLocks noGrp="1"/>
          </p:cNvSpPr>
          <p:nvPr>
            <p:ph type="subTitle" idx="6"/>
          </p:nvPr>
        </p:nvSpPr>
        <p:spPr>
          <a:xfrm>
            <a:off x="59842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16" name="Google Shape;2216;p260"/>
          <p:cNvSpPr txBox="1">
            <a:spLocks noGrp="1"/>
          </p:cNvSpPr>
          <p:nvPr>
            <p:ph type="title" idx="7"/>
          </p:nvPr>
        </p:nvSpPr>
        <p:spPr>
          <a:xfrm>
            <a:off x="1053738"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217" name="Google Shape;2217;p260"/>
          <p:cNvSpPr txBox="1">
            <a:spLocks noGrp="1"/>
          </p:cNvSpPr>
          <p:nvPr>
            <p:ph type="subTitle" idx="8"/>
          </p:nvPr>
        </p:nvSpPr>
        <p:spPr>
          <a:xfrm>
            <a:off x="10536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18" name="Google Shape;2218;p260"/>
          <p:cNvSpPr txBox="1">
            <a:spLocks noGrp="1"/>
          </p:cNvSpPr>
          <p:nvPr>
            <p:ph type="title" idx="9"/>
          </p:nvPr>
        </p:nvSpPr>
        <p:spPr>
          <a:xfrm>
            <a:off x="3518919"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219" name="Google Shape;2219;p260"/>
          <p:cNvSpPr txBox="1">
            <a:spLocks noGrp="1"/>
          </p:cNvSpPr>
          <p:nvPr>
            <p:ph type="subTitle" idx="13"/>
          </p:nvPr>
        </p:nvSpPr>
        <p:spPr>
          <a:xfrm>
            <a:off x="3518775"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20" name="Google Shape;2220;p260"/>
          <p:cNvSpPr txBox="1">
            <a:spLocks noGrp="1"/>
          </p:cNvSpPr>
          <p:nvPr>
            <p:ph type="title" idx="14"/>
          </p:nvPr>
        </p:nvSpPr>
        <p:spPr>
          <a:xfrm>
            <a:off x="5984244"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221" name="Google Shape;2221;p260"/>
          <p:cNvSpPr txBox="1">
            <a:spLocks noGrp="1"/>
          </p:cNvSpPr>
          <p:nvPr>
            <p:ph type="subTitle" idx="15"/>
          </p:nvPr>
        </p:nvSpPr>
        <p:spPr>
          <a:xfrm>
            <a:off x="59841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2222"/>
        <p:cNvGrpSpPr/>
        <p:nvPr/>
      </p:nvGrpSpPr>
      <p:grpSpPr>
        <a:xfrm>
          <a:off x="0" y="0"/>
          <a:ext cx="0" cy="0"/>
          <a:chOff x="0" y="0"/>
          <a:chExt cx="0" cy="0"/>
        </a:xfrm>
      </p:grpSpPr>
      <p:grpSp>
        <p:nvGrpSpPr>
          <p:cNvPr id="2223" name="Google Shape;2223;p261"/>
          <p:cNvGrpSpPr/>
          <p:nvPr/>
        </p:nvGrpSpPr>
        <p:grpSpPr>
          <a:xfrm>
            <a:off x="-200222" y="-552413"/>
            <a:ext cx="10178698" cy="8163012"/>
            <a:chOff x="-200222" y="-552413"/>
            <a:chExt cx="10178698" cy="8163012"/>
          </a:xfrm>
        </p:grpSpPr>
        <p:pic>
          <p:nvPicPr>
            <p:cNvPr id="2224" name="Google Shape;2224;p261"/>
            <p:cNvPicPr preferRelativeResize="0"/>
            <p:nvPr/>
          </p:nvPicPr>
          <p:blipFill>
            <a:blip r:embed="rId2">
              <a:alphaModFix/>
            </a:blip>
            <a:stretch>
              <a:fillRect/>
            </a:stretch>
          </p:blipFill>
          <p:spPr>
            <a:xfrm rot="5400000">
              <a:off x="6610926" y="93263"/>
              <a:ext cx="4013225" cy="2721874"/>
            </a:xfrm>
            <a:prstGeom prst="rect">
              <a:avLst/>
            </a:prstGeom>
            <a:noFill/>
            <a:ln>
              <a:noFill/>
            </a:ln>
          </p:spPr>
        </p:pic>
        <p:pic>
          <p:nvPicPr>
            <p:cNvPr id="2225" name="Google Shape;2225;p261"/>
            <p:cNvPicPr preferRelativeResize="0"/>
            <p:nvPr/>
          </p:nvPicPr>
          <p:blipFill>
            <a:blip r:embed="rId3">
              <a:alphaModFix/>
            </a:blip>
            <a:stretch>
              <a:fillRect/>
            </a:stretch>
          </p:blipFill>
          <p:spPr>
            <a:xfrm>
              <a:off x="-200222" y="3899125"/>
              <a:ext cx="5983825" cy="3711474"/>
            </a:xfrm>
            <a:prstGeom prst="rect">
              <a:avLst/>
            </a:prstGeom>
            <a:noFill/>
            <a:ln>
              <a:noFill/>
            </a:ln>
          </p:spPr>
        </p:pic>
        <p:pic>
          <p:nvPicPr>
            <p:cNvPr id="2226" name="Google Shape;2226;p261"/>
            <p:cNvPicPr preferRelativeResize="0"/>
            <p:nvPr/>
          </p:nvPicPr>
          <p:blipFill>
            <a:blip r:embed="rId4">
              <a:alphaModFix/>
            </a:blip>
            <a:stretch>
              <a:fillRect/>
            </a:stretch>
          </p:blipFill>
          <p:spPr>
            <a:xfrm rot="5400000">
              <a:off x="7278787" y="3396688"/>
              <a:ext cx="2216575" cy="1513850"/>
            </a:xfrm>
            <a:prstGeom prst="rect">
              <a:avLst/>
            </a:prstGeom>
            <a:noFill/>
            <a:ln>
              <a:noFill/>
            </a:ln>
          </p:spPr>
        </p:pic>
      </p:grpSp>
      <p:sp>
        <p:nvSpPr>
          <p:cNvPr id="2227" name="Google Shape;2227;p261"/>
          <p:cNvSpPr txBox="1">
            <a:spLocks noGrp="1"/>
          </p:cNvSpPr>
          <p:nvPr>
            <p:ph type="title"/>
          </p:nvPr>
        </p:nvSpPr>
        <p:spPr>
          <a:xfrm>
            <a:off x="2211000" y="1176600"/>
            <a:ext cx="4722000" cy="1501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2228" name="Google Shape;2228;p261"/>
          <p:cNvSpPr txBox="1">
            <a:spLocks noGrp="1"/>
          </p:cNvSpPr>
          <p:nvPr>
            <p:ph type="subTitle" idx="1"/>
          </p:nvPr>
        </p:nvSpPr>
        <p:spPr>
          <a:xfrm>
            <a:off x="2488875" y="2598600"/>
            <a:ext cx="4166400" cy="9111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and Text 1">
  <p:cSld name="CUSTOM_17">
    <p:spTree>
      <p:nvGrpSpPr>
        <p:cNvPr id="1" name="Shape 2229"/>
        <p:cNvGrpSpPr/>
        <p:nvPr/>
      </p:nvGrpSpPr>
      <p:grpSpPr>
        <a:xfrm>
          <a:off x="0" y="0"/>
          <a:ext cx="0" cy="0"/>
          <a:chOff x="0" y="0"/>
          <a:chExt cx="0" cy="0"/>
        </a:xfrm>
      </p:grpSpPr>
      <p:grpSp>
        <p:nvGrpSpPr>
          <p:cNvPr id="2230" name="Google Shape;2230;p262"/>
          <p:cNvGrpSpPr/>
          <p:nvPr/>
        </p:nvGrpSpPr>
        <p:grpSpPr>
          <a:xfrm>
            <a:off x="188755" y="-780562"/>
            <a:ext cx="8955244" cy="7910287"/>
            <a:chOff x="188755" y="-780563"/>
            <a:chExt cx="8955244" cy="7910287"/>
          </a:xfrm>
        </p:grpSpPr>
        <p:pic>
          <p:nvPicPr>
            <p:cNvPr id="2231" name="Google Shape;2231;p262"/>
            <p:cNvPicPr preferRelativeResize="0"/>
            <p:nvPr/>
          </p:nvPicPr>
          <p:blipFill>
            <a:blip r:embed="rId2">
              <a:alphaModFix/>
            </a:blip>
            <a:stretch>
              <a:fillRect/>
            </a:stretch>
          </p:blipFill>
          <p:spPr>
            <a:xfrm rot="10800000" flipH="1">
              <a:off x="188755" y="-780563"/>
              <a:ext cx="3444049" cy="2136176"/>
            </a:xfrm>
            <a:prstGeom prst="rect">
              <a:avLst/>
            </a:prstGeom>
            <a:noFill/>
            <a:ln>
              <a:noFill/>
            </a:ln>
          </p:spPr>
        </p:pic>
        <p:pic>
          <p:nvPicPr>
            <p:cNvPr id="2232" name="Google Shape;2232;p262"/>
            <p:cNvPicPr preferRelativeResize="0"/>
            <p:nvPr/>
          </p:nvPicPr>
          <p:blipFill>
            <a:blip r:embed="rId3">
              <a:alphaModFix/>
            </a:blip>
            <a:stretch>
              <a:fillRect/>
            </a:stretch>
          </p:blipFill>
          <p:spPr>
            <a:xfrm>
              <a:off x="4913553" y="3381000"/>
              <a:ext cx="4179076" cy="3748724"/>
            </a:xfrm>
            <a:prstGeom prst="rect">
              <a:avLst/>
            </a:prstGeom>
            <a:noFill/>
            <a:ln>
              <a:noFill/>
            </a:ln>
          </p:spPr>
        </p:pic>
        <p:pic>
          <p:nvPicPr>
            <p:cNvPr id="2233" name="Google Shape;2233;p262"/>
            <p:cNvPicPr preferRelativeResize="0"/>
            <p:nvPr/>
          </p:nvPicPr>
          <p:blipFill>
            <a:blip r:embed="rId4">
              <a:alphaModFix/>
            </a:blip>
            <a:stretch>
              <a:fillRect/>
            </a:stretch>
          </p:blipFill>
          <p:spPr>
            <a:xfrm>
              <a:off x="7382450" y="2664425"/>
              <a:ext cx="1761549" cy="1580151"/>
            </a:xfrm>
            <a:prstGeom prst="rect">
              <a:avLst/>
            </a:prstGeom>
            <a:noFill/>
            <a:ln>
              <a:noFill/>
            </a:ln>
          </p:spPr>
        </p:pic>
        <p:pic>
          <p:nvPicPr>
            <p:cNvPr id="2234" name="Google Shape;2234;p262"/>
            <p:cNvPicPr preferRelativeResize="0"/>
            <p:nvPr/>
          </p:nvPicPr>
          <p:blipFill>
            <a:blip r:embed="rId5">
              <a:alphaModFix/>
            </a:blip>
            <a:stretch>
              <a:fillRect/>
            </a:stretch>
          </p:blipFill>
          <p:spPr>
            <a:xfrm rot="-5400000">
              <a:off x="7408613" y="3210012"/>
              <a:ext cx="2042425" cy="1394901"/>
            </a:xfrm>
            <a:prstGeom prst="rect">
              <a:avLst/>
            </a:prstGeom>
            <a:noFill/>
            <a:ln>
              <a:noFill/>
            </a:ln>
          </p:spPr>
        </p:pic>
      </p:grpSp>
      <p:sp>
        <p:nvSpPr>
          <p:cNvPr id="2235" name="Google Shape;2235;p26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36" name="Google Shape;2236;p262"/>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2237" name="Google Shape;2237;p262"/>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and Text 2">
  <p:cSld name="CUSTOM_18">
    <p:spTree>
      <p:nvGrpSpPr>
        <p:cNvPr id="1" name="Shape 2238"/>
        <p:cNvGrpSpPr/>
        <p:nvPr/>
      </p:nvGrpSpPr>
      <p:grpSpPr>
        <a:xfrm>
          <a:off x="0" y="0"/>
          <a:ext cx="0" cy="0"/>
          <a:chOff x="0" y="0"/>
          <a:chExt cx="0" cy="0"/>
        </a:xfrm>
      </p:grpSpPr>
      <p:grpSp>
        <p:nvGrpSpPr>
          <p:cNvPr id="2239" name="Google Shape;2239;p263"/>
          <p:cNvGrpSpPr/>
          <p:nvPr/>
        </p:nvGrpSpPr>
        <p:grpSpPr>
          <a:xfrm>
            <a:off x="-1701425" y="-1739300"/>
            <a:ext cx="12263051" cy="8329945"/>
            <a:chOff x="-1701425" y="-1739300"/>
            <a:chExt cx="12263051" cy="8329945"/>
          </a:xfrm>
        </p:grpSpPr>
        <p:pic>
          <p:nvPicPr>
            <p:cNvPr id="2240" name="Google Shape;2240;p263"/>
            <p:cNvPicPr preferRelativeResize="0"/>
            <p:nvPr/>
          </p:nvPicPr>
          <p:blipFill>
            <a:blip r:embed="rId2">
              <a:alphaModFix/>
            </a:blip>
            <a:stretch>
              <a:fillRect/>
            </a:stretch>
          </p:blipFill>
          <p:spPr>
            <a:xfrm rot="10800000">
              <a:off x="5015972" y="3338347"/>
              <a:ext cx="4795305" cy="3252298"/>
            </a:xfrm>
            <a:prstGeom prst="rect">
              <a:avLst/>
            </a:prstGeom>
            <a:noFill/>
            <a:ln>
              <a:noFill/>
            </a:ln>
          </p:spPr>
        </p:pic>
        <p:pic>
          <p:nvPicPr>
            <p:cNvPr id="2241" name="Google Shape;2241;p263"/>
            <p:cNvPicPr preferRelativeResize="0"/>
            <p:nvPr/>
          </p:nvPicPr>
          <p:blipFill>
            <a:blip r:embed="rId3">
              <a:alphaModFix/>
            </a:blip>
            <a:stretch>
              <a:fillRect/>
            </a:stretch>
          </p:blipFill>
          <p:spPr>
            <a:xfrm>
              <a:off x="-1701425" y="-1739300"/>
              <a:ext cx="3779951" cy="3390725"/>
            </a:xfrm>
            <a:prstGeom prst="rect">
              <a:avLst/>
            </a:prstGeom>
            <a:noFill/>
            <a:ln>
              <a:noFill/>
            </a:ln>
          </p:spPr>
        </p:pic>
        <p:pic>
          <p:nvPicPr>
            <p:cNvPr id="2242" name="Google Shape;2242;p263"/>
            <p:cNvPicPr preferRelativeResize="0"/>
            <p:nvPr/>
          </p:nvPicPr>
          <p:blipFill>
            <a:blip r:embed="rId4">
              <a:alphaModFix/>
            </a:blip>
            <a:stretch>
              <a:fillRect/>
            </a:stretch>
          </p:blipFill>
          <p:spPr>
            <a:xfrm>
              <a:off x="6935990" y="-1451925"/>
              <a:ext cx="3625636" cy="3252300"/>
            </a:xfrm>
            <a:prstGeom prst="rect">
              <a:avLst/>
            </a:prstGeom>
            <a:noFill/>
            <a:ln>
              <a:noFill/>
            </a:ln>
          </p:spPr>
        </p:pic>
        <p:pic>
          <p:nvPicPr>
            <p:cNvPr id="2243" name="Google Shape;2243;p263"/>
            <p:cNvPicPr preferRelativeResize="0"/>
            <p:nvPr/>
          </p:nvPicPr>
          <p:blipFill>
            <a:blip r:embed="rId5">
              <a:alphaModFix/>
            </a:blip>
            <a:stretch>
              <a:fillRect/>
            </a:stretch>
          </p:blipFill>
          <p:spPr>
            <a:xfrm>
              <a:off x="6936006" y="3066000"/>
              <a:ext cx="2125575" cy="2312276"/>
            </a:xfrm>
            <a:prstGeom prst="rect">
              <a:avLst/>
            </a:prstGeom>
            <a:noFill/>
            <a:ln>
              <a:noFill/>
            </a:ln>
          </p:spPr>
        </p:pic>
        <p:pic>
          <p:nvPicPr>
            <p:cNvPr id="2244" name="Google Shape;2244;p263"/>
            <p:cNvPicPr preferRelativeResize="0"/>
            <p:nvPr/>
          </p:nvPicPr>
          <p:blipFill rotWithShape="1">
            <a:blip r:embed="rId6">
              <a:alphaModFix/>
            </a:blip>
            <a:srcRect t="19260" b="31255"/>
            <a:stretch/>
          </p:blipFill>
          <p:spPr>
            <a:xfrm rot="1776172">
              <a:off x="870081" y="79423"/>
              <a:ext cx="1694962" cy="912453"/>
            </a:xfrm>
            <a:prstGeom prst="rect">
              <a:avLst/>
            </a:prstGeom>
            <a:noFill/>
            <a:ln>
              <a:noFill/>
            </a:ln>
          </p:spPr>
        </p:pic>
      </p:grpSp>
      <p:sp>
        <p:nvSpPr>
          <p:cNvPr id="2245" name="Google Shape;2245;p26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46" name="Google Shape;2246;p263"/>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2247" name="Google Shape;2247;p263"/>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itle Only 1">
  <p:cSld name="CUSTOM_6">
    <p:spTree>
      <p:nvGrpSpPr>
        <p:cNvPr id="1" name="Shape 2248"/>
        <p:cNvGrpSpPr/>
        <p:nvPr/>
      </p:nvGrpSpPr>
      <p:grpSpPr>
        <a:xfrm>
          <a:off x="0" y="0"/>
          <a:ext cx="0" cy="0"/>
          <a:chOff x="0" y="0"/>
          <a:chExt cx="0" cy="0"/>
        </a:xfrm>
      </p:grpSpPr>
      <p:grpSp>
        <p:nvGrpSpPr>
          <p:cNvPr id="2249" name="Google Shape;2249;p264"/>
          <p:cNvGrpSpPr/>
          <p:nvPr/>
        </p:nvGrpSpPr>
        <p:grpSpPr>
          <a:xfrm>
            <a:off x="-1054292" y="35775"/>
            <a:ext cx="11314667" cy="7313371"/>
            <a:chOff x="-1054292" y="35775"/>
            <a:chExt cx="11314667" cy="7313371"/>
          </a:xfrm>
        </p:grpSpPr>
        <p:pic>
          <p:nvPicPr>
            <p:cNvPr id="2250" name="Google Shape;2250;p264"/>
            <p:cNvPicPr preferRelativeResize="0"/>
            <p:nvPr/>
          </p:nvPicPr>
          <p:blipFill>
            <a:blip r:embed="rId2">
              <a:alphaModFix/>
            </a:blip>
            <a:stretch>
              <a:fillRect/>
            </a:stretch>
          </p:blipFill>
          <p:spPr>
            <a:xfrm rot="-5400000" flipH="1">
              <a:off x="7457437" y="692712"/>
              <a:ext cx="3459874" cy="2146001"/>
            </a:xfrm>
            <a:prstGeom prst="rect">
              <a:avLst/>
            </a:prstGeom>
            <a:noFill/>
            <a:ln>
              <a:noFill/>
            </a:ln>
          </p:spPr>
        </p:pic>
        <p:pic>
          <p:nvPicPr>
            <p:cNvPr id="2251" name="Google Shape;2251;p264"/>
            <p:cNvPicPr preferRelativeResize="0"/>
            <p:nvPr/>
          </p:nvPicPr>
          <p:blipFill rotWithShape="1">
            <a:blip r:embed="rId3">
              <a:alphaModFix/>
            </a:blip>
            <a:srcRect l="10169" t="17695" r="12437" b="31587"/>
            <a:stretch/>
          </p:blipFill>
          <p:spPr>
            <a:xfrm>
              <a:off x="179525" y="183287"/>
              <a:ext cx="1537600" cy="1096174"/>
            </a:xfrm>
            <a:prstGeom prst="rect">
              <a:avLst/>
            </a:prstGeom>
            <a:noFill/>
            <a:ln>
              <a:noFill/>
            </a:ln>
          </p:spPr>
        </p:pic>
        <p:pic>
          <p:nvPicPr>
            <p:cNvPr id="2252" name="Google Shape;2252;p264"/>
            <p:cNvPicPr preferRelativeResize="0"/>
            <p:nvPr/>
          </p:nvPicPr>
          <p:blipFill>
            <a:blip r:embed="rId4">
              <a:alphaModFix/>
            </a:blip>
            <a:stretch>
              <a:fillRect/>
            </a:stretch>
          </p:blipFill>
          <p:spPr>
            <a:xfrm rot="-9211542">
              <a:off x="-698285" y="4228446"/>
              <a:ext cx="3605403" cy="2445275"/>
            </a:xfrm>
            <a:prstGeom prst="rect">
              <a:avLst/>
            </a:prstGeom>
            <a:noFill/>
            <a:ln>
              <a:noFill/>
            </a:ln>
          </p:spPr>
        </p:pic>
        <p:pic>
          <p:nvPicPr>
            <p:cNvPr id="2253" name="Google Shape;2253;p264"/>
            <p:cNvPicPr preferRelativeResize="0"/>
            <p:nvPr/>
          </p:nvPicPr>
          <p:blipFill>
            <a:blip r:embed="rId5">
              <a:alphaModFix/>
            </a:blip>
            <a:stretch>
              <a:fillRect/>
            </a:stretch>
          </p:blipFill>
          <p:spPr>
            <a:xfrm rot="-1186094">
              <a:off x="7759449" y="3949750"/>
              <a:ext cx="1786999" cy="1220449"/>
            </a:xfrm>
            <a:prstGeom prst="rect">
              <a:avLst/>
            </a:prstGeom>
            <a:noFill/>
            <a:ln>
              <a:noFill/>
            </a:ln>
          </p:spPr>
        </p:pic>
      </p:grpSp>
      <p:sp>
        <p:nvSpPr>
          <p:cNvPr id="2254" name="Google Shape;2254;p26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itle Only 2">
  <p:cSld name="CUSTOM_7">
    <p:spTree>
      <p:nvGrpSpPr>
        <p:cNvPr id="1" name="Shape 2255"/>
        <p:cNvGrpSpPr/>
        <p:nvPr/>
      </p:nvGrpSpPr>
      <p:grpSpPr>
        <a:xfrm>
          <a:off x="0" y="0"/>
          <a:ext cx="0" cy="0"/>
          <a:chOff x="0" y="0"/>
          <a:chExt cx="0" cy="0"/>
        </a:xfrm>
      </p:grpSpPr>
      <p:grpSp>
        <p:nvGrpSpPr>
          <p:cNvPr id="2256" name="Google Shape;2256;p265"/>
          <p:cNvGrpSpPr/>
          <p:nvPr/>
        </p:nvGrpSpPr>
        <p:grpSpPr>
          <a:xfrm>
            <a:off x="-600950" y="-1624125"/>
            <a:ext cx="10780900" cy="8093200"/>
            <a:chOff x="-600950" y="-1624125"/>
            <a:chExt cx="10780900" cy="8093200"/>
          </a:xfrm>
        </p:grpSpPr>
        <p:grpSp>
          <p:nvGrpSpPr>
            <p:cNvPr id="2257" name="Google Shape;2257;p265"/>
            <p:cNvGrpSpPr/>
            <p:nvPr/>
          </p:nvGrpSpPr>
          <p:grpSpPr>
            <a:xfrm>
              <a:off x="-600950" y="-508450"/>
              <a:ext cx="10780900" cy="6977525"/>
              <a:chOff x="-600950" y="-508450"/>
              <a:chExt cx="10780900" cy="6977525"/>
            </a:xfrm>
          </p:grpSpPr>
          <p:pic>
            <p:nvPicPr>
              <p:cNvPr id="2258" name="Google Shape;2258;p265"/>
              <p:cNvPicPr preferRelativeResize="0"/>
              <p:nvPr/>
            </p:nvPicPr>
            <p:blipFill>
              <a:blip r:embed="rId2">
                <a:alphaModFix/>
              </a:blip>
              <a:stretch>
                <a:fillRect/>
              </a:stretch>
            </p:blipFill>
            <p:spPr>
              <a:xfrm>
                <a:off x="-600950" y="-508450"/>
                <a:ext cx="2327950" cy="2088199"/>
              </a:xfrm>
              <a:prstGeom prst="rect">
                <a:avLst/>
              </a:prstGeom>
              <a:noFill/>
              <a:ln>
                <a:noFill/>
              </a:ln>
            </p:spPr>
          </p:pic>
          <p:pic>
            <p:nvPicPr>
              <p:cNvPr id="2259" name="Google Shape;2259;p265"/>
              <p:cNvPicPr preferRelativeResize="0"/>
              <p:nvPr/>
            </p:nvPicPr>
            <p:blipFill>
              <a:blip r:embed="rId3">
                <a:alphaModFix/>
              </a:blip>
              <a:stretch>
                <a:fillRect/>
              </a:stretch>
            </p:blipFill>
            <p:spPr>
              <a:xfrm rot="6157483">
                <a:off x="-324710" y="1290739"/>
                <a:ext cx="1888475" cy="1289749"/>
              </a:xfrm>
              <a:prstGeom prst="rect">
                <a:avLst/>
              </a:prstGeom>
              <a:noFill/>
              <a:ln>
                <a:noFill/>
              </a:ln>
            </p:spPr>
          </p:pic>
          <p:pic>
            <p:nvPicPr>
              <p:cNvPr id="2260" name="Google Shape;2260;p265"/>
              <p:cNvPicPr preferRelativeResize="0"/>
              <p:nvPr/>
            </p:nvPicPr>
            <p:blipFill>
              <a:blip r:embed="rId4">
                <a:alphaModFix/>
              </a:blip>
              <a:stretch>
                <a:fillRect/>
              </a:stretch>
            </p:blipFill>
            <p:spPr>
              <a:xfrm rot="5400000" flipH="1">
                <a:off x="7578124" y="3316450"/>
                <a:ext cx="3100677" cy="2102974"/>
              </a:xfrm>
              <a:prstGeom prst="rect">
                <a:avLst/>
              </a:prstGeom>
              <a:noFill/>
              <a:ln>
                <a:noFill/>
              </a:ln>
            </p:spPr>
          </p:pic>
          <p:pic>
            <p:nvPicPr>
              <p:cNvPr id="2261" name="Google Shape;2261;p265"/>
              <p:cNvPicPr preferRelativeResize="0"/>
              <p:nvPr/>
            </p:nvPicPr>
            <p:blipFill>
              <a:blip r:embed="rId5">
                <a:alphaModFix/>
              </a:blip>
              <a:stretch>
                <a:fillRect/>
              </a:stretch>
            </p:blipFill>
            <p:spPr>
              <a:xfrm rot="1628416">
                <a:off x="4974155" y="3581521"/>
                <a:ext cx="2298962" cy="2500882"/>
              </a:xfrm>
              <a:prstGeom prst="rect">
                <a:avLst/>
              </a:prstGeom>
              <a:noFill/>
              <a:ln>
                <a:noFill/>
              </a:ln>
            </p:spPr>
          </p:pic>
        </p:grpSp>
        <p:pic>
          <p:nvPicPr>
            <p:cNvPr id="2262" name="Google Shape;2262;p265"/>
            <p:cNvPicPr preferRelativeResize="0"/>
            <p:nvPr/>
          </p:nvPicPr>
          <p:blipFill>
            <a:blip r:embed="rId6">
              <a:alphaModFix/>
            </a:blip>
            <a:stretch>
              <a:fillRect/>
            </a:stretch>
          </p:blipFill>
          <p:spPr>
            <a:xfrm rot="10800000" flipH="1">
              <a:off x="5515005" y="-1624125"/>
              <a:ext cx="4184270" cy="2595300"/>
            </a:xfrm>
            <a:prstGeom prst="rect">
              <a:avLst/>
            </a:prstGeom>
            <a:noFill/>
            <a:ln>
              <a:noFill/>
            </a:ln>
          </p:spPr>
        </p:pic>
      </p:grpSp>
      <p:sp>
        <p:nvSpPr>
          <p:cNvPr id="2263" name="Google Shape;2263;p26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itle Only 3">
  <p:cSld name="CUSTOM_8">
    <p:spTree>
      <p:nvGrpSpPr>
        <p:cNvPr id="1" name="Shape 2264"/>
        <p:cNvGrpSpPr/>
        <p:nvPr/>
      </p:nvGrpSpPr>
      <p:grpSpPr>
        <a:xfrm>
          <a:off x="0" y="0"/>
          <a:ext cx="0" cy="0"/>
          <a:chOff x="0" y="0"/>
          <a:chExt cx="0" cy="0"/>
        </a:xfrm>
      </p:grpSpPr>
      <p:grpSp>
        <p:nvGrpSpPr>
          <p:cNvPr id="2265" name="Google Shape;2265;p266"/>
          <p:cNvGrpSpPr/>
          <p:nvPr/>
        </p:nvGrpSpPr>
        <p:grpSpPr>
          <a:xfrm>
            <a:off x="-898133" y="-1111462"/>
            <a:ext cx="10893484" cy="7070612"/>
            <a:chOff x="-898133" y="-1111462"/>
            <a:chExt cx="10893484" cy="7070612"/>
          </a:xfrm>
        </p:grpSpPr>
        <p:pic>
          <p:nvPicPr>
            <p:cNvPr id="2266" name="Google Shape;2266;p266"/>
            <p:cNvPicPr preferRelativeResize="0"/>
            <p:nvPr/>
          </p:nvPicPr>
          <p:blipFill>
            <a:blip r:embed="rId2">
              <a:alphaModFix/>
            </a:blip>
            <a:stretch>
              <a:fillRect/>
            </a:stretch>
          </p:blipFill>
          <p:spPr>
            <a:xfrm rot="5400000">
              <a:off x="7530414" y="-98237"/>
              <a:ext cx="2937549" cy="1992326"/>
            </a:xfrm>
            <a:prstGeom prst="rect">
              <a:avLst/>
            </a:prstGeom>
            <a:noFill/>
            <a:ln>
              <a:noFill/>
            </a:ln>
          </p:spPr>
        </p:pic>
        <p:pic>
          <p:nvPicPr>
            <p:cNvPr id="2267" name="Google Shape;2267;p266"/>
            <p:cNvPicPr preferRelativeResize="0"/>
            <p:nvPr/>
          </p:nvPicPr>
          <p:blipFill>
            <a:blip r:embed="rId3">
              <a:alphaModFix/>
            </a:blip>
            <a:stretch>
              <a:fillRect/>
            </a:stretch>
          </p:blipFill>
          <p:spPr>
            <a:xfrm rot="5400000">
              <a:off x="-1554995" y="-454600"/>
              <a:ext cx="3459450" cy="2145725"/>
            </a:xfrm>
            <a:prstGeom prst="rect">
              <a:avLst/>
            </a:prstGeom>
            <a:noFill/>
            <a:ln>
              <a:noFill/>
            </a:ln>
          </p:spPr>
        </p:pic>
        <p:pic>
          <p:nvPicPr>
            <p:cNvPr id="2268" name="Google Shape;2268;p266"/>
            <p:cNvPicPr preferRelativeResize="0"/>
            <p:nvPr/>
          </p:nvPicPr>
          <p:blipFill>
            <a:blip r:embed="rId4">
              <a:alphaModFix/>
            </a:blip>
            <a:stretch>
              <a:fillRect/>
            </a:stretch>
          </p:blipFill>
          <p:spPr>
            <a:xfrm rot="10800000">
              <a:off x="7719152" y="3947500"/>
              <a:ext cx="2242574" cy="2011650"/>
            </a:xfrm>
            <a:prstGeom prst="rect">
              <a:avLst/>
            </a:prstGeom>
            <a:noFill/>
            <a:ln>
              <a:noFill/>
            </a:ln>
          </p:spPr>
        </p:pic>
        <p:pic>
          <p:nvPicPr>
            <p:cNvPr id="2269" name="Google Shape;2269;p266"/>
            <p:cNvPicPr preferRelativeResize="0"/>
            <p:nvPr/>
          </p:nvPicPr>
          <p:blipFill>
            <a:blip r:embed="rId5">
              <a:alphaModFix/>
            </a:blip>
            <a:stretch>
              <a:fillRect/>
            </a:stretch>
          </p:blipFill>
          <p:spPr>
            <a:xfrm>
              <a:off x="960850" y="241600"/>
              <a:ext cx="1463325" cy="1312650"/>
            </a:xfrm>
            <a:prstGeom prst="rect">
              <a:avLst/>
            </a:prstGeom>
            <a:noFill/>
            <a:ln>
              <a:noFill/>
            </a:ln>
          </p:spPr>
        </p:pic>
        <p:pic>
          <p:nvPicPr>
            <p:cNvPr id="2270" name="Google Shape;2270;p266"/>
            <p:cNvPicPr preferRelativeResize="0"/>
            <p:nvPr/>
          </p:nvPicPr>
          <p:blipFill rotWithShape="1">
            <a:blip r:embed="rId6">
              <a:alphaModFix/>
            </a:blip>
            <a:srcRect l="18347" t="12743" r="15371" b="13386"/>
            <a:stretch/>
          </p:blipFill>
          <p:spPr>
            <a:xfrm>
              <a:off x="7453775" y="179150"/>
              <a:ext cx="1082701" cy="1312651"/>
            </a:xfrm>
            <a:prstGeom prst="rect">
              <a:avLst/>
            </a:prstGeom>
            <a:noFill/>
            <a:ln>
              <a:noFill/>
            </a:ln>
          </p:spPr>
        </p:pic>
        <p:pic>
          <p:nvPicPr>
            <p:cNvPr id="2271" name="Google Shape;2271;p266"/>
            <p:cNvPicPr preferRelativeResize="0"/>
            <p:nvPr/>
          </p:nvPicPr>
          <p:blipFill rotWithShape="1">
            <a:blip r:embed="rId7">
              <a:alphaModFix/>
            </a:blip>
            <a:srcRect t="17696" b="29511"/>
            <a:stretch/>
          </p:blipFill>
          <p:spPr>
            <a:xfrm rot="1601855">
              <a:off x="1816752" y="3995078"/>
              <a:ext cx="2134050" cy="1225544"/>
            </a:xfrm>
            <a:prstGeom prst="rect">
              <a:avLst/>
            </a:prstGeom>
            <a:noFill/>
            <a:ln>
              <a:noFill/>
            </a:ln>
          </p:spPr>
        </p:pic>
      </p:grpSp>
      <p:sp>
        <p:nvSpPr>
          <p:cNvPr id="2272" name="Google Shape;2272;p26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 Only 4">
  <p:cSld name="CUSTOM_9">
    <p:spTree>
      <p:nvGrpSpPr>
        <p:cNvPr id="1" name="Shape 2273"/>
        <p:cNvGrpSpPr/>
        <p:nvPr/>
      </p:nvGrpSpPr>
      <p:grpSpPr>
        <a:xfrm>
          <a:off x="0" y="0"/>
          <a:ext cx="0" cy="0"/>
          <a:chOff x="0" y="0"/>
          <a:chExt cx="0" cy="0"/>
        </a:xfrm>
      </p:grpSpPr>
      <p:grpSp>
        <p:nvGrpSpPr>
          <p:cNvPr id="2274" name="Google Shape;2274;p267"/>
          <p:cNvGrpSpPr/>
          <p:nvPr/>
        </p:nvGrpSpPr>
        <p:grpSpPr>
          <a:xfrm>
            <a:off x="-522355" y="-941251"/>
            <a:ext cx="11946884" cy="7445138"/>
            <a:chOff x="-522355" y="-941251"/>
            <a:chExt cx="11946884" cy="7445138"/>
          </a:xfrm>
        </p:grpSpPr>
        <p:pic>
          <p:nvPicPr>
            <p:cNvPr id="2275" name="Google Shape;2275;p267"/>
            <p:cNvPicPr preferRelativeResize="0"/>
            <p:nvPr/>
          </p:nvPicPr>
          <p:blipFill>
            <a:blip r:embed="rId2">
              <a:alphaModFix/>
            </a:blip>
            <a:stretch>
              <a:fillRect/>
            </a:stretch>
          </p:blipFill>
          <p:spPr>
            <a:xfrm>
              <a:off x="7627062" y="1017713"/>
              <a:ext cx="3797467" cy="3406425"/>
            </a:xfrm>
            <a:prstGeom prst="rect">
              <a:avLst/>
            </a:prstGeom>
            <a:noFill/>
            <a:ln>
              <a:noFill/>
            </a:ln>
          </p:spPr>
        </p:pic>
        <p:pic>
          <p:nvPicPr>
            <p:cNvPr id="2276" name="Google Shape;2276;p267"/>
            <p:cNvPicPr preferRelativeResize="0"/>
            <p:nvPr/>
          </p:nvPicPr>
          <p:blipFill>
            <a:blip r:embed="rId3">
              <a:alphaModFix/>
            </a:blip>
            <a:stretch>
              <a:fillRect/>
            </a:stretch>
          </p:blipFill>
          <p:spPr>
            <a:xfrm rot="10800000" flipH="1">
              <a:off x="-522350" y="-941251"/>
              <a:ext cx="3496402" cy="2168651"/>
            </a:xfrm>
            <a:prstGeom prst="rect">
              <a:avLst/>
            </a:prstGeom>
            <a:noFill/>
            <a:ln>
              <a:noFill/>
            </a:ln>
          </p:spPr>
        </p:pic>
        <p:pic>
          <p:nvPicPr>
            <p:cNvPr id="2277" name="Google Shape;2277;p267"/>
            <p:cNvPicPr preferRelativeResize="0"/>
            <p:nvPr/>
          </p:nvPicPr>
          <p:blipFill>
            <a:blip r:embed="rId4">
              <a:alphaModFix/>
            </a:blip>
            <a:stretch>
              <a:fillRect/>
            </a:stretch>
          </p:blipFill>
          <p:spPr>
            <a:xfrm>
              <a:off x="7669571" y="59325"/>
              <a:ext cx="1302178" cy="1168075"/>
            </a:xfrm>
            <a:prstGeom prst="rect">
              <a:avLst/>
            </a:prstGeom>
            <a:noFill/>
            <a:ln>
              <a:noFill/>
            </a:ln>
          </p:spPr>
        </p:pic>
        <p:pic>
          <p:nvPicPr>
            <p:cNvPr id="2278" name="Google Shape;2278;p267"/>
            <p:cNvPicPr preferRelativeResize="0"/>
            <p:nvPr/>
          </p:nvPicPr>
          <p:blipFill>
            <a:blip r:embed="rId5">
              <a:alphaModFix/>
            </a:blip>
            <a:stretch>
              <a:fillRect/>
            </a:stretch>
          </p:blipFill>
          <p:spPr>
            <a:xfrm rot="10800000" flipH="1">
              <a:off x="-522355" y="4335238"/>
              <a:ext cx="3197532" cy="2168649"/>
            </a:xfrm>
            <a:prstGeom prst="rect">
              <a:avLst/>
            </a:prstGeom>
            <a:noFill/>
            <a:ln>
              <a:noFill/>
            </a:ln>
          </p:spPr>
        </p:pic>
        <p:pic>
          <p:nvPicPr>
            <p:cNvPr id="2279" name="Google Shape;2279;p267"/>
            <p:cNvPicPr preferRelativeResize="0"/>
            <p:nvPr/>
          </p:nvPicPr>
          <p:blipFill rotWithShape="1">
            <a:blip r:embed="rId6">
              <a:alphaModFix/>
            </a:blip>
            <a:srcRect t="17485" b="31346"/>
            <a:stretch/>
          </p:blipFill>
          <p:spPr>
            <a:xfrm rot="-3539246">
              <a:off x="-529255" y="2511046"/>
              <a:ext cx="1790309" cy="996532"/>
            </a:xfrm>
            <a:prstGeom prst="rect">
              <a:avLst/>
            </a:prstGeom>
            <a:noFill/>
            <a:ln>
              <a:noFill/>
            </a:ln>
          </p:spPr>
        </p:pic>
      </p:grpSp>
      <p:sp>
        <p:nvSpPr>
          <p:cNvPr id="2280" name="Google Shape;2280;p26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2281"/>
        <p:cNvGrpSpPr/>
        <p:nvPr/>
      </p:nvGrpSpPr>
      <p:grpSpPr>
        <a:xfrm>
          <a:off x="0" y="0"/>
          <a:ext cx="0" cy="0"/>
          <a:chOff x="0" y="0"/>
          <a:chExt cx="0" cy="0"/>
        </a:xfrm>
      </p:grpSpPr>
      <p:grpSp>
        <p:nvGrpSpPr>
          <p:cNvPr id="2282" name="Google Shape;2282;p268"/>
          <p:cNvGrpSpPr/>
          <p:nvPr/>
        </p:nvGrpSpPr>
        <p:grpSpPr>
          <a:xfrm>
            <a:off x="-1791454" y="-279700"/>
            <a:ext cx="11961879" cy="6816521"/>
            <a:chOff x="-1791454" y="-279700"/>
            <a:chExt cx="11961879" cy="6816521"/>
          </a:xfrm>
        </p:grpSpPr>
        <p:pic>
          <p:nvPicPr>
            <p:cNvPr id="2283" name="Google Shape;2283;p268"/>
            <p:cNvPicPr preferRelativeResize="0"/>
            <p:nvPr/>
          </p:nvPicPr>
          <p:blipFill>
            <a:blip r:embed="rId2">
              <a:alphaModFix/>
            </a:blip>
            <a:stretch>
              <a:fillRect/>
            </a:stretch>
          </p:blipFill>
          <p:spPr>
            <a:xfrm rot="-5400000">
              <a:off x="7374526" y="574253"/>
              <a:ext cx="3451199" cy="2140599"/>
            </a:xfrm>
            <a:prstGeom prst="rect">
              <a:avLst/>
            </a:prstGeom>
            <a:noFill/>
            <a:ln>
              <a:noFill/>
            </a:ln>
          </p:spPr>
        </p:pic>
        <p:pic>
          <p:nvPicPr>
            <p:cNvPr id="2284" name="Google Shape;2284;p268"/>
            <p:cNvPicPr preferRelativeResize="0"/>
            <p:nvPr/>
          </p:nvPicPr>
          <p:blipFill>
            <a:blip r:embed="rId3">
              <a:alphaModFix/>
            </a:blip>
            <a:stretch>
              <a:fillRect/>
            </a:stretch>
          </p:blipFill>
          <p:spPr>
            <a:xfrm>
              <a:off x="-1791454" y="-279700"/>
              <a:ext cx="3295599" cy="2956226"/>
            </a:xfrm>
            <a:prstGeom prst="rect">
              <a:avLst/>
            </a:prstGeom>
            <a:noFill/>
            <a:ln>
              <a:noFill/>
            </a:ln>
          </p:spPr>
        </p:pic>
        <p:pic>
          <p:nvPicPr>
            <p:cNvPr id="2285" name="Google Shape;2285;p268"/>
            <p:cNvPicPr preferRelativeResize="0"/>
            <p:nvPr/>
          </p:nvPicPr>
          <p:blipFill>
            <a:blip r:embed="rId4">
              <a:alphaModFix/>
            </a:blip>
            <a:stretch>
              <a:fillRect/>
            </a:stretch>
          </p:blipFill>
          <p:spPr>
            <a:xfrm rot="10800000" flipH="1">
              <a:off x="-933630" y="4301659"/>
              <a:ext cx="3295601" cy="2235161"/>
            </a:xfrm>
            <a:prstGeom prst="rect">
              <a:avLst/>
            </a:prstGeom>
            <a:noFill/>
            <a:ln>
              <a:noFill/>
            </a:ln>
          </p:spPr>
        </p:pic>
      </p:grpSp>
      <p:sp>
        <p:nvSpPr>
          <p:cNvPr id="2286" name="Google Shape;2286;p26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176"/>
        <p:cNvGrpSpPr/>
        <p:nvPr/>
      </p:nvGrpSpPr>
      <p:grpSpPr>
        <a:xfrm>
          <a:off x="0" y="0"/>
          <a:ext cx="0" cy="0"/>
          <a:chOff x="0" y="0"/>
          <a:chExt cx="0" cy="0"/>
        </a:xfrm>
      </p:grpSpPr>
      <p:grpSp>
        <p:nvGrpSpPr>
          <p:cNvPr id="177" name="Google Shape;177;p28"/>
          <p:cNvGrpSpPr/>
          <p:nvPr/>
        </p:nvGrpSpPr>
        <p:grpSpPr>
          <a:xfrm>
            <a:off x="-524126" y="0"/>
            <a:ext cx="10747186" cy="5701924"/>
            <a:chOff x="-524126" y="0"/>
            <a:chExt cx="10747186" cy="5701924"/>
          </a:xfrm>
        </p:grpSpPr>
        <p:grpSp>
          <p:nvGrpSpPr>
            <p:cNvPr id="178" name="Google Shape;178;p28"/>
            <p:cNvGrpSpPr/>
            <p:nvPr/>
          </p:nvGrpSpPr>
          <p:grpSpPr>
            <a:xfrm>
              <a:off x="-524126" y="0"/>
              <a:ext cx="10747186" cy="5701924"/>
              <a:chOff x="-524126" y="0"/>
              <a:chExt cx="10747186" cy="5701924"/>
            </a:xfrm>
          </p:grpSpPr>
          <p:pic>
            <p:nvPicPr>
              <p:cNvPr id="179" name="Google Shape;179;p28"/>
              <p:cNvPicPr preferRelativeResize="0"/>
              <p:nvPr/>
            </p:nvPicPr>
            <p:blipFill>
              <a:blip r:embed="rId2">
                <a:alphaModFix/>
              </a:blip>
              <a:stretch>
                <a:fillRect/>
              </a:stretch>
            </p:blipFill>
            <p:spPr>
              <a:xfrm flipH="1">
                <a:off x="91122" y="0"/>
                <a:ext cx="2101101" cy="1884744"/>
              </a:xfrm>
              <a:prstGeom prst="rect">
                <a:avLst/>
              </a:prstGeom>
              <a:noFill/>
              <a:ln>
                <a:noFill/>
              </a:ln>
            </p:spPr>
          </p:pic>
          <p:pic>
            <p:nvPicPr>
              <p:cNvPr id="180" name="Google Shape;180;p28"/>
              <p:cNvPicPr preferRelativeResize="0"/>
              <p:nvPr/>
            </p:nvPicPr>
            <p:blipFill>
              <a:blip r:embed="rId3">
                <a:alphaModFix/>
              </a:blip>
              <a:stretch>
                <a:fillRect/>
              </a:stretch>
            </p:blipFill>
            <p:spPr>
              <a:xfrm>
                <a:off x="-524126" y="535650"/>
                <a:ext cx="2016225" cy="2193326"/>
              </a:xfrm>
              <a:prstGeom prst="rect">
                <a:avLst/>
              </a:prstGeom>
              <a:noFill/>
              <a:ln>
                <a:noFill/>
              </a:ln>
            </p:spPr>
          </p:pic>
          <p:pic>
            <p:nvPicPr>
              <p:cNvPr id="181" name="Google Shape;181;p28"/>
              <p:cNvPicPr preferRelativeResize="0"/>
              <p:nvPr/>
            </p:nvPicPr>
            <p:blipFill>
              <a:blip r:embed="rId4">
                <a:alphaModFix/>
              </a:blip>
              <a:stretch>
                <a:fillRect/>
              </a:stretch>
            </p:blipFill>
            <p:spPr>
              <a:xfrm rot="-5400000">
                <a:off x="7322775" y="1085625"/>
                <a:ext cx="3580048" cy="2220524"/>
              </a:xfrm>
              <a:prstGeom prst="rect">
                <a:avLst/>
              </a:prstGeom>
              <a:noFill/>
              <a:ln>
                <a:noFill/>
              </a:ln>
            </p:spPr>
          </p:pic>
          <p:pic>
            <p:nvPicPr>
              <p:cNvPr id="182" name="Google Shape;182;p28"/>
              <p:cNvPicPr preferRelativeResize="0"/>
              <p:nvPr/>
            </p:nvPicPr>
            <p:blipFill>
              <a:blip r:embed="rId5">
                <a:alphaModFix/>
              </a:blip>
              <a:stretch>
                <a:fillRect/>
              </a:stretch>
            </p:blipFill>
            <p:spPr>
              <a:xfrm rot="10800000">
                <a:off x="7898700" y="3985891"/>
                <a:ext cx="1913025" cy="1716033"/>
              </a:xfrm>
              <a:prstGeom prst="rect">
                <a:avLst/>
              </a:prstGeom>
              <a:noFill/>
              <a:ln>
                <a:noFill/>
              </a:ln>
            </p:spPr>
          </p:pic>
          <p:pic>
            <p:nvPicPr>
              <p:cNvPr id="183" name="Google Shape;183;p28"/>
              <p:cNvPicPr preferRelativeResize="0"/>
              <p:nvPr/>
            </p:nvPicPr>
            <p:blipFill rotWithShape="1">
              <a:blip r:embed="rId6">
                <a:alphaModFix/>
              </a:blip>
              <a:srcRect t="17266" b="29950"/>
              <a:stretch/>
            </p:blipFill>
            <p:spPr>
              <a:xfrm rot="1799963">
                <a:off x="4400080" y="4046953"/>
                <a:ext cx="1953687" cy="1121791"/>
              </a:xfrm>
              <a:prstGeom prst="rect">
                <a:avLst/>
              </a:prstGeom>
              <a:noFill/>
              <a:ln>
                <a:noFill/>
              </a:ln>
            </p:spPr>
          </p:pic>
        </p:grpSp>
        <p:pic>
          <p:nvPicPr>
            <p:cNvPr id="184" name="Google Shape;184;p28"/>
            <p:cNvPicPr preferRelativeResize="0"/>
            <p:nvPr/>
          </p:nvPicPr>
          <p:blipFill>
            <a:blip r:embed="rId7">
              <a:alphaModFix/>
            </a:blip>
            <a:stretch>
              <a:fillRect/>
            </a:stretch>
          </p:blipFill>
          <p:spPr>
            <a:xfrm rot="-5400000">
              <a:off x="7257104" y="499997"/>
              <a:ext cx="2077123" cy="1418575"/>
            </a:xfrm>
            <a:prstGeom prst="rect">
              <a:avLst/>
            </a:prstGeom>
            <a:noFill/>
            <a:ln>
              <a:noFill/>
            </a:ln>
          </p:spPr>
        </p:pic>
      </p:grpSp>
      <p:sp>
        <p:nvSpPr>
          <p:cNvPr id="185" name="Google Shape;185;p2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86" name="Google Shape;186;p28"/>
          <p:cNvSpPr txBox="1">
            <a:spLocks noGrp="1"/>
          </p:cNvSpPr>
          <p:nvPr>
            <p:ph type="title" idx="2"/>
          </p:nvPr>
        </p:nvSpPr>
        <p:spPr>
          <a:xfrm>
            <a:off x="1325796" y="1467313"/>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87" name="Google Shape;187;p28"/>
          <p:cNvSpPr txBox="1">
            <a:spLocks noGrp="1"/>
          </p:cNvSpPr>
          <p:nvPr>
            <p:ph type="subTitle" idx="1"/>
          </p:nvPr>
        </p:nvSpPr>
        <p:spPr>
          <a:xfrm>
            <a:off x="1325678" y="1899613"/>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8" name="Google Shape;188;p28"/>
          <p:cNvSpPr txBox="1">
            <a:spLocks noGrp="1"/>
          </p:cNvSpPr>
          <p:nvPr>
            <p:ph type="title" idx="3"/>
          </p:nvPr>
        </p:nvSpPr>
        <p:spPr>
          <a:xfrm>
            <a:off x="1325865" y="3090738"/>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89" name="Google Shape;189;p28"/>
          <p:cNvSpPr txBox="1">
            <a:spLocks noGrp="1"/>
          </p:cNvSpPr>
          <p:nvPr>
            <p:ph type="subTitle" idx="4"/>
          </p:nvPr>
        </p:nvSpPr>
        <p:spPr>
          <a:xfrm>
            <a:off x="1325742" y="3523038"/>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0" name="Google Shape;190;p28"/>
          <p:cNvSpPr txBox="1">
            <a:spLocks noGrp="1"/>
          </p:cNvSpPr>
          <p:nvPr>
            <p:ph type="title" idx="5"/>
          </p:nvPr>
        </p:nvSpPr>
        <p:spPr>
          <a:xfrm>
            <a:off x="6020122" y="1467325"/>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91" name="Google Shape;191;p28"/>
          <p:cNvSpPr txBox="1">
            <a:spLocks noGrp="1"/>
          </p:cNvSpPr>
          <p:nvPr>
            <p:ph type="subTitle" idx="6"/>
          </p:nvPr>
        </p:nvSpPr>
        <p:spPr>
          <a:xfrm>
            <a:off x="6020004" y="1899625"/>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2" name="Google Shape;192;p28"/>
          <p:cNvSpPr txBox="1">
            <a:spLocks noGrp="1"/>
          </p:cNvSpPr>
          <p:nvPr>
            <p:ph type="title" idx="7"/>
          </p:nvPr>
        </p:nvSpPr>
        <p:spPr>
          <a:xfrm>
            <a:off x="6020066" y="3090750"/>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193" name="Google Shape;193;p28"/>
          <p:cNvSpPr txBox="1">
            <a:spLocks noGrp="1"/>
          </p:cNvSpPr>
          <p:nvPr>
            <p:ph type="subTitle" idx="8"/>
          </p:nvPr>
        </p:nvSpPr>
        <p:spPr>
          <a:xfrm>
            <a:off x="6019943" y="3523050"/>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itle Only 6">
  <p:cSld name="CUSTOM_12">
    <p:spTree>
      <p:nvGrpSpPr>
        <p:cNvPr id="1" name="Shape 2287"/>
        <p:cNvGrpSpPr/>
        <p:nvPr/>
      </p:nvGrpSpPr>
      <p:grpSpPr>
        <a:xfrm>
          <a:off x="0" y="0"/>
          <a:ext cx="0" cy="0"/>
          <a:chOff x="0" y="0"/>
          <a:chExt cx="0" cy="0"/>
        </a:xfrm>
      </p:grpSpPr>
      <p:sp>
        <p:nvSpPr>
          <p:cNvPr id="2288" name="Google Shape;2288;p26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2289" name="Google Shape;2289;p269"/>
          <p:cNvGrpSpPr/>
          <p:nvPr/>
        </p:nvGrpSpPr>
        <p:grpSpPr>
          <a:xfrm>
            <a:off x="-485825" y="-1593874"/>
            <a:ext cx="11303985" cy="8859874"/>
            <a:chOff x="-485825" y="-1593874"/>
            <a:chExt cx="11303985" cy="8859874"/>
          </a:xfrm>
        </p:grpSpPr>
        <p:grpSp>
          <p:nvGrpSpPr>
            <p:cNvPr id="2290" name="Google Shape;2290;p269"/>
            <p:cNvGrpSpPr/>
            <p:nvPr/>
          </p:nvGrpSpPr>
          <p:grpSpPr>
            <a:xfrm>
              <a:off x="-431426" y="-1593874"/>
              <a:ext cx="11249586" cy="8859874"/>
              <a:chOff x="-431426" y="-1593874"/>
              <a:chExt cx="11249586" cy="8859874"/>
            </a:xfrm>
          </p:grpSpPr>
          <p:pic>
            <p:nvPicPr>
              <p:cNvPr id="2291" name="Google Shape;2291;p269"/>
              <p:cNvPicPr preferRelativeResize="0"/>
              <p:nvPr/>
            </p:nvPicPr>
            <p:blipFill>
              <a:blip r:embed="rId2">
                <a:alphaModFix/>
              </a:blip>
              <a:stretch>
                <a:fillRect/>
              </a:stretch>
            </p:blipFill>
            <p:spPr>
              <a:xfrm>
                <a:off x="5084190" y="2122500"/>
                <a:ext cx="5733971" cy="5143500"/>
              </a:xfrm>
              <a:prstGeom prst="rect">
                <a:avLst/>
              </a:prstGeom>
              <a:noFill/>
              <a:ln>
                <a:noFill/>
              </a:ln>
            </p:spPr>
          </p:pic>
          <p:pic>
            <p:nvPicPr>
              <p:cNvPr id="2292" name="Google Shape;2292;p269"/>
              <p:cNvPicPr preferRelativeResize="0"/>
              <p:nvPr/>
            </p:nvPicPr>
            <p:blipFill>
              <a:blip r:embed="rId3">
                <a:alphaModFix/>
              </a:blip>
              <a:stretch>
                <a:fillRect/>
              </a:stretch>
            </p:blipFill>
            <p:spPr>
              <a:xfrm rot="10800000" flipH="1">
                <a:off x="-431426" y="-1593874"/>
                <a:ext cx="4210552" cy="2611599"/>
              </a:xfrm>
              <a:prstGeom prst="rect">
                <a:avLst/>
              </a:prstGeom>
              <a:noFill/>
              <a:ln>
                <a:noFill/>
              </a:ln>
            </p:spPr>
          </p:pic>
          <p:pic>
            <p:nvPicPr>
              <p:cNvPr id="2293" name="Google Shape;2293;p269"/>
              <p:cNvPicPr preferRelativeResize="0"/>
              <p:nvPr/>
            </p:nvPicPr>
            <p:blipFill>
              <a:blip r:embed="rId4">
                <a:alphaModFix/>
              </a:blip>
              <a:stretch>
                <a:fillRect/>
              </a:stretch>
            </p:blipFill>
            <p:spPr>
              <a:xfrm>
                <a:off x="7425700" y="65716"/>
                <a:ext cx="1659901" cy="1488984"/>
              </a:xfrm>
              <a:prstGeom prst="rect">
                <a:avLst/>
              </a:prstGeom>
              <a:noFill/>
              <a:ln>
                <a:noFill/>
              </a:ln>
            </p:spPr>
          </p:pic>
          <p:pic>
            <p:nvPicPr>
              <p:cNvPr id="2294" name="Google Shape;2294;p269"/>
              <p:cNvPicPr preferRelativeResize="0"/>
              <p:nvPr/>
            </p:nvPicPr>
            <p:blipFill rotWithShape="1">
              <a:blip r:embed="rId5">
                <a:alphaModFix/>
              </a:blip>
              <a:srcRect t="19260" b="31255"/>
              <a:stretch/>
            </p:blipFill>
            <p:spPr>
              <a:xfrm rot="-3690879">
                <a:off x="7755881" y="2715035"/>
                <a:ext cx="1694962" cy="912453"/>
              </a:xfrm>
              <a:prstGeom prst="rect">
                <a:avLst/>
              </a:prstGeom>
              <a:noFill/>
              <a:ln>
                <a:noFill/>
              </a:ln>
            </p:spPr>
          </p:pic>
        </p:grpSp>
        <p:pic>
          <p:nvPicPr>
            <p:cNvPr id="2295" name="Google Shape;2295;p269"/>
            <p:cNvPicPr preferRelativeResize="0"/>
            <p:nvPr/>
          </p:nvPicPr>
          <p:blipFill>
            <a:blip r:embed="rId6">
              <a:alphaModFix/>
            </a:blip>
            <a:stretch>
              <a:fillRect/>
            </a:stretch>
          </p:blipFill>
          <p:spPr>
            <a:xfrm rot="-2884297">
              <a:off x="-328078" y="3158192"/>
              <a:ext cx="1789358" cy="1222065"/>
            </a:xfrm>
            <a:prstGeom prst="rect">
              <a:avLst/>
            </a:prstGeom>
            <a:noFill/>
            <a:ln>
              <a:noFill/>
            </a:ln>
          </p:spPr>
        </p:pic>
      </p:gr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Only 7">
  <p:cSld name="CUSTOM_13">
    <p:spTree>
      <p:nvGrpSpPr>
        <p:cNvPr id="1" name="Shape 2296"/>
        <p:cNvGrpSpPr/>
        <p:nvPr/>
      </p:nvGrpSpPr>
      <p:grpSpPr>
        <a:xfrm>
          <a:off x="0" y="0"/>
          <a:ext cx="0" cy="0"/>
          <a:chOff x="0" y="0"/>
          <a:chExt cx="0" cy="0"/>
        </a:xfrm>
      </p:grpSpPr>
      <p:grpSp>
        <p:nvGrpSpPr>
          <p:cNvPr id="2297" name="Google Shape;2297;p270"/>
          <p:cNvGrpSpPr/>
          <p:nvPr/>
        </p:nvGrpSpPr>
        <p:grpSpPr>
          <a:xfrm>
            <a:off x="-869003" y="-2291375"/>
            <a:ext cx="10511829" cy="3615674"/>
            <a:chOff x="-869003" y="-2291375"/>
            <a:chExt cx="10511829" cy="3615674"/>
          </a:xfrm>
        </p:grpSpPr>
        <p:pic>
          <p:nvPicPr>
            <p:cNvPr id="2298" name="Google Shape;2298;p270"/>
            <p:cNvPicPr preferRelativeResize="0"/>
            <p:nvPr/>
          </p:nvPicPr>
          <p:blipFill>
            <a:blip r:embed="rId2">
              <a:alphaModFix/>
            </a:blip>
            <a:stretch>
              <a:fillRect/>
            </a:stretch>
          </p:blipFill>
          <p:spPr>
            <a:xfrm flipH="1">
              <a:off x="5694701" y="-1722125"/>
              <a:ext cx="3948124" cy="2677725"/>
            </a:xfrm>
            <a:prstGeom prst="rect">
              <a:avLst/>
            </a:prstGeom>
            <a:noFill/>
            <a:ln>
              <a:noFill/>
            </a:ln>
          </p:spPr>
        </p:pic>
        <p:pic>
          <p:nvPicPr>
            <p:cNvPr id="2299" name="Google Shape;2299;p270"/>
            <p:cNvPicPr preferRelativeResize="0"/>
            <p:nvPr/>
          </p:nvPicPr>
          <p:blipFill rotWithShape="1">
            <a:blip r:embed="rId3">
              <a:alphaModFix/>
            </a:blip>
            <a:srcRect b="13247"/>
            <a:stretch/>
          </p:blipFill>
          <p:spPr>
            <a:xfrm>
              <a:off x="7194525" y="-434877"/>
              <a:ext cx="1864000" cy="1759176"/>
            </a:xfrm>
            <a:prstGeom prst="rect">
              <a:avLst/>
            </a:prstGeom>
            <a:noFill/>
            <a:ln>
              <a:noFill/>
            </a:ln>
          </p:spPr>
        </p:pic>
        <p:pic>
          <p:nvPicPr>
            <p:cNvPr id="2300" name="Google Shape;2300;p270"/>
            <p:cNvPicPr preferRelativeResize="0"/>
            <p:nvPr/>
          </p:nvPicPr>
          <p:blipFill>
            <a:blip r:embed="rId4">
              <a:alphaModFix/>
            </a:blip>
            <a:stretch>
              <a:fillRect/>
            </a:stretch>
          </p:blipFill>
          <p:spPr>
            <a:xfrm>
              <a:off x="-869003" y="-2291375"/>
              <a:ext cx="3841174" cy="3445625"/>
            </a:xfrm>
            <a:prstGeom prst="rect">
              <a:avLst/>
            </a:prstGeom>
            <a:noFill/>
            <a:ln>
              <a:noFill/>
            </a:ln>
          </p:spPr>
        </p:pic>
      </p:grpSp>
      <p:sp>
        <p:nvSpPr>
          <p:cNvPr id="2301" name="Google Shape;2301;p27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itle Only 8">
  <p:cSld name="CUSTOM_14">
    <p:spTree>
      <p:nvGrpSpPr>
        <p:cNvPr id="1" name="Shape 2302"/>
        <p:cNvGrpSpPr/>
        <p:nvPr/>
      </p:nvGrpSpPr>
      <p:grpSpPr>
        <a:xfrm>
          <a:off x="0" y="0"/>
          <a:ext cx="0" cy="0"/>
          <a:chOff x="0" y="0"/>
          <a:chExt cx="0" cy="0"/>
        </a:xfrm>
      </p:grpSpPr>
      <p:grpSp>
        <p:nvGrpSpPr>
          <p:cNvPr id="2303" name="Google Shape;2303;p271"/>
          <p:cNvGrpSpPr/>
          <p:nvPr/>
        </p:nvGrpSpPr>
        <p:grpSpPr>
          <a:xfrm>
            <a:off x="-703340" y="-330302"/>
            <a:ext cx="11840494" cy="6967876"/>
            <a:chOff x="-703340" y="-330302"/>
            <a:chExt cx="11840494" cy="6967876"/>
          </a:xfrm>
        </p:grpSpPr>
        <p:pic>
          <p:nvPicPr>
            <p:cNvPr id="2304" name="Google Shape;2304;p271"/>
            <p:cNvPicPr preferRelativeResize="0"/>
            <p:nvPr/>
          </p:nvPicPr>
          <p:blipFill>
            <a:blip r:embed="rId2">
              <a:alphaModFix/>
            </a:blip>
            <a:stretch>
              <a:fillRect/>
            </a:stretch>
          </p:blipFill>
          <p:spPr>
            <a:xfrm>
              <a:off x="5496330" y="4280175"/>
              <a:ext cx="3800715" cy="2357399"/>
            </a:xfrm>
            <a:prstGeom prst="rect">
              <a:avLst/>
            </a:prstGeom>
            <a:noFill/>
            <a:ln>
              <a:noFill/>
            </a:ln>
          </p:spPr>
        </p:pic>
        <p:pic>
          <p:nvPicPr>
            <p:cNvPr id="2305" name="Google Shape;2305;p271"/>
            <p:cNvPicPr preferRelativeResize="0"/>
            <p:nvPr/>
          </p:nvPicPr>
          <p:blipFill>
            <a:blip r:embed="rId3">
              <a:alphaModFix/>
            </a:blip>
            <a:stretch>
              <a:fillRect/>
            </a:stretch>
          </p:blipFill>
          <p:spPr>
            <a:xfrm>
              <a:off x="7956380" y="-330300"/>
              <a:ext cx="3180774" cy="2853236"/>
            </a:xfrm>
            <a:prstGeom prst="rect">
              <a:avLst/>
            </a:prstGeom>
            <a:noFill/>
            <a:ln>
              <a:noFill/>
            </a:ln>
          </p:spPr>
        </p:pic>
        <p:pic>
          <p:nvPicPr>
            <p:cNvPr id="2306" name="Google Shape;2306;p271"/>
            <p:cNvPicPr preferRelativeResize="0"/>
            <p:nvPr/>
          </p:nvPicPr>
          <p:blipFill>
            <a:blip r:embed="rId4">
              <a:alphaModFix/>
            </a:blip>
            <a:stretch>
              <a:fillRect/>
            </a:stretch>
          </p:blipFill>
          <p:spPr>
            <a:xfrm>
              <a:off x="7565464" y="156025"/>
              <a:ext cx="1728725" cy="1880575"/>
            </a:xfrm>
            <a:prstGeom prst="rect">
              <a:avLst/>
            </a:prstGeom>
            <a:noFill/>
            <a:ln>
              <a:noFill/>
            </a:ln>
          </p:spPr>
        </p:pic>
        <p:pic>
          <p:nvPicPr>
            <p:cNvPr id="2307" name="Google Shape;2307;p271"/>
            <p:cNvPicPr preferRelativeResize="0"/>
            <p:nvPr/>
          </p:nvPicPr>
          <p:blipFill>
            <a:blip r:embed="rId5">
              <a:alphaModFix/>
            </a:blip>
            <a:stretch>
              <a:fillRect/>
            </a:stretch>
          </p:blipFill>
          <p:spPr>
            <a:xfrm rot="-5400000" flipH="1">
              <a:off x="-868326" y="96700"/>
              <a:ext cx="2654054" cy="1800050"/>
            </a:xfrm>
            <a:prstGeom prst="rect">
              <a:avLst/>
            </a:prstGeom>
            <a:noFill/>
            <a:ln>
              <a:noFill/>
            </a:ln>
          </p:spPr>
        </p:pic>
        <p:pic>
          <p:nvPicPr>
            <p:cNvPr id="2308" name="Google Shape;2308;p271"/>
            <p:cNvPicPr preferRelativeResize="0"/>
            <p:nvPr/>
          </p:nvPicPr>
          <p:blipFill>
            <a:blip r:embed="rId6">
              <a:alphaModFix/>
            </a:blip>
            <a:stretch>
              <a:fillRect/>
            </a:stretch>
          </p:blipFill>
          <p:spPr>
            <a:xfrm rot="-3510213">
              <a:off x="-342699" y="2838750"/>
              <a:ext cx="1602800" cy="1743584"/>
            </a:xfrm>
            <a:prstGeom prst="rect">
              <a:avLst/>
            </a:prstGeom>
            <a:noFill/>
            <a:ln>
              <a:noFill/>
            </a:ln>
          </p:spPr>
        </p:pic>
      </p:grpSp>
      <p:sp>
        <p:nvSpPr>
          <p:cNvPr id="2309" name="Google Shape;2309;p27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Numbers and Text">
  <p:cSld name="CUSTOM_10">
    <p:spTree>
      <p:nvGrpSpPr>
        <p:cNvPr id="1" name="Shape 2310"/>
        <p:cNvGrpSpPr/>
        <p:nvPr/>
      </p:nvGrpSpPr>
      <p:grpSpPr>
        <a:xfrm>
          <a:off x="0" y="0"/>
          <a:ext cx="0" cy="0"/>
          <a:chOff x="0" y="0"/>
          <a:chExt cx="0" cy="0"/>
        </a:xfrm>
      </p:grpSpPr>
      <p:sp>
        <p:nvSpPr>
          <p:cNvPr id="2311" name="Google Shape;2311;p272"/>
          <p:cNvSpPr txBox="1">
            <a:spLocks noGrp="1"/>
          </p:cNvSpPr>
          <p:nvPr>
            <p:ph type="title" hasCustomPrompt="1"/>
          </p:nvPr>
        </p:nvSpPr>
        <p:spPr>
          <a:xfrm>
            <a:off x="714175" y="5356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312" name="Google Shape;2312;p272"/>
          <p:cNvSpPr txBox="1">
            <a:spLocks noGrp="1"/>
          </p:cNvSpPr>
          <p:nvPr>
            <p:ph type="subTitle" idx="1"/>
          </p:nvPr>
        </p:nvSpPr>
        <p:spPr>
          <a:xfrm>
            <a:off x="714175" y="12666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13" name="Google Shape;2313;p272"/>
          <p:cNvSpPr txBox="1">
            <a:spLocks noGrp="1"/>
          </p:cNvSpPr>
          <p:nvPr>
            <p:ph type="title" idx="2" hasCustomPrompt="1"/>
          </p:nvPr>
        </p:nvSpPr>
        <p:spPr>
          <a:xfrm>
            <a:off x="714175" y="196790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314" name="Google Shape;2314;p272"/>
          <p:cNvSpPr txBox="1">
            <a:spLocks noGrp="1"/>
          </p:cNvSpPr>
          <p:nvPr>
            <p:ph type="subTitle" idx="3"/>
          </p:nvPr>
        </p:nvSpPr>
        <p:spPr>
          <a:xfrm>
            <a:off x="714175" y="269890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15" name="Google Shape;2315;p272"/>
          <p:cNvSpPr txBox="1">
            <a:spLocks noGrp="1"/>
          </p:cNvSpPr>
          <p:nvPr>
            <p:ph type="title" idx="4" hasCustomPrompt="1"/>
          </p:nvPr>
        </p:nvSpPr>
        <p:spPr>
          <a:xfrm>
            <a:off x="714175" y="34001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316" name="Google Shape;2316;p272"/>
          <p:cNvSpPr txBox="1">
            <a:spLocks noGrp="1"/>
          </p:cNvSpPr>
          <p:nvPr>
            <p:ph type="subTitle" idx="5"/>
          </p:nvPr>
        </p:nvSpPr>
        <p:spPr>
          <a:xfrm>
            <a:off x="714175" y="41311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2317" name="Google Shape;2317;p272"/>
          <p:cNvPicPr preferRelativeResize="0"/>
          <p:nvPr/>
        </p:nvPicPr>
        <p:blipFill>
          <a:blip r:embed="rId2">
            <a:alphaModFix/>
          </a:blip>
          <a:stretch>
            <a:fillRect/>
          </a:stretch>
        </p:blipFill>
        <p:spPr>
          <a:xfrm>
            <a:off x="7048104" y="-913625"/>
            <a:ext cx="3231300" cy="2898559"/>
          </a:xfrm>
          <a:prstGeom prst="rect">
            <a:avLst/>
          </a:prstGeom>
          <a:noFill/>
          <a:ln>
            <a:noFill/>
          </a:ln>
        </p:spPr>
      </p:pic>
      <p:pic>
        <p:nvPicPr>
          <p:cNvPr id="2318" name="Google Shape;2318;p272"/>
          <p:cNvPicPr preferRelativeResize="0"/>
          <p:nvPr/>
        </p:nvPicPr>
        <p:blipFill rotWithShape="1">
          <a:blip r:embed="rId3">
            <a:alphaModFix/>
          </a:blip>
          <a:srcRect t="21440" b="33509"/>
          <a:stretch/>
        </p:blipFill>
        <p:spPr>
          <a:xfrm rot="-3765386">
            <a:off x="-712210" y="2082851"/>
            <a:ext cx="1995098" cy="977792"/>
          </a:xfrm>
          <a:prstGeom prst="rect">
            <a:avLst/>
          </a:prstGeom>
          <a:noFill/>
          <a:ln>
            <a:noFill/>
          </a:ln>
        </p:spPr>
      </p:pic>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2319"/>
        <p:cNvGrpSpPr/>
        <p:nvPr/>
      </p:nvGrpSpPr>
      <p:grpSpPr>
        <a:xfrm>
          <a:off x="0" y="0"/>
          <a:ext cx="0" cy="0"/>
          <a:chOff x="0" y="0"/>
          <a:chExt cx="0" cy="0"/>
        </a:xfrm>
      </p:grpSpPr>
      <p:pic>
        <p:nvPicPr>
          <p:cNvPr id="2320" name="Google Shape;2320;p273"/>
          <p:cNvPicPr preferRelativeResize="0"/>
          <p:nvPr/>
        </p:nvPicPr>
        <p:blipFill>
          <a:blip r:embed="rId2">
            <a:alphaModFix/>
          </a:blip>
          <a:stretch>
            <a:fillRect/>
          </a:stretch>
        </p:blipFill>
        <p:spPr>
          <a:xfrm flipH="1">
            <a:off x="4892186" y="-1764249"/>
            <a:ext cx="4961925" cy="3365300"/>
          </a:xfrm>
          <a:prstGeom prst="rect">
            <a:avLst/>
          </a:prstGeom>
          <a:noFill/>
          <a:ln>
            <a:noFill/>
          </a:ln>
        </p:spPr>
      </p:pic>
      <p:pic>
        <p:nvPicPr>
          <p:cNvPr id="2321" name="Google Shape;2321;p273"/>
          <p:cNvPicPr preferRelativeResize="0"/>
          <p:nvPr/>
        </p:nvPicPr>
        <p:blipFill>
          <a:blip r:embed="rId3">
            <a:alphaModFix amt="57000"/>
          </a:blip>
          <a:stretch>
            <a:fillRect/>
          </a:stretch>
        </p:blipFill>
        <p:spPr>
          <a:xfrm>
            <a:off x="-456053" y="3341023"/>
            <a:ext cx="4371549" cy="2711449"/>
          </a:xfrm>
          <a:prstGeom prst="rect">
            <a:avLst/>
          </a:prstGeom>
          <a:noFill/>
          <a:ln>
            <a:noFill/>
          </a:ln>
        </p:spPr>
      </p:pic>
      <p:grpSp>
        <p:nvGrpSpPr>
          <p:cNvPr id="2322" name="Google Shape;2322;p273"/>
          <p:cNvGrpSpPr/>
          <p:nvPr/>
        </p:nvGrpSpPr>
        <p:grpSpPr>
          <a:xfrm>
            <a:off x="-217862" y="-852642"/>
            <a:ext cx="8698638" cy="2776586"/>
            <a:chOff x="-217862" y="-852642"/>
            <a:chExt cx="8698638" cy="2776586"/>
          </a:xfrm>
        </p:grpSpPr>
        <p:pic>
          <p:nvPicPr>
            <p:cNvPr id="2323" name="Google Shape;2323;p273"/>
            <p:cNvPicPr preferRelativeResize="0"/>
            <p:nvPr/>
          </p:nvPicPr>
          <p:blipFill>
            <a:blip r:embed="rId4">
              <a:alphaModFix/>
            </a:blip>
            <a:stretch>
              <a:fillRect/>
            </a:stretch>
          </p:blipFill>
          <p:spPr>
            <a:xfrm>
              <a:off x="6501456" y="-243400"/>
              <a:ext cx="1979320" cy="2153175"/>
            </a:xfrm>
            <a:prstGeom prst="rect">
              <a:avLst/>
            </a:prstGeom>
            <a:noFill/>
            <a:ln>
              <a:noFill/>
            </a:ln>
          </p:spPr>
        </p:pic>
        <p:pic>
          <p:nvPicPr>
            <p:cNvPr id="2324" name="Google Shape;2324;p273"/>
            <p:cNvPicPr preferRelativeResize="0"/>
            <p:nvPr/>
          </p:nvPicPr>
          <p:blipFill>
            <a:blip r:embed="rId5">
              <a:alphaModFix/>
            </a:blip>
            <a:stretch>
              <a:fillRect/>
            </a:stretch>
          </p:blipFill>
          <p:spPr>
            <a:xfrm rot="-9245615">
              <a:off x="149733" y="-531335"/>
              <a:ext cx="1961655" cy="2133970"/>
            </a:xfrm>
            <a:prstGeom prst="rect">
              <a:avLst/>
            </a:prstGeom>
            <a:noFill/>
            <a:ln>
              <a:noFill/>
            </a:ln>
          </p:spPr>
        </p:pic>
      </p:grpSp>
      <p:sp>
        <p:nvSpPr>
          <p:cNvPr id="2325" name="Google Shape;2325;p273"/>
          <p:cNvSpPr txBox="1">
            <a:spLocks noGrp="1"/>
          </p:cNvSpPr>
          <p:nvPr>
            <p:ph type="title"/>
          </p:nvPr>
        </p:nvSpPr>
        <p:spPr>
          <a:xfrm>
            <a:off x="714175" y="2613000"/>
            <a:ext cx="4382400" cy="447900"/>
          </a:xfrm>
          <a:prstGeom prst="rect">
            <a:avLst/>
          </a:prstGeom>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dk1"/>
              </a:buClr>
              <a:buSzPts val="1800"/>
              <a:buFont typeface="Autour One"/>
              <a:buNone/>
              <a:defRPr sz="1800">
                <a:solidFill>
                  <a:schemeClr val="lt1"/>
                </a:solidFill>
              </a:defRPr>
            </a:lvl1pPr>
            <a:lvl2pPr lvl="1">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2pPr>
            <a:lvl3pPr lvl="2">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3pPr>
            <a:lvl4pPr lvl="3">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4pPr>
            <a:lvl5pPr lvl="4">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5pPr>
            <a:lvl6pPr lvl="5">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6pPr>
            <a:lvl7pPr lvl="6">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7pPr>
            <a:lvl8pPr lvl="7">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8pPr>
            <a:lvl9pPr lvl="8">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9pPr>
          </a:lstStyle>
          <a:p>
            <a:endParaRPr/>
          </a:p>
        </p:txBody>
      </p:sp>
      <p:sp>
        <p:nvSpPr>
          <p:cNvPr id="2326" name="Google Shape;2326;p273"/>
          <p:cNvSpPr txBox="1">
            <a:spLocks noGrp="1"/>
          </p:cNvSpPr>
          <p:nvPr>
            <p:ph type="subTitle" idx="1"/>
          </p:nvPr>
        </p:nvSpPr>
        <p:spPr>
          <a:xfrm>
            <a:off x="714175" y="1077475"/>
            <a:ext cx="4382400" cy="1535700"/>
          </a:xfrm>
          <a:prstGeom prst="rect">
            <a:avLst/>
          </a:prstGeom>
        </p:spPr>
        <p:txBody>
          <a:bodyPr spcFirstLastPara="1" wrap="square" lIns="91425" tIns="91425" rIns="91425" bIns="91425" anchor="ctr" anchorCtr="0">
            <a:noAutofit/>
          </a:bodyPr>
          <a:lstStyle>
            <a:lvl1pPr marL="0" marR="0" lvl="0" indent="-139700">
              <a:lnSpc>
                <a:spcPct val="100000"/>
              </a:lnSpc>
              <a:spcBef>
                <a:spcPts val="0"/>
              </a:spcBef>
              <a:spcAft>
                <a:spcPts val="0"/>
              </a:spcAft>
              <a:buClr>
                <a:schemeClr val="dk1"/>
              </a:buClr>
              <a:buSzPts val="2200"/>
              <a:buFont typeface="Nunito"/>
              <a:buChar char="●"/>
              <a:defRPr sz="2200"/>
            </a:lvl1pPr>
            <a:lvl2pPr lvl="1" algn="ctr">
              <a:lnSpc>
                <a:spcPct val="100000"/>
              </a:lnSpc>
              <a:spcBef>
                <a:spcPts val="0"/>
              </a:spcBef>
              <a:spcAft>
                <a:spcPts val="0"/>
              </a:spcAft>
              <a:buClr>
                <a:schemeClr val="dk1"/>
              </a:buClr>
              <a:buSzPts val="1400"/>
              <a:buFont typeface="Raleway"/>
              <a:buChar char="○"/>
              <a:defRPr>
                <a:latin typeface="Raleway"/>
                <a:ea typeface="Raleway"/>
                <a:cs typeface="Raleway"/>
                <a:sym typeface="Raleway"/>
              </a:defRPr>
            </a:lvl2pPr>
            <a:lvl3pPr lvl="2" algn="ctr">
              <a:lnSpc>
                <a:spcPct val="100000"/>
              </a:lnSpc>
              <a:spcBef>
                <a:spcPts val="0"/>
              </a:spcBef>
              <a:spcAft>
                <a:spcPts val="0"/>
              </a:spcAft>
              <a:buSzPts val="1400"/>
              <a:buFont typeface="Raleway"/>
              <a:buChar char="■"/>
              <a:defRPr>
                <a:latin typeface="Raleway"/>
                <a:ea typeface="Raleway"/>
                <a:cs typeface="Raleway"/>
                <a:sym typeface="Raleway"/>
              </a:defRPr>
            </a:lvl3pPr>
            <a:lvl4pPr lvl="3" algn="ctr">
              <a:lnSpc>
                <a:spcPct val="100000"/>
              </a:lnSpc>
              <a:spcBef>
                <a:spcPts val="0"/>
              </a:spcBef>
              <a:spcAft>
                <a:spcPts val="0"/>
              </a:spcAft>
              <a:buSzPts val="1400"/>
              <a:buFont typeface="Raleway"/>
              <a:buChar char="●"/>
              <a:defRPr>
                <a:latin typeface="Raleway"/>
                <a:ea typeface="Raleway"/>
                <a:cs typeface="Raleway"/>
                <a:sym typeface="Raleway"/>
              </a:defRPr>
            </a:lvl4pPr>
            <a:lvl5pPr lvl="4" algn="ctr">
              <a:lnSpc>
                <a:spcPct val="100000"/>
              </a:lnSpc>
              <a:spcBef>
                <a:spcPts val="0"/>
              </a:spcBef>
              <a:spcAft>
                <a:spcPts val="0"/>
              </a:spcAft>
              <a:buSzPts val="1400"/>
              <a:buFont typeface="Raleway"/>
              <a:buChar char="○"/>
              <a:defRPr>
                <a:latin typeface="Raleway"/>
                <a:ea typeface="Raleway"/>
                <a:cs typeface="Raleway"/>
                <a:sym typeface="Raleway"/>
              </a:defRPr>
            </a:lvl5pPr>
            <a:lvl6pPr lvl="5" algn="ctr">
              <a:lnSpc>
                <a:spcPct val="100000"/>
              </a:lnSpc>
              <a:spcBef>
                <a:spcPts val="0"/>
              </a:spcBef>
              <a:spcAft>
                <a:spcPts val="0"/>
              </a:spcAft>
              <a:buSzPts val="1400"/>
              <a:buFont typeface="Raleway"/>
              <a:buChar char="■"/>
              <a:defRPr>
                <a:latin typeface="Raleway"/>
                <a:ea typeface="Raleway"/>
                <a:cs typeface="Raleway"/>
                <a:sym typeface="Raleway"/>
              </a:defRPr>
            </a:lvl6pPr>
            <a:lvl7pPr lvl="6" algn="ctr">
              <a:lnSpc>
                <a:spcPct val="100000"/>
              </a:lnSpc>
              <a:spcBef>
                <a:spcPts val="0"/>
              </a:spcBef>
              <a:spcAft>
                <a:spcPts val="0"/>
              </a:spcAft>
              <a:buSzPts val="1400"/>
              <a:buFont typeface="Raleway"/>
              <a:buChar char="●"/>
              <a:defRPr>
                <a:latin typeface="Raleway"/>
                <a:ea typeface="Raleway"/>
                <a:cs typeface="Raleway"/>
                <a:sym typeface="Raleway"/>
              </a:defRPr>
            </a:lvl7pPr>
            <a:lvl8pPr lvl="7" algn="ctr">
              <a:lnSpc>
                <a:spcPct val="100000"/>
              </a:lnSpc>
              <a:spcBef>
                <a:spcPts val="0"/>
              </a:spcBef>
              <a:spcAft>
                <a:spcPts val="0"/>
              </a:spcAft>
              <a:buSzPts val="1400"/>
              <a:buFont typeface="Raleway"/>
              <a:buChar char="○"/>
              <a:defRPr>
                <a:latin typeface="Raleway"/>
                <a:ea typeface="Raleway"/>
                <a:cs typeface="Raleway"/>
                <a:sym typeface="Raleway"/>
              </a:defRPr>
            </a:lvl8pPr>
            <a:lvl9pPr lvl="8" algn="ctr">
              <a:lnSpc>
                <a:spcPct val="100000"/>
              </a:lnSpc>
              <a:spcBef>
                <a:spcPts val="0"/>
              </a:spcBef>
              <a:spcAft>
                <a:spcPts val="0"/>
              </a:spcAft>
              <a:buSzPts val="1400"/>
              <a:buFont typeface="Raleway"/>
              <a:buChar char="■"/>
              <a:defRPr>
                <a:latin typeface="Raleway"/>
                <a:ea typeface="Raleway"/>
                <a:cs typeface="Raleway"/>
                <a:sym typeface="Raleway"/>
              </a:defRPr>
            </a:lvl9p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hanks">
  <p:cSld name="CUSTOM_16">
    <p:spTree>
      <p:nvGrpSpPr>
        <p:cNvPr id="1" name="Shape 2327"/>
        <p:cNvGrpSpPr/>
        <p:nvPr/>
      </p:nvGrpSpPr>
      <p:grpSpPr>
        <a:xfrm>
          <a:off x="0" y="0"/>
          <a:ext cx="0" cy="0"/>
          <a:chOff x="0" y="0"/>
          <a:chExt cx="0" cy="0"/>
        </a:xfrm>
      </p:grpSpPr>
      <p:grpSp>
        <p:nvGrpSpPr>
          <p:cNvPr id="2328" name="Google Shape;2328;p274"/>
          <p:cNvGrpSpPr/>
          <p:nvPr/>
        </p:nvGrpSpPr>
        <p:grpSpPr>
          <a:xfrm>
            <a:off x="-1163100" y="-1239150"/>
            <a:ext cx="11535801" cy="7083123"/>
            <a:chOff x="-1163100" y="-1239150"/>
            <a:chExt cx="11535801" cy="7083123"/>
          </a:xfrm>
        </p:grpSpPr>
        <p:pic>
          <p:nvPicPr>
            <p:cNvPr id="2329" name="Google Shape;2329;p274"/>
            <p:cNvPicPr preferRelativeResize="0"/>
            <p:nvPr/>
          </p:nvPicPr>
          <p:blipFill>
            <a:blip r:embed="rId2">
              <a:alphaModFix/>
            </a:blip>
            <a:stretch>
              <a:fillRect/>
            </a:stretch>
          </p:blipFill>
          <p:spPr>
            <a:xfrm rot="5400000">
              <a:off x="-2031937" y="2136961"/>
              <a:ext cx="4575848" cy="2838175"/>
            </a:xfrm>
            <a:prstGeom prst="rect">
              <a:avLst/>
            </a:prstGeom>
            <a:noFill/>
            <a:ln>
              <a:noFill/>
            </a:ln>
          </p:spPr>
        </p:pic>
        <p:pic>
          <p:nvPicPr>
            <p:cNvPr id="2330" name="Google Shape;2330;p274"/>
            <p:cNvPicPr preferRelativeResize="0"/>
            <p:nvPr/>
          </p:nvPicPr>
          <p:blipFill>
            <a:blip r:embed="rId3">
              <a:alphaModFix/>
            </a:blip>
            <a:stretch>
              <a:fillRect/>
            </a:stretch>
          </p:blipFill>
          <p:spPr>
            <a:xfrm rot="5400000">
              <a:off x="7015564" y="73661"/>
              <a:ext cx="4000824" cy="2713450"/>
            </a:xfrm>
            <a:prstGeom prst="rect">
              <a:avLst/>
            </a:prstGeom>
            <a:noFill/>
            <a:ln>
              <a:noFill/>
            </a:ln>
          </p:spPr>
        </p:pic>
        <p:pic>
          <p:nvPicPr>
            <p:cNvPr id="2331" name="Google Shape;2331;p274"/>
            <p:cNvPicPr preferRelativeResize="0"/>
            <p:nvPr/>
          </p:nvPicPr>
          <p:blipFill>
            <a:blip r:embed="rId4">
              <a:alphaModFix/>
            </a:blip>
            <a:stretch>
              <a:fillRect/>
            </a:stretch>
          </p:blipFill>
          <p:spPr>
            <a:xfrm rot="-2487332">
              <a:off x="7234647" y="2077748"/>
              <a:ext cx="2390358" cy="2600230"/>
            </a:xfrm>
            <a:prstGeom prst="rect">
              <a:avLst/>
            </a:prstGeom>
            <a:noFill/>
            <a:ln>
              <a:noFill/>
            </a:ln>
          </p:spPr>
        </p:pic>
        <p:pic>
          <p:nvPicPr>
            <p:cNvPr id="2332" name="Google Shape;2332;p274"/>
            <p:cNvPicPr preferRelativeResize="0"/>
            <p:nvPr/>
          </p:nvPicPr>
          <p:blipFill>
            <a:blip r:embed="rId5">
              <a:alphaModFix/>
            </a:blip>
            <a:stretch>
              <a:fillRect/>
            </a:stretch>
          </p:blipFill>
          <p:spPr>
            <a:xfrm>
              <a:off x="-727705" y="-1239150"/>
              <a:ext cx="3023715" cy="2712351"/>
            </a:xfrm>
            <a:prstGeom prst="rect">
              <a:avLst/>
            </a:prstGeom>
            <a:noFill/>
            <a:ln>
              <a:noFill/>
            </a:ln>
          </p:spPr>
        </p:pic>
      </p:grpSp>
      <p:sp>
        <p:nvSpPr>
          <p:cNvPr id="2333" name="Google Shape;2333;p274"/>
          <p:cNvSpPr txBox="1">
            <a:spLocks noGrp="1"/>
          </p:cNvSpPr>
          <p:nvPr>
            <p:ph type="title"/>
          </p:nvPr>
        </p:nvSpPr>
        <p:spPr>
          <a:xfrm>
            <a:off x="1888200" y="535650"/>
            <a:ext cx="5367600" cy="12060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2334" name="Google Shape;2334;p274"/>
          <p:cNvSpPr txBox="1">
            <a:spLocks noGrp="1"/>
          </p:cNvSpPr>
          <p:nvPr>
            <p:ph type="subTitle" idx="1"/>
          </p:nvPr>
        </p:nvSpPr>
        <p:spPr>
          <a:xfrm>
            <a:off x="2540850" y="3075300"/>
            <a:ext cx="4062300" cy="3555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335" name="Google Shape;2335;p274"/>
          <p:cNvSpPr txBox="1">
            <a:spLocks noGrp="1"/>
          </p:cNvSpPr>
          <p:nvPr>
            <p:ph type="subTitle" idx="2"/>
          </p:nvPr>
        </p:nvSpPr>
        <p:spPr>
          <a:xfrm>
            <a:off x="1888200" y="1741650"/>
            <a:ext cx="5367600" cy="1248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36" name="Google Shape;2336;p274"/>
          <p:cNvSpPr txBox="1"/>
          <p:nvPr/>
        </p:nvSpPr>
        <p:spPr>
          <a:xfrm>
            <a:off x="2252400" y="4171350"/>
            <a:ext cx="4639200" cy="43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Nunito"/>
              <a:buNone/>
            </a:pPr>
            <a:r>
              <a:rPr lang="en" sz="1200">
                <a:solidFill>
                  <a:schemeClr val="dk1"/>
                </a:solidFill>
                <a:latin typeface="Nunito"/>
                <a:ea typeface="Nunito"/>
                <a:cs typeface="Nunito"/>
                <a:sym typeface="Nunito"/>
              </a:rPr>
              <a:t>CREDITS: This presentation template was created by </a:t>
            </a:r>
            <a:r>
              <a:rPr lang="en" sz="1200" b="1">
                <a:solidFill>
                  <a:schemeClr val="accent4"/>
                </a:solidFill>
                <a:uFill>
                  <a:noFill/>
                </a:uFill>
                <a:latin typeface="Nunito"/>
                <a:ea typeface="Nunito"/>
                <a:cs typeface="Nunito"/>
                <a:sym typeface="Nunito"/>
                <a:hlinkClick r:id="rId6">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accent4"/>
                </a:solidFill>
                <a:uFill>
                  <a:noFill/>
                </a:uFill>
                <a:latin typeface="Nunito"/>
                <a:ea typeface="Nunito"/>
                <a:cs typeface="Nunito"/>
                <a:sym typeface="Nunito"/>
                <a:hlinkClick r:id="rId7">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infographics &amp; images by </a:t>
            </a:r>
            <a:r>
              <a:rPr lang="en" sz="1200" b="1">
                <a:solidFill>
                  <a:schemeClr val="accent4"/>
                </a:solidFill>
                <a:uFill>
                  <a:noFill/>
                </a:uFill>
                <a:latin typeface="Nunito"/>
                <a:ea typeface="Nunito"/>
                <a:cs typeface="Nunito"/>
                <a:sym typeface="Nunito"/>
                <a:hlinkClick r:id="rId8">
                  <a:extLst>
                    <a:ext uri="{A12FA001-AC4F-418D-AE19-62706E023703}">
                      <ahyp:hlinkClr xmlns:ahyp="http://schemas.microsoft.com/office/drawing/2018/hyperlinkcolor" val="tx"/>
                    </a:ext>
                  </a:extLst>
                </a:hlinkClick>
              </a:rPr>
              <a:t>Freepik</a:t>
            </a:r>
            <a:r>
              <a:rPr lang="en" sz="1200" b="1">
                <a:solidFill>
                  <a:schemeClr val="accent4"/>
                </a:solidFill>
                <a:latin typeface="Nunito"/>
                <a:ea typeface="Nunito"/>
                <a:cs typeface="Nunito"/>
                <a:sym typeface="Nunito"/>
              </a:rPr>
              <a:t>.</a:t>
            </a:r>
            <a:endParaRPr sz="1200" b="1">
              <a:solidFill>
                <a:schemeClr val="accent4"/>
              </a:solidFill>
              <a:latin typeface="Nunito"/>
              <a:ea typeface="Nunito"/>
              <a:cs typeface="Nunito"/>
              <a:sym typeface="Nunito"/>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2337"/>
        <p:cNvGrpSpPr/>
        <p:nvPr/>
      </p:nvGrpSpPr>
      <p:grpSpPr>
        <a:xfrm>
          <a:off x="0" y="0"/>
          <a:ext cx="0" cy="0"/>
          <a:chOff x="0" y="0"/>
          <a:chExt cx="0" cy="0"/>
        </a:xfrm>
      </p:grpSpPr>
      <p:pic>
        <p:nvPicPr>
          <p:cNvPr id="2338" name="Google Shape;2338;p275"/>
          <p:cNvPicPr preferRelativeResize="0"/>
          <p:nvPr/>
        </p:nvPicPr>
        <p:blipFill>
          <a:blip r:embed="rId2">
            <a:alphaModFix/>
          </a:blip>
          <a:stretch>
            <a:fillRect/>
          </a:stretch>
        </p:blipFill>
        <p:spPr>
          <a:xfrm rot="10800000" flipH="1">
            <a:off x="4133200" y="-1398576"/>
            <a:ext cx="4932177" cy="3059199"/>
          </a:xfrm>
          <a:prstGeom prst="rect">
            <a:avLst/>
          </a:prstGeom>
          <a:noFill/>
          <a:ln>
            <a:noFill/>
          </a:ln>
        </p:spPr>
      </p:pic>
      <p:pic>
        <p:nvPicPr>
          <p:cNvPr id="2339" name="Google Shape;2339;p275"/>
          <p:cNvPicPr preferRelativeResize="0"/>
          <p:nvPr/>
        </p:nvPicPr>
        <p:blipFill>
          <a:blip r:embed="rId3">
            <a:alphaModFix/>
          </a:blip>
          <a:stretch>
            <a:fillRect/>
          </a:stretch>
        </p:blipFill>
        <p:spPr>
          <a:xfrm rot="-5400000">
            <a:off x="-1562075" y="2345098"/>
            <a:ext cx="4684426" cy="3177084"/>
          </a:xfrm>
          <a:prstGeom prst="rect">
            <a:avLst/>
          </a:prstGeom>
          <a:noFill/>
          <a:ln>
            <a:noFill/>
          </a:ln>
        </p:spPr>
      </p:pic>
      <p:pic>
        <p:nvPicPr>
          <p:cNvPr id="2340" name="Google Shape;2340;p275"/>
          <p:cNvPicPr preferRelativeResize="0"/>
          <p:nvPr/>
        </p:nvPicPr>
        <p:blipFill>
          <a:blip r:embed="rId4">
            <a:alphaModFix/>
          </a:blip>
          <a:stretch>
            <a:fillRect/>
          </a:stretch>
        </p:blipFill>
        <p:spPr>
          <a:xfrm>
            <a:off x="7244149" y="3247475"/>
            <a:ext cx="1899851" cy="1704200"/>
          </a:xfrm>
          <a:prstGeom prst="rect">
            <a:avLst/>
          </a:prstGeom>
          <a:noFill/>
          <a:ln>
            <a:noFill/>
          </a:ln>
        </p:spPr>
      </p:pic>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Background 1">
  <p:cSld name="CUSTOM_20">
    <p:spTree>
      <p:nvGrpSpPr>
        <p:cNvPr id="1" name="Shape 2341"/>
        <p:cNvGrpSpPr/>
        <p:nvPr/>
      </p:nvGrpSpPr>
      <p:grpSpPr>
        <a:xfrm>
          <a:off x="0" y="0"/>
          <a:ext cx="0" cy="0"/>
          <a:chOff x="0" y="0"/>
          <a:chExt cx="0" cy="0"/>
        </a:xfrm>
      </p:grpSpPr>
      <p:pic>
        <p:nvPicPr>
          <p:cNvPr id="2342" name="Google Shape;2342;p276"/>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2343" name="Google Shape;2343;p276"/>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2344" name="Google Shape;2344;p276"/>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2345" name="Google Shape;2345;p276"/>
          <p:cNvPicPr preferRelativeResize="0"/>
          <p:nvPr/>
        </p:nvPicPr>
        <p:blipFill>
          <a:blip r:embed="rId5">
            <a:alphaModFix/>
          </a:blip>
          <a:stretch>
            <a:fillRect/>
          </a:stretch>
        </p:blipFill>
        <p:spPr>
          <a:xfrm>
            <a:off x="297099" y="-1269237"/>
            <a:ext cx="3080601" cy="2763375"/>
          </a:xfrm>
          <a:prstGeom prst="rect">
            <a:avLst/>
          </a:prstGeom>
          <a:noFill/>
          <a:ln>
            <a:noFill/>
          </a:ln>
        </p:spPr>
      </p:pic>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349"/>
        <p:cNvGrpSpPr/>
        <p:nvPr/>
      </p:nvGrpSpPr>
      <p:grpSpPr>
        <a:xfrm>
          <a:off x="0" y="0"/>
          <a:ext cx="0" cy="0"/>
          <a:chOff x="0" y="0"/>
          <a:chExt cx="0" cy="0"/>
        </a:xfrm>
      </p:grpSpPr>
      <p:grpSp>
        <p:nvGrpSpPr>
          <p:cNvPr id="2350" name="Google Shape;2350;p278"/>
          <p:cNvGrpSpPr/>
          <p:nvPr/>
        </p:nvGrpSpPr>
        <p:grpSpPr>
          <a:xfrm>
            <a:off x="-1409750" y="-1994750"/>
            <a:ext cx="11640702" cy="7589390"/>
            <a:chOff x="-1409750" y="-1994750"/>
            <a:chExt cx="11640702" cy="7589390"/>
          </a:xfrm>
        </p:grpSpPr>
        <p:pic>
          <p:nvPicPr>
            <p:cNvPr id="2351" name="Google Shape;2351;p278"/>
            <p:cNvPicPr preferRelativeResize="0"/>
            <p:nvPr/>
          </p:nvPicPr>
          <p:blipFill>
            <a:blip r:embed="rId3">
              <a:alphaModFix/>
            </a:blip>
            <a:stretch>
              <a:fillRect/>
            </a:stretch>
          </p:blipFill>
          <p:spPr>
            <a:xfrm rot="10800000" flipH="1">
              <a:off x="2187378" y="-1994750"/>
              <a:ext cx="5255401" cy="3259670"/>
            </a:xfrm>
            <a:prstGeom prst="rect">
              <a:avLst/>
            </a:prstGeom>
            <a:noFill/>
            <a:ln>
              <a:noFill/>
            </a:ln>
          </p:spPr>
        </p:pic>
        <p:pic>
          <p:nvPicPr>
            <p:cNvPr id="2352" name="Google Shape;2352;p278"/>
            <p:cNvPicPr preferRelativeResize="0"/>
            <p:nvPr/>
          </p:nvPicPr>
          <p:blipFill>
            <a:blip r:embed="rId4">
              <a:alphaModFix/>
            </a:blip>
            <a:stretch>
              <a:fillRect/>
            </a:stretch>
          </p:blipFill>
          <p:spPr>
            <a:xfrm>
              <a:off x="8316976" y="331900"/>
              <a:ext cx="1913976" cy="1716850"/>
            </a:xfrm>
            <a:prstGeom prst="rect">
              <a:avLst/>
            </a:prstGeom>
            <a:noFill/>
            <a:ln>
              <a:noFill/>
            </a:ln>
          </p:spPr>
        </p:pic>
        <p:pic>
          <p:nvPicPr>
            <p:cNvPr id="2353" name="Google Shape;2353;p278"/>
            <p:cNvPicPr preferRelativeResize="0"/>
            <p:nvPr/>
          </p:nvPicPr>
          <p:blipFill rotWithShape="1">
            <a:blip r:embed="rId5">
              <a:alphaModFix/>
            </a:blip>
            <a:srcRect t="18224" b="28847"/>
            <a:stretch/>
          </p:blipFill>
          <p:spPr>
            <a:xfrm rot="1800023">
              <a:off x="-24186" y="4038893"/>
              <a:ext cx="1976222" cy="1137912"/>
            </a:xfrm>
            <a:prstGeom prst="rect">
              <a:avLst/>
            </a:prstGeom>
            <a:noFill/>
            <a:ln>
              <a:noFill/>
            </a:ln>
          </p:spPr>
        </p:pic>
        <p:pic>
          <p:nvPicPr>
            <p:cNvPr id="2354" name="Google Shape;2354;p278"/>
            <p:cNvPicPr preferRelativeResize="0"/>
            <p:nvPr/>
          </p:nvPicPr>
          <p:blipFill>
            <a:blip r:embed="rId6">
              <a:alphaModFix amt="50000"/>
            </a:blip>
            <a:stretch>
              <a:fillRect/>
            </a:stretch>
          </p:blipFill>
          <p:spPr>
            <a:xfrm>
              <a:off x="-1409750" y="-956825"/>
              <a:ext cx="2758700" cy="2474599"/>
            </a:xfrm>
            <a:prstGeom prst="rect">
              <a:avLst/>
            </a:prstGeom>
            <a:noFill/>
            <a:ln>
              <a:noFill/>
            </a:ln>
          </p:spPr>
        </p:pic>
        <p:pic>
          <p:nvPicPr>
            <p:cNvPr id="2355" name="Google Shape;2355;p278"/>
            <p:cNvPicPr preferRelativeResize="0"/>
            <p:nvPr/>
          </p:nvPicPr>
          <p:blipFill>
            <a:blip r:embed="rId7">
              <a:alphaModFix/>
            </a:blip>
            <a:stretch>
              <a:fillRect/>
            </a:stretch>
          </p:blipFill>
          <p:spPr>
            <a:xfrm>
              <a:off x="-333125" y="-424715"/>
              <a:ext cx="1844300" cy="2006338"/>
            </a:xfrm>
            <a:prstGeom prst="rect">
              <a:avLst/>
            </a:prstGeom>
            <a:noFill/>
            <a:ln>
              <a:noFill/>
            </a:ln>
          </p:spPr>
        </p:pic>
      </p:grpSp>
      <p:sp>
        <p:nvSpPr>
          <p:cNvPr id="2356" name="Google Shape;2356;p278"/>
          <p:cNvSpPr txBox="1">
            <a:spLocks noGrp="1"/>
          </p:cNvSpPr>
          <p:nvPr>
            <p:ph type="ctrTitle"/>
          </p:nvPr>
        </p:nvSpPr>
        <p:spPr>
          <a:xfrm>
            <a:off x="714175" y="1061875"/>
            <a:ext cx="3857700" cy="26004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3800" b="0">
                <a:solidFill>
                  <a:schemeClr val="dk1"/>
                </a:solidFill>
                <a:latin typeface="Autour One"/>
                <a:ea typeface="Autour One"/>
                <a:cs typeface="Autour One"/>
                <a:sym typeface="Autour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357" name="Google Shape;2357;p278"/>
          <p:cNvSpPr txBox="1">
            <a:spLocks noGrp="1"/>
          </p:cNvSpPr>
          <p:nvPr>
            <p:ph type="subTitle" idx="1"/>
          </p:nvPr>
        </p:nvSpPr>
        <p:spPr>
          <a:xfrm>
            <a:off x="790375" y="3662263"/>
            <a:ext cx="3781500" cy="407400"/>
          </a:xfrm>
          <a:prstGeom prst="rect">
            <a:avLst/>
          </a:prstGeom>
          <a:solidFill>
            <a:schemeClr val="lt2"/>
          </a:solid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solidFill>
                  <a:srgbClr val="493D3A"/>
                </a:solidFill>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58"/>
        <p:cNvGrpSpPr/>
        <p:nvPr/>
      </p:nvGrpSpPr>
      <p:grpSpPr>
        <a:xfrm>
          <a:off x="0" y="0"/>
          <a:ext cx="0" cy="0"/>
          <a:chOff x="0" y="0"/>
          <a:chExt cx="0" cy="0"/>
        </a:xfrm>
      </p:grpSpPr>
      <p:sp>
        <p:nvSpPr>
          <p:cNvPr id="2359" name="Google Shape;2359;p279"/>
          <p:cNvSpPr txBox="1">
            <a:spLocks noGrp="1"/>
          </p:cNvSpPr>
          <p:nvPr>
            <p:ph type="title"/>
          </p:nvPr>
        </p:nvSpPr>
        <p:spPr>
          <a:xfrm>
            <a:off x="1545400" y="2184913"/>
            <a:ext cx="2642700" cy="11565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60" name="Google Shape;2360;p279"/>
          <p:cNvSpPr txBox="1">
            <a:spLocks noGrp="1"/>
          </p:cNvSpPr>
          <p:nvPr>
            <p:ph type="title" idx="2" hasCustomPrompt="1"/>
          </p:nvPr>
        </p:nvSpPr>
        <p:spPr>
          <a:xfrm>
            <a:off x="3018037" y="1061467"/>
            <a:ext cx="1170000" cy="806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5000" b="0">
                <a:solidFill>
                  <a:srgbClr val="493D3A"/>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361" name="Google Shape;2361;p279"/>
          <p:cNvSpPr txBox="1">
            <a:spLocks noGrp="1"/>
          </p:cNvSpPr>
          <p:nvPr>
            <p:ph type="subTitle" idx="1"/>
          </p:nvPr>
        </p:nvSpPr>
        <p:spPr>
          <a:xfrm>
            <a:off x="1545326" y="3575550"/>
            <a:ext cx="2642700" cy="606600"/>
          </a:xfrm>
          <a:prstGeom prst="rect">
            <a:avLst/>
          </a:prstGeom>
          <a:solidFill>
            <a:schemeClr val="lt2"/>
          </a:solidFill>
        </p:spPr>
        <p:txBody>
          <a:bodyPr spcFirstLastPara="1" wrap="square" lIns="91425" tIns="91425" rIns="91425" bIns="91425" anchor="ctr"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2362" name="Google Shape;2362;p279"/>
          <p:cNvGrpSpPr/>
          <p:nvPr/>
        </p:nvGrpSpPr>
        <p:grpSpPr>
          <a:xfrm>
            <a:off x="-1446761" y="-760446"/>
            <a:ext cx="11572837" cy="8193372"/>
            <a:chOff x="-1446761" y="-760446"/>
            <a:chExt cx="11572837" cy="8193372"/>
          </a:xfrm>
        </p:grpSpPr>
        <p:grpSp>
          <p:nvGrpSpPr>
            <p:cNvPr id="2363" name="Google Shape;2363;p279"/>
            <p:cNvGrpSpPr/>
            <p:nvPr/>
          </p:nvGrpSpPr>
          <p:grpSpPr>
            <a:xfrm>
              <a:off x="-1446761" y="-760446"/>
              <a:ext cx="11572837" cy="4803077"/>
              <a:chOff x="-1446761" y="-760446"/>
              <a:chExt cx="11572837" cy="4803077"/>
            </a:xfrm>
          </p:grpSpPr>
          <p:pic>
            <p:nvPicPr>
              <p:cNvPr id="2364" name="Google Shape;2364;p279"/>
              <p:cNvPicPr preferRelativeResize="0"/>
              <p:nvPr/>
            </p:nvPicPr>
            <p:blipFill>
              <a:blip r:embed="rId2">
                <a:alphaModFix/>
              </a:blip>
              <a:stretch>
                <a:fillRect/>
              </a:stretch>
            </p:blipFill>
            <p:spPr>
              <a:xfrm rot="-5400000" flipH="1">
                <a:off x="-2219525" y="12318"/>
                <a:ext cx="4803077" cy="3257549"/>
              </a:xfrm>
              <a:prstGeom prst="rect">
                <a:avLst/>
              </a:prstGeom>
              <a:noFill/>
              <a:ln>
                <a:noFill/>
              </a:ln>
            </p:spPr>
          </p:pic>
          <p:pic>
            <p:nvPicPr>
              <p:cNvPr id="2365" name="Google Shape;2365;p279"/>
              <p:cNvPicPr preferRelativeResize="0"/>
              <p:nvPr/>
            </p:nvPicPr>
            <p:blipFill>
              <a:blip r:embed="rId3">
                <a:alphaModFix/>
              </a:blip>
              <a:stretch>
                <a:fillRect/>
              </a:stretch>
            </p:blipFill>
            <p:spPr>
              <a:xfrm>
                <a:off x="7480975" y="-577550"/>
                <a:ext cx="2645101" cy="2372700"/>
              </a:xfrm>
              <a:prstGeom prst="rect">
                <a:avLst/>
              </a:prstGeom>
              <a:noFill/>
              <a:ln>
                <a:noFill/>
              </a:ln>
            </p:spPr>
          </p:pic>
        </p:grpSp>
        <p:pic>
          <p:nvPicPr>
            <p:cNvPr id="2366" name="Google Shape;2366;p279"/>
            <p:cNvPicPr preferRelativeResize="0"/>
            <p:nvPr/>
          </p:nvPicPr>
          <p:blipFill>
            <a:blip r:embed="rId4">
              <a:alphaModFix/>
            </a:blip>
            <a:stretch>
              <a:fillRect/>
            </a:stretch>
          </p:blipFill>
          <p:spPr>
            <a:xfrm>
              <a:off x="3902946" y="4182150"/>
              <a:ext cx="5241048" cy="3250776"/>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194"/>
        <p:cNvGrpSpPr/>
        <p:nvPr/>
      </p:nvGrpSpPr>
      <p:grpSpPr>
        <a:xfrm>
          <a:off x="0" y="0"/>
          <a:ext cx="0" cy="0"/>
          <a:chOff x="0" y="0"/>
          <a:chExt cx="0" cy="0"/>
        </a:xfrm>
      </p:grpSpPr>
      <p:grpSp>
        <p:nvGrpSpPr>
          <p:cNvPr id="195" name="Google Shape;195;p29"/>
          <p:cNvGrpSpPr/>
          <p:nvPr/>
        </p:nvGrpSpPr>
        <p:grpSpPr>
          <a:xfrm>
            <a:off x="-1280868" y="-1408800"/>
            <a:ext cx="11404015" cy="6945716"/>
            <a:chOff x="-1280868" y="-1408800"/>
            <a:chExt cx="11404015" cy="6945716"/>
          </a:xfrm>
        </p:grpSpPr>
        <p:pic>
          <p:nvPicPr>
            <p:cNvPr id="196" name="Google Shape;196;p29"/>
            <p:cNvPicPr preferRelativeResize="0"/>
            <p:nvPr/>
          </p:nvPicPr>
          <p:blipFill>
            <a:blip r:embed="rId2">
              <a:alphaModFix/>
            </a:blip>
            <a:stretch>
              <a:fillRect/>
            </a:stretch>
          </p:blipFill>
          <p:spPr>
            <a:xfrm>
              <a:off x="5260605" y="-1408800"/>
              <a:ext cx="2913825" cy="2613775"/>
            </a:xfrm>
            <a:prstGeom prst="rect">
              <a:avLst/>
            </a:prstGeom>
            <a:noFill/>
            <a:ln>
              <a:noFill/>
            </a:ln>
          </p:spPr>
        </p:pic>
        <p:pic>
          <p:nvPicPr>
            <p:cNvPr id="197" name="Google Shape;197;p29"/>
            <p:cNvPicPr preferRelativeResize="0"/>
            <p:nvPr/>
          </p:nvPicPr>
          <p:blipFill>
            <a:blip r:embed="rId3">
              <a:alphaModFix/>
            </a:blip>
            <a:stretch>
              <a:fillRect/>
            </a:stretch>
          </p:blipFill>
          <p:spPr>
            <a:xfrm rot="5400000">
              <a:off x="-1982131" y="1146300"/>
              <a:ext cx="3693299" cy="2290775"/>
            </a:xfrm>
            <a:prstGeom prst="rect">
              <a:avLst/>
            </a:prstGeom>
            <a:noFill/>
            <a:ln>
              <a:noFill/>
            </a:ln>
          </p:spPr>
        </p:pic>
        <p:pic>
          <p:nvPicPr>
            <p:cNvPr id="198" name="Google Shape;198;p29"/>
            <p:cNvPicPr preferRelativeResize="0"/>
            <p:nvPr/>
          </p:nvPicPr>
          <p:blipFill>
            <a:blip r:embed="rId4">
              <a:alphaModFix/>
            </a:blip>
            <a:stretch>
              <a:fillRect/>
            </a:stretch>
          </p:blipFill>
          <p:spPr>
            <a:xfrm rot="5400000" flipH="1">
              <a:off x="7662083" y="3075853"/>
              <a:ext cx="2932925" cy="1989201"/>
            </a:xfrm>
            <a:prstGeom prst="rect">
              <a:avLst/>
            </a:prstGeom>
            <a:noFill/>
            <a:ln>
              <a:noFill/>
            </a:ln>
          </p:spPr>
        </p:pic>
        <p:pic>
          <p:nvPicPr>
            <p:cNvPr id="199" name="Google Shape;199;p29"/>
            <p:cNvPicPr preferRelativeResize="0"/>
            <p:nvPr/>
          </p:nvPicPr>
          <p:blipFill rotWithShape="1">
            <a:blip r:embed="rId5">
              <a:alphaModFix/>
            </a:blip>
            <a:srcRect t="19260" b="31255"/>
            <a:stretch/>
          </p:blipFill>
          <p:spPr>
            <a:xfrm rot="-3690879">
              <a:off x="7755881" y="1413760"/>
              <a:ext cx="1694962" cy="912453"/>
            </a:xfrm>
            <a:prstGeom prst="rect">
              <a:avLst/>
            </a:prstGeom>
            <a:noFill/>
            <a:ln>
              <a:noFill/>
            </a:ln>
          </p:spPr>
        </p:pic>
      </p:grpSp>
      <p:sp>
        <p:nvSpPr>
          <p:cNvPr id="200" name="Google Shape;200;p2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01" name="Google Shape;201;p29"/>
          <p:cNvSpPr txBox="1">
            <a:spLocks noGrp="1"/>
          </p:cNvSpPr>
          <p:nvPr>
            <p:ph type="title" idx="2"/>
          </p:nvPr>
        </p:nvSpPr>
        <p:spPr>
          <a:xfrm>
            <a:off x="1053888"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02" name="Google Shape;202;p29"/>
          <p:cNvSpPr txBox="1">
            <a:spLocks noGrp="1"/>
          </p:cNvSpPr>
          <p:nvPr>
            <p:ph type="subTitle" idx="1"/>
          </p:nvPr>
        </p:nvSpPr>
        <p:spPr>
          <a:xfrm>
            <a:off x="10537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3" name="Google Shape;203;p29"/>
          <p:cNvSpPr txBox="1">
            <a:spLocks noGrp="1"/>
          </p:cNvSpPr>
          <p:nvPr>
            <p:ph type="title" idx="3"/>
          </p:nvPr>
        </p:nvSpPr>
        <p:spPr>
          <a:xfrm>
            <a:off x="3519069"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04" name="Google Shape;204;p29"/>
          <p:cNvSpPr txBox="1">
            <a:spLocks noGrp="1"/>
          </p:cNvSpPr>
          <p:nvPr>
            <p:ph type="subTitle" idx="4"/>
          </p:nvPr>
        </p:nvSpPr>
        <p:spPr>
          <a:xfrm>
            <a:off x="3518925"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5" name="Google Shape;205;p29"/>
          <p:cNvSpPr txBox="1">
            <a:spLocks noGrp="1"/>
          </p:cNvSpPr>
          <p:nvPr>
            <p:ph type="title" idx="5"/>
          </p:nvPr>
        </p:nvSpPr>
        <p:spPr>
          <a:xfrm>
            <a:off x="5984394"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06" name="Google Shape;206;p29"/>
          <p:cNvSpPr txBox="1">
            <a:spLocks noGrp="1"/>
          </p:cNvSpPr>
          <p:nvPr>
            <p:ph type="subTitle" idx="6"/>
          </p:nvPr>
        </p:nvSpPr>
        <p:spPr>
          <a:xfrm>
            <a:off x="59842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7" name="Google Shape;207;p29"/>
          <p:cNvSpPr txBox="1">
            <a:spLocks noGrp="1"/>
          </p:cNvSpPr>
          <p:nvPr>
            <p:ph type="title" idx="7"/>
          </p:nvPr>
        </p:nvSpPr>
        <p:spPr>
          <a:xfrm>
            <a:off x="1053738"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08" name="Google Shape;208;p29"/>
          <p:cNvSpPr txBox="1">
            <a:spLocks noGrp="1"/>
          </p:cNvSpPr>
          <p:nvPr>
            <p:ph type="subTitle" idx="8"/>
          </p:nvPr>
        </p:nvSpPr>
        <p:spPr>
          <a:xfrm>
            <a:off x="10536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9" name="Google Shape;209;p29"/>
          <p:cNvSpPr txBox="1">
            <a:spLocks noGrp="1"/>
          </p:cNvSpPr>
          <p:nvPr>
            <p:ph type="title" idx="9"/>
          </p:nvPr>
        </p:nvSpPr>
        <p:spPr>
          <a:xfrm>
            <a:off x="3518919"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10" name="Google Shape;210;p29"/>
          <p:cNvSpPr txBox="1">
            <a:spLocks noGrp="1"/>
          </p:cNvSpPr>
          <p:nvPr>
            <p:ph type="subTitle" idx="13"/>
          </p:nvPr>
        </p:nvSpPr>
        <p:spPr>
          <a:xfrm>
            <a:off x="3518775"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1" name="Google Shape;211;p29"/>
          <p:cNvSpPr txBox="1">
            <a:spLocks noGrp="1"/>
          </p:cNvSpPr>
          <p:nvPr>
            <p:ph type="title" idx="14"/>
          </p:nvPr>
        </p:nvSpPr>
        <p:spPr>
          <a:xfrm>
            <a:off x="5984244"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12" name="Google Shape;212;p29"/>
          <p:cNvSpPr txBox="1">
            <a:spLocks noGrp="1"/>
          </p:cNvSpPr>
          <p:nvPr>
            <p:ph type="subTitle" idx="15"/>
          </p:nvPr>
        </p:nvSpPr>
        <p:spPr>
          <a:xfrm>
            <a:off x="59841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67"/>
        <p:cNvGrpSpPr/>
        <p:nvPr/>
      </p:nvGrpSpPr>
      <p:grpSpPr>
        <a:xfrm>
          <a:off x="0" y="0"/>
          <a:ext cx="0" cy="0"/>
          <a:chOff x="0" y="0"/>
          <a:chExt cx="0" cy="0"/>
        </a:xfrm>
      </p:grpSpPr>
      <p:grpSp>
        <p:nvGrpSpPr>
          <p:cNvPr id="2368" name="Google Shape;2368;p280"/>
          <p:cNvGrpSpPr/>
          <p:nvPr/>
        </p:nvGrpSpPr>
        <p:grpSpPr>
          <a:xfrm>
            <a:off x="-623153" y="-2161325"/>
            <a:ext cx="10706627" cy="9306723"/>
            <a:chOff x="-623153" y="-2161325"/>
            <a:chExt cx="10706627" cy="9306723"/>
          </a:xfrm>
        </p:grpSpPr>
        <p:pic>
          <p:nvPicPr>
            <p:cNvPr id="2369" name="Google Shape;2369;p280"/>
            <p:cNvPicPr preferRelativeResize="0"/>
            <p:nvPr/>
          </p:nvPicPr>
          <p:blipFill>
            <a:blip r:embed="rId2">
              <a:alphaModFix/>
            </a:blip>
            <a:stretch>
              <a:fillRect/>
            </a:stretch>
          </p:blipFill>
          <p:spPr>
            <a:xfrm flipH="1">
              <a:off x="2804874" y="4440425"/>
              <a:ext cx="2305990" cy="2068525"/>
            </a:xfrm>
            <a:prstGeom prst="rect">
              <a:avLst/>
            </a:prstGeom>
            <a:noFill/>
            <a:ln>
              <a:noFill/>
            </a:ln>
          </p:spPr>
        </p:pic>
        <p:pic>
          <p:nvPicPr>
            <p:cNvPr id="2370" name="Google Shape;2370;p280"/>
            <p:cNvPicPr preferRelativeResize="0"/>
            <p:nvPr/>
          </p:nvPicPr>
          <p:blipFill>
            <a:blip r:embed="rId3">
              <a:alphaModFix/>
            </a:blip>
            <a:stretch>
              <a:fillRect/>
            </a:stretch>
          </p:blipFill>
          <p:spPr>
            <a:xfrm>
              <a:off x="-623153" y="-2161325"/>
              <a:ext cx="4886001" cy="3313800"/>
            </a:xfrm>
            <a:prstGeom prst="rect">
              <a:avLst/>
            </a:prstGeom>
            <a:noFill/>
            <a:ln>
              <a:noFill/>
            </a:ln>
          </p:spPr>
        </p:pic>
        <p:pic>
          <p:nvPicPr>
            <p:cNvPr id="2371" name="Google Shape;2371;p280"/>
            <p:cNvPicPr preferRelativeResize="0"/>
            <p:nvPr/>
          </p:nvPicPr>
          <p:blipFill>
            <a:blip r:embed="rId4">
              <a:alphaModFix/>
            </a:blip>
            <a:stretch>
              <a:fillRect/>
            </a:stretch>
          </p:blipFill>
          <p:spPr>
            <a:xfrm>
              <a:off x="4915996" y="4255400"/>
              <a:ext cx="4659400" cy="2889999"/>
            </a:xfrm>
            <a:prstGeom prst="rect">
              <a:avLst/>
            </a:prstGeom>
            <a:noFill/>
            <a:ln>
              <a:noFill/>
            </a:ln>
          </p:spPr>
        </p:pic>
        <p:pic>
          <p:nvPicPr>
            <p:cNvPr id="2372" name="Google Shape;2372;p280"/>
            <p:cNvPicPr preferRelativeResize="0"/>
            <p:nvPr/>
          </p:nvPicPr>
          <p:blipFill>
            <a:blip r:embed="rId5">
              <a:alphaModFix/>
            </a:blip>
            <a:stretch>
              <a:fillRect/>
            </a:stretch>
          </p:blipFill>
          <p:spPr>
            <a:xfrm rot="-3381171">
              <a:off x="7670960" y="785728"/>
              <a:ext cx="1961654" cy="2133970"/>
            </a:xfrm>
            <a:prstGeom prst="rect">
              <a:avLst/>
            </a:prstGeom>
            <a:noFill/>
            <a:ln>
              <a:noFill/>
            </a:ln>
          </p:spPr>
        </p:pic>
      </p:grpSp>
      <p:sp>
        <p:nvSpPr>
          <p:cNvPr id="2373" name="Google Shape;2373;p28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374" name="Google Shape;2374;p280"/>
          <p:cNvSpPr txBox="1">
            <a:spLocks noGrp="1"/>
          </p:cNvSpPr>
          <p:nvPr>
            <p:ph type="body" idx="1"/>
          </p:nvPr>
        </p:nvSpPr>
        <p:spPr>
          <a:xfrm>
            <a:off x="714175" y="1152475"/>
            <a:ext cx="77157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375"/>
        <p:cNvGrpSpPr/>
        <p:nvPr/>
      </p:nvGrpSpPr>
      <p:grpSpPr>
        <a:xfrm>
          <a:off x="0" y="0"/>
          <a:ext cx="0" cy="0"/>
          <a:chOff x="0" y="0"/>
          <a:chExt cx="0" cy="0"/>
        </a:xfrm>
      </p:grpSpPr>
      <p:grpSp>
        <p:nvGrpSpPr>
          <p:cNvPr id="2376" name="Google Shape;2376;p281"/>
          <p:cNvGrpSpPr/>
          <p:nvPr/>
        </p:nvGrpSpPr>
        <p:grpSpPr>
          <a:xfrm>
            <a:off x="-260149" y="-3051626"/>
            <a:ext cx="10328174" cy="9907952"/>
            <a:chOff x="-260149" y="-3051626"/>
            <a:chExt cx="10328174" cy="9907952"/>
          </a:xfrm>
        </p:grpSpPr>
        <p:pic>
          <p:nvPicPr>
            <p:cNvPr id="2377" name="Google Shape;2377;p281"/>
            <p:cNvPicPr preferRelativeResize="0"/>
            <p:nvPr/>
          </p:nvPicPr>
          <p:blipFill>
            <a:blip r:embed="rId3">
              <a:alphaModFix/>
            </a:blip>
            <a:stretch>
              <a:fillRect/>
            </a:stretch>
          </p:blipFill>
          <p:spPr>
            <a:xfrm rot="10800000">
              <a:off x="-260149" y="-3051626"/>
              <a:ext cx="5191825" cy="4657201"/>
            </a:xfrm>
            <a:prstGeom prst="rect">
              <a:avLst/>
            </a:prstGeom>
            <a:noFill/>
            <a:ln>
              <a:noFill/>
            </a:ln>
          </p:spPr>
        </p:pic>
        <p:pic>
          <p:nvPicPr>
            <p:cNvPr id="2378" name="Google Shape;2378;p281"/>
            <p:cNvPicPr preferRelativeResize="0"/>
            <p:nvPr/>
          </p:nvPicPr>
          <p:blipFill>
            <a:blip r:embed="rId4">
              <a:alphaModFix/>
            </a:blip>
            <a:stretch>
              <a:fillRect/>
            </a:stretch>
          </p:blipFill>
          <p:spPr>
            <a:xfrm rot="5400000" flipH="1">
              <a:off x="6866548" y="2402849"/>
              <a:ext cx="3815301" cy="2587651"/>
            </a:xfrm>
            <a:prstGeom prst="rect">
              <a:avLst/>
            </a:prstGeom>
            <a:noFill/>
            <a:ln>
              <a:noFill/>
            </a:ln>
          </p:spPr>
        </p:pic>
        <p:pic>
          <p:nvPicPr>
            <p:cNvPr id="2379" name="Google Shape;2379;p281"/>
            <p:cNvPicPr preferRelativeResize="0"/>
            <p:nvPr/>
          </p:nvPicPr>
          <p:blipFill>
            <a:blip r:embed="rId5">
              <a:alphaModFix/>
            </a:blip>
            <a:stretch>
              <a:fillRect/>
            </a:stretch>
          </p:blipFill>
          <p:spPr>
            <a:xfrm>
              <a:off x="4" y="3862950"/>
              <a:ext cx="4826066" cy="2993376"/>
            </a:xfrm>
            <a:prstGeom prst="rect">
              <a:avLst/>
            </a:prstGeom>
            <a:noFill/>
            <a:ln>
              <a:noFill/>
            </a:ln>
          </p:spPr>
        </p:pic>
        <p:pic>
          <p:nvPicPr>
            <p:cNvPr id="2380" name="Google Shape;2380;p281"/>
            <p:cNvPicPr preferRelativeResize="0"/>
            <p:nvPr/>
          </p:nvPicPr>
          <p:blipFill>
            <a:blip r:embed="rId6">
              <a:alphaModFix/>
            </a:blip>
            <a:stretch>
              <a:fillRect/>
            </a:stretch>
          </p:blipFill>
          <p:spPr>
            <a:xfrm flipH="1">
              <a:off x="5794025" y="4378675"/>
              <a:ext cx="1476225" cy="1324200"/>
            </a:xfrm>
            <a:prstGeom prst="rect">
              <a:avLst/>
            </a:prstGeom>
            <a:noFill/>
            <a:ln>
              <a:noFill/>
            </a:ln>
          </p:spPr>
        </p:pic>
      </p:grpSp>
      <p:sp>
        <p:nvSpPr>
          <p:cNvPr id="2381" name="Google Shape;2381;p28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382" name="Google Shape;2382;p281"/>
          <p:cNvSpPr txBox="1">
            <a:spLocks noGrp="1"/>
          </p:cNvSpPr>
          <p:nvPr>
            <p:ph type="title" idx="2"/>
          </p:nvPr>
        </p:nvSpPr>
        <p:spPr>
          <a:xfrm>
            <a:off x="1829663"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383" name="Google Shape;2383;p281"/>
          <p:cNvSpPr txBox="1">
            <a:spLocks noGrp="1"/>
          </p:cNvSpPr>
          <p:nvPr>
            <p:ph type="subTitle" idx="1"/>
          </p:nvPr>
        </p:nvSpPr>
        <p:spPr>
          <a:xfrm>
            <a:off x="182952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384" name="Google Shape;2384;p281"/>
          <p:cNvSpPr txBox="1">
            <a:spLocks noGrp="1"/>
          </p:cNvSpPr>
          <p:nvPr>
            <p:ph type="title" idx="3"/>
          </p:nvPr>
        </p:nvSpPr>
        <p:spPr>
          <a:xfrm>
            <a:off x="5208475"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385" name="Google Shape;2385;p281"/>
          <p:cNvSpPr txBox="1">
            <a:spLocks noGrp="1"/>
          </p:cNvSpPr>
          <p:nvPr>
            <p:ph type="subTitle" idx="4"/>
          </p:nvPr>
        </p:nvSpPr>
        <p:spPr>
          <a:xfrm>
            <a:off x="520847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86"/>
        <p:cNvGrpSpPr/>
        <p:nvPr/>
      </p:nvGrpSpPr>
      <p:grpSpPr>
        <a:xfrm>
          <a:off x="0" y="0"/>
          <a:ext cx="0" cy="0"/>
          <a:chOff x="0" y="0"/>
          <a:chExt cx="0" cy="0"/>
        </a:xfrm>
      </p:grpSpPr>
      <p:grpSp>
        <p:nvGrpSpPr>
          <p:cNvPr id="2387" name="Google Shape;2387;p282"/>
          <p:cNvGrpSpPr/>
          <p:nvPr/>
        </p:nvGrpSpPr>
        <p:grpSpPr>
          <a:xfrm>
            <a:off x="-1993139" y="-718676"/>
            <a:ext cx="12221629" cy="7477751"/>
            <a:chOff x="-1993139" y="-718676"/>
            <a:chExt cx="12221629" cy="7477751"/>
          </a:xfrm>
        </p:grpSpPr>
        <p:pic>
          <p:nvPicPr>
            <p:cNvPr id="2388" name="Google Shape;2388;p282"/>
            <p:cNvPicPr preferRelativeResize="0"/>
            <p:nvPr/>
          </p:nvPicPr>
          <p:blipFill>
            <a:blip r:embed="rId2">
              <a:alphaModFix/>
            </a:blip>
            <a:stretch>
              <a:fillRect/>
            </a:stretch>
          </p:blipFill>
          <p:spPr>
            <a:xfrm rot="-5400000" flipH="1">
              <a:off x="6279391" y="206900"/>
              <a:ext cx="4874675" cy="3023524"/>
            </a:xfrm>
            <a:prstGeom prst="rect">
              <a:avLst/>
            </a:prstGeom>
            <a:noFill/>
            <a:ln>
              <a:noFill/>
            </a:ln>
          </p:spPr>
        </p:pic>
        <p:pic>
          <p:nvPicPr>
            <p:cNvPr id="2389" name="Google Shape;2389;p282"/>
            <p:cNvPicPr preferRelativeResize="0"/>
            <p:nvPr/>
          </p:nvPicPr>
          <p:blipFill>
            <a:blip r:embed="rId3">
              <a:alphaModFix/>
            </a:blip>
            <a:stretch>
              <a:fillRect/>
            </a:stretch>
          </p:blipFill>
          <p:spPr>
            <a:xfrm>
              <a:off x="-1993139" y="2983300"/>
              <a:ext cx="4209216" cy="3775775"/>
            </a:xfrm>
            <a:prstGeom prst="rect">
              <a:avLst/>
            </a:prstGeom>
            <a:noFill/>
            <a:ln>
              <a:noFill/>
            </a:ln>
          </p:spPr>
        </p:pic>
        <p:pic>
          <p:nvPicPr>
            <p:cNvPr id="2390" name="Google Shape;2390;p282"/>
            <p:cNvPicPr preferRelativeResize="0"/>
            <p:nvPr/>
          </p:nvPicPr>
          <p:blipFill>
            <a:blip r:embed="rId4">
              <a:alphaModFix/>
            </a:blip>
            <a:stretch>
              <a:fillRect/>
            </a:stretch>
          </p:blipFill>
          <p:spPr>
            <a:xfrm rot="1618011">
              <a:off x="3088345" y="3857496"/>
              <a:ext cx="1863682" cy="2027383"/>
            </a:xfrm>
            <a:prstGeom prst="rect">
              <a:avLst/>
            </a:prstGeom>
            <a:noFill/>
            <a:ln>
              <a:noFill/>
            </a:ln>
          </p:spPr>
        </p:pic>
      </p:grpSp>
      <p:sp>
        <p:nvSpPr>
          <p:cNvPr id="2391" name="Google Shape;2391;p28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92"/>
        <p:cNvGrpSpPr/>
        <p:nvPr/>
      </p:nvGrpSpPr>
      <p:grpSpPr>
        <a:xfrm>
          <a:off x="0" y="0"/>
          <a:ext cx="0" cy="0"/>
          <a:chOff x="0" y="0"/>
          <a:chExt cx="0" cy="0"/>
        </a:xfrm>
      </p:grpSpPr>
      <p:grpSp>
        <p:nvGrpSpPr>
          <p:cNvPr id="2393" name="Google Shape;2393;p283"/>
          <p:cNvGrpSpPr/>
          <p:nvPr/>
        </p:nvGrpSpPr>
        <p:grpSpPr>
          <a:xfrm>
            <a:off x="-787550" y="-1858969"/>
            <a:ext cx="5526378" cy="8571745"/>
            <a:chOff x="-787550" y="-1858969"/>
            <a:chExt cx="5526378" cy="8571745"/>
          </a:xfrm>
        </p:grpSpPr>
        <p:pic>
          <p:nvPicPr>
            <p:cNvPr id="2394" name="Google Shape;2394;p283"/>
            <p:cNvPicPr preferRelativeResize="0"/>
            <p:nvPr/>
          </p:nvPicPr>
          <p:blipFill>
            <a:blip r:embed="rId2">
              <a:alphaModFix/>
            </a:blip>
            <a:stretch>
              <a:fillRect/>
            </a:stretch>
          </p:blipFill>
          <p:spPr>
            <a:xfrm>
              <a:off x="270504" y="3941275"/>
              <a:ext cx="4468324" cy="2771501"/>
            </a:xfrm>
            <a:prstGeom prst="rect">
              <a:avLst/>
            </a:prstGeom>
            <a:noFill/>
            <a:ln>
              <a:noFill/>
            </a:ln>
          </p:spPr>
        </p:pic>
        <p:pic>
          <p:nvPicPr>
            <p:cNvPr id="2395" name="Google Shape;2395;p283"/>
            <p:cNvPicPr preferRelativeResize="0"/>
            <p:nvPr/>
          </p:nvPicPr>
          <p:blipFill>
            <a:blip r:embed="rId3">
              <a:alphaModFix/>
            </a:blip>
            <a:stretch>
              <a:fillRect/>
            </a:stretch>
          </p:blipFill>
          <p:spPr>
            <a:xfrm rot="902127">
              <a:off x="-502625" y="-1384064"/>
              <a:ext cx="4021252" cy="2727326"/>
            </a:xfrm>
            <a:prstGeom prst="rect">
              <a:avLst/>
            </a:prstGeom>
            <a:noFill/>
            <a:ln>
              <a:noFill/>
            </a:ln>
          </p:spPr>
        </p:pic>
        <p:pic>
          <p:nvPicPr>
            <p:cNvPr id="2396" name="Google Shape;2396;p283"/>
            <p:cNvPicPr preferRelativeResize="0"/>
            <p:nvPr/>
          </p:nvPicPr>
          <p:blipFill>
            <a:blip r:embed="rId4">
              <a:alphaModFix/>
            </a:blip>
            <a:stretch>
              <a:fillRect/>
            </a:stretch>
          </p:blipFill>
          <p:spPr>
            <a:xfrm rot="-2557688">
              <a:off x="-545598" y="230050"/>
              <a:ext cx="2440302" cy="1666625"/>
            </a:xfrm>
            <a:prstGeom prst="rect">
              <a:avLst/>
            </a:prstGeom>
            <a:noFill/>
            <a:ln>
              <a:noFill/>
            </a:ln>
          </p:spPr>
        </p:pic>
      </p:grpSp>
      <p:sp>
        <p:nvSpPr>
          <p:cNvPr id="2397" name="Google Shape;2397;p283"/>
          <p:cNvSpPr txBox="1">
            <a:spLocks noGrp="1"/>
          </p:cNvSpPr>
          <p:nvPr>
            <p:ph type="title"/>
          </p:nvPr>
        </p:nvSpPr>
        <p:spPr>
          <a:xfrm>
            <a:off x="1398100" y="1507050"/>
            <a:ext cx="2951700" cy="1117500"/>
          </a:xfrm>
          <a:prstGeom prst="rect">
            <a:avLst/>
          </a:prstGeom>
        </p:spPr>
        <p:txBody>
          <a:bodyPr spcFirstLastPara="1" wrap="square" lIns="91425" tIns="91425" rIns="91425" bIns="91425" anchor="ctr" anchorCtr="0">
            <a:noAutofit/>
          </a:bodyPr>
          <a:lstStyle>
            <a:lvl1pPr lvl="0" algn="l">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398" name="Google Shape;2398;p283"/>
          <p:cNvSpPr txBox="1">
            <a:spLocks noGrp="1"/>
          </p:cNvSpPr>
          <p:nvPr>
            <p:ph type="subTitle" idx="1"/>
          </p:nvPr>
        </p:nvSpPr>
        <p:spPr>
          <a:xfrm>
            <a:off x="1398100" y="2624550"/>
            <a:ext cx="2951700" cy="1011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99"/>
        <p:cNvGrpSpPr/>
        <p:nvPr/>
      </p:nvGrpSpPr>
      <p:grpSpPr>
        <a:xfrm>
          <a:off x="0" y="0"/>
          <a:ext cx="0" cy="0"/>
          <a:chOff x="0" y="0"/>
          <a:chExt cx="0" cy="0"/>
        </a:xfrm>
      </p:grpSpPr>
      <p:grpSp>
        <p:nvGrpSpPr>
          <p:cNvPr id="2400" name="Google Shape;2400;p284"/>
          <p:cNvGrpSpPr/>
          <p:nvPr/>
        </p:nvGrpSpPr>
        <p:grpSpPr>
          <a:xfrm>
            <a:off x="-1592709" y="-2321050"/>
            <a:ext cx="12467944" cy="10036299"/>
            <a:chOff x="-1592709" y="-2321050"/>
            <a:chExt cx="12467944" cy="10036299"/>
          </a:xfrm>
        </p:grpSpPr>
        <p:pic>
          <p:nvPicPr>
            <p:cNvPr id="2401" name="Google Shape;2401;p284"/>
            <p:cNvPicPr preferRelativeResize="0"/>
            <p:nvPr/>
          </p:nvPicPr>
          <p:blipFill>
            <a:blip r:embed="rId2">
              <a:alphaModFix/>
            </a:blip>
            <a:stretch>
              <a:fillRect/>
            </a:stretch>
          </p:blipFill>
          <p:spPr>
            <a:xfrm>
              <a:off x="-1592709" y="-2321050"/>
              <a:ext cx="7581420" cy="5141890"/>
            </a:xfrm>
            <a:prstGeom prst="rect">
              <a:avLst/>
            </a:prstGeom>
            <a:noFill/>
            <a:ln>
              <a:noFill/>
            </a:ln>
          </p:spPr>
        </p:pic>
        <p:pic>
          <p:nvPicPr>
            <p:cNvPr id="2402" name="Google Shape;2402;p284"/>
            <p:cNvPicPr preferRelativeResize="0"/>
            <p:nvPr/>
          </p:nvPicPr>
          <p:blipFill>
            <a:blip r:embed="rId3">
              <a:alphaModFix/>
            </a:blip>
            <a:stretch>
              <a:fillRect/>
            </a:stretch>
          </p:blipFill>
          <p:spPr>
            <a:xfrm>
              <a:off x="5141265" y="-611225"/>
              <a:ext cx="5733971" cy="5143500"/>
            </a:xfrm>
            <a:prstGeom prst="rect">
              <a:avLst/>
            </a:prstGeom>
            <a:noFill/>
            <a:ln>
              <a:noFill/>
            </a:ln>
          </p:spPr>
        </p:pic>
        <p:pic>
          <p:nvPicPr>
            <p:cNvPr id="2403" name="Google Shape;2403;p284"/>
            <p:cNvPicPr preferRelativeResize="0"/>
            <p:nvPr/>
          </p:nvPicPr>
          <p:blipFill>
            <a:blip r:embed="rId4">
              <a:alphaModFix/>
            </a:blip>
            <a:stretch>
              <a:fillRect/>
            </a:stretch>
          </p:blipFill>
          <p:spPr>
            <a:xfrm>
              <a:off x="623459" y="2571750"/>
              <a:ext cx="8292581" cy="5143499"/>
            </a:xfrm>
            <a:prstGeom prst="rect">
              <a:avLst/>
            </a:prstGeom>
            <a:noFill/>
            <a:ln>
              <a:noFill/>
            </a:ln>
          </p:spPr>
        </p:pic>
        <p:pic>
          <p:nvPicPr>
            <p:cNvPr id="2404" name="Google Shape;2404;p284"/>
            <p:cNvPicPr preferRelativeResize="0"/>
            <p:nvPr/>
          </p:nvPicPr>
          <p:blipFill>
            <a:blip r:embed="rId5">
              <a:alphaModFix/>
            </a:blip>
            <a:stretch>
              <a:fillRect/>
            </a:stretch>
          </p:blipFill>
          <p:spPr>
            <a:xfrm>
              <a:off x="266888" y="2763700"/>
              <a:ext cx="2456675" cy="2672449"/>
            </a:xfrm>
            <a:prstGeom prst="rect">
              <a:avLst/>
            </a:prstGeom>
            <a:noFill/>
            <a:ln>
              <a:noFill/>
            </a:ln>
          </p:spPr>
        </p:pic>
        <p:pic>
          <p:nvPicPr>
            <p:cNvPr id="2405" name="Google Shape;2405;p284"/>
            <p:cNvPicPr preferRelativeResize="0"/>
            <p:nvPr/>
          </p:nvPicPr>
          <p:blipFill>
            <a:blip r:embed="rId6">
              <a:alphaModFix/>
            </a:blip>
            <a:stretch>
              <a:fillRect/>
            </a:stretch>
          </p:blipFill>
          <p:spPr>
            <a:xfrm>
              <a:off x="4752971" y="-1463650"/>
              <a:ext cx="4532624" cy="3095625"/>
            </a:xfrm>
            <a:prstGeom prst="rect">
              <a:avLst/>
            </a:prstGeom>
            <a:noFill/>
            <a:ln>
              <a:noFill/>
            </a:ln>
          </p:spPr>
        </p:pic>
      </p:grpSp>
      <p:sp>
        <p:nvSpPr>
          <p:cNvPr id="2406" name="Google Shape;2406;p284"/>
          <p:cNvSpPr txBox="1">
            <a:spLocks noGrp="1"/>
          </p:cNvSpPr>
          <p:nvPr>
            <p:ph type="title"/>
          </p:nvPr>
        </p:nvSpPr>
        <p:spPr>
          <a:xfrm>
            <a:off x="1104750" y="1183350"/>
            <a:ext cx="6934500" cy="2776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2407"/>
        <p:cNvGrpSpPr/>
        <p:nvPr/>
      </p:nvGrpSpPr>
      <p:grpSpPr>
        <a:xfrm>
          <a:off x="0" y="0"/>
          <a:ext cx="0" cy="0"/>
          <a:chOff x="0" y="0"/>
          <a:chExt cx="0" cy="0"/>
        </a:xfrm>
      </p:grpSpPr>
      <p:sp>
        <p:nvSpPr>
          <p:cNvPr id="2408" name="Google Shape;2408;p285"/>
          <p:cNvSpPr txBox="1">
            <a:spLocks noGrp="1"/>
          </p:cNvSpPr>
          <p:nvPr>
            <p:ph type="title"/>
          </p:nvPr>
        </p:nvSpPr>
        <p:spPr>
          <a:xfrm>
            <a:off x="4572000" y="1275100"/>
            <a:ext cx="3515100" cy="968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600" b="0">
                <a:latin typeface="Autour One"/>
                <a:ea typeface="Autour One"/>
                <a:cs typeface="Autour One"/>
                <a:sym typeface="Autour One"/>
              </a:defRPr>
            </a:lvl1pPr>
            <a:lvl2pPr lvl="1" algn="l">
              <a:spcBef>
                <a:spcPts val="0"/>
              </a:spcBef>
              <a:spcAft>
                <a:spcPts val="0"/>
              </a:spcAft>
              <a:buSzPts val="4200"/>
              <a:buNone/>
              <a:defRPr sz="4200"/>
            </a:lvl2pPr>
            <a:lvl3pPr lvl="2" algn="l">
              <a:spcBef>
                <a:spcPts val="0"/>
              </a:spcBef>
              <a:spcAft>
                <a:spcPts val="0"/>
              </a:spcAft>
              <a:buSzPts val="4200"/>
              <a:buNone/>
              <a:defRPr sz="4200"/>
            </a:lvl3pPr>
            <a:lvl4pPr lvl="3" algn="l">
              <a:spcBef>
                <a:spcPts val="0"/>
              </a:spcBef>
              <a:spcAft>
                <a:spcPts val="0"/>
              </a:spcAft>
              <a:buSzPts val="4200"/>
              <a:buNone/>
              <a:defRPr sz="4200"/>
            </a:lvl4pPr>
            <a:lvl5pPr lvl="4" algn="l">
              <a:spcBef>
                <a:spcPts val="0"/>
              </a:spcBef>
              <a:spcAft>
                <a:spcPts val="0"/>
              </a:spcAft>
              <a:buSzPts val="4200"/>
              <a:buNone/>
              <a:defRPr sz="4200"/>
            </a:lvl5pPr>
            <a:lvl6pPr lvl="5" algn="l">
              <a:spcBef>
                <a:spcPts val="0"/>
              </a:spcBef>
              <a:spcAft>
                <a:spcPts val="0"/>
              </a:spcAft>
              <a:buSzPts val="4200"/>
              <a:buNone/>
              <a:defRPr sz="4200"/>
            </a:lvl6pPr>
            <a:lvl7pPr lvl="6" algn="l">
              <a:spcBef>
                <a:spcPts val="0"/>
              </a:spcBef>
              <a:spcAft>
                <a:spcPts val="0"/>
              </a:spcAft>
              <a:buSzPts val="4200"/>
              <a:buNone/>
              <a:defRPr sz="4200"/>
            </a:lvl7pPr>
            <a:lvl8pPr lvl="7" algn="l">
              <a:spcBef>
                <a:spcPts val="0"/>
              </a:spcBef>
              <a:spcAft>
                <a:spcPts val="0"/>
              </a:spcAft>
              <a:buSzPts val="4200"/>
              <a:buNone/>
              <a:defRPr sz="4200"/>
            </a:lvl8pPr>
            <a:lvl9pPr lvl="8" algn="l">
              <a:spcBef>
                <a:spcPts val="0"/>
              </a:spcBef>
              <a:spcAft>
                <a:spcPts val="0"/>
              </a:spcAft>
              <a:buSzPts val="4200"/>
              <a:buNone/>
              <a:defRPr sz="4200"/>
            </a:lvl9pPr>
          </a:lstStyle>
          <a:p>
            <a:endParaRPr/>
          </a:p>
        </p:txBody>
      </p:sp>
      <p:sp>
        <p:nvSpPr>
          <p:cNvPr id="2409" name="Google Shape;2409;p285"/>
          <p:cNvSpPr txBox="1">
            <a:spLocks noGrp="1"/>
          </p:cNvSpPr>
          <p:nvPr>
            <p:ph type="subTitle" idx="1"/>
          </p:nvPr>
        </p:nvSpPr>
        <p:spPr>
          <a:xfrm>
            <a:off x="4572000" y="2448788"/>
            <a:ext cx="3515100" cy="1419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grpSp>
        <p:nvGrpSpPr>
          <p:cNvPr id="2410" name="Google Shape;2410;p285"/>
          <p:cNvGrpSpPr/>
          <p:nvPr/>
        </p:nvGrpSpPr>
        <p:grpSpPr>
          <a:xfrm>
            <a:off x="-207700" y="-1376150"/>
            <a:ext cx="10435225" cy="9308799"/>
            <a:chOff x="-207699" y="-1376150"/>
            <a:chExt cx="10435225" cy="9308799"/>
          </a:xfrm>
        </p:grpSpPr>
        <p:grpSp>
          <p:nvGrpSpPr>
            <p:cNvPr id="2411" name="Google Shape;2411;p285"/>
            <p:cNvGrpSpPr/>
            <p:nvPr/>
          </p:nvGrpSpPr>
          <p:grpSpPr>
            <a:xfrm>
              <a:off x="-207700" y="-1376150"/>
              <a:ext cx="10435225" cy="9308799"/>
              <a:chOff x="-207699" y="-1376150"/>
              <a:chExt cx="10435225" cy="9308799"/>
            </a:xfrm>
          </p:grpSpPr>
          <p:pic>
            <p:nvPicPr>
              <p:cNvPr id="2412" name="Google Shape;2412;p285"/>
              <p:cNvPicPr preferRelativeResize="0"/>
              <p:nvPr/>
            </p:nvPicPr>
            <p:blipFill>
              <a:blip r:embed="rId3">
                <a:alphaModFix/>
              </a:blip>
              <a:stretch>
                <a:fillRect/>
              </a:stretch>
            </p:blipFill>
            <p:spPr>
              <a:xfrm rot="5400000">
                <a:off x="7384353" y="47800"/>
                <a:ext cx="2872018" cy="1947875"/>
              </a:xfrm>
              <a:prstGeom prst="rect">
                <a:avLst/>
              </a:prstGeom>
              <a:noFill/>
              <a:ln>
                <a:noFill/>
              </a:ln>
            </p:spPr>
          </p:pic>
          <p:pic>
            <p:nvPicPr>
              <p:cNvPr id="2413" name="Google Shape;2413;p285"/>
              <p:cNvPicPr preferRelativeResize="0"/>
              <p:nvPr/>
            </p:nvPicPr>
            <p:blipFill>
              <a:blip r:embed="rId4">
                <a:alphaModFix/>
              </a:blip>
              <a:stretch>
                <a:fillRect/>
              </a:stretch>
            </p:blipFill>
            <p:spPr>
              <a:xfrm rot="10800000" flipH="1">
                <a:off x="-207699" y="-1376150"/>
                <a:ext cx="4108652" cy="2548401"/>
              </a:xfrm>
              <a:prstGeom prst="rect">
                <a:avLst/>
              </a:prstGeom>
              <a:noFill/>
              <a:ln>
                <a:noFill/>
              </a:ln>
            </p:spPr>
          </p:pic>
          <p:pic>
            <p:nvPicPr>
              <p:cNvPr id="2414" name="Google Shape;2414;p285"/>
              <p:cNvPicPr preferRelativeResize="0"/>
              <p:nvPr/>
            </p:nvPicPr>
            <p:blipFill>
              <a:blip r:embed="rId5">
                <a:alphaModFix/>
              </a:blip>
              <a:stretch>
                <a:fillRect/>
              </a:stretch>
            </p:blipFill>
            <p:spPr>
              <a:xfrm>
                <a:off x="5364352" y="3570275"/>
                <a:ext cx="4863174" cy="4362374"/>
              </a:xfrm>
              <a:prstGeom prst="rect">
                <a:avLst/>
              </a:prstGeom>
              <a:noFill/>
              <a:ln>
                <a:noFill/>
              </a:ln>
            </p:spPr>
          </p:pic>
          <p:pic>
            <p:nvPicPr>
              <p:cNvPr id="2415" name="Google Shape;2415;p285"/>
              <p:cNvPicPr preferRelativeResize="0"/>
              <p:nvPr/>
            </p:nvPicPr>
            <p:blipFill>
              <a:blip r:embed="rId6">
                <a:alphaModFix/>
              </a:blip>
              <a:stretch>
                <a:fillRect/>
              </a:stretch>
            </p:blipFill>
            <p:spPr>
              <a:xfrm rot="10800000" flipH="1">
                <a:off x="6338425" y="-414275"/>
                <a:ext cx="1374649" cy="1233100"/>
              </a:xfrm>
              <a:prstGeom prst="rect">
                <a:avLst/>
              </a:prstGeom>
              <a:noFill/>
              <a:ln>
                <a:noFill/>
              </a:ln>
            </p:spPr>
          </p:pic>
        </p:grpSp>
        <p:pic>
          <p:nvPicPr>
            <p:cNvPr id="2416" name="Google Shape;2416;p285"/>
            <p:cNvPicPr preferRelativeResize="0"/>
            <p:nvPr/>
          </p:nvPicPr>
          <p:blipFill>
            <a:blip r:embed="rId7">
              <a:alphaModFix/>
            </a:blip>
            <a:stretch>
              <a:fillRect/>
            </a:stretch>
          </p:blipFill>
          <p:spPr>
            <a:xfrm rot="1484429">
              <a:off x="5619436" y="3702488"/>
              <a:ext cx="1814703" cy="1974101"/>
            </a:xfrm>
            <a:prstGeom prst="rect">
              <a:avLst/>
            </a:prstGeom>
            <a:noFill/>
            <a:ln>
              <a:noFill/>
            </a:ln>
          </p:spPr>
        </p:pic>
      </p:gr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17"/>
        <p:cNvGrpSpPr/>
        <p:nvPr/>
      </p:nvGrpSpPr>
      <p:grpSpPr>
        <a:xfrm>
          <a:off x="0" y="0"/>
          <a:ext cx="0" cy="0"/>
          <a:chOff x="0" y="0"/>
          <a:chExt cx="0" cy="0"/>
        </a:xfrm>
      </p:grpSpPr>
      <p:sp>
        <p:nvSpPr>
          <p:cNvPr id="2418" name="Google Shape;2418;p286"/>
          <p:cNvSpPr txBox="1">
            <a:spLocks noGrp="1"/>
          </p:cNvSpPr>
          <p:nvPr>
            <p:ph type="body" idx="1"/>
          </p:nvPr>
        </p:nvSpPr>
        <p:spPr>
          <a:xfrm>
            <a:off x="714175" y="535650"/>
            <a:ext cx="4746300" cy="996000"/>
          </a:xfrm>
          <a:prstGeom prst="rect">
            <a:avLst/>
          </a:prstGeom>
        </p:spPr>
        <p:txBody>
          <a:bodyPr spcFirstLastPara="1" wrap="square" lIns="91425" tIns="91425" rIns="91425" bIns="91425" anchor="ctr" anchorCtr="0">
            <a:noAutofit/>
          </a:bodyPr>
          <a:lstStyle>
            <a:lvl1pPr marL="457200" marR="0" lvl="0" indent="-228600">
              <a:lnSpc>
                <a:spcPct val="100000"/>
              </a:lnSpc>
              <a:spcBef>
                <a:spcPts val="0"/>
              </a:spcBef>
              <a:spcAft>
                <a:spcPts val="0"/>
              </a:spcAft>
              <a:buSzPts val="3200"/>
              <a:buFont typeface="Autour One"/>
              <a:buNone/>
              <a:defRPr sz="3200">
                <a:latin typeface="Autour One"/>
                <a:ea typeface="Autour One"/>
                <a:cs typeface="Autour One"/>
                <a:sym typeface="Autour One"/>
              </a:defRPr>
            </a:lvl1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19"/>
        <p:cNvGrpSpPr/>
        <p:nvPr/>
      </p:nvGrpSpPr>
      <p:grpSpPr>
        <a:xfrm>
          <a:off x="0" y="0"/>
          <a:ext cx="0" cy="0"/>
          <a:chOff x="0" y="0"/>
          <a:chExt cx="0" cy="0"/>
        </a:xfrm>
      </p:grpSpPr>
      <p:grpSp>
        <p:nvGrpSpPr>
          <p:cNvPr id="2420" name="Google Shape;2420;p287"/>
          <p:cNvGrpSpPr/>
          <p:nvPr/>
        </p:nvGrpSpPr>
        <p:grpSpPr>
          <a:xfrm>
            <a:off x="-312430" y="-2203050"/>
            <a:ext cx="10061107" cy="8838949"/>
            <a:chOff x="-312430" y="-2203050"/>
            <a:chExt cx="10061107" cy="8838949"/>
          </a:xfrm>
        </p:grpSpPr>
        <p:pic>
          <p:nvPicPr>
            <p:cNvPr id="2421" name="Google Shape;2421;p287"/>
            <p:cNvPicPr preferRelativeResize="0"/>
            <p:nvPr/>
          </p:nvPicPr>
          <p:blipFill>
            <a:blip r:embed="rId2">
              <a:alphaModFix/>
            </a:blip>
            <a:stretch>
              <a:fillRect/>
            </a:stretch>
          </p:blipFill>
          <p:spPr>
            <a:xfrm>
              <a:off x="-312421" y="3858500"/>
              <a:ext cx="4477873" cy="2777400"/>
            </a:xfrm>
            <a:prstGeom prst="rect">
              <a:avLst/>
            </a:prstGeom>
            <a:noFill/>
            <a:ln>
              <a:noFill/>
            </a:ln>
          </p:spPr>
        </p:pic>
        <p:pic>
          <p:nvPicPr>
            <p:cNvPr id="2422" name="Google Shape;2422;p287"/>
            <p:cNvPicPr preferRelativeResize="0"/>
            <p:nvPr/>
          </p:nvPicPr>
          <p:blipFill>
            <a:blip r:embed="rId3">
              <a:alphaModFix/>
            </a:blip>
            <a:stretch>
              <a:fillRect/>
            </a:stretch>
          </p:blipFill>
          <p:spPr>
            <a:xfrm flipH="1">
              <a:off x="1782229" y="-2203050"/>
              <a:ext cx="3582674" cy="3213749"/>
            </a:xfrm>
            <a:prstGeom prst="rect">
              <a:avLst/>
            </a:prstGeom>
            <a:noFill/>
            <a:ln>
              <a:noFill/>
            </a:ln>
          </p:spPr>
        </p:pic>
        <p:pic>
          <p:nvPicPr>
            <p:cNvPr id="2423" name="Google Shape;2423;p287"/>
            <p:cNvPicPr preferRelativeResize="0"/>
            <p:nvPr/>
          </p:nvPicPr>
          <p:blipFill>
            <a:blip r:embed="rId4">
              <a:alphaModFix/>
            </a:blip>
            <a:stretch>
              <a:fillRect/>
            </a:stretch>
          </p:blipFill>
          <p:spPr>
            <a:xfrm rot="5400000">
              <a:off x="6994777" y="-325425"/>
              <a:ext cx="3281925" cy="2225876"/>
            </a:xfrm>
            <a:prstGeom prst="rect">
              <a:avLst/>
            </a:prstGeom>
            <a:noFill/>
            <a:ln>
              <a:noFill/>
            </a:ln>
          </p:spPr>
        </p:pic>
        <p:pic>
          <p:nvPicPr>
            <p:cNvPr id="2424" name="Google Shape;2424;p287"/>
            <p:cNvPicPr preferRelativeResize="0"/>
            <p:nvPr/>
          </p:nvPicPr>
          <p:blipFill>
            <a:blip r:embed="rId5">
              <a:alphaModFix/>
            </a:blip>
            <a:stretch>
              <a:fillRect/>
            </a:stretch>
          </p:blipFill>
          <p:spPr>
            <a:xfrm rot="4151567">
              <a:off x="-320042" y="-175873"/>
              <a:ext cx="2395664" cy="1636149"/>
            </a:xfrm>
            <a:prstGeom prst="rect">
              <a:avLst/>
            </a:prstGeom>
            <a:noFill/>
            <a:ln>
              <a:noFill/>
            </a:ln>
          </p:spPr>
        </p:pic>
      </p:grpSp>
      <p:sp>
        <p:nvSpPr>
          <p:cNvPr id="2425" name="Google Shape;2425;p287"/>
          <p:cNvSpPr txBox="1">
            <a:spLocks noGrp="1"/>
          </p:cNvSpPr>
          <p:nvPr>
            <p:ph type="title" hasCustomPrompt="1"/>
          </p:nvPr>
        </p:nvSpPr>
        <p:spPr>
          <a:xfrm>
            <a:off x="2387700" y="1514700"/>
            <a:ext cx="4368600" cy="146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426" name="Google Shape;2426;p287"/>
          <p:cNvSpPr txBox="1">
            <a:spLocks noGrp="1"/>
          </p:cNvSpPr>
          <p:nvPr>
            <p:ph type="subTitle" idx="1"/>
          </p:nvPr>
        </p:nvSpPr>
        <p:spPr>
          <a:xfrm>
            <a:off x="3070950" y="2980188"/>
            <a:ext cx="3002100" cy="6486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427"/>
        <p:cNvGrpSpPr/>
        <p:nvPr/>
      </p:nvGrpSpPr>
      <p:grpSpPr>
        <a:xfrm>
          <a:off x="0" y="0"/>
          <a:ext cx="0" cy="0"/>
          <a:chOff x="0" y="0"/>
          <a:chExt cx="0" cy="0"/>
        </a:xfrm>
      </p:grpSpPr>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2428"/>
        <p:cNvGrpSpPr/>
        <p:nvPr/>
      </p:nvGrpSpPr>
      <p:grpSpPr>
        <a:xfrm>
          <a:off x="0" y="0"/>
          <a:ext cx="0" cy="0"/>
          <a:chOff x="0" y="0"/>
          <a:chExt cx="0" cy="0"/>
        </a:xfrm>
      </p:grpSpPr>
      <p:grpSp>
        <p:nvGrpSpPr>
          <p:cNvPr id="2429" name="Google Shape;2429;p289"/>
          <p:cNvGrpSpPr/>
          <p:nvPr/>
        </p:nvGrpSpPr>
        <p:grpSpPr>
          <a:xfrm>
            <a:off x="-1595189" y="-1550751"/>
            <a:ext cx="10886939" cy="8860700"/>
            <a:chOff x="-1595189" y="-1550751"/>
            <a:chExt cx="10886939" cy="8860700"/>
          </a:xfrm>
        </p:grpSpPr>
        <p:pic>
          <p:nvPicPr>
            <p:cNvPr id="2430" name="Google Shape;2430;p289"/>
            <p:cNvPicPr preferRelativeResize="0"/>
            <p:nvPr/>
          </p:nvPicPr>
          <p:blipFill>
            <a:blip r:embed="rId3">
              <a:alphaModFix/>
            </a:blip>
            <a:stretch>
              <a:fillRect/>
            </a:stretch>
          </p:blipFill>
          <p:spPr>
            <a:xfrm rot="764436">
              <a:off x="-1357826" y="-1163539"/>
              <a:ext cx="3799209" cy="2576721"/>
            </a:xfrm>
            <a:prstGeom prst="rect">
              <a:avLst/>
            </a:prstGeom>
            <a:noFill/>
            <a:ln>
              <a:noFill/>
            </a:ln>
          </p:spPr>
        </p:pic>
        <p:pic>
          <p:nvPicPr>
            <p:cNvPr id="2431" name="Google Shape;2431;p289"/>
            <p:cNvPicPr preferRelativeResize="0"/>
            <p:nvPr/>
          </p:nvPicPr>
          <p:blipFill rotWithShape="1">
            <a:blip r:embed="rId4">
              <a:alphaModFix/>
            </a:blip>
            <a:srcRect l="14900" t="13704" r="12059"/>
            <a:stretch/>
          </p:blipFill>
          <p:spPr>
            <a:xfrm>
              <a:off x="7885900" y="4150558"/>
              <a:ext cx="1405850" cy="1806759"/>
            </a:xfrm>
            <a:prstGeom prst="rect">
              <a:avLst/>
            </a:prstGeom>
            <a:noFill/>
            <a:ln>
              <a:noFill/>
            </a:ln>
          </p:spPr>
        </p:pic>
        <p:pic>
          <p:nvPicPr>
            <p:cNvPr id="2432" name="Google Shape;2432;p289"/>
            <p:cNvPicPr preferRelativeResize="0"/>
            <p:nvPr/>
          </p:nvPicPr>
          <p:blipFill rotWithShape="1">
            <a:blip r:embed="rId5">
              <a:alphaModFix/>
            </a:blip>
            <a:srcRect l="11418" t="19680" r="8511" b="32342"/>
            <a:stretch/>
          </p:blipFill>
          <p:spPr>
            <a:xfrm rot="-6299993">
              <a:off x="7479352" y="363221"/>
              <a:ext cx="1582347" cy="1031455"/>
            </a:xfrm>
            <a:prstGeom prst="rect">
              <a:avLst/>
            </a:prstGeom>
            <a:noFill/>
            <a:ln>
              <a:noFill/>
            </a:ln>
          </p:spPr>
        </p:pic>
        <p:pic>
          <p:nvPicPr>
            <p:cNvPr id="2433" name="Google Shape;2433;p289"/>
            <p:cNvPicPr preferRelativeResize="0"/>
            <p:nvPr/>
          </p:nvPicPr>
          <p:blipFill>
            <a:blip r:embed="rId6">
              <a:alphaModFix/>
            </a:blip>
            <a:stretch>
              <a:fillRect/>
            </a:stretch>
          </p:blipFill>
          <p:spPr>
            <a:xfrm>
              <a:off x="1961424" y="4230450"/>
              <a:ext cx="3433074" cy="3079499"/>
            </a:xfrm>
            <a:prstGeom prst="rect">
              <a:avLst/>
            </a:prstGeom>
            <a:noFill/>
            <a:ln>
              <a:noFill/>
            </a:ln>
          </p:spPr>
        </p:pic>
      </p:grpSp>
      <p:sp>
        <p:nvSpPr>
          <p:cNvPr id="2434" name="Google Shape;2434;p28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solidFill>
                  <a:schemeClr val="dk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435" name="Google Shape;2435;p289"/>
          <p:cNvSpPr txBox="1">
            <a:spLocks noGrp="1"/>
          </p:cNvSpPr>
          <p:nvPr>
            <p:ph type="title" idx="2" hasCustomPrompt="1"/>
          </p:nvPr>
        </p:nvSpPr>
        <p:spPr>
          <a:xfrm>
            <a:off x="865350" y="181005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2436" name="Google Shape;2436;p289"/>
          <p:cNvSpPr txBox="1">
            <a:spLocks noGrp="1"/>
          </p:cNvSpPr>
          <p:nvPr>
            <p:ph type="title" idx="3"/>
          </p:nvPr>
        </p:nvSpPr>
        <p:spPr>
          <a:xfrm>
            <a:off x="1875288"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2437" name="Google Shape;2437;p289"/>
          <p:cNvSpPr txBox="1">
            <a:spLocks noGrp="1"/>
          </p:cNvSpPr>
          <p:nvPr>
            <p:ph type="subTitle" idx="1"/>
          </p:nvPr>
        </p:nvSpPr>
        <p:spPr>
          <a:xfrm>
            <a:off x="1875288"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38" name="Google Shape;2438;p289"/>
          <p:cNvSpPr txBox="1">
            <a:spLocks noGrp="1"/>
          </p:cNvSpPr>
          <p:nvPr>
            <p:ph type="title" idx="4" hasCustomPrompt="1"/>
          </p:nvPr>
        </p:nvSpPr>
        <p:spPr>
          <a:xfrm>
            <a:off x="4698337" y="1817013"/>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2439" name="Google Shape;2439;p289"/>
          <p:cNvSpPr txBox="1">
            <a:spLocks noGrp="1"/>
          </p:cNvSpPr>
          <p:nvPr>
            <p:ph type="title" idx="5"/>
          </p:nvPr>
        </p:nvSpPr>
        <p:spPr>
          <a:xfrm>
            <a:off x="5711475"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2440" name="Google Shape;2440;p289"/>
          <p:cNvSpPr txBox="1">
            <a:spLocks noGrp="1"/>
          </p:cNvSpPr>
          <p:nvPr>
            <p:ph type="subTitle" idx="6"/>
          </p:nvPr>
        </p:nvSpPr>
        <p:spPr>
          <a:xfrm>
            <a:off x="5711475"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41" name="Google Shape;2441;p289"/>
          <p:cNvSpPr txBox="1">
            <a:spLocks noGrp="1"/>
          </p:cNvSpPr>
          <p:nvPr>
            <p:ph type="title" idx="7" hasCustomPrompt="1"/>
          </p:nvPr>
        </p:nvSpPr>
        <p:spPr>
          <a:xfrm>
            <a:off x="865363"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2442" name="Google Shape;2442;p289"/>
          <p:cNvSpPr txBox="1">
            <a:spLocks noGrp="1"/>
          </p:cNvSpPr>
          <p:nvPr>
            <p:ph type="title" idx="8"/>
          </p:nvPr>
        </p:nvSpPr>
        <p:spPr>
          <a:xfrm>
            <a:off x="1875288"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2443" name="Google Shape;2443;p289"/>
          <p:cNvSpPr txBox="1">
            <a:spLocks noGrp="1"/>
          </p:cNvSpPr>
          <p:nvPr>
            <p:ph type="subTitle" idx="9"/>
          </p:nvPr>
        </p:nvSpPr>
        <p:spPr>
          <a:xfrm>
            <a:off x="1875288"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44" name="Google Shape;2444;p289"/>
          <p:cNvSpPr txBox="1">
            <a:spLocks noGrp="1"/>
          </p:cNvSpPr>
          <p:nvPr>
            <p:ph type="title" idx="13" hasCustomPrompt="1"/>
          </p:nvPr>
        </p:nvSpPr>
        <p:spPr>
          <a:xfrm>
            <a:off x="4698338"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2445" name="Google Shape;2445;p289"/>
          <p:cNvSpPr txBox="1">
            <a:spLocks noGrp="1"/>
          </p:cNvSpPr>
          <p:nvPr>
            <p:ph type="title" idx="14"/>
          </p:nvPr>
        </p:nvSpPr>
        <p:spPr>
          <a:xfrm>
            <a:off x="5711475"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2446" name="Google Shape;2446;p289"/>
          <p:cNvSpPr txBox="1">
            <a:spLocks noGrp="1"/>
          </p:cNvSpPr>
          <p:nvPr>
            <p:ph type="subTitle" idx="15"/>
          </p:nvPr>
        </p:nvSpPr>
        <p:spPr>
          <a:xfrm>
            <a:off x="5711475"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213"/>
        <p:cNvGrpSpPr/>
        <p:nvPr/>
      </p:nvGrpSpPr>
      <p:grpSpPr>
        <a:xfrm>
          <a:off x="0" y="0"/>
          <a:ext cx="0" cy="0"/>
          <a:chOff x="0" y="0"/>
          <a:chExt cx="0" cy="0"/>
        </a:xfrm>
      </p:grpSpPr>
      <p:grpSp>
        <p:nvGrpSpPr>
          <p:cNvPr id="214" name="Google Shape;214;p30"/>
          <p:cNvGrpSpPr/>
          <p:nvPr/>
        </p:nvGrpSpPr>
        <p:grpSpPr>
          <a:xfrm>
            <a:off x="-200222" y="-552413"/>
            <a:ext cx="10178698" cy="8163012"/>
            <a:chOff x="-200222" y="-552413"/>
            <a:chExt cx="10178698" cy="8163012"/>
          </a:xfrm>
        </p:grpSpPr>
        <p:pic>
          <p:nvPicPr>
            <p:cNvPr id="215" name="Google Shape;215;p30"/>
            <p:cNvPicPr preferRelativeResize="0"/>
            <p:nvPr/>
          </p:nvPicPr>
          <p:blipFill>
            <a:blip r:embed="rId2">
              <a:alphaModFix/>
            </a:blip>
            <a:stretch>
              <a:fillRect/>
            </a:stretch>
          </p:blipFill>
          <p:spPr>
            <a:xfrm rot="5400000">
              <a:off x="6610926" y="93263"/>
              <a:ext cx="4013225" cy="2721874"/>
            </a:xfrm>
            <a:prstGeom prst="rect">
              <a:avLst/>
            </a:prstGeom>
            <a:noFill/>
            <a:ln>
              <a:noFill/>
            </a:ln>
          </p:spPr>
        </p:pic>
        <p:pic>
          <p:nvPicPr>
            <p:cNvPr id="216" name="Google Shape;216;p30"/>
            <p:cNvPicPr preferRelativeResize="0"/>
            <p:nvPr/>
          </p:nvPicPr>
          <p:blipFill>
            <a:blip r:embed="rId3">
              <a:alphaModFix/>
            </a:blip>
            <a:stretch>
              <a:fillRect/>
            </a:stretch>
          </p:blipFill>
          <p:spPr>
            <a:xfrm>
              <a:off x="-200222" y="3899125"/>
              <a:ext cx="5983825" cy="3711474"/>
            </a:xfrm>
            <a:prstGeom prst="rect">
              <a:avLst/>
            </a:prstGeom>
            <a:noFill/>
            <a:ln>
              <a:noFill/>
            </a:ln>
          </p:spPr>
        </p:pic>
        <p:pic>
          <p:nvPicPr>
            <p:cNvPr id="217" name="Google Shape;217;p30"/>
            <p:cNvPicPr preferRelativeResize="0"/>
            <p:nvPr/>
          </p:nvPicPr>
          <p:blipFill>
            <a:blip r:embed="rId4">
              <a:alphaModFix/>
            </a:blip>
            <a:stretch>
              <a:fillRect/>
            </a:stretch>
          </p:blipFill>
          <p:spPr>
            <a:xfrm rot="5400000">
              <a:off x="7278787" y="3396688"/>
              <a:ext cx="2216575" cy="1513850"/>
            </a:xfrm>
            <a:prstGeom prst="rect">
              <a:avLst/>
            </a:prstGeom>
            <a:noFill/>
            <a:ln>
              <a:noFill/>
            </a:ln>
          </p:spPr>
        </p:pic>
      </p:grpSp>
      <p:sp>
        <p:nvSpPr>
          <p:cNvPr id="218" name="Google Shape;218;p30"/>
          <p:cNvSpPr txBox="1">
            <a:spLocks noGrp="1"/>
          </p:cNvSpPr>
          <p:nvPr>
            <p:ph type="title"/>
          </p:nvPr>
        </p:nvSpPr>
        <p:spPr>
          <a:xfrm>
            <a:off x="2211000" y="1176600"/>
            <a:ext cx="4722000" cy="1501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219" name="Google Shape;219;p30"/>
          <p:cNvSpPr txBox="1">
            <a:spLocks noGrp="1"/>
          </p:cNvSpPr>
          <p:nvPr>
            <p:ph type="subTitle" idx="1"/>
          </p:nvPr>
        </p:nvSpPr>
        <p:spPr>
          <a:xfrm>
            <a:off x="2488875" y="2598600"/>
            <a:ext cx="4166400" cy="9111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alphaModFix/>
          </a:blip>
          <a:stretch>
            <a:fillRect/>
          </a:stretch>
        </a:blipFill>
        <a:effectLst/>
      </p:bgPr>
    </p:bg>
    <p:spTree>
      <p:nvGrpSpPr>
        <p:cNvPr id="1" name="Shape 2447"/>
        <p:cNvGrpSpPr/>
        <p:nvPr/>
      </p:nvGrpSpPr>
      <p:grpSpPr>
        <a:xfrm>
          <a:off x="0" y="0"/>
          <a:ext cx="0" cy="0"/>
          <a:chOff x="0" y="0"/>
          <a:chExt cx="0" cy="0"/>
        </a:xfrm>
      </p:grpSpPr>
      <p:grpSp>
        <p:nvGrpSpPr>
          <p:cNvPr id="2448" name="Google Shape;2448;p290"/>
          <p:cNvGrpSpPr/>
          <p:nvPr/>
        </p:nvGrpSpPr>
        <p:grpSpPr>
          <a:xfrm>
            <a:off x="-3542285" y="-1561475"/>
            <a:ext cx="13934658" cy="8301225"/>
            <a:chOff x="-3542285" y="-1561475"/>
            <a:chExt cx="13934658" cy="8301225"/>
          </a:xfrm>
        </p:grpSpPr>
        <p:pic>
          <p:nvPicPr>
            <p:cNvPr id="2449" name="Google Shape;2449;p290"/>
            <p:cNvPicPr preferRelativeResize="0"/>
            <p:nvPr/>
          </p:nvPicPr>
          <p:blipFill>
            <a:blip r:embed="rId3">
              <a:alphaModFix/>
            </a:blip>
            <a:stretch>
              <a:fillRect/>
            </a:stretch>
          </p:blipFill>
          <p:spPr>
            <a:xfrm flipH="1">
              <a:off x="-3542285" y="1596250"/>
              <a:ext cx="5733971" cy="5143500"/>
            </a:xfrm>
            <a:prstGeom prst="rect">
              <a:avLst/>
            </a:prstGeom>
            <a:noFill/>
            <a:ln>
              <a:noFill/>
            </a:ln>
          </p:spPr>
        </p:pic>
        <p:pic>
          <p:nvPicPr>
            <p:cNvPr id="2450" name="Google Shape;2450;p290"/>
            <p:cNvPicPr preferRelativeResize="0"/>
            <p:nvPr/>
          </p:nvPicPr>
          <p:blipFill>
            <a:blip r:embed="rId4">
              <a:alphaModFix/>
            </a:blip>
            <a:stretch>
              <a:fillRect/>
            </a:stretch>
          </p:blipFill>
          <p:spPr>
            <a:xfrm>
              <a:off x="6157296" y="3820350"/>
              <a:ext cx="4235076" cy="2626826"/>
            </a:xfrm>
            <a:prstGeom prst="rect">
              <a:avLst/>
            </a:prstGeom>
            <a:noFill/>
            <a:ln>
              <a:noFill/>
            </a:ln>
          </p:spPr>
        </p:pic>
        <p:pic>
          <p:nvPicPr>
            <p:cNvPr id="2451" name="Google Shape;2451;p290"/>
            <p:cNvPicPr preferRelativeResize="0"/>
            <p:nvPr/>
          </p:nvPicPr>
          <p:blipFill>
            <a:blip r:embed="rId5">
              <a:alphaModFix/>
            </a:blip>
            <a:stretch>
              <a:fillRect/>
            </a:stretch>
          </p:blipFill>
          <p:spPr>
            <a:xfrm>
              <a:off x="-570474" y="-1561475"/>
              <a:ext cx="3873101" cy="2626825"/>
            </a:xfrm>
            <a:prstGeom prst="rect">
              <a:avLst/>
            </a:prstGeom>
            <a:noFill/>
            <a:ln>
              <a:noFill/>
            </a:ln>
          </p:spPr>
        </p:pic>
        <p:pic>
          <p:nvPicPr>
            <p:cNvPr id="2452" name="Google Shape;2452;p290"/>
            <p:cNvPicPr preferRelativeResize="0"/>
            <p:nvPr/>
          </p:nvPicPr>
          <p:blipFill>
            <a:blip r:embed="rId6">
              <a:alphaModFix/>
            </a:blip>
            <a:stretch>
              <a:fillRect/>
            </a:stretch>
          </p:blipFill>
          <p:spPr>
            <a:xfrm rot="-3511697">
              <a:off x="-514378" y="1733981"/>
              <a:ext cx="1926980" cy="2096240"/>
            </a:xfrm>
            <a:prstGeom prst="rect">
              <a:avLst/>
            </a:prstGeom>
            <a:noFill/>
            <a:ln>
              <a:noFill/>
            </a:ln>
          </p:spPr>
        </p:pic>
      </p:grpSp>
      <p:sp>
        <p:nvSpPr>
          <p:cNvPr id="2453" name="Google Shape;2453;p29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454" name="Google Shape;2454;p290"/>
          <p:cNvSpPr txBox="1">
            <a:spLocks noGrp="1"/>
          </p:cNvSpPr>
          <p:nvPr>
            <p:ph type="title" idx="2"/>
          </p:nvPr>
        </p:nvSpPr>
        <p:spPr>
          <a:xfrm>
            <a:off x="1053888"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455" name="Google Shape;2455;p290"/>
          <p:cNvSpPr txBox="1">
            <a:spLocks noGrp="1"/>
          </p:cNvSpPr>
          <p:nvPr>
            <p:ph type="subTitle" idx="1"/>
          </p:nvPr>
        </p:nvSpPr>
        <p:spPr>
          <a:xfrm>
            <a:off x="10537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56" name="Google Shape;2456;p290"/>
          <p:cNvSpPr txBox="1">
            <a:spLocks noGrp="1"/>
          </p:cNvSpPr>
          <p:nvPr>
            <p:ph type="title" idx="3"/>
          </p:nvPr>
        </p:nvSpPr>
        <p:spPr>
          <a:xfrm>
            <a:off x="3519069"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457" name="Google Shape;2457;p290"/>
          <p:cNvSpPr txBox="1">
            <a:spLocks noGrp="1"/>
          </p:cNvSpPr>
          <p:nvPr>
            <p:ph type="subTitle" idx="4"/>
          </p:nvPr>
        </p:nvSpPr>
        <p:spPr>
          <a:xfrm>
            <a:off x="3518925"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58" name="Google Shape;2458;p290"/>
          <p:cNvSpPr txBox="1">
            <a:spLocks noGrp="1"/>
          </p:cNvSpPr>
          <p:nvPr>
            <p:ph type="title" idx="5"/>
          </p:nvPr>
        </p:nvSpPr>
        <p:spPr>
          <a:xfrm>
            <a:off x="5984394"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459" name="Google Shape;2459;p290"/>
          <p:cNvSpPr txBox="1">
            <a:spLocks noGrp="1"/>
          </p:cNvSpPr>
          <p:nvPr>
            <p:ph type="subTitle" idx="6"/>
          </p:nvPr>
        </p:nvSpPr>
        <p:spPr>
          <a:xfrm>
            <a:off x="59842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Title and Two Columns 1">
  <p:cSld name="CUSTOM_15">
    <p:spTree>
      <p:nvGrpSpPr>
        <p:cNvPr id="1" name="Shape 2460"/>
        <p:cNvGrpSpPr/>
        <p:nvPr/>
      </p:nvGrpSpPr>
      <p:grpSpPr>
        <a:xfrm>
          <a:off x="0" y="0"/>
          <a:ext cx="0" cy="0"/>
          <a:chOff x="0" y="0"/>
          <a:chExt cx="0" cy="0"/>
        </a:xfrm>
      </p:grpSpPr>
      <p:grpSp>
        <p:nvGrpSpPr>
          <p:cNvPr id="2461" name="Google Shape;2461;p291"/>
          <p:cNvGrpSpPr/>
          <p:nvPr/>
        </p:nvGrpSpPr>
        <p:grpSpPr>
          <a:xfrm>
            <a:off x="-1450525" y="-1269237"/>
            <a:ext cx="11627502" cy="6583561"/>
            <a:chOff x="-1450525" y="-1269237"/>
            <a:chExt cx="11627502" cy="6583561"/>
          </a:xfrm>
        </p:grpSpPr>
        <p:pic>
          <p:nvPicPr>
            <p:cNvPr id="2462" name="Google Shape;2462;p291"/>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2463" name="Google Shape;2463;p291"/>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2464" name="Google Shape;2464;p291"/>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2465" name="Google Shape;2465;p291"/>
            <p:cNvPicPr preferRelativeResize="0"/>
            <p:nvPr/>
          </p:nvPicPr>
          <p:blipFill>
            <a:blip r:embed="rId5">
              <a:alphaModFix/>
            </a:blip>
            <a:stretch>
              <a:fillRect/>
            </a:stretch>
          </p:blipFill>
          <p:spPr>
            <a:xfrm>
              <a:off x="297099" y="-1269237"/>
              <a:ext cx="3080601" cy="2763375"/>
            </a:xfrm>
            <a:prstGeom prst="rect">
              <a:avLst/>
            </a:prstGeom>
            <a:noFill/>
            <a:ln>
              <a:noFill/>
            </a:ln>
          </p:spPr>
        </p:pic>
        <p:pic>
          <p:nvPicPr>
            <p:cNvPr id="2466" name="Google Shape;2466;p291"/>
            <p:cNvPicPr preferRelativeResize="0"/>
            <p:nvPr/>
          </p:nvPicPr>
          <p:blipFill rotWithShape="1">
            <a:blip r:embed="rId6">
              <a:alphaModFix/>
            </a:blip>
            <a:srcRect l="20035" t="16973" r="16821" b="16414"/>
            <a:stretch/>
          </p:blipFill>
          <p:spPr>
            <a:xfrm>
              <a:off x="438875" y="404600"/>
              <a:ext cx="1383351" cy="1587601"/>
            </a:xfrm>
            <a:prstGeom prst="rect">
              <a:avLst/>
            </a:prstGeom>
            <a:noFill/>
            <a:ln>
              <a:noFill/>
            </a:ln>
          </p:spPr>
        </p:pic>
      </p:grpSp>
      <p:sp>
        <p:nvSpPr>
          <p:cNvPr id="2467" name="Google Shape;2467;p29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468" name="Google Shape;2468;p291"/>
          <p:cNvSpPr txBox="1">
            <a:spLocks noGrp="1"/>
          </p:cNvSpPr>
          <p:nvPr>
            <p:ph type="title" idx="2"/>
          </p:nvPr>
        </p:nvSpPr>
        <p:spPr>
          <a:xfrm>
            <a:off x="2952113" y="3035300"/>
            <a:ext cx="3240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469" name="Google Shape;2469;p291"/>
          <p:cNvSpPr txBox="1">
            <a:spLocks noGrp="1"/>
          </p:cNvSpPr>
          <p:nvPr>
            <p:ph type="subTitle" idx="1"/>
          </p:nvPr>
        </p:nvSpPr>
        <p:spPr>
          <a:xfrm>
            <a:off x="2951887" y="3467600"/>
            <a:ext cx="32400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70" name="Google Shape;2470;p291"/>
          <p:cNvSpPr txBox="1">
            <a:spLocks noGrp="1"/>
          </p:cNvSpPr>
          <p:nvPr>
            <p:ph type="title" idx="3"/>
          </p:nvPr>
        </p:nvSpPr>
        <p:spPr>
          <a:xfrm>
            <a:off x="2952176" y="1494125"/>
            <a:ext cx="32397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471" name="Google Shape;2471;p291"/>
          <p:cNvSpPr txBox="1">
            <a:spLocks noGrp="1"/>
          </p:cNvSpPr>
          <p:nvPr>
            <p:ph type="subTitle" idx="4"/>
          </p:nvPr>
        </p:nvSpPr>
        <p:spPr>
          <a:xfrm>
            <a:off x="2951887" y="1926425"/>
            <a:ext cx="32397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2472"/>
        <p:cNvGrpSpPr/>
        <p:nvPr/>
      </p:nvGrpSpPr>
      <p:grpSpPr>
        <a:xfrm>
          <a:off x="0" y="0"/>
          <a:ext cx="0" cy="0"/>
          <a:chOff x="0" y="0"/>
          <a:chExt cx="0" cy="0"/>
        </a:xfrm>
      </p:grpSpPr>
      <p:grpSp>
        <p:nvGrpSpPr>
          <p:cNvPr id="2473" name="Google Shape;2473;p292"/>
          <p:cNvGrpSpPr/>
          <p:nvPr/>
        </p:nvGrpSpPr>
        <p:grpSpPr>
          <a:xfrm>
            <a:off x="-524126" y="0"/>
            <a:ext cx="10747186" cy="5701924"/>
            <a:chOff x="-524126" y="0"/>
            <a:chExt cx="10747186" cy="5701924"/>
          </a:xfrm>
        </p:grpSpPr>
        <p:grpSp>
          <p:nvGrpSpPr>
            <p:cNvPr id="2474" name="Google Shape;2474;p292"/>
            <p:cNvGrpSpPr/>
            <p:nvPr/>
          </p:nvGrpSpPr>
          <p:grpSpPr>
            <a:xfrm>
              <a:off x="-524126" y="0"/>
              <a:ext cx="10747186" cy="5701924"/>
              <a:chOff x="-524126" y="0"/>
              <a:chExt cx="10747186" cy="5701924"/>
            </a:xfrm>
          </p:grpSpPr>
          <p:pic>
            <p:nvPicPr>
              <p:cNvPr id="2475" name="Google Shape;2475;p292"/>
              <p:cNvPicPr preferRelativeResize="0"/>
              <p:nvPr/>
            </p:nvPicPr>
            <p:blipFill>
              <a:blip r:embed="rId2">
                <a:alphaModFix/>
              </a:blip>
              <a:stretch>
                <a:fillRect/>
              </a:stretch>
            </p:blipFill>
            <p:spPr>
              <a:xfrm flipH="1">
                <a:off x="91122" y="0"/>
                <a:ext cx="2101101" cy="1884744"/>
              </a:xfrm>
              <a:prstGeom prst="rect">
                <a:avLst/>
              </a:prstGeom>
              <a:noFill/>
              <a:ln>
                <a:noFill/>
              </a:ln>
            </p:spPr>
          </p:pic>
          <p:pic>
            <p:nvPicPr>
              <p:cNvPr id="2476" name="Google Shape;2476;p292"/>
              <p:cNvPicPr preferRelativeResize="0"/>
              <p:nvPr/>
            </p:nvPicPr>
            <p:blipFill>
              <a:blip r:embed="rId3">
                <a:alphaModFix/>
              </a:blip>
              <a:stretch>
                <a:fillRect/>
              </a:stretch>
            </p:blipFill>
            <p:spPr>
              <a:xfrm>
                <a:off x="-524126" y="535650"/>
                <a:ext cx="2016225" cy="2193326"/>
              </a:xfrm>
              <a:prstGeom prst="rect">
                <a:avLst/>
              </a:prstGeom>
              <a:noFill/>
              <a:ln>
                <a:noFill/>
              </a:ln>
            </p:spPr>
          </p:pic>
          <p:pic>
            <p:nvPicPr>
              <p:cNvPr id="2477" name="Google Shape;2477;p292"/>
              <p:cNvPicPr preferRelativeResize="0"/>
              <p:nvPr/>
            </p:nvPicPr>
            <p:blipFill>
              <a:blip r:embed="rId4">
                <a:alphaModFix/>
              </a:blip>
              <a:stretch>
                <a:fillRect/>
              </a:stretch>
            </p:blipFill>
            <p:spPr>
              <a:xfrm rot="-5400000">
                <a:off x="7322775" y="1085625"/>
                <a:ext cx="3580048" cy="2220524"/>
              </a:xfrm>
              <a:prstGeom prst="rect">
                <a:avLst/>
              </a:prstGeom>
              <a:noFill/>
              <a:ln>
                <a:noFill/>
              </a:ln>
            </p:spPr>
          </p:pic>
          <p:pic>
            <p:nvPicPr>
              <p:cNvPr id="2478" name="Google Shape;2478;p292"/>
              <p:cNvPicPr preferRelativeResize="0"/>
              <p:nvPr/>
            </p:nvPicPr>
            <p:blipFill>
              <a:blip r:embed="rId5">
                <a:alphaModFix/>
              </a:blip>
              <a:stretch>
                <a:fillRect/>
              </a:stretch>
            </p:blipFill>
            <p:spPr>
              <a:xfrm rot="10800000">
                <a:off x="7898700" y="3985891"/>
                <a:ext cx="1913025" cy="1716033"/>
              </a:xfrm>
              <a:prstGeom prst="rect">
                <a:avLst/>
              </a:prstGeom>
              <a:noFill/>
              <a:ln>
                <a:noFill/>
              </a:ln>
            </p:spPr>
          </p:pic>
          <p:pic>
            <p:nvPicPr>
              <p:cNvPr id="2479" name="Google Shape;2479;p292"/>
              <p:cNvPicPr preferRelativeResize="0"/>
              <p:nvPr/>
            </p:nvPicPr>
            <p:blipFill rotWithShape="1">
              <a:blip r:embed="rId6">
                <a:alphaModFix/>
              </a:blip>
              <a:srcRect t="17266" b="29950"/>
              <a:stretch/>
            </p:blipFill>
            <p:spPr>
              <a:xfrm rot="1799963">
                <a:off x="4400080" y="4046953"/>
                <a:ext cx="1953687" cy="1121791"/>
              </a:xfrm>
              <a:prstGeom prst="rect">
                <a:avLst/>
              </a:prstGeom>
              <a:noFill/>
              <a:ln>
                <a:noFill/>
              </a:ln>
            </p:spPr>
          </p:pic>
        </p:grpSp>
        <p:pic>
          <p:nvPicPr>
            <p:cNvPr id="2480" name="Google Shape;2480;p292"/>
            <p:cNvPicPr preferRelativeResize="0"/>
            <p:nvPr/>
          </p:nvPicPr>
          <p:blipFill>
            <a:blip r:embed="rId7">
              <a:alphaModFix/>
            </a:blip>
            <a:stretch>
              <a:fillRect/>
            </a:stretch>
          </p:blipFill>
          <p:spPr>
            <a:xfrm rot="-5400000">
              <a:off x="7257104" y="499997"/>
              <a:ext cx="2077123" cy="1418575"/>
            </a:xfrm>
            <a:prstGeom prst="rect">
              <a:avLst/>
            </a:prstGeom>
            <a:noFill/>
            <a:ln>
              <a:noFill/>
            </a:ln>
          </p:spPr>
        </p:pic>
      </p:grpSp>
      <p:sp>
        <p:nvSpPr>
          <p:cNvPr id="2481" name="Google Shape;2481;p29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482" name="Google Shape;2482;p292"/>
          <p:cNvSpPr txBox="1">
            <a:spLocks noGrp="1"/>
          </p:cNvSpPr>
          <p:nvPr>
            <p:ph type="title" idx="2"/>
          </p:nvPr>
        </p:nvSpPr>
        <p:spPr>
          <a:xfrm>
            <a:off x="1325796" y="1467313"/>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483" name="Google Shape;2483;p292"/>
          <p:cNvSpPr txBox="1">
            <a:spLocks noGrp="1"/>
          </p:cNvSpPr>
          <p:nvPr>
            <p:ph type="subTitle" idx="1"/>
          </p:nvPr>
        </p:nvSpPr>
        <p:spPr>
          <a:xfrm>
            <a:off x="1325678" y="1899613"/>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84" name="Google Shape;2484;p292"/>
          <p:cNvSpPr txBox="1">
            <a:spLocks noGrp="1"/>
          </p:cNvSpPr>
          <p:nvPr>
            <p:ph type="title" idx="3"/>
          </p:nvPr>
        </p:nvSpPr>
        <p:spPr>
          <a:xfrm>
            <a:off x="1325865" y="3090738"/>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485" name="Google Shape;2485;p292"/>
          <p:cNvSpPr txBox="1">
            <a:spLocks noGrp="1"/>
          </p:cNvSpPr>
          <p:nvPr>
            <p:ph type="subTitle" idx="4"/>
          </p:nvPr>
        </p:nvSpPr>
        <p:spPr>
          <a:xfrm>
            <a:off x="1325742" y="3523038"/>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86" name="Google Shape;2486;p292"/>
          <p:cNvSpPr txBox="1">
            <a:spLocks noGrp="1"/>
          </p:cNvSpPr>
          <p:nvPr>
            <p:ph type="title" idx="5"/>
          </p:nvPr>
        </p:nvSpPr>
        <p:spPr>
          <a:xfrm>
            <a:off x="6020122" y="1467325"/>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487" name="Google Shape;2487;p292"/>
          <p:cNvSpPr txBox="1">
            <a:spLocks noGrp="1"/>
          </p:cNvSpPr>
          <p:nvPr>
            <p:ph type="subTitle" idx="6"/>
          </p:nvPr>
        </p:nvSpPr>
        <p:spPr>
          <a:xfrm>
            <a:off x="6020004" y="1899625"/>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88" name="Google Shape;2488;p292"/>
          <p:cNvSpPr txBox="1">
            <a:spLocks noGrp="1"/>
          </p:cNvSpPr>
          <p:nvPr>
            <p:ph type="title" idx="7"/>
          </p:nvPr>
        </p:nvSpPr>
        <p:spPr>
          <a:xfrm>
            <a:off x="6020066" y="3090750"/>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489" name="Google Shape;2489;p292"/>
          <p:cNvSpPr txBox="1">
            <a:spLocks noGrp="1"/>
          </p:cNvSpPr>
          <p:nvPr>
            <p:ph type="subTitle" idx="8"/>
          </p:nvPr>
        </p:nvSpPr>
        <p:spPr>
          <a:xfrm>
            <a:off x="6019943" y="3523050"/>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2490"/>
        <p:cNvGrpSpPr/>
        <p:nvPr/>
      </p:nvGrpSpPr>
      <p:grpSpPr>
        <a:xfrm>
          <a:off x="0" y="0"/>
          <a:ext cx="0" cy="0"/>
          <a:chOff x="0" y="0"/>
          <a:chExt cx="0" cy="0"/>
        </a:xfrm>
      </p:grpSpPr>
      <p:grpSp>
        <p:nvGrpSpPr>
          <p:cNvPr id="2491" name="Google Shape;2491;p293"/>
          <p:cNvGrpSpPr/>
          <p:nvPr/>
        </p:nvGrpSpPr>
        <p:grpSpPr>
          <a:xfrm>
            <a:off x="-1280868" y="-1408800"/>
            <a:ext cx="11404015" cy="6945716"/>
            <a:chOff x="-1280868" y="-1408800"/>
            <a:chExt cx="11404015" cy="6945716"/>
          </a:xfrm>
        </p:grpSpPr>
        <p:pic>
          <p:nvPicPr>
            <p:cNvPr id="2492" name="Google Shape;2492;p293"/>
            <p:cNvPicPr preferRelativeResize="0"/>
            <p:nvPr/>
          </p:nvPicPr>
          <p:blipFill>
            <a:blip r:embed="rId2">
              <a:alphaModFix/>
            </a:blip>
            <a:stretch>
              <a:fillRect/>
            </a:stretch>
          </p:blipFill>
          <p:spPr>
            <a:xfrm>
              <a:off x="5260605" y="-1408800"/>
              <a:ext cx="2913825" cy="2613775"/>
            </a:xfrm>
            <a:prstGeom prst="rect">
              <a:avLst/>
            </a:prstGeom>
            <a:noFill/>
            <a:ln>
              <a:noFill/>
            </a:ln>
          </p:spPr>
        </p:pic>
        <p:pic>
          <p:nvPicPr>
            <p:cNvPr id="2493" name="Google Shape;2493;p293"/>
            <p:cNvPicPr preferRelativeResize="0"/>
            <p:nvPr/>
          </p:nvPicPr>
          <p:blipFill>
            <a:blip r:embed="rId3">
              <a:alphaModFix/>
            </a:blip>
            <a:stretch>
              <a:fillRect/>
            </a:stretch>
          </p:blipFill>
          <p:spPr>
            <a:xfrm rot="5400000">
              <a:off x="-1982131" y="1146300"/>
              <a:ext cx="3693299" cy="2290775"/>
            </a:xfrm>
            <a:prstGeom prst="rect">
              <a:avLst/>
            </a:prstGeom>
            <a:noFill/>
            <a:ln>
              <a:noFill/>
            </a:ln>
          </p:spPr>
        </p:pic>
        <p:pic>
          <p:nvPicPr>
            <p:cNvPr id="2494" name="Google Shape;2494;p293"/>
            <p:cNvPicPr preferRelativeResize="0"/>
            <p:nvPr/>
          </p:nvPicPr>
          <p:blipFill>
            <a:blip r:embed="rId4">
              <a:alphaModFix/>
            </a:blip>
            <a:stretch>
              <a:fillRect/>
            </a:stretch>
          </p:blipFill>
          <p:spPr>
            <a:xfrm rot="5400000" flipH="1">
              <a:off x="7662083" y="3075853"/>
              <a:ext cx="2932925" cy="1989201"/>
            </a:xfrm>
            <a:prstGeom prst="rect">
              <a:avLst/>
            </a:prstGeom>
            <a:noFill/>
            <a:ln>
              <a:noFill/>
            </a:ln>
          </p:spPr>
        </p:pic>
        <p:pic>
          <p:nvPicPr>
            <p:cNvPr id="2495" name="Google Shape;2495;p293"/>
            <p:cNvPicPr preferRelativeResize="0"/>
            <p:nvPr/>
          </p:nvPicPr>
          <p:blipFill rotWithShape="1">
            <a:blip r:embed="rId5">
              <a:alphaModFix/>
            </a:blip>
            <a:srcRect t="19260" b="31255"/>
            <a:stretch/>
          </p:blipFill>
          <p:spPr>
            <a:xfrm rot="-3690879">
              <a:off x="7755881" y="1413760"/>
              <a:ext cx="1694962" cy="912453"/>
            </a:xfrm>
            <a:prstGeom prst="rect">
              <a:avLst/>
            </a:prstGeom>
            <a:noFill/>
            <a:ln>
              <a:noFill/>
            </a:ln>
          </p:spPr>
        </p:pic>
      </p:grpSp>
      <p:sp>
        <p:nvSpPr>
          <p:cNvPr id="2496" name="Google Shape;2496;p29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497" name="Google Shape;2497;p293"/>
          <p:cNvSpPr txBox="1">
            <a:spLocks noGrp="1"/>
          </p:cNvSpPr>
          <p:nvPr>
            <p:ph type="title" idx="2"/>
          </p:nvPr>
        </p:nvSpPr>
        <p:spPr>
          <a:xfrm>
            <a:off x="1053888"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498" name="Google Shape;2498;p293"/>
          <p:cNvSpPr txBox="1">
            <a:spLocks noGrp="1"/>
          </p:cNvSpPr>
          <p:nvPr>
            <p:ph type="subTitle" idx="1"/>
          </p:nvPr>
        </p:nvSpPr>
        <p:spPr>
          <a:xfrm>
            <a:off x="10537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99" name="Google Shape;2499;p293"/>
          <p:cNvSpPr txBox="1">
            <a:spLocks noGrp="1"/>
          </p:cNvSpPr>
          <p:nvPr>
            <p:ph type="title" idx="3"/>
          </p:nvPr>
        </p:nvSpPr>
        <p:spPr>
          <a:xfrm>
            <a:off x="3519069"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500" name="Google Shape;2500;p293"/>
          <p:cNvSpPr txBox="1">
            <a:spLocks noGrp="1"/>
          </p:cNvSpPr>
          <p:nvPr>
            <p:ph type="subTitle" idx="4"/>
          </p:nvPr>
        </p:nvSpPr>
        <p:spPr>
          <a:xfrm>
            <a:off x="3518925"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01" name="Google Shape;2501;p293"/>
          <p:cNvSpPr txBox="1">
            <a:spLocks noGrp="1"/>
          </p:cNvSpPr>
          <p:nvPr>
            <p:ph type="title" idx="5"/>
          </p:nvPr>
        </p:nvSpPr>
        <p:spPr>
          <a:xfrm>
            <a:off x="5984394"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502" name="Google Shape;2502;p293"/>
          <p:cNvSpPr txBox="1">
            <a:spLocks noGrp="1"/>
          </p:cNvSpPr>
          <p:nvPr>
            <p:ph type="subTitle" idx="6"/>
          </p:nvPr>
        </p:nvSpPr>
        <p:spPr>
          <a:xfrm>
            <a:off x="59842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03" name="Google Shape;2503;p293"/>
          <p:cNvSpPr txBox="1">
            <a:spLocks noGrp="1"/>
          </p:cNvSpPr>
          <p:nvPr>
            <p:ph type="title" idx="7"/>
          </p:nvPr>
        </p:nvSpPr>
        <p:spPr>
          <a:xfrm>
            <a:off x="1053738"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504" name="Google Shape;2504;p293"/>
          <p:cNvSpPr txBox="1">
            <a:spLocks noGrp="1"/>
          </p:cNvSpPr>
          <p:nvPr>
            <p:ph type="subTitle" idx="8"/>
          </p:nvPr>
        </p:nvSpPr>
        <p:spPr>
          <a:xfrm>
            <a:off x="10536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05" name="Google Shape;2505;p293"/>
          <p:cNvSpPr txBox="1">
            <a:spLocks noGrp="1"/>
          </p:cNvSpPr>
          <p:nvPr>
            <p:ph type="title" idx="9"/>
          </p:nvPr>
        </p:nvSpPr>
        <p:spPr>
          <a:xfrm>
            <a:off x="3518919"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506" name="Google Shape;2506;p293"/>
          <p:cNvSpPr txBox="1">
            <a:spLocks noGrp="1"/>
          </p:cNvSpPr>
          <p:nvPr>
            <p:ph type="subTitle" idx="13"/>
          </p:nvPr>
        </p:nvSpPr>
        <p:spPr>
          <a:xfrm>
            <a:off x="3518775"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07" name="Google Shape;2507;p293"/>
          <p:cNvSpPr txBox="1">
            <a:spLocks noGrp="1"/>
          </p:cNvSpPr>
          <p:nvPr>
            <p:ph type="title" idx="14"/>
          </p:nvPr>
        </p:nvSpPr>
        <p:spPr>
          <a:xfrm>
            <a:off x="5984244"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508" name="Google Shape;2508;p293"/>
          <p:cNvSpPr txBox="1">
            <a:spLocks noGrp="1"/>
          </p:cNvSpPr>
          <p:nvPr>
            <p:ph type="subTitle" idx="15"/>
          </p:nvPr>
        </p:nvSpPr>
        <p:spPr>
          <a:xfrm>
            <a:off x="59841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2509"/>
        <p:cNvGrpSpPr/>
        <p:nvPr/>
      </p:nvGrpSpPr>
      <p:grpSpPr>
        <a:xfrm>
          <a:off x="0" y="0"/>
          <a:ext cx="0" cy="0"/>
          <a:chOff x="0" y="0"/>
          <a:chExt cx="0" cy="0"/>
        </a:xfrm>
      </p:grpSpPr>
      <p:grpSp>
        <p:nvGrpSpPr>
          <p:cNvPr id="2510" name="Google Shape;2510;p294"/>
          <p:cNvGrpSpPr/>
          <p:nvPr/>
        </p:nvGrpSpPr>
        <p:grpSpPr>
          <a:xfrm>
            <a:off x="-200222" y="-552413"/>
            <a:ext cx="10178698" cy="8163012"/>
            <a:chOff x="-200222" y="-552413"/>
            <a:chExt cx="10178698" cy="8163012"/>
          </a:xfrm>
        </p:grpSpPr>
        <p:pic>
          <p:nvPicPr>
            <p:cNvPr id="2511" name="Google Shape;2511;p294"/>
            <p:cNvPicPr preferRelativeResize="0"/>
            <p:nvPr/>
          </p:nvPicPr>
          <p:blipFill>
            <a:blip r:embed="rId2">
              <a:alphaModFix/>
            </a:blip>
            <a:stretch>
              <a:fillRect/>
            </a:stretch>
          </p:blipFill>
          <p:spPr>
            <a:xfrm rot="5400000">
              <a:off x="6610926" y="93263"/>
              <a:ext cx="4013225" cy="2721874"/>
            </a:xfrm>
            <a:prstGeom prst="rect">
              <a:avLst/>
            </a:prstGeom>
            <a:noFill/>
            <a:ln>
              <a:noFill/>
            </a:ln>
          </p:spPr>
        </p:pic>
        <p:pic>
          <p:nvPicPr>
            <p:cNvPr id="2512" name="Google Shape;2512;p294"/>
            <p:cNvPicPr preferRelativeResize="0"/>
            <p:nvPr/>
          </p:nvPicPr>
          <p:blipFill>
            <a:blip r:embed="rId3">
              <a:alphaModFix/>
            </a:blip>
            <a:stretch>
              <a:fillRect/>
            </a:stretch>
          </p:blipFill>
          <p:spPr>
            <a:xfrm>
              <a:off x="-200222" y="3899125"/>
              <a:ext cx="5983825" cy="3711474"/>
            </a:xfrm>
            <a:prstGeom prst="rect">
              <a:avLst/>
            </a:prstGeom>
            <a:noFill/>
            <a:ln>
              <a:noFill/>
            </a:ln>
          </p:spPr>
        </p:pic>
        <p:pic>
          <p:nvPicPr>
            <p:cNvPr id="2513" name="Google Shape;2513;p294"/>
            <p:cNvPicPr preferRelativeResize="0"/>
            <p:nvPr/>
          </p:nvPicPr>
          <p:blipFill>
            <a:blip r:embed="rId4">
              <a:alphaModFix/>
            </a:blip>
            <a:stretch>
              <a:fillRect/>
            </a:stretch>
          </p:blipFill>
          <p:spPr>
            <a:xfrm rot="5400000">
              <a:off x="7278787" y="3396688"/>
              <a:ext cx="2216575" cy="1513850"/>
            </a:xfrm>
            <a:prstGeom prst="rect">
              <a:avLst/>
            </a:prstGeom>
            <a:noFill/>
            <a:ln>
              <a:noFill/>
            </a:ln>
          </p:spPr>
        </p:pic>
      </p:grpSp>
      <p:sp>
        <p:nvSpPr>
          <p:cNvPr id="2514" name="Google Shape;2514;p294"/>
          <p:cNvSpPr txBox="1">
            <a:spLocks noGrp="1"/>
          </p:cNvSpPr>
          <p:nvPr>
            <p:ph type="title"/>
          </p:nvPr>
        </p:nvSpPr>
        <p:spPr>
          <a:xfrm>
            <a:off x="2211000" y="1176600"/>
            <a:ext cx="4722000" cy="1501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2515" name="Google Shape;2515;p294"/>
          <p:cNvSpPr txBox="1">
            <a:spLocks noGrp="1"/>
          </p:cNvSpPr>
          <p:nvPr>
            <p:ph type="subTitle" idx="1"/>
          </p:nvPr>
        </p:nvSpPr>
        <p:spPr>
          <a:xfrm>
            <a:off x="2488875" y="2598600"/>
            <a:ext cx="4166400" cy="9111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Title and Text 1">
  <p:cSld name="CUSTOM_17">
    <p:spTree>
      <p:nvGrpSpPr>
        <p:cNvPr id="1" name="Shape 2516"/>
        <p:cNvGrpSpPr/>
        <p:nvPr/>
      </p:nvGrpSpPr>
      <p:grpSpPr>
        <a:xfrm>
          <a:off x="0" y="0"/>
          <a:ext cx="0" cy="0"/>
          <a:chOff x="0" y="0"/>
          <a:chExt cx="0" cy="0"/>
        </a:xfrm>
      </p:grpSpPr>
      <p:grpSp>
        <p:nvGrpSpPr>
          <p:cNvPr id="2517" name="Google Shape;2517;p295"/>
          <p:cNvGrpSpPr/>
          <p:nvPr/>
        </p:nvGrpSpPr>
        <p:grpSpPr>
          <a:xfrm>
            <a:off x="188755" y="-780562"/>
            <a:ext cx="8955244" cy="7910287"/>
            <a:chOff x="188755" y="-780563"/>
            <a:chExt cx="8955244" cy="7910287"/>
          </a:xfrm>
        </p:grpSpPr>
        <p:pic>
          <p:nvPicPr>
            <p:cNvPr id="2518" name="Google Shape;2518;p295"/>
            <p:cNvPicPr preferRelativeResize="0"/>
            <p:nvPr/>
          </p:nvPicPr>
          <p:blipFill>
            <a:blip r:embed="rId2">
              <a:alphaModFix/>
            </a:blip>
            <a:stretch>
              <a:fillRect/>
            </a:stretch>
          </p:blipFill>
          <p:spPr>
            <a:xfrm rot="10800000" flipH="1">
              <a:off x="188755" y="-780563"/>
              <a:ext cx="3444049" cy="2136176"/>
            </a:xfrm>
            <a:prstGeom prst="rect">
              <a:avLst/>
            </a:prstGeom>
            <a:noFill/>
            <a:ln>
              <a:noFill/>
            </a:ln>
          </p:spPr>
        </p:pic>
        <p:pic>
          <p:nvPicPr>
            <p:cNvPr id="2519" name="Google Shape;2519;p295"/>
            <p:cNvPicPr preferRelativeResize="0"/>
            <p:nvPr/>
          </p:nvPicPr>
          <p:blipFill>
            <a:blip r:embed="rId3">
              <a:alphaModFix/>
            </a:blip>
            <a:stretch>
              <a:fillRect/>
            </a:stretch>
          </p:blipFill>
          <p:spPr>
            <a:xfrm>
              <a:off x="4913553" y="3381000"/>
              <a:ext cx="4179076" cy="3748724"/>
            </a:xfrm>
            <a:prstGeom prst="rect">
              <a:avLst/>
            </a:prstGeom>
            <a:noFill/>
            <a:ln>
              <a:noFill/>
            </a:ln>
          </p:spPr>
        </p:pic>
        <p:pic>
          <p:nvPicPr>
            <p:cNvPr id="2520" name="Google Shape;2520;p295"/>
            <p:cNvPicPr preferRelativeResize="0"/>
            <p:nvPr/>
          </p:nvPicPr>
          <p:blipFill>
            <a:blip r:embed="rId4">
              <a:alphaModFix/>
            </a:blip>
            <a:stretch>
              <a:fillRect/>
            </a:stretch>
          </p:blipFill>
          <p:spPr>
            <a:xfrm>
              <a:off x="7382450" y="2664425"/>
              <a:ext cx="1761549" cy="1580151"/>
            </a:xfrm>
            <a:prstGeom prst="rect">
              <a:avLst/>
            </a:prstGeom>
            <a:noFill/>
            <a:ln>
              <a:noFill/>
            </a:ln>
          </p:spPr>
        </p:pic>
        <p:pic>
          <p:nvPicPr>
            <p:cNvPr id="2521" name="Google Shape;2521;p295"/>
            <p:cNvPicPr preferRelativeResize="0"/>
            <p:nvPr/>
          </p:nvPicPr>
          <p:blipFill>
            <a:blip r:embed="rId5">
              <a:alphaModFix/>
            </a:blip>
            <a:stretch>
              <a:fillRect/>
            </a:stretch>
          </p:blipFill>
          <p:spPr>
            <a:xfrm rot="-5400000">
              <a:off x="7408613" y="3210012"/>
              <a:ext cx="2042425" cy="1394901"/>
            </a:xfrm>
            <a:prstGeom prst="rect">
              <a:avLst/>
            </a:prstGeom>
            <a:noFill/>
            <a:ln>
              <a:noFill/>
            </a:ln>
          </p:spPr>
        </p:pic>
      </p:grpSp>
      <p:sp>
        <p:nvSpPr>
          <p:cNvPr id="2522" name="Google Shape;2522;p29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23" name="Google Shape;2523;p295"/>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2524" name="Google Shape;2524;p295"/>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Title and Text 2">
  <p:cSld name="CUSTOM_18">
    <p:spTree>
      <p:nvGrpSpPr>
        <p:cNvPr id="1" name="Shape 2525"/>
        <p:cNvGrpSpPr/>
        <p:nvPr/>
      </p:nvGrpSpPr>
      <p:grpSpPr>
        <a:xfrm>
          <a:off x="0" y="0"/>
          <a:ext cx="0" cy="0"/>
          <a:chOff x="0" y="0"/>
          <a:chExt cx="0" cy="0"/>
        </a:xfrm>
      </p:grpSpPr>
      <p:grpSp>
        <p:nvGrpSpPr>
          <p:cNvPr id="2526" name="Google Shape;2526;p296"/>
          <p:cNvGrpSpPr/>
          <p:nvPr/>
        </p:nvGrpSpPr>
        <p:grpSpPr>
          <a:xfrm>
            <a:off x="-1701425" y="-1739300"/>
            <a:ext cx="12263051" cy="8329945"/>
            <a:chOff x="-1701425" y="-1739300"/>
            <a:chExt cx="12263051" cy="8329945"/>
          </a:xfrm>
        </p:grpSpPr>
        <p:pic>
          <p:nvPicPr>
            <p:cNvPr id="2527" name="Google Shape;2527;p296"/>
            <p:cNvPicPr preferRelativeResize="0"/>
            <p:nvPr/>
          </p:nvPicPr>
          <p:blipFill>
            <a:blip r:embed="rId2">
              <a:alphaModFix/>
            </a:blip>
            <a:stretch>
              <a:fillRect/>
            </a:stretch>
          </p:blipFill>
          <p:spPr>
            <a:xfrm rot="10800000">
              <a:off x="5015972" y="3338347"/>
              <a:ext cx="4795305" cy="3252298"/>
            </a:xfrm>
            <a:prstGeom prst="rect">
              <a:avLst/>
            </a:prstGeom>
            <a:noFill/>
            <a:ln>
              <a:noFill/>
            </a:ln>
          </p:spPr>
        </p:pic>
        <p:pic>
          <p:nvPicPr>
            <p:cNvPr id="2528" name="Google Shape;2528;p296"/>
            <p:cNvPicPr preferRelativeResize="0"/>
            <p:nvPr/>
          </p:nvPicPr>
          <p:blipFill>
            <a:blip r:embed="rId3">
              <a:alphaModFix/>
            </a:blip>
            <a:stretch>
              <a:fillRect/>
            </a:stretch>
          </p:blipFill>
          <p:spPr>
            <a:xfrm>
              <a:off x="-1701425" y="-1739300"/>
              <a:ext cx="3779951" cy="3390725"/>
            </a:xfrm>
            <a:prstGeom prst="rect">
              <a:avLst/>
            </a:prstGeom>
            <a:noFill/>
            <a:ln>
              <a:noFill/>
            </a:ln>
          </p:spPr>
        </p:pic>
        <p:pic>
          <p:nvPicPr>
            <p:cNvPr id="2529" name="Google Shape;2529;p296"/>
            <p:cNvPicPr preferRelativeResize="0"/>
            <p:nvPr/>
          </p:nvPicPr>
          <p:blipFill>
            <a:blip r:embed="rId4">
              <a:alphaModFix/>
            </a:blip>
            <a:stretch>
              <a:fillRect/>
            </a:stretch>
          </p:blipFill>
          <p:spPr>
            <a:xfrm>
              <a:off x="6935990" y="-1451925"/>
              <a:ext cx="3625636" cy="3252300"/>
            </a:xfrm>
            <a:prstGeom prst="rect">
              <a:avLst/>
            </a:prstGeom>
            <a:noFill/>
            <a:ln>
              <a:noFill/>
            </a:ln>
          </p:spPr>
        </p:pic>
        <p:pic>
          <p:nvPicPr>
            <p:cNvPr id="2530" name="Google Shape;2530;p296"/>
            <p:cNvPicPr preferRelativeResize="0"/>
            <p:nvPr/>
          </p:nvPicPr>
          <p:blipFill>
            <a:blip r:embed="rId5">
              <a:alphaModFix/>
            </a:blip>
            <a:stretch>
              <a:fillRect/>
            </a:stretch>
          </p:blipFill>
          <p:spPr>
            <a:xfrm>
              <a:off x="6936006" y="3066000"/>
              <a:ext cx="2125575" cy="2312276"/>
            </a:xfrm>
            <a:prstGeom prst="rect">
              <a:avLst/>
            </a:prstGeom>
            <a:noFill/>
            <a:ln>
              <a:noFill/>
            </a:ln>
          </p:spPr>
        </p:pic>
        <p:pic>
          <p:nvPicPr>
            <p:cNvPr id="2531" name="Google Shape;2531;p296"/>
            <p:cNvPicPr preferRelativeResize="0"/>
            <p:nvPr/>
          </p:nvPicPr>
          <p:blipFill rotWithShape="1">
            <a:blip r:embed="rId6">
              <a:alphaModFix/>
            </a:blip>
            <a:srcRect t="19260" b="31255"/>
            <a:stretch/>
          </p:blipFill>
          <p:spPr>
            <a:xfrm rot="1776172">
              <a:off x="870081" y="79423"/>
              <a:ext cx="1694962" cy="912453"/>
            </a:xfrm>
            <a:prstGeom prst="rect">
              <a:avLst/>
            </a:prstGeom>
            <a:noFill/>
            <a:ln>
              <a:noFill/>
            </a:ln>
          </p:spPr>
        </p:pic>
      </p:grpSp>
      <p:sp>
        <p:nvSpPr>
          <p:cNvPr id="2532" name="Google Shape;2532;p29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33" name="Google Shape;2533;p296"/>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2534" name="Google Shape;2534;p296"/>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Title Only 1">
  <p:cSld name="CUSTOM_6">
    <p:spTree>
      <p:nvGrpSpPr>
        <p:cNvPr id="1" name="Shape 2535"/>
        <p:cNvGrpSpPr/>
        <p:nvPr/>
      </p:nvGrpSpPr>
      <p:grpSpPr>
        <a:xfrm>
          <a:off x="0" y="0"/>
          <a:ext cx="0" cy="0"/>
          <a:chOff x="0" y="0"/>
          <a:chExt cx="0" cy="0"/>
        </a:xfrm>
      </p:grpSpPr>
      <p:grpSp>
        <p:nvGrpSpPr>
          <p:cNvPr id="2536" name="Google Shape;2536;p297"/>
          <p:cNvGrpSpPr/>
          <p:nvPr/>
        </p:nvGrpSpPr>
        <p:grpSpPr>
          <a:xfrm>
            <a:off x="-1054292" y="35775"/>
            <a:ext cx="11314667" cy="7313371"/>
            <a:chOff x="-1054292" y="35775"/>
            <a:chExt cx="11314667" cy="7313371"/>
          </a:xfrm>
        </p:grpSpPr>
        <p:pic>
          <p:nvPicPr>
            <p:cNvPr id="2537" name="Google Shape;2537;p297"/>
            <p:cNvPicPr preferRelativeResize="0"/>
            <p:nvPr/>
          </p:nvPicPr>
          <p:blipFill>
            <a:blip r:embed="rId2">
              <a:alphaModFix/>
            </a:blip>
            <a:stretch>
              <a:fillRect/>
            </a:stretch>
          </p:blipFill>
          <p:spPr>
            <a:xfrm rot="-5400000" flipH="1">
              <a:off x="7457437" y="692712"/>
              <a:ext cx="3459874" cy="2146001"/>
            </a:xfrm>
            <a:prstGeom prst="rect">
              <a:avLst/>
            </a:prstGeom>
            <a:noFill/>
            <a:ln>
              <a:noFill/>
            </a:ln>
          </p:spPr>
        </p:pic>
        <p:pic>
          <p:nvPicPr>
            <p:cNvPr id="2538" name="Google Shape;2538;p297"/>
            <p:cNvPicPr preferRelativeResize="0"/>
            <p:nvPr/>
          </p:nvPicPr>
          <p:blipFill rotWithShape="1">
            <a:blip r:embed="rId3">
              <a:alphaModFix/>
            </a:blip>
            <a:srcRect l="10169" t="17695" r="12437" b="31587"/>
            <a:stretch/>
          </p:blipFill>
          <p:spPr>
            <a:xfrm>
              <a:off x="179525" y="183287"/>
              <a:ext cx="1537600" cy="1096174"/>
            </a:xfrm>
            <a:prstGeom prst="rect">
              <a:avLst/>
            </a:prstGeom>
            <a:noFill/>
            <a:ln>
              <a:noFill/>
            </a:ln>
          </p:spPr>
        </p:pic>
        <p:pic>
          <p:nvPicPr>
            <p:cNvPr id="2539" name="Google Shape;2539;p297"/>
            <p:cNvPicPr preferRelativeResize="0"/>
            <p:nvPr/>
          </p:nvPicPr>
          <p:blipFill>
            <a:blip r:embed="rId4">
              <a:alphaModFix/>
            </a:blip>
            <a:stretch>
              <a:fillRect/>
            </a:stretch>
          </p:blipFill>
          <p:spPr>
            <a:xfrm rot="-9211542">
              <a:off x="-698285" y="4228446"/>
              <a:ext cx="3605403" cy="2445275"/>
            </a:xfrm>
            <a:prstGeom prst="rect">
              <a:avLst/>
            </a:prstGeom>
            <a:noFill/>
            <a:ln>
              <a:noFill/>
            </a:ln>
          </p:spPr>
        </p:pic>
        <p:pic>
          <p:nvPicPr>
            <p:cNvPr id="2540" name="Google Shape;2540;p297"/>
            <p:cNvPicPr preferRelativeResize="0"/>
            <p:nvPr/>
          </p:nvPicPr>
          <p:blipFill>
            <a:blip r:embed="rId5">
              <a:alphaModFix/>
            </a:blip>
            <a:stretch>
              <a:fillRect/>
            </a:stretch>
          </p:blipFill>
          <p:spPr>
            <a:xfrm rot="-1186094">
              <a:off x="7759449" y="3949750"/>
              <a:ext cx="1786999" cy="1220449"/>
            </a:xfrm>
            <a:prstGeom prst="rect">
              <a:avLst/>
            </a:prstGeom>
            <a:noFill/>
            <a:ln>
              <a:noFill/>
            </a:ln>
          </p:spPr>
        </p:pic>
      </p:grpSp>
      <p:sp>
        <p:nvSpPr>
          <p:cNvPr id="2541" name="Google Shape;2541;p29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itle Only 2">
  <p:cSld name="CUSTOM_7">
    <p:spTree>
      <p:nvGrpSpPr>
        <p:cNvPr id="1" name="Shape 2542"/>
        <p:cNvGrpSpPr/>
        <p:nvPr/>
      </p:nvGrpSpPr>
      <p:grpSpPr>
        <a:xfrm>
          <a:off x="0" y="0"/>
          <a:ext cx="0" cy="0"/>
          <a:chOff x="0" y="0"/>
          <a:chExt cx="0" cy="0"/>
        </a:xfrm>
      </p:grpSpPr>
      <p:grpSp>
        <p:nvGrpSpPr>
          <p:cNvPr id="2543" name="Google Shape;2543;p298"/>
          <p:cNvGrpSpPr/>
          <p:nvPr/>
        </p:nvGrpSpPr>
        <p:grpSpPr>
          <a:xfrm>
            <a:off x="-600950" y="-1624125"/>
            <a:ext cx="10780900" cy="8093200"/>
            <a:chOff x="-600950" y="-1624125"/>
            <a:chExt cx="10780900" cy="8093200"/>
          </a:xfrm>
        </p:grpSpPr>
        <p:grpSp>
          <p:nvGrpSpPr>
            <p:cNvPr id="2544" name="Google Shape;2544;p298"/>
            <p:cNvGrpSpPr/>
            <p:nvPr/>
          </p:nvGrpSpPr>
          <p:grpSpPr>
            <a:xfrm>
              <a:off x="-600950" y="-508450"/>
              <a:ext cx="10780900" cy="6977525"/>
              <a:chOff x="-600950" y="-508450"/>
              <a:chExt cx="10780900" cy="6977525"/>
            </a:xfrm>
          </p:grpSpPr>
          <p:pic>
            <p:nvPicPr>
              <p:cNvPr id="2545" name="Google Shape;2545;p298"/>
              <p:cNvPicPr preferRelativeResize="0"/>
              <p:nvPr/>
            </p:nvPicPr>
            <p:blipFill>
              <a:blip r:embed="rId2">
                <a:alphaModFix/>
              </a:blip>
              <a:stretch>
                <a:fillRect/>
              </a:stretch>
            </p:blipFill>
            <p:spPr>
              <a:xfrm>
                <a:off x="-600950" y="-508450"/>
                <a:ext cx="2327950" cy="2088199"/>
              </a:xfrm>
              <a:prstGeom prst="rect">
                <a:avLst/>
              </a:prstGeom>
              <a:noFill/>
              <a:ln>
                <a:noFill/>
              </a:ln>
            </p:spPr>
          </p:pic>
          <p:pic>
            <p:nvPicPr>
              <p:cNvPr id="2546" name="Google Shape;2546;p298"/>
              <p:cNvPicPr preferRelativeResize="0"/>
              <p:nvPr/>
            </p:nvPicPr>
            <p:blipFill>
              <a:blip r:embed="rId3">
                <a:alphaModFix/>
              </a:blip>
              <a:stretch>
                <a:fillRect/>
              </a:stretch>
            </p:blipFill>
            <p:spPr>
              <a:xfrm rot="6157483">
                <a:off x="-324710" y="1290739"/>
                <a:ext cx="1888475" cy="1289749"/>
              </a:xfrm>
              <a:prstGeom prst="rect">
                <a:avLst/>
              </a:prstGeom>
              <a:noFill/>
              <a:ln>
                <a:noFill/>
              </a:ln>
            </p:spPr>
          </p:pic>
          <p:pic>
            <p:nvPicPr>
              <p:cNvPr id="2547" name="Google Shape;2547;p298"/>
              <p:cNvPicPr preferRelativeResize="0"/>
              <p:nvPr/>
            </p:nvPicPr>
            <p:blipFill>
              <a:blip r:embed="rId4">
                <a:alphaModFix/>
              </a:blip>
              <a:stretch>
                <a:fillRect/>
              </a:stretch>
            </p:blipFill>
            <p:spPr>
              <a:xfrm rot="5400000" flipH="1">
                <a:off x="7578124" y="3316450"/>
                <a:ext cx="3100677" cy="2102974"/>
              </a:xfrm>
              <a:prstGeom prst="rect">
                <a:avLst/>
              </a:prstGeom>
              <a:noFill/>
              <a:ln>
                <a:noFill/>
              </a:ln>
            </p:spPr>
          </p:pic>
          <p:pic>
            <p:nvPicPr>
              <p:cNvPr id="2548" name="Google Shape;2548;p298"/>
              <p:cNvPicPr preferRelativeResize="0"/>
              <p:nvPr/>
            </p:nvPicPr>
            <p:blipFill>
              <a:blip r:embed="rId5">
                <a:alphaModFix/>
              </a:blip>
              <a:stretch>
                <a:fillRect/>
              </a:stretch>
            </p:blipFill>
            <p:spPr>
              <a:xfrm rot="1628416">
                <a:off x="4974155" y="3581521"/>
                <a:ext cx="2298962" cy="2500882"/>
              </a:xfrm>
              <a:prstGeom prst="rect">
                <a:avLst/>
              </a:prstGeom>
              <a:noFill/>
              <a:ln>
                <a:noFill/>
              </a:ln>
            </p:spPr>
          </p:pic>
        </p:grpSp>
        <p:pic>
          <p:nvPicPr>
            <p:cNvPr id="2549" name="Google Shape;2549;p298"/>
            <p:cNvPicPr preferRelativeResize="0"/>
            <p:nvPr/>
          </p:nvPicPr>
          <p:blipFill>
            <a:blip r:embed="rId6">
              <a:alphaModFix/>
            </a:blip>
            <a:stretch>
              <a:fillRect/>
            </a:stretch>
          </p:blipFill>
          <p:spPr>
            <a:xfrm rot="10800000" flipH="1">
              <a:off x="5515005" y="-1624125"/>
              <a:ext cx="4184270" cy="2595300"/>
            </a:xfrm>
            <a:prstGeom prst="rect">
              <a:avLst/>
            </a:prstGeom>
            <a:noFill/>
            <a:ln>
              <a:noFill/>
            </a:ln>
          </p:spPr>
        </p:pic>
      </p:grpSp>
      <p:sp>
        <p:nvSpPr>
          <p:cNvPr id="2550" name="Google Shape;2550;p29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itle Only 3">
  <p:cSld name="CUSTOM_8">
    <p:spTree>
      <p:nvGrpSpPr>
        <p:cNvPr id="1" name="Shape 2551"/>
        <p:cNvGrpSpPr/>
        <p:nvPr/>
      </p:nvGrpSpPr>
      <p:grpSpPr>
        <a:xfrm>
          <a:off x="0" y="0"/>
          <a:ext cx="0" cy="0"/>
          <a:chOff x="0" y="0"/>
          <a:chExt cx="0" cy="0"/>
        </a:xfrm>
      </p:grpSpPr>
      <p:grpSp>
        <p:nvGrpSpPr>
          <p:cNvPr id="2552" name="Google Shape;2552;p299"/>
          <p:cNvGrpSpPr/>
          <p:nvPr/>
        </p:nvGrpSpPr>
        <p:grpSpPr>
          <a:xfrm>
            <a:off x="-898133" y="-1111462"/>
            <a:ext cx="10893484" cy="7070612"/>
            <a:chOff x="-898133" y="-1111462"/>
            <a:chExt cx="10893484" cy="7070612"/>
          </a:xfrm>
        </p:grpSpPr>
        <p:pic>
          <p:nvPicPr>
            <p:cNvPr id="2553" name="Google Shape;2553;p299"/>
            <p:cNvPicPr preferRelativeResize="0"/>
            <p:nvPr/>
          </p:nvPicPr>
          <p:blipFill>
            <a:blip r:embed="rId2">
              <a:alphaModFix/>
            </a:blip>
            <a:stretch>
              <a:fillRect/>
            </a:stretch>
          </p:blipFill>
          <p:spPr>
            <a:xfrm rot="5400000">
              <a:off x="7530414" y="-98237"/>
              <a:ext cx="2937549" cy="1992326"/>
            </a:xfrm>
            <a:prstGeom prst="rect">
              <a:avLst/>
            </a:prstGeom>
            <a:noFill/>
            <a:ln>
              <a:noFill/>
            </a:ln>
          </p:spPr>
        </p:pic>
        <p:pic>
          <p:nvPicPr>
            <p:cNvPr id="2554" name="Google Shape;2554;p299"/>
            <p:cNvPicPr preferRelativeResize="0"/>
            <p:nvPr/>
          </p:nvPicPr>
          <p:blipFill>
            <a:blip r:embed="rId3">
              <a:alphaModFix/>
            </a:blip>
            <a:stretch>
              <a:fillRect/>
            </a:stretch>
          </p:blipFill>
          <p:spPr>
            <a:xfrm rot="5400000">
              <a:off x="-1554995" y="-454600"/>
              <a:ext cx="3459450" cy="2145725"/>
            </a:xfrm>
            <a:prstGeom prst="rect">
              <a:avLst/>
            </a:prstGeom>
            <a:noFill/>
            <a:ln>
              <a:noFill/>
            </a:ln>
          </p:spPr>
        </p:pic>
        <p:pic>
          <p:nvPicPr>
            <p:cNvPr id="2555" name="Google Shape;2555;p299"/>
            <p:cNvPicPr preferRelativeResize="0"/>
            <p:nvPr/>
          </p:nvPicPr>
          <p:blipFill>
            <a:blip r:embed="rId4">
              <a:alphaModFix/>
            </a:blip>
            <a:stretch>
              <a:fillRect/>
            </a:stretch>
          </p:blipFill>
          <p:spPr>
            <a:xfrm rot="10800000">
              <a:off x="7719152" y="3947500"/>
              <a:ext cx="2242574" cy="2011650"/>
            </a:xfrm>
            <a:prstGeom prst="rect">
              <a:avLst/>
            </a:prstGeom>
            <a:noFill/>
            <a:ln>
              <a:noFill/>
            </a:ln>
          </p:spPr>
        </p:pic>
        <p:pic>
          <p:nvPicPr>
            <p:cNvPr id="2556" name="Google Shape;2556;p299"/>
            <p:cNvPicPr preferRelativeResize="0"/>
            <p:nvPr/>
          </p:nvPicPr>
          <p:blipFill>
            <a:blip r:embed="rId5">
              <a:alphaModFix/>
            </a:blip>
            <a:stretch>
              <a:fillRect/>
            </a:stretch>
          </p:blipFill>
          <p:spPr>
            <a:xfrm>
              <a:off x="960850" y="241600"/>
              <a:ext cx="1463325" cy="1312650"/>
            </a:xfrm>
            <a:prstGeom prst="rect">
              <a:avLst/>
            </a:prstGeom>
            <a:noFill/>
            <a:ln>
              <a:noFill/>
            </a:ln>
          </p:spPr>
        </p:pic>
        <p:pic>
          <p:nvPicPr>
            <p:cNvPr id="2557" name="Google Shape;2557;p299"/>
            <p:cNvPicPr preferRelativeResize="0"/>
            <p:nvPr/>
          </p:nvPicPr>
          <p:blipFill rotWithShape="1">
            <a:blip r:embed="rId6">
              <a:alphaModFix/>
            </a:blip>
            <a:srcRect l="18347" t="12743" r="15371" b="13386"/>
            <a:stretch/>
          </p:blipFill>
          <p:spPr>
            <a:xfrm>
              <a:off x="7453775" y="179150"/>
              <a:ext cx="1082701" cy="1312651"/>
            </a:xfrm>
            <a:prstGeom prst="rect">
              <a:avLst/>
            </a:prstGeom>
            <a:noFill/>
            <a:ln>
              <a:noFill/>
            </a:ln>
          </p:spPr>
        </p:pic>
        <p:pic>
          <p:nvPicPr>
            <p:cNvPr id="2558" name="Google Shape;2558;p299"/>
            <p:cNvPicPr preferRelativeResize="0"/>
            <p:nvPr/>
          </p:nvPicPr>
          <p:blipFill rotWithShape="1">
            <a:blip r:embed="rId7">
              <a:alphaModFix/>
            </a:blip>
            <a:srcRect t="17696" b="29511"/>
            <a:stretch/>
          </p:blipFill>
          <p:spPr>
            <a:xfrm rot="1601855">
              <a:off x="1816752" y="3995078"/>
              <a:ext cx="2134050" cy="1225544"/>
            </a:xfrm>
            <a:prstGeom prst="rect">
              <a:avLst/>
            </a:prstGeom>
            <a:noFill/>
            <a:ln>
              <a:noFill/>
            </a:ln>
          </p:spPr>
        </p:pic>
      </p:grpSp>
      <p:sp>
        <p:nvSpPr>
          <p:cNvPr id="2559" name="Google Shape;2559;p29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CUSTOM_17">
    <p:spTree>
      <p:nvGrpSpPr>
        <p:cNvPr id="1" name="Shape 220"/>
        <p:cNvGrpSpPr/>
        <p:nvPr/>
      </p:nvGrpSpPr>
      <p:grpSpPr>
        <a:xfrm>
          <a:off x="0" y="0"/>
          <a:ext cx="0" cy="0"/>
          <a:chOff x="0" y="0"/>
          <a:chExt cx="0" cy="0"/>
        </a:xfrm>
      </p:grpSpPr>
      <p:grpSp>
        <p:nvGrpSpPr>
          <p:cNvPr id="221" name="Google Shape;221;p31"/>
          <p:cNvGrpSpPr/>
          <p:nvPr/>
        </p:nvGrpSpPr>
        <p:grpSpPr>
          <a:xfrm>
            <a:off x="188755" y="-780562"/>
            <a:ext cx="8955244" cy="7910287"/>
            <a:chOff x="188755" y="-780563"/>
            <a:chExt cx="8955244" cy="7910287"/>
          </a:xfrm>
        </p:grpSpPr>
        <p:pic>
          <p:nvPicPr>
            <p:cNvPr id="222" name="Google Shape;222;p31"/>
            <p:cNvPicPr preferRelativeResize="0"/>
            <p:nvPr/>
          </p:nvPicPr>
          <p:blipFill>
            <a:blip r:embed="rId2">
              <a:alphaModFix/>
            </a:blip>
            <a:stretch>
              <a:fillRect/>
            </a:stretch>
          </p:blipFill>
          <p:spPr>
            <a:xfrm rot="10800000" flipH="1">
              <a:off x="188755" y="-780563"/>
              <a:ext cx="3444049" cy="2136176"/>
            </a:xfrm>
            <a:prstGeom prst="rect">
              <a:avLst/>
            </a:prstGeom>
            <a:noFill/>
            <a:ln>
              <a:noFill/>
            </a:ln>
          </p:spPr>
        </p:pic>
        <p:pic>
          <p:nvPicPr>
            <p:cNvPr id="223" name="Google Shape;223;p31"/>
            <p:cNvPicPr preferRelativeResize="0"/>
            <p:nvPr/>
          </p:nvPicPr>
          <p:blipFill>
            <a:blip r:embed="rId3">
              <a:alphaModFix/>
            </a:blip>
            <a:stretch>
              <a:fillRect/>
            </a:stretch>
          </p:blipFill>
          <p:spPr>
            <a:xfrm>
              <a:off x="4913553" y="3381000"/>
              <a:ext cx="4179076" cy="3748724"/>
            </a:xfrm>
            <a:prstGeom prst="rect">
              <a:avLst/>
            </a:prstGeom>
            <a:noFill/>
            <a:ln>
              <a:noFill/>
            </a:ln>
          </p:spPr>
        </p:pic>
        <p:pic>
          <p:nvPicPr>
            <p:cNvPr id="224" name="Google Shape;224;p31"/>
            <p:cNvPicPr preferRelativeResize="0"/>
            <p:nvPr/>
          </p:nvPicPr>
          <p:blipFill>
            <a:blip r:embed="rId4">
              <a:alphaModFix/>
            </a:blip>
            <a:stretch>
              <a:fillRect/>
            </a:stretch>
          </p:blipFill>
          <p:spPr>
            <a:xfrm>
              <a:off x="7382450" y="2664425"/>
              <a:ext cx="1761549" cy="1580151"/>
            </a:xfrm>
            <a:prstGeom prst="rect">
              <a:avLst/>
            </a:prstGeom>
            <a:noFill/>
            <a:ln>
              <a:noFill/>
            </a:ln>
          </p:spPr>
        </p:pic>
        <p:pic>
          <p:nvPicPr>
            <p:cNvPr id="225" name="Google Shape;225;p31"/>
            <p:cNvPicPr preferRelativeResize="0"/>
            <p:nvPr/>
          </p:nvPicPr>
          <p:blipFill>
            <a:blip r:embed="rId5">
              <a:alphaModFix/>
            </a:blip>
            <a:stretch>
              <a:fillRect/>
            </a:stretch>
          </p:blipFill>
          <p:spPr>
            <a:xfrm rot="-5400000">
              <a:off x="7408613" y="3210012"/>
              <a:ext cx="2042425" cy="1394901"/>
            </a:xfrm>
            <a:prstGeom prst="rect">
              <a:avLst/>
            </a:prstGeom>
            <a:noFill/>
            <a:ln>
              <a:noFill/>
            </a:ln>
          </p:spPr>
        </p:pic>
      </p:grpSp>
      <p:sp>
        <p:nvSpPr>
          <p:cNvPr id="226" name="Google Shape;226;p3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7" name="Google Shape;227;p31"/>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228" name="Google Shape;228;p31"/>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Title Only 4">
  <p:cSld name="CUSTOM_9">
    <p:spTree>
      <p:nvGrpSpPr>
        <p:cNvPr id="1" name="Shape 2560"/>
        <p:cNvGrpSpPr/>
        <p:nvPr/>
      </p:nvGrpSpPr>
      <p:grpSpPr>
        <a:xfrm>
          <a:off x="0" y="0"/>
          <a:ext cx="0" cy="0"/>
          <a:chOff x="0" y="0"/>
          <a:chExt cx="0" cy="0"/>
        </a:xfrm>
      </p:grpSpPr>
      <p:grpSp>
        <p:nvGrpSpPr>
          <p:cNvPr id="2561" name="Google Shape;2561;p300"/>
          <p:cNvGrpSpPr/>
          <p:nvPr/>
        </p:nvGrpSpPr>
        <p:grpSpPr>
          <a:xfrm>
            <a:off x="-522355" y="-941251"/>
            <a:ext cx="11946884" cy="7445138"/>
            <a:chOff x="-522355" y="-941251"/>
            <a:chExt cx="11946884" cy="7445138"/>
          </a:xfrm>
        </p:grpSpPr>
        <p:pic>
          <p:nvPicPr>
            <p:cNvPr id="2562" name="Google Shape;2562;p300"/>
            <p:cNvPicPr preferRelativeResize="0"/>
            <p:nvPr/>
          </p:nvPicPr>
          <p:blipFill>
            <a:blip r:embed="rId2">
              <a:alphaModFix/>
            </a:blip>
            <a:stretch>
              <a:fillRect/>
            </a:stretch>
          </p:blipFill>
          <p:spPr>
            <a:xfrm>
              <a:off x="7627062" y="1017713"/>
              <a:ext cx="3797467" cy="3406425"/>
            </a:xfrm>
            <a:prstGeom prst="rect">
              <a:avLst/>
            </a:prstGeom>
            <a:noFill/>
            <a:ln>
              <a:noFill/>
            </a:ln>
          </p:spPr>
        </p:pic>
        <p:pic>
          <p:nvPicPr>
            <p:cNvPr id="2563" name="Google Shape;2563;p300"/>
            <p:cNvPicPr preferRelativeResize="0"/>
            <p:nvPr/>
          </p:nvPicPr>
          <p:blipFill>
            <a:blip r:embed="rId3">
              <a:alphaModFix/>
            </a:blip>
            <a:stretch>
              <a:fillRect/>
            </a:stretch>
          </p:blipFill>
          <p:spPr>
            <a:xfrm rot="10800000" flipH="1">
              <a:off x="-522350" y="-941251"/>
              <a:ext cx="3496402" cy="2168651"/>
            </a:xfrm>
            <a:prstGeom prst="rect">
              <a:avLst/>
            </a:prstGeom>
            <a:noFill/>
            <a:ln>
              <a:noFill/>
            </a:ln>
          </p:spPr>
        </p:pic>
        <p:pic>
          <p:nvPicPr>
            <p:cNvPr id="2564" name="Google Shape;2564;p300"/>
            <p:cNvPicPr preferRelativeResize="0"/>
            <p:nvPr/>
          </p:nvPicPr>
          <p:blipFill>
            <a:blip r:embed="rId4">
              <a:alphaModFix/>
            </a:blip>
            <a:stretch>
              <a:fillRect/>
            </a:stretch>
          </p:blipFill>
          <p:spPr>
            <a:xfrm>
              <a:off x="7669571" y="59325"/>
              <a:ext cx="1302178" cy="1168075"/>
            </a:xfrm>
            <a:prstGeom prst="rect">
              <a:avLst/>
            </a:prstGeom>
            <a:noFill/>
            <a:ln>
              <a:noFill/>
            </a:ln>
          </p:spPr>
        </p:pic>
        <p:pic>
          <p:nvPicPr>
            <p:cNvPr id="2565" name="Google Shape;2565;p300"/>
            <p:cNvPicPr preferRelativeResize="0"/>
            <p:nvPr/>
          </p:nvPicPr>
          <p:blipFill>
            <a:blip r:embed="rId5">
              <a:alphaModFix/>
            </a:blip>
            <a:stretch>
              <a:fillRect/>
            </a:stretch>
          </p:blipFill>
          <p:spPr>
            <a:xfrm rot="10800000" flipH="1">
              <a:off x="-522355" y="4335238"/>
              <a:ext cx="3197532" cy="2168649"/>
            </a:xfrm>
            <a:prstGeom prst="rect">
              <a:avLst/>
            </a:prstGeom>
            <a:noFill/>
            <a:ln>
              <a:noFill/>
            </a:ln>
          </p:spPr>
        </p:pic>
        <p:pic>
          <p:nvPicPr>
            <p:cNvPr id="2566" name="Google Shape;2566;p300"/>
            <p:cNvPicPr preferRelativeResize="0"/>
            <p:nvPr/>
          </p:nvPicPr>
          <p:blipFill rotWithShape="1">
            <a:blip r:embed="rId6">
              <a:alphaModFix/>
            </a:blip>
            <a:srcRect t="17485" b="31346"/>
            <a:stretch/>
          </p:blipFill>
          <p:spPr>
            <a:xfrm rot="-3539246">
              <a:off x="-529255" y="2511046"/>
              <a:ext cx="1790309" cy="996532"/>
            </a:xfrm>
            <a:prstGeom prst="rect">
              <a:avLst/>
            </a:prstGeom>
            <a:noFill/>
            <a:ln>
              <a:noFill/>
            </a:ln>
          </p:spPr>
        </p:pic>
      </p:grpSp>
      <p:sp>
        <p:nvSpPr>
          <p:cNvPr id="2567" name="Google Shape;2567;p30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2568"/>
        <p:cNvGrpSpPr/>
        <p:nvPr/>
      </p:nvGrpSpPr>
      <p:grpSpPr>
        <a:xfrm>
          <a:off x="0" y="0"/>
          <a:ext cx="0" cy="0"/>
          <a:chOff x="0" y="0"/>
          <a:chExt cx="0" cy="0"/>
        </a:xfrm>
      </p:grpSpPr>
      <p:grpSp>
        <p:nvGrpSpPr>
          <p:cNvPr id="2569" name="Google Shape;2569;p301"/>
          <p:cNvGrpSpPr/>
          <p:nvPr/>
        </p:nvGrpSpPr>
        <p:grpSpPr>
          <a:xfrm>
            <a:off x="-1791454" y="-279700"/>
            <a:ext cx="11961879" cy="6816521"/>
            <a:chOff x="-1791454" y="-279700"/>
            <a:chExt cx="11961879" cy="6816521"/>
          </a:xfrm>
        </p:grpSpPr>
        <p:pic>
          <p:nvPicPr>
            <p:cNvPr id="2570" name="Google Shape;2570;p301"/>
            <p:cNvPicPr preferRelativeResize="0"/>
            <p:nvPr/>
          </p:nvPicPr>
          <p:blipFill>
            <a:blip r:embed="rId2">
              <a:alphaModFix/>
            </a:blip>
            <a:stretch>
              <a:fillRect/>
            </a:stretch>
          </p:blipFill>
          <p:spPr>
            <a:xfrm rot="-5400000">
              <a:off x="7374526" y="574253"/>
              <a:ext cx="3451199" cy="2140599"/>
            </a:xfrm>
            <a:prstGeom prst="rect">
              <a:avLst/>
            </a:prstGeom>
            <a:noFill/>
            <a:ln>
              <a:noFill/>
            </a:ln>
          </p:spPr>
        </p:pic>
        <p:pic>
          <p:nvPicPr>
            <p:cNvPr id="2571" name="Google Shape;2571;p301"/>
            <p:cNvPicPr preferRelativeResize="0"/>
            <p:nvPr/>
          </p:nvPicPr>
          <p:blipFill>
            <a:blip r:embed="rId3">
              <a:alphaModFix/>
            </a:blip>
            <a:stretch>
              <a:fillRect/>
            </a:stretch>
          </p:blipFill>
          <p:spPr>
            <a:xfrm>
              <a:off x="-1791454" y="-279700"/>
              <a:ext cx="3295599" cy="2956226"/>
            </a:xfrm>
            <a:prstGeom prst="rect">
              <a:avLst/>
            </a:prstGeom>
            <a:noFill/>
            <a:ln>
              <a:noFill/>
            </a:ln>
          </p:spPr>
        </p:pic>
        <p:pic>
          <p:nvPicPr>
            <p:cNvPr id="2572" name="Google Shape;2572;p301"/>
            <p:cNvPicPr preferRelativeResize="0"/>
            <p:nvPr/>
          </p:nvPicPr>
          <p:blipFill>
            <a:blip r:embed="rId4">
              <a:alphaModFix/>
            </a:blip>
            <a:stretch>
              <a:fillRect/>
            </a:stretch>
          </p:blipFill>
          <p:spPr>
            <a:xfrm rot="10800000" flipH="1">
              <a:off x="-933630" y="4301659"/>
              <a:ext cx="3295601" cy="2235161"/>
            </a:xfrm>
            <a:prstGeom prst="rect">
              <a:avLst/>
            </a:prstGeom>
            <a:noFill/>
            <a:ln>
              <a:noFill/>
            </a:ln>
          </p:spPr>
        </p:pic>
      </p:grpSp>
      <p:sp>
        <p:nvSpPr>
          <p:cNvPr id="2573" name="Google Shape;2573;p30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Title Only 6">
  <p:cSld name="CUSTOM_12">
    <p:spTree>
      <p:nvGrpSpPr>
        <p:cNvPr id="1" name="Shape 2574"/>
        <p:cNvGrpSpPr/>
        <p:nvPr/>
      </p:nvGrpSpPr>
      <p:grpSpPr>
        <a:xfrm>
          <a:off x="0" y="0"/>
          <a:ext cx="0" cy="0"/>
          <a:chOff x="0" y="0"/>
          <a:chExt cx="0" cy="0"/>
        </a:xfrm>
      </p:grpSpPr>
      <p:sp>
        <p:nvSpPr>
          <p:cNvPr id="2575" name="Google Shape;2575;p30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2576" name="Google Shape;2576;p302"/>
          <p:cNvGrpSpPr/>
          <p:nvPr/>
        </p:nvGrpSpPr>
        <p:grpSpPr>
          <a:xfrm>
            <a:off x="-485825" y="-1593874"/>
            <a:ext cx="11303985" cy="8859874"/>
            <a:chOff x="-485825" y="-1593874"/>
            <a:chExt cx="11303985" cy="8859874"/>
          </a:xfrm>
        </p:grpSpPr>
        <p:grpSp>
          <p:nvGrpSpPr>
            <p:cNvPr id="2577" name="Google Shape;2577;p302"/>
            <p:cNvGrpSpPr/>
            <p:nvPr/>
          </p:nvGrpSpPr>
          <p:grpSpPr>
            <a:xfrm>
              <a:off x="-431426" y="-1593874"/>
              <a:ext cx="11249586" cy="8859874"/>
              <a:chOff x="-431426" y="-1593874"/>
              <a:chExt cx="11249586" cy="8859874"/>
            </a:xfrm>
          </p:grpSpPr>
          <p:pic>
            <p:nvPicPr>
              <p:cNvPr id="2578" name="Google Shape;2578;p302"/>
              <p:cNvPicPr preferRelativeResize="0"/>
              <p:nvPr/>
            </p:nvPicPr>
            <p:blipFill>
              <a:blip r:embed="rId2">
                <a:alphaModFix/>
              </a:blip>
              <a:stretch>
                <a:fillRect/>
              </a:stretch>
            </p:blipFill>
            <p:spPr>
              <a:xfrm>
                <a:off x="5084190" y="2122500"/>
                <a:ext cx="5733971" cy="5143500"/>
              </a:xfrm>
              <a:prstGeom prst="rect">
                <a:avLst/>
              </a:prstGeom>
              <a:noFill/>
              <a:ln>
                <a:noFill/>
              </a:ln>
            </p:spPr>
          </p:pic>
          <p:pic>
            <p:nvPicPr>
              <p:cNvPr id="2579" name="Google Shape;2579;p302"/>
              <p:cNvPicPr preferRelativeResize="0"/>
              <p:nvPr/>
            </p:nvPicPr>
            <p:blipFill>
              <a:blip r:embed="rId3">
                <a:alphaModFix/>
              </a:blip>
              <a:stretch>
                <a:fillRect/>
              </a:stretch>
            </p:blipFill>
            <p:spPr>
              <a:xfrm rot="10800000" flipH="1">
                <a:off x="-431426" y="-1593874"/>
                <a:ext cx="4210552" cy="2611599"/>
              </a:xfrm>
              <a:prstGeom prst="rect">
                <a:avLst/>
              </a:prstGeom>
              <a:noFill/>
              <a:ln>
                <a:noFill/>
              </a:ln>
            </p:spPr>
          </p:pic>
          <p:pic>
            <p:nvPicPr>
              <p:cNvPr id="2580" name="Google Shape;2580;p302"/>
              <p:cNvPicPr preferRelativeResize="0"/>
              <p:nvPr/>
            </p:nvPicPr>
            <p:blipFill>
              <a:blip r:embed="rId4">
                <a:alphaModFix/>
              </a:blip>
              <a:stretch>
                <a:fillRect/>
              </a:stretch>
            </p:blipFill>
            <p:spPr>
              <a:xfrm>
                <a:off x="7425700" y="65716"/>
                <a:ext cx="1659901" cy="1488984"/>
              </a:xfrm>
              <a:prstGeom prst="rect">
                <a:avLst/>
              </a:prstGeom>
              <a:noFill/>
              <a:ln>
                <a:noFill/>
              </a:ln>
            </p:spPr>
          </p:pic>
          <p:pic>
            <p:nvPicPr>
              <p:cNvPr id="2581" name="Google Shape;2581;p302"/>
              <p:cNvPicPr preferRelativeResize="0"/>
              <p:nvPr/>
            </p:nvPicPr>
            <p:blipFill rotWithShape="1">
              <a:blip r:embed="rId5">
                <a:alphaModFix/>
              </a:blip>
              <a:srcRect t="19260" b="31255"/>
              <a:stretch/>
            </p:blipFill>
            <p:spPr>
              <a:xfrm rot="-3690879">
                <a:off x="7755881" y="2715035"/>
                <a:ext cx="1694962" cy="912453"/>
              </a:xfrm>
              <a:prstGeom prst="rect">
                <a:avLst/>
              </a:prstGeom>
              <a:noFill/>
              <a:ln>
                <a:noFill/>
              </a:ln>
            </p:spPr>
          </p:pic>
        </p:grpSp>
        <p:pic>
          <p:nvPicPr>
            <p:cNvPr id="2582" name="Google Shape;2582;p302"/>
            <p:cNvPicPr preferRelativeResize="0"/>
            <p:nvPr/>
          </p:nvPicPr>
          <p:blipFill>
            <a:blip r:embed="rId6">
              <a:alphaModFix/>
            </a:blip>
            <a:stretch>
              <a:fillRect/>
            </a:stretch>
          </p:blipFill>
          <p:spPr>
            <a:xfrm rot="-2884297">
              <a:off x="-328078" y="3158192"/>
              <a:ext cx="1789358" cy="1222065"/>
            </a:xfrm>
            <a:prstGeom prst="rect">
              <a:avLst/>
            </a:prstGeom>
            <a:noFill/>
            <a:ln>
              <a:noFill/>
            </a:ln>
          </p:spPr>
        </p:pic>
      </p:gr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Title Only 7">
  <p:cSld name="CUSTOM_13">
    <p:spTree>
      <p:nvGrpSpPr>
        <p:cNvPr id="1" name="Shape 2583"/>
        <p:cNvGrpSpPr/>
        <p:nvPr/>
      </p:nvGrpSpPr>
      <p:grpSpPr>
        <a:xfrm>
          <a:off x="0" y="0"/>
          <a:ext cx="0" cy="0"/>
          <a:chOff x="0" y="0"/>
          <a:chExt cx="0" cy="0"/>
        </a:xfrm>
      </p:grpSpPr>
      <p:grpSp>
        <p:nvGrpSpPr>
          <p:cNvPr id="2584" name="Google Shape;2584;p303"/>
          <p:cNvGrpSpPr/>
          <p:nvPr/>
        </p:nvGrpSpPr>
        <p:grpSpPr>
          <a:xfrm>
            <a:off x="-869003" y="-2291375"/>
            <a:ext cx="10511829" cy="3615674"/>
            <a:chOff x="-869003" y="-2291375"/>
            <a:chExt cx="10511829" cy="3615674"/>
          </a:xfrm>
        </p:grpSpPr>
        <p:pic>
          <p:nvPicPr>
            <p:cNvPr id="2585" name="Google Shape;2585;p303"/>
            <p:cNvPicPr preferRelativeResize="0"/>
            <p:nvPr/>
          </p:nvPicPr>
          <p:blipFill>
            <a:blip r:embed="rId2">
              <a:alphaModFix/>
            </a:blip>
            <a:stretch>
              <a:fillRect/>
            </a:stretch>
          </p:blipFill>
          <p:spPr>
            <a:xfrm flipH="1">
              <a:off x="5694701" y="-1722125"/>
              <a:ext cx="3948124" cy="2677725"/>
            </a:xfrm>
            <a:prstGeom prst="rect">
              <a:avLst/>
            </a:prstGeom>
            <a:noFill/>
            <a:ln>
              <a:noFill/>
            </a:ln>
          </p:spPr>
        </p:pic>
        <p:pic>
          <p:nvPicPr>
            <p:cNvPr id="2586" name="Google Shape;2586;p303"/>
            <p:cNvPicPr preferRelativeResize="0"/>
            <p:nvPr/>
          </p:nvPicPr>
          <p:blipFill rotWithShape="1">
            <a:blip r:embed="rId3">
              <a:alphaModFix/>
            </a:blip>
            <a:srcRect b="13247"/>
            <a:stretch/>
          </p:blipFill>
          <p:spPr>
            <a:xfrm>
              <a:off x="7194525" y="-434877"/>
              <a:ext cx="1864000" cy="1759176"/>
            </a:xfrm>
            <a:prstGeom prst="rect">
              <a:avLst/>
            </a:prstGeom>
            <a:noFill/>
            <a:ln>
              <a:noFill/>
            </a:ln>
          </p:spPr>
        </p:pic>
        <p:pic>
          <p:nvPicPr>
            <p:cNvPr id="2587" name="Google Shape;2587;p303"/>
            <p:cNvPicPr preferRelativeResize="0"/>
            <p:nvPr/>
          </p:nvPicPr>
          <p:blipFill>
            <a:blip r:embed="rId4">
              <a:alphaModFix/>
            </a:blip>
            <a:stretch>
              <a:fillRect/>
            </a:stretch>
          </p:blipFill>
          <p:spPr>
            <a:xfrm>
              <a:off x="-869003" y="-2291375"/>
              <a:ext cx="3841174" cy="3445625"/>
            </a:xfrm>
            <a:prstGeom prst="rect">
              <a:avLst/>
            </a:prstGeom>
            <a:noFill/>
            <a:ln>
              <a:noFill/>
            </a:ln>
          </p:spPr>
        </p:pic>
      </p:grpSp>
      <p:sp>
        <p:nvSpPr>
          <p:cNvPr id="2588" name="Google Shape;2588;p30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Title Only 8">
  <p:cSld name="CUSTOM_14">
    <p:spTree>
      <p:nvGrpSpPr>
        <p:cNvPr id="1" name="Shape 2589"/>
        <p:cNvGrpSpPr/>
        <p:nvPr/>
      </p:nvGrpSpPr>
      <p:grpSpPr>
        <a:xfrm>
          <a:off x="0" y="0"/>
          <a:ext cx="0" cy="0"/>
          <a:chOff x="0" y="0"/>
          <a:chExt cx="0" cy="0"/>
        </a:xfrm>
      </p:grpSpPr>
      <p:grpSp>
        <p:nvGrpSpPr>
          <p:cNvPr id="2590" name="Google Shape;2590;p304"/>
          <p:cNvGrpSpPr/>
          <p:nvPr/>
        </p:nvGrpSpPr>
        <p:grpSpPr>
          <a:xfrm>
            <a:off x="-703340" y="-330302"/>
            <a:ext cx="11840494" cy="6967876"/>
            <a:chOff x="-703340" y="-330302"/>
            <a:chExt cx="11840494" cy="6967876"/>
          </a:xfrm>
        </p:grpSpPr>
        <p:pic>
          <p:nvPicPr>
            <p:cNvPr id="2591" name="Google Shape;2591;p304"/>
            <p:cNvPicPr preferRelativeResize="0"/>
            <p:nvPr/>
          </p:nvPicPr>
          <p:blipFill>
            <a:blip r:embed="rId2">
              <a:alphaModFix/>
            </a:blip>
            <a:stretch>
              <a:fillRect/>
            </a:stretch>
          </p:blipFill>
          <p:spPr>
            <a:xfrm>
              <a:off x="5496330" y="4280175"/>
              <a:ext cx="3800715" cy="2357399"/>
            </a:xfrm>
            <a:prstGeom prst="rect">
              <a:avLst/>
            </a:prstGeom>
            <a:noFill/>
            <a:ln>
              <a:noFill/>
            </a:ln>
          </p:spPr>
        </p:pic>
        <p:pic>
          <p:nvPicPr>
            <p:cNvPr id="2592" name="Google Shape;2592;p304"/>
            <p:cNvPicPr preferRelativeResize="0"/>
            <p:nvPr/>
          </p:nvPicPr>
          <p:blipFill>
            <a:blip r:embed="rId3">
              <a:alphaModFix/>
            </a:blip>
            <a:stretch>
              <a:fillRect/>
            </a:stretch>
          </p:blipFill>
          <p:spPr>
            <a:xfrm>
              <a:off x="7956380" y="-330300"/>
              <a:ext cx="3180774" cy="2853236"/>
            </a:xfrm>
            <a:prstGeom prst="rect">
              <a:avLst/>
            </a:prstGeom>
            <a:noFill/>
            <a:ln>
              <a:noFill/>
            </a:ln>
          </p:spPr>
        </p:pic>
        <p:pic>
          <p:nvPicPr>
            <p:cNvPr id="2593" name="Google Shape;2593;p304"/>
            <p:cNvPicPr preferRelativeResize="0"/>
            <p:nvPr/>
          </p:nvPicPr>
          <p:blipFill>
            <a:blip r:embed="rId4">
              <a:alphaModFix/>
            </a:blip>
            <a:stretch>
              <a:fillRect/>
            </a:stretch>
          </p:blipFill>
          <p:spPr>
            <a:xfrm>
              <a:off x="7565464" y="156025"/>
              <a:ext cx="1728725" cy="1880575"/>
            </a:xfrm>
            <a:prstGeom prst="rect">
              <a:avLst/>
            </a:prstGeom>
            <a:noFill/>
            <a:ln>
              <a:noFill/>
            </a:ln>
          </p:spPr>
        </p:pic>
        <p:pic>
          <p:nvPicPr>
            <p:cNvPr id="2594" name="Google Shape;2594;p304"/>
            <p:cNvPicPr preferRelativeResize="0"/>
            <p:nvPr/>
          </p:nvPicPr>
          <p:blipFill>
            <a:blip r:embed="rId5">
              <a:alphaModFix/>
            </a:blip>
            <a:stretch>
              <a:fillRect/>
            </a:stretch>
          </p:blipFill>
          <p:spPr>
            <a:xfrm rot="-5400000" flipH="1">
              <a:off x="-868326" y="96700"/>
              <a:ext cx="2654054" cy="1800050"/>
            </a:xfrm>
            <a:prstGeom prst="rect">
              <a:avLst/>
            </a:prstGeom>
            <a:noFill/>
            <a:ln>
              <a:noFill/>
            </a:ln>
          </p:spPr>
        </p:pic>
        <p:pic>
          <p:nvPicPr>
            <p:cNvPr id="2595" name="Google Shape;2595;p304"/>
            <p:cNvPicPr preferRelativeResize="0"/>
            <p:nvPr/>
          </p:nvPicPr>
          <p:blipFill>
            <a:blip r:embed="rId6">
              <a:alphaModFix/>
            </a:blip>
            <a:stretch>
              <a:fillRect/>
            </a:stretch>
          </p:blipFill>
          <p:spPr>
            <a:xfrm rot="-3510213">
              <a:off x="-342699" y="2838750"/>
              <a:ext cx="1602800" cy="1743584"/>
            </a:xfrm>
            <a:prstGeom prst="rect">
              <a:avLst/>
            </a:prstGeom>
            <a:noFill/>
            <a:ln>
              <a:noFill/>
            </a:ln>
          </p:spPr>
        </p:pic>
      </p:grpSp>
      <p:sp>
        <p:nvSpPr>
          <p:cNvPr id="2596" name="Google Shape;2596;p30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Numbers and Text">
  <p:cSld name="CUSTOM_10">
    <p:spTree>
      <p:nvGrpSpPr>
        <p:cNvPr id="1" name="Shape 2597"/>
        <p:cNvGrpSpPr/>
        <p:nvPr/>
      </p:nvGrpSpPr>
      <p:grpSpPr>
        <a:xfrm>
          <a:off x="0" y="0"/>
          <a:ext cx="0" cy="0"/>
          <a:chOff x="0" y="0"/>
          <a:chExt cx="0" cy="0"/>
        </a:xfrm>
      </p:grpSpPr>
      <p:sp>
        <p:nvSpPr>
          <p:cNvPr id="2598" name="Google Shape;2598;p305"/>
          <p:cNvSpPr txBox="1">
            <a:spLocks noGrp="1"/>
          </p:cNvSpPr>
          <p:nvPr>
            <p:ph type="title" hasCustomPrompt="1"/>
          </p:nvPr>
        </p:nvSpPr>
        <p:spPr>
          <a:xfrm>
            <a:off x="714175" y="5356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599" name="Google Shape;2599;p305"/>
          <p:cNvSpPr txBox="1">
            <a:spLocks noGrp="1"/>
          </p:cNvSpPr>
          <p:nvPr>
            <p:ph type="subTitle" idx="1"/>
          </p:nvPr>
        </p:nvSpPr>
        <p:spPr>
          <a:xfrm>
            <a:off x="714175" y="12666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00" name="Google Shape;2600;p305"/>
          <p:cNvSpPr txBox="1">
            <a:spLocks noGrp="1"/>
          </p:cNvSpPr>
          <p:nvPr>
            <p:ph type="title" idx="2" hasCustomPrompt="1"/>
          </p:nvPr>
        </p:nvSpPr>
        <p:spPr>
          <a:xfrm>
            <a:off x="714175" y="196790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601" name="Google Shape;2601;p305"/>
          <p:cNvSpPr txBox="1">
            <a:spLocks noGrp="1"/>
          </p:cNvSpPr>
          <p:nvPr>
            <p:ph type="subTitle" idx="3"/>
          </p:nvPr>
        </p:nvSpPr>
        <p:spPr>
          <a:xfrm>
            <a:off x="714175" y="269890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02" name="Google Shape;2602;p305"/>
          <p:cNvSpPr txBox="1">
            <a:spLocks noGrp="1"/>
          </p:cNvSpPr>
          <p:nvPr>
            <p:ph type="title" idx="4" hasCustomPrompt="1"/>
          </p:nvPr>
        </p:nvSpPr>
        <p:spPr>
          <a:xfrm>
            <a:off x="714175" y="34001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603" name="Google Shape;2603;p305"/>
          <p:cNvSpPr txBox="1">
            <a:spLocks noGrp="1"/>
          </p:cNvSpPr>
          <p:nvPr>
            <p:ph type="subTitle" idx="5"/>
          </p:nvPr>
        </p:nvSpPr>
        <p:spPr>
          <a:xfrm>
            <a:off x="714175" y="41311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2604" name="Google Shape;2604;p305"/>
          <p:cNvPicPr preferRelativeResize="0"/>
          <p:nvPr/>
        </p:nvPicPr>
        <p:blipFill>
          <a:blip r:embed="rId2">
            <a:alphaModFix/>
          </a:blip>
          <a:stretch>
            <a:fillRect/>
          </a:stretch>
        </p:blipFill>
        <p:spPr>
          <a:xfrm>
            <a:off x="7048104" y="-913625"/>
            <a:ext cx="3231300" cy="2898559"/>
          </a:xfrm>
          <a:prstGeom prst="rect">
            <a:avLst/>
          </a:prstGeom>
          <a:noFill/>
          <a:ln>
            <a:noFill/>
          </a:ln>
        </p:spPr>
      </p:pic>
      <p:pic>
        <p:nvPicPr>
          <p:cNvPr id="2605" name="Google Shape;2605;p305"/>
          <p:cNvPicPr preferRelativeResize="0"/>
          <p:nvPr/>
        </p:nvPicPr>
        <p:blipFill rotWithShape="1">
          <a:blip r:embed="rId3">
            <a:alphaModFix/>
          </a:blip>
          <a:srcRect t="21440" b="33509"/>
          <a:stretch/>
        </p:blipFill>
        <p:spPr>
          <a:xfrm rot="-3765386">
            <a:off x="-712210" y="2082851"/>
            <a:ext cx="1995098" cy="977792"/>
          </a:xfrm>
          <a:prstGeom prst="rect">
            <a:avLst/>
          </a:prstGeom>
          <a:noFill/>
          <a:ln>
            <a:noFill/>
          </a:ln>
        </p:spPr>
      </p:pic>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2606"/>
        <p:cNvGrpSpPr/>
        <p:nvPr/>
      </p:nvGrpSpPr>
      <p:grpSpPr>
        <a:xfrm>
          <a:off x="0" y="0"/>
          <a:ext cx="0" cy="0"/>
          <a:chOff x="0" y="0"/>
          <a:chExt cx="0" cy="0"/>
        </a:xfrm>
      </p:grpSpPr>
      <p:pic>
        <p:nvPicPr>
          <p:cNvPr id="2607" name="Google Shape;2607;p306"/>
          <p:cNvPicPr preferRelativeResize="0"/>
          <p:nvPr/>
        </p:nvPicPr>
        <p:blipFill>
          <a:blip r:embed="rId2">
            <a:alphaModFix/>
          </a:blip>
          <a:stretch>
            <a:fillRect/>
          </a:stretch>
        </p:blipFill>
        <p:spPr>
          <a:xfrm flipH="1">
            <a:off x="4892186" y="-1764249"/>
            <a:ext cx="4961925" cy="3365300"/>
          </a:xfrm>
          <a:prstGeom prst="rect">
            <a:avLst/>
          </a:prstGeom>
          <a:noFill/>
          <a:ln>
            <a:noFill/>
          </a:ln>
        </p:spPr>
      </p:pic>
      <p:pic>
        <p:nvPicPr>
          <p:cNvPr id="2608" name="Google Shape;2608;p306"/>
          <p:cNvPicPr preferRelativeResize="0"/>
          <p:nvPr/>
        </p:nvPicPr>
        <p:blipFill>
          <a:blip r:embed="rId3">
            <a:alphaModFix amt="57000"/>
          </a:blip>
          <a:stretch>
            <a:fillRect/>
          </a:stretch>
        </p:blipFill>
        <p:spPr>
          <a:xfrm>
            <a:off x="-456053" y="3341023"/>
            <a:ext cx="4371549" cy="2711449"/>
          </a:xfrm>
          <a:prstGeom prst="rect">
            <a:avLst/>
          </a:prstGeom>
          <a:noFill/>
          <a:ln>
            <a:noFill/>
          </a:ln>
        </p:spPr>
      </p:pic>
      <p:grpSp>
        <p:nvGrpSpPr>
          <p:cNvPr id="2609" name="Google Shape;2609;p306"/>
          <p:cNvGrpSpPr/>
          <p:nvPr/>
        </p:nvGrpSpPr>
        <p:grpSpPr>
          <a:xfrm>
            <a:off x="-217862" y="-852642"/>
            <a:ext cx="8698638" cy="2776586"/>
            <a:chOff x="-217862" y="-852642"/>
            <a:chExt cx="8698638" cy="2776586"/>
          </a:xfrm>
        </p:grpSpPr>
        <p:pic>
          <p:nvPicPr>
            <p:cNvPr id="2610" name="Google Shape;2610;p306"/>
            <p:cNvPicPr preferRelativeResize="0"/>
            <p:nvPr/>
          </p:nvPicPr>
          <p:blipFill>
            <a:blip r:embed="rId4">
              <a:alphaModFix/>
            </a:blip>
            <a:stretch>
              <a:fillRect/>
            </a:stretch>
          </p:blipFill>
          <p:spPr>
            <a:xfrm>
              <a:off x="6501456" y="-243400"/>
              <a:ext cx="1979320" cy="2153175"/>
            </a:xfrm>
            <a:prstGeom prst="rect">
              <a:avLst/>
            </a:prstGeom>
            <a:noFill/>
            <a:ln>
              <a:noFill/>
            </a:ln>
          </p:spPr>
        </p:pic>
        <p:pic>
          <p:nvPicPr>
            <p:cNvPr id="2611" name="Google Shape;2611;p306"/>
            <p:cNvPicPr preferRelativeResize="0"/>
            <p:nvPr/>
          </p:nvPicPr>
          <p:blipFill>
            <a:blip r:embed="rId5">
              <a:alphaModFix/>
            </a:blip>
            <a:stretch>
              <a:fillRect/>
            </a:stretch>
          </p:blipFill>
          <p:spPr>
            <a:xfrm rot="-9245615">
              <a:off x="149733" y="-531335"/>
              <a:ext cx="1961655" cy="2133970"/>
            </a:xfrm>
            <a:prstGeom prst="rect">
              <a:avLst/>
            </a:prstGeom>
            <a:noFill/>
            <a:ln>
              <a:noFill/>
            </a:ln>
          </p:spPr>
        </p:pic>
      </p:grpSp>
      <p:sp>
        <p:nvSpPr>
          <p:cNvPr id="2612" name="Google Shape;2612;p306"/>
          <p:cNvSpPr txBox="1">
            <a:spLocks noGrp="1"/>
          </p:cNvSpPr>
          <p:nvPr>
            <p:ph type="title"/>
          </p:nvPr>
        </p:nvSpPr>
        <p:spPr>
          <a:xfrm>
            <a:off x="714175" y="2613000"/>
            <a:ext cx="4382400" cy="447900"/>
          </a:xfrm>
          <a:prstGeom prst="rect">
            <a:avLst/>
          </a:prstGeom>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dk1"/>
              </a:buClr>
              <a:buSzPts val="1800"/>
              <a:buFont typeface="Autour One"/>
              <a:buNone/>
              <a:defRPr sz="1800">
                <a:solidFill>
                  <a:schemeClr val="lt1"/>
                </a:solidFill>
              </a:defRPr>
            </a:lvl1pPr>
            <a:lvl2pPr lvl="1">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2pPr>
            <a:lvl3pPr lvl="2">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3pPr>
            <a:lvl4pPr lvl="3">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4pPr>
            <a:lvl5pPr lvl="4">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5pPr>
            <a:lvl6pPr lvl="5">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6pPr>
            <a:lvl7pPr lvl="6">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7pPr>
            <a:lvl8pPr lvl="7">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8pPr>
            <a:lvl9pPr lvl="8">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9pPr>
          </a:lstStyle>
          <a:p>
            <a:endParaRPr/>
          </a:p>
        </p:txBody>
      </p:sp>
      <p:sp>
        <p:nvSpPr>
          <p:cNvPr id="2613" name="Google Shape;2613;p306"/>
          <p:cNvSpPr txBox="1">
            <a:spLocks noGrp="1"/>
          </p:cNvSpPr>
          <p:nvPr>
            <p:ph type="subTitle" idx="1"/>
          </p:nvPr>
        </p:nvSpPr>
        <p:spPr>
          <a:xfrm>
            <a:off x="714175" y="1077475"/>
            <a:ext cx="4382400" cy="1535700"/>
          </a:xfrm>
          <a:prstGeom prst="rect">
            <a:avLst/>
          </a:prstGeom>
        </p:spPr>
        <p:txBody>
          <a:bodyPr spcFirstLastPara="1" wrap="square" lIns="91425" tIns="91425" rIns="91425" bIns="91425" anchor="ctr" anchorCtr="0">
            <a:noAutofit/>
          </a:bodyPr>
          <a:lstStyle>
            <a:lvl1pPr marL="0" marR="0" lvl="0" indent="-139700">
              <a:lnSpc>
                <a:spcPct val="100000"/>
              </a:lnSpc>
              <a:spcBef>
                <a:spcPts val="0"/>
              </a:spcBef>
              <a:spcAft>
                <a:spcPts val="0"/>
              </a:spcAft>
              <a:buClr>
                <a:schemeClr val="dk1"/>
              </a:buClr>
              <a:buSzPts val="2200"/>
              <a:buFont typeface="Nunito"/>
              <a:buChar char="●"/>
              <a:defRPr sz="2200"/>
            </a:lvl1pPr>
            <a:lvl2pPr lvl="1" algn="ctr">
              <a:lnSpc>
                <a:spcPct val="100000"/>
              </a:lnSpc>
              <a:spcBef>
                <a:spcPts val="0"/>
              </a:spcBef>
              <a:spcAft>
                <a:spcPts val="0"/>
              </a:spcAft>
              <a:buClr>
                <a:schemeClr val="dk1"/>
              </a:buClr>
              <a:buSzPts val="1400"/>
              <a:buFont typeface="Raleway"/>
              <a:buChar char="○"/>
              <a:defRPr>
                <a:latin typeface="Raleway"/>
                <a:ea typeface="Raleway"/>
                <a:cs typeface="Raleway"/>
                <a:sym typeface="Raleway"/>
              </a:defRPr>
            </a:lvl2pPr>
            <a:lvl3pPr lvl="2" algn="ctr">
              <a:lnSpc>
                <a:spcPct val="100000"/>
              </a:lnSpc>
              <a:spcBef>
                <a:spcPts val="0"/>
              </a:spcBef>
              <a:spcAft>
                <a:spcPts val="0"/>
              </a:spcAft>
              <a:buSzPts val="1400"/>
              <a:buFont typeface="Raleway"/>
              <a:buChar char="■"/>
              <a:defRPr>
                <a:latin typeface="Raleway"/>
                <a:ea typeface="Raleway"/>
                <a:cs typeface="Raleway"/>
                <a:sym typeface="Raleway"/>
              </a:defRPr>
            </a:lvl3pPr>
            <a:lvl4pPr lvl="3" algn="ctr">
              <a:lnSpc>
                <a:spcPct val="100000"/>
              </a:lnSpc>
              <a:spcBef>
                <a:spcPts val="0"/>
              </a:spcBef>
              <a:spcAft>
                <a:spcPts val="0"/>
              </a:spcAft>
              <a:buSzPts val="1400"/>
              <a:buFont typeface="Raleway"/>
              <a:buChar char="●"/>
              <a:defRPr>
                <a:latin typeface="Raleway"/>
                <a:ea typeface="Raleway"/>
                <a:cs typeface="Raleway"/>
                <a:sym typeface="Raleway"/>
              </a:defRPr>
            </a:lvl4pPr>
            <a:lvl5pPr lvl="4" algn="ctr">
              <a:lnSpc>
                <a:spcPct val="100000"/>
              </a:lnSpc>
              <a:spcBef>
                <a:spcPts val="0"/>
              </a:spcBef>
              <a:spcAft>
                <a:spcPts val="0"/>
              </a:spcAft>
              <a:buSzPts val="1400"/>
              <a:buFont typeface="Raleway"/>
              <a:buChar char="○"/>
              <a:defRPr>
                <a:latin typeface="Raleway"/>
                <a:ea typeface="Raleway"/>
                <a:cs typeface="Raleway"/>
                <a:sym typeface="Raleway"/>
              </a:defRPr>
            </a:lvl5pPr>
            <a:lvl6pPr lvl="5" algn="ctr">
              <a:lnSpc>
                <a:spcPct val="100000"/>
              </a:lnSpc>
              <a:spcBef>
                <a:spcPts val="0"/>
              </a:spcBef>
              <a:spcAft>
                <a:spcPts val="0"/>
              </a:spcAft>
              <a:buSzPts val="1400"/>
              <a:buFont typeface="Raleway"/>
              <a:buChar char="■"/>
              <a:defRPr>
                <a:latin typeface="Raleway"/>
                <a:ea typeface="Raleway"/>
                <a:cs typeface="Raleway"/>
                <a:sym typeface="Raleway"/>
              </a:defRPr>
            </a:lvl6pPr>
            <a:lvl7pPr lvl="6" algn="ctr">
              <a:lnSpc>
                <a:spcPct val="100000"/>
              </a:lnSpc>
              <a:spcBef>
                <a:spcPts val="0"/>
              </a:spcBef>
              <a:spcAft>
                <a:spcPts val="0"/>
              </a:spcAft>
              <a:buSzPts val="1400"/>
              <a:buFont typeface="Raleway"/>
              <a:buChar char="●"/>
              <a:defRPr>
                <a:latin typeface="Raleway"/>
                <a:ea typeface="Raleway"/>
                <a:cs typeface="Raleway"/>
                <a:sym typeface="Raleway"/>
              </a:defRPr>
            </a:lvl7pPr>
            <a:lvl8pPr lvl="7" algn="ctr">
              <a:lnSpc>
                <a:spcPct val="100000"/>
              </a:lnSpc>
              <a:spcBef>
                <a:spcPts val="0"/>
              </a:spcBef>
              <a:spcAft>
                <a:spcPts val="0"/>
              </a:spcAft>
              <a:buSzPts val="1400"/>
              <a:buFont typeface="Raleway"/>
              <a:buChar char="○"/>
              <a:defRPr>
                <a:latin typeface="Raleway"/>
                <a:ea typeface="Raleway"/>
                <a:cs typeface="Raleway"/>
                <a:sym typeface="Raleway"/>
              </a:defRPr>
            </a:lvl8pPr>
            <a:lvl9pPr lvl="8" algn="ctr">
              <a:lnSpc>
                <a:spcPct val="100000"/>
              </a:lnSpc>
              <a:spcBef>
                <a:spcPts val="0"/>
              </a:spcBef>
              <a:spcAft>
                <a:spcPts val="0"/>
              </a:spcAft>
              <a:buSzPts val="1400"/>
              <a:buFont typeface="Raleway"/>
              <a:buChar char="■"/>
              <a:defRPr>
                <a:latin typeface="Raleway"/>
                <a:ea typeface="Raleway"/>
                <a:cs typeface="Raleway"/>
                <a:sym typeface="Raleway"/>
              </a:defRPr>
            </a:lvl9pPr>
          </a:lstStyle>
          <a:p>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Thanks">
  <p:cSld name="CUSTOM_16">
    <p:spTree>
      <p:nvGrpSpPr>
        <p:cNvPr id="1" name="Shape 2614"/>
        <p:cNvGrpSpPr/>
        <p:nvPr/>
      </p:nvGrpSpPr>
      <p:grpSpPr>
        <a:xfrm>
          <a:off x="0" y="0"/>
          <a:ext cx="0" cy="0"/>
          <a:chOff x="0" y="0"/>
          <a:chExt cx="0" cy="0"/>
        </a:xfrm>
      </p:grpSpPr>
      <p:grpSp>
        <p:nvGrpSpPr>
          <p:cNvPr id="2615" name="Google Shape;2615;p307"/>
          <p:cNvGrpSpPr/>
          <p:nvPr/>
        </p:nvGrpSpPr>
        <p:grpSpPr>
          <a:xfrm>
            <a:off x="-1163100" y="-1239150"/>
            <a:ext cx="11535801" cy="7083123"/>
            <a:chOff x="-1163100" y="-1239150"/>
            <a:chExt cx="11535801" cy="7083123"/>
          </a:xfrm>
        </p:grpSpPr>
        <p:pic>
          <p:nvPicPr>
            <p:cNvPr id="2616" name="Google Shape;2616;p307"/>
            <p:cNvPicPr preferRelativeResize="0"/>
            <p:nvPr/>
          </p:nvPicPr>
          <p:blipFill>
            <a:blip r:embed="rId2">
              <a:alphaModFix/>
            </a:blip>
            <a:stretch>
              <a:fillRect/>
            </a:stretch>
          </p:blipFill>
          <p:spPr>
            <a:xfrm rot="5400000">
              <a:off x="-2031937" y="2136961"/>
              <a:ext cx="4575848" cy="2838175"/>
            </a:xfrm>
            <a:prstGeom prst="rect">
              <a:avLst/>
            </a:prstGeom>
            <a:noFill/>
            <a:ln>
              <a:noFill/>
            </a:ln>
          </p:spPr>
        </p:pic>
        <p:pic>
          <p:nvPicPr>
            <p:cNvPr id="2617" name="Google Shape;2617;p307"/>
            <p:cNvPicPr preferRelativeResize="0"/>
            <p:nvPr/>
          </p:nvPicPr>
          <p:blipFill>
            <a:blip r:embed="rId3">
              <a:alphaModFix/>
            </a:blip>
            <a:stretch>
              <a:fillRect/>
            </a:stretch>
          </p:blipFill>
          <p:spPr>
            <a:xfrm rot="5400000">
              <a:off x="7015564" y="73661"/>
              <a:ext cx="4000824" cy="2713450"/>
            </a:xfrm>
            <a:prstGeom prst="rect">
              <a:avLst/>
            </a:prstGeom>
            <a:noFill/>
            <a:ln>
              <a:noFill/>
            </a:ln>
          </p:spPr>
        </p:pic>
        <p:pic>
          <p:nvPicPr>
            <p:cNvPr id="2618" name="Google Shape;2618;p307"/>
            <p:cNvPicPr preferRelativeResize="0"/>
            <p:nvPr/>
          </p:nvPicPr>
          <p:blipFill>
            <a:blip r:embed="rId4">
              <a:alphaModFix/>
            </a:blip>
            <a:stretch>
              <a:fillRect/>
            </a:stretch>
          </p:blipFill>
          <p:spPr>
            <a:xfrm rot="-2487332">
              <a:off x="7234647" y="2077748"/>
              <a:ext cx="2390358" cy="2600230"/>
            </a:xfrm>
            <a:prstGeom prst="rect">
              <a:avLst/>
            </a:prstGeom>
            <a:noFill/>
            <a:ln>
              <a:noFill/>
            </a:ln>
          </p:spPr>
        </p:pic>
        <p:pic>
          <p:nvPicPr>
            <p:cNvPr id="2619" name="Google Shape;2619;p307"/>
            <p:cNvPicPr preferRelativeResize="0"/>
            <p:nvPr/>
          </p:nvPicPr>
          <p:blipFill>
            <a:blip r:embed="rId5">
              <a:alphaModFix/>
            </a:blip>
            <a:stretch>
              <a:fillRect/>
            </a:stretch>
          </p:blipFill>
          <p:spPr>
            <a:xfrm>
              <a:off x="-727705" y="-1239150"/>
              <a:ext cx="3023715" cy="2712351"/>
            </a:xfrm>
            <a:prstGeom prst="rect">
              <a:avLst/>
            </a:prstGeom>
            <a:noFill/>
            <a:ln>
              <a:noFill/>
            </a:ln>
          </p:spPr>
        </p:pic>
      </p:grpSp>
      <p:sp>
        <p:nvSpPr>
          <p:cNvPr id="2620" name="Google Shape;2620;p307"/>
          <p:cNvSpPr txBox="1">
            <a:spLocks noGrp="1"/>
          </p:cNvSpPr>
          <p:nvPr>
            <p:ph type="title"/>
          </p:nvPr>
        </p:nvSpPr>
        <p:spPr>
          <a:xfrm>
            <a:off x="1888200" y="535650"/>
            <a:ext cx="5367600" cy="12060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2621" name="Google Shape;2621;p307"/>
          <p:cNvSpPr txBox="1">
            <a:spLocks noGrp="1"/>
          </p:cNvSpPr>
          <p:nvPr>
            <p:ph type="subTitle" idx="1"/>
          </p:nvPr>
        </p:nvSpPr>
        <p:spPr>
          <a:xfrm>
            <a:off x="2540850" y="3075300"/>
            <a:ext cx="4062300" cy="3555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622" name="Google Shape;2622;p307"/>
          <p:cNvSpPr txBox="1">
            <a:spLocks noGrp="1"/>
          </p:cNvSpPr>
          <p:nvPr>
            <p:ph type="subTitle" idx="2"/>
          </p:nvPr>
        </p:nvSpPr>
        <p:spPr>
          <a:xfrm>
            <a:off x="1888200" y="1741650"/>
            <a:ext cx="5367600" cy="1248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23" name="Google Shape;2623;p307"/>
          <p:cNvSpPr txBox="1"/>
          <p:nvPr/>
        </p:nvSpPr>
        <p:spPr>
          <a:xfrm>
            <a:off x="2252400" y="4171350"/>
            <a:ext cx="4639200" cy="43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Nunito"/>
              <a:buNone/>
            </a:pPr>
            <a:r>
              <a:rPr lang="en" sz="1200">
                <a:solidFill>
                  <a:schemeClr val="dk1"/>
                </a:solidFill>
                <a:latin typeface="Nunito"/>
                <a:ea typeface="Nunito"/>
                <a:cs typeface="Nunito"/>
                <a:sym typeface="Nunito"/>
              </a:rPr>
              <a:t>CREDITS: This presentation template was created by </a:t>
            </a:r>
            <a:r>
              <a:rPr lang="en" sz="1200" b="1">
                <a:solidFill>
                  <a:schemeClr val="accent4"/>
                </a:solidFill>
                <a:uFill>
                  <a:noFill/>
                </a:uFill>
                <a:latin typeface="Nunito"/>
                <a:ea typeface="Nunito"/>
                <a:cs typeface="Nunito"/>
                <a:sym typeface="Nunito"/>
                <a:hlinkClick r:id="rId6">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accent4"/>
                </a:solidFill>
                <a:uFill>
                  <a:noFill/>
                </a:uFill>
                <a:latin typeface="Nunito"/>
                <a:ea typeface="Nunito"/>
                <a:cs typeface="Nunito"/>
                <a:sym typeface="Nunito"/>
                <a:hlinkClick r:id="rId7">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infographics &amp; images by </a:t>
            </a:r>
            <a:r>
              <a:rPr lang="en" sz="1200" b="1">
                <a:solidFill>
                  <a:schemeClr val="accent4"/>
                </a:solidFill>
                <a:uFill>
                  <a:noFill/>
                </a:uFill>
                <a:latin typeface="Nunito"/>
                <a:ea typeface="Nunito"/>
                <a:cs typeface="Nunito"/>
                <a:sym typeface="Nunito"/>
                <a:hlinkClick r:id="rId8">
                  <a:extLst>
                    <a:ext uri="{A12FA001-AC4F-418D-AE19-62706E023703}">
                      <ahyp:hlinkClr xmlns:ahyp="http://schemas.microsoft.com/office/drawing/2018/hyperlinkcolor" val="tx"/>
                    </a:ext>
                  </a:extLst>
                </a:hlinkClick>
              </a:rPr>
              <a:t>Freepik</a:t>
            </a:r>
            <a:r>
              <a:rPr lang="en" sz="1200" b="1">
                <a:solidFill>
                  <a:schemeClr val="accent4"/>
                </a:solidFill>
                <a:latin typeface="Nunito"/>
                <a:ea typeface="Nunito"/>
                <a:cs typeface="Nunito"/>
                <a:sym typeface="Nunito"/>
              </a:rPr>
              <a:t>.</a:t>
            </a:r>
            <a:endParaRPr sz="1200" b="1">
              <a:solidFill>
                <a:schemeClr val="accent4"/>
              </a:solidFill>
              <a:latin typeface="Nunito"/>
              <a:ea typeface="Nunito"/>
              <a:cs typeface="Nunito"/>
              <a:sym typeface="Nunito"/>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2624"/>
        <p:cNvGrpSpPr/>
        <p:nvPr/>
      </p:nvGrpSpPr>
      <p:grpSpPr>
        <a:xfrm>
          <a:off x="0" y="0"/>
          <a:ext cx="0" cy="0"/>
          <a:chOff x="0" y="0"/>
          <a:chExt cx="0" cy="0"/>
        </a:xfrm>
      </p:grpSpPr>
      <p:pic>
        <p:nvPicPr>
          <p:cNvPr id="2625" name="Google Shape;2625;p308"/>
          <p:cNvPicPr preferRelativeResize="0"/>
          <p:nvPr/>
        </p:nvPicPr>
        <p:blipFill>
          <a:blip r:embed="rId2">
            <a:alphaModFix/>
          </a:blip>
          <a:stretch>
            <a:fillRect/>
          </a:stretch>
        </p:blipFill>
        <p:spPr>
          <a:xfrm rot="10800000" flipH="1">
            <a:off x="4133200" y="-1398576"/>
            <a:ext cx="4932177" cy="3059199"/>
          </a:xfrm>
          <a:prstGeom prst="rect">
            <a:avLst/>
          </a:prstGeom>
          <a:noFill/>
          <a:ln>
            <a:noFill/>
          </a:ln>
        </p:spPr>
      </p:pic>
      <p:pic>
        <p:nvPicPr>
          <p:cNvPr id="2626" name="Google Shape;2626;p308"/>
          <p:cNvPicPr preferRelativeResize="0"/>
          <p:nvPr/>
        </p:nvPicPr>
        <p:blipFill>
          <a:blip r:embed="rId3">
            <a:alphaModFix/>
          </a:blip>
          <a:stretch>
            <a:fillRect/>
          </a:stretch>
        </p:blipFill>
        <p:spPr>
          <a:xfrm rot="-5400000">
            <a:off x="-1562075" y="2345098"/>
            <a:ext cx="4684426" cy="3177084"/>
          </a:xfrm>
          <a:prstGeom prst="rect">
            <a:avLst/>
          </a:prstGeom>
          <a:noFill/>
          <a:ln>
            <a:noFill/>
          </a:ln>
        </p:spPr>
      </p:pic>
      <p:pic>
        <p:nvPicPr>
          <p:cNvPr id="2627" name="Google Shape;2627;p308"/>
          <p:cNvPicPr preferRelativeResize="0"/>
          <p:nvPr/>
        </p:nvPicPr>
        <p:blipFill>
          <a:blip r:embed="rId4">
            <a:alphaModFix/>
          </a:blip>
          <a:stretch>
            <a:fillRect/>
          </a:stretch>
        </p:blipFill>
        <p:spPr>
          <a:xfrm>
            <a:off x="7244149" y="3247475"/>
            <a:ext cx="1899851" cy="1704200"/>
          </a:xfrm>
          <a:prstGeom prst="rect">
            <a:avLst/>
          </a:prstGeom>
          <a:noFill/>
          <a:ln>
            <a:noFill/>
          </a:ln>
        </p:spPr>
      </p:pic>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Background 1">
  <p:cSld name="CUSTOM_20">
    <p:spTree>
      <p:nvGrpSpPr>
        <p:cNvPr id="1" name="Shape 2628"/>
        <p:cNvGrpSpPr/>
        <p:nvPr/>
      </p:nvGrpSpPr>
      <p:grpSpPr>
        <a:xfrm>
          <a:off x="0" y="0"/>
          <a:ext cx="0" cy="0"/>
          <a:chOff x="0" y="0"/>
          <a:chExt cx="0" cy="0"/>
        </a:xfrm>
      </p:grpSpPr>
      <p:pic>
        <p:nvPicPr>
          <p:cNvPr id="2629" name="Google Shape;2629;p309"/>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2630" name="Google Shape;2630;p309"/>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2631" name="Google Shape;2631;p309"/>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2632" name="Google Shape;2632;p309"/>
          <p:cNvPicPr preferRelativeResize="0"/>
          <p:nvPr/>
        </p:nvPicPr>
        <p:blipFill>
          <a:blip r:embed="rId5">
            <a:alphaModFix/>
          </a:blip>
          <a:stretch>
            <a:fillRect/>
          </a:stretch>
        </p:blipFill>
        <p:spPr>
          <a:xfrm>
            <a:off x="297099" y="-1269237"/>
            <a:ext cx="3080601" cy="2763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CUSTOM_18">
    <p:spTree>
      <p:nvGrpSpPr>
        <p:cNvPr id="1" name="Shape 229"/>
        <p:cNvGrpSpPr/>
        <p:nvPr/>
      </p:nvGrpSpPr>
      <p:grpSpPr>
        <a:xfrm>
          <a:off x="0" y="0"/>
          <a:ext cx="0" cy="0"/>
          <a:chOff x="0" y="0"/>
          <a:chExt cx="0" cy="0"/>
        </a:xfrm>
      </p:grpSpPr>
      <p:grpSp>
        <p:nvGrpSpPr>
          <p:cNvPr id="230" name="Google Shape;230;p32"/>
          <p:cNvGrpSpPr/>
          <p:nvPr/>
        </p:nvGrpSpPr>
        <p:grpSpPr>
          <a:xfrm>
            <a:off x="-1701425" y="-1739300"/>
            <a:ext cx="12263051" cy="8329945"/>
            <a:chOff x="-1701425" y="-1739300"/>
            <a:chExt cx="12263051" cy="8329945"/>
          </a:xfrm>
        </p:grpSpPr>
        <p:pic>
          <p:nvPicPr>
            <p:cNvPr id="231" name="Google Shape;231;p32"/>
            <p:cNvPicPr preferRelativeResize="0"/>
            <p:nvPr/>
          </p:nvPicPr>
          <p:blipFill>
            <a:blip r:embed="rId2">
              <a:alphaModFix/>
            </a:blip>
            <a:stretch>
              <a:fillRect/>
            </a:stretch>
          </p:blipFill>
          <p:spPr>
            <a:xfrm rot="10800000">
              <a:off x="5015972" y="3338347"/>
              <a:ext cx="4795305" cy="3252298"/>
            </a:xfrm>
            <a:prstGeom prst="rect">
              <a:avLst/>
            </a:prstGeom>
            <a:noFill/>
            <a:ln>
              <a:noFill/>
            </a:ln>
          </p:spPr>
        </p:pic>
        <p:pic>
          <p:nvPicPr>
            <p:cNvPr id="232" name="Google Shape;232;p32"/>
            <p:cNvPicPr preferRelativeResize="0"/>
            <p:nvPr/>
          </p:nvPicPr>
          <p:blipFill>
            <a:blip r:embed="rId3">
              <a:alphaModFix/>
            </a:blip>
            <a:stretch>
              <a:fillRect/>
            </a:stretch>
          </p:blipFill>
          <p:spPr>
            <a:xfrm>
              <a:off x="-1701425" y="-1739300"/>
              <a:ext cx="3779951" cy="3390725"/>
            </a:xfrm>
            <a:prstGeom prst="rect">
              <a:avLst/>
            </a:prstGeom>
            <a:noFill/>
            <a:ln>
              <a:noFill/>
            </a:ln>
          </p:spPr>
        </p:pic>
        <p:pic>
          <p:nvPicPr>
            <p:cNvPr id="233" name="Google Shape;233;p32"/>
            <p:cNvPicPr preferRelativeResize="0"/>
            <p:nvPr/>
          </p:nvPicPr>
          <p:blipFill>
            <a:blip r:embed="rId4">
              <a:alphaModFix/>
            </a:blip>
            <a:stretch>
              <a:fillRect/>
            </a:stretch>
          </p:blipFill>
          <p:spPr>
            <a:xfrm>
              <a:off x="6935990" y="-1451925"/>
              <a:ext cx="3625636" cy="3252300"/>
            </a:xfrm>
            <a:prstGeom prst="rect">
              <a:avLst/>
            </a:prstGeom>
            <a:noFill/>
            <a:ln>
              <a:noFill/>
            </a:ln>
          </p:spPr>
        </p:pic>
        <p:pic>
          <p:nvPicPr>
            <p:cNvPr id="234" name="Google Shape;234;p32"/>
            <p:cNvPicPr preferRelativeResize="0"/>
            <p:nvPr/>
          </p:nvPicPr>
          <p:blipFill>
            <a:blip r:embed="rId5">
              <a:alphaModFix/>
            </a:blip>
            <a:stretch>
              <a:fillRect/>
            </a:stretch>
          </p:blipFill>
          <p:spPr>
            <a:xfrm>
              <a:off x="6936006" y="3066000"/>
              <a:ext cx="2125575" cy="2312276"/>
            </a:xfrm>
            <a:prstGeom prst="rect">
              <a:avLst/>
            </a:prstGeom>
            <a:noFill/>
            <a:ln>
              <a:noFill/>
            </a:ln>
          </p:spPr>
        </p:pic>
        <p:pic>
          <p:nvPicPr>
            <p:cNvPr id="235" name="Google Shape;235;p32"/>
            <p:cNvPicPr preferRelativeResize="0"/>
            <p:nvPr/>
          </p:nvPicPr>
          <p:blipFill rotWithShape="1">
            <a:blip r:embed="rId6">
              <a:alphaModFix/>
            </a:blip>
            <a:srcRect t="19260" b="31255"/>
            <a:stretch/>
          </p:blipFill>
          <p:spPr>
            <a:xfrm rot="1776172">
              <a:off x="870081" y="79423"/>
              <a:ext cx="1694962" cy="912453"/>
            </a:xfrm>
            <a:prstGeom prst="rect">
              <a:avLst/>
            </a:prstGeom>
            <a:noFill/>
            <a:ln>
              <a:noFill/>
            </a:ln>
          </p:spPr>
        </p:pic>
      </p:grpSp>
      <p:sp>
        <p:nvSpPr>
          <p:cNvPr id="236" name="Google Shape;236;p3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37" name="Google Shape;237;p32"/>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238" name="Google Shape;238;p32"/>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636"/>
        <p:cNvGrpSpPr/>
        <p:nvPr/>
      </p:nvGrpSpPr>
      <p:grpSpPr>
        <a:xfrm>
          <a:off x="0" y="0"/>
          <a:ext cx="0" cy="0"/>
          <a:chOff x="0" y="0"/>
          <a:chExt cx="0" cy="0"/>
        </a:xfrm>
      </p:grpSpPr>
      <p:grpSp>
        <p:nvGrpSpPr>
          <p:cNvPr id="2637" name="Google Shape;2637;p311"/>
          <p:cNvGrpSpPr/>
          <p:nvPr/>
        </p:nvGrpSpPr>
        <p:grpSpPr>
          <a:xfrm>
            <a:off x="-1409750" y="-1994750"/>
            <a:ext cx="11640702" cy="7589390"/>
            <a:chOff x="-1409750" y="-1994750"/>
            <a:chExt cx="11640702" cy="7589390"/>
          </a:xfrm>
        </p:grpSpPr>
        <p:pic>
          <p:nvPicPr>
            <p:cNvPr id="2638" name="Google Shape;2638;p311"/>
            <p:cNvPicPr preferRelativeResize="0"/>
            <p:nvPr/>
          </p:nvPicPr>
          <p:blipFill>
            <a:blip r:embed="rId3">
              <a:alphaModFix/>
            </a:blip>
            <a:stretch>
              <a:fillRect/>
            </a:stretch>
          </p:blipFill>
          <p:spPr>
            <a:xfrm rot="10800000" flipH="1">
              <a:off x="2187378" y="-1994750"/>
              <a:ext cx="5255401" cy="3259670"/>
            </a:xfrm>
            <a:prstGeom prst="rect">
              <a:avLst/>
            </a:prstGeom>
            <a:noFill/>
            <a:ln>
              <a:noFill/>
            </a:ln>
          </p:spPr>
        </p:pic>
        <p:pic>
          <p:nvPicPr>
            <p:cNvPr id="2639" name="Google Shape;2639;p311"/>
            <p:cNvPicPr preferRelativeResize="0"/>
            <p:nvPr/>
          </p:nvPicPr>
          <p:blipFill>
            <a:blip r:embed="rId4">
              <a:alphaModFix/>
            </a:blip>
            <a:stretch>
              <a:fillRect/>
            </a:stretch>
          </p:blipFill>
          <p:spPr>
            <a:xfrm>
              <a:off x="8316976" y="331900"/>
              <a:ext cx="1913976" cy="1716850"/>
            </a:xfrm>
            <a:prstGeom prst="rect">
              <a:avLst/>
            </a:prstGeom>
            <a:noFill/>
            <a:ln>
              <a:noFill/>
            </a:ln>
          </p:spPr>
        </p:pic>
        <p:pic>
          <p:nvPicPr>
            <p:cNvPr id="2640" name="Google Shape;2640;p311"/>
            <p:cNvPicPr preferRelativeResize="0"/>
            <p:nvPr/>
          </p:nvPicPr>
          <p:blipFill rotWithShape="1">
            <a:blip r:embed="rId5">
              <a:alphaModFix/>
            </a:blip>
            <a:srcRect t="18224" b="28847"/>
            <a:stretch/>
          </p:blipFill>
          <p:spPr>
            <a:xfrm rot="1800023">
              <a:off x="-24186" y="4038893"/>
              <a:ext cx="1976222" cy="1137912"/>
            </a:xfrm>
            <a:prstGeom prst="rect">
              <a:avLst/>
            </a:prstGeom>
            <a:noFill/>
            <a:ln>
              <a:noFill/>
            </a:ln>
          </p:spPr>
        </p:pic>
        <p:pic>
          <p:nvPicPr>
            <p:cNvPr id="2641" name="Google Shape;2641;p311"/>
            <p:cNvPicPr preferRelativeResize="0"/>
            <p:nvPr/>
          </p:nvPicPr>
          <p:blipFill>
            <a:blip r:embed="rId6">
              <a:alphaModFix amt="50000"/>
            </a:blip>
            <a:stretch>
              <a:fillRect/>
            </a:stretch>
          </p:blipFill>
          <p:spPr>
            <a:xfrm>
              <a:off x="-1409750" y="-956825"/>
              <a:ext cx="2758700" cy="2474599"/>
            </a:xfrm>
            <a:prstGeom prst="rect">
              <a:avLst/>
            </a:prstGeom>
            <a:noFill/>
            <a:ln>
              <a:noFill/>
            </a:ln>
          </p:spPr>
        </p:pic>
        <p:pic>
          <p:nvPicPr>
            <p:cNvPr id="2642" name="Google Shape;2642;p311"/>
            <p:cNvPicPr preferRelativeResize="0"/>
            <p:nvPr/>
          </p:nvPicPr>
          <p:blipFill>
            <a:blip r:embed="rId7">
              <a:alphaModFix/>
            </a:blip>
            <a:stretch>
              <a:fillRect/>
            </a:stretch>
          </p:blipFill>
          <p:spPr>
            <a:xfrm>
              <a:off x="-333125" y="-424715"/>
              <a:ext cx="1844300" cy="2006338"/>
            </a:xfrm>
            <a:prstGeom prst="rect">
              <a:avLst/>
            </a:prstGeom>
            <a:noFill/>
            <a:ln>
              <a:noFill/>
            </a:ln>
          </p:spPr>
        </p:pic>
      </p:grpSp>
      <p:sp>
        <p:nvSpPr>
          <p:cNvPr id="2643" name="Google Shape;2643;p311"/>
          <p:cNvSpPr txBox="1">
            <a:spLocks noGrp="1"/>
          </p:cNvSpPr>
          <p:nvPr>
            <p:ph type="ctrTitle"/>
          </p:nvPr>
        </p:nvSpPr>
        <p:spPr>
          <a:xfrm>
            <a:off x="714175" y="1061875"/>
            <a:ext cx="3857700" cy="26004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3800" b="0">
                <a:solidFill>
                  <a:schemeClr val="dk1"/>
                </a:solidFill>
                <a:latin typeface="Autour One"/>
                <a:ea typeface="Autour One"/>
                <a:cs typeface="Autour One"/>
                <a:sym typeface="Autour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644" name="Google Shape;2644;p311"/>
          <p:cNvSpPr txBox="1">
            <a:spLocks noGrp="1"/>
          </p:cNvSpPr>
          <p:nvPr>
            <p:ph type="subTitle" idx="1"/>
          </p:nvPr>
        </p:nvSpPr>
        <p:spPr>
          <a:xfrm>
            <a:off x="790375" y="3662263"/>
            <a:ext cx="3781500" cy="407400"/>
          </a:xfrm>
          <a:prstGeom prst="rect">
            <a:avLst/>
          </a:prstGeom>
          <a:solidFill>
            <a:schemeClr val="lt2"/>
          </a:solid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solidFill>
                  <a:srgbClr val="493D3A"/>
                </a:solidFill>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45"/>
        <p:cNvGrpSpPr/>
        <p:nvPr/>
      </p:nvGrpSpPr>
      <p:grpSpPr>
        <a:xfrm>
          <a:off x="0" y="0"/>
          <a:ext cx="0" cy="0"/>
          <a:chOff x="0" y="0"/>
          <a:chExt cx="0" cy="0"/>
        </a:xfrm>
      </p:grpSpPr>
      <p:sp>
        <p:nvSpPr>
          <p:cNvPr id="2646" name="Google Shape;2646;p312"/>
          <p:cNvSpPr txBox="1">
            <a:spLocks noGrp="1"/>
          </p:cNvSpPr>
          <p:nvPr>
            <p:ph type="title"/>
          </p:nvPr>
        </p:nvSpPr>
        <p:spPr>
          <a:xfrm>
            <a:off x="1545400" y="2184913"/>
            <a:ext cx="2642700" cy="11565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647" name="Google Shape;2647;p312"/>
          <p:cNvSpPr txBox="1">
            <a:spLocks noGrp="1"/>
          </p:cNvSpPr>
          <p:nvPr>
            <p:ph type="title" idx="2" hasCustomPrompt="1"/>
          </p:nvPr>
        </p:nvSpPr>
        <p:spPr>
          <a:xfrm>
            <a:off x="3018037" y="1061467"/>
            <a:ext cx="1170000" cy="806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5000" b="0">
                <a:solidFill>
                  <a:srgbClr val="493D3A"/>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648" name="Google Shape;2648;p312"/>
          <p:cNvSpPr txBox="1">
            <a:spLocks noGrp="1"/>
          </p:cNvSpPr>
          <p:nvPr>
            <p:ph type="subTitle" idx="1"/>
          </p:nvPr>
        </p:nvSpPr>
        <p:spPr>
          <a:xfrm>
            <a:off x="1545326" y="3575550"/>
            <a:ext cx="2642700" cy="606600"/>
          </a:xfrm>
          <a:prstGeom prst="rect">
            <a:avLst/>
          </a:prstGeom>
          <a:solidFill>
            <a:schemeClr val="lt2"/>
          </a:solidFill>
        </p:spPr>
        <p:txBody>
          <a:bodyPr spcFirstLastPara="1" wrap="square" lIns="91425" tIns="91425" rIns="91425" bIns="91425" anchor="ctr"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2649" name="Google Shape;2649;p312"/>
          <p:cNvGrpSpPr/>
          <p:nvPr/>
        </p:nvGrpSpPr>
        <p:grpSpPr>
          <a:xfrm>
            <a:off x="-1446761" y="-760446"/>
            <a:ext cx="11572837" cy="8193372"/>
            <a:chOff x="-1446761" y="-760446"/>
            <a:chExt cx="11572837" cy="8193372"/>
          </a:xfrm>
        </p:grpSpPr>
        <p:grpSp>
          <p:nvGrpSpPr>
            <p:cNvPr id="2650" name="Google Shape;2650;p312"/>
            <p:cNvGrpSpPr/>
            <p:nvPr/>
          </p:nvGrpSpPr>
          <p:grpSpPr>
            <a:xfrm>
              <a:off x="-1446761" y="-760446"/>
              <a:ext cx="11572837" cy="4803077"/>
              <a:chOff x="-1446761" y="-760446"/>
              <a:chExt cx="11572837" cy="4803077"/>
            </a:xfrm>
          </p:grpSpPr>
          <p:pic>
            <p:nvPicPr>
              <p:cNvPr id="2651" name="Google Shape;2651;p312"/>
              <p:cNvPicPr preferRelativeResize="0"/>
              <p:nvPr/>
            </p:nvPicPr>
            <p:blipFill>
              <a:blip r:embed="rId2">
                <a:alphaModFix/>
              </a:blip>
              <a:stretch>
                <a:fillRect/>
              </a:stretch>
            </p:blipFill>
            <p:spPr>
              <a:xfrm rot="-5400000" flipH="1">
                <a:off x="-2219525" y="12318"/>
                <a:ext cx="4803077" cy="3257549"/>
              </a:xfrm>
              <a:prstGeom prst="rect">
                <a:avLst/>
              </a:prstGeom>
              <a:noFill/>
              <a:ln>
                <a:noFill/>
              </a:ln>
            </p:spPr>
          </p:pic>
          <p:pic>
            <p:nvPicPr>
              <p:cNvPr id="2652" name="Google Shape;2652;p312"/>
              <p:cNvPicPr preferRelativeResize="0"/>
              <p:nvPr/>
            </p:nvPicPr>
            <p:blipFill>
              <a:blip r:embed="rId3">
                <a:alphaModFix/>
              </a:blip>
              <a:stretch>
                <a:fillRect/>
              </a:stretch>
            </p:blipFill>
            <p:spPr>
              <a:xfrm>
                <a:off x="7480975" y="-577550"/>
                <a:ext cx="2645101" cy="2372700"/>
              </a:xfrm>
              <a:prstGeom prst="rect">
                <a:avLst/>
              </a:prstGeom>
              <a:noFill/>
              <a:ln>
                <a:noFill/>
              </a:ln>
            </p:spPr>
          </p:pic>
        </p:grpSp>
        <p:pic>
          <p:nvPicPr>
            <p:cNvPr id="2653" name="Google Shape;2653;p312"/>
            <p:cNvPicPr preferRelativeResize="0"/>
            <p:nvPr/>
          </p:nvPicPr>
          <p:blipFill>
            <a:blip r:embed="rId4">
              <a:alphaModFix/>
            </a:blip>
            <a:stretch>
              <a:fillRect/>
            </a:stretch>
          </p:blipFill>
          <p:spPr>
            <a:xfrm>
              <a:off x="3902946" y="4182150"/>
              <a:ext cx="5241048" cy="3250776"/>
            </a:xfrm>
            <a:prstGeom prst="rect">
              <a:avLst/>
            </a:prstGeom>
            <a:noFill/>
            <a:ln>
              <a:noFill/>
            </a:ln>
          </p:spPr>
        </p:pic>
      </p:gr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54"/>
        <p:cNvGrpSpPr/>
        <p:nvPr/>
      </p:nvGrpSpPr>
      <p:grpSpPr>
        <a:xfrm>
          <a:off x="0" y="0"/>
          <a:ext cx="0" cy="0"/>
          <a:chOff x="0" y="0"/>
          <a:chExt cx="0" cy="0"/>
        </a:xfrm>
      </p:grpSpPr>
      <p:grpSp>
        <p:nvGrpSpPr>
          <p:cNvPr id="2655" name="Google Shape;2655;p313"/>
          <p:cNvGrpSpPr/>
          <p:nvPr/>
        </p:nvGrpSpPr>
        <p:grpSpPr>
          <a:xfrm>
            <a:off x="-623153" y="-2161325"/>
            <a:ext cx="10706627" cy="9306723"/>
            <a:chOff x="-623153" y="-2161325"/>
            <a:chExt cx="10706627" cy="9306723"/>
          </a:xfrm>
        </p:grpSpPr>
        <p:pic>
          <p:nvPicPr>
            <p:cNvPr id="2656" name="Google Shape;2656;p313"/>
            <p:cNvPicPr preferRelativeResize="0"/>
            <p:nvPr/>
          </p:nvPicPr>
          <p:blipFill>
            <a:blip r:embed="rId2">
              <a:alphaModFix/>
            </a:blip>
            <a:stretch>
              <a:fillRect/>
            </a:stretch>
          </p:blipFill>
          <p:spPr>
            <a:xfrm flipH="1">
              <a:off x="2804874" y="4440425"/>
              <a:ext cx="2305990" cy="2068525"/>
            </a:xfrm>
            <a:prstGeom prst="rect">
              <a:avLst/>
            </a:prstGeom>
            <a:noFill/>
            <a:ln>
              <a:noFill/>
            </a:ln>
          </p:spPr>
        </p:pic>
        <p:pic>
          <p:nvPicPr>
            <p:cNvPr id="2657" name="Google Shape;2657;p313"/>
            <p:cNvPicPr preferRelativeResize="0"/>
            <p:nvPr/>
          </p:nvPicPr>
          <p:blipFill>
            <a:blip r:embed="rId3">
              <a:alphaModFix/>
            </a:blip>
            <a:stretch>
              <a:fillRect/>
            </a:stretch>
          </p:blipFill>
          <p:spPr>
            <a:xfrm>
              <a:off x="-623153" y="-2161325"/>
              <a:ext cx="4886001" cy="3313800"/>
            </a:xfrm>
            <a:prstGeom prst="rect">
              <a:avLst/>
            </a:prstGeom>
            <a:noFill/>
            <a:ln>
              <a:noFill/>
            </a:ln>
          </p:spPr>
        </p:pic>
        <p:pic>
          <p:nvPicPr>
            <p:cNvPr id="2658" name="Google Shape;2658;p313"/>
            <p:cNvPicPr preferRelativeResize="0"/>
            <p:nvPr/>
          </p:nvPicPr>
          <p:blipFill>
            <a:blip r:embed="rId4">
              <a:alphaModFix/>
            </a:blip>
            <a:stretch>
              <a:fillRect/>
            </a:stretch>
          </p:blipFill>
          <p:spPr>
            <a:xfrm>
              <a:off x="4915996" y="4255400"/>
              <a:ext cx="4659400" cy="2889999"/>
            </a:xfrm>
            <a:prstGeom prst="rect">
              <a:avLst/>
            </a:prstGeom>
            <a:noFill/>
            <a:ln>
              <a:noFill/>
            </a:ln>
          </p:spPr>
        </p:pic>
        <p:pic>
          <p:nvPicPr>
            <p:cNvPr id="2659" name="Google Shape;2659;p313"/>
            <p:cNvPicPr preferRelativeResize="0"/>
            <p:nvPr/>
          </p:nvPicPr>
          <p:blipFill>
            <a:blip r:embed="rId5">
              <a:alphaModFix/>
            </a:blip>
            <a:stretch>
              <a:fillRect/>
            </a:stretch>
          </p:blipFill>
          <p:spPr>
            <a:xfrm rot="-3381171">
              <a:off x="7670960" y="785728"/>
              <a:ext cx="1961654" cy="2133970"/>
            </a:xfrm>
            <a:prstGeom prst="rect">
              <a:avLst/>
            </a:prstGeom>
            <a:noFill/>
            <a:ln>
              <a:noFill/>
            </a:ln>
          </p:spPr>
        </p:pic>
      </p:grpSp>
      <p:sp>
        <p:nvSpPr>
          <p:cNvPr id="2660" name="Google Shape;2660;p31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661" name="Google Shape;2661;p313"/>
          <p:cNvSpPr txBox="1">
            <a:spLocks noGrp="1"/>
          </p:cNvSpPr>
          <p:nvPr>
            <p:ph type="body" idx="1"/>
          </p:nvPr>
        </p:nvSpPr>
        <p:spPr>
          <a:xfrm>
            <a:off x="714175" y="1152475"/>
            <a:ext cx="77157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662"/>
        <p:cNvGrpSpPr/>
        <p:nvPr/>
      </p:nvGrpSpPr>
      <p:grpSpPr>
        <a:xfrm>
          <a:off x="0" y="0"/>
          <a:ext cx="0" cy="0"/>
          <a:chOff x="0" y="0"/>
          <a:chExt cx="0" cy="0"/>
        </a:xfrm>
      </p:grpSpPr>
      <p:grpSp>
        <p:nvGrpSpPr>
          <p:cNvPr id="2663" name="Google Shape;2663;p314"/>
          <p:cNvGrpSpPr/>
          <p:nvPr/>
        </p:nvGrpSpPr>
        <p:grpSpPr>
          <a:xfrm>
            <a:off x="-260149" y="-3051626"/>
            <a:ext cx="10328174" cy="9907952"/>
            <a:chOff x="-260149" y="-3051626"/>
            <a:chExt cx="10328174" cy="9907952"/>
          </a:xfrm>
        </p:grpSpPr>
        <p:pic>
          <p:nvPicPr>
            <p:cNvPr id="2664" name="Google Shape;2664;p314"/>
            <p:cNvPicPr preferRelativeResize="0"/>
            <p:nvPr/>
          </p:nvPicPr>
          <p:blipFill>
            <a:blip r:embed="rId3">
              <a:alphaModFix/>
            </a:blip>
            <a:stretch>
              <a:fillRect/>
            </a:stretch>
          </p:blipFill>
          <p:spPr>
            <a:xfrm rot="10800000">
              <a:off x="-260149" y="-3051626"/>
              <a:ext cx="5191825" cy="4657201"/>
            </a:xfrm>
            <a:prstGeom prst="rect">
              <a:avLst/>
            </a:prstGeom>
            <a:noFill/>
            <a:ln>
              <a:noFill/>
            </a:ln>
          </p:spPr>
        </p:pic>
        <p:pic>
          <p:nvPicPr>
            <p:cNvPr id="2665" name="Google Shape;2665;p314"/>
            <p:cNvPicPr preferRelativeResize="0"/>
            <p:nvPr/>
          </p:nvPicPr>
          <p:blipFill>
            <a:blip r:embed="rId4">
              <a:alphaModFix/>
            </a:blip>
            <a:stretch>
              <a:fillRect/>
            </a:stretch>
          </p:blipFill>
          <p:spPr>
            <a:xfrm rot="5400000" flipH="1">
              <a:off x="6866548" y="2402849"/>
              <a:ext cx="3815301" cy="2587651"/>
            </a:xfrm>
            <a:prstGeom prst="rect">
              <a:avLst/>
            </a:prstGeom>
            <a:noFill/>
            <a:ln>
              <a:noFill/>
            </a:ln>
          </p:spPr>
        </p:pic>
        <p:pic>
          <p:nvPicPr>
            <p:cNvPr id="2666" name="Google Shape;2666;p314"/>
            <p:cNvPicPr preferRelativeResize="0"/>
            <p:nvPr/>
          </p:nvPicPr>
          <p:blipFill>
            <a:blip r:embed="rId5">
              <a:alphaModFix/>
            </a:blip>
            <a:stretch>
              <a:fillRect/>
            </a:stretch>
          </p:blipFill>
          <p:spPr>
            <a:xfrm>
              <a:off x="4" y="3862950"/>
              <a:ext cx="4826066" cy="2993376"/>
            </a:xfrm>
            <a:prstGeom prst="rect">
              <a:avLst/>
            </a:prstGeom>
            <a:noFill/>
            <a:ln>
              <a:noFill/>
            </a:ln>
          </p:spPr>
        </p:pic>
        <p:pic>
          <p:nvPicPr>
            <p:cNvPr id="2667" name="Google Shape;2667;p314"/>
            <p:cNvPicPr preferRelativeResize="0"/>
            <p:nvPr/>
          </p:nvPicPr>
          <p:blipFill>
            <a:blip r:embed="rId6">
              <a:alphaModFix/>
            </a:blip>
            <a:stretch>
              <a:fillRect/>
            </a:stretch>
          </p:blipFill>
          <p:spPr>
            <a:xfrm flipH="1">
              <a:off x="5794025" y="4378675"/>
              <a:ext cx="1476225" cy="1324200"/>
            </a:xfrm>
            <a:prstGeom prst="rect">
              <a:avLst/>
            </a:prstGeom>
            <a:noFill/>
            <a:ln>
              <a:noFill/>
            </a:ln>
          </p:spPr>
        </p:pic>
      </p:grpSp>
      <p:sp>
        <p:nvSpPr>
          <p:cNvPr id="2668" name="Google Shape;2668;p31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669" name="Google Shape;2669;p314"/>
          <p:cNvSpPr txBox="1">
            <a:spLocks noGrp="1"/>
          </p:cNvSpPr>
          <p:nvPr>
            <p:ph type="title" idx="2"/>
          </p:nvPr>
        </p:nvSpPr>
        <p:spPr>
          <a:xfrm>
            <a:off x="1829663"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670" name="Google Shape;2670;p314"/>
          <p:cNvSpPr txBox="1">
            <a:spLocks noGrp="1"/>
          </p:cNvSpPr>
          <p:nvPr>
            <p:ph type="subTitle" idx="1"/>
          </p:nvPr>
        </p:nvSpPr>
        <p:spPr>
          <a:xfrm>
            <a:off x="182952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671" name="Google Shape;2671;p314"/>
          <p:cNvSpPr txBox="1">
            <a:spLocks noGrp="1"/>
          </p:cNvSpPr>
          <p:nvPr>
            <p:ph type="title" idx="3"/>
          </p:nvPr>
        </p:nvSpPr>
        <p:spPr>
          <a:xfrm>
            <a:off x="5208475"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672" name="Google Shape;2672;p314"/>
          <p:cNvSpPr txBox="1">
            <a:spLocks noGrp="1"/>
          </p:cNvSpPr>
          <p:nvPr>
            <p:ph type="subTitle" idx="4"/>
          </p:nvPr>
        </p:nvSpPr>
        <p:spPr>
          <a:xfrm>
            <a:off x="520847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73"/>
        <p:cNvGrpSpPr/>
        <p:nvPr/>
      </p:nvGrpSpPr>
      <p:grpSpPr>
        <a:xfrm>
          <a:off x="0" y="0"/>
          <a:ext cx="0" cy="0"/>
          <a:chOff x="0" y="0"/>
          <a:chExt cx="0" cy="0"/>
        </a:xfrm>
      </p:grpSpPr>
      <p:grpSp>
        <p:nvGrpSpPr>
          <p:cNvPr id="2674" name="Google Shape;2674;p315"/>
          <p:cNvGrpSpPr/>
          <p:nvPr/>
        </p:nvGrpSpPr>
        <p:grpSpPr>
          <a:xfrm>
            <a:off x="-1993139" y="-718676"/>
            <a:ext cx="12221629" cy="7477751"/>
            <a:chOff x="-1993139" y="-718676"/>
            <a:chExt cx="12221629" cy="7477751"/>
          </a:xfrm>
        </p:grpSpPr>
        <p:pic>
          <p:nvPicPr>
            <p:cNvPr id="2675" name="Google Shape;2675;p315"/>
            <p:cNvPicPr preferRelativeResize="0"/>
            <p:nvPr/>
          </p:nvPicPr>
          <p:blipFill>
            <a:blip r:embed="rId2">
              <a:alphaModFix/>
            </a:blip>
            <a:stretch>
              <a:fillRect/>
            </a:stretch>
          </p:blipFill>
          <p:spPr>
            <a:xfrm rot="-5400000" flipH="1">
              <a:off x="6279391" y="206900"/>
              <a:ext cx="4874675" cy="3023524"/>
            </a:xfrm>
            <a:prstGeom prst="rect">
              <a:avLst/>
            </a:prstGeom>
            <a:noFill/>
            <a:ln>
              <a:noFill/>
            </a:ln>
          </p:spPr>
        </p:pic>
        <p:pic>
          <p:nvPicPr>
            <p:cNvPr id="2676" name="Google Shape;2676;p315"/>
            <p:cNvPicPr preferRelativeResize="0"/>
            <p:nvPr/>
          </p:nvPicPr>
          <p:blipFill>
            <a:blip r:embed="rId3">
              <a:alphaModFix/>
            </a:blip>
            <a:stretch>
              <a:fillRect/>
            </a:stretch>
          </p:blipFill>
          <p:spPr>
            <a:xfrm>
              <a:off x="-1993139" y="2983300"/>
              <a:ext cx="4209216" cy="3775775"/>
            </a:xfrm>
            <a:prstGeom prst="rect">
              <a:avLst/>
            </a:prstGeom>
            <a:noFill/>
            <a:ln>
              <a:noFill/>
            </a:ln>
          </p:spPr>
        </p:pic>
        <p:pic>
          <p:nvPicPr>
            <p:cNvPr id="2677" name="Google Shape;2677;p315"/>
            <p:cNvPicPr preferRelativeResize="0"/>
            <p:nvPr/>
          </p:nvPicPr>
          <p:blipFill>
            <a:blip r:embed="rId4">
              <a:alphaModFix/>
            </a:blip>
            <a:stretch>
              <a:fillRect/>
            </a:stretch>
          </p:blipFill>
          <p:spPr>
            <a:xfrm rot="1618011">
              <a:off x="3088345" y="3857496"/>
              <a:ext cx="1863682" cy="2027383"/>
            </a:xfrm>
            <a:prstGeom prst="rect">
              <a:avLst/>
            </a:prstGeom>
            <a:noFill/>
            <a:ln>
              <a:noFill/>
            </a:ln>
          </p:spPr>
        </p:pic>
      </p:grpSp>
      <p:sp>
        <p:nvSpPr>
          <p:cNvPr id="2678" name="Google Shape;2678;p31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79"/>
        <p:cNvGrpSpPr/>
        <p:nvPr/>
      </p:nvGrpSpPr>
      <p:grpSpPr>
        <a:xfrm>
          <a:off x="0" y="0"/>
          <a:ext cx="0" cy="0"/>
          <a:chOff x="0" y="0"/>
          <a:chExt cx="0" cy="0"/>
        </a:xfrm>
      </p:grpSpPr>
      <p:grpSp>
        <p:nvGrpSpPr>
          <p:cNvPr id="2680" name="Google Shape;2680;p316"/>
          <p:cNvGrpSpPr/>
          <p:nvPr/>
        </p:nvGrpSpPr>
        <p:grpSpPr>
          <a:xfrm>
            <a:off x="-787550" y="-1858969"/>
            <a:ext cx="5526378" cy="8571745"/>
            <a:chOff x="-787550" y="-1858969"/>
            <a:chExt cx="5526378" cy="8571745"/>
          </a:xfrm>
        </p:grpSpPr>
        <p:pic>
          <p:nvPicPr>
            <p:cNvPr id="2681" name="Google Shape;2681;p316"/>
            <p:cNvPicPr preferRelativeResize="0"/>
            <p:nvPr/>
          </p:nvPicPr>
          <p:blipFill>
            <a:blip r:embed="rId2">
              <a:alphaModFix/>
            </a:blip>
            <a:stretch>
              <a:fillRect/>
            </a:stretch>
          </p:blipFill>
          <p:spPr>
            <a:xfrm>
              <a:off x="270504" y="3941275"/>
              <a:ext cx="4468324" cy="2771501"/>
            </a:xfrm>
            <a:prstGeom prst="rect">
              <a:avLst/>
            </a:prstGeom>
            <a:noFill/>
            <a:ln>
              <a:noFill/>
            </a:ln>
          </p:spPr>
        </p:pic>
        <p:pic>
          <p:nvPicPr>
            <p:cNvPr id="2682" name="Google Shape;2682;p316"/>
            <p:cNvPicPr preferRelativeResize="0"/>
            <p:nvPr/>
          </p:nvPicPr>
          <p:blipFill>
            <a:blip r:embed="rId3">
              <a:alphaModFix/>
            </a:blip>
            <a:stretch>
              <a:fillRect/>
            </a:stretch>
          </p:blipFill>
          <p:spPr>
            <a:xfrm rot="902127">
              <a:off x="-502625" y="-1384064"/>
              <a:ext cx="4021252" cy="2727326"/>
            </a:xfrm>
            <a:prstGeom prst="rect">
              <a:avLst/>
            </a:prstGeom>
            <a:noFill/>
            <a:ln>
              <a:noFill/>
            </a:ln>
          </p:spPr>
        </p:pic>
        <p:pic>
          <p:nvPicPr>
            <p:cNvPr id="2683" name="Google Shape;2683;p316"/>
            <p:cNvPicPr preferRelativeResize="0"/>
            <p:nvPr/>
          </p:nvPicPr>
          <p:blipFill>
            <a:blip r:embed="rId4">
              <a:alphaModFix/>
            </a:blip>
            <a:stretch>
              <a:fillRect/>
            </a:stretch>
          </p:blipFill>
          <p:spPr>
            <a:xfrm rot="-2557688">
              <a:off x="-545598" y="230050"/>
              <a:ext cx="2440302" cy="1666625"/>
            </a:xfrm>
            <a:prstGeom prst="rect">
              <a:avLst/>
            </a:prstGeom>
            <a:noFill/>
            <a:ln>
              <a:noFill/>
            </a:ln>
          </p:spPr>
        </p:pic>
      </p:grpSp>
      <p:sp>
        <p:nvSpPr>
          <p:cNvPr id="2684" name="Google Shape;2684;p316"/>
          <p:cNvSpPr txBox="1">
            <a:spLocks noGrp="1"/>
          </p:cNvSpPr>
          <p:nvPr>
            <p:ph type="title"/>
          </p:nvPr>
        </p:nvSpPr>
        <p:spPr>
          <a:xfrm>
            <a:off x="1398100" y="1507050"/>
            <a:ext cx="2951700" cy="1117500"/>
          </a:xfrm>
          <a:prstGeom prst="rect">
            <a:avLst/>
          </a:prstGeom>
        </p:spPr>
        <p:txBody>
          <a:bodyPr spcFirstLastPara="1" wrap="square" lIns="91425" tIns="91425" rIns="91425" bIns="91425" anchor="ctr" anchorCtr="0">
            <a:noAutofit/>
          </a:bodyPr>
          <a:lstStyle>
            <a:lvl1pPr lvl="0" algn="l">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685" name="Google Shape;2685;p316"/>
          <p:cNvSpPr txBox="1">
            <a:spLocks noGrp="1"/>
          </p:cNvSpPr>
          <p:nvPr>
            <p:ph type="subTitle" idx="1"/>
          </p:nvPr>
        </p:nvSpPr>
        <p:spPr>
          <a:xfrm>
            <a:off x="1398100" y="2624550"/>
            <a:ext cx="2951700" cy="1011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86"/>
        <p:cNvGrpSpPr/>
        <p:nvPr/>
      </p:nvGrpSpPr>
      <p:grpSpPr>
        <a:xfrm>
          <a:off x="0" y="0"/>
          <a:ext cx="0" cy="0"/>
          <a:chOff x="0" y="0"/>
          <a:chExt cx="0" cy="0"/>
        </a:xfrm>
      </p:grpSpPr>
      <p:grpSp>
        <p:nvGrpSpPr>
          <p:cNvPr id="2687" name="Google Shape;2687;p317"/>
          <p:cNvGrpSpPr/>
          <p:nvPr/>
        </p:nvGrpSpPr>
        <p:grpSpPr>
          <a:xfrm>
            <a:off x="-1592709" y="-2321050"/>
            <a:ext cx="12467944" cy="10036299"/>
            <a:chOff x="-1592709" y="-2321050"/>
            <a:chExt cx="12467944" cy="10036299"/>
          </a:xfrm>
        </p:grpSpPr>
        <p:pic>
          <p:nvPicPr>
            <p:cNvPr id="2688" name="Google Shape;2688;p317"/>
            <p:cNvPicPr preferRelativeResize="0"/>
            <p:nvPr/>
          </p:nvPicPr>
          <p:blipFill>
            <a:blip r:embed="rId2">
              <a:alphaModFix/>
            </a:blip>
            <a:stretch>
              <a:fillRect/>
            </a:stretch>
          </p:blipFill>
          <p:spPr>
            <a:xfrm>
              <a:off x="-1592709" y="-2321050"/>
              <a:ext cx="7581420" cy="5141890"/>
            </a:xfrm>
            <a:prstGeom prst="rect">
              <a:avLst/>
            </a:prstGeom>
            <a:noFill/>
            <a:ln>
              <a:noFill/>
            </a:ln>
          </p:spPr>
        </p:pic>
        <p:pic>
          <p:nvPicPr>
            <p:cNvPr id="2689" name="Google Shape;2689;p317"/>
            <p:cNvPicPr preferRelativeResize="0"/>
            <p:nvPr/>
          </p:nvPicPr>
          <p:blipFill>
            <a:blip r:embed="rId3">
              <a:alphaModFix/>
            </a:blip>
            <a:stretch>
              <a:fillRect/>
            </a:stretch>
          </p:blipFill>
          <p:spPr>
            <a:xfrm>
              <a:off x="5141265" y="-611225"/>
              <a:ext cx="5733971" cy="5143500"/>
            </a:xfrm>
            <a:prstGeom prst="rect">
              <a:avLst/>
            </a:prstGeom>
            <a:noFill/>
            <a:ln>
              <a:noFill/>
            </a:ln>
          </p:spPr>
        </p:pic>
        <p:pic>
          <p:nvPicPr>
            <p:cNvPr id="2690" name="Google Shape;2690;p317"/>
            <p:cNvPicPr preferRelativeResize="0"/>
            <p:nvPr/>
          </p:nvPicPr>
          <p:blipFill>
            <a:blip r:embed="rId4">
              <a:alphaModFix/>
            </a:blip>
            <a:stretch>
              <a:fillRect/>
            </a:stretch>
          </p:blipFill>
          <p:spPr>
            <a:xfrm>
              <a:off x="623459" y="2571750"/>
              <a:ext cx="8292581" cy="5143499"/>
            </a:xfrm>
            <a:prstGeom prst="rect">
              <a:avLst/>
            </a:prstGeom>
            <a:noFill/>
            <a:ln>
              <a:noFill/>
            </a:ln>
          </p:spPr>
        </p:pic>
        <p:pic>
          <p:nvPicPr>
            <p:cNvPr id="2691" name="Google Shape;2691;p317"/>
            <p:cNvPicPr preferRelativeResize="0"/>
            <p:nvPr/>
          </p:nvPicPr>
          <p:blipFill>
            <a:blip r:embed="rId5">
              <a:alphaModFix/>
            </a:blip>
            <a:stretch>
              <a:fillRect/>
            </a:stretch>
          </p:blipFill>
          <p:spPr>
            <a:xfrm>
              <a:off x="266888" y="2763700"/>
              <a:ext cx="2456675" cy="2672449"/>
            </a:xfrm>
            <a:prstGeom prst="rect">
              <a:avLst/>
            </a:prstGeom>
            <a:noFill/>
            <a:ln>
              <a:noFill/>
            </a:ln>
          </p:spPr>
        </p:pic>
        <p:pic>
          <p:nvPicPr>
            <p:cNvPr id="2692" name="Google Shape;2692;p317"/>
            <p:cNvPicPr preferRelativeResize="0"/>
            <p:nvPr/>
          </p:nvPicPr>
          <p:blipFill>
            <a:blip r:embed="rId6">
              <a:alphaModFix/>
            </a:blip>
            <a:stretch>
              <a:fillRect/>
            </a:stretch>
          </p:blipFill>
          <p:spPr>
            <a:xfrm>
              <a:off x="4752971" y="-1463650"/>
              <a:ext cx="4532624" cy="3095625"/>
            </a:xfrm>
            <a:prstGeom prst="rect">
              <a:avLst/>
            </a:prstGeom>
            <a:noFill/>
            <a:ln>
              <a:noFill/>
            </a:ln>
          </p:spPr>
        </p:pic>
      </p:grpSp>
      <p:sp>
        <p:nvSpPr>
          <p:cNvPr id="2693" name="Google Shape;2693;p317"/>
          <p:cNvSpPr txBox="1">
            <a:spLocks noGrp="1"/>
          </p:cNvSpPr>
          <p:nvPr>
            <p:ph type="title"/>
          </p:nvPr>
        </p:nvSpPr>
        <p:spPr>
          <a:xfrm>
            <a:off x="1104750" y="1183350"/>
            <a:ext cx="6934500" cy="2776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2694"/>
        <p:cNvGrpSpPr/>
        <p:nvPr/>
      </p:nvGrpSpPr>
      <p:grpSpPr>
        <a:xfrm>
          <a:off x="0" y="0"/>
          <a:ext cx="0" cy="0"/>
          <a:chOff x="0" y="0"/>
          <a:chExt cx="0" cy="0"/>
        </a:xfrm>
      </p:grpSpPr>
      <p:sp>
        <p:nvSpPr>
          <p:cNvPr id="2695" name="Google Shape;2695;p318"/>
          <p:cNvSpPr txBox="1">
            <a:spLocks noGrp="1"/>
          </p:cNvSpPr>
          <p:nvPr>
            <p:ph type="title"/>
          </p:nvPr>
        </p:nvSpPr>
        <p:spPr>
          <a:xfrm>
            <a:off x="4572000" y="1275100"/>
            <a:ext cx="3515100" cy="968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600" b="0">
                <a:latin typeface="Autour One"/>
                <a:ea typeface="Autour One"/>
                <a:cs typeface="Autour One"/>
                <a:sym typeface="Autour One"/>
              </a:defRPr>
            </a:lvl1pPr>
            <a:lvl2pPr lvl="1" algn="l">
              <a:spcBef>
                <a:spcPts val="0"/>
              </a:spcBef>
              <a:spcAft>
                <a:spcPts val="0"/>
              </a:spcAft>
              <a:buSzPts val="4200"/>
              <a:buNone/>
              <a:defRPr sz="4200"/>
            </a:lvl2pPr>
            <a:lvl3pPr lvl="2" algn="l">
              <a:spcBef>
                <a:spcPts val="0"/>
              </a:spcBef>
              <a:spcAft>
                <a:spcPts val="0"/>
              </a:spcAft>
              <a:buSzPts val="4200"/>
              <a:buNone/>
              <a:defRPr sz="4200"/>
            </a:lvl3pPr>
            <a:lvl4pPr lvl="3" algn="l">
              <a:spcBef>
                <a:spcPts val="0"/>
              </a:spcBef>
              <a:spcAft>
                <a:spcPts val="0"/>
              </a:spcAft>
              <a:buSzPts val="4200"/>
              <a:buNone/>
              <a:defRPr sz="4200"/>
            </a:lvl4pPr>
            <a:lvl5pPr lvl="4" algn="l">
              <a:spcBef>
                <a:spcPts val="0"/>
              </a:spcBef>
              <a:spcAft>
                <a:spcPts val="0"/>
              </a:spcAft>
              <a:buSzPts val="4200"/>
              <a:buNone/>
              <a:defRPr sz="4200"/>
            </a:lvl5pPr>
            <a:lvl6pPr lvl="5" algn="l">
              <a:spcBef>
                <a:spcPts val="0"/>
              </a:spcBef>
              <a:spcAft>
                <a:spcPts val="0"/>
              </a:spcAft>
              <a:buSzPts val="4200"/>
              <a:buNone/>
              <a:defRPr sz="4200"/>
            </a:lvl6pPr>
            <a:lvl7pPr lvl="6" algn="l">
              <a:spcBef>
                <a:spcPts val="0"/>
              </a:spcBef>
              <a:spcAft>
                <a:spcPts val="0"/>
              </a:spcAft>
              <a:buSzPts val="4200"/>
              <a:buNone/>
              <a:defRPr sz="4200"/>
            </a:lvl7pPr>
            <a:lvl8pPr lvl="7" algn="l">
              <a:spcBef>
                <a:spcPts val="0"/>
              </a:spcBef>
              <a:spcAft>
                <a:spcPts val="0"/>
              </a:spcAft>
              <a:buSzPts val="4200"/>
              <a:buNone/>
              <a:defRPr sz="4200"/>
            </a:lvl8pPr>
            <a:lvl9pPr lvl="8" algn="l">
              <a:spcBef>
                <a:spcPts val="0"/>
              </a:spcBef>
              <a:spcAft>
                <a:spcPts val="0"/>
              </a:spcAft>
              <a:buSzPts val="4200"/>
              <a:buNone/>
              <a:defRPr sz="4200"/>
            </a:lvl9pPr>
          </a:lstStyle>
          <a:p>
            <a:endParaRPr/>
          </a:p>
        </p:txBody>
      </p:sp>
      <p:sp>
        <p:nvSpPr>
          <p:cNvPr id="2696" name="Google Shape;2696;p318"/>
          <p:cNvSpPr txBox="1">
            <a:spLocks noGrp="1"/>
          </p:cNvSpPr>
          <p:nvPr>
            <p:ph type="subTitle" idx="1"/>
          </p:nvPr>
        </p:nvSpPr>
        <p:spPr>
          <a:xfrm>
            <a:off x="4572000" y="2448788"/>
            <a:ext cx="3515100" cy="1419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grpSp>
        <p:nvGrpSpPr>
          <p:cNvPr id="2697" name="Google Shape;2697;p318"/>
          <p:cNvGrpSpPr/>
          <p:nvPr/>
        </p:nvGrpSpPr>
        <p:grpSpPr>
          <a:xfrm>
            <a:off x="-207700" y="-1376150"/>
            <a:ext cx="10435225" cy="9308799"/>
            <a:chOff x="-207699" y="-1376150"/>
            <a:chExt cx="10435225" cy="9308799"/>
          </a:xfrm>
        </p:grpSpPr>
        <p:grpSp>
          <p:nvGrpSpPr>
            <p:cNvPr id="2698" name="Google Shape;2698;p318"/>
            <p:cNvGrpSpPr/>
            <p:nvPr/>
          </p:nvGrpSpPr>
          <p:grpSpPr>
            <a:xfrm>
              <a:off x="-207700" y="-1376150"/>
              <a:ext cx="10435225" cy="9308799"/>
              <a:chOff x="-207699" y="-1376150"/>
              <a:chExt cx="10435225" cy="9308799"/>
            </a:xfrm>
          </p:grpSpPr>
          <p:pic>
            <p:nvPicPr>
              <p:cNvPr id="2699" name="Google Shape;2699;p318"/>
              <p:cNvPicPr preferRelativeResize="0"/>
              <p:nvPr/>
            </p:nvPicPr>
            <p:blipFill>
              <a:blip r:embed="rId3">
                <a:alphaModFix/>
              </a:blip>
              <a:stretch>
                <a:fillRect/>
              </a:stretch>
            </p:blipFill>
            <p:spPr>
              <a:xfrm rot="5400000">
                <a:off x="7384353" y="47800"/>
                <a:ext cx="2872018" cy="1947875"/>
              </a:xfrm>
              <a:prstGeom prst="rect">
                <a:avLst/>
              </a:prstGeom>
              <a:noFill/>
              <a:ln>
                <a:noFill/>
              </a:ln>
            </p:spPr>
          </p:pic>
          <p:pic>
            <p:nvPicPr>
              <p:cNvPr id="2700" name="Google Shape;2700;p318"/>
              <p:cNvPicPr preferRelativeResize="0"/>
              <p:nvPr/>
            </p:nvPicPr>
            <p:blipFill>
              <a:blip r:embed="rId4">
                <a:alphaModFix/>
              </a:blip>
              <a:stretch>
                <a:fillRect/>
              </a:stretch>
            </p:blipFill>
            <p:spPr>
              <a:xfrm rot="10800000" flipH="1">
                <a:off x="-207699" y="-1376150"/>
                <a:ext cx="4108652" cy="2548401"/>
              </a:xfrm>
              <a:prstGeom prst="rect">
                <a:avLst/>
              </a:prstGeom>
              <a:noFill/>
              <a:ln>
                <a:noFill/>
              </a:ln>
            </p:spPr>
          </p:pic>
          <p:pic>
            <p:nvPicPr>
              <p:cNvPr id="2701" name="Google Shape;2701;p318"/>
              <p:cNvPicPr preferRelativeResize="0"/>
              <p:nvPr/>
            </p:nvPicPr>
            <p:blipFill>
              <a:blip r:embed="rId5">
                <a:alphaModFix/>
              </a:blip>
              <a:stretch>
                <a:fillRect/>
              </a:stretch>
            </p:blipFill>
            <p:spPr>
              <a:xfrm>
                <a:off x="5364352" y="3570275"/>
                <a:ext cx="4863174" cy="4362374"/>
              </a:xfrm>
              <a:prstGeom prst="rect">
                <a:avLst/>
              </a:prstGeom>
              <a:noFill/>
              <a:ln>
                <a:noFill/>
              </a:ln>
            </p:spPr>
          </p:pic>
          <p:pic>
            <p:nvPicPr>
              <p:cNvPr id="2702" name="Google Shape;2702;p318"/>
              <p:cNvPicPr preferRelativeResize="0"/>
              <p:nvPr/>
            </p:nvPicPr>
            <p:blipFill>
              <a:blip r:embed="rId6">
                <a:alphaModFix/>
              </a:blip>
              <a:stretch>
                <a:fillRect/>
              </a:stretch>
            </p:blipFill>
            <p:spPr>
              <a:xfrm rot="10800000" flipH="1">
                <a:off x="6338425" y="-414275"/>
                <a:ext cx="1374649" cy="1233100"/>
              </a:xfrm>
              <a:prstGeom prst="rect">
                <a:avLst/>
              </a:prstGeom>
              <a:noFill/>
              <a:ln>
                <a:noFill/>
              </a:ln>
            </p:spPr>
          </p:pic>
        </p:grpSp>
        <p:pic>
          <p:nvPicPr>
            <p:cNvPr id="2703" name="Google Shape;2703;p318"/>
            <p:cNvPicPr preferRelativeResize="0"/>
            <p:nvPr/>
          </p:nvPicPr>
          <p:blipFill>
            <a:blip r:embed="rId7">
              <a:alphaModFix/>
            </a:blip>
            <a:stretch>
              <a:fillRect/>
            </a:stretch>
          </p:blipFill>
          <p:spPr>
            <a:xfrm rot="1484429">
              <a:off x="5619436" y="3702488"/>
              <a:ext cx="1814703" cy="1974101"/>
            </a:xfrm>
            <a:prstGeom prst="rect">
              <a:avLst/>
            </a:prstGeom>
            <a:noFill/>
            <a:ln>
              <a:noFill/>
            </a:ln>
          </p:spPr>
        </p:pic>
      </p:gr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704"/>
        <p:cNvGrpSpPr/>
        <p:nvPr/>
      </p:nvGrpSpPr>
      <p:grpSpPr>
        <a:xfrm>
          <a:off x="0" y="0"/>
          <a:ext cx="0" cy="0"/>
          <a:chOff x="0" y="0"/>
          <a:chExt cx="0" cy="0"/>
        </a:xfrm>
      </p:grpSpPr>
      <p:sp>
        <p:nvSpPr>
          <p:cNvPr id="2705" name="Google Shape;2705;p319"/>
          <p:cNvSpPr txBox="1">
            <a:spLocks noGrp="1"/>
          </p:cNvSpPr>
          <p:nvPr>
            <p:ph type="body" idx="1"/>
          </p:nvPr>
        </p:nvSpPr>
        <p:spPr>
          <a:xfrm>
            <a:off x="714175" y="535650"/>
            <a:ext cx="4746300" cy="996000"/>
          </a:xfrm>
          <a:prstGeom prst="rect">
            <a:avLst/>
          </a:prstGeom>
        </p:spPr>
        <p:txBody>
          <a:bodyPr spcFirstLastPara="1" wrap="square" lIns="91425" tIns="91425" rIns="91425" bIns="91425" anchor="ctr" anchorCtr="0">
            <a:noAutofit/>
          </a:bodyPr>
          <a:lstStyle>
            <a:lvl1pPr marL="457200" marR="0" lvl="0" indent="-228600">
              <a:lnSpc>
                <a:spcPct val="100000"/>
              </a:lnSpc>
              <a:spcBef>
                <a:spcPts val="0"/>
              </a:spcBef>
              <a:spcAft>
                <a:spcPts val="0"/>
              </a:spcAft>
              <a:buSzPts val="3200"/>
              <a:buFont typeface="Autour One"/>
              <a:buNone/>
              <a:defRPr sz="3200">
                <a:latin typeface="Autour One"/>
                <a:ea typeface="Autour One"/>
                <a:cs typeface="Autour One"/>
                <a:sym typeface="Autour One"/>
              </a:defRPr>
            </a:lvl1pPr>
          </a:lstStyle>
          <a:p>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06"/>
        <p:cNvGrpSpPr/>
        <p:nvPr/>
      </p:nvGrpSpPr>
      <p:grpSpPr>
        <a:xfrm>
          <a:off x="0" y="0"/>
          <a:ext cx="0" cy="0"/>
          <a:chOff x="0" y="0"/>
          <a:chExt cx="0" cy="0"/>
        </a:xfrm>
      </p:grpSpPr>
      <p:grpSp>
        <p:nvGrpSpPr>
          <p:cNvPr id="2707" name="Google Shape;2707;p320"/>
          <p:cNvGrpSpPr/>
          <p:nvPr/>
        </p:nvGrpSpPr>
        <p:grpSpPr>
          <a:xfrm>
            <a:off x="-312430" y="-2203050"/>
            <a:ext cx="10061107" cy="8838949"/>
            <a:chOff x="-312430" y="-2203050"/>
            <a:chExt cx="10061107" cy="8838949"/>
          </a:xfrm>
        </p:grpSpPr>
        <p:pic>
          <p:nvPicPr>
            <p:cNvPr id="2708" name="Google Shape;2708;p320"/>
            <p:cNvPicPr preferRelativeResize="0"/>
            <p:nvPr/>
          </p:nvPicPr>
          <p:blipFill>
            <a:blip r:embed="rId2">
              <a:alphaModFix/>
            </a:blip>
            <a:stretch>
              <a:fillRect/>
            </a:stretch>
          </p:blipFill>
          <p:spPr>
            <a:xfrm>
              <a:off x="-312421" y="3858500"/>
              <a:ext cx="4477873" cy="2777400"/>
            </a:xfrm>
            <a:prstGeom prst="rect">
              <a:avLst/>
            </a:prstGeom>
            <a:noFill/>
            <a:ln>
              <a:noFill/>
            </a:ln>
          </p:spPr>
        </p:pic>
        <p:pic>
          <p:nvPicPr>
            <p:cNvPr id="2709" name="Google Shape;2709;p320"/>
            <p:cNvPicPr preferRelativeResize="0"/>
            <p:nvPr/>
          </p:nvPicPr>
          <p:blipFill>
            <a:blip r:embed="rId3">
              <a:alphaModFix/>
            </a:blip>
            <a:stretch>
              <a:fillRect/>
            </a:stretch>
          </p:blipFill>
          <p:spPr>
            <a:xfrm flipH="1">
              <a:off x="1782229" y="-2203050"/>
              <a:ext cx="3582674" cy="3213749"/>
            </a:xfrm>
            <a:prstGeom prst="rect">
              <a:avLst/>
            </a:prstGeom>
            <a:noFill/>
            <a:ln>
              <a:noFill/>
            </a:ln>
          </p:spPr>
        </p:pic>
        <p:pic>
          <p:nvPicPr>
            <p:cNvPr id="2710" name="Google Shape;2710;p320"/>
            <p:cNvPicPr preferRelativeResize="0"/>
            <p:nvPr/>
          </p:nvPicPr>
          <p:blipFill>
            <a:blip r:embed="rId4">
              <a:alphaModFix/>
            </a:blip>
            <a:stretch>
              <a:fillRect/>
            </a:stretch>
          </p:blipFill>
          <p:spPr>
            <a:xfrm rot="5400000">
              <a:off x="6994777" y="-325425"/>
              <a:ext cx="3281925" cy="2225876"/>
            </a:xfrm>
            <a:prstGeom prst="rect">
              <a:avLst/>
            </a:prstGeom>
            <a:noFill/>
            <a:ln>
              <a:noFill/>
            </a:ln>
          </p:spPr>
        </p:pic>
        <p:pic>
          <p:nvPicPr>
            <p:cNvPr id="2711" name="Google Shape;2711;p320"/>
            <p:cNvPicPr preferRelativeResize="0"/>
            <p:nvPr/>
          </p:nvPicPr>
          <p:blipFill>
            <a:blip r:embed="rId5">
              <a:alphaModFix/>
            </a:blip>
            <a:stretch>
              <a:fillRect/>
            </a:stretch>
          </p:blipFill>
          <p:spPr>
            <a:xfrm rot="4151567">
              <a:off x="-320042" y="-175873"/>
              <a:ext cx="2395664" cy="1636149"/>
            </a:xfrm>
            <a:prstGeom prst="rect">
              <a:avLst/>
            </a:prstGeom>
            <a:noFill/>
            <a:ln>
              <a:noFill/>
            </a:ln>
          </p:spPr>
        </p:pic>
      </p:grpSp>
      <p:sp>
        <p:nvSpPr>
          <p:cNvPr id="2712" name="Google Shape;2712;p320"/>
          <p:cNvSpPr txBox="1">
            <a:spLocks noGrp="1"/>
          </p:cNvSpPr>
          <p:nvPr>
            <p:ph type="title" hasCustomPrompt="1"/>
          </p:nvPr>
        </p:nvSpPr>
        <p:spPr>
          <a:xfrm>
            <a:off x="2387700" y="1514700"/>
            <a:ext cx="4368600" cy="146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713" name="Google Shape;2713;p320"/>
          <p:cNvSpPr txBox="1">
            <a:spLocks noGrp="1"/>
          </p:cNvSpPr>
          <p:nvPr>
            <p:ph type="subTitle" idx="1"/>
          </p:nvPr>
        </p:nvSpPr>
        <p:spPr>
          <a:xfrm>
            <a:off x="3070950" y="2980188"/>
            <a:ext cx="3002100" cy="6486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
  <p:cSld name="CUSTOM_6">
    <p:spTree>
      <p:nvGrpSpPr>
        <p:cNvPr id="1" name="Shape 239"/>
        <p:cNvGrpSpPr/>
        <p:nvPr/>
      </p:nvGrpSpPr>
      <p:grpSpPr>
        <a:xfrm>
          <a:off x="0" y="0"/>
          <a:ext cx="0" cy="0"/>
          <a:chOff x="0" y="0"/>
          <a:chExt cx="0" cy="0"/>
        </a:xfrm>
      </p:grpSpPr>
      <p:grpSp>
        <p:nvGrpSpPr>
          <p:cNvPr id="240" name="Google Shape;240;p33"/>
          <p:cNvGrpSpPr/>
          <p:nvPr/>
        </p:nvGrpSpPr>
        <p:grpSpPr>
          <a:xfrm>
            <a:off x="-1054292" y="35775"/>
            <a:ext cx="11314667" cy="7313371"/>
            <a:chOff x="-1054292" y="35775"/>
            <a:chExt cx="11314667" cy="7313371"/>
          </a:xfrm>
        </p:grpSpPr>
        <p:pic>
          <p:nvPicPr>
            <p:cNvPr id="241" name="Google Shape;241;p33"/>
            <p:cNvPicPr preferRelativeResize="0"/>
            <p:nvPr/>
          </p:nvPicPr>
          <p:blipFill>
            <a:blip r:embed="rId2">
              <a:alphaModFix/>
            </a:blip>
            <a:stretch>
              <a:fillRect/>
            </a:stretch>
          </p:blipFill>
          <p:spPr>
            <a:xfrm rot="-5400000" flipH="1">
              <a:off x="7457437" y="692712"/>
              <a:ext cx="3459874" cy="2146001"/>
            </a:xfrm>
            <a:prstGeom prst="rect">
              <a:avLst/>
            </a:prstGeom>
            <a:noFill/>
            <a:ln>
              <a:noFill/>
            </a:ln>
          </p:spPr>
        </p:pic>
        <p:pic>
          <p:nvPicPr>
            <p:cNvPr id="242" name="Google Shape;242;p33"/>
            <p:cNvPicPr preferRelativeResize="0"/>
            <p:nvPr/>
          </p:nvPicPr>
          <p:blipFill rotWithShape="1">
            <a:blip r:embed="rId3">
              <a:alphaModFix/>
            </a:blip>
            <a:srcRect l="10169" t="17695" r="12437" b="31587"/>
            <a:stretch/>
          </p:blipFill>
          <p:spPr>
            <a:xfrm>
              <a:off x="179525" y="183287"/>
              <a:ext cx="1537600" cy="1096174"/>
            </a:xfrm>
            <a:prstGeom prst="rect">
              <a:avLst/>
            </a:prstGeom>
            <a:noFill/>
            <a:ln>
              <a:noFill/>
            </a:ln>
          </p:spPr>
        </p:pic>
        <p:pic>
          <p:nvPicPr>
            <p:cNvPr id="243" name="Google Shape;243;p33"/>
            <p:cNvPicPr preferRelativeResize="0"/>
            <p:nvPr/>
          </p:nvPicPr>
          <p:blipFill>
            <a:blip r:embed="rId4">
              <a:alphaModFix/>
            </a:blip>
            <a:stretch>
              <a:fillRect/>
            </a:stretch>
          </p:blipFill>
          <p:spPr>
            <a:xfrm rot="-9211542">
              <a:off x="-698285" y="4228446"/>
              <a:ext cx="3605403" cy="2445275"/>
            </a:xfrm>
            <a:prstGeom prst="rect">
              <a:avLst/>
            </a:prstGeom>
            <a:noFill/>
            <a:ln>
              <a:noFill/>
            </a:ln>
          </p:spPr>
        </p:pic>
        <p:pic>
          <p:nvPicPr>
            <p:cNvPr id="244" name="Google Shape;244;p33"/>
            <p:cNvPicPr preferRelativeResize="0"/>
            <p:nvPr/>
          </p:nvPicPr>
          <p:blipFill>
            <a:blip r:embed="rId5">
              <a:alphaModFix/>
            </a:blip>
            <a:stretch>
              <a:fillRect/>
            </a:stretch>
          </p:blipFill>
          <p:spPr>
            <a:xfrm rot="-1186094">
              <a:off x="7759449" y="3949750"/>
              <a:ext cx="1786999" cy="1220449"/>
            </a:xfrm>
            <a:prstGeom prst="rect">
              <a:avLst/>
            </a:prstGeom>
            <a:noFill/>
            <a:ln>
              <a:noFill/>
            </a:ln>
          </p:spPr>
        </p:pic>
      </p:grpSp>
      <p:sp>
        <p:nvSpPr>
          <p:cNvPr id="245" name="Google Shape;245;p3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14"/>
        <p:cNvGrpSpPr/>
        <p:nvPr/>
      </p:nvGrpSpPr>
      <p:grpSpPr>
        <a:xfrm>
          <a:off x="0" y="0"/>
          <a:ext cx="0" cy="0"/>
          <a:chOff x="0" y="0"/>
          <a:chExt cx="0" cy="0"/>
        </a:xfrm>
      </p:grpSpPr>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2715"/>
        <p:cNvGrpSpPr/>
        <p:nvPr/>
      </p:nvGrpSpPr>
      <p:grpSpPr>
        <a:xfrm>
          <a:off x="0" y="0"/>
          <a:ext cx="0" cy="0"/>
          <a:chOff x="0" y="0"/>
          <a:chExt cx="0" cy="0"/>
        </a:xfrm>
      </p:grpSpPr>
      <p:grpSp>
        <p:nvGrpSpPr>
          <p:cNvPr id="2716" name="Google Shape;2716;p322"/>
          <p:cNvGrpSpPr/>
          <p:nvPr/>
        </p:nvGrpSpPr>
        <p:grpSpPr>
          <a:xfrm>
            <a:off x="-1595189" y="-1550751"/>
            <a:ext cx="10886939" cy="8860700"/>
            <a:chOff x="-1595189" y="-1550751"/>
            <a:chExt cx="10886939" cy="8860700"/>
          </a:xfrm>
        </p:grpSpPr>
        <p:pic>
          <p:nvPicPr>
            <p:cNvPr id="2717" name="Google Shape;2717;p322"/>
            <p:cNvPicPr preferRelativeResize="0"/>
            <p:nvPr/>
          </p:nvPicPr>
          <p:blipFill>
            <a:blip r:embed="rId3">
              <a:alphaModFix/>
            </a:blip>
            <a:stretch>
              <a:fillRect/>
            </a:stretch>
          </p:blipFill>
          <p:spPr>
            <a:xfrm rot="764436">
              <a:off x="-1357826" y="-1163539"/>
              <a:ext cx="3799209" cy="2576721"/>
            </a:xfrm>
            <a:prstGeom prst="rect">
              <a:avLst/>
            </a:prstGeom>
            <a:noFill/>
            <a:ln>
              <a:noFill/>
            </a:ln>
          </p:spPr>
        </p:pic>
        <p:pic>
          <p:nvPicPr>
            <p:cNvPr id="2718" name="Google Shape;2718;p322"/>
            <p:cNvPicPr preferRelativeResize="0"/>
            <p:nvPr/>
          </p:nvPicPr>
          <p:blipFill rotWithShape="1">
            <a:blip r:embed="rId4">
              <a:alphaModFix/>
            </a:blip>
            <a:srcRect l="14900" t="13704" r="12059"/>
            <a:stretch/>
          </p:blipFill>
          <p:spPr>
            <a:xfrm>
              <a:off x="7885900" y="4150558"/>
              <a:ext cx="1405850" cy="1806759"/>
            </a:xfrm>
            <a:prstGeom prst="rect">
              <a:avLst/>
            </a:prstGeom>
            <a:noFill/>
            <a:ln>
              <a:noFill/>
            </a:ln>
          </p:spPr>
        </p:pic>
        <p:pic>
          <p:nvPicPr>
            <p:cNvPr id="2719" name="Google Shape;2719;p322"/>
            <p:cNvPicPr preferRelativeResize="0"/>
            <p:nvPr/>
          </p:nvPicPr>
          <p:blipFill rotWithShape="1">
            <a:blip r:embed="rId5">
              <a:alphaModFix/>
            </a:blip>
            <a:srcRect l="11418" t="19680" r="8511" b="32342"/>
            <a:stretch/>
          </p:blipFill>
          <p:spPr>
            <a:xfrm rot="-6299993">
              <a:off x="7479352" y="363221"/>
              <a:ext cx="1582347" cy="1031455"/>
            </a:xfrm>
            <a:prstGeom prst="rect">
              <a:avLst/>
            </a:prstGeom>
            <a:noFill/>
            <a:ln>
              <a:noFill/>
            </a:ln>
          </p:spPr>
        </p:pic>
        <p:pic>
          <p:nvPicPr>
            <p:cNvPr id="2720" name="Google Shape;2720;p322"/>
            <p:cNvPicPr preferRelativeResize="0"/>
            <p:nvPr/>
          </p:nvPicPr>
          <p:blipFill>
            <a:blip r:embed="rId6">
              <a:alphaModFix/>
            </a:blip>
            <a:stretch>
              <a:fillRect/>
            </a:stretch>
          </p:blipFill>
          <p:spPr>
            <a:xfrm>
              <a:off x="1961424" y="4230450"/>
              <a:ext cx="3433074" cy="3079499"/>
            </a:xfrm>
            <a:prstGeom prst="rect">
              <a:avLst/>
            </a:prstGeom>
            <a:noFill/>
            <a:ln>
              <a:noFill/>
            </a:ln>
          </p:spPr>
        </p:pic>
      </p:grpSp>
      <p:sp>
        <p:nvSpPr>
          <p:cNvPr id="2721" name="Google Shape;2721;p32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solidFill>
                  <a:schemeClr val="dk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722" name="Google Shape;2722;p322"/>
          <p:cNvSpPr txBox="1">
            <a:spLocks noGrp="1"/>
          </p:cNvSpPr>
          <p:nvPr>
            <p:ph type="title" idx="2" hasCustomPrompt="1"/>
          </p:nvPr>
        </p:nvSpPr>
        <p:spPr>
          <a:xfrm>
            <a:off x="865350" y="181005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2723" name="Google Shape;2723;p322"/>
          <p:cNvSpPr txBox="1">
            <a:spLocks noGrp="1"/>
          </p:cNvSpPr>
          <p:nvPr>
            <p:ph type="title" idx="3"/>
          </p:nvPr>
        </p:nvSpPr>
        <p:spPr>
          <a:xfrm>
            <a:off x="1875288"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2724" name="Google Shape;2724;p322"/>
          <p:cNvSpPr txBox="1">
            <a:spLocks noGrp="1"/>
          </p:cNvSpPr>
          <p:nvPr>
            <p:ph type="subTitle" idx="1"/>
          </p:nvPr>
        </p:nvSpPr>
        <p:spPr>
          <a:xfrm>
            <a:off x="1875288"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25" name="Google Shape;2725;p322"/>
          <p:cNvSpPr txBox="1">
            <a:spLocks noGrp="1"/>
          </p:cNvSpPr>
          <p:nvPr>
            <p:ph type="title" idx="4" hasCustomPrompt="1"/>
          </p:nvPr>
        </p:nvSpPr>
        <p:spPr>
          <a:xfrm>
            <a:off x="4698337" y="1817013"/>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2726" name="Google Shape;2726;p322"/>
          <p:cNvSpPr txBox="1">
            <a:spLocks noGrp="1"/>
          </p:cNvSpPr>
          <p:nvPr>
            <p:ph type="title" idx="5"/>
          </p:nvPr>
        </p:nvSpPr>
        <p:spPr>
          <a:xfrm>
            <a:off x="5711475"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2727" name="Google Shape;2727;p322"/>
          <p:cNvSpPr txBox="1">
            <a:spLocks noGrp="1"/>
          </p:cNvSpPr>
          <p:nvPr>
            <p:ph type="subTitle" idx="6"/>
          </p:nvPr>
        </p:nvSpPr>
        <p:spPr>
          <a:xfrm>
            <a:off x="5711475"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28" name="Google Shape;2728;p322"/>
          <p:cNvSpPr txBox="1">
            <a:spLocks noGrp="1"/>
          </p:cNvSpPr>
          <p:nvPr>
            <p:ph type="title" idx="7" hasCustomPrompt="1"/>
          </p:nvPr>
        </p:nvSpPr>
        <p:spPr>
          <a:xfrm>
            <a:off x="865363"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2729" name="Google Shape;2729;p322"/>
          <p:cNvSpPr txBox="1">
            <a:spLocks noGrp="1"/>
          </p:cNvSpPr>
          <p:nvPr>
            <p:ph type="title" idx="8"/>
          </p:nvPr>
        </p:nvSpPr>
        <p:spPr>
          <a:xfrm>
            <a:off x="1875288"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2730" name="Google Shape;2730;p322"/>
          <p:cNvSpPr txBox="1">
            <a:spLocks noGrp="1"/>
          </p:cNvSpPr>
          <p:nvPr>
            <p:ph type="subTitle" idx="9"/>
          </p:nvPr>
        </p:nvSpPr>
        <p:spPr>
          <a:xfrm>
            <a:off x="1875288"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31" name="Google Shape;2731;p322"/>
          <p:cNvSpPr txBox="1">
            <a:spLocks noGrp="1"/>
          </p:cNvSpPr>
          <p:nvPr>
            <p:ph type="title" idx="13" hasCustomPrompt="1"/>
          </p:nvPr>
        </p:nvSpPr>
        <p:spPr>
          <a:xfrm>
            <a:off x="4698338"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2732" name="Google Shape;2732;p322"/>
          <p:cNvSpPr txBox="1">
            <a:spLocks noGrp="1"/>
          </p:cNvSpPr>
          <p:nvPr>
            <p:ph type="title" idx="14"/>
          </p:nvPr>
        </p:nvSpPr>
        <p:spPr>
          <a:xfrm>
            <a:off x="5711475"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2733" name="Google Shape;2733;p322"/>
          <p:cNvSpPr txBox="1">
            <a:spLocks noGrp="1"/>
          </p:cNvSpPr>
          <p:nvPr>
            <p:ph type="subTitle" idx="15"/>
          </p:nvPr>
        </p:nvSpPr>
        <p:spPr>
          <a:xfrm>
            <a:off x="5711475"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alphaModFix/>
          </a:blip>
          <a:stretch>
            <a:fillRect/>
          </a:stretch>
        </a:blipFill>
        <a:effectLst/>
      </p:bgPr>
    </p:bg>
    <p:spTree>
      <p:nvGrpSpPr>
        <p:cNvPr id="1" name="Shape 2734"/>
        <p:cNvGrpSpPr/>
        <p:nvPr/>
      </p:nvGrpSpPr>
      <p:grpSpPr>
        <a:xfrm>
          <a:off x="0" y="0"/>
          <a:ext cx="0" cy="0"/>
          <a:chOff x="0" y="0"/>
          <a:chExt cx="0" cy="0"/>
        </a:xfrm>
      </p:grpSpPr>
      <p:grpSp>
        <p:nvGrpSpPr>
          <p:cNvPr id="2735" name="Google Shape;2735;p323"/>
          <p:cNvGrpSpPr/>
          <p:nvPr/>
        </p:nvGrpSpPr>
        <p:grpSpPr>
          <a:xfrm>
            <a:off x="-3542285" y="-1561475"/>
            <a:ext cx="13934658" cy="8301225"/>
            <a:chOff x="-3542285" y="-1561475"/>
            <a:chExt cx="13934658" cy="8301225"/>
          </a:xfrm>
        </p:grpSpPr>
        <p:pic>
          <p:nvPicPr>
            <p:cNvPr id="2736" name="Google Shape;2736;p323"/>
            <p:cNvPicPr preferRelativeResize="0"/>
            <p:nvPr/>
          </p:nvPicPr>
          <p:blipFill>
            <a:blip r:embed="rId3">
              <a:alphaModFix/>
            </a:blip>
            <a:stretch>
              <a:fillRect/>
            </a:stretch>
          </p:blipFill>
          <p:spPr>
            <a:xfrm flipH="1">
              <a:off x="-3542285" y="1596250"/>
              <a:ext cx="5733971" cy="5143500"/>
            </a:xfrm>
            <a:prstGeom prst="rect">
              <a:avLst/>
            </a:prstGeom>
            <a:noFill/>
            <a:ln>
              <a:noFill/>
            </a:ln>
          </p:spPr>
        </p:pic>
        <p:pic>
          <p:nvPicPr>
            <p:cNvPr id="2737" name="Google Shape;2737;p323"/>
            <p:cNvPicPr preferRelativeResize="0"/>
            <p:nvPr/>
          </p:nvPicPr>
          <p:blipFill>
            <a:blip r:embed="rId4">
              <a:alphaModFix/>
            </a:blip>
            <a:stretch>
              <a:fillRect/>
            </a:stretch>
          </p:blipFill>
          <p:spPr>
            <a:xfrm>
              <a:off x="6157296" y="3820350"/>
              <a:ext cx="4235076" cy="2626826"/>
            </a:xfrm>
            <a:prstGeom prst="rect">
              <a:avLst/>
            </a:prstGeom>
            <a:noFill/>
            <a:ln>
              <a:noFill/>
            </a:ln>
          </p:spPr>
        </p:pic>
        <p:pic>
          <p:nvPicPr>
            <p:cNvPr id="2738" name="Google Shape;2738;p323"/>
            <p:cNvPicPr preferRelativeResize="0"/>
            <p:nvPr/>
          </p:nvPicPr>
          <p:blipFill>
            <a:blip r:embed="rId5">
              <a:alphaModFix/>
            </a:blip>
            <a:stretch>
              <a:fillRect/>
            </a:stretch>
          </p:blipFill>
          <p:spPr>
            <a:xfrm>
              <a:off x="-570474" y="-1561475"/>
              <a:ext cx="3873101" cy="2626825"/>
            </a:xfrm>
            <a:prstGeom prst="rect">
              <a:avLst/>
            </a:prstGeom>
            <a:noFill/>
            <a:ln>
              <a:noFill/>
            </a:ln>
          </p:spPr>
        </p:pic>
        <p:pic>
          <p:nvPicPr>
            <p:cNvPr id="2739" name="Google Shape;2739;p323"/>
            <p:cNvPicPr preferRelativeResize="0"/>
            <p:nvPr/>
          </p:nvPicPr>
          <p:blipFill>
            <a:blip r:embed="rId6">
              <a:alphaModFix/>
            </a:blip>
            <a:stretch>
              <a:fillRect/>
            </a:stretch>
          </p:blipFill>
          <p:spPr>
            <a:xfrm rot="-3511697">
              <a:off x="-514378" y="1733981"/>
              <a:ext cx="1926980" cy="2096240"/>
            </a:xfrm>
            <a:prstGeom prst="rect">
              <a:avLst/>
            </a:prstGeom>
            <a:noFill/>
            <a:ln>
              <a:noFill/>
            </a:ln>
          </p:spPr>
        </p:pic>
      </p:grpSp>
      <p:sp>
        <p:nvSpPr>
          <p:cNvPr id="2740" name="Google Shape;2740;p32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741" name="Google Shape;2741;p323"/>
          <p:cNvSpPr txBox="1">
            <a:spLocks noGrp="1"/>
          </p:cNvSpPr>
          <p:nvPr>
            <p:ph type="title" idx="2"/>
          </p:nvPr>
        </p:nvSpPr>
        <p:spPr>
          <a:xfrm>
            <a:off x="1053888"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742" name="Google Shape;2742;p323"/>
          <p:cNvSpPr txBox="1">
            <a:spLocks noGrp="1"/>
          </p:cNvSpPr>
          <p:nvPr>
            <p:ph type="subTitle" idx="1"/>
          </p:nvPr>
        </p:nvSpPr>
        <p:spPr>
          <a:xfrm>
            <a:off x="10537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43" name="Google Shape;2743;p323"/>
          <p:cNvSpPr txBox="1">
            <a:spLocks noGrp="1"/>
          </p:cNvSpPr>
          <p:nvPr>
            <p:ph type="title" idx="3"/>
          </p:nvPr>
        </p:nvSpPr>
        <p:spPr>
          <a:xfrm>
            <a:off x="3519069"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744" name="Google Shape;2744;p323"/>
          <p:cNvSpPr txBox="1">
            <a:spLocks noGrp="1"/>
          </p:cNvSpPr>
          <p:nvPr>
            <p:ph type="subTitle" idx="4"/>
          </p:nvPr>
        </p:nvSpPr>
        <p:spPr>
          <a:xfrm>
            <a:off x="3518925"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45" name="Google Shape;2745;p323"/>
          <p:cNvSpPr txBox="1">
            <a:spLocks noGrp="1"/>
          </p:cNvSpPr>
          <p:nvPr>
            <p:ph type="title" idx="5"/>
          </p:nvPr>
        </p:nvSpPr>
        <p:spPr>
          <a:xfrm>
            <a:off x="5984394"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746" name="Google Shape;2746;p323"/>
          <p:cNvSpPr txBox="1">
            <a:spLocks noGrp="1"/>
          </p:cNvSpPr>
          <p:nvPr>
            <p:ph type="subTitle" idx="6"/>
          </p:nvPr>
        </p:nvSpPr>
        <p:spPr>
          <a:xfrm>
            <a:off x="59842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Title and Two Columns 1">
  <p:cSld name="CUSTOM_15">
    <p:spTree>
      <p:nvGrpSpPr>
        <p:cNvPr id="1" name="Shape 2747"/>
        <p:cNvGrpSpPr/>
        <p:nvPr/>
      </p:nvGrpSpPr>
      <p:grpSpPr>
        <a:xfrm>
          <a:off x="0" y="0"/>
          <a:ext cx="0" cy="0"/>
          <a:chOff x="0" y="0"/>
          <a:chExt cx="0" cy="0"/>
        </a:xfrm>
      </p:grpSpPr>
      <p:grpSp>
        <p:nvGrpSpPr>
          <p:cNvPr id="2748" name="Google Shape;2748;p324"/>
          <p:cNvGrpSpPr/>
          <p:nvPr/>
        </p:nvGrpSpPr>
        <p:grpSpPr>
          <a:xfrm>
            <a:off x="-1450525" y="-1269237"/>
            <a:ext cx="11627502" cy="6583561"/>
            <a:chOff x="-1450525" y="-1269237"/>
            <a:chExt cx="11627502" cy="6583561"/>
          </a:xfrm>
        </p:grpSpPr>
        <p:pic>
          <p:nvPicPr>
            <p:cNvPr id="2749" name="Google Shape;2749;p324"/>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2750" name="Google Shape;2750;p324"/>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2751" name="Google Shape;2751;p324"/>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2752" name="Google Shape;2752;p324"/>
            <p:cNvPicPr preferRelativeResize="0"/>
            <p:nvPr/>
          </p:nvPicPr>
          <p:blipFill>
            <a:blip r:embed="rId5">
              <a:alphaModFix/>
            </a:blip>
            <a:stretch>
              <a:fillRect/>
            </a:stretch>
          </p:blipFill>
          <p:spPr>
            <a:xfrm>
              <a:off x="297099" y="-1269237"/>
              <a:ext cx="3080601" cy="2763375"/>
            </a:xfrm>
            <a:prstGeom prst="rect">
              <a:avLst/>
            </a:prstGeom>
            <a:noFill/>
            <a:ln>
              <a:noFill/>
            </a:ln>
          </p:spPr>
        </p:pic>
        <p:pic>
          <p:nvPicPr>
            <p:cNvPr id="2753" name="Google Shape;2753;p324"/>
            <p:cNvPicPr preferRelativeResize="0"/>
            <p:nvPr/>
          </p:nvPicPr>
          <p:blipFill rotWithShape="1">
            <a:blip r:embed="rId6">
              <a:alphaModFix/>
            </a:blip>
            <a:srcRect l="20035" t="16973" r="16821" b="16414"/>
            <a:stretch/>
          </p:blipFill>
          <p:spPr>
            <a:xfrm>
              <a:off x="438875" y="404600"/>
              <a:ext cx="1383351" cy="1587601"/>
            </a:xfrm>
            <a:prstGeom prst="rect">
              <a:avLst/>
            </a:prstGeom>
            <a:noFill/>
            <a:ln>
              <a:noFill/>
            </a:ln>
          </p:spPr>
        </p:pic>
      </p:grpSp>
      <p:sp>
        <p:nvSpPr>
          <p:cNvPr id="2754" name="Google Shape;2754;p32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755" name="Google Shape;2755;p324"/>
          <p:cNvSpPr txBox="1">
            <a:spLocks noGrp="1"/>
          </p:cNvSpPr>
          <p:nvPr>
            <p:ph type="title" idx="2"/>
          </p:nvPr>
        </p:nvSpPr>
        <p:spPr>
          <a:xfrm>
            <a:off x="2952113" y="3035300"/>
            <a:ext cx="3240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756" name="Google Shape;2756;p324"/>
          <p:cNvSpPr txBox="1">
            <a:spLocks noGrp="1"/>
          </p:cNvSpPr>
          <p:nvPr>
            <p:ph type="subTitle" idx="1"/>
          </p:nvPr>
        </p:nvSpPr>
        <p:spPr>
          <a:xfrm>
            <a:off x="2951887" y="3467600"/>
            <a:ext cx="32400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57" name="Google Shape;2757;p324"/>
          <p:cNvSpPr txBox="1">
            <a:spLocks noGrp="1"/>
          </p:cNvSpPr>
          <p:nvPr>
            <p:ph type="title" idx="3"/>
          </p:nvPr>
        </p:nvSpPr>
        <p:spPr>
          <a:xfrm>
            <a:off x="2952176" y="1494125"/>
            <a:ext cx="32397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758" name="Google Shape;2758;p324"/>
          <p:cNvSpPr txBox="1">
            <a:spLocks noGrp="1"/>
          </p:cNvSpPr>
          <p:nvPr>
            <p:ph type="subTitle" idx="4"/>
          </p:nvPr>
        </p:nvSpPr>
        <p:spPr>
          <a:xfrm>
            <a:off x="2951887" y="1926425"/>
            <a:ext cx="32397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2759"/>
        <p:cNvGrpSpPr/>
        <p:nvPr/>
      </p:nvGrpSpPr>
      <p:grpSpPr>
        <a:xfrm>
          <a:off x="0" y="0"/>
          <a:ext cx="0" cy="0"/>
          <a:chOff x="0" y="0"/>
          <a:chExt cx="0" cy="0"/>
        </a:xfrm>
      </p:grpSpPr>
      <p:grpSp>
        <p:nvGrpSpPr>
          <p:cNvPr id="2760" name="Google Shape;2760;p325"/>
          <p:cNvGrpSpPr/>
          <p:nvPr/>
        </p:nvGrpSpPr>
        <p:grpSpPr>
          <a:xfrm>
            <a:off x="-524126" y="0"/>
            <a:ext cx="10747186" cy="5701924"/>
            <a:chOff x="-524126" y="0"/>
            <a:chExt cx="10747186" cy="5701924"/>
          </a:xfrm>
        </p:grpSpPr>
        <p:grpSp>
          <p:nvGrpSpPr>
            <p:cNvPr id="2761" name="Google Shape;2761;p325"/>
            <p:cNvGrpSpPr/>
            <p:nvPr/>
          </p:nvGrpSpPr>
          <p:grpSpPr>
            <a:xfrm>
              <a:off x="-524126" y="0"/>
              <a:ext cx="10747186" cy="5701924"/>
              <a:chOff x="-524126" y="0"/>
              <a:chExt cx="10747186" cy="5701924"/>
            </a:xfrm>
          </p:grpSpPr>
          <p:pic>
            <p:nvPicPr>
              <p:cNvPr id="2762" name="Google Shape;2762;p325"/>
              <p:cNvPicPr preferRelativeResize="0"/>
              <p:nvPr/>
            </p:nvPicPr>
            <p:blipFill>
              <a:blip r:embed="rId2">
                <a:alphaModFix/>
              </a:blip>
              <a:stretch>
                <a:fillRect/>
              </a:stretch>
            </p:blipFill>
            <p:spPr>
              <a:xfrm flipH="1">
                <a:off x="91122" y="0"/>
                <a:ext cx="2101101" cy="1884744"/>
              </a:xfrm>
              <a:prstGeom prst="rect">
                <a:avLst/>
              </a:prstGeom>
              <a:noFill/>
              <a:ln>
                <a:noFill/>
              </a:ln>
            </p:spPr>
          </p:pic>
          <p:pic>
            <p:nvPicPr>
              <p:cNvPr id="2763" name="Google Shape;2763;p325"/>
              <p:cNvPicPr preferRelativeResize="0"/>
              <p:nvPr/>
            </p:nvPicPr>
            <p:blipFill>
              <a:blip r:embed="rId3">
                <a:alphaModFix/>
              </a:blip>
              <a:stretch>
                <a:fillRect/>
              </a:stretch>
            </p:blipFill>
            <p:spPr>
              <a:xfrm>
                <a:off x="-524126" y="535650"/>
                <a:ext cx="2016225" cy="2193326"/>
              </a:xfrm>
              <a:prstGeom prst="rect">
                <a:avLst/>
              </a:prstGeom>
              <a:noFill/>
              <a:ln>
                <a:noFill/>
              </a:ln>
            </p:spPr>
          </p:pic>
          <p:pic>
            <p:nvPicPr>
              <p:cNvPr id="2764" name="Google Shape;2764;p325"/>
              <p:cNvPicPr preferRelativeResize="0"/>
              <p:nvPr/>
            </p:nvPicPr>
            <p:blipFill>
              <a:blip r:embed="rId4">
                <a:alphaModFix/>
              </a:blip>
              <a:stretch>
                <a:fillRect/>
              </a:stretch>
            </p:blipFill>
            <p:spPr>
              <a:xfrm rot="-5400000">
                <a:off x="7322775" y="1085625"/>
                <a:ext cx="3580048" cy="2220524"/>
              </a:xfrm>
              <a:prstGeom prst="rect">
                <a:avLst/>
              </a:prstGeom>
              <a:noFill/>
              <a:ln>
                <a:noFill/>
              </a:ln>
            </p:spPr>
          </p:pic>
          <p:pic>
            <p:nvPicPr>
              <p:cNvPr id="2765" name="Google Shape;2765;p325"/>
              <p:cNvPicPr preferRelativeResize="0"/>
              <p:nvPr/>
            </p:nvPicPr>
            <p:blipFill>
              <a:blip r:embed="rId5">
                <a:alphaModFix/>
              </a:blip>
              <a:stretch>
                <a:fillRect/>
              </a:stretch>
            </p:blipFill>
            <p:spPr>
              <a:xfrm rot="10800000">
                <a:off x="7898700" y="3985891"/>
                <a:ext cx="1913025" cy="1716033"/>
              </a:xfrm>
              <a:prstGeom prst="rect">
                <a:avLst/>
              </a:prstGeom>
              <a:noFill/>
              <a:ln>
                <a:noFill/>
              </a:ln>
            </p:spPr>
          </p:pic>
          <p:pic>
            <p:nvPicPr>
              <p:cNvPr id="2766" name="Google Shape;2766;p325"/>
              <p:cNvPicPr preferRelativeResize="0"/>
              <p:nvPr/>
            </p:nvPicPr>
            <p:blipFill rotWithShape="1">
              <a:blip r:embed="rId6">
                <a:alphaModFix/>
              </a:blip>
              <a:srcRect t="17266" b="29950"/>
              <a:stretch/>
            </p:blipFill>
            <p:spPr>
              <a:xfrm rot="1799963">
                <a:off x="4400080" y="4046953"/>
                <a:ext cx="1953687" cy="1121791"/>
              </a:xfrm>
              <a:prstGeom prst="rect">
                <a:avLst/>
              </a:prstGeom>
              <a:noFill/>
              <a:ln>
                <a:noFill/>
              </a:ln>
            </p:spPr>
          </p:pic>
        </p:grpSp>
        <p:pic>
          <p:nvPicPr>
            <p:cNvPr id="2767" name="Google Shape;2767;p325"/>
            <p:cNvPicPr preferRelativeResize="0"/>
            <p:nvPr/>
          </p:nvPicPr>
          <p:blipFill>
            <a:blip r:embed="rId7">
              <a:alphaModFix/>
            </a:blip>
            <a:stretch>
              <a:fillRect/>
            </a:stretch>
          </p:blipFill>
          <p:spPr>
            <a:xfrm rot="-5400000">
              <a:off x="7257104" y="499997"/>
              <a:ext cx="2077123" cy="1418575"/>
            </a:xfrm>
            <a:prstGeom prst="rect">
              <a:avLst/>
            </a:prstGeom>
            <a:noFill/>
            <a:ln>
              <a:noFill/>
            </a:ln>
          </p:spPr>
        </p:pic>
      </p:grpSp>
      <p:sp>
        <p:nvSpPr>
          <p:cNvPr id="2768" name="Google Shape;2768;p32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769" name="Google Shape;2769;p325"/>
          <p:cNvSpPr txBox="1">
            <a:spLocks noGrp="1"/>
          </p:cNvSpPr>
          <p:nvPr>
            <p:ph type="title" idx="2"/>
          </p:nvPr>
        </p:nvSpPr>
        <p:spPr>
          <a:xfrm>
            <a:off x="1325796" y="1467313"/>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770" name="Google Shape;2770;p325"/>
          <p:cNvSpPr txBox="1">
            <a:spLocks noGrp="1"/>
          </p:cNvSpPr>
          <p:nvPr>
            <p:ph type="subTitle" idx="1"/>
          </p:nvPr>
        </p:nvSpPr>
        <p:spPr>
          <a:xfrm>
            <a:off x="1325678" y="1899613"/>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71" name="Google Shape;2771;p325"/>
          <p:cNvSpPr txBox="1">
            <a:spLocks noGrp="1"/>
          </p:cNvSpPr>
          <p:nvPr>
            <p:ph type="title" idx="3"/>
          </p:nvPr>
        </p:nvSpPr>
        <p:spPr>
          <a:xfrm>
            <a:off x="1325865" y="3090738"/>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772" name="Google Shape;2772;p325"/>
          <p:cNvSpPr txBox="1">
            <a:spLocks noGrp="1"/>
          </p:cNvSpPr>
          <p:nvPr>
            <p:ph type="subTitle" idx="4"/>
          </p:nvPr>
        </p:nvSpPr>
        <p:spPr>
          <a:xfrm>
            <a:off x="1325742" y="3523038"/>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73" name="Google Shape;2773;p325"/>
          <p:cNvSpPr txBox="1">
            <a:spLocks noGrp="1"/>
          </p:cNvSpPr>
          <p:nvPr>
            <p:ph type="title" idx="5"/>
          </p:nvPr>
        </p:nvSpPr>
        <p:spPr>
          <a:xfrm>
            <a:off x="6020122" y="1467325"/>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774" name="Google Shape;2774;p325"/>
          <p:cNvSpPr txBox="1">
            <a:spLocks noGrp="1"/>
          </p:cNvSpPr>
          <p:nvPr>
            <p:ph type="subTitle" idx="6"/>
          </p:nvPr>
        </p:nvSpPr>
        <p:spPr>
          <a:xfrm>
            <a:off x="6020004" y="1899625"/>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75" name="Google Shape;2775;p325"/>
          <p:cNvSpPr txBox="1">
            <a:spLocks noGrp="1"/>
          </p:cNvSpPr>
          <p:nvPr>
            <p:ph type="title" idx="7"/>
          </p:nvPr>
        </p:nvSpPr>
        <p:spPr>
          <a:xfrm>
            <a:off x="6020066" y="3090750"/>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776" name="Google Shape;2776;p325"/>
          <p:cNvSpPr txBox="1">
            <a:spLocks noGrp="1"/>
          </p:cNvSpPr>
          <p:nvPr>
            <p:ph type="subTitle" idx="8"/>
          </p:nvPr>
        </p:nvSpPr>
        <p:spPr>
          <a:xfrm>
            <a:off x="6019943" y="3523050"/>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2777"/>
        <p:cNvGrpSpPr/>
        <p:nvPr/>
      </p:nvGrpSpPr>
      <p:grpSpPr>
        <a:xfrm>
          <a:off x="0" y="0"/>
          <a:ext cx="0" cy="0"/>
          <a:chOff x="0" y="0"/>
          <a:chExt cx="0" cy="0"/>
        </a:xfrm>
      </p:grpSpPr>
      <p:grpSp>
        <p:nvGrpSpPr>
          <p:cNvPr id="2778" name="Google Shape;2778;p326"/>
          <p:cNvGrpSpPr/>
          <p:nvPr/>
        </p:nvGrpSpPr>
        <p:grpSpPr>
          <a:xfrm>
            <a:off x="-1280868" y="-1408800"/>
            <a:ext cx="11404015" cy="6945716"/>
            <a:chOff x="-1280868" y="-1408800"/>
            <a:chExt cx="11404015" cy="6945716"/>
          </a:xfrm>
        </p:grpSpPr>
        <p:pic>
          <p:nvPicPr>
            <p:cNvPr id="2779" name="Google Shape;2779;p326"/>
            <p:cNvPicPr preferRelativeResize="0"/>
            <p:nvPr/>
          </p:nvPicPr>
          <p:blipFill>
            <a:blip r:embed="rId2">
              <a:alphaModFix/>
            </a:blip>
            <a:stretch>
              <a:fillRect/>
            </a:stretch>
          </p:blipFill>
          <p:spPr>
            <a:xfrm>
              <a:off x="5260605" y="-1408800"/>
              <a:ext cx="2913825" cy="2613775"/>
            </a:xfrm>
            <a:prstGeom prst="rect">
              <a:avLst/>
            </a:prstGeom>
            <a:noFill/>
            <a:ln>
              <a:noFill/>
            </a:ln>
          </p:spPr>
        </p:pic>
        <p:pic>
          <p:nvPicPr>
            <p:cNvPr id="2780" name="Google Shape;2780;p326"/>
            <p:cNvPicPr preferRelativeResize="0"/>
            <p:nvPr/>
          </p:nvPicPr>
          <p:blipFill>
            <a:blip r:embed="rId3">
              <a:alphaModFix/>
            </a:blip>
            <a:stretch>
              <a:fillRect/>
            </a:stretch>
          </p:blipFill>
          <p:spPr>
            <a:xfrm rot="5400000">
              <a:off x="-1982131" y="1146300"/>
              <a:ext cx="3693299" cy="2290775"/>
            </a:xfrm>
            <a:prstGeom prst="rect">
              <a:avLst/>
            </a:prstGeom>
            <a:noFill/>
            <a:ln>
              <a:noFill/>
            </a:ln>
          </p:spPr>
        </p:pic>
        <p:pic>
          <p:nvPicPr>
            <p:cNvPr id="2781" name="Google Shape;2781;p326"/>
            <p:cNvPicPr preferRelativeResize="0"/>
            <p:nvPr/>
          </p:nvPicPr>
          <p:blipFill>
            <a:blip r:embed="rId4">
              <a:alphaModFix/>
            </a:blip>
            <a:stretch>
              <a:fillRect/>
            </a:stretch>
          </p:blipFill>
          <p:spPr>
            <a:xfrm rot="5400000" flipH="1">
              <a:off x="7662083" y="3075853"/>
              <a:ext cx="2932925" cy="1989201"/>
            </a:xfrm>
            <a:prstGeom prst="rect">
              <a:avLst/>
            </a:prstGeom>
            <a:noFill/>
            <a:ln>
              <a:noFill/>
            </a:ln>
          </p:spPr>
        </p:pic>
        <p:pic>
          <p:nvPicPr>
            <p:cNvPr id="2782" name="Google Shape;2782;p326"/>
            <p:cNvPicPr preferRelativeResize="0"/>
            <p:nvPr/>
          </p:nvPicPr>
          <p:blipFill rotWithShape="1">
            <a:blip r:embed="rId5">
              <a:alphaModFix/>
            </a:blip>
            <a:srcRect t="19260" b="31255"/>
            <a:stretch/>
          </p:blipFill>
          <p:spPr>
            <a:xfrm rot="-3690879">
              <a:off x="7755881" y="1413760"/>
              <a:ext cx="1694962" cy="912453"/>
            </a:xfrm>
            <a:prstGeom prst="rect">
              <a:avLst/>
            </a:prstGeom>
            <a:noFill/>
            <a:ln>
              <a:noFill/>
            </a:ln>
          </p:spPr>
        </p:pic>
      </p:grpSp>
      <p:sp>
        <p:nvSpPr>
          <p:cNvPr id="2783" name="Google Shape;2783;p32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784" name="Google Shape;2784;p326"/>
          <p:cNvSpPr txBox="1">
            <a:spLocks noGrp="1"/>
          </p:cNvSpPr>
          <p:nvPr>
            <p:ph type="title" idx="2"/>
          </p:nvPr>
        </p:nvSpPr>
        <p:spPr>
          <a:xfrm>
            <a:off x="1053888"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785" name="Google Shape;2785;p326"/>
          <p:cNvSpPr txBox="1">
            <a:spLocks noGrp="1"/>
          </p:cNvSpPr>
          <p:nvPr>
            <p:ph type="subTitle" idx="1"/>
          </p:nvPr>
        </p:nvSpPr>
        <p:spPr>
          <a:xfrm>
            <a:off x="10537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86" name="Google Shape;2786;p326"/>
          <p:cNvSpPr txBox="1">
            <a:spLocks noGrp="1"/>
          </p:cNvSpPr>
          <p:nvPr>
            <p:ph type="title" idx="3"/>
          </p:nvPr>
        </p:nvSpPr>
        <p:spPr>
          <a:xfrm>
            <a:off x="3519069"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787" name="Google Shape;2787;p326"/>
          <p:cNvSpPr txBox="1">
            <a:spLocks noGrp="1"/>
          </p:cNvSpPr>
          <p:nvPr>
            <p:ph type="subTitle" idx="4"/>
          </p:nvPr>
        </p:nvSpPr>
        <p:spPr>
          <a:xfrm>
            <a:off x="3518925"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88" name="Google Shape;2788;p326"/>
          <p:cNvSpPr txBox="1">
            <a:spLocks noGrp="1"/>
          </p:cNvSpPr>
          <p:nvPr>
            <p:ph type="title" idx="5"/>
          </p:nvPr>
        </p:nvSpPr>
        <p:spPr>
          <a:xfrm>
            <a:off x="5984394"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789" name="Google Shape;2789;p326"/>
          <p:cNvSpPr txBox="1">
            <a:spLocks noGrp="1"/>
          </p:cNvSpPr>
          <p:nvPr>
            <p:ph type="subTitle" idx="6"/>
          </p:nvPr>
        </p:nvSpPr>
        <p:spPr>
          <a:xfrm>
            <a:off x="59842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90" name="Google Shape;2790;p326"/>
          <p:cNvSpPr txBox="1">
            <a:spLocks noGrp="1"/>
          </p:cNvSpPr>
          <p:nvPr>
            <p:ph type="title" idx="7"/>
          </p:nvPr>
        </p:nvSpPr>
        <p:spPr>
          <a:xfrm>
            <a:off x="1053738"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791" name="Google Shape;2791;p326"/>
          <p:cNvSpPr txBox="1">
            <a:spLocks noGrp="1"/>
          </p:cNvSpPr>
          <p:nvPr>
            <p:ph type="subTitle" idx="8"/>
          </p:nvPr>
        </p:nvSpPr>
        <p:spPr>
          <a:xfrm>
            <a:off x="10536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92" name="Google Shape;2792;p326"/>
          <p:cNvSpPr txBox="1">
            <a:spLocks noGrp="1"/>
          </p:cNvSpPr>
          <p:nvPr>
            <p:ph type="title" idx="9"/>
          </p:nvPr>
        </p:nvSpPr>
        <p:spPr>
          <a:xfrm>
            <a:off x="3518919"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793" name="Google Shape;2793;p326"/>
          <p:cNvSpPr txBox="1">
            <a:spLocks noGrp="1"/>
          </p:cNvSpPr>
          <p:nvPr>
            <p:ph type="subTitle" idx="13"/>
          </p:nvPr>
        </p:nvSpPr>
        <p:spPr>
          <a:xfrm>
            <a:off x="3518775"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94" name="Google Shape;2794;p326"/>
          <p:cNvSpPr txBox="1">
            <a:spLocks noGrp="1"/>
          </p:cNvSpPr>
          <p:nvPr>
            <p:ph type="title" idx="14"/>
          </p:nvPr>
        </p:nvSpPr>
        <p:spPr>
          <a:xfrm>
            <a:off x="5984244"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795" name="Google Shape;2795;p326"/>
          <p:cNvSpPr txBox="1">
            <a:spLocks noGrp="1"/>
          </p:cNvSpPr>
          <p:nvPr>
            <p:ph type="subTitle" idx="15"/>
          </p:nvPr>
        </p:nvSpPr>
        <p:spPr>
          <a:xfrm>
            <a:off x="59841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2796"/>
        <p:cNvGrpSpPr/>
        <p:nvPr/>
      </p:nvGrpSpPr>
      <p:grpSpPr>
        <a:xfrm>
          <a:off x="0" y="0"/>
          <a:ext cx="0" cy="0"/>
          <a:chOff x="0" y="0"/>
          <a:chExt cx="0" cy="0"/>
        </a:xfrm>
      </p:grpSpPr>
      <p:grpSp>
        <p:nvGrpSpPr>
          <p:cNvPr id="2797" name="Google Shape;2797;p327"/>
          <p:cNvGrpSpPr/>
          <p:nvPr/>
        </p:nvGrpSpPr>
        <p:grpSpPr>
          <a:xfrm>
            <a:off x="-200222" y="-552413"/>
            <a:ext cx="10178698" cy="8163012"/>
            <a:chOff x="-200222" y="-552413"/>
            <a:chExt cx="10178698" cy="8163012"/>
          </a:xfrm>
        </p:grpSpPr>
        <p:pic>
          <p:nvPicPr>
            <p:cNvPr id="2798" name="Google Shape;2798;p327"/>
            <p:cNvPicPr preferRelativeResize="0"/>
            <p:nvPr/>
          </p:nvPicPr>
          <p:blipFill>
            <a:blip r:embed="rId2">
              <a:alphaModFix/>
            </a:blip>
            <a:stretch>
              <a:fillRect/>
            </a:stretch>
          </p:blipFill>
          <p:spPr>
            <a:xfrm rot="5400000">
              <a:off x="6610926" y="93263"/>
              <a:ext cx="4013225" cy="2721874"/>
            </a:xfrm>
            <a:prstGeom prst="rect">
              <a:avLst/>
            </a:prstGeom>
            <a:noFill/>
            <a:ln>
              <a:noFill/>
            </a:ln>
          </p:spPr>
        </p:pic>
        <p:pic>
          <p:nvPicPr>
            <p:cNvPr id="2799" name="Google Shape;2799;p327"/>
            <p:cNvPicPr preferRelativeResize="0"/>
            <p:nvPr/>
          </p:nvPicPr>
          <p:blipFill>
            <a:blip r:embed="rId3">
              <a:alphaModFix/>
            </a:blip>
            <a:stretch>
              <a:fillRect/>
            </a:stretch>
          </p:blipFill>
          <p:spPr>
            <a:xfrm>
              <a:off x="-200222" y="3899125"/>
              <a:ext cx="5983825" cy="3711474"/>
            </a:xfrm>
            <a:prstGeom prst="rect">
              <a:avLst/>
            </a:prstGeom>
            <a:noFill/>
            <a:ln>
              <a:noFill/>
            </a:ln>
          </p:spPr>
        </p:pic>
        <p:pic>
          <p:nvPicPr>
            <p:cNvPr id="2800" name="Google Shape;2800;p327"/>
            <p:cNvPicPr preferRelativeResize="0"/>
            <p:nvPr/>
          </p:nvPicPr>
          <p:blipFill>
            <a:blip r:embed="rId4">
              <a:alphaModFix/>
            </a:blip>
            <a:stretch>
              <a:fillRect/>
            </a:stretch>
          </p:blipFill>
          <p:spPr>
            <a:xfrm rot="5400000">
              <a:off x="7278787" y="3396688"/>
              <a:ext cx="2216575" cy="1513850"/>
            </a:xfrm>
            <a:prstGeom prst="rect">
              <a:avLst/>
            </a:prstGeom>
            <a:noFill/>
            <a:ln>
              <a:noFill/>
            </a:ln>
          </p:spPr>
        </p:pic>
      </p:grpSp>
      <p:sp>
        <p:nvSpPr>
          <p:cNvPr id="2801" name="Google Shape;2801;p327"/>
          <p:cNvSpPr txBox="1">
            <a:spLocks noGrp="1"/>
          </p:cNvSpPr>
          <p:nvPr>
            <p:ph type="title"/>
          </p:nvPr>
        </p:nvSpPr>
        <p:spPr>
          <a:xfrm>
            <a:off x="2211000" y="1176600"/>
            <a:ext cx="4722000" cy="1501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2802" name="Google Shape;2802;p327"/>
          <p:cNvSpPr txBox="1">
            <a:spLocks noGrp="1"/>
          </p:cNvSpPr>
          <p:nvPr>
            <p:ph type="subTitle" idx="1"/>
          </p:nvPr>
        </p:nvSpPr>
        <p:spPr>
          <a:xfrm>
            <a:off x="2488875" y="2598600"/>
            <a:ext cx="4166400" cy="9111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Title and Text 1">
  <p:cSld name="CUSTOM_17">
    <p:spTree>
      <p:nvGrpSpPr>
        <p:cNvPr id="1" name="Shape 2803"/>
        <p:cNvGrpSpPr/>
        <p:nvPr/>
      </p:nvGrpSpPr>
      <p:grpSpPr>
        <a:xfrm>
          <a:off x="0" y="0"/>
          <a:ext cx="0" cy="0"/>
          <a:chOff x="0" y="0"/>
          <a:chExt cx="0" cy="0"/>
        </a:xfrm>
      </p:grpSpPr>
      <p:grpSp>
        <p:nvGrpSpPr>
          <p:cNvPr id="2804" name="Google Shape;2804;p328"/>
          <p:cNvGrpSpPr/>
          <p:nvPr/>
        </p:nvGrpSpPr>
        <p:grpSpPr>
          <a:xfrm>
            <a:off x="188755" y="-780562"/>
            <a:ext cx="8955244" cy="7910287"/>
            <a:chOff x="188755" y="-780563"/>
            <a:chExt cx="8955244" cy="7910287"/>
          </a:xfrm>
        </p:grpSpPr>
        <p:pic>
          <p:nvPicPr>
            <p:cNvPr id="2805" name="Google Shape;2805;p328"/>
            <p:cNvPicPr preferRelativeResize="0"/>
            <p:nvPr/>
          </p:nvPicPr>
          <p:blipFill>
            <a:blip r:embed="rId2">
              <a:alphaModFix/>
            </a:blip>
            <a:stretch>
              <a:fillRect/>
            </a:stretch>
          </p:blipFill>
          <p:spPr>
            <a:xfrm rot="10800000" flipH="1">
              <a:off x="188755" y="-780563"/>
              <a:ext cx="3444049" cy="2136176"/>
            </a:xfrm>
            <a:prstGeom prst="rect">
              <a:avLst/>
            </a:prstGeom>
            <a:noFill/>
            <a:ln>
              <a:noFill/>
            </a:ln>
          </p:spPr>
        </p:pic>
        <p:pic>
          <p:nvPicPr>
            <p:cNvPr id="2806" name="Google Shape;2806;p328"/>
            <p:cNvPicPr preferRelativeResize="0"/>
            <p:nvPr/>
          </p:nvPicPr>
          <p:blipFill>
            <a:blip r:embed="rId3">
              <a:alphaModFix/>
            </a:blip>
            <a:stretch>
              <a:fillRect/>
            </a:stretch>
          </p:blipFill>
          <p:spPr>
            <a:xfrm>
              <a:off x="4913553" y="3381000"/>
              <a:ext cx="4179076" cy="3748724"/>
            </a:xfrm>
            <a:prstGeom prst="rect">
              <a:avLst/>
            </a:prstGeom>
            <a:noFill/>
            <a:ln>
              <a:noFill/>
            </a:ln>
          </p:spPr>
        </p:pic>
        <p:pic>
          <p:nvPicPr>
            <p:cNvPr id="2807" name="Google Shape;2807;p328"/>
            <p:cNvPicPr preferRelativeResize="0"/>
            <p:nvPr/>
          </p:nvPicPr>
          <p:blipFill>
            <a:blip r:embed="rId4">
              <a:alphaModFix/>
            </a:blip>
            <a:stretch>
              <a:fillRect/>
            </a:stretch>
          </p:blipFill>
          <p:spPr>
            <a:xfrm>
              <a:off x="7382450" y="2664425"/>
              <a:ext cx="1761549" cy="1580151"/>
            </a:xfrm>
            <a:prstGeom prst="rect">
              <a:avLst/>
            </a:prstGeom>
            <a:noFill/>
            <a:ln>
              <a:noFill/>
            </a:ln>
          </p:spPr>
        </p:pic>
        <p:pic>
          <p:nvPicPr>
            <p:cNvPr id="2808" name="Google Shape;2808;p328"/>
            <p:cNvPicPr preferRelativeResize="0"/>
            <p:nvPr/>
          </p:nvPicPr>
          <p:blipFill>
            <a:blip r:embed="rId5">
              <a:alphaModFix/>
            </a:blip>
            <a:stretch>
              <a:fillRect/>
            </a:stretch>
          </p:blipFill>
          <p:spPr>
            <a:xfrm rot="-5400000">
              <a:off x="7408613" y="3210012"/>
              <a:ext cx="2042425" cy="1394901"/>
            </a:xfrm>
            <a:prstGeom prst="rect">
              <a:avLst/>
            </a:prstGeom>
            <a:noFill/>
            <a:ln>
              <a:noFill/>
            </a:ln>
          </p:spPr>
        </p:pic>
      </p:grpSp>
      <p:sp>
        <p:nvSpPr>
          <p:cNvPr id="2809" name="Google Shape;2809;p32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10" name="Google Shape;2810;p328"/>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2811" name="Google Shape;2811;p328"/>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Title and Text 2">
  <p:cSld name="CUSTOM_18">
    <p:spTree>
      <p:nvGrpSpPr>
        <p:cNvPr id="1" name="Shape 2812"/>
        <p:cNvGrpSpPr/>
        <p:nvPr/>
      </p:nvGrpSpPr>
      <p:grpSpPr>
        <a:xfrm>
          <a:off x="0" y="0"/>
          <a:ext cx="0" cy="0"/>
          <a:chOff x="0" y="0"/>
          <a:chExt cx="0" cy="0"/>
        </a:xfrm>
      </p:grpSpPr>
      <p:grpSp>
        <p:nvGrpSpPr>
          <p:cNvPr id="2813" name="Google Shape;2813;p329"/>
          <p:cNvGrpSpPr/>
          <p:nvPr/>
        </p:nvGrpSpPr>
        <p:grpSpPr>
          <a:xfrm>
            <a:off x="-1701425" y="-1739300"/>
            <a:ext cx="12263051" cy="8329945"/>
            <a:chOff x="-1701425" y="-1739300"/>
            <a:chExt cx="12263051" cy="8329945"/>
          </a:xfrm>
        </p:grpSpPr>
        <p:pic>
          <p:nvPicPr>
            <p:cNvPr id="2814" name="Google Shape;2814;p329"/>
            <p:cNvPicPr preferRelativeResize="0"/>
            <p:nvPr/>
          </p:nvPicPr>
          <p:blipFill>
            <a:blip r:embed="rId2">
              <a:alphaModFix/>
            </a:blip>
            <a:stretch>
              <a:fillRect/>
            </a:stretch>
          </p:blipFill>
          <p:spPr>
            <a:xfrm rot="10800000">
              <a:off x="5015972" y="3338347"/>
              <a:ext cx="4795305" cy="3252298"/>
            </a:xfrm>
            <a:prstGeom prst="rect">
              <a:avLst/>
            </a:prstGeom>
            <a:noFill/>
            <a:ln>
              <a:noFill/>
            </a:ln>
          </p:spPr>
        </p:pic>
        <p:pic>
          <p:nvPicPr>
            <p:cNvPr id="2815" name="Google Shape;2815;p329"/>
            <p:cNvPicPr preferRelativeResize="0"/>
            <p:nvPr/>
          </p:nvPicPr>
          <p:blipFill>
            <a:blip r:embed="rId3">
              <a:alphaModFix/>
            </a:blip>
            <a:stretch>
              <a:fillRect/>
            </a:stretch>
          </p:blipFill>
          <p:spPr>
            <a:xfrm>
              <a:off x="-1701425" y="-1739300"/>
              <a:ext cx="3779951" cy="3390725"/>
            </a:xfrm>
            <a:prstGeom prst="rect">
              <a:avLst/>
            </a:prstGeom>
            <a:noFill/>
            <a:ln>
              <a:noFill/>
            </a:ln>
          </p:spPr>
        </p:pic>
        <p:pic>
          <p:nvPicPr>
            <p:cNvPr id="2816" name="Google Shape;2816;p329"/>
            <p:cNvPicPr preferRelativeResize="0"/>
            <p:nvPr/>
          </p:nvPicPr>
          <p:blipFill>
            <a:blip r:embed="rId4">
              <a:alphaModFix/>
            </a:blip>
            <a:stretch>
              <a:fillRect/>
            </a:stretch>
          </p:blipFill>
          <p:spPr>
            <a:xfrm>
              <a:off x="6935990" y="-1451925"/>
              <a:ext cx="3625636" cy="3252300"/>
            </a:xfrm>
            <a:prstGeom prst="rect">
              <a:avLst/>
            </a:prstGeom>
            <a:noFill/>
            <a:ln>
              <a:noFill/>
            </a:ln>
          </p:spPr>
        </p:pic>
        <p:pic>
          <p:nvPicPr>
            <p:cNvPr id="2817" name="Google Shape;2817;p329"/>
            <p:cNvPicPr preferRelativeResize="0"/>
            <p:nvPr/>
          </p:nvPicPr>
          <p:blipFill>
            <a:blip r:embed="rId5">
              <a:alphaModFix/>
            </a:blip>
            <a:stretch>
              <a:fillRect/>
            </a:stretch>
          </p:blipFill>
          <p:spPr>
            <a:xfrm>
              <a:off x="6936006" y="3066000"/>
              <a:ext cx="2125575" cy="2312276"/>
            </a:xfrm>
            <a:prstGeom prst="rect">
              <a:avLst/>
            </a:prstGeom>
            <a:noFill/>
            <a:ln>
              <a:noFill/>
            </a:ln>
          </p:spPr>
        </p:pic>
        <p:pic>
          <p:nvPicPr>
            <p:cNvPr id="2818" name="Google Shape;2818;p329"/>
            <p:cNvPicPr preferRelativeResize="0"/>
            <p:nvPr/>
          </p:nvPicPr>
          <p:blipFill rotWithShape="1">
            <a:blip r:embed="rId6">
              <a:alphaModFix/>
            </a:blip>
            <a:srcRect t="19260" b="31255"/>
            <a:stretch/>
          </p:blipFill>
          <p:spPr>
            <a:xfrm rot="1776172">
              <a:off x="870081" y="79423"/>
              <a:ext cx="1694962" cy="912453"/>
            </a:xfrm>
            <a:prstGeom prst="rect">
              <a:avLst/>
            </a:prstGeom>
            <a:noFill/>
            <a:ln>
              <a:noFill/>
            </a:ln>
          </p:spPr>
        </p:pic>
      </p:grpSp>
      <p:sp>
        <p:nvSpPr>
          <p:cNvPr id="2819" name="Google Shape;2819;p32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20" name="Google Shape;2820;p329"/>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2821" name="Google Shape;2821;p329"/>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Title Only 1">
  <p:cSld name="CUSTOM_6">
    <p:spTree>
      <p:nvGrpSpPr>
        <p:cNvPr id="1" name="Shape 2822"/>
        <p:cNvGrpSpPr/>
        <p:nvPr/>
      </p:nvGrpSpPr>
      <p:grpSpPr>
        <a:xfrm>
          <a:off x="0" y="0"/>
          <a:ext cx="0" cy="0"/>
          <a:chOff x="0" y="0"/>
          <a:chExt cx="0" cy="0"/>
        </a:xfrm>
      </p:grpSpPr>
      <p:grpSp>
        <p:nvGrpSpPr>
          <p:cNvPr id="2823" name="Google Shape;2823;p330"/>
          <p:cNvGrpSpPr/>
          <p:nvPr/>
        </p:nvGrpSpPr>
        <p:grpSpPr>
          <a:xfrm>
            <a:off x="-1054292" y="35775"/>
            <a:ext cx="11314667" cy="7313371"/>
            <a:chOff x="-1054292" y="35775"/>
            <a:chExt cx="11314667" cy="7313371"/>
          </a:xfrm>
        </p:grpSpPr>
        <p:pic>
          <p:nvPicPr>
            <p:cNvPr id="2824" name="Google Shape;2824;p330"/>
            <p:cNvPicPr preferRelativeResize="0"/>
            <p:nvPr/>
          </p:nvPicPr>
          <p:blipFill>
            <a:blip r:embed="rId2">
              <a:alphaModFix/>
            </a:blip>
            <a:stretch>
              <a:fillRect/>
            </a:stretch>
          </p:blipFill>
          <p:spPr>
            <a:xfrm rot="-5400000" flipH="1">
              <a:off x="7457437" y="692712"/>
              <a:ext cx="3459874" cy="2146001"/>
            </a:xfrm>
            <a:prstGeom prst="rect">
              <a:avLst/>
            </a:prstGeom>
            <a:noFill/>
            <a:ln>
              <a:noFill/>
            </a:ln>
          </p:spPr>
        </p:pic>
        <p:pic>
          <p:nvPicPr>
            <p:cNvPr id="2825" name="Google Shape;2825;p330"/>
            <p:cNvPicPr preferRelativeResize="0"/>
            <p:nvPr/>
          </p:nvPicPr>
          <p:blipFill rotWithShape="1">
            <a:blip r:embed="rId3">
              <a:alphaModFix/>
            </a:blip>
            <a:srcRect l="10169" t="17695" r="12437" b="31587"/>
            <a:stretch/>
          </p:blipFill>
          <p:spPr>
            <a:xfrm>
              <a:off x="179525" y="183287"/>
              <a:ext cx="1537600" cy="1096174"/>
            </a:xfrm>
            <a:prstGeom prst="rect">
              <a:avLst/>
            </a:prstGeom>
            <a:noFill/>
            <a:ln>
              <a:noFill/>
            </a:ln>
          </p:spPr>
        </p:pic>
        <p:pic>
          <p:nvPicPr>
            <p:cNvPr id="2826" name="Google Shape;2826;p330"/>
            <p:cNvPicPr preferRelativeResize="0"/>
            <p:nvPr/>
          </p:nvPicPr>
          <p:blipFill>
            <a:blip r:embed="rId4">
              <a:alphaModFix/>
            </a:blip>
            <a:stretch>
              <a:fillRect/>
            </a:stretch>
          </p:blipFill>
          <p:spPr>
            <a:xfrm rot="-9211542">
              <a:off x="-698285" y="4228446"/>
              <a:ext cx="3605403" cy="2445275"/>
            </a:xfrm>
            <a:prstGeom prst="rect">
              <a:avLst/>
            </a:prstGeom>
            <a:noFill/>
            <a:ln>
              <a:noFill/>
            </a:ln>
          </p:spPr>
        </p:pic>
        <p:pic>
          <p:nvPicPr>
            <p:cNvPr id="2827" name="Google Shape;2827;p330"/>
            <p:cNvPicPr preferRelativeResize="0"/>
            <p:nvPr/>
          </p:nvPicPr>
          <p:blipFill>
            <a:blip r:embed="rId5">
              <a:alphaModFix/>
            </a:blip>
            <a:stretch>
              <a:fillRect/>
            </a:stretch>
          </p:blipFill>
          <p:spPr>
            <a:xfrm rot="-1186094">
              <a:off x="7759449" y="3949750"/>
              <a:ext cx="1786999" cy="1220449"/>
            </a:xfrm>
            <a:prstGeom prst="rect">
              <a:avLst/>
            </a:prstGeom>
            <a:noFill/>
            <a:ln>
              <a:noFill/>
            </a:ln>
          </p:spPr>
        </p:pic>
      </p:grpSp>
      <p:sp>
        <p:nvSpPr>
          <p:cNvPr id="2828" name="Google Shape;2828;p33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CUSTOM_7">
    <p:spTree>
      <p:nvGrpSpPr>
        <p:cNvPr id="1" name="Shape 246"/>
        <p:cNvGrpSpPr/>
        <p:nvPr/>
      </p:nvGrpSpPr>
      <p:grpSpPr>
        <a:xfrm>
          <a:off x="0" y="0"/>
          <a:ext cx="0" cy="0"/>
          <a:chOff x="0" y="0"/>
          <a:chExt cx="0" cy="0"/>
        </a:xfrm>
      </p:grpSpPr>
      <p:grpSp>
        <p:nvGrpSpPr>
          <p:cNvPr id="247" name="Google Shape;247;p34"/>
          <p:cNvGrpSpPr/>
          <p:nvPr/>
        </p:nvGrpSpPr>
        <p:grpSpPr>
          <a:xfrm>
            <a:off x="-600950" y="-1624125"/>
            <a:ext cx="10780900" cy="8093200"/>
            <a:chOff x="-600950" y="-1624125"/>
            <a:chExt cx="10780900" cy="8093200"/>
          </a:xfrm>
        </p:grpSpPr>
        <p:grpSp>
          <p:nvGrpSpPr>
            <p:cNvPr id="248" name="Google Shape;248;p34"/>
            <p:cNvGrpSpPr/>
            <p:nvPr/>
          </p:nvGrpSpPr>
          <p:grpSpPr>
            <a:xfrm>
              <a:off x="-600950" y="-508450"/>
              <a:ext cx="10780900" cy="6977525"/>
              <a:chOff x="-600950" y="-508450"/>
              <a:chExt cx="10780900" cy="6977525"/>
            </a:xfrm>
          </p:grpSpPr>
          <p:pic>
            <p:nvPicPr>
              <p:cNvPr id="249" name="Google Shape;249;p34"/>
              <p:cNvPicPr preferRelativeResize="0"/>
              <p:nvPr/>
            </p:nvPicPr>
            <p:blipFill>
              <a:blip r:embed="rId2">
                <a:alphaModFix/>
              </a:blip>
              <a:stretch>
                <a:fillRect/>
              </a:stretch>
            </p:blipFill>
            <p:spPr>
              <a:xfrm>
                <a:off x="-600950" y="-508450"/>
                <a:ext cx="2327950" cy="2088199"/>
              </a:xfrm>
              <a:prstGeom prst="rect">
                <a:avLst/>
              </a:prstGeom>
              <a:noFill/>
              <a:ln>
                <a:noFill/>
              </a:ln>
            </p:spPr>
          </p:pic>
          <p:pic>
            <p:nvPicPr>
              <p:cNvPr id="250" name="Google Shape;250;p34"/>
              <p:cNvPicPr preferRelativeResize="0"/>
              <p:nvPr/>
            </p:nvPicPr>
            <p:blipFill>
              <a:blip r:embed="rId3">
                <a:alphaModFix/>
              </a:blip>
              <a:stretch>
                <a:fillRect/>
              </a:stretch>
            </p:blipFill>
            <p:spPr>
              <a:xfrm rot="6157483">
                <a:off x="-324710" y="1290739"/>
                <a:ext cx="1888475" cy="1289749"/>
              </a:xfrm>
              <a:prstGeom prst="rect">
                <a:avLst/>
              </a:prstGeom>
              <a:noFill/>
              <a:ln>
                <a:noFill/>
              </a:ln>
            </p:spPr>
          </p:pic>
          <p:pic>
            <p:nvPicPr>
              <p:cNvPr id="251" name="Google Shape;251;p34"/>
              <p:cNvPicPr preferRelativeResize="0"/>
              <p:nvPr/>
            </p:nvPicPr>
            <p:blipFill>
              <a:blip r:embed="rId4">
                <a:alphaModFix/>
              </a:blip>
              <a:stretch>
                <a:fillRect/>
              </a:stretch>
            </p:blipFill>
            <p:spPr>
              <a:xfrm rot="5400000" flipH="1">
                <a:off x="7578124" y="3316450"/>
                <a:ext cx="3100677" cy="2102974"/>
              </a:xfrm>
              <a:prstGeom prst="rect">
                <a:avLst/>
              </a:prstGeom>
              <a:noFill/>
              <a:ln>
                <a:noFill/>
              </a:ln>
            </p:spPr>
          </p:pic>
          <p:pic>
            <p:nvPicPr>
              <p:cNvPr id="252" name="Google Shape;252;p34"/>
              <p:cNvPicPr preferRelativeResize="0"/>
              <p:nvPr/>
            </p:nvPicPr>
            <p:blipFill>
              <a:blip r:embed="rId5">
                <a:alphaModFix/>
              </a:blip>
              <a:stretch>
                <a:fillRect/>
              </a:stretch>
            </p:blipFill>
            <p:spPr>
              <a:xfrm rot="1628416">
                <a:off x="4974155" y="3581521"/>
                <a:ext cx="2298962" cy="2500882"/>
              </a:xfrm>
              <a:prstGeom prst="rect">
                <a:avLst/>
              </a:prstGeom>
              <a:noFill/>
              <a:ln>
                <a:noFill/>
              </a:ln>
            </p:spPr>
          </p:pic>
        </p:grpSp>
        <p:pic>
          <p:nvPicPr>
            <p:cNvPr id="253" name="Google Shape;253;p34"/>
            <p:cNvPicPr preferRelativeResize="0"/>
            <p:nvPr/>
          </p:nvPicPr>
          <p:blipFill>
            <a:blip r:embed="rId6">
              <a:alphaModFix/>
            </a:blip>
            <a:stretch>
              <a:fillRect/>
            </a:stretch>
          </p:blipFill>
          <p:spPr>
            <a:xfrm rot="10800000" flipH="1">
              <a:off x="5515005" y="-1624125"/>
              <a:ext cx="4184270" cy="2595300"/>
            </a:xfrm>
            <a:prstGeom prst="rect">
              <a:avLst/>
            </a:prstGeom>
            <a:noFill/>
            <a:ln>
              <a:noFill/>
            </a:ln>
          </p:spPr>
        </p:pic>
      </p:grpSp>
      <p:sp>
        <p:nvSpPr>
          <p:cNvPr id="254" name="Google Shape;254;p3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Title Only 2">
  <p:cSld name="CUSTOM_7">
    <p:spTree>
      <p:nvGrpSpPr>
        <p:cNvPr id="1" name="Shape 2829"/>
        <p:cNvGrpSpPr/>
        <p:nvPr/>
      </p:nvGrpSpPr>
      <p:grpSpPr>
        <a:xfrm>
          <a:off x="0" y="0"/>
          <a:ext cx="0" cy="0"/>
          <a:chOff x="0" y="0"/>
          <a:chExt cx="0" cy="0"/>
        </a:xfrm>
      </p:grpSpPr>
      <p:grpSp>
        <p:nvGrpSpPr>
          <p:cNvPr id="2830" name="Google Shape;2830;p331"/>
          <p:cNvGrpSpPr/>
          <p:nvPr/>
        </p:nvGrpSpPr>
        <p:grpSpPr>
          <a:xfrm>
            <a:off x="-600950" y="-1624125"/>
            <a:ext cx="10780900" cy="8093200"/>
            <a:chOff x="-600950" y="-1624125"/>
            <a:chExt cx="10780900" cy="8093200"/>
          </a:xfrm>
        </p:grpSpPr>
        <p:grpSp>
          <p:nvGrpSpPr>
            <p:cNvPr id="2831" name="Google Shape;2831;p331"/>
            <p:cNvGrpSpPr/>
            <p:nvPr/>
          </p:nvGrpSpPr>
          <p:grpSpPr>
            <a:xfrm>
              <a:off x="-600950" y="-508450"/>
              <a:ext cx="10780900" cy="6977525"/>
              <a:chOff x="-600950" y="-508450"/>
              <a:chExt cx="10780900" cy="6977525"/>
            </a:xfrm>
          </p:grpSpPr>
          <p:pic>
            <p:nvPicPr>
              <p:cNvPr id="2832" name="Google Shape;2832;p331"/>
              <p:cNvPicPr preferRelativeResize="0"/>
              <p:nvPr/>
            </p:nvPicPr>
            <p:blipFill>
              <a:blip r:embed="rId2">
                <a:alphaModFix/>
              </a:blip>
              <a:stretch>
                <a:fillRect/>
              </a:stretch>
            </p:blipFill>
            <p:spPr>
              <a:xfrm>
                <a:off x="-600950" y="-508450"/>
                <a:ext cx="2327950" cy="2088199"/>
              </a:xfrm>
              <a:prstGeom prst="rect">
                <a:avLst/>
              </a:prstGeom>
              <a:noFill/>
              <a:ln>
                <a:noFill/>
              </a:ln>
            </p:spPr>
          </p:pic>
          <p:pic>
            <p:nvPicPr>
              <p:cNvPr id="2833" name="Google Shape;2833;p331"/>
              <p:cNvPicPr preferRelativeResize="0"/>
              <p:nvPr/>
            </p:nvPicPr>
            <p:blipFill>
              <a:blip r:embed="rId3">
                <a:alphaModFix/>
              </a:blip>
              <a:stretch>
                <a:fillRect/>
              </a:stretch>
            </p:blipFill>
            <p:spPr>
              <a:xfrm rot="6157483">
                <a:off x="-324710" y="1290739"/>
                <a:ext cx="1888475" cy="1289749"/>
              </a:xfrm>
              <a:prstGeom prst="rect">
                <a:avLst/>
              </a:prstGeom>
              <a:noFill/>
              <a:ln>
                <a:noFill/>
              </a:ln>
            </p:spPr>
          </p:pic>
          <p:pic>
            <p:nvPicPr>
              <p:cNvPr id="2834" name="Google Shape;2834;p331"/>
              <p:cNvPicPr preferRelativeResize="0"/>
              <p:nvPr/>
            </p:nvPicPr>
            <p:blipFill>
              <a:blip r:embed="rId4">
                <a:alphaModFix/>
              </a:blip>
              <a:stretch>
                <a:fillRect/>
              </a:stretch>
            </p:blipFill>
            <p:spPr>
              <a:xfrm rot="5400000" flipH="1">
                <a:off x="7578124" y="3316450"/>
                <a:ext cx="3100677" cy="2102974"/>
              </a:xfrm>
              <a:prstGeom prst="rect">
                <a:avLst/>
              </a:prstGeom>
              <a:noFill/>
              <a:ln>
                <a:noFill/>
              </a:ln>
            </p:spPr>
          </p:pic>
          <p:pic>
            <p:nvPicPr>
              <p:cNvPr id="2835" name="Google Shape;2835;p331"/>
              <p:cNvPicPr preferRelativeResize="0"/>
              <p:nvPr/>
            </p:nvPicPr>
            <p:blipFill>
              <a:blip r:embed="rId5">
                <a:alphaModFix/>
              </a:blip>
              <a:stretch>
                <a:fillRect/>
              </a:stretch>
            </p:blipFill>
            <p:spPr>
              <a:xfrm rot="1628416">
                <a:off x="4974155" y="3581521"/>
                <a:ext cx="2298962" cy="2500882"/>
              </a:xfrm>
              <a:prstGeom prst="rect">
                <a:avLst/>
              </a:prstGeom>
              <a:noFill/>
              <a:ln>
                <a:noFill/>
              </a:ln>
            </p:spPr>
          </p:pic>
        </p:grpSp>
        <p:pic>
          <p:nvPicPr>
            <p:cNvPr id="2836" name="Google Shape;2836;p331"/>
            <p:cNvPicPr preferRelativeResize="0"/>
            <p:nvPr/>
          </p:nvPicPr>
          <p:blipFill>
            <a:blip r:embed="rId6">
              <a:alphaModFix/>
            </a:blip>
            <a:stretch>
              <a:fillRect/>
            </a:stretch>
          </p:blipFill>
          <p:spPr>
            <a:xfrm rot="10800000" flipH="1">
              <a:off x="5515005" y="-1624125"/>
              <a:ext cx="4184270" cy="2595300"/>
            </a:xfrm>
            <a:prstGeom prst="rect">
              <a:avLst/>
            </a:prstGeom>
            <a:noFill/>
            <a:ln>
              <a:noFill/>
            </a:ln>
          </p:spPr>
        </p:pic>
      </p:grpSp>
      <p:sp>
        <p:nvSpPr>
          <p:cNvPr id="2837" name="Google Shape;2837;p33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Title Only 3">
  <p:cSld name="CUSTOM_8">
    <p:spTree>
      <p:nvGrpSpPr>
        <p:cNvPr id="1" name="Shape 2838"/>
        <p:cNvGrpSpPr/>
        <p:nvPr/>
      </p:nvGrpSpPr>
      <p:grpSpPr>
        <a:xfrm>
          <a:off x="0" y="0"/>
          <a:ext cx="0" cy="0"/>
          <a:chOff x="0" y="0"/>
          <a:chExt cx="0" cy="0"/>
        </a:xfrm>
      </p:grpSpPr>
      <p:grpSp>
        <p:nvGrpSpPr>
          <p:cNvPr id="2839" name="Google Shape;2839;p332"/>
          <p:cNvGrpSpPr/>
          <p:nvPr/>
        </p:nvGrpSpPr>
        <p:grpSpPr>
          <a:xfrm>
            <a:off x="-898133" y="-1111462"/>
            <a:ext cx="10893484" cy="7070612"/>
            <a:chOff x="-898133" y="-1111462"/>
            <a:chExt cx="10893484" cy="7070612"/>
          </a:xfrm>
        </p:grpSpPr>
        <p:pic>
          <p:nvPicPr>
            <p:cNvPr id="2840" name="Google Shape;2840;p332"/>
            <p:cNvPicPr preferRelativeResize="0"/>
            <p:nvPr/>
          </p:nvPicPr>
          <p:blipFill>
            <a:blip r:embed="rId2">
              <a:alphaModFix/>
            </a:blip>
            <a:stretch>
              <a:fillRect/>
            </a:stretch>
          </p:blipFill>
          <p:spPr>
            <a:xfrm rot="5400000">
              <a:off x="7530414" y="-98237"/>
              <a:ext cx="2937549" cy="1992326"/>
            </a:xfrm>
            <a:prstGeom prst="rect">
              <a:avLst/>
            </a:prstGeom>
            <a:noFill/>
            <a:ln>
              <a:noFill/>
            </a:ln>
          </p:spPr>
        </p:pic>
        <p:pic>
          <p:nvPicPr>
            <p:cNvPr id="2841" name="Google Shape;2841;p332"/>
            <p:cNvPicPr preferRelativeResize="0"/>
            <p:nvPr/>
          </p:nvPicPr>
          <p:blipFill>
            <a:blip r:embed="rId3">
              <a:alphaModFix/>
            </a:blip>
            <a:stretch>
              <a:fillRect/>
            </a:stretch>
          </p:blipFill>
          <p:spPr>
            <a:xfrm rot="5400000">
              <a:off x="-1554995" y="-454600"/>
              <a:ext cx="3459450" cy="2145725"/>
            </a:xfrm>
            <a:prstGeom prst="rect">
              <a:avLst/>
            </a:prstGeom>
            <a:noFill/>
            <a:ln>
              <a:noFill/>
            </a:ln>
          </p:spPr>
        </p:pic>
        <p:pic>
          <p:nvPicPr>
            <p:cNvPr id="2842" name="Google Shape;2842;p332"/>
            <p:cNvPicPr preferRelativeResize="0"/>
            <p:nvPr/>
          </p:nvPicPr>
          <p:blipFill>
            <a:blip r:embed="rId4">
              <a:alphaModFix/>
            </a:blip>
            <a:stretch>
              <a:fillRect/>
            </a:stretch>
          </p:blipFill>
          <p:spPr>
            <a:xfrm rot="10800000">
              <a:off x="7719152" y="3947500"/>
              <a:ext cx="2242574" cy="2011650"/>
            </a:xfrm>
            <a:prstGeom prst="rect">
              <a:avLst/>
            </a:prstGeom>
            <a:noFill/>
            <a:ln>
              <a:noFill/>
            </a:ln>
          </p:spPr>
        </p:pic>
        <p:pic>
          <p:nvPicPr>
            <p:cNvPr id="2843" name="Google Shape;2843;p332"/>
            <p:cNvPicPr preferRelativeResize="0"/>
            <p:nvPr/>
          </p:nvPicPr>
          <p:blipFill>
            <a:blip r:embed="rId5">
              <a:alphaModFix/>
            </a:blip>
            <a:stretch>
              <a:fillRect/>
            </a:stretch>
          </p:blipFill>
          <p:spPr>
            <a:xfrm>
              <a:off x="960850" y="241600"/>
              <a:ext cx="1463325" cy="1312650"/>
            </a:xfrm>
            <a:prstGeom prst="rect">
              <a:avLst/>
            </a:prstGeom>
            <a:noFill/>
            <a:ln>
              <a:noFill/>
            </a:ln>
          </p:spPr>
        </p:pic>
        <p:pic>
          <p:nvPicPr>
            <p:cNvPr id="2844" name="Google Shape;2844;p332"/>
            <p:cNvPicPr preferRelativeResize="0"/>
            <p:nvPr/>
          </p:nvPicPr>
          <p:blipFill rotWithShape="1">
            <a:blip r:embed="rId6">
              <a:alphaModFix/>
            </a:blip>
            <a:srcRect l="18347" t="12743" r="15371" b="13386"/>
            <a:stretch/>
          </p:blipFill>
          <p:spPr>
            <a:xfrm>
              <a:off x="7453775" y="179150"/>
              <a:ext cx="1082701" cy="1312651"/>
            </a:xfrm>
            <a:prstGeom prst="rect">
              <a:avLst/>
            </a:prstGeom>
            <a:noFill/>
            <a:ln>
              <a:noFill/>
            </a:ln>
          </p:spPr>
        </p:pic>
        <p:pic>
          <p:nvPicPr>
            <p:cNvPr id="2845" name="Google Shape;2845;p332"/>
            <p:cNvPicPr preferRelativeResize="0"/>
            <p:nvPr/>
          </p:nvPicPr>
          <p:blipFill rotWithShape="1">
            <a:blip r:embed="rId7">
              <a:alphaModFix/>
            </a:blip>
            <a:srcRect t="17696" b="29511"/>
            <a:stretch/>
          </p:blipFill>
          <p:spPr>
            <a:xfrm rot="1601855">
              <a:off x="1816752" y="3995078"/>
              <a:ext cx="2134050" cy="1225544"/>
            </a:xfrm>
            <a:prstGeom prst="rect">
              <a:avLst/>
            </a:prstGeom>
            <a:noFill/>
            <a:ln>
              <a:noFill/>
            </a:ln>
          </p:spPr>
        </p:pic>
      </p:grpSp>
      <p:sp>
        <p:nvSpPr>
          <p:cNvPr id="2846" name="Google Shape;2846;p33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Title Only 4">
  <p:cSld name="CUSTOM_9">
    <p:spTree>
      <p:nvGrpSpPr>
        <p:cNvPr id="1" name="Shape 2847"/>
        <p:cNvGrpSpPr/>
        <p:nvPr/>
      </p:nvGrpSpPr>
      <p:grpSpPr>
        <a:xfrm>
          <a:off x="0" y="0"/>
          <a:ext cx="0" cy="0"/>
          <a:chOff x="0" y="0"/>
          <a:chExt cx="0" cy="0"/>
        </a:xfrm>
      </p:grpSpPr>
      <p:grpSp>
        <p:nvGrpSpPr>
          <p:cNvPr id="2848" name="Google Shape;2848;p333"/>
          <p:cNvGrpSpPr/>
          <p:nvPr/>
        </p:nvGrpSpPr>
        <p:grpSpPr>
          <a:xfrm>
            <a:off x="-522355" y="-941251"/>
            <a:ext cx="11946884" cy="7445138"/>
            <a:chOff x="-522355" y="-941251"/>
            <a:chExt cx="11946884" cy="7445138"/>
          </a:xfrm>
        </p:grpSpPr>
        <p:pic>
          <p:nvPicPr>
            <p:cNvPr id="2849" name="Google Shape;2849;p333"/>
            <p:cNvPicPr preferRelativeResize="0"/>
            <p:nvPr/>
          </p:nvPicPr>
          <p:blipFill>
            <a:blip r:embed="rId2">
              <a:alphaModFix/>
            </a:blip>
            <a:stretch>
              <a:fillRect/>
            </a:stretch>
          </p:blipFill>
          <p:spPr>
            <a:xfrm>
              <a:off x="7627062" y="1017713"/>
              <a:ext cx="3797467" cy="3406425"/>
            </a:xfrm>
            <a:prstGeom prst="rect">
              <a:avLst/>
            </a:prstGeom>
            <a:noFill/>
            <a:ln>
              <a:noFill/>
            </a:ln>
          </p:spPr>
        </p:pic>
        <p:pic>
          <p:nvPicPr>
            <p:cNvPr id="2850" name="Google Shape;2850;p333"/>
            <p:cNvPicPr preferRelativeResize="0"/>
            <p:nvPr/>
          </p:nvPicPr>
          <p:blipFill>
            <a:blip r:embed="rId3">
              <a:alphaModFix/>
            </a:blip>
            <a:stretch>
              <a:fillRect/>
            </a:stretch>
          </p:blipFill>
          <p:spPr>
            <a:xfrm rot="10800000" flipH="1">
              <a:off x="-522350" y="-941251"/>
              <a:ext cx="3496402" cy="2168651"/>
            </a:xfrm>
            <a:prstGeom prst="rect">
              <a:avLst/>
            </a:prstGeom>
            <a:noFill/>
            <a:ln>
              <a:noFill/>
            </a:ln>
          </p:spPr>
        </p:pic>
        <p:pic>
          <p:nvPicPr>
            <p:cNvPr id="2851" name="Google Shape;2851;p333"/>
            <p:cNvPicPr preferRelativeResize="0"/>
            <p:nvPr/>
          </p:nvPicPr>
          <p:blipFill>
            <a:blip r:embed="rId4">
              <a:alphaModFix/>
            </a:blip>
            <a:stretch>
              <a:fillRect/>
            </a:stretch>
          </p:blipFill>
          <p:spPr>
            <a:xfrm>
              <a:off x="7669571" y="59325"/>
              <a:ext cx="1302178" cy="1168075"/>
            </a:xfrm>
            <a:prstGeom prst="rect">
              <a:avLst/>
            </a:prstGeom>
            <a:noFill/>
            <a:ln>
              <a:noFill/>
            </a:ln>
          </p:spPr>
        </p:pic>
        <p:pic>
          <p:nvPicPr>
            <p:cNvPr id="2852" name="Google Shape;2852;p333"/>
            <p:cNvPicPr preferRelativeResize="0"/>
            <p:nvPr/>
          </p:nvPicPr>
          <p:blipFill>
            <a:blip r:embed="rId5">
              <a:alphaModFix/>
            </a:blip>
            <a:stretch>
              <a:fillRect/>
            </a:stretch>
          </p:blipFill>
          <p:spPr>
            <a:xfrm rot="10800000" flipH="1">
              <a:off x="-522355" y="4335238"/>
              <a:ext cx="3197532" cy="2168649"/>
            </a:xfrm>
            <a:prstGeom prst="rect">
              <a:avLst/>
            </a:prstGeom>
            <a:noFill/>
            <a:ln>
              <a:noFill/>
            </a:ln>
          </p:spPr>
        </p:pic>
        <p:pic>
          <p:nvPicPr>
            <p:cNvPr id="2853" name="Google Shape;2853;p333"/>
            <p:cNvPicPr preferRelativeResize="0"/>
            <p:nvPr/>
          </p:nvPicPr>
          <p:blipFill rotWithShape="1">
            <a:blip r:embed="rId6">
              <a:alphaModFix/>
            </a:blip>
            <a:srcRect t="17485" b="31346"/>
            <a:stretch/>
          </p:blipFill>
          <p:spPr>
            <a:xfrm rot="-3539246">
              <a:off x="-529255" y="2511046"/>
              <a:ext cx="1790309" cy="996532"/>
            </a:xfrm>
            <a:prstGeom prst="rect">
              <a:avLst/>
            </a:prstGeom>
            <a:noFill/>
            <a:ln>
              <a:noFill/>
            </a:ln>
          </p:spPr>
        </p:pic>
      </p:grpSp>
      <p:sp>
        <p:nvSpPr>
          <p:cNvPr id="2854" name="Google Shape;2854;p33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2855"/>
        <p:cNvGrpSpPr/>
        <p:nvPr/>
      </p:nvGrpSpPr>
      <p:grpSpPr>
        <a:xfrm>
          <a:off x="0" y="0"/>
          <a:ext cx="0" cy="0"/>
          <a:chOff x="0" y="0"/>
          <a:chExt cx="0" cy="0"/>
        </a:xfrm>
      </p:grpSpPr>
      <p:grpSp>
        <p:nvGrpSpPr>
          <p:cNvPr id="2856" name="Google Shape;2856;p334"/>
          <p:cNvGrpSpPr/>
          <p:nvPr/>
        </p:nvGrpSpPr>
        <p:grpSpPr>
          <a:xfrm>
            <a:off x="-1791454" y="-279700"/>
            <a:ext cx="11961879" cy="6816521"/>
            <a:chOff x="-1791454" y="-279700"/>
            <a:chExt cx="11961879" cy="6816521"/>
          </a:xfrm>
        </p:grpSpPr>
        <p:pic>
          <p:nvPicPr>
            <p:cNvPr id="2857" name="Google Shape;2857;p334"/>
            <p:cNvPicPr preferRelativeResize="0"/>
            <p:nvPr/>
          </p:nvPicPr>
          <p:blipFill>
            <a:blip r:embed="rId2">
              <a:alphaModFix/>
            </a:blip>
            <a:stretch>
              <a:fillRect/>
            </a:stretch>
          </p:blipFill>
          <p:spPr>
            <a:xfrm rot="-5400000">
              <a:off x="7374526" y="574253"/>
              <a:ext cx="3451199" cy="2140599"/>
            </a:xfrm>
            <a:prstGeom prst="rect">
              <a:avLst/>
            </a:prstGeom>
            <a:noFill/>
            <a:ln>
              <a:noFill/>
            </a:ln>
          </p:spPr>
        </p:pic>
        <p:pic>
          <p:nvPicPr>
            <p:cNvPr id="2858" name="Google Shape;2858;p334"/>
            <p:cNvPicPr preferRelativeResize="0"/>
            <p:nvPr/>
          </p:nvPicPr>
          <p:blipFill>
            <a:blip r:embed="rId3">
              <a:alphaModFix/>
            </a:blip>
            <a:stretch>
              <a:fillRect/>
            </a:stretch>
          </p:blipFill>
          <p:spPr>
            <a:xfrm>
              <a:off x="-1791454" y="-279700"/>
              <a:ext cx="3295599" cy="2956226"/>
            </a:xfrm>
            <a:prstGeom prst="rect">
              <a:avLst/>
            </a:prstGeom>
            <a:noFill/>
            <a:ln>
              <a:noFill/>
            </a:ln>
          </p:spPr>
        </p:pic>
        <p:pic>
          <p:nvPicPr>
            <p:cNvPr id="2859" name="Google Shape;2859;p334"/>
            <p:cNvPicPr preferRelativeResize="0"/>
            <p:nvPr/>
          </p:nvPicPr>
          <p:blipFill>
            <a:blip r:embed="rId4">
              <a:alphaModFix/>
            </a:blip>
            <a:stretch>
              <a:fillRect/>
            </a:stretch>
          </p:blipFill>
          <p:spPr>
            <a:xfrm rot="10800000" flipH="1">
              <a:off x="-933630" y="4301659"/>
              <a:ext cx="3295601" cy="2235161"/>
            </a:xfrm>
            <a:prstGeom prst="rect">
              <a:avLst/>
            </a:prstGeom>
            <a:noFill/>
            <a:ln>
              <a:noFill/>
            </a:ln>
          </p:spPr>
        </p:pic>
      </p:grpSp>
      <p:sp>
        <p:nvSpPr>
          <p:cNvPr id="2860" name="Google Shape;2860;p33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Title Only 6">
  <p:cSld name="CUSTOM_12">
    <p:spTree>
      <p:nvGrpSpPr>
        <p:cNvPr id="1" name="Shape 2861"/>
        <p:cNvGrpSpPr/>
        <p:nvPr/>
      </p:nvGrpSpPr>
      <p:grpSpPr>
        <a:xfrm>
          <a:off x="0" y="0"/>
          <a:ext cx="0" cy="0"/>
          <a:chOff x="0" y="0"/>
          <a:chExt cx="0" cy="0"/>
        </a:xfrm>
      </p:grpSpPr>
      <p:sp>
        <p:nvSpPr>
          <p:cNvPr id="2862" name="Google Shape;2862;p33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2863" name="Google Shape;2863;p335"/>
          <p:cNvGrpSpPr/>
          <p:nvPr/>
        </p:nvGrpSpPr>
        <p:grpSpPr>
          <a:xfrm>
            <a:off x="-485825" y="-1593874"/>
            <a:ext cx="11303985" cy="8859874"/>
            <a:chOff x="-485825" y="-1593874"/>
            <a:chExt cx="11303985" cy="8859874"/>
          </a:xfrm>
        </p:grpSpPr>
        <p:grpSp>
          <p:nvGrpSpPr>
            <p:cNvPr id="2864" name="Google Shape;2864;p335"/>
            <p:cNvGrpSpPr/>
            <p:nvPr/>
          </p:nvGrpSpPr>
          <p:grpSpPr>
            <a:xfrm>
              <a:off x="-431426" y="-1593874"/>
              <a:ext cx="11249586" cy="8859874"/>
              <a:chOff x="-431426" y="-1593874"/>
              <a:chExt cx="11249586" cy="8859874"/>
            </a:xfrm>
          </p:grpSpPr>
          <p:pic>
            <p:nvPicPr>
              <p:cNvPr id="2865" name="Google Shape;2865;p335"/>
              <p:cNvPicPr preferRelativeResize="0"/>
              <p:nvPr/>
            </p:nvPicPr>
            <p:blipFill>
              <a:blip r:embed="rId2">
                <a:alphaModFix/>
              </a:blip>
              <a:stretch>
                <a:fillRect/>
              </a:stretch>
            </p:blipFill>
            <p:spPr>
              <a:xfrm>
                <a:off x="5084190" y="2122500"/>
                <a:ext cx="5733971" cy="5143500"/>
              </a:xfrm>
              <a:prstGeom prst="rect">
                <a:avLst/>
              </a:prstGeom>
              <a:noFill/>
              <a:ln>
                <a:noFill/>
              </a:ln>
            </p:spPr>
          </p:pic>
          <p:pic>
            <p:nvPicPr>
              <p:cNvPr id="2866" name="Google Shape;2866;p335"/>
              <p:cNvPicPr preferRelativeResize="0"/>
              <p:nvPr/>
            </p:nvPicPr>
            <p:blipFill>
              <a:blip r:embed="rId3">
                <a:alphaModFix/>
              </a:blip>
              <a:stretch>
                <a:fillRect/>
              </a:stretch>
            </p:blipFill>
            <p:spPr>
              <a:xfrm rot="10800000" flipH="1">
                <a:off x="-431426" y="-1593874"/>
                <a:ext cx="4210552" cy="2611599"/>
              </a:xfrm>
              <a:prstGeom prst="rect">
                <a:avLst/>
              </a:prstGeom>
              <a:noFill/>
              <a:ln>
                <a:noFill/>
              </a:ln>
            </p:spPr>
          </p:pic>
          <p:pic>
            <p:nvPicPr>
              <p:cNvPr id="2867" name="Google Shape;2867;p335"/>
              <p:cNvPicPr preferRelativeResize="0"/>
              <p:nvPr/>
            </p:nvPicPr>
            <p:blipFill>
              <a:blip r:embed="rId4">
                <a:alphaModFix/>
              </a:blip>
              <a:stretch>
                <a:fillRect/>
              </a:stretch>
            </p:blipFill>
            <p:spPr>
              <a:xfrm>
                <a:off x="7425700" y="65716"/>
                <a:ext cx="1659901" cy="1488984"/>
              </a:xfrm>
              <a:prstGeom prst="rect">
                <a:avLst/>
              </a:prstGeom>
              <a:noFill/>
              <a:ln>
                <a:noFill/>
              </a:ln>
            </p:spPr>
          </p:pic>
          <p:pic>
            <p:nvPicPr>
              <p:cNvPr id="2868" name="Google Shape;2868;p335"/>
              <p:cNvPicPr preferRelativeResize="0"/>
              <p:nvPr/>
            </p:nvPicPr>
            <p:blipFill rotWithShape="1">
              <a:blip r:embed="rId5">
                <a:alphaModFix/>
              </a:blip>
              <a:srcRect t="19260" b="31255"/>
              <a:stretch/>
            </p:blipFill>
            <p:spPr>
              <a:xfrm rot="-3690879">
                <a:off x="7755881" y="2715035"/>
                <a:ext cx="1694962" cy="912453"/>
              </a:xfrm>
              <a:prstGeom prst="rect">
                <a:avLst/>
              </a:prstGeom>
              <a:noFill/>
              <a:ln>
                <a:noFill/>
              </a:ln>
            </p:spPr>
          </p:pic>
        </p:grpSp>
        <p:pic>
          <p:nvPicPr>
            <p:cNvPr id="2869" name="Google Shape;2869;p335"/>
            <p:cNvPicPr preferRelativeResize="0"/>
            <p:nvPr/>
          </p:nvPicPr>
          <p:blipFill>
            <a:blip r:embed="rId6">
              <a:alphaModFix/>
            </a:blip>
            <a:stretch>
              <a:fillRect/>
            </a:stretch>
          </p:blipFill>
          <p:spPr>
            <a:xfrm rot="-2884297">
              <a:off x="-328078" y="3158192"/>
              <a:ext cx="1789358" cy="1222065"/>
            </a:xfrm>
            <a:prstGeom prst="rect">
              <a:avLst/>
            </a:prstGeom>
            <a:noFill/>
            <a:ln>
              <a:noFill/>
            </a:ln>
          </p:spPr>
        </p:pic>
      </p:gr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Title Only 7">
  <p:cSld name="CUSTOM_13">
    <p:spTree>
      <p:nvGrpSpPr>
        <p:cNvPr id="1" name="Shape 2870"/>
        <p:cNvGrpSpPr/>
        <p:nvPr/>
      </p:nvGrpSpPr>
      <p:grpSpPr>
        <a:xfrm>
          <a:off x="0" y="0"/>
          <a:ext cx="0" cy="0"/>
          <a:chOff x="0" y="0"/>
          <a:chExt cx="0" cy="0"/>
        </a:xfrm>
      </p:grpSpPr>
      <p:grpSp>
        <p:nvGrpSpPr>
          <p:cNvPr id="2871" name="Google Shape;2871;p336"/>
          <p:cNvGrpSpPr/>
          <p:nvPr/>
        </p:nvGrpSpPr>
        <p:grpSpPr>
          <a:xfrm>
            <a:off x="-869003" y="-2291375"/>
            <a:ext cx="10511829" cy="3615674"/>
            <a:chOff x="-869003" y="-2291375"/>
            <a:chExt cx="10511829" cy="3615674"/>
          </a:xfrm>
        </p:grpSpPr>
        <p:pic>
          <p:nvPicPr>
            <p:cNvPr id="2872" name="Google Shape;2872;p336"/>
            <p:cNvPicPr preferRelativeResize="0"/>
            <p:nvPr/>
          </p:nvPicPr>
          <p:blipFill>
            <a:blip r:embed="rId2">
              <a:alphaModFix/>
            </a:blip>
            <a:stretch>
              <a:fillRect/>
            </a:stretch>
          </p:blipFill>
          <p:spPr>
            <a:xfrm flipH="1">
              <a:off x="5694701" y="-1722125"/>
              <a:ext cx="3948124" cy="2677725"/>
            </a:xfrm>
            <a:prstGeom prst="rect">
              <a:avLst/>
            </a:prstGeom>
            <a:noFill/>
            <a:ln>
              <a:noFill/>
            </a:ln>
          </p:spPr>
        </p:pic>
        <p:pic>
          <p:nvPicPr>
            <p:cNvPr id="2873" name="Google Shape;2873;p336"/>
            <p:cNvPicPr preferRelativeResize="0"/>
            <p:nvPr/>
          </p:nvPicPr>
          <p:blipFill rotWithShape="1">
            <a:blip r:embed="rId3">
              <a:alphaModFix/>
            </a:blip>
            <a:srcRect b="13247"/>
            <a:stretch/>
          </p:blipFill>
          <p:spPr>
            <a:xfrm>
              <a:off x="7194525" y="-434877"/>
              <a:ext cx="1864000" cy="1759176"/>
            </a:xfrm>
            <a:prstGeom prst="rect">
              <a:avLst/>
            </a:prstGeom>
            <a:noFill/>
            <a:ln>
              <a:noFill/>
            </a:ln>
          </p:spPr>
        </p:pic>
        <p:pic>
          <p:nvPicPr>
            <p:cNvPr id="2874" name="Google Shape;2874;p336"/>
            <p:cNvPicPr preferRelativeResize="0"/>
            <p:nvPr/>
          </p:nvPicPr>
          <p:blipFill>
            <a:blip r:embed="rId4">
              <a:alphaModFix/>
            </a:blip>
            <a:stretch>
              <a:fillRect/>
            </a:stretch>
          </p:blipFill>
          <p:spPr>
            <a:xfrm>
              <a:off x="-869003" y="-2291375"/>
              <a:ext cx="3841174" cy="3445625"/>
            </a:xfrm>
            <a:prstGeom prst="rect">
              <a:avLst/>
            </a:prstGeom>
            <a:noFill/>
            <a:ln>
              <a:noFill/>
            </a:ln>
          </p:spPr>
        </p:pic>
      </p:grpSp>
      <p:sp>
        <p:nvSpPr>
          <p:cNvPr id="2875" name="Google Shape;2875;p33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Title Only 8">
  <p:cSld name="CUSTOM_14">
    <p:spTree>
      <p:nvGrpSpPr>
        <p:cNvPr id="1" name="Shape 2876"/>
        <p:cNvGrpSpPr/>
        <p:nvPr/>
      </p:nvGrpSpPr>
      <p:grpSpPr>
        <a:xfrm>
          <a:off x="0" y="0"/>
          <a:ext cx="0" cy="0"/>
          <a:chOff x="0" y="0"/>
          <a:chExt cx="0" cy="0"/>
        </a:xfrm>
      </p:grpSpPr>
      <p:grpSp>
        <p:nvGrpSpPr>
          <p:cNvPr id="2877" name="Google Shape;2877;p337"/>
          <p:cNvGrpSpPr/>
          <p:nvPr/>
        </p:nvGrpSpPr>
        <p:grpSpPr>
          <a:xfrm>
            <a:off x="-703340" y="-330302"/>
            <a:ext cx="11840494" cy="6967876"/>
            <a:chOff x="-703340" y="-330302"/>
            <a:chExt cx="11840494" cy="6967876"/>
          </a:xfrm>
        </p:grpSpPr>
        <p:pic>
          <p:nvPicPr>
            <p:cNvPr id="2878" name="Google Shape;2878;p337"/>
            <p:cNvPicPr preferRelativeResize="0"/>
            <p:nvPr/>
          </p:nvPicPr>
          <p:blipFill>
            <a:blip r:embed="rId2">
              <a:alphaModFix/>
            </a:blip>
            <a:stretch>
              <a:fillRect/>
            </a:stretch>
          </p:blipFill>
          <p:spPr>
            <a:xfrm>
              <a:off x="5496330" y="4280175"/>
              <a:ext cx="3800715" cy="2357399"/>
            </a:xfrm>
            <a:prstGeom prst="rect">
              <a:avLst/>
            </a:prstGeom>
            <a:noFill/>
            <a:ln>
              <a:noFill/>
            </a:ln>
          </p:spPr>
        </p:pic>
        <p:pic>
          <p:nvPicPr>
            <p:cNvPr id="2879" name="Google Shape;2879;p337"/>
            <p:cNvPicPr preferRelativeResize="0"/>
            <p:nvPr/>
          </p:nvPicPr>
          <p:blipFill>
            <a:blip r:embed="rId3">
              <a:alphaModFix/>
            </a:blip>
            <a:stretch>
              <a:fillRect/>
            </a:stretch>
          </p:blipFill>
          <p:spPr>
            <a:xfrm>
              <a:off x="7956380" y="-330300"/>
              <a:ext cx="3180774" cy="2853236"/>
            </a:xfrm>
            <a:prstGeom prst="rect">
              <a:avLst/>
            </a:prstGeom>
            <a:noFill/>
            <a:ln>
              <a:noFill/>
            </a:ln>
          </p:spPr>
        </p:pic>
        <p:pic>
          <p:nvPicPr>
            <p:cNvPr id="2880" name="Google Shape;2880;p337"/>
            <p:cNvPicPr preferRelativeResize="0"/>
            <p:nvPr/>
          </p:nvPicPr>
          <p:blipFill>
            <a:blip r:embed="rId4">
              <a:alphaModFix/>
            </a:blip>
            <a:stretch>
              <a:fillRect/>
            </a:stretch>
          </p:blipFill>
          <p:spPr>
            <a:xfrm>
              <a:off x="7565464" y="156025"/>
              <a:ext cx="1728725" cy="1880575"/>
            </a:xfrm>
            <a:prstGeom prst="rect">
              <a:avLst/>
            </a:prstGeom>
            <a:noFill/>
            <a:ln>
              <a:noFill/>
            </a:ln>
          </p:spPr>
        </p:pic>
        <p:pic>
          <p:nvPicPr>
            <p:cNvPr id="2881" name="Google Shape;2881;p337"/>
            <p:cNvPicPr preferRelativeResize="0"/>
            <p:nvPr/>
          </p:nvPicPr>
          <p:blipFill>
            <a:blip r:embed="rId5">
              <a:alphaModFix/>
            </a:blip>
            <a:stretch>
              <a:fillRect/>
            </a:stretch>
          </p:blipFill>
          <p:spPr>
            <a:xfrm rot="-5400000" flipH="1">
              <a:off x="-868326" y="96700"/>
              <a:ext cx="2654054" cy="1800050"/>
            </a:xfrm>
            <a:prstGeom prst="rect">
              <a:avLst/>
            </a:prstGeom>
            <a:noFill/>
            <a:ln>
              <a:noFill/>
            </a:ln>
          </p:spPr>
        </p:pic>
        <p:pic>
          <p:nvPicPr>
            <p:cNvPr id="2882" name="Google Shape;2882;p337"/>
            <p:cNvPicPr preferRelativeResize="0"/>
            <p:nvPr/>
          </p:nvPicPr>
          <p:blipFill>
            <a:blip r:embed="rId6">
              <a:alphaModFix/>
            </a:blip>
            <a:stretch>
              <a:fillRect/>
            </a:stretch>
          </p:blipFill>
          <p:spPr>
            <a:xfrm rot="-3510213">
              <a:off x="-342699" y="2838750"/>
              <a:ext cx="1602800" cy="1743584"/>
            </a:xfrm>
            <a:prstGeom prst="rect">
              <a:avLst/>
            </a:prstGeom>
            <a:noFill/>
            <a:ln>
              <a:noFill/>
            </a:ln>
          </p:spPr>
        </p:pic>
      </p:grpSp>
      <p:sp>
        <p:nvSpPr>
          <p:cNvPr id="2883" name="Google Shape;2883;p33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Numbers and Text">
  <p:cSld name="CUSTOM_10">
    <p:spTree>
      <p:nvGrpSpPr>
        <p:cNvPr id="1" name="Shape 2884"/>
        <p:cNvGrpSpPr/>
        <p:nvPr/>
      </p:nvGrpSpPr>
      <p:grpSpPr>
        <a:xfrm>
          <a:off x="0" y="0"/>
          <a:ext cx="0" cy="0"/>
          <a:chOff x="0" y="0"/>
          <a:chExt cx="0" cy="0"/>
        </a:xfrm>
      </p:grpSpPr>
      <p:sp>
        <p:nvSpPr>
          <p:cNvPr id="2885" name="Google Shape;2885;p338"/>
          <p:cNvSpPr txBox="1">
            <a:spLocks noGrp="1"/>
          </p:cNvSpPr>
          <p:nvPr>
            <p:ph type="title" hasCustomPrompt="1"/>
          </p:nvPr>
        </p:nvSpPr>
        <p:spPr>
          <a:xfrm>
            <a:off x="714175" y="5356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886" name="Google Shape;2886;p338"/>
          <p:cNvSpPr txBox="1">
            <a:spLocks noGrp="1"/>
          </p:cNvSpPr>
          <p:nvPr>
            <p:ph type="subTitle" idx="1"/>
          </p:nvPr>
        </p:nvSpPr>
        <p:spPr>
          <a:xfrm>
            <a:off x="714175" y="12666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887" name="Google Shape;2887;p338"/>
          <p:cNvSpPr txBox="1">
            <a:spLocks noGrp="1"/>
          </p:cNvSpPr>
          <p:nvPr>
            <p:ph type="title" idx="2" hasCustomPrompt="1"/>
          </p:nvPr>
        </p:nvSpPr>
        <p:spPr>
          <a:xfrm>
            <a:off x="714175" y="196790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888" name="Google Shape;2888;p338"/>
          <p:cNvSpPr txBox="1">
            <a:spLocks noGrp="1"/>
          </p:cNvSpPr>
          <p:nvPr>
            <p:ph type="subTitle" idx="3"/>
          </p:nvPr>
        </p:nvSpPr>
        <p:spPr>
          <a:xfrm>
            <a:off x="714175" y="269890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889" name="Google Shape;2889;p338"/>
          <p:cNvSpPr txBox="1">
            <a:spLocks noGrp="1"/>
          </p:cNvSpPr>
          <p:nvPr>
            <p:ph type="title" idx="4" hasCustomPrompt="1"/>
          </p:nvPr>
        </p:nvSpPr>
        <p:spPr>
          <a:xfrm>
            <a:off x="714175" y="34001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890" name="Google Shape;2890;p338"/>
          <p:cNvSpPr txBox="1">
            <a:spLocks noGrp="1"/>
          </p:cNvSpPr>
          <p:nvPr>
            <p:ph type="subTitle" idx="5"/>
          </p:nvPr>
        </p:nvSpPr>
        <p:spPr>
          <a:xfrm>
            <a:off x="714175" y="41311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2891" name="Google Shape;2891;p338"/>
          <p:cNvPicPr preferRelativeResize="0"/>
          <p:nvPr/>
        </p:nvPicPr>
        <p:blipFill>
          <a:blip r:embed="rId2">
            <a:alphaModFix/>
          </a:blip>
          <a:stretch>
            <a:fillRect/>
          </a:stretch>
        </p:blipFill>
        <p:spPr>
          <a:xfrm>
            <a:off x="7048104" y="-913625"/>
            <a:ext cx="3231300" cy="2898559"/>
          </a:xfrm>
          <a:prstGeom prst="rect">
            <a:avLst/>
          </a:prstGeom>
          <a:noFill/>
          <a:ln>
            <a:noFill/>
          </a:ln>
        </p:spPr>
      </p:pic>
      <p:pic>
        <p:nvPicPr>
          <p:cNvPr id="2892" name="Google Shape;2892;p338"/>
          <p:cNvPicPr preferRelativeResize="0"/>
          <p:nvPr/>
        </p:nvPicPr>
        <p:blipFill rotWithShape="1">
          <a:blip r:embed="rId3">
            <a:alphaModFix/>
          </a:blip>
          <a:srcRect t="21440" b="33509"/>
          <a:stretch/>
        </p:blipFill>
        <p:spPr>
          <a:xfrm rot="-3765386">
            <a:off x="-712210" y="2082851"/>
            <a:ext cx="1995098" cy="977792"/>
          </a:xfrm>
          <a:prstGeom prst="rect">
            <a:avLst/>
          </a:prstGeom>
          <a:noFill/>
          <a:ln>
            <a:noFill/>
          </a:ln>
        </p:spPr>
      </p:pic>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2893"/>
        <p:cNvGrpSpPr/>
        <p:nvPr/>
      </p:nvGrpSpPr>
      <p:grpSpPr>
        <a:xfrm>
          <a:off x="0" y="0"/>
          <a:ext cx="0" cy="0"/>
          <a:chOff x="0" y="0"/>
          <a:chExt cx="0" cy="0"/>
        </a:xfrm>
      </p:grpSpPr>
      <p:pic>
        <p:nvPicPr>
          <p:cNvPr id="2894" name="Google Shape;2894;p339"/>
          <p:cNvPicPr preferRelativeResize="0"/>
          <p:nvPr/>
        </p:nvPicPr>
        <p:blipFill>
          <a:blip r:embed="rId2">
            <a:alphaModFix/>
          </a:blip>
          <a:stretch>
            <a:fillRect/>
          </a:stretch>
        </p:blipFill>
        <p:spPr>
          <a:xfrm flipH="1">
            <a:off x="4892186" y="-1764249"/>
            <a:ext cx="4961925" cy="3365300"/>
          </a:xfrm>
          <a:prstGeom prst="rect">
            <a:avLst/>
          </a:prstGeom>
          <a:noFill/>
          <a:ln>
            <a:noFill/>
          </a:ln>
        </p:spPr>
      </p:pic>
      <p:pic>
        <p:nvPicPr>
          <p:cNvPr id="2895" name="Google Shape;2895;p339"/>
          <p:cNvPicPr preferRelativeResize="0"/>
          <p:nvPr/>
        </p:nvPicPr>
        <p:blipFill>
          <a:blip r:embed="rId3">
            <a:alphaModFix amt="57000"/>
          </a:blip>
          <a:stretch>
            <a:fillRect/>
          </a:stretch>
        </p:blipFill>
        <p:spPr>
          <a:xfrm>
            <a:off x="-456053" y="3341023"/>
            <a:ext cx="4371549" cy="2711449"/>
          </a:xfrm>
          <a:prstGeom prst="rect">
            <a:avLst/>
          </a:prstGeom>
          <a:noFill/>
          <a:ln>
            <a:noFill/>
          </a:ln>
        </p:spPr>
      </p:pic>
      <p:grpSp>
        <p:nvGrpSpPr>
          <p:cNvPr id="2896" name="Google Shape;2896;p339"/>
          <p:cNvGrpSpPr/>
          <p:nvPr/>
        </p:nvGrpSpPr>
        <p:grpSpPr>
          <a:xfrm>
            <a:off x="-217862" y="-852642"/>
            <a:ext cx="8698638" cy="2776586"/>
            <a:chOff x="-217862" y="-852642"/>
            <a:chExt cx="8698638" cy="2776586"/>
          </a:xfrm>
        </p:grpSpPr>
        <p:pic>
          <p:nvPicPr>
            <p:cNvPr id="2897" name="Google Shape;2897;p339"/>
            <p:cNvPicPr preferRelativeResize="0"/>
            <p:nvPr/>
          </p:nvPicPr>
          <p:blipFill>
            <a:blip r:embed="rId4">
              <a:alphaModFix/>
            </a:blip>
            <a:stretch>
              <a:fillRect/>
            </a:stretch>
          </p:blipFill>
          <p:spPr>
            <a:xfrm>
              <a:off x="6501456" y="-243400"/>
              <a:ext cx="1979320" cy="2153175"/>
            </a:xfrm>
            <a:prstGeom prst="rect">
              <a:avLst/>
            </a:prstGeom>
            <a:noFill/>
            <a:ln>
              <a:noFill/>
            </a:ln>
          </p:spPr>
        </p:pic>
        <p:pic>
          <p:nvPicPr>
            <p:cNvPr id="2898" name="Google Shape;2898;p339"/>
            <p:cNvPicPr preferRelativeResize="0"/>
            <p:nvPr/>
          </p:nvPicPr>
          <p:blipFill>
            <a:blip r:embed="rId5">
              <a:alphaModFix/>
            </a:blip>
            <a:stretch>
              <a:fillRect/>
            </a:stretch>
          </p:blipFill>
          <p:spPr>
            <a:xfrm rot="-9245615">
              <a:off x="149733" y="-531335"/>
              <a:ext cx="1961655" cy="2133970"/>
            </a:xfrm>
            <a:prstGeom prst="rect">
              <a:avLst/>
            </a:prstGeom>
            <a:noFill/>
            <a:ln>
              <a:noFill/>
            </a:ln>
          </p:spPr>
        </p:pic>
      </p:grpSp>
      <p:sp>
        <p:nvSpPr>
          <p:cNvPr id="2899" name="Google Shape;2899;p339"/>
          <p:cNvSpPr txBox="1">
            <a:spLocks noGrp="1"/>
          </p:cNvSpPr>
          <p:nvPr>
            <p:ph type="title"/>
          </p:nvPr>
        </p:nvSpPr>
        <p:spPr>
          <a:xfrm>
            <a:off x="714175" y="2613000"/>
            <a:ext cx="4382400" cy="447900"/>
          </a:xfrm>
          <a:prstGeom prst="rect">
            <a:avLst/>
          </a:prstGeom>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dk1"/>
              </a:buClr>
              <a:buSzPts val="1800"/>
              <a:buFont typeface="Autour One"/>
              <a:buNone/>
              <a:defRPr sz="1800">
                <a:solidFill>
                  <a:schemeClr val="lt1"/>
                </a:solidFill>
              </a:defRPr>
            </a:lvl1pPr>
            <a:lvl2pPr lvl="1">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2pPr>
            <a:lvl3pPr lvl="2">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3pPr>
            <a:lvl4pPr lvl="3">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4pPr>
            <a:lvl5pPr lvl="4">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5pPr>
            <a:lvl6pPr lvl="5">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6pPr>
            <a:lvl7pPr lvl="6">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7pPr>
            <a:lvl8pPr lvl="7">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8pPr>
            <a:lvl9pPr lvl="8">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9pPr>
          </a:lstStyle>
          <a:p>
            <a:endParaRPr/>
          </a:p>
        </p:txBody>
      </p:sp>
      <p:sp>
        <p:nvSpPr>
          <p:cNvPr id="2900" name="Google Shape;2900;p339"/>
          <p:cNvSpPr txBox="1">
            <a:spLocks noGrp="1"/>
          </p:cNvSpPr>
          <p:nvPr>
            <p:ph type="subTitle" idx="1"/>
          </p:nvPr>
        </p:nvSpPr>
        <p:spPr>
          <a:xfrm>
            <a:off x="714175" y="1077475"/>
            <a:ext cx="4382400" cy="1535700"/>
          </a:xfrm>
          <a:prstGeom prst="rect">
            <a:avLst/>
          </a:prstGeom>
        </p:spPr>
        <p:txBody>
          <a:bodyPr spcFirstLastPara="1" wrap="square" lIns="91425" tIns="91425" rIns="91425" bIns="91425" anchor="ctr" anchorCtr="0">
            <a:noAutofit/>
          </a:bodyPr>
          <a:lstStyle>
            <a:lvl1pPr marL="0" marR="0" lvl="0" indent="-139700">
              <a:lnSpc>
                <a:spcPct val="100000"/>
              </a:lnSpc>
              <a:spcBef>
                <a:spcPts val="0"/>
              </a:spcBef>
              <a:spcAft>
                <a:spcPts val="0"/>
              </a:spcAft>
              <a:buClr>
                <a:schemeClr val="dk1"/>
              </a:buClr>
              <a:buSzPts val="2200"/>
              <a:buFont typeface="Nunito"/>
              <a:buChar char="●"/>
              <a:defRPr sz="2200"/>
            </a:lvl1pPr>
            <a:lvl2pPr lvl="1" algn="ctr">
              <a:lnSpc>
                <a:spcPct val="100000"/>
              </a:lnSpc>
              <a:spcBef>
                <a:spcPts val="0"/>
              </a:spcBef>
              <a:spcAft>
                <a:spcPts val="0"/>
              </a:spcAft>
              <a:buClr>
                <a:schemeClr val="dk1"/>
              </a:buClr>
              <a:buSzPts val="1400"/>
              <a:buFont typeface="Raleway"/>
              <a:buChar char="○"/>
              <a:defRPr>
                <a:latin typeface="Raleway"/>
                <a:ea typeface="Raleway"/>
                <a:cs typeface="Raleway"/>
                <a:sym typeface="Raleway"/>
              </a:defRPr>
            </a:lvl2pPr>
            <a:lvl3pPr lvl="2" algn="ctr">
              <a:lnSpc>
                <a:spcPct val="100000"/>
              </a:lnSpc>
              <a:spcBef>
                <a:spcPts val="0"/>
              </a:spcBef>
              <a:spcAft>
                <a:spcPts val="0"/>
              </a:spcAft>
              <a:buSzPts val="1400"/>
              <a:buFont typeface="Raleway"/>
              <a:buChar char="■"/>
              <a:defRPr>
                <a:latin typeface="Raleway"/>
                <a:ea typeface="Raleway"/>
                <a:cs typeface="Raleway"/>
                <a:sym typeface="Raleway"/>
              </a:defRPr>
            </a:lvl3pPr>
            <a:lvl4pPr lvl="3" algn="ctr">
              <a:lnSpc>
                <a:spcPct val="100000"/>
              </a:lnSpc>
              <a:spcBef>
                <a:spcPts val="0"/>
              </a:spcBef>
              <a:spcAft>
                <a:spcPts val="0"/>
              </a:spcAft>
              <a:buSzPts val="1400"/>
              <a:buFont typeface="Raleway"/>
              <a:buChar char="●"/>
              <a:defRPr>
                <a:latin typeface="Raleway"/>
                <a:ea typeface="Raleway"/>
                <a:cs typeface="Raleway"/>
                <a:sym typeface="Raleway"/>
              </a:defRPr>
            </a:lvl4pPr>
            <a:lvl5pPr lvl="4" algn="ctr">
              <a:lnSpc>
                <a:spcPct val="100000"/>
              </a:lnSpc>
              <a:spcBef>
                <a:spcPts val="0"/>
              </a:spcBef>
              <a:spcAft>
                <a:spcPts val="0"/>
              </a:spcAft>
              <a:buSzPts val="1400"/>
              <a:buFont typeface="Raleway"/>
              <a:buChar char="○"/>
              <a:defRPr>
                <a:latin typeface="Raleway"/>
                <a:ea typeface="Raleway"/>
                <a:cs typeface="Raleway"/>
                <a:sym typeface="Raleway"/>
              </a:defRPr>
            </a:lvl5pPr>
            <a:lvl6pPr lvl="5" algn="ctr">
              <a:lnSpc>
                <a:spcPct val="100000"/>
              </a:lnSpc>
              <a:spcBef>
                <a:spcPts val="0"/>
              </a:spcBef>
              <a:spcAft>
                <a:spcPts val="0"/>
              </a:spcAft>
              <a:buSzPts val="1400"/>
              <a:buFont typeface="Raleway"/>
              <a:buChar char="■"/>
              <a:defRPr>
                <a:latin typeface="Raleway"/>
                <a:ea typeface="Raleway"/>
                <a:cs typeface="Raleway"/>
                <a:sym typeface="Raleway"/>
              </a:defRPr>
            </a:lvl6pPr>
            <a:lvl7pPr lvl="6" algn="ctr">
              <a:lnSpc>
                <a:spcPct val="100000"/>
              </a:lnSpc>
              <a:spcBef>
                <a:spcPts val="0"/>
              </a:spcBef>
              <a:spcAft>
                <a:spcPts val="0"/>
              </a:spcAft>
              <a:buSzPts val="1400"/>
              <a:buFont typeface="Raleway"/>
              <a:buChar char="●"/>
              <a:defRPr>
                <a:latin typeface="Raleway"/>
                <a:ea typeface="Raleway"/>
                <a:cs typeface="Raleway"/>
                <a:sym typeface="Raleway"/>
              </a:defRPr>
            </a:lvl7pPr>
            <a:lvl8pPr lvl="7" algn="ctr">
              <a:lnSpc>
                <a:spcPct val="100000"/>
              </a:lnSpc>
              <a:spcBef>
                <a:spcPts val="0"/>
              </a:spcBef>
              <a:spcAft>
                <a:spcPts val="0"/>
              </a:spcAft>
              <a:buSzPts val="1400"/>
              <a:buFont typeface="Raleway"/>
              <a:buChar char="○"/>
              <a:defRPr>
                <a:latin typeface="Raleway"/>
                <a:ea typeface="Raleway"/>
                <a:cs typeface="Raleway"/>
                <a:sym typeface="Raleway"/>
              </a:defRPr>
            </a:lvl8pPr>
            <a:lvl9pPr lvl="8" algn="ctr">
              <a:lnSpc>
                <a:spcPct val="100000"/>
              </a:lnSpc>
              <a:spcBef>
                <a:spcPts val="0"/>
              </a:spcBef>
              <a:spcAft>
                <a:spcPts val="0"/>
              </a:spcAft>
              <a:buSzPts val="1400"/>
              <a:buFont typeface="Raleway"/>
              <a:buChar char="■"/>
              <a:defRPr>
                <a:latin typeface="Raleway"/>
                <a:ea typeface="Raleway"/>
                <a:cs typeface="Raleway"/>
                <a:sym typeface="Raleway"/>
              </a:defRPr>
            </a:lvl9pPr>
          </a:lstStyle>
          <a:p>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Thanks">
  <p:cSld name="CUSTOM_16">
    <p:spTree>
      <p:nvGrpSpPr>
        <p:cNvPr id="1" name="Shape 2901"/>
        <p:cNvGrpSpPr/>
        <p:nvPr/>
      </p:nvGrpSpPr>
      <p:grpSpPr>
        <a:xfrm>
          <a:off x="0" y="0"/>
          <a:ext cx="0" cy="0"/>
          <a:chOff x="0" y="0"/>
          <a:chExt cx="0" cy="0"/>
        </a:xfrm>
      </p:grpSpPr>
      <p:grpSp>
        <p:nvGrpSpPr>
          <p:cNvPr id="2902" name="Google Shape;2902;p340"/>
          <p:cNvGrpSpPr/>
          <p:nvPr/>
        </p:nvGrpSpPr>
        <p:grpSpPr>
          <a:xfrm>
            <a:off x="-1163100" y="-1239150"/>
            <a:ext cx="11535801" cy="7083123"/>
            <a:chOff x="-1163100" y="-1239150"/>
            <a:chExt cx="11535801" cy="7083123"/>
          </a:xfrm>
        </p:grpSpPr>
        <p:pic>
          <p:nvPicPr>
            <p:cNvPr id="2903" name="Google Shape;2903;p340"/>
            <p:cNvPicPr preferRelativeResize="0"/>
            <p:nvPr/>
          </p:nvPicPr>
          <p:blipFill>
            <a:blip r:embed="rId2">
              <a:alphaModFix/>
            </a:blip>
            <a:stretch>
              <a:fillRect/>
            </a:stretch>
          </p:blipFill>
          <p:spPr>
            <a:xfrm rot="5400000">
              <a:off x="-2031937" y="2136961"/>
              <a:ext cx="4575848" cy="2838175"/>
            </a:xfrm>
            <a:prstGeom prst="rect">
              <a:avLst/>
            </a:prstGeom>
            <a:noFill/>
            <a:ln>
              <a:noFill/>
            </a:ln>
          </p:spPr>
        </p:pic>
        <p:pic>
          <p:nvPicPr>
            <p:cNvPr id="2904" name="Google Shape;2904;p340"/>
            <p:cNvPicPr preferRelativeResize="0"/>
            <p:nvPr/>
          </p:nvPicPr>
          <p:blipFill>
            <a:blip r:embed="rId3">
              <a:alphaModFix/>
            </a:blip>
            <a:stretch>
              <a:fillRect/>
            </a:stretch>
          </p:blipFill>
          <p:spPr>
            <a:xfrm rot="5400000">
              <a:off x="7015564" y="73661"/>
              <a:ext cx="4000824" cy="2713450"/>
            </a:xfrm>
            <a:prstGeom prst="rect">
              <a:avLst/>
            </a:prstGeom>
            <a:noFill/>
            <a:ln>
              <a:noFill/>
            </a:ln>
          </p:spPr>
        </p:pic>
        <p:pic>
          <p:nvPicPr>
            <p:cNvPr id="2905" name="Google Shape;2905;p340"/>
            <p:cNvPicPr preferRelativeResize="0"/>
            <p:nvPr/>
          </p:nvPicPr>
          <p:blipFill>
            <a:blip r:embed="rId4">
              <a:alphaModFix/>
            </a:blip>
            <a:stretch>
              <a:fillRect/>
            </a:stretch>
          </p:blipFill>
          <p:spPr>
            <a:xfrm rot="-2487332">
              <a:off x="7234647" y="2077748"/>
              <a:ext cx="2390358" cy="2600230"/>
            </a:xfrm>
            <a:prstGeom prst="rect">
              <a:avLst/>
            </a:prstGeom>
            <a:noFill/>
            <a:ln>
              <a:noFill/>
            </a:ln>
          </p:spPr>
        </p:pic>
        <p:pic>
          <p:nvPicPr>
            <p:cNvPr id="2906" name="Google Shape;2906;p340"/>
            <p:cNvPicPr preferRelativeResize="0"/>
            <p:nvPr/>
          </p:nvPicPr>
          <p:blipFill>
            <a:blip r:embed="rId5">
              <a:alphaModFix/>
            </a:blip>
            <a:stretch>
              <a:fillRect/>
            </a:stretch>
          </p:blipFill>
          <p:spPr>
            <a:xfrm>
              <a:off x="-727705" y="-1239150"/>
              <a:ext cx="3023715" cy="2712351"/>
            </a:xfrm>
            <a:prstGeom prst="rect">
              <a:avLst/>
            </a:prstGeom>
            <a:noFill/>
            <a:ln>
              <a:noFill/>
            </a:ln>
          </p:spPr>
        </p:pic>
      </p:grpSp>
      <p:sp>
        <p:nvSpPr>
          <p:cNvPr id="2907" name="Google Shape;2907;p340"/>
          <p:cNvSpPr txBox="1">
            <a:spLocks noGrp="1"/>
          </p:cNvSpPr>
          <p:nvPr>
            <p:ph type="title"/>
          </p:nvPr>
        </p:nvSpPr>
        <p:spPr>
          <a:xfrm>
            <a:off x="1888200" y="535650"/>
            <a:ext cx="5367600" cy="12060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2908" name="Google Shape;2908;p340"/>
          <p:cNvSpPr txBox="1">
            <a:spLocks noGrp="1"/>
          </p:cNvSpPr>
          <p:nvPr>
            <p:ph type="subTitle" idx="1"/>
          </p:nvPr>
        </p:nvSpPr>
        <p:spPr>
          <a:xfrm>
            <a:off x="2540850" y="3075300"/>
            <a:ext cx="4062300" cy="3555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909" name="Google Shape;2909;p340"/>
          <p:cNvSpPr txBox="1">
            <a:spLocks noGrp="1"/>
          </p:cNvSpPr>
          <p:nvPr>
            <p:ph type="subTitle" idx="2"/>
          </p:nvPr>
        </p:nvSpPr>
        <p:spPr>
          <a:xfrm>
            <a:off x="1888200" y="1741650"/>
            <a:ext cx="5367600" cy="1248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10" name="Google Shape;2910;p340"/>
          <p:cNvSpPr txBox="1"/>
          <p:nvPr/>
        </p:nvSpPr>
        <p:spPr>
          <a:xfrm>
            <a:off x="2252400" y="4171350"/>
            <a:ext cx="4639200" cy="43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Nunito"/>
              <a:buNone/>
            </a:pPr>
            <a:r>
              <a:rPr lang="en" sz="1200">
                <a:solidFill>
                  <a:schemeClr val="dk1"/>
                </a:solidFill>
                <a:latin typeface="Nunito"/>
                <a:ea typeface="Nunito"/>
                <a:cs typeface="Nunito"/>
                <a:sym typeface="Nunito"/>
              </a:rPr>
              <a:t>CREDITS: This presentation template was created by </a:t>
            </a:r>
            <a:r>
              <a:rPr lang="en" sz="1200" b="1">
                <a:solidFill>
                  <a:schemeClr val="accent4"/>
                </a:solidFill>
                <a:uFill>
                  <a:noFill/>
                </a:uFill>
                <a:latin typeface="Nunito"/>
                <a:ea typeface="Nunito"/>
                <a:cs typeface="Nunito"/>
                <a:sym typeface="Nunito"/>
                <a:hlinkClick r:id="rId6">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accent4"/>
                </a:solidFill>
                <a:uFill>
                  <a:noFill/>
                </a:uFill>
                <a:latin typeface="Nunito"/>
                <a:ea typeface="Nunito"/>
                <a:cs typeface="Nunito"/>
                <a:sym typeface="Nunito"/>
                <a:hlinkClick r:id="rId7">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infographics &amp; images by </a:t>
            </a:r>
            <a:r>
              <a:rPr lang="en" sz="1200" b="1">
                <a:solidFill>
                  <a:schemeClr val="accent4"/>
                </a:solidFill>
                <a:uFill>
                  <a:noFill/>
                </a:uFill>
                <a:latin typeface="Nunito"/>
                <a:ea typeface="Nunito"/>
                <a:cs typeface="Nunito"/>
                <a:sym typeface="Nunito"/>
                <a:hlinkClick r:id="rId8">
                  <a:extLst>
                    <a:ext uri="{A12FA001-AC4F-418D-AE19-62706E023703}">
                      <ahyp:hlinkClr xmlns:ahyp="http://schemas.microsoft.com/office/drawing/2018/hyperlinkcolor" val="tx"/>
                    </a:ext>
                  </a:extLst>
                </a:hlinkClick>
              </a:rPr>
              <a:t>Freepik</a:t>
            </a:r>
            <a:r>
              <a:rPr lang="en" sz="1200" b="1">
                <a:solidFill>
                  <a:schemeClr val="accent4"/>
                </a:solidFill>
                <a:latin typeface="Nunito"/>
                <a:ea typeface="Nunito"/>
                <a:cs typeface="Nunito"/>
                <a:sym typeface="Nunito"/>
              </a:rPr>
              <a:t>.</a:t>
            </a:r>
            <a:endParaRPr sz="1200" b="1">
              <a:solidFill>
                <a:schemeClr val="accent4"/>
              </a:solidFill>
              <a:latin typeface="Nunito"/>
              <a:ea typeface="Nunito"/>
              <a:cs typeface="Nunito"/>
              <a:sym typeface="Nuni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3">
  <p:cSld name="CUSTOM_8">
    <p:spTree>
      <p:nvGrpSpPr>
        <p:cNvPr id="1" name="Shape 255"/>
        <p:cNvGrpSpPr/>
        <p:nvPr/>
      </p:nvGrpSpPr>
      <p:grpSpPr>
        <a:xfrm>
          <a:off x="0" y="0"/>
          <a:ext cx="0" cy="0"/>
          <a:chOff x="0" y="0"/>
          <a:chExt cx="0" cy="0"/>
        </a:xfrm>
      </p:grpSpPr>
      <p:grpSp>
        <p:nvGrpSpPr>
          <p:cNvPr id="256" name="Google Shape;256;p35"/>
          <p:cNvGrpSpPr/>
          <p:nvPr/>
        </p:nvGrpSpPr>
        <p:grpSpPr>
          <a:xfrm>
            <a:off x="-898133" y="-1111462"/>
            <a:ext cx="10893484" cy="7070612"/>
            <a:chOff x="-898133" y="-1111462"/>
            <a:chExt cx="10893484" cy="7070612"/>
          </a:xfrm>
        </p:grpSpPr>
        <p:pic>
          <p:nvPicPr>
            <p:cNvPr id="257" name="Google Shape;257;p35"/>
            <p:cNvPicPr preferRelativeResize="0"/>
            <p:nvPr/>
          </p:nvPicPr>
          <p:blipFill>
            <a:blip r:embed="rId2">
              <a:alphaModFix/>
            </a:blip>
            <a:stretch>
              <a:fillRect/>
            </a:stretch>
          </p:blipFill>
          <p:spPr>
            <a:xfrm rot="5400000">
              <a:off x="7530414" y="-98237"/>
              <a:ext cx="2937549" cy="1992326"/>
            </a:xfrm>
            <a:prstGeom prst="rect">
              <a:avLst/>
            </a:prstGeom>
            <a:noFill/>
            <a:ln>
              <a:noFill/>
            </a:ln>
          </p:spPr>
        </p:pic>
        <p:pic>
          <p:nvPicPr>
            <p:cNvPr id="258" name="Google Shape;258;p35"/>
            <p:cNvPicPr preferRelativeResize="0"/>
            <p:nvPr/>
          </p:nvPicPr>
          <p:blipFill>
            <a:blip r:embed="rId3">
              <a:alphaModFix/>
            </a:blip>
            <a:stretch>
              <a:fillRect/>
            </a:stretch>
          </p:blipFill>
          <p:spPr>
            <a:xfrm rot="5400000">
              <a:off x="-1554995" y="-454600"/>
              <a:ext cx="3459450" cy="2145725"/>
            </a:xfrm>
            <a:prstGeom prst="rect">
              <a:avLst/>
            </a:prstGeom>
            <a:noFill/>
            <a:ln>
              <a:noFill/>
            </a:ln>
          </p:spPr>
        </p:pic>
        <p:pic>
          <p:nvPicPr>
            <p:cNvPr id="259" name="Google Shape;259;p35"/>
            <p:cNvPicPr preferRelativeResize="0"/>
            <p:nvPr/>
          </p:nvPicPr>
          <p:blipFill>
            <a:blip r:embed="rId4">
              <a:alphaModFix/>
            </a:blip>
            <a:stretch>
              <a:fillRect/>
            </a:stretch>
          </p:blipFill>
          <p:spPr>
            <a:xfrm rot="10800000">
              <a:off x="7719152" y="3947500"/>
              <a:ext cx="2242574" cy="2011650"/>
            </a:xfrm>
            <a:prstGeom prst="rect">
              <a:avLst/>
            </a:prstGeom>
            <a:noFill/>
            <a:ln>
              <a:noFill/>
            </a:ln>
          </p:spPr>
        </p:pic>
        <p:pic>
          <p:nvPicPr>
            <p:cNvPr id="260" name="Google Shape;260;p35"/>
            <p:cNvPicPr preferRelativeResize="0"/>
            <p:nvPr/>
          </p:nvPicPr>
          <p:blipFill>
            <a:blip r:embed="rId5">
              <a:alphaModFix/>
            </a:blip>
            <a:stretch>
              <a:fillRect/>
            </a:stretch>
          </p:blipFill>
          <p:spPr>
            <a:xfrm>
              <a:off x="960850" y="241600"/>
              <a:ext cx="1463325" cy="1312650"/>
            </a:xfrm>
            <a:prstGeom prst="rect">
              <a:avLst/>
            </a:prstGeom>
            <a:noFill/>
            <a:ln>
              <a:noFill/>
            </a:ln>
          </p:spPr>
        </p:pic>
        <p:pic>
          <p:nvPicPr>
            <p:cNvPr id="261" name="Google Shape;261;p35"/>
            <p:cNvPicPr preferRelativeResize="0"/>
            <p:nvPr/>
          </p:nvPicPr>
          <p:blipFill rotWithShape="1">
            <a:blip r:embed="rId6">
              <a:alphaModFix/>
            </a:blip>
            <a:srcRect l="18347" t="12743" r="15371" b="13386"/>
            <a:stretch/>
          </p:blipFill>
          <p:spPr>
            <a:xfrm>
              <a:off x="7453775" y="179150"/>
              <a:ext cx="1082701" cy="1312651"/>
            </a:xfrm>
            <a:prstGeom prst="rect">
              <a:avLst/>
            </a:prstGeom>
            <a:noFill/>
            <a:ln>
              <a:noFill/>
            </a:ln>
          </p:spPr>
        </p:pic>
        <p:pic>
          <p:nvPicPr>
            <p:cNvPr id="262" name="Google Shape;262;p35"/>
            <p:cNvPicPr preferRelativeResize="0"/>
            <p:nvPr/>
          </p:nvPicPr>
          <p:blipFill rotWithShape="1">
            <a:blip r:embed="rId7">
              <a:alphaModFix/>
            </a:blip>
            <a:srcRect t="17696" b="29511"/>
            <a:stretch/>
          </p:blipFill>
          <p:spPr>
            <a:xfrm rot="1601855">
              <a:off x="1816752" y="3995078"/>
              <a:ext cx="2134050" cy="1225544"/>
            </a:xfrm>
            <a:prstGeom prst="rect">
              <a:avLst/>
            </a:prstGeom>
            <a:noFill/>
            <a:ln>
              <a:noFill/>
            </a:ln>
          </p:spPr>
        </p:pic>
      </p:grpSp>
      <p:sp>
        <p:nvSpPr>
          <p:cNvPr id="263" name="Google Shape;263;p3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2911"/>
        <p:cNvGrpSpPr/>
        <p:nvPr/>
      </p:nvGrpSpPr>
      <p:grpSpPr>
        <a:xfrm>
          <a:off x="0" y="0"/>
          <a:ext cx="0" cy="0"/>
          <a:chOff x="0" y="0"/>
          <a:chExt cx="0" cy="0"/>
        </a:xfrm>
      </p:grpSpPr>
      <p:pic>
        <p:nvPicPr>
          <p:cNvPr id="2912" name="Google Shape;2912;p341"/>
          <p:cNvPicPr preferRelativeResize="0"/>
          <p:nvPr/>
        </p:nvPicPr>
        <p:blipFill>
          <a:blip r:embed="rId2">
            <a:alphaModFix/>
          </a:blip>
          <a:stretch>
            <a:fillRect/>
          </a:stretch>
        </p:blipFill>
        <p:spPr>
          <a:xfrm rot="10800000" flipH="1">
            <a:off x="4133200" y="-1398576"/>
            <a:ext cx="4932177" cy="3059199"/>
          </a:xfrm>
          <a:prstGeom prst="rect">
            <a:avLst/>
          </a:prstGeom>
          <a:noFill/>
          <a:ln>
            <a:noFill/>
          </a:ln>
        </p:spPr>
      </p:pic>
      <p:pic>
        <p:nvPicPr>
          <p:cNvPr id="2913" name="Google Shape;2913;p341"/>
          <p:cNvPicPr preferRelativeResize="0"/>
          <p:nvPr/>
        </p:nvPicPr>
        <p:blipFill>
          <a:blip r:embed="rId3">
            <a:alphaModFix/>
          </a:blip>
          <a:stretch>
            <a:fillRect/>
          </a:stretch>
        </p:blipFill>
        <p:spPr>
          <a:xfrm rot="-5400000">
            <a:off x="-1562075" y="2345098"/>
            <a:ext cx="4684426" cy="3177084"/>
          </a:xfrm>
          <a:prstGeom prst="rect">
            <a:avLst/>
          </a:prstGeom>
          <a:noFill/>
          <a:ln>
            <a:noFill/>
          </a:ln>
        </p:spPr>
      </p:pic>
      <p:pic>
        <p:nvPicPr>
          <p:cNvPr id="2914" name="Google Shape;2914;p341"/>
          <p:cNvPicPr preferRelativeResize="0"/>
          <p:nvPr/>
        </p:nvPicPr>
        <p:blipFill>
          <a:blip r:embed="rId4">
            <a:alphaModFix/>
          </a:blip>
          <a:stretch>
            <a:fillRect/>
          </a:stretch>
        </p:blipFill>
        <p:spPr>
          <a:xfrm>
            <a:off x="7244149" y="3247475"/>
            <a:ext cx="1899851" cy="1704200"/>
          </a:xfrm>
          <a:prstGeom prst="rect">
            <a:avLst/>
          </a:prstGeom>
          <a:noFill/>
          <a:ln>
            <a:noFill/>
          </a:ln>
        </p:spPr>
      </p:pic>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Background 1">
  <p:cSld name="CUSTOM_20">
    <p:spTree>
      <p:nvGrpSpPr>
        <p:cNvPr id="1" name="Shape 2915"/>
        <p:cNvGrpSpPr/>
        <p:nvPr/>
      </p:nvGrpSpPr>
      <p:grpSpPr>
        <a:xfrm>
          <a:off x="0" y="0"/>
          <a:ext cx="0" cy="0"/>
          <a:chOff x="0" y="0"/>
          <a:chExt cx="0" cy="0"/>
        </a:xfrm>
      </p:grpSpPr>
      <p:pic>
        <p:nvPicPr>
          <p:cNvPr id="2916" name="Google Shape;2916;p342"/>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2917" name="Google Shape;2917;p342"/>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2918" name="Google Shape;2918;p342"/>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2919" name="Google Shape;2919;p342"/>
          <p:cNvPicPr preferRelativeResize="0"/>
          <p:nvPr/>
        </p:nvPicPr>
        <p:blipFill>
          <a:blip r:embed="rId5">
            <a:alphaModFix/>
          </a:blip>
          <a:stretch>
            <a:fillRect/>
          </a:stretch>
        </p:blipFill>
        <p:spPr>
          <a:xfrm>
            <a:off x="297099" y="-1269237"/>
            <a:ext cx="3080601" cy="2763375"/>
          </a:xfrm>
          <a:prstGeom prst="rect">
            <a:avLst/>
          </a:prstGeom>
          <a:noFill/>
          <a:ln>
            <a:noFill/>
          </a:ln>
        </p:spPr>
      </p:pic>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923"/>
        <p:cNvGrpSpPr/>
        <p:nvPr/>
      </p:nvGrpSpPr>
      <p:grpSpPr>
        <a:xfrm>
          <a:off x="0" y="0"/>
          <a:ext cx="0" cy="0"/>
          <a:chOff x="0" y="0"/>
          <a:chExt cx="0" cy="0"/>
        </a:xfrm>
      </p:grpSpPr>
      <p:grpSp>
        <p:nvGrpSpPr>
          <p:cNvPr id="2924" name="Google Shape;2924;p344"/>
          <p:cNvGrpSpPr/>
          <p:nvPr/>
        </p:nvGrpSpPr>
        <p:grpSpPr>
          <a:xfrm>
            <a:off x="-1409750" y="-1994750"/>
            <a:ext cx="11640702" cy="7589390"/>
            <a:chOff x="-1409750" y="-1994750"/>
            <a:chExt cx="11640702" cy="7589390"/>
          </a:xfrm>
        </p:grpSpPr>
        <p:pic>
          <p:nvPicPr>
            <p:cNvPr id="2925" name="Google Shape;2925;p344"/>
            <p:cNvPicPr preferRelativeResize="0"/>
            <p:nvPr/>
          </p:nvPicPr>
          <p:blipFill>
            <a:blip r:embed="rId3">
              <a:alphaModFix/>
            </a:blip>
            <a:stretch>
              <a:fillRect/>
            </a:stretch>
          </p:blipFill>
          <p:spPr>
            <a:xfrm rot="10800000" flipH="1">
              <a:off x="2187378" y="-1994750"/>
              <a:ext cx="5255401" cy="3259670"/>
            </a:xfrm>
            <a:prstGeom prst="rect">
              <a:avLst/>
            </a:prstGeom>
            <a:noFill/>
            <a:ln>
              <a:noFill/>
            </a:ln>
          </p:spPr>
        </p:pic>
        <p:pic>
          <p:nvPicPr>
            <p:cNvPr id="2926" name="Google Shape;2926;p344"/>
            <p:cNvPicPr preferRelativeResize="0"/>
            <p:nvPr/>
          </p:nvPicPr>
          <p:blipFill>
            <a:blip r:embed="rId4">
              <a:alphaModFix/>
            </a:blip>
            <a:stretch>
              <a:fillRect/>
            </a:stretch>
          </p:blipFill>
          <p:spPr>
            <a:xfrm>
              <a:off x="8316976" y="331900"/>
              <a:ext cx="1913976" cy="1716850"/>
            </a:xfrm>
            <a:prstGeom prst="rect">
              <a:avLst/>
            </a:prstGeom>
            <a:noFill/>
            <a:ln>
              <a:noFill/>
            </a:ln>
          </p:spPr>
        </p:pic>
        <p:pic>
          <p:nvPicPr>
            <p:cNvPr id="2927" name="Google Shape;2927;p344"/>
            <p:cNvPicPr preferRelativeResize="0"/>
            <p:nvPr/>
          </p:nvPicPr>
          <p:blipFill rotWithShape="1">
            <a:blip r:embed="rId5">
              <a:alphaModFix/>
            </a:blip>
            <a:srcRect t="18224" b="28847"/>
            <a:stretch/>
          </p:blipFill>
          <p:spPr>
            <a:xfrm rot="1800023">
              <a:off x="-24186" y="4038893"/>
              <a:ext cx="1976222" cy="1137912"/>
            </a:xfrm>
            <a:prstGeom prst="rect">
              <a:avLst/>
            </a:prstGeom>
            <a:noFill/>
            <a:ln>
              <a:noFill/>
            </a:ln>
          </p:spPr>
        </p:pic>
        <p:pic>
          <p:nvPicPr>
            <p:cNvPr id="2928" name="Google Shape;2928;p344"/>
            <p:cNvPicPr preferRelativeResize="0"/>
            <p:nvPr/>
          </p:nvPicPr>
          <p:blipFill>
            <a:blip r:embed="rId6">
              <a:alphaModFix amt="50000"/>
            </a:blip>
            <a:stretch>
              <a:fillRect/>
            </a:stretch>
          </p:blipFill>
          <p:spPr>
            <a:xfrm>
              <a:off x="-1409750" y="-956825"/>
              <a:ext cx="2758700" cy="2474599"/>
            </a:xfrm>
            <a:prstGeom prst="rect">
              <a:avLst/>
            </a:prstGeom>
            <a:noFill/>
            <a:ln>
              <a:noFill/>
            </a:ln>
          </p:spPr>
        </p:pic>
        <p:pic>
          <p:nvPicPr>
            <p:cNvPr id="2929" name="Google Shape;2929;p344"/>
            <p:cNvPicPr preferRelativeResize="0"/>
            <p:nvPr/>
          </p:nvPicPr>
          <p:blipFill>
            <a:blip r:embed="rId7">
              <a:alphaModFix/>
            </a:blip>
            <a:stretch>
              <a:fillRect/>
            </a:stretch>
          </p:blipFill>
          <p:spPr>
            <a:xfrm>
              <a:off x="-333125" y="-424715"/>
              <a:ext cx="1844300" cy="2006338"/>
            </a:xfrm>
            <a:prstGeom prst="rect">
              <a:avLst/>
            </a:prstGeom>
            <a:noFill/>
            <a:ln>
              <a:noFill/>
            </a:ln>
          </p:spPr>
        </p:pic>
      </p:grpSp>
      <p:sp>
        <p:nvSpPr>
          <p:cNvPr id="2930" name="Google Shape;2930;p344"/>
          <p:cNvSpPr txBox="1">
            <a:spLocks noGrp="1"/>
          </p:cNvSpPr>
          <p:nvPr>
            <p:ph type="ctrTitle"/>
          </p:nvPr>
        </p:nvSpPr>
        <p:spPr>
          <a:xfrm>
            <a:off x="714175" y="1061875"/>
            <a:ext cx="3857700" cy="26004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3800" b="0">
                <a:solidFill>
                  <a:schemeClr val="dk1"/>
                </a:solidFill>
                <a:latin typeface="Autour One"/>
                <a:ea typeface="Autour One"/>
                <a:cs typeface="Autour One"/>
                <a:sym typeface="Autour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931" name="Google Shape;2931;p344"/>
          <p:cNvSpPr txBox="1">
            <a:spLocks noGrp="1"/>
          </p:cNvSpPr>
          <p:nvPr>
            <p:ph type="subTitle" idx="1"/>
          </p:nvPr>
        </p:nvSpPr>
        <p:spPr>
          <a:xfrm>
            <a:off x="790375" y="3662263"/>
            <a:ext cx="3781500" cy="407400"/>
          </a:xfrm>
          <a:prstGeom prst="rect">
            <a:avLst/>
          </a:prstGeom>
          <a:solidFill>
            <a:schemeClr val="lt2"/>
          </a:solid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solidFill>
                  <a:srgbClr val="493D3A"/>
                </a:solidFill>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32"/>
        <p:cNvGrpSpPr/>
        <p:nvPr/>
      </p:nvGrpSpPr>
      <p:grpSpPr>
        <a:xfrm>
          <a:off x="0" y="0"/>
          <a:ext cx="0" cy="0"/>
          <a:chOff x="0" y="0"/>
          <a:chExt cx="0" cy="0"/>
        </a:xfrm>
      </p:grpSpPr>
      <p:sp>
        <p:nvSpPr>
          <p:cNvPr id="2933" name="Google Shape;2933;p345"/>
          <p:cNvSpPr txBox="1">
            <a:spLocks noGrp="1"/>
          </p:cNvSpPr>
          <p:nvPr>
            <p:ph type="title"/>
          </p:nvPr>
        </p:nvSpPr>
        <p:spPr>
          <a:xfrm>
            <a:off x="1545400" y="2184913"/>
            <a:ext cx="2642700" cy="11565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34" name="Google Shape;2934;p345"/>
          <p:cNvSpPr txBox="1">
            <a:spLocks noGrp="1"/>
          </p:cNvSpPr>
          <p:nvPr>
            <p:ph type="title" idx="2" hasCustomPrompt="1"/>
          </p:nvPr>
        </p:nvSpPr>
        <p:spPr>
          <a:xfrm>
            <a:off x="3018037" y="1061467"/>
            <a:ext cx="1170000" cy="806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5000" b="0">
                <a:solidFill>
                  <a:srgbClr val="493D3A"/>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935" name="Google Shape;2935;p345"/>
          <p:cNvSpPr txBox="1">
            <a:spLocks noGrp="1"/>
          </p:cNvSpPr>
          <p:nvPr>
            <p:ph type="subTitle" idx="1"/>
          </p:nvPr>
        </p:nvSpPr>
        <p:spPr>
          <a:xfrm>
            <a:off x="1545326" y="3575550"/>
            <a:ext cx="2642700" cy="606600"/>
          </a:xfrm>
          <a:prstGeom prst="rect">
            <a:avLst/>
          </a:prstGeom>
          <a:solidFill>
            <a:schemeClr val="lt2"/>
          </a:solidFill>
        </p:spPr>
        <p:txBody>
          <a:bodyPr spcFirstLastPara="1" wrap="square" lIns="91425" tIns="91425" rIns="91425" bIns="91425" anchor="ctr"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2936" name="Google Shape;2936;p345"/>
          <p:cNvGrpSpPr/>
          <p:nvPr/>
        </p:nvGrpSpPr>
        <p:grpSpPr>
          <a:xfrm>
            <a:off x="-1446761" y="-760446"/>
            <a:ext cx="11572837" cy="8193372"/>
            <a:chOff x="-1446761" y="-760446"/>
            <a:chExt cx="11572837" cy="8193372"/>
          </a:xfrm>
        </p:grpSpPr>
        <p:grpSp>
          <p:nvGrpSpPr>
            <p:cNvPr id="2937" name="Google Shape;2937;p345"/>
            <p:cNvGrpSpPr/>
            <p:nvPr/>
          </p:nvGrpSpPr>
          <p:grpSpPr>
            <a:xfrm>
              <a:off x="-1446761" y="-760446"/>
              <a:ext cx="11572837" cy="4803077"/>
              <a:chOff x="-1446761" y="-760446"/>
              <a:chExt cx="11572837" cy="4803077"/>
            </a:xfrm>
          </p:grpSpPr>
          <p:pic>
            <p:nvPicPr>
              <p:cNvPr id="2938" name="Google Shape;2938;p345"/>
              <p:cNvPicPr preferRelativeResize="0"/>
              <p:nvPr/>
            </p:nvPicPr>
            <p:blipFill>
              <a:blip r:embed="rId2">
                <a:alphaModFix/>
              </a:blip>
              <a:stretch>
                <a:fillRect/>
              </a:stretch>
            </p:blipFill>
            <p:spPr>
              <a:xfrm rot="-5400000" flipH="1">
                <a:off x="-2219525" y="12318"/>
                <a:ext cx="4803077" cy="3257549"/>
              </a:xfrm>
              <a:prstGeom prst="rect">
                <a:avLst/>
              </a:prstGeom>
              <a:noFill/>
              <a:ln>
                <a:noFill/>
              </a:ln>
            </p:spPr>
          </p:pic>
          <p:pic>
            <p:nvPicPr>
              <p:cNvPr id="2939" name="Google Shape;2939;p345"/>
              <p:cNvPicPr preferRelativeResize="0"/>
              <p:nvPr/>
            </p:nvPicPr>
            <p:blipFill>
              <a:blip r:embed="rId3">
                <a:alphaModFix/>
              </a:blip>
              <a:stretch>
                <a:fillRect/>
              </a:stretch>
            </p:blipFill>
            <p:spPr>
              <a:xfrm>
                <a:off x="7480975" y="-577550"/>
                <a:ext cx="2645101" cy="2372700"/>
              </a:xfrm>
              <a:prstGeom prst="rect">
                <a:avLst/>
              </a:prstGeom>
              <a:noFill/>
              <a:ln>
                <a:noFill/>
              </a:ln>
            </p:spPr>
          </p:pic>
        </p:grpSp>
        <p:pic>
          <p:nvPicPr>
            <p:cNvPr id="2940" name="Google Shape;2940;p345"/>
            <p:cNvPicPr preferRelativeResize="0"/>
            <p:nvPr/>
          </p:nvPicPr>
          <p:blipFill>
            <a:blip r:embed="rId4">
              <a:alphaModFix/>
            </a:blip>
            <a:stretch>
              <a:fillRect/>
            </a:stretch>
          </p:blipFill>
          <p:spPr>
            <a:xfrm>
              <a:off x="3902946" y="4182150"/>
              <a:ext cx="5241048" cy="3250776"/>
            </a:xfrm>
            <a:prstGeom prst="rect">
              <a:avLst/>
            </a:prstGeom>
            <a:noFill/>
            <a:ln>
              <a:noFill/>
            </a:ln>
          </p:spPr>
        </p:pic>
      </p:gr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41"/>
        <p:cNvGrpSpPr/>
        <p:nvPr/>
      </p:nvGrpSpPr>
      <p:grpSpPr>
        <a:xfrm>
          <a:off x="0" y="0"/>
          <a:ext cx="0" cy="0"/>
          <a:chOff x="0" y="0"/>
          <a:chExt cx="0" cy="0"/>
        </a:xfrm>
      </p:grpSpPr>
      <p:grpSp>
        <p:nvGrpSpPr>
          <p:cNvPr id="2942" name="Google Shape;2942;p346"/>
          <p:cNvGrpSpPr/>
          <p:nvPr/>
        </p:nvGrpSpPr>
        <p:grpSpPr>
          <a:xfrm>
            <a:off x="-623153" y="-2161325"/>
            <a:ext cx="10706627" cy="9306723"/>
            <a:chOff x="-623153" y="-2161325"/>
            <a:chExt cx="10706627" cy="9306723"/>
          </a:xfrm>
        </p:grpSpPr>
        <p:pic>
          <p:nvPicPr>
            <p:cNvPr id="2943" name="Google Shape;2943;p346"/>
            <p:cNvPicPr preferRelativeResize="0"/>
            <p:nvPr/>
          </p:nvPicPr>
          <p:blipFill>
            <a:blip r:embed="rId2">
              <a:alphaModFix/>
            </a:blip>
            <a:stretch>
              <a:fillRect/>
            </a:stretch>
          </p:blipFill>
          <p:spPr>
            <a:xfrm flipH="1">
              <a:off x="2804874" y="4440425"/>
              <a:ext cx="2305990" cy="2068525"/>
            </a:xfrm>
            <a:prstGeom prst="rect">
              <a:avLst/>
            </a:prstGeom>
            <a:noFill/>
            <a:ln>
              <a:noFill/>
            </a:ln>
          </p:spPr>
        </p:pic>
        <p:pic>
          <p:nvPicPr>
            <p:cNvPr id="2944" name="Google Shape;2944;p346"/>
            <p:cNvPicPr preferRelativeResize="0"/>
            <p:nvPr/>
          </p:nvPicPr>
          <p:blipFill>
            <a:blip r:embed="rId3">
              <a:alphaModFix/>
            </a:blip>
            <a:stretch>
              <a:fillRect/>
            </a:stretch>
          </p:blipFill>
          <p:spPr>
            <a:xfrm>
              <a:off x="-623153" y="-2161325"/>
              <a:ext cx="4886001" cy="3313800"/>
            </a:xfrm>
            <a:prstGeom prst="rect">
              <a:avLst/>
            </a:prstGeom>
            <a:noFill/>
            <a:ln>
              <a:noFill/>
            </a:ln>
          </p:spPr>
        </p:pic>
        <p:pic>
          <p:nvPicPr>
            <p:cNvPr id="2945" name="Google Shape;2945;p346"/>
            <p:cNvPicPr preferRelativeResize="0"/>
            <p:nvPr/>
          </p:nvPicPr>
          <p:blipFill>
            <a:blip r:embed="rId4">
              <a:alphaModFix/>
            </a:blip>
            <a:stretch>
              <a:fillRect/>
            </a:stretch>
          </p:blipFill>
          <p:spPr>
            <a:xfrm>
              <a:off x="4915996" y="4255400"/>
              <a:ext cx="4659400" cy="2889999"/>
            </a:xfrm>
            <a:prstGeom prst="rect">
              <a:avLst/>
            </a:prstGeom>
            <a:noFill/>
            <a:ln>
              <a:noFill/>
            </a:ln>
          </p:spPr>
        </p:pic>
        <p:pic>
          <p:nvPicPr>
            <p:cNvPr id="2946" name="Google Shape;2946;p346"/>
            <p:cNvPicPr preferRelativeResize="0"/>
            <p:nvPr/>
          </p:nvPicPr>
          <p:blipFill>
            <a:blip r:embed="rId5">
              <a:alphaModFix/>
            </a:blip>
            <a:stretch>
              <a:fillRect/>
            </a:stretch>
          </p:blipFill>
          <p:spPr>
            <a:xfrm rot="-3381171">
              <a:off x="7670960" y="785728"/>
              <a:ext cx="1961654" cy="2133970"/>
            </a:xfrm>
            <a:prstGeom prst="rect">
              <a:avLst/>
            </a:prstGeom>
            <a:noFill/>
            <a:ln>
              <a:noFill/>
            </a:ln>
          </p:spPr>
        </p:pic>
      </p:grpSp>
      <p:sp>
        <p:nvSpPr>
          <p:cNvPr id="2947" name="Google Shape;2947;p34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948" name="Google Shape;2948;p346"/>
          <p:cNvSpPr txBox="1">
            <a:spLocks noGrp="1"/>
          </p:cNvSpPr>
          <p:nvPr>
            <p:ph type="body" idx="1"/>
          </p:nvPr>
        </p:nvSpPr>
        <p:spPr>
          <a:xfrm>
            <a:off x="714175" y="1152475"/>
            <a:ext cx="77157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949"/>
        <p:cNvGrpSpPr/>
        <p:nvPr/>
      </p:nvGrpSpPr>
      <p:grpSpPr>
        <a:xfrm>
          <a:off x="0" y="0"/>
          <a:ext cx="0" cy="0"/>
          <a:chOff x="0" y="0"/>
          <a:chExt cx="0" cy="0"/>
        </a:xfrm>
      </p:grpSpPr>
      <p:grpSp>
        <p:nvGrpSpPr>
          <p:cNvPr id="2950" name="Google Shape;2950;p347"/>
          <p:cNvGrpSpPr/>
          <p:nvPr/>
        </p:nvGrpSpPr>
        <p:grpSpPr>
          <a:xfrm>
            <a:off x="-260149" y="-3051626"/>
            <a:ext cx="10328174" cy="9907952"/>
            <a:chOff x="-260149" y="-3051626"/>
            <a:chExt cx="10328174" cy="9907952"/>
          </a:xfrm>
        </p:grpSpPr>
        <p:pic>
          <p:nvPicPr>
            <p:cNvPr id="2951" name="Google Shape;2951;p347"/>
            <p:cNvPicPr preferRelativeResize="0"/>
            <p:nvPr/>
          </p:nvPicPr>
          <p:blipFill>
            <a:blip r:embed="rId3">
              <a:alphaModFix/>
            </a:blip>
            <a:stretch>
              <a:fillRect/>
            </a:stretch>
          </p:blipFill>
          <p:spPr>
            <a:xfrm rot="10800000">
              <a:off x="-260149" y="-3051626"/>
              <a:ext cx="5191825" cy="4657201"/>
            </a:xfrm>
            <a:prstGeom prst="rect">
              <a:avLst/>
            </a:prstGeom>
            <a:noFill/>
            <a:ln>
              <a:noFill/>
            </a:ln>
          </p:spPr>
        </p:pic>
        <p:pic>
          <p:nvPicPr>
            <p:cNvPr id="2952" name="Google Shape;2952;p347"/>
            <p:cNvPicPr preferRelativeResize="0"/>
            <p:nvPr/>
          </p:nvPicPr>
          <p:blipFill>
            <a:blip r:embed="rId4">
              <a:alphaModFix/>
            </a:blip>
            <a:stretch>
              <a:fillRect/>
            </a:stretch>
          </p:blipFill>
          <p:spPr>
            <a:xfrm rot="5400000" flipH="1">
              <a:off x="6866548" y="2402849"/>
              <a:ext cx="3815301" cy="2587651"/>
            </a:xfrm>
            <a:prstGeom prst="rect">
              <a:avLst/>
            </a:prstGeom>
            <a:noFill/>
            <a:ln>
              <a:noFill/>
            </a:ln>
          </p:spPr>
        </p:pic>
        <p:pic>
          <p:nvPicPr>
            <p:cNvPr id="2953" name="Google Shape;2953;p347"/>
            <p:cNvPicPr preferRelativeResize="0"/>
            <p:nvPr/>
          </p:nvPicPr>
          <p:blipFill>
            <a:blip r:embed="rId5">
              <a:alphaModFix/>
            </a:blip>
            <a:stretch>
              <a:fillRect/>
            </a:stretch>
          </p:blipFill>
          <p:spPr>
            <a:xfrm>
              <a:off x="4" y="3862950"/>
              <a:ext cx="4826066" cy="2993376"/>
            </a:xfrm>
            <a:prstGeom prst="rect">
              <a:avLst/>
            </a:prstGeom>
            <a:noFill/>
            <a:ln>
              <a:noFill/>
            </a:ln>
          </p:spPr>
        </p:pic>
        <p:pic>
          <p:nvPicPr>
            <p:cNvPr id="2954" name="Google Shape;2954;p347"/>
            <p:cNvPicPr preferRelativeResize="0"/>
            <p:nvPr/>
          </p:nvPicPr>
          <p:blipFill>
            <a:blip r:embed="rId6">
              <a:alphaModFix/>
            </a:blip>
            <a:stretch>
              <a:fillRect/>
            </a:stretch>
          </p:blipFill>
          <p:spPr>
            <a:xfrm flipH="1">
              <a:off x="5794025" y="4378675"/>
              <a:ext cx="1476225" cy="1324200"/>
            </a:xfrm>
            <a:prstGeom prst="rect">
              <a:avLst/>
            </a:prstGeom>
            <a:noFill/>
            <a:ln>
              <a:noFill/>
            </a:ln>
          </p:spPr>
        </p:pic>
      </p:grpSp>
      <p:sp>
        <p:nvSpPr>
          <p:cNvPr id="2955" name="Google Shape;2955;p34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956" name="Google Shape;2956;p347"/>
          <p:cNvSpPr txBox="1">
            <a:spLocks noGrp="1"/>
          </p:cNvSpPr>
          <p:nvPr>
            <p:ph type="title" idx="2"/>
          </p:nvPr>
        </p:nvSpPr>
        <p:spPr>
          <a:xfrm>
            <a:off x="1829663"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957" name="Google Shape;2957;p347"/>
          <p:cNvSpPr txBox="1">
            <a:spLocks noGrp="1"/>
          </p:cNvSpPr>
          <p:nvPr>
            <p:ph type="subTitle" idx="1"/>
          </p:nvPr>
        </p:nvSpPr>
        <p:spPr>
          <a:xfrm>
            <a:off x="182952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58" name="Google Shape;2958;p347"/>
          <p:cNvSpPr txBox="1">
            <a:spLocks noGrp="1"/>
          </p:cNvSpPr>
          <p:nvPr>
            <p:ph type="title" idx="3"/>
          </p:nvPr>
        </p:nvSpPr>
        <p:spPr>
          <a:xfrm>
            <a:off x="5208475"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2959" name="Google Shape;2959;p347"/>
          <p:cNvSpPr txBox="1">
            <a:spLocks noGrp="1"/>
          </p:cNvSpPr>
          <p:nvPr>
            <p:ph type="subTitle" idx="4"/>
          </p:nvPr>
        </p:nvSpPr>
        <p:spPr>
          <a:xfrm>
            <a:off x="520847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60"/>
        <p:cNvGrpSpPr/>
        <p:nvPr/>
      </p:nvGrpSpPr>
      <p:grpSpPr>
        <a:xfrm>
          <a:off x="0" y="0"/>
          <a:ext cx="0" cy="0"/>
          <a:chOff x="0" y="0"/>
          <a:chExt cx="0" cy="0"/>
        </a:xfrm>
      </p:grpSpPr>
      <p:grpSp>
        <p:nvGrpSpPr>
          <p:cNvPr id="2961" name="Google Shape;2961;p348"/>
          <p:cNvGrpSpPr/>
          <p:nvPr/>
        </p:nvGrpSpPr>
        <p:grpSpPr>
          <a:xfrm>
            <a:off x="-1993139" y="-718676"/>
            <a:ext cx="12221629" cy="7477751"/>
            <a:chOff x="-1993139" y="-718676"/>
            <a:chExt cx="12221629" cy="7477751"/>
          </a:xfrm>
        </p:grpSpPr>
        <p:pic>
          <p:nvPicPr>
            <p:cNvPr id="2962" name="Google Shape;2962;p348"/>
            <p:cNvPicPr preferRelativeResize="0"/>
            <p:nvPr/>
          </p:nvPicPr>
          <p:blipFill>
            <a:blip r:embed="rId2">
              <a:alphaModFix/>
            </a:blip>
            <a:stretch>
              <a:fillRect/>
            </a:stretch>
          </p:blipFill>
          <p:spPr>
            <a:xfrm rot="-5400000" flipH="1">
              <a:off x="6279391" y="206900"/>
              <a:ext cx="4874675" cy="3023524"/>
            </a:xfrm>
            <a:prstGeom prst="rect">
              <a:avLst/>
            </a:prstGeom>
            <a:noFill/>
            <a:ln>
              <a:noFill/>
            </a:ln>
          </p:spPr>
        </p:pic>
        <p:pic>
          <p:nvPicPr>
            <p:cNvPr id="2963" name="Google Shape;2963;p348"/>
            <p:cNvPicPr preferRelativeResize="0"/>
            <p:nvPr/>
          </p:nvPicPr>
          <p:blipFill>
            <a:blip r:embed="rId3">
              <a:alphaModFix/>
            </a:blip>
            <a:stretch>
              <a:fillRect/>
            </a:stretch>
          </p:blipFill>
          <p:spPr>
            <a:xfrm>
              <a:off x="-1993139" y="2983300"/>
              <a:ext cx="4209216" cy="3775775"/>
            </a:xfrm>
            <a:prstGeom prst="rect">
              <a:avLst/>
            </a:prstGeom>
            <a:noFill/>
            <a:ln>
              <a:noFill/>
            </a:ln>
          </p:spPr>
        </p:pic>
        <p:pic>
          <p:nvPicPr>
            <p:cNvPr id="2964" name="Google Shape;2964;p348"/>
            <p:cNvPicPr preferRelativeResize="0"/>
            <p:nvPr/>
          </p:nvPicPr>
          <p:blipFill>
            <a:blip r:embed="rId4">
              <a:alphaModFix/>
            </a:blip>
            <a:stretch>
              <a:fillRect/>
            </a:stretch>
          </p:blipFill>
          <p:spPr>
            <a:xfrm rot="1618011">
              <a:off x="3088345" y="3857496"/>
              <a:ext cx="1863682" cy="2027383"/>
            </a:xfrm>
            <a:prstGeom prst="rect">
              <a:avLst/>
            </a:prstGeom>
            <a:noFill/>
            <a:ln>
              <a:noFill/>
            </a:ln>
          </p:spPr>
        </p:pic>
      </p:grpSp>
      <p:sp>
        <p:nvSpPr>
          <p:cNvPr id="2965" name="Google Shape;2965;p34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66"/>
        <p:cNvGrpSpPr/>
        <p:nvPr/>
      </p:nvGrpSpPr>
      <p:grpSpPr>
        <a:xfrm>
          <a:off x="0" y="0"/>
          <a:ext cx="0" cy="0"/>
          <a:chOff x="0" y="0"/>
          <a:chExt cx="0" cy="0"/>
        </a:xfrm>
      </p:grpSpPr>
      <p:grpSp>
        <p:nvGrpSpPr>
          <p:cNvPr id="2967" name="Google Shape;2967;p349"/>
          <p:cNvGrpSpPr/>
          <p:nvPr/>
        </p:nvGrpSpPr>
        <p:grpSpPr>
          <a:xfrm>
            <a:off x="-787550" y="-1858969"/>
            <a:ext cx="5526378" cy="8571745"/>
            <a:chOff x="-787550" y="-1858969"/>
            <a:chExt cx="5526378" cy="8571745"/>
          </a:xfrm>
        </p:grpSpPr>
        <p:pic>
          <p:nvPicPr>
            <p:cNvPr id="2968" name="Google Shape;2968;p349"/>
            <p:cNvPicPr preferRelativeResize="0"/>
            <p:nvPr/>
          </p:nvPicPr>
          <p:blipFill>
            <a:blip r:embed="rId2">
              <a:alphaModFix/>
            </a:blip>
            <a:stretch>
              <a:fillRect/>
            </a:stretch>
          </p:blipFill>
          <p:spPr>
            <a:xfrm>
              <a:off x="270504" y="3941275"/>
              <a:ext cx="4468324" cy="2771501"/>
            </a:xfrm>
            <a:prstGeom prst="rect">
              <a:avLst/>
            </a:prstGeom>
            <a:noFill/>
            <a:ln>
              <a:noFill/>
            </a:ln>
          </p:spPr>
        </p:pic>
        <p:pic>
          <p:nvPicPr>
            <p:cNvPr id="2969" name="Google Shape;2969;p349"/>
            <p:cNvPicPr preferRelativeResize="0"/>
            <p:nvPr/>
          </p:nvPicPr>
          <p:blipFill>
            <a:blip r:embed="rId3">
              <a:alphaModFix/>
            </a:blip>
            <a:stretch>
              <a:fillRect/>
            </a:stretch>
          </p:blipFill>
          <p:spPr>
            <a:xfrm rot="902127">
              <a:off x="-502625" y="-1384064"/>
              <a:ext cx="4021252" cy="2727326"/>
            </a:xfrm>
            <a:prstGeom prst="rect">
              <a:avLst/>
            </a:prstGeom>
            <a:noFill/>
            <a:ln>
              <a:noFill/>
            </a:ln>
          </p:spPr>
        </p:pic>
        <p:pic>
          <p:nvPicPr>
            <p:cNvPr id="2970" name="Google Shape;2970;p349"/>
            <p:cNvPicPr preferRelativeResize="0"/>
            <p:nvPr/>
          </p:nvPicPr>
          <p:blipFill>
            <a:blip r:embed="rId4">
              <a:alphaModFix/>
            </a:blip>
            <a:stretch>
              <a:fillRect/>
            </a:stretch>
          </p:blipFill>
          <p:spPr>
            <a:xfrm rot="-2557688">
              <a:off x="-545598" y="230050"/>
              <a:ext cx="2440302" cy="1666625"/>
            </a:xfrm>
            <a:prstGeom prst="rect">
              <a:avLst/>
            </a:prstGeom>
            <a:noFill/>
            <a:ln>
              <a:noFill/>
            </a:ln>
          </p:spPr>
        </p:pic>
      </p:grpSp>
      <p:sp>
        <p:nvSpPr>
          <p:cNvPr id="2971" name="Google Shape;2971;p349"/>
          <p:cNvSpPr txBox="1">
            <a:spLocks noGrp="1"/>
          </p:cNvSpPr>
          <p:nvPr>
            <p:ph type="title"/>
          </p:nvPr>
        </p:nvSpPr>
        <p:spPr>
          <a:xfrm>
            <a:off x="1398100" y="1507050"/>
            <a:ext cx="2951700" cy="1117500"/>
          </a:xfrm>
          <a:prstGeom prst="rect">
            <a:avLst/>
          </a:prstGeom>
        </p:spPr>
        <p:txBody>
          <a:bodyPr spcFirstLastPara="1" wrap="square" lIns="91425" tIns="91425" rIns="91425" bIns="91425" anchor="ctr" anchorCtr="0">
            <a:noAutofit/>
          </a:bodyPr>
          <a:lstStyle>
            <a:lvl1pPr lvl="0" algn="l">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972" name="Google Shape;2972;p349"/>
          <p:cNvSpPr txBox="1">
            <a:spLocks noGrp="1"/>
          </p:cNvSpPr>
          <p:nvPr>
            <p:ph type="subTitle" idx="1"/>
          </p:nvPr>
        </p:nvSpPr>
        <p:spPr>
          <a:xfrm>
            <a:off x="1398100" y="2624550"/>
            <a:ext cx="2951700" cy="1011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73"/>
        <p:cNvGrpSpPr/>
        <p:nvPr/>
      </p:nvGrpSpPr>
      <p:grpSpPr>
        <a:xfrm>
          <a:off x="0" y="0"/>
          <a:ext cx="0" cy="0"/>
          <a:chOff x="0" y="0"/>
          <a:chExt cx="0" cy="0"/>
        </a:xfrm>
      </p:grpSpPr>
      <p:grpSp>
        <p:nvGrpSpPr>
          <p:cNvPr id="2974" name="Google Shape;2974;p350"/>
          <p:cNvGrpSpPr/>
          <p:nvPr/>
        </p:nvGrpSpPr>
        <p:grpSpPr>
          <a:xfrm>
            <a:off x="-1592709" y="-2321050"/>
            <a:ext cx="12467944" cy="10036299"/>
            <a:chOff x="-1592709" y="-2321050"/>
            <a:chExt cx="12467944" cy="10036299"/>
          </a:xfrm>
        </p:grpSpPr>
        <p:pic>
          <p:nvPicPr>
            <p:cNvPr id="2975" name="Google Shape;2975;p350"/>
            <p:cNvPicPr preferRelativeResize="0"/>
            <p:nvPr/>
          </p:nvPicPr>
          <p:blipFill>
            <a:blip r:embed="rId2">
              <a:alphaModFix/>
            </a:blip>
            <a:stretch>
              <a:fillRect/>
            </a:stretch>
          </p:blipFill>
          <p:spPr>
            <a:xfrm>
              <a:off x="-1592709" y="-2321050"/>
              <a:ext cx="7581420" cy="5141890"/>
            </a:xfrm>
            <a:prstGeom prst="rect">
              <a:avLst/>
            </a:prstGeom>
            <a:noFill/>
            <a:ln>
              <a:noFill/>
            </a:ln>
          </p:spPr>
        </p:pic>
        <p:pic>
          <p:nvPicPr>
            <p:cNvPr id="2976" name="Google Shape;2976;p350"/>
            <p:cNvPicPr preferRelativeResize="0"/>
            <p:nvPr/>
          </p:nvPicPr>
          <p:blipFill>
            <a:blip r:embed="rId3">
              <a:alphaModFix/>
            </a:blip>
            <a:stretch>
              <a:fillRect/>
            </a:stretch>
          </p:blipFill>
          <p:spPr>
            <a:xfrm>
              <a:off x="5141265" y="-611225"/>
              <a:ext cx="5733971" cy="5143500"/>
            </a:xfrm>
            <a:prstGeom prst="rect">
              <a:avLst/>
            </a:prstGeom>
            <a:noFill/>
            <a:ln>
              <a:noFill/>
            </a:ln>
          </p:spPr>
        </p:pic>
        <p:pic>
          <p:nvPicPr>
            <p:cNvPr id="2977" name="Google Shape;2977;p350"/>
            <p:cNvPicPr preferRelativeResize="0"/>
            <p:nvPr/>
          </p:nvPicPr>
          <p:blipFill>
            <a:blip r:embed="rId4">
              <a:alphaModFix/>
            </a:blip>
            <a:stretch>
              <a:fillRect/>
            </a:stretch>
          </p:blipFill>
          <p:spPr>
            <a:xfrm>
              <a:off x="623459" y="2571750"/>
              <a:ext cx="8292581" cy="5143499"/>
            </a:xfrm>
            <a:prstGeom prst="rect">
              <a:avLst/>
            </a:prstGeom>
            <a:noFill/>
            <a:ln>
              <a:noFill/>
            </a:ln>
          </p:spPr>
        </p:pic>
        <p:pic>
          <p:nvPicPr>
            <p:cNvPr id="2978" name="Google Shape;2978;p350"/>
            <p:cNvPicPr preferRelativeResize="0"/>
            <p:nvPr/>
          </p:nvPicPr>
          <p:blipFill>
            <a:blip r:embed="rId5">
              <a:alphaModFix/>
            </a:blip>
            <a:stretch>
              <a:fillRect/>
            </a:stretch>
          </p:blipFill>
          <p:spPr>
            <a:xfrm>
              <a:off x="266888" y="2763700"/>
              <a:ext cx="2456675" cy="2672449"/>
            </a:xfrm>
            <a:prstGeom prst="rect">
              <a:avLst/>
            </a:prstGeom>
            <a:noFill/>
            <a:ln>
              <a:noFill/>
            </a:ln>
          </p:spPr>
        </p:pic>
        <p:pic>
          <p:nvPicPr>
            <p:cNvPr id="2979" name="Google Shape;2979;p350"/>
            <p:cNvPicPr preferRelativeResize="0"/>
            <p:nvPr/>
          </p:nvPicPr>
          <p:blipFill>
            <a:blip r:embed="rId6">
              <a:alphaModFix/>
            </a:blip>
            <a:stretch>
              <a:fillRect/>
            </a:stretch>
          </p:blipFill>
          <p:spPr>
            <a:xfrm>
              <a:off x="4752971" y="-1463650"/>
              <a:ext cx="4532624" cy="3095625"/>
            </a:xfrm>
            <a:prstGeom prst="rect">
              <a:avLst/>
            </a:prstGeom>
            <a:noFill/>
            <a:ln>
              <a:noFill/>
            </a:ln>
          </p:spPr>
        </p:pic>
      </p:grpSp>
      <p:sp>
        <p:nvSpPr>
          <p:cNvPr id="2980" name="Google Shape;2980;p350"/>
          <p:cNvSpPr txBox="1">
            <a:spLocks noGrp="1"/>
          </p:cNvSpPr>
          <p:nvPr>
            <p:ph type="title"/>
          </p:nvPr>
        </p:nvSpPr>
        <p:spPr>
          <a:xfrm>
            <a:off x="1104750" y="1183350"/>
            <a:ext cx="6934500" cy="2776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2981"/>
        <p:cNvGrpSpPr/>
        <p:nvPr/>
      </p:nvGrpSpPr>
      <p:grpSpPr>
        <a:xfrm>
          <a:off x="0" y="0"/>
          <a:ext cx="0" cy="0"/>
          <a:chOff x="0" y="0"/>
          <a:chExt cx="0" cy="0"/>
        </a:xfrm>
      </p:grpSpPr>
      <p:sp>
        <p:nvSpPr>
          <p:cNvPr id="2982" name="Google Shape;2982;p351"/>
          <p:cNvSpPr txBox="1">
            <a:spLocks noGrp="1"/>
          </p:cNvSpPr>
          <p:nvPr>
            <p:ph type="title"/>
          </p:nvPr>
        </p:nvSpPr>
        <p:spPr>
          <a:xfrm>
            <a:off x="4572000" y="1275100"/>
            <a:ext cx="3515100" cy="968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600" b="0">
                <a:latin typeface="Autour One"/>
                <a:ea typeface="Autour One"/>
                <a:cs typeface="Autour One"/>
                <a:sym typeface="Autour One"/>
              </a:defRPr>
            </a:lvl1pPr>
            <a:lvl2pPr lvl="1" algn="l">
              <a:spcBef>
                <a:spcPts val="0"/>
              </a:spcBef>
              <a:spcAft>
                <a:spcPts val="0"/>
              </a:spcAft>
              <a:buSzPts val="4200"/>
              <a:buNone/>
              <a:defRPr sz="4200"/>
            </a:lvl2pPr>
            <a:lvl3pPr lvl="2" algn="l">
              <a:spcBef>
                <a:spcPts val="0"/>
              </a:spcBef>
              <a:spcAft>
                <a:spcPts val="0"/>
              </a:spcAft>
              <a:buSzPts val="4200"/>
              <a:buNone/>
              <a:defRPr sz="4200"/>
            </a:lvl3pPr>
            <a:lvl4pPr lvl="3" algn="l">
              <a:spcBef>
                <a:spcPts val="0"/>
              </a:spcBef>
              <a:spcAft>
                <a:spcPts val="0"/>
              </a:spcAft>
              <a:buSzPts val="4200"/>
              <a:buNone/>
              <a:defRPr sz="4200"/>
            </a:lvl4pPr>
            <a:lvl5pPr lvl="4" algn="l">
              <a:spcBef>
                <a:spcPts val="0"/>
              </a:spcBef>
              <a:spcAft>
                <a:spcPts val="0"/>
              </a:spcAft>
              <a:buSzPts val="4200"/>
              <a:buNone/>
              <a:defRPr sz="4200"/>
            </a:lvl5pPr>
            <a:lvl6pPr lvl="5" algn="l">
              <a:spcBef>
                <a:spcPts val="0"/>
              </a:spcBef>
              <a:spcAft>
                <a:spcPts val="0"/>
              </a:spcAft>
              <a:buSzPts val="4200"/>
              <a:buNone/>
              <a:defRPr sz="4200"/>
            </a:lvl6pPr>
            <a:lvl7pPr lvl="6" algn="l">
              <a:spcBef>
                <a:spcPts val="0"/>
              </a:spcBef>
              <a:spcAft>
                <a:spcPts val="0"/>
              </a:spcAft>
              <a:buSzPts val="4200"/>
              <a:buNone/>
              <a:defRPr sz="4200"/>
            </a:lvl7pPr>
            <a:lvl8pPr lvl="7" algn="l">
              <a:spcBef>
                <a:spcPts val="0"/>
              </a:spcBef>
              <a:spcAft>
                <a:spcPts val="0"/>
              </a:spcAft>
              <a:buSzPts val="4200"/>
              <a:buNone/>
              <a:defRPr sz="4200"/>
            </a:lvl8pPr>
            <a:lvl9pPr lvl="8" algn="l">
              <a:spcBef>
                <a:spcPts val="0"/>
              </a:spcBef>
              <a:spcAft>
                <a:spcPts val="0"/>
              </a:spcAft>
              <a:buSzPts val="4200"/>
              <a:buNone/>
              <a:defRPr sz="4200"/>
            </a:lvl9pPr>
          </a:lstStyle>
          <a:p>
            <a:endParaRPr/>
          </a:p>
        </p:txBody>
      </p:sp>
      <p:sp>
        <p:nvSpPr>
          <p:cNvPr id="2983" name="Google Shape;2983;p351"/>
          <p:cNvSpPr txBox="1">
            <a:spLocks noGrp="1"/>
          </p:cNvSpPr>
          <p:nvPr>
            <p:ph type="subTitle" idx="1"/>
          </p:nvPr>
        </p:nvSpPr>
        <p:spPr>
          <a:xfrm>
            <a:off x="4572000" y="2448788"/>
            <a:ext cx="3515100" cy="1419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grpSp>
        <p:nvGrpSpPr>
          <p:cNvPr id="2984" name="Google Shape;2984;p351"/>
          <p:cNvGrpSpPr/>
          <p:nvPr/>
        </p:nvGrpSpPr>
        <p:grpSpPr>
          <a:xfrm>
            <a:off x="-207700" y="-1376150"/>
            <a:ext cx="10435225" cy="9308799"/>
            <a:chOff x="-207699" y="-1376150"/>
            <a:chExt cx="10435225" cy="9308799"/>
          </a:xfrm>
        </p:grpSpPr>
        <p:grpSp>
          <p:nvGrpSpPr>
            <p:cNvPr id="2985" name="Google Shape;2985;p351"/>
            <p:cNvGrpSpPr/>
            <p:nvPr/>
          </p:nvGrpSpPr>
          <p:grpSpPr>
            <a:xfrm>
              <a:off x="-207700" y="-1376150"/>
              <a:ext cx="10435225" cy="9308799"/>
              <a:chOff x="-207699" y="-1376150"/>
              <a:chExt cx="10435225" cy="9308799"/>
            </a:xfrm>
          </p:grpSpPr>
          <p:pic>
            <p:nvPicPr>
              <p:cNvPr id="2986" name="Google Shape;2986;p351"/>
              <p:cNvPicPr preferRelativeResize="0"/>
              <p:nvPr/>
            </p:nvPicPr>
            <p:blipFill>
              <a:blip r:embed="rId3">
                <a:alphaModFix/>
              </a:blip>
              <a:stretch>
                <a:fillRect/>
              </a:stretch>
            </p:blipFill>
            <p:spPr>
              <a:xfrm rot="5400000">
                <a:off x="7384353" y="47800"/>
                <a:ext cx="2872018" cy="1947875"/>
              </a:xfrm>
              <a:prstGeom prst="rect">
                <a:avLst/>
              </a:prstGeom>
              <a:noFill/>
              <a:ln>
                <a:noFill/>
              </a:ln>
            </p:spPr>
          </p:pic>
          <p:pic>
            <p:nvPicPr>
              <p:cNvPr id="2987" name="Google Shape;2987;p351"/>
              <p:cNvPicPr preferRelativeResize="0"/>
              <p:nvPr/>
            </p:nvPicPr>
            <p:blipFill>
              <a:blip r:embed="rId4">
                <a:alphaModFix/>
              </a:blip>
              <a:stretch>
                <a:fillRect/>
              </a:stretch>
            </p:blipFill>
            <p:spPr>
              <a:xfrm rot="10800000" flipH="1">
                <a:off x="-207699" y="-1376150"/>
                <a:ext cx="4108652" cy="2548401"/>
              </a:xfrm>
              <a:prstGeom prst="rect">
                <a:avLst/>
              </a:prstGeom>
              <a:noFill/>
              <a:ln>
                <a:noFill/>
              </a:ln>
            </p:spPr>
          </p:pic>
          <p:pic>
            <p:nvPicPr>
              <p:cNvPr id="2988" name="Google Shape;2988;p351"/>
              <p:cNvPicPr preferRelativeResize="0"/>
              <p:nvPr/>
            </p:nvPicPr>
            <p:blipFill>
              <a:blip r:embed="rId5">
                <a:alphaModFix/>
              </a:blip>
              <a:stretch>
                <a:fillRect/>
              </a:stretch>
            </p:blipFill>
            <p:spPr>
              <a:xfrm>
                <a:off x="5364352" y="3570275"/>
                <a:ext cx="4863174" cy="4362374"/>
              </a:xfrm>
              <a:prstGeom prst="rect">
                <a:avLst/>
              </a:prstGeom>
              <a:noFill/>
              <a:ln>
                <a:noFill/>
              </a:ln>
            </p:spPr>
          </p:pic>
          <p:pic>
            <p:nvPicPr>
              <p:cNvPr id="2989" name="Google Shape;2989;p351"/>
              <p:cNvPicPr preferRelativeResize="0"/>
              <p:nvPr/>
            </p:nvPicPr>
            <p:blipFill>
              <a:blip r:embed="rId6">
                <a:alphaModFix/>
              </a:blip>
              <a:stretch>
                <a:fillRect/>
              </a:stretch>
            </p:blipFill>
            <p:spPr>
              <a:xfrm rot="10800000" flipH="1">
                <a:off x="6338425" y="-414275"/>
                <a:ext cx="1374649" cy="1233100"/>
              </a:xfrm>
              <a:prstGeom prst="rect">
                <a:avLst/>
              </a:prstGeom>
              <a:noFill/>
              <a:ln>
                <a:noFill/>
              </a:ln>
            </p:spPr>
          </p:pic>
        </p:grpSp>
        <p:pic>
          <p:nvPicPr>
            <p:cNvPr id="2990" name="Google Shape;2990;p351"/>
            <p:cNvPicPr preferRelativeResize="0"/>
            <p:nvPr/>
          </p:nvPicPr>
          <p:blipFill>
            <a:blip r:embed="rId7">
              <a:alphaModFix/>
            </a:blip>
            <a:stretch>
              <a:fillRect/>
            </a:stretch>
          </p:blipFill>
          <p:spPr>
            <a:xfrm rot="1484429">
              <a:off x="5619436" y="3702488"/>
              <a:ext cx="1814703" cy="1974101"/>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4">
  <p:cSld name="CUSTOM_9">
    <p:spTree>
      <p:nvGrpSpPr>
        <p:cNvPr id="1" name="Shape 264"/>
        <p:cNvGrpSpPr/>
        <p:nvPr/>
      </p:nvGrpSpPr>
      <p:grpSpPr>
        <a:xfrm>
          <a:off x="0" y="0"/>
          <a:ext cx="0" cy="0"/>
          <a:chOff x="0" y="0"/>
          <a:chExt cx="0" cy="0"/>
        </a:xfrm>
      </p:grpSpPr>
      <p:grpSp>
        <p:nvGrpSpPr>
          <p:cNvPr id="265" name="Google Shape;265;p36"/>
          <p:cNvGrpSpPr/>
          <p:nvPr/>
        </p:nvGrpSpPr>
        <p:grpSpPr>
          <a:xfrm>
            <a:off x="-522355" y="-941251"/>
            <a:ext cx="11946884" cy="7445138"/>
            <a:chOff x="-522355" y="-941251"/>
            <a:chExt cx="11946884" cy="7445138"/>
          </a:xfrm>
        </p:grpSpPr>
        <p:pic>
          <p:nvPicPr>
            <p:cNvPr id="266" name="Google Shape;266;p36"/>
            <p:cNvPicPr preferRelativeResize="0"/>
            <p:nvPr/>
          </p:nvPicPr>
          <p:blipFill>
            <a:blip r:embed="rId2">
              <a:alphaModFix/>
            </a:blip>
            <a:stretch>
              <a:fillRect/>
            </a:stretch>
          </p:blipFill>
          <p:spPr>
            <a:xfrm>
              <a:off x="7627062" y="1017713"/>
              <a:ext cx="3797467" cy="3406425"/>
            </a:xfrm>
            <a:prstGeom prst="rect">
              <a:avLst/>
            </a:prstGeom>
            <a:noFill/>
            <a:ln>
              <a:noFill/>
            </a:ln>
          </p:spPr>
        </p:pic>
        <p:pic>
          <p:nvPicPr>
            <p:cNvPr id="267" name="Google Shape;267;p36"/>
            <p:cNvPicPr preferRelativeResize="0"/>
            <p:nvPr/>
          </p:nvPicPr>
          <p:blipFill>
            <a:blip r:embed="rId3">
              <a:alphaModFix/>
            </a:blip>
            <a:stretch>
              <a:fillRect/>
            </a:stretch>
          </p:blipFill>
          <p:spPr>
            <a:xfrm rot="10800000" flipH="1">
              <a:off x="-522350" y="-941251"/>
              <a:ext cx="3496402" cy="2168651"/>
            </a:xfrm>
            <a:prstGeom prst="rect">
              <a:avLst/>
            </a:prstGeom>
            <a:noFill/>
            <a:ln>
              <a:noFill/>
            </a:ln>
          </p:spPr>
        </p:pic>
        <p:pic>
          <p:nvPicPr>
            <p:cNvPr id="268" name="Google Shape;268;p36"/>
            <p:cNvPicPr preferRelativeResize="0"/>
            <p:nvPr/>
          </p:nvPicPr>
          <p:blipFill>
            <a:blip r:embed="rId4">
              <a:alphaModFix/>
            </a:blip>
            <a:stretch>
              <a:fillRect/>
            </a:stretch>
          </p:blipFill>
          <p:spPr>
            <a:xfrm>
              <a:off x="7669571" y="59325"/>
              <a:ext cx="1302178" cy="1168075"/>
            </a:xfrm>
            <a:prstGeom prst="rect">
              <a:avLst/>
            </a:prstGeom>
            <a:noFill/>
            <a:ln>
              <a:noFill/>
            </a:ln>
          </p:spPr>
        </p:pic>
        <p:pic>
          <p:nvPicPr>
            <p:cNvPr id="269" name="Google Shape;269;p36"/>
            <p:cNvPicPr preferRelativeResize="0"/>
            <p:nvPr/>
          </p:nvPicPr>
          <p:blipFill>
            <a:blip r:embed="rId5">
              <a:alphaModFix/>
            </a:blip>
            <a:stretch>
              <a:fillRect/>
            </a:stretch>
          </p:blipFill>
          <p:spPr>
            <a:xfrm rot="10800000" flipH="1">
              <a:off x="-522355" y="4335238"/>
              <a:ext cx="3197532" cy="2168649"/>
            </a:xfrm>
            <a:prstGeom prst="rect">
              <a:avLst/>
            </a:prstGeom>
            <a:noFill/>
            <a:ln>
              <a:noFill/>
            </a:ln>
          </p:spPr>
        </p:pic>
        <p:pic>
          <p:nvPicPr>
            <p:cNvPr id="270" name="Google Shape;270;p36"/>
            <p:cNvPicPr preferRelativeResize="0"/>
            <p:nvPr/>
          </p:nvPicPr>
          <p:blipFill rotWithShape="1">
            <a:blip r:embed="rId6">
              <a:alphaModFix/>
            </a:blip>
            <a:srcRect t="17485" b="31346"/>
            <a:stretch/>
          </p:blipFill>
          <p:spPr>
            <a:xfrm rot="-3539246">
              <a:off x="-529255" y="2511046"/>
              <a:ext cx="1790309" cy="996532"/>
            </a:xfrm>
            <a:prstGeom prst="rect">
              <a:avLst/>
            </a:prstGeom>
            <a:noFill/>
            <a:ln>
              <a:noFill/>
            </a:ln>
          </p:spPr>
        </p:pic>
      </p:grpSp>
      <p:sp>
        <p:nvSpPr>
          <p:cNvPr id="271" name="Google Shape;271;p3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91"/>
        <p:cNvGrpSpPr/>
        <p:nvPr/>
      </p:nvGrpSpPr>
      <p:grpSpPr>
        <a:xfrm>
          <a:off x="0" y="0"/>
          <a:ext cx="0" cy="0"/>
          <a:chOff x="0" y="0"/>
          <a:chExt cx="0" cy="0"/>
        </a:xfrm>
      </p:grpSpPr>
      <p:sp>
        <p:nvSpPr>
          <p:cNvPr id="2992" name="Google Shape;2992;p352"/>
          <p:cNvSpPr txBox="1">
            <a:spLocks noGrp="1"/>
          </p:cNvSpPr>
          <p:nvPr>
            <p:ph type="body" idx="1"/>
          </p:nvPr>
        </p:nvSpPr>
        <p:spPr>
          <a:xfrm>
            <a:off x="714175" y="535650"/>
            <a:ext cx="4746300" cy="996000"/>
          </a:xfrm>
          <a:prstGeom prst="rect">
            <a:avLst/>
          </a:prstGeom>
        </p:spPr>
        <p:txBody>
          <a:bodyPr spcFirstLastPara="1" wrap="square" lIns="91425" tIns="91425" rIns="91425" bIns="91425" anchor="ctr" anchorCtr="0">
            <a:noAutofit/>
          </a:bodyPr>
          <a:lstStyle>
            <a:lvl1pPr marL="457200" marR="0" lvl="0" indent="-228600">
              <a:lnSpc>
                <a:spcPct val="100000"/>
              </a:lnSpc>
              <a:spcBef>
                <a:spcPts val="0"/>
              </a:spcBef>
              <a:spcAft>
                <a:spcPts val="0"/>
              </a:spcAft>
              <a:buSzPts val="3200"/>
              <a:buFont typeface="Autour One"/>
              <a:buNone/>
              <a:defRPr sz="3200">
                <a:latin typeface="Autour One"/>
                <a:ea typeface="Autour One"/>
                <a:cs typeface="Autour One"/>
                <a:sym typeface="Autour One"/>
              </a:defRPr>
            </a:lvl1pPr>
          </a:lstStyle>
          <a:p>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993"/>
        <p:cNvGrpSpPr/>
        <p:nvPr/>
      </p:nvGrpSpPr>
      <p:grpSpPr>
        <a:xfrm>
          <a:off x="0" y="0"/>
          <a:ext cx="0" cy="0"/>
          <a:chOff x="0" y="0"/>
          <a:chExt cx="0" cy="0"/>
        </a:xfrm>
      </p:grpSpPr>
      <p:grpSp>
        <p:nvGrpSpPr>
          <p:cNvPr id="2994" name="Google Shape;2994;p353"/>
          <p:cNvGrpSpPr/>
          <p:nvPr/>
        </p:nvGrpSpPr>
        <p:grpSpPr>
          <a:xfrm>
            <a:off x="-312430" y="-2203050"/>
            <a:ext cx="10061107" cy="8838949"/>
            <a:chOff x="-312430" y="-2203050"/>
            <a:chExt cx="10061107" cy="8838949"/>
          </a:xfrm>
        </p:grpSpPr>
        <p:pic>
          <p:nvPicPr>
            <p:cNvPr id="2995" name="Google Shape;2995;p353"/>
            <p:cNvPicPr preferRelativeResize="0"/>
            <p:nvPr/>
          </p:nvPicPr>
          <p:blipFill>
            <a:blip r:embed="rId2">
              <a:alphaModFix/>
            </a:blip>
            <a:stretch>
              <a:fillRect/>
            </a:stretch>
          </p:blipFill>
          <p:spPr>
            <a:xfrm>
              <a:off x="-312421" y="3858500"/>
              <a:ext cx="4477873" cy="2777400"/>
            </a:xfrm>
            <a:prstGeom prst="rect">
              <a:avLst/>
            </a:prstGeom>
            <a:noFill/>
            <a:ln>
              <a:noFill/>
            </a:ln>
          </p:spPr>
        </p:pic>
        <p:pic>
          <p:nvPicPr>
            <p:cNvPr id="2996" name="Google Shape;2996;p353"/>
            <p:cNvPicPr preferRelativeResize="0"/>
            <p:nvPr/>
          </p:nvPicPr>
          <p:blipFill>
            <a:blip r:embed="rId3">
              <a:alphaModFix/>
            </a:blip>
            <a:stretch>
              <a:fillRect/>
            </a:stretch>
          </p:blipFill>
          <p:spPr>
            <a:xfrm flipH="1">
              <a:off x="1782229" y="-2203050"/>
              <a:ext cx="3582674" cy="3213749"/>
            </a:xfrm>
            <a:prstGeom prst="rect">
              <a:avLst/>
            </a:prstGeom>
            <a:noFill/>
            <a:ln>
              <a:noFill/>
            </a:ln>
          </p:spPr>
        </p:pic>
        <p:pic>
          <p:nvPicPr>
            <p:cNvPr id="2997" name="Google Shape;2997;p353"/>
            <p:cNvPicPr preferRelativeResize="0"/>
            <p:nvPr/>
          </p:nvPicPr>
          <p:blipFill>
            <a:blip r:embed="rId4">
              <a:alphaModFix/>
            </a:blip>
            <a:stretch>
              <a:fillRect/>
            </a:stretch>
          </p:blipFill>
          <p:spPr>
            <a:xfrm rot="5400000">
              <a:off x="6994777" y="-325425"/>
              <a:ext cx="3281925" cy="2225876"/>
            </a:xfrm>
            <a:prstGeom prst="rect">
              <a:avLst/>
            </a:prstGeom>
            <a:noFill/>
            <a:ln>
              <a:noFill/>
            </a:ln>
          </p:spPr>
        </p:pic>
        <p:pic>
          <p:nvPicPr>
            <p:cNvPr id="2998" name="Google Shape;2998;p353"/>
            <p:cNvPicPr preferRelativeResize="0"/>
            <p:nvPr/>
          </p:nvPicPr>
          <p:blipFill>
            <a:blip r:embed="rId5">
              <a:alphaModFix/>
            </a:blip>
            <a:stretch>
              <a:fillRect/>
            </a:stretch>
          </p:blipFill>
          <p:spPr>
            <a:xfrm rot="4151567">
              <a:off x="-320042" y="-175873"/>
              <a:ext cx="2395664" cy="1636149"/>
            </a:xfrm>
            <a:prstGeom prst="rect">
              <a:avLst/>
            </a:prstGeom>
            <a:noFill/>
            <a:ln>
              <a:noFill/>
            </a:ln>
          </p:spPr>
        </p:pic>
      </p:grpSp>
      <p:sp>
        <p:nvSpPr>
          <p:cNvPr id="2999" name="Google Shape;2999;p353"/>
          <p:cNvSpPr txBox="1">
            <a:spLocks noGrp="1"/>
          </p:cNvSpPr>
          <p:nvPr>
            <p:ph type="title" hasCustomPrompt="1"/>
          </p:nvPr>
        </p:nvSpPr>
        <p:spPr>
          <a:xfrm>
            <a:off x="2387700" y="1514700"/>
            <a:ext cx="4368600" cy="146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000" name="Google Shape;3000;p353"/>
          <p:cNvSpPr txBox="1">
            <a:spLocks noGrp="1"/>
          </p:cNvSpPr>
          <p:nvPr>
            <p:ph type="subTitle" idx="1"/>
          </p:nvPr>
        </p:nvSpPr>
        <p:spPr>
          <a:xfrm>
            <a:off x="3070950" y="2980188"/>
            <a:ext cx="3002100" cy="6486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01"/>
        <p:cNvGrpSpPr/>
        <p:nvPr/>
      </p:nvGrpSpPr>
      <p:grpSpPr>
        <a:xfrm>
          <a:off x="0" y="0"/>
          <a:ext cx="0" cy="0"/>
          <a:chOff x="0" y="0"/>
          <a:chExt cx="0" cy="0"/>
        </a:xfrm>
      </p:grpSpPr>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3002"/>
        <p:cNvGrpSpPr/>
        <p:nvPr/>
      </p:nvGrpSpPr>
      <p:grpSpPr>
        <a:xfrm>
          <a:off x="0" y="0"/>
          <a:ext cx="0" cy="0"/>
          <a:chOff x="0" y="0"/>
          <a:chExt cx="0" cy="0"/>
        </a:xfrm>
      </p:grpSpPr>
      <p:grpSp>
        <p:nvGrpSpPr>
          <p:cNvPr id="3003" name="Google Shape;3003;p355"/>
          <p:cNvGrpSpPr/>
          <p:nvPr/>
        </p:nvGrpSpPr>
        <p:grpSpPr>
          <a:xfrm>
            <a:off x="-1595189" y="-1550751"/>
            <a:ext cx="10886939" cy="8860700"/>
            <a:chOff x="-1595189" y="-1550751"/>
            <a:chExt cx="10886939" cy="8860700"/>
          </a:xfrm>
        </p:grpSpPr>
        <p:pic>
          <p:nvPicPr>
            <p:cNvPr id="3004" name="Google Shape;3004;p355"/>
            <p:cNvPicPr preferRelativeResize="0"/>
            <p:nvPr/>
          </p:nvPicPr>
          <p:blipFill>
            <a:blip r:embed="rId3">
              <a:alphaModFix/>
            </a:blip>
            <a:stretch>
              <a:fillRect/>
            </a:stretch>
          </p:blipFill>
          <p:spPr>
            <a:xfrm rot="764436">
              <a:off x="-1357826" y="-1163539"/>
              <a:ext cx="3799209" cy="2576721"/>
            </a:xfrm>
            <a:prstGeom prst="rect">
              <a:avLst/>
            </a:prstGeom>
            <a:noFill/>
            <a:ln>
              <a:noFill/>
            </a:ln>
          </p:spPr>
        </p:pic>
        <p:pic>
          <p:nvPicPr>
            <p:cNvPr id="3005" name="Google Shape;3005;p355"/>
            <p:cNvPicPr preferRelativeResize="0"/>
            <p:nvPr/>
          </p:nvPicPr>
          <p:blipFill rotWithShape="1">
            <a:blip r:embed="rId4">
              <a:alphaModFix/>
            </a:blip>
            <a:srcRect l="14900" t="13704" r="12059"/>
            <a:stretch/>
          </p:blipFill>
          <p:spPr>
            <a:xfrm>
              <a:off x="7885900" y="4150558"/>
              <a:ext cx="1405850" cy="1806759"/>
            </a:xfrm>
            <a:prstGeom prst="rect">
              <a:avLst/>
            </a:prstGeom>
            <a:noFill/>
            <a:ln>
              <a:noFill/>
            </a:ln>
          </p:spPr>
        </p:pic>
        <p:pic>
          <p:nvPicPr>
            <p:cNvPr id="3006" name="Google Shape;3006;p355"/>
            <p:cNvPicPr preferRelativeResize="0"/>
            <p:nvPr/>
          </p:nvPicPr>
          <p:blipFill rotWithShape="1">
            <a:blip r:embed="rId5">
              <a:alphaModFix/>
            </a:blip>
            <a:srcRect l="11418" t="19680" r="8511" b="32342"/>
            <a:stretch/>
          </p:blipFill>
          <p:spPr>
            <a:xfrm rot="-6299993">
              <a:off x="7479352" y="363221"/>
              <a:ext cx="1582347" cy="1031455"/>
            </a:xfrm>
            <a:prstGeom prst="rect">
              <a:avLst/>
            </a:prstGeom>
            <a:noFill/>
            <a:ln>
              <a:noFill/>
            </a:ln>
          </p:spPr>
        </p:pic>
        <p:pic>
          <p:nvPicPr>
            <p:cNvPr id="3007" name="Google Shape;3007;p355"/>
            <p:cNvPicPr preferRelativeResize="0"/>
            <p:nvPr/>
          </p:nvPicPr>
          <p:blipFill>
            <a:blip r:embed="rId6">
              <a:alphaModFix/>
            </a:blip>
            <a:stretch>
              <a:fillRect/>
            </a:stretch>
          </p:blipFill>
          <p:spPr>
            <a:xfrm>
              <a:off x="1961424" y="4230450"/>
              <a:ext cx="3433074" cy="3079499"/>
            </a:xfrm>
            <a:prstGeom prst="rect">
              <a:avLst/>
            </a:prstGeom>
            <a:noFill/>
            <a:ln>
              <a:noFill/>
            </a:ln>
          </p:spPr>
        </p:pic>
      </p:grpSp>
      <p:sp>
        <p:nvSpPr>
          <p:cNvPr id="3008" name="Google Shape;3008;p35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solidFill>
                  <a:schemeClr val="dk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09" name="Google Shape;3009;p355"/>
          <p:cNvSpPr txBox="1">
            <a:spLocks noGrp="1"/>
          </p:cNvSpPr>
          <p:nvPr>
            <p:ph type="title" idx="2" hasCustomPrompt="1"/>
          </p:nvPr>
        </p:nvSpPr>
        <p:spPr>
          <a:xfrm>
            <a:off x="865350" y="181005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3010" name="Google Shape;3010;p355"/>
          <p:cNvSpPr txBox="1">
            <a:spLocks noGrp="1"/>
          </p:cNvSpPr>
          <p:nvPr>
            <p:ph type="title" idx="3"/>
          </p:nvPr>
        </p:nvSpPr>
        <p:spPr>
          <a:xfrm>
            <a:off x="1875288"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3011" name="Google Shape;3011;p355"/>
          <p:cNvSpPr txBox="1">
            <a:spLocks noGrp="1"/>
          </p:cNvSpPr>
          <p:nvPr>
            <p:ph type="subTitle" idx="1"/>
          </p:nvPr>
        </p:nvSpPr>
        <p:spPr>
          <a:xfrm>
            <a:off x="1875288"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12" name="Google Shape;3012;p355"/>
          <p:cNvSpPr txBox="1">
            <a:spLocks noGrp="1"/>
          </p:cNvSpPr>
          <p:nvPr>
            <p:ph type="title" idx="4" hasCustomPrompt="1"/>
          </p:nvPr>
        </p:nvSpPr>
        <p:spPr>
          <a:xfrm>
            <a:off x="4698337" y="1817013"/>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3013" name="Google Shape;3013;p355"/>
          <p:cNvSpPr txBox="1">
            <a:spLocks noGrp="1"/>
          </p:cNvSpPr>
          <p:nvPr>
            <p:ph type="title" idx="5"/>
          </p:nvPr>
        </p:nvSpPr>
        <p:spPr>
          <a:xfrm>
            <a:off x="5711475"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3014" name="Google Shape;3014;p355"/>
          <p:cNvSpPr txBox="1">
            <a:spLocks noGrp="1"/>
          </p:cNvSpPr>
          <p:nvPr>
            <p:ph type="subTitle" idx="6"/>
          </p:nvPr>
        </p:nvSpPr>
        <p:spPr>
          <a:xfrm>
            <a:off x="5711475"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15" name="Google Shape;3015;p355"/>
          <p:cNvSpPr txBox="1">
            <a:spLocks noGrp="1"/>
          </p:cNvSpPr>
          <p:nvPr>
            <p:ph type="title" idx="7" hasCustomPrompt="1"/>
          </p:nvPr>
        </p:nvSpPr>
        <p:spPr>
          <a:xfrm>
            <a:off x="865363"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3016" name="Google Shape;3016;p355"/>
          <p:cNvSpPr txBox="1">
            <a:spLocks noGrp="1"/>
          </p:cNvSpPr>
          <p:nvPr>
            <p:ph type="title" idx="8"/>
          </p:nvPr>
        </p:nvSpPr>
        <p:spPr>
          <a:xfrm>
            <a:off x="1875288"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3017" name="Google Shape;3017;p355"/>
          <p:cNvSpPr txBox="1">
            <a:spLocks noGrp="1"/>
          </p:cNvSpPr>
          <p:nvPr>
            <p:ph type="subTitle" idx="9"/>
          </p:nvPr>
        </p:nvSpPr>
        <p:spPr>
          <a:xfrm>
            <a:off x="1875288"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18" name="Google Shape;3018;p355"/>
          <p:cNvSpPr txBox="1">
            <a:spLocks noGrp="1"/>
          </p:cNvSpPr>
          <p:nvPr>
            <p:ph type="title" idx="13" hasCustomPrompt="1"/>
          </p:nvPr>
        </p:nvSpPr>
        <p:spPr>
          <a:xfrm>
            <a:off x="4698338"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3019" name="Google Shape;3019;p355"/>
          <p:cNvSpPr txBox="1">
            <a:spLocks noGrp="1"/>
          </p:cNvSpPr>
          <p:nvPr>
            <p:ph type="title" idx="14"/>
          </p:nvPr>
        </p:nvSpPr>
        <p:spPr>
          <a:xfrm>
            <a:off x="5711475"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3020" name="Google Shape;3020;p355"/>
          <p:cNvSpPr txBox="1">
            <a:spLocks noGrp="1"/>
          </p:cNvSpPr>
          <p:nvPr>
            <p:ph type="subTitle" idx="15"/>
          </p:nvPr>
        </p:nvSpPr>
        <p:spPr>
          <a:xfrm>
            <a:off x="5711475"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alphaModFix/>
          </a:blip>
          <a:stretch>
            <a:fillRect/>
          </a:stretch>
        </a:blipFill>
        <a:effectLst/>
      </p:bgPr>
    </p:bg>
    <p:spTree>
      <p:nvGrpSpPr>
        <p:cNvPr id="1" name="Shape 3021"/>
        <p:cNvGrpSpPr/>
        <p:nvPr/>
      </p:nvGrpSpPr>
      <p:grpSpPr>
        <a:xfrm>
          <a:off x="0" y="0"/>
          <a:ext cx="0" cy="0"/>
          <a:chOff x="0" y="0"/>
          <a:chExt cx="0" cy="0"/>
        </a:xfrm>
      </p:grpSpPr>
      <p:grpSp>
        <p:nvGrpSpPr>
          <p:cNvPr id="3022" name="Google Shape;3022;p356"/>
          <p:cNvGrpSpPr/>
          <p:nvPr/>
        </p:nvGrpSpPr>
        <p:grpSpPr>
          <a:xfrm>
            <a:off x="-3542285" y="-1561475"/>
            <a:ext cx="13934658" cy="8301225"/>
            <a:chOff x="-3542285" y="-1561475"/>
            <a:chExt cx="13934658" cy="8301225"/>
          </a:xfrm>
        </p:grpSpPr>
        <p:pic>
          <p:nvPicPr>
            <p:cNvPr id="3023" name="Google Shape;3023;p356"/>
            <p:cNvPicPr preferRelativeResize="0"/>
            <p:nvPr/>
          </p:nvPicPr>
          <p:blipFill>
            <a:blip r:embed="rId3">
              <a:alphaModFix/>
            </a:blip>
            <a:stretch>
              <a:fillRect/>
            </a:stretch>
          </p:blipFill>
          <p:spPr>
            <a:xfrm flipH="1">
              <a:off x="-3542285" y="1596250"/>
              <a:ext cx="5733971" cy="5143500"/>
            </a:xfrm>
            <a:prstGeom prst="rect">
              <a:avLst/>
            </a:prstGeom>
            <a:noFill/>
            <a:ln>
              <a:noFill/>
            </a:ln>
          </p:spPr>
        </p:pic>
        <p:pic>
          <p:nvPicPr>
            <p:cNvPr id="3024" name="Google Shape;3024;p356"/>
            <p:cNvPicPr preferRelativeResize="0"/>
            <p:nvPr/>
          </p:nvPicPr>
          <p:blipFill>
            <a:blip r:embed="rId4">
              <a:alphaModFix/>
            </a:blip>
            <a:stretch>
              <a:fillRect/>
            </a:stretch>
          </p:blipFill>
          <p:spPr>
            <a:xfrm>
              <a:off x="6157296" y="3820350"/>
              <a:ext cx="4235076" cy="2626826"/>
            </a:xfrm>
            <a:prstGeom prst="rect">
              <a:avLst/>
            </a:prstGeom>
            <a:noFill/>
            <a:ln>
              <a:noFill/>
            </a:ln>
          </p:spPr>
        </p:pic>
        <p:pic>
          <p:nvPicPr>
            <p:cNvPr id="3025" name="Google Shape;3025;p356"/>
            <p:cNvPicPr preferRelativeResize="0"/>
            <p:nvPr/>
          </p:nvPicPr>
          <p:blipFill>
            <a:blip r:embed="rId5">
              <a:alphaModFix/>
            </a:blip>
            <a:stretch>
              <a:fillRect/>
            </a:stretch>
          </p:blipFill>
          <p:spPr>
            <a:xfrm>
              <a:off x="-570474" y="-1561475"/>
              <a:ext cx="3873101" cy="2626825"/>
            </a:xfrm>
            <a:prstGeom prst="rect">
              <a:avLst/>
            </a:prstGeom>
            <a:noFill/>
            <a:ln>
              <a:noFill/>
            </a:ln>
          </p:spPr>
        </p:pic>
        <p:pic>
          <p:nvPicPr>
            <p:cNvPr id="3026" name="Google Shape;3026;p356"/>
            <p:cNvPicPr preferRelativeResize="0"/>
            <p:nvPr/>
          </p:nvPicPr>
          <p:blipFill>
            <a:blip r:embed="rId6">
              <a:alphaModFix/>
            </a:blip>
            <a:stretch>
              <a:fillRect/>
            </a:stretch>
          </p:blipFill>
          <p:spPr>
            <a:xfrm rot="-3511697">
              <a:off x="-514378" y="1733981"/>
              <a:ext cx="1926980" cy="2096240"/>
            </a:xfrm>
            <a:prstGeom prst="rect">
              <a:avLst/>
            </a:prstGeom>
            <a:noFill/>
            <a:ln>
              <a:noFill/>
            </a:ln>
          </p:spPr>
        </p:pic>
      </p:grpSp>
      <p:sp>
        <p:nvSpPr>
          <p:cNvPr id="3027" name="Google Shape;3027;p35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28" name="Google Shape;3028;p356"/>
          <p:cNvSpPr txBox="1">
            <a:spLocks noGrp="1"/>
          </p:cNvSpPr>
          <p:nvPr>
            <p:ph type="title" idx="2"/>
          </p:nvPr>
        </p:nvSpPr>
        <p:spPr>
          <a:xfrm>
            <a:off x="1053888"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029" name="Google Shape;3029;p356"/>
          <p:cNvSpPr txBox="1">
            <a:spLocks noGrp="1"/>
          </p:cNvSpPr>
          <p:nvPr>
            <p:ph type="subTitle" idx="1"/>
          </p:nvPr>
        </p:nvSpPr>
        <p:spPr>
          <a:xfrm>
            <a:off x="10537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30" name="Google Shape;3030;p356"/>
          <p:cNvSpPr txBox="1">
            <a:spLocks noGrp="1"/>
          </p:cNvSpPr>
          <p:nvPr>
            <p:ph type="title" idx="3"/>
          </p:nvPr>
        </p:nvSpPr>
        <p:spPr>
          <a:xfrm>
            <a:off x="3519069"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031" name="Google Shape;3031;p356"/>
          <p:cNvSpPr txBox="1">
            <a:spLocks noGrp="1"/>
          </p:cNvSpPr>
          <p:nvPr>
            <p:ph type="subTitle" idx="4"/>
          </p:nvPr>
        </p:nvSpPr>
        <p:spPr>
          <a:xfrm>
            <a:off x="3518925"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32" name="Google Shape;3032;p356"/>
          <p:cNvSpPr txBox="1">
            <a:spLocks noGrp="1"/>
          </p:cNvSpPr>
          <p:nvPr>
            <p:ph type="title" idx="5"/>
          </p:nvPr>
        </p:nvSpPr>
        <p:spPr>
          <a:xfrm>
            <a:off x="5984394"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033" name="Google Shape;3033;p356"/>
          <p:cNvSpPr txBox="1">
            <a:spLocks noGrp="1"/>
          </p:cNvSpPr>
          <p:nvPr>
            <p:ph type="subTitle" idx="6"/>
          </p:nvPr>
        </p:nvSpPr>
        <p:spPr>
          <a:xfrm>
            <a:off x="59842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Title and Two Columns 1">
  <p:cSld name="CUSTOM_15">
    <p:spTree>
      <p:nvGrpSpPr>
        <p:cNvPr id="1" name="Shape 3034"/>
        <p:cNvGrpSpPr/>
        <p:nvPr/>
      </p:nvGrpSpPr>
      <p:grpSpPr>
        <a:xfrm>
          <a:off x="0" y="0"/>
          <a:ext cx="0" cy="0"/>
          <a:chOff x="0" y="0"/>
          <a:chExt cx="0" cy="0"/>
        </a:xfrm>
      </p:grpSpPr>
      <p:grpSp>
        <p:nvGrpSpPr>
          <p:cNvPr id="3035" name="Google Shape;3035;p357"/>
          <p:cNvGrpSpPr/>
          <p:nvPr/>
        </p:nvGrpSpPr>
        <p:grpSpPr>
          <a:xfrm>
            <a:off x="-1450525" y="-1269237"/>
            <a:ext cx="11627502" cy="6583561"/>
            <a:chOff x="-1450525" y="-1269237"/>
            <a:chExt cx="11627502" cy="6583561"/>
          </a:xfrm>
        </p:grpSpPr>
        <p:pic>
          <p:nvPicPr>
            <p:cNvPr id="3036" name="Google Shape;3036;p357"/>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3037" name="Google Shape;3037;p357"/>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3038" name="Google Shape;3038;p357"/>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3039" name="Google Shape;3039;p357"/>
            <p:cNvPicPr preferRelativeResize="0"/>
            <p:nvPr/>
          </p:nvPicPr>
          <p:blipFill>
            <a:blip r:embed="rId5">
              <a:alphaModFix/>
            </a:blip>
            <a:stretch>
              <a:fillRect/>
            </a:stretch>
          </p:blipFill>
          <p:spPr>
            <a:xfrm>
              <a:off x="297099" y="-1269237"/>
              <a:ext cx="3080601" cy="2763375"/>
            </a:xfrm>
            <a:prstGeom prst="rect">
              <a:avLst/>
            </a:prstGeom>
            <a:noFill/>
            <a:ln>
              <a:noFill/>
            </a:ln>
          </p:spPr>
        </p:pic>
        <p:pic>
          <p:nvPicPr>
            <p:cNvPr id="3040" name="Google Shape;3040;p357"/>
            <p:cNvPicPr preferRelativeResize="0"/>
            <p:nvPr/>
          </p:nvPicPr>
          <p:blipFill rotWithShape="1">
            <a:blip r:embed="rId6">
              <a:alphaModFix/>
            </a:blip>
            <a:srcRect l="20035" t="16973" r="16821" b="16414"/>
            <a:stretch/>
          </p:blipFill>
          <p:spPr>
            <a:xfrm>
              <a:off x="438875" y="404600"/>
              <a:ext cx="1383351" cy="1587601"/>
            </a:xfrm>
            <a:prstGeom prst="rect">
              <a:avLst/>
            </a:prstGeom>
            <a:noFill/>
            <a:ln>
              <a:noFill/>
            </a:ln>
          </p:spPr>
        </p:pic>
      </p:grpSp>
      <p:sp>
        <p:nvSpPr>
          <p:cNvPr id="3041" name="Google Shape;3041;p35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42" name="Google Shape;3042;p357"/>
          <p:cNvSpPr txBox="1">
            <a:spLocks noGrp="1"/>
          </p:cNvSpPr>
          <p:nvPr>
            <p:ph type="title" idx="2"/>
          </p:nvPr>
        </p:nvSpPr>
        <p:spPr>
          <a:xfrm>
            <a:off x="2952113" y="3035300"/>
            <a:ext cx="3240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043" name="Google Shape;3043;p357"/>
          <p:cNvSpPr txBox="1">
            <a:spLocks noGrp="1"/>
          </p:cNvSpPr>
          <p:nvPr>
            <p:ph type="subTitle" idx="1"/>
          </p:nvPr>
        </p:nvSpPr>
        <p:spPr>
          <a:xfrm>
            <a:off x="2951887" y="3467600"/>
            <a:ext cx="32400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44" name="Google Shape;3044;p357"/>
          <p:cNvSpPr txBox="1">
            <a:spLocks noGrp="1"/>
          </p:cNvSpPr>
          <p:nvPr>
            <p:ph type="title" idx="3"/>
          </p:nvPr>
        </p:nvSpPr>
        <p:spPr>
          <a:xfrm>
            <a:off x="2952176" y="1494125"/>
            <a:ext cx="32397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045" name="Google Shape;3045;p357"/>
          <p:cNvSpPr txBox="1">
            <a:spLocks noGrp="1"/>
          </p:cNvSpPr>
          <p:nvPr>
            <p:ph type="subTitle" idx="4"/>
          </p:nvPr>
        </p:nvSpPr>
        <p:spPr>
          <a:xfrm>
            <a:off x="2951887" y="1926425"/>
            <a:ext cx="32397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3046"/>
        <p:cNvGrpSpPr/>
        <p:nvPr/>
      </p:nvGrpSpPr>
      <p:grpSpPr>
        <a:xfrm>
          <a:off x="0" y="0"/>
          <a:ext cx="0" cy="0"/>
          <a:chOff x="0" y="0"/>
          <a:chExt cx="0" cy="0"/>
        </a:xfrm>
      </p:grpSpPr>
      <p:grpSp>
        <p:nvGrpSpPr>
          <p:cNvPr id="3047" name="Google Shape;3047;p358"/>
          <p:cNvGrpSpPr/>
          <p:nvPr/>
        </p:nvGrpSpPr>
        <p:grpSpPr>
          <a:xfrm>
            <a:off x="-524126" y="0"/>
            <a:ext cx="10747186" cy="5701924"/>
            <a:chOff x="-524126" y="0"/>
            <a:chExt cx="10747186" cy="5701924"/>
          </a:xfrm>
        </p:grpSpPr>
        <p:grpSp>
          <p:nvGrpSpPr>
            <p:cNvPr id="3048" name="Google Shape;3048;p358"/>
            <p:cNvGrpSpPr/>
            <p:nvPr/>
          </p:nvGrpSpPr>
          <p:grpSpPr>
            <a:xfrm>
              <a:off x="-524126" y="0"/>
              <a:ext cx="10747186" cy="5701924"/>
              <a:chOff x="-524126" y="0"/>
              <a:chExt cx="10747186" cy="5701924"/>
            </a:xfrm>
          </p:grpSpPr>
          <p:pic>
            <p:nvPicPr>
              <p:cNvPr id="3049" name="Google Shape;3049;p358"/>
              <p:cNvPicPr preferRelativeResize="0"/>
              <p:nvPr/>
            </p:nvPicPr>
            <p:blipFill>
              <a:blip r:embed="rId2">
                <a:alphaModFix/>
              </a:blip>
              <a:stretch>
                <a:fillRect/>
              </a:stretch>
            </p:blipFill>
            <p:spPr>
              <a:xfrm flipH="1">
                <a:off x="91122" y="0"/>
                <a:ext cx="2101101" cy="1884744"/>
              </a:xfrm>
              <a:prstGeom prst="rect">
                <a:avLst/>
              </a:prstGeom>
              <a:noFill/>
              <a:ln>
                <a:noFill/>
              </a:ln>
            </p:spPr>
          </p:pic>
          <p:pic>
            <p:nvPicPr>
              <p:cNvPr id="3050" name="Google Shape;3050;p358"/>
              <p:cNvPicPr preferRelativeResize="0"/>
              <p:nvPr/>
            </p:nvPicPr>
            <p:blipFill>
              <a:blip r:embed="rId3">
                <a:alphaModFix/>
              </a:blip>
              <a:stretch>
                <a:fillRect/>
              </a:stretch>
            </p:blipFill>
            <p:spPr>
              <a:xfrm>
                <a:off x="-524126" y="535650"/>
                <a:ext cx="2016225" cy="2193326"/>
              </a:xfrm>
              <a:prstGeom prst="rect">
                <a:avLst/>
              </a:prstGeom>
              <a:noFill/>
              <a:ln>
                <a:noFill/>
              </a:ln>
            </p:spPr>
          </p:pic>
          <p:pic>
            <p:nvPicPr>
              <p:cNvPr id="3051" name="Google Shape;3051;p358"/>
              <p:cNvPicPr preferRelativeResize="0"/>
              <p:nvPr/>
            </p:nvPicPr>
            <p:blipFill>
              <a:blip r:embed="rId4">
                <a:alphaModFix/>
              </a:blip>
              <a:stretch>
                <a:fillRect/>
              </a:stretch>
            </p:blipFill>
            <p:spPr>
              <a:xfrm rot="-5400000">
                <a:off x="7322775" y="1085625"/>
                <a:ext cx="3580048" cy="2220524"/>
              </a:xfrm>
              <a:prstGeom prst="rect">
                <a:avLst/>
              </a:prstGeom>
              <a:noFill/>
              <a:ln>
                <a:noFill/>
              </a:ln>
            </p:spPr>
          </p:pic>
          <p:pic>
            <p:nvPicPr>
              <p:cNvPr id="3052" name="Google Shape;3052;p358"/>
              <p:cNvPicPr preferRelativeResize="0"/>
              <p:nvPr/>
            </p:nvPicPr>
            <p:blipFill>
              <a:blip r:embed="rId5">
                <a:alphaModFix/>
              </a:blip>
              <a:stretch>
                <a:fillRect/>
              </a:stretch>
            </p:blipFill>
            <p:spPr>
              <a:xfrm rot="10800000">
                <a:off x="7898700" y="3985891"/>
                <a:ext cx="1913025" cy="1716033"/>
              </a:xfrm>
              <a:prstGeom prst="rect">
                <a:avLst/>
              </a:prstGeom>
              <a:noFill/>
              <a:ln>
                <a:noFill/>
              </a:ln>
            </p:spPr>
          </p:pic>
          <p:pic>
            <p:nvPicPr>
              <p:cNvPr id="3053" name="Google Shape;3053;p358"/>
              <p:cNvPicPr preferRelativeResize="0"/>
              <p:nvPr/>
            </p:nvPicPr>
            <p:blipFill rotWithShape="1">
              <a:blip r:embed="rId6">
                <a:alphaModFix/>
              </a:blip>
              <a:srcRect t="17266" b="29950"/>
              <a:stretch/>
            </p:blipFill>
            <p:spPr>
              <a:xfrm rot="1799963">
                <a:off x="4400080" y="4046953"/>
                <a:ext cx="1953687" cy="1121791"/>
              </a:xfrm>
              <a:prstGeom prst="rect">
                <a:avLst/>
              </a:prstGeom>
              <a:noFill/>
              <a:ln>
                <a:noFill/>
              </a:ln>
            </p:spPr>
          </p:pic>
        </p:grpSp>
        <p:pic>
          <p:nvPicPr>
            <p:cNvPr id="3054" name="Google Shape;3054;p358"/>
            <p:cNvPicPr preferRelativeResize="0"/>
            <p:nvPr/>
          </p:nvPicPr>
          <p:blipFill>
            <a:blip r:embed="rId7">
              <a:alphaModFix/>
            </a:blip>
            <a:stretch>
              <a:fillRect/>
            </a:stretch>
          </p:blipFill>
          <p:spPr>
            <a:xfrm rot="-5400000">
              <a:off x="7257104" y="499997"/>
              <a:ext cx="2077123" cy="1418575"/>
            </a:xfrm>
            <a:prstGeom prst="rect">
              <a:avLst/>
            </a:prstGeom>
            <a:noFill/>
            <a:ln>
              <a:noFill/>
            </a:ln>
          </p:spPr>
        </p:pic>
      </p:grpSp>
      <p:sp>
        <p:nvSpPr>
          <p:cNvPr id="3055" name="Google Shape;3055;p35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56" name="Google Shape;3056;p358"/>
          <p:cNvSpPr txBox="1">
            <a:spLocks noGrp="1"/>
          </p:cNvSpPr>
          <p:nvPr>
            <p:ph type="title" idx="2"/>
          </p:nvPr>
        </p:nvSpPr>
        <p:spPr>
          <a:xfrm>
            <a:off x="1325796" y="1467313"/>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057" name="Google Shape;3057;p358"/>
          <p:cNvSpPr txBox="1">
            <a:spLocks noGrp="1"/>
          </p:cNvSpPr>
          <p:nvPr>
            <p:ph type="subTitle" idx="1"/>
          </p:nvPr>
        </p:nvSpPr>
        <p:spPr>
          <a:xfrm>
            <a:off x="1325678" y="1899613"/>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58" name="Google Shape;3058;p358"/>
          <p:cNvSpPr txBox="1">
            <a:spLocks noGrp="1"/>
          </p:cNvSpPr>
          <p:nvPr>
            <p:ph type="title" idx="3"/>
          </p:nvPr>
        </p:nvSpPr>
        <p:spPr>
          <a:xfrm>
            <a:off x="1325865" y="3090738"/>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059" name="Google Shape;3059;p358"/>
          <p:cNvSpPr txBox="1">
            <a:spLocks noGrp="1"/>
          </p:cNvSpPr>
          <p:nvPr>
            <p:ph type="subTitle" idx="4"/>
          </p:nvPr>
        </p:nvSpPr>
        <p:spPr>
          <a:xfrm>
            <a:off x="1325742" y="3523038"/>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60" name="Google Shape;3060;p358"/>
          <p:cNvSpPr txBox="1">
            <a:spLocks noGrp="1"/>
          </p:cNvSpPr>
          <p:nvPr>
            <p:ph type="title" idx="5"/>
          </p:nvPr>
        </p:nvSpPr>
        <p:spPr>
          <a:xfrm>
            <a:off x="6020122" y="1467325"/>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061" name="Google Shape;3061;p358"/>
          <p:cNvSpPr txBox="1">
            <a:spLocks noGrp="1"/>
          </p:cNvSpPr>
          <p:nvPr>
            <p:ph type="subTitle" idx="6"/>
          </p:nvPr>
        </p:nvSpPr>
        <p:spPr>
          <a:xfrm>
            <a:off x="6020004" y="1899625"/>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62" name="Google Shape;3062;p358"/>
          <p:cNvSpPr txBox="1">
            <a:spLocks noGrp="1"/>
          </p:cNvSpPr>
          <p:nvPr>
            <p:ph type="title" idx="7"/>
          </p:nvPr>
        </p:nvSpPr>
        <p:spPr>
          <a:xfrm>
            <a:off x="6020066" y="3090750"/>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063" name="Google Shape;3063;p358"/>
          <p:cNvSpPr txBox="1">
            <a:spLocks noGrp="1"/>
          </p:cNvSpPr>
          <p:nvPr>
            <p:ph type="subTitle" idx="8"/>
          </p:nvPr>
        </p:nvSpPr>
        <p:spPr>
          <a:xfrm>
            <a:off x="6019943" y="3523050"/>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3064"/>
        <p:cNvGrpSpPr/>
        <p:nvPr/>
      </p:nvGrpSpPr>
      <p:grpSpPr>
        <a:xfrm>
          <a:off x="0" y="0"/>
          <a:ext cx="0" cy="0"/>
          <a:chOff x="0" y="0"/>
          <a:chExt cx="0" cy="0"/>
        </a:xfrm>
      </p:grpSpPr>
      <p:grpSp>
        <p:nvGrpSpPr>
          <p:cNvPr id="3065" name="Google Shape;3065;p359"/>
          <p:cNvGrpSpPr/>
          <p:nvPr/>
        </p:nvGrpSpPr>
        <p:grpSpPr>
          <a:xfrm>
            <a:off x="-1280868" y="-1408800"/>
            <a:ext cx="11404015" cy="6945716"/>
            <a:chOff x="-1280868" y="-1408800"/>
            <a:chExt cx="11404015" cy="6945716"/>
          </a:xfrm>
        </p:grpSpPr>
        <p:pic>
          <p:nvPicPr>
            <p:cNvPr id="3066" name="Google Shape;3066;p359"/>
            <p:cNvPicPr preferRelativeResize="0"/>
            <p:nvPr/>
          </p:nvPicPr>
          <p:blipFill>
            <a:blip r:embed="rId2">
              <a:alphaModFix/>
            </a:blip>
            <a:stretch>
              <a:fillRect/>
            </a:stretch>
          </p:blipFill>
          <p:spPr>
            <a:xfrm>
              <a:off x="5260605" y="-1408800"/>
              <a:ext cx="2913825" cy="2613775"/>
            </a:xfrm>
            <a:prstGeom prst="rect">
              <a:avLst/>
            </a:prstGeom>
            <a:noFill/>
            <a:ln>
              <a:noFill/>
            </a:ln>
          </p:spPr>
        </p:pic>
        <p:pic>
          <p:nvPicPr>
            <p:cNvPr id="3067" name="Google Shape;3067;p359"/>
            <p:cNvPicPr preferRelativeResize="0"/>
            <p:nvPr/>
          </p:nvPicPr>
          <p:blipFill>
            <a:blip r:embed="rId3">
              <a:alphaModFix/>
            </a:blip>
            <a:stretch>
              <a:fillRect/>
            </a:stretch>
          </p:blipFill>
          <p:spPr>
            <a:xfrm rot="5400000">
              <a:off x="-1982131" y="1146300"/>
              <a:ext cx="3693299" cy="2290775"/>
            </a:xfrm>
            <a:prstGeom prst="rect">
              <a:avLst/>
            </a:prstGeom>
            <a:noFill/>
            <a:ln>
              <a:noFill/>
            </a:ln>
          </p:spPr>
        </p:pic>
        <p:pic>
          <p:nvPicPr>
            <p:cNvPr id="3068" name="Google Shape;3068;p359"/>
            <p:cNvPicPr preferRelativeResize="0"/>
            <p:nvPr/>
          </p:nvPicPr>
          <p:blipFill>
            <a:blip r:embed="rId4">
              <a:alphaModFix/>
            </a:blip>
            <a:stretch>
              <a:fillRect/>
            </a:stretch>
          </p:blipFill>
          <p:spPr>
            <a:xfrm rot="5400000" flipH="1">
              <a:off x="7662083" y="3075853"/>
              <a:ext cx="2932925" cy="1989201"/>
            </a:xfrm>
            <a:prstGeom prst="rect">
              <a:avLst/>
            </a:prstGeom>
            <a:noFill/>
            <a:ln>
              <a:noFill/>
            </a:ln>
          </p:spPr>
        </p:pic>
        <p:pic>
          <p:nvPicPr>
            <p:cNvPr id="3069" name="Google Shape;3069;p359"/>
            <p:cNvPicPr preferRelativeResize="0"/>
            <p:nvPr/>
          </p:nvPicPr>
          <p:blipFill rotWithShape="1">
            <a:blip r:embed="rId5">
              <a:alphaModFix/>
            </a:blip>
            <a:srcRect t="19260" b="31255"/>
            <a:stretch/>
          </p:blipFill>
          <p:spPr>
            <a:xfrm rot="-3690879">
              <a:off x="7755881" y="1413760"/>
              <a:ext cx="1694962" cy="912453"/>
            </a:xfrm>
            <a:prstGeom prst="rect">
              <a:avLst/>
            </a:prstGeom>
            <a:noFill/>
            <a:ln>
              <a:noFill/>
            </a:ln>
          </p:spPr>
        </p:pic>
      </p:grpSp>
      <p:sp>
        <p:nvSpPr>
          <p:cNvPr id="3070" name="Google Shape;3070;p35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71" name="Google Shape;3071;p359"/>
          <p:cNvSpPr txBox="1">
            <a:spLocks noGrp="1"/>
          </p:cNvSpPr>
          <p:nvPr>
            <p:ph type="title" idx="2"/>
          </p:nvPr>
        </p:nvSpPr>
        <p:spPr>
          <a:xfrm>
            <a:off x="1053888"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072" name="Google Shape;3072;p359"/>
          <p:cNvSpPr txBox="1">
            <a:spLocks noGrp="1"/>
          </p:cNvSpPr>
          <p:nvPr>
            <p:ph type="subTitle" idx="1"/>
          </p:nvPr>
        </p:nvSpPr>
        <p:spPr>
          <a:xfrm>
            <a:off x="10537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73" name="Google Shape;3073;p359"/>
          <p:cNvSpPr txBox="1">
            <a:spLocks noGrp="1"/>
          </p:cNvSpPr>
          <p:nvPr>
            <p:ph type="title" idx="3"/>
          </p:nvPr>
        </p:nvSpPr>
        <p:spPr>
          <a:xfrm>
            <a:off x="3519069"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074" name="Google Shape;3074;p359"/>
          <p:cNvSpPr txBox="1">
            <a:spLocks noGrp="1"/>
          </p:cNvSpPr>
          <p:nvPr>
            <p:ph type="subTitle" idx="4"/>
          </p:nvPr>
        </p:nvSpPr>
        <p:spPr>
          <a:xfrm>
            <a:off x="3518925"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75" name="Google Shape;3075;p359"/>
          <p:cNvSpPr txBox="1">
            <a:spLocks noGrp="1"/>
          </p:cNvSpPr>
          <p:nvPr>
            <p:ph type="title" idx="5"/>
          </p:nvPr>
        </p:nvSpPr>
        <p:spPr>
          <a:xfrm>
            <a:off x="5984394"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076" name="Google Shape;3076;p359"/>
          <p:cNvSpPr txBox="1">
            <a:spLocks noGrp="1"/>
          </p:cNvSpPr>
          <p:nvPr>
            <p:ph type="subTitle" idx="6"/>
          </p:nvPr>
        </p:nvSpPr>
        <p:spPr>
          <a:xfrm>
            <a:off x="59842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77" name="Google Shape;3077;p359"/>
          <p:cNvSpPr txBox="1">
            <a:spLocks noGrp="1"/>
          </p:cNvSpPr>
          <p:nvPr>
            <p:ph type="title" idx="7"/>
          </p:nvPr>
        </p:nvSpPr>
        <p:spPr>
          <a:xfrm>
            <a:off x="1053738"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078" name="Google Shape;3078;p359"/>
          <p:cNvSpPr txBox="1">
            <a:spLocks noGrp="1"/>
          </p:cNvSpPr>
          <p:nvPr>
            <p:ph type="subTitle" idx="8"/>
          </p:nvPr>
        </p:nvSpPr>
        <p:spPr>
          <a:xfrm>
            <a:off x="10536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79" name="Google Shape;3079;p359"/>
          <p:cNvSpPr txBox="1">
            <a:spLocks noGrp="1"/>
          </p:cNvSpPr>
          <p:nvPr>
            <p:ph type="title" idx="9"/>
          </p:nvPr>
        </p:nvSpPr>
        <p:spPr>
          <a:xfrm>
            <a:off x="3518919"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080" name="Google Shape;3080;p359"/>
          <p:cNvSpPr txBox="1">
            <a:spLocks noGrp="1"/>
          </p:cNvSpPr>
          <p:nvPr>
            <p:ph type="subTitle" idx="13"/>
          </p:nvPr>
        </p:nvSpPr>
        <p:spPr>
          <a:xfrm>
            <a:off x="3518775"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81" name="Google Shape;3081;p359"/>
          <p:cNvSpPr txBox="1">
            <a:spLocks noGrp="1"/>
          </p:cNvSpPr>
          <p:nvPr>
            <p:ph type="title" idx="14"/>
          </p:nvPr>
        </p:nvSpPr>
        <p:spPr>
          <a:xfrm>
            <a:off x="5984244"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082" name="Google Shape;3082;p359"/>
          <p:cNvSpPr txBox="1">
            <a:spLocks noGrp="1"/>
          </p:cNvSpPr>
          <p:nvPr>
            <p:ph type="subTitle" idx="15"/>
          </p:nvPr>
        </p:nvSpPr>
        <p:spPr>
          <a:xfrm>
            <a:off x="59841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3083"/>
        <p:cNvGrpSpPr/>
        <p:nvPr/>
      </p:nvGrpSpPr>
      <p:grpSpPr>
        <a:xfrm>
          <a:off x="0" y="0"/>
          <a:ext cx="0" cy="0"/>
          <a:chOff x="0" y="0"/>
          <a:chExt cx="0" cy="0"/>
        </a:xfrm>
      </p:grpSpPr>
      <p:grpSp>
        <p:nvGrpSpPr>
          <p:cNvPr id="3084" name="Google Shape;3084;p360"/>
          <p:cNvGrpSpPr/>
          <p:nvPr/>
        </p:nvGrpSpPr>
        <p:grpSpPr>
          <a:xfrm>
            <a:off x="-200222" y="-552413"/>
            <a:ext cx="10178698" cy="8163012"/>
            <a:chOff x="-200222" y="-552413"/>
            <a:chExt cx="10178698" cy="8163012"/>
          </a:xfrm>
        </p:grpSpPr>
        <p:pic>
          <p:nvPicPr>
            <p:cNvPr id="3085" name="Google Shape;3085;p360"/>
            <p:cNvPicPr preferRelativeResize="0"/>
            <p:nvPr/>
          </p:nvPicPr>
          <p:blipFill>
            <a:blip r:embed="rId2">
              <a:alphaModFix/>
            </a:blip>
            <a:stretch>
              <a:fillRect/>
            </a:stretch>
          </p:blipFill>
          <p:spPr>
            <a:xfrm rot="5400000">
              <a:off x="6610926" y="93263"/>
              <a:ext cx="4013225" cy="2721874"/>
            </a:xfrm>
            <a:prstGeom prst="rect">
              <a:avLst/>
            </a:prstGeom>
            <a:noFill/>
            <a:ln>
              <a:noFill/>
            </a:ln>
          </p:spPr>
        </p:pic>
        <p:pic>
          <p:nvPicPr>
            <p:cNvPr id="3086" name="Google Shape;3086;p360"/>
            <p:cNvPicPr preferRelativeResize="0"/>
            <p:nvPr/>
          </p:nvPicPr>
          <p:blipFill>
            <a:blip r:embed="rId3">
              <a:alphaModFix/>
            </a:blip>
            <a:stretch>
              <a:fillRect/>
            </a:stretch>
          </p:blipFill>
          <p:spPr>
            <a:xfrm>
              <a:off x="-200222" y="3899125"/>
              <a:ext cx="5983825" cy="3711474"/>
            </a:xfrm>
            <a:prstGeom prst="rect">
              <a:avLst/>
            </a:prstGeom>
            <a:noFill/>
            <a:ln>
              <a:noFill/>
            </a:ln>
          </p:spPr>
        </p:pic>
        <p:pic>
          <p:nvPicPr>
            <p:cNvPr id="3087" name="Google Shape;3087;p360"/>
            <p:cNvPicPr preferRelativeResize="0"/>
            <p:nvPr/>
          </p:nvPicPr>
          <p:blipFill>
            <a:blip r:embed="rId4">
              <a:alphaModFix/>
            </a:blip>
            <a:stretch>
              <a:fillRect/>
            </a:stretch>
          </p:blipFill>
          <p:spPr>
            <a:xfrm rot="5400000">
              <a:off x="7278787" y="3396688"/>
              <a:ext cx="2216575" cy="1513850"/>
            </a:xfrm>
            <a:prstGeom prst="rect">
              <a:avLst/>
            </a:prstGeom>
            <a:noFill/>
            <a:ln>
              <a:noFill/>
            </a:ln>
          </p:spPr>
        </p:pic>
      </p:grpSp>
      <p:sp>
        <p:nvSpPr>
          <p:cNvPr id="3088" name="Google Shape;3088;p360"/>
          <p:cNvSpPr txBox="1">
            <a:spLocks noGrp="1"/>
          </p:cNvSpPr>
          <p:nvPr>
            <p:ph type="title"/>
          </p:nvPr>
        </p:nvSpPr>
        <p:spPr>
          <a:xfrm>
            <a:off x="2211000" y="1176600"/>
            <a:ext cx="4722000" cy="1501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3089" name="Google Shape;3089;p360"/>
          <p:cNvSpPr txBox="1">
            <a:spLocks noGrp="1"/>
          </p:cNvSpPr>
          <p:nvPr>
            <p:ph type="subTitle" idx="1"/>
          </p:nvPr>
        </p:nvSpPr>
        <p:spPr>
          <a:xfrm>
            <a:off x="2488875" y="2598600"/>
            <a:ext cx="4166400" cy="9111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Title and Text 1">
  <p:cSld name="CUSTOM_17">
    <p:spTree>
      <p:nvGrpSpPr>
        <p:cNvPr id="1" name="Shape 3090"/>
        <p:cNvGrpSpPr/>
        <p:nvPr/>
      </p:nvGrpSpPr>
      <p:grpSpPr>
        <a:xfrm>
          <a:off x="0" y="0"/>
          <a:ext cx="0" cy="0"/>
          <a:chOff x="0" y="0"/>
          <a:chExt cx="0" cy="0"/>
        </a:xfrm>
      </p:grpSpPr>
      <p:grpSp>
        <p:nvGrpSpPr>
          <p:cNvPr id="3091" name="Google Shape;3091;p361"/>
          <p:cNvGrpSpPr/>
          <p:nvPr/>
        </p:nvGrpSpPr>
        <p:grpSpPr>
          <a:xfrm>
            <a:off x="188755" y="-780562"/>
            <a:ext cx="8955244" cy="7910287"/>
            <a:chOff x="188755" y="-780563"/>
            <a:chExt cx="8955244" cy="7910287"/>
          </a:xfrm>
        </p:grpSpPr>
        <p:pic>
          <p:nvPicPr>
            <p:cNvPr id="3092" name="Google Shape;3092;p361"/>
            <p:cNvPicPr preferRelativeResize="0"/>
            <p:nvPr/>
          </p:nvPicPr>
          <p:blipFill>
            <a:blip r:embed="rId2">
              <a:alphaModFix/>
            </a:blip>
            <a:stretch>
              <a:fillRect/>
            </a:stretch>
          </p:blipFill>
          <p:spPr>
            <a:xfrm rot="10800000" flipH="1">
              <a:off x="188755" y="-780563"/>
              <a:ext cx="3444049" cy="2136176"/>
            </a:xfrm>
            <a:prstGeom prst="rect">
              <a:avLst/>
            </a:prstGeom>
            <a:noFill/>
            <a:ln>
              <a:noFill/>
            </a:ln>
          </p:spPr>
        </p:pic>
        <p:pic>
          <p:nvPicPr>
            <p:cNvPr id="3093" name="Google Shape;3093;p361"/>
            <p:cNvPicPr preferRelativeResize="0"/>
            <p:nvPr/>
          </p:nvPicPr>
          <p:blipFill>
            <a:blip r:embed="rId3">
              <a:alphaModFix/>
            </a:blip>
            <a:stretch>
              <a:fillRect/>
            </a:stretch>
          </p:blipFill>
          <p:spPr>
            <a:xfrm>
              <a:off x="4913553" y="3381000"/>
              <a:ext cx="4179076" cy="3748724"/>
            </a:xfrm>
            <a:prstGeom prst="rect">
              <a:avLst/>
            </a:prstGeom>
            <a:noFill/>
            <a:ln>
              <a:noFill/>
            </a:ln>
          </p:spPr>
        </p:pic>
        <p:pic>
          <p:nvPicPr>
            <p:cNvPr id="3094" name="Google Shape;3094;p361"/>
            <p:cNvPicPr preferRelativeResize="0"/>
            <p:nvPr/>
          </p:nvPicPr>
          <p:blipFill>
            <a:blip r:embed="rId4">
              <a:alphaModFix/>
            </a:blip>
            <a:stretch>
              <a:fillRect/>
            </a:stretch>
          </p:blipFill>
          <p:spPr>
            <a:xfrm>
              <a:off x="7382450" y="2664425"/>
              <a:ext cx="1761549" cy="1580151"/>
            </a:xfrm>
            <a:prstGeom prst="rect">
              <a:avLst/>
            </a:prstGeom>
            <a:noFill/>
            <a:ln>
              <a:noFill/>
            </a:ln>
          </p:spPr>
        </p:pic>
        <p:pic>
          <p:nvPicPr>
            <p:cNvPr id="3095" name="Google Shape;3095;p361"/>
            <p:cNvPicPr preferRelativeResize="0"/>
            <p:nvPr/>
          </p:nvPicPr>
          <p:blipFill>
            <a:blip r:embed="rId5">
              <a:alphaModFix/>
            </a:blip>
            <a:stretch>
              <a:fillRect/>
            </a:stretch>
          </p:blipFill>
          <p:spPr>
            <a:xfrm rot="-5400000">
              <a:off x="7408613" y="3210012"/>
              <a:ext cx="2042425" cy="1394901"/>
            </a:xfrm>
            <a:prstGeom prst="rect">
              <a:avLst/>
            </a:prstGeom>
            <a:noFill/>
            <a:ln>
              <a:noFill/>
            </a:ln>
          </p:spPr>
        </p:pic>
      </p:grpSp>
      <p:sp>
        <p:nvSpPr>
          <p:cNvPr id="3096" name="Google Shape;3096;p36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97" name="Google Shape;3097;p361"/>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3098" name="Google Shape;3098;p361"/>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272"/>
        <p:cNvGrpSpPr/>
        <p:nvPr/>
      </p:nvGrpSpPr>
      <p:grpSpPr>
        <a:xfrm>
          <a:off x="0" y="0"/>
          <a:ext cx="0" cy="0"/>
          <a:chOff x="0" y="0"/>
          <a:chExt cx="0" cy="0"/>
        </a:xfrm>
      </p:grpSpPr>
      <p:grpSp>
        <p:nvGrpSpPr>
          <p:cNvPr id="273" name="Google Shape;273;p37"/>
          <p:cNvGrpSpPr/>
          <p:nvPr/>
        </p:nvGrpSpPr>
        <p:grpSpPr>
          <a:xfrm>
            <a:off x="-1791454" y="-279700"/>
            <a:ext cx="11961879" cy="6816521"/>
            <a:chOff x="-1791454" y="-279700"/>
            <a:chExt cx="11961879" cy="6816521"/>
          </a:xfrm>
        </p:grpSpPr>
        <p:pic>
          <p:nvPicPr>
            <p:cNvPr id="274" name="Google Shape;274;p37"/>
            <p:cNvPicPr preferRelativeResize="0"/>
            <p:nvPr/>
          </p:nvPicPr>
          <p:blipFill>
            <a:blip r:embed="rId2">
              <a:alphaModFix/>
            </a:blip>
            <a:stretch>
              <a:fillRect/>
            </a:stretch>
          </p:blipFill>
          <p:spPr>
            <a:xfrm rot="-5400000">
              <a:off x="7374526" y="574253"/>
              <a:ext cx="3451199" cy="2140599"/>
            </a:xfrm>
            <a:prstGeom prst="rect">
              <a:avLst/>
            </a:prstGeom>
            <a:noFill/>
            <a:ln>
              <a:noFill/>
            </a:ln>
          </p:spPr>
        </p:pic>
        <p:pic>
          <p:nvPicPr>
            <p:cNvPr id="275" name="Google Shape;275;p37"/>
            <p:cNvPicPr preferRelativeResize="0"/>
            <p:nvPr/>
          </p:nvPicPr>
          <p:blipFill>
            <a:blip r:embed="rId3">
              <a:alphaModFix/>
            </a:blip>
            <a:stretch>
              <a:fillRect/>
            </a:stretch>
          </p:blipFill>
          <p:spPr>
            <a:xfrm>
              <a:off x="-1791454" y="-279700"/>
              <a:ext cx="3295599" cy="2956226"/>
            </a:xfrm>
            <a:prstGeom prst="rect">
              <a:avLst/>
            </a:prstGeom>
            <a:noFill/>
            <a:ln>
              <a:noFill/>
            </a:ln>
          </p:spPr>
        </p:pic>
        <p:pic>
          <p:nvPicPr>
            <p:cNvPr id="276" name="Google Shape;276;p37"/>
            <p:cNvPicPr preferRelativeResize="0"/>
            <p:nvPr/>
          </p:nvPicPr>
          <p:blipFill>
            <a:blip r:embed="rId4">
              <a:alphaModFix/>
            </a:blip>
            <a:stretch>
              <a:fillRect/>
            </a:stretch>
          </p:blipFill>
          <p:spPr>
            <a:xfrm rot="10800000" flipH="1">
              <a:off x="-933630" y="4301659"/>
              <a:ext cx="3295601" cy="2235161"/>
            </a:xfrm>
            <a:prstGeom prst="rect">
              <a:avLst/>
            </a:prstGeom>
            <a:noFill/>
            <a:ln>
              <a:noFill/>
            </a:ln>
          </p:spPr>
        </p:pic>
      </p:grpSp>
      <p:sp>
        <p:nvSpPr>
          <p:cNvPr id="277" name="Google Shape;277;p3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Title and Text 2">
  <p:cSld name="CUSTOM_18">
    <p:spTree>
      <p:nvGrpSpPr>
        <p:cNvPr id="1" name="Shape 3099"/>
        <p:cNvGrpSpPr/>
        <p:nvPr/>
      </p:nvGrpSpPr>
      <p:grpSpPr>
        <a:xfrm>
          <a:off x="0" y="0"/>
          <a:ext cx="0" cy="0"/>
          <a:chOff x="0" y="0"/>
          <a:chExt cx="0" cy="0"/>
        </a:xfrm>
      </p:grpSpPr>
      <p:grpSp>
        <p:nvGrpSpPr>
          <p:cNvPr id="3100" name="Google Shape;3100;p362"/>
          <p:cNvGrpSpPr/>
          <p:nvPr/>
        </p:nvGrpSpPr>
        <p:grpSpPr>
          <a:xfrm>
            <a:off x="-1701425" y="-1739300"/>
            <a:ext cx="12263051" cy="8329945"/>
            <a:chOff x="-1701425" y="-1739300"/>
            <a:chExt cx="12263051" cy="8329945"/>
          </a:xfrm>
        </p:grpSpPr>
        <p:pic>
          <p:nvPicPr>
            <p:cNvPr id="3101" name="Google Shape;3101;p362"/>
            <p:cNvPicPr preferRelativeResize="0"/>
            <p:nvPr/>
          </p:nvPicPr>
          <p:blipFill>
            <a:blip r:embed="rId2">
              <a:alphaModFix/>
            </a:blip>
            <a:stretch>
              <a:fillRect/>
            </a:stretch>
          </p:blipFill>
          <p:spPr>
            <a:xfrm rot="10800000">
              <a:off x="5015972" y="3338347"/>
              <a:ext cx="4795305" cy="3252298"/>
            </a:xfrm>
            <a:prstGeom prst="rect">
              <a:avLst/>
            </a:prstGeom>
            <a:noFill/>
            <a:ln>
              <a:noFill/>
            </a:ln>
          </p:spPr>
        </p:pic>
        <p:pic>
          <p:nvPicPr>
            <p:cNvPr id="3102" name="Google Shape;3102;p362"/>
            <p:cNvPicPr preferRelativeResize="0"/>
            <p:nvPr/>
          </p:nvPicPr>
          <p:blipFill>
            <a:blip r:embed="rId3">
              <a:alphaModFix/>
            </a:blip>
            <a:stretch>
              <a:fillRect/>
            </a:stretch>
          </p:blipFill>
          <p:spPr>
            <a:xfrm>
              <a:off x="-1701425" y="-1739300"/>
              <a:ext cx="3779951" cy="3390725"/>
            </a:xfrm>
            <a:prstGeom prst="rect">
              <a:avLst/>
            </a:prstGeom>
            <a:noFill/>
            <a:ln>
              <a:noFill/>
            </a:ln>
          </p:spPr>
        </p:pic>
        <p:pic>
          <p:nvPicPr>
            <p:cNvPr id="3103" name="Google Shape;3103;p362"/>
            <p:cNvPicPr preferRelativeResize="0"/>
            <p:nvPr/>
          </p:nvPicPr>
          <p:blipFill>
            <a:blip r:embed="rId4">
              <a:alphaModFix/>
            </a:blip>
            <a:stretch>
              <a:fillRect/>
            </a:stretch>
          </p:blipFill>
          <p:spPr>
            <a:xfrm>
              <a:off x="6935990" y="-1451925"/>
              <a:ext cx="3625636" cy="3252300"/>
            </a:xfrm>
            <a:prstGeom prst="rect">
              <a:avLst/>
            </a:prstGeom>
            <a:noFill/>
            <a:ln>
              <a:noFill/>
            </a:ln>
          </p:spPr>
        </p:pic>
        <p:pic>
          <p:nvPicPr>
            <p:cNvPr id="3104" name="Google Shape;3104;p362"/>
            <p:cNvPicPr preferRelativeResize="0"/>
            <p:nvPr/>
          </p:nvPicPr>
          <p:blipFill>
            <a:blip r:embed="rId5">
              <a:alphaModFix/>
            </a:blip>
            <a:stretch>
              <a:fillRect/>
            </a:stretch>
          </p:blipFill>
          <p:spPr>
            <a:xfrm>
              <a:off x="6936006" y="3066000"/>
              <a:ext cx="2125575" cy="2312276"/>
            </a:xfrm>
            <a:prstGeom prst="rect">
              <a:avLst/>
            </a:prstGeom>
            <a:noFill/>
            <a:ln>
              <a:noFill/>
            </a:ln>
          </p:spPr>
        </p:pic>
        <p:pic>
          <p:nvPicPr>
            <p:cNvPr id="3105" name="Google Shape;3105;p362"/>
            <p:cNvPicPr preferRelativeResize="0"/>
            <p:nvPr/>
          </p:nvPicPr>
          <p:blipFill rotWithShape="1">
            <a:blip r:embed="rId6">
              <a:alphaModFix/>
            </a:blip>
            <a:srcRect t="19260" b="31255"/>
            <a:stretch/>
          </p:blipFill>
          <p:spPr>
            <a:xfrm rot="1776172">
              <a:off x="870081" y="79423"/>
              <a:ext cx="1694962" cy="912453"/>
            </a:xfrm>
            <a:prstGeom prst="rect">
              <a:avLst/>
            </a:prstGeom>
            <a:noFill/>
            <a:ln>
              <a:noFill/>
            </a:ln>
          </p:spPr>
        </p:pic>
      </p:grpSp>
      <p:sp>
        <p:nvSpPr>
          <p:cNvPr id="3106" name="Google Shape;3106;p36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107" name="Google Shape;3107;p362"/>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3108" name="Google Shape;3108;p362"/>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Title Only 1">
  <p:cSld name="CUSTOM_6">
    <p:spTree>
      <p:nvGrpSpPr>
        <p:cNvPr id="1" name="Shape 3109"/>
        <p:cNvGrpSpPr/>
        <p:nvPr/>
      </p:nvGrpSpPr>
      <p:grpSpPr>
        <a:xfrm>
          <a:off x="0" y="0"/>
          <a:ext cx="0" cy="0"/>
          <a:chOff x="0" y="0"/>
          <a:chExt cx="0" cy="0"/>
        </a:xfrm>
      </p:grpSpPr>
      <p:grpSp>
        <p:nvGrpSpPr>
          <p:cNvPr id="3110" name="Google Shape;3110;p363"/>
          <p:cNvGrpSpPr/>
          <p:nvPr/>
        </p:nvGrpSpPr>
        <p:grpSpPr>
          <a:xfrm>
            <a:off x="-1054292" y="35775"/>
            <a:ext cx="11314667" cy="7313371"/>
            <a:chOff x="-1054292" y="35775"/>
            <a:chExt cx="11314667" cy="7313371"/>
          </a:xfrm>
        </p:grpSpPr>
        <p:pic>
          <p:nvPicPr>
            <p:cNvPr id="3111" name="Google Shape;3111;p363"/>
            <p:cNvPicPr preferRelativeResize="0"/>
            <p:nvPr/>
          </p:nvPicPr>
          <p:blipFill>
            <a:blip r:embed="rId2">
              <a:alphaModFix/>
            </a:blip>
            <a:stretch>
              <a:fillRect/>
            </a:stretch>
          </p:blipFill>
          <p:spPr>
            <a:xfrm rot="-5400000" flipH="1">
              <a:off x="7457437" y="692712"/>
              <a:ext cx="3459874" cy="2146001"/>
            </a:xfrm>
            <a:prstGeom prst="rect">
              <a:avLst/>
            </a:prstGeom>
            <a:noFill/>
            <a:ln>
              <a:noFill/>
            </a:ln>
          </p:spPr>
        </p:pic>
        <p:pic>
          <p:nvPicPr>
            <p:cNvPr id="3112" name="Google Shape;3112;p363"/>
            <p:cNvPicPr preferRelativeResize="0"/>
            <p:nvPr/>
          </p:nvPicPr>
          <p:blipFill rotWithShape="1">
            <a:blip r:embed="rId3">
              <a:alphaModFix/>
            </a:blip>
            <a:srcRect l="10169" t="17695" r="12437" b="31587"/>
            <a:stretch/>
          </p:blipFill>
          <p:spPr>
            <a:xfrm>
              <a:off x="179525" y="183287"/>
              <a:ext cx="1537600" cy="1096174"/>
            </a:xfrm>
            <a:prstGeom prst="rect">
              <a:avLst/>
            </a:prstGeom>
            <a:noFill/>
            <a:ln>
              <a:noFill/>
            </a:ln>
          </p:spPr>
        </p:pic>
        <p:pic>
          <p:nvPicPr>
            <p:cNvPr id="3113" name="Google Shape;3113;p363"/>
            <p:cNvPicPr preferRelativeResize="0"/>
            <p:nvPr/>
          </p:nvPicPr>
          <p:blipFill>
            <a:blip r:embed="rId4">
              <a:alphaModFix/>
            </a:blip>
            <a:stretch>
              <a:fillRect/>
            </a:stretch>
          </p:blipFill>
          <p:spPr>
            <a:xfrm rot="-9211542">
              <a:off x="-698285" y="4228446"/>
              <a:ext cx="3605403" cy="2445275"/>
            </a:xfrm>
            <a:prstGeom prst="rect">
              <a:avLst/>
            </a:prstGeom>
            <a:noFill/>
            <a:ln>
              <a:noFill/>
            </a:ln>
          </p:spPr>
        </p:pic>
        <p:pic>
          <p:nvPicPr>
            <p:cNvPr id="3114" name="Google Shape;3114;p363"/>
            <p:cNvPicPr preferRelativeResize="0"/>
            <p:nvPr/>
          </p:nvPicPr>
          <p:blipFill>
            <a:blip r:embed="rId5">
              <a:alphaModFix/>
            </a:blip>
            <a:stretch>
              <a:fillRect/>
            </a:stretch>
          </p:blipFill>
          <p:spPr>
            <a:xfrm rot="-1186094">
              <a:off x="7759449" y="3949750"/>
              <a:ext cx="1786999" cy="1220449"/>
            </a:xfrm>
            <a:prstGeom prst="rect">
              <a:avLst/>
            </a:prstGeom>
            <a:noFill/>
            <a:ln>
              <a:noFill/>
            </a:ln>
          </p:spPr>
        </p:pic>
      </p:grpSp>
      <p:sp>
        <p:nvSpPr>
          <p:cNvPr id="3115" name="Google Shape;3115;p36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Title Only 2">
  <p:cSld name="CUSTOM_7">
    <p:spTree>
      <p:nvGrpSpPr>
        <p:cNvPr id="1" name="Shape 3116"/>
        <p:cNvGrpSpPr/>
        <p:nvPr/>
      </p:nvGrpSpPr>
      <p:grpSpPr>
        <a:xfrm>
          <a:off x="0" y="0"/>
          <a:ext cx="0" cy="0"/>
          <a:chOff x="0" y="0"/>
          <a:chExt cx="0" cy="0"/>
        </a:xfrm>
      </p:grpSpPr>
      <p:grpSp>
        <p:nvGrpSpPr>
          <p:cNvPr id="3117" name="Google Shape;3117;p364"/>
          <p:cNvGrpSpPr/>
          <p:nvPr/>
        </p:nvGrpSpPr>
        <p:grpSpPr>
          <a:xfrm>
            <a:off x="-600950" y="-1624125"/>
            <a:ext cx="10780900" cy="8093200"/>
            <a:chOff x="-600950" y="-1624125"/>
            <a:chExt cx="10780900" cy="8093200"/>
          </a:xfrm>
        </p:grpSpPr>
        <p:grpSp>
          <p:nvGrpSpPr>
            <p:cNvPr id="3118" name="Google Shape;3118;p364"/>
            <p:cNvGrpSpPr/>
            <p:nvPr/>
          </p:nvGrpSpPr>
          <p:grpSpPr>
            <a:xfrm>
              <a:off x="-600950" y="-508450"/>
              <a:ext cx="10780900" cy="6977525"/>
              <a:chOff x="-600950" y="-508450"/>
              <a:chExt cx="10780900" cy="6977525"/>
            </a:xfrm>
          </p:grpSpPr>
          <p:pic>
            <p:nvPicPr>
              <p:cNvPr id="3119" name="Google Shape;3119;p364"/>
              <p:cNvPicPr preferRelativeResize="0"/>
              <p:nvPr/>
            </p:nvPicPr>
            <p:blipFill>
              <a:blip r:embed="rId2">
                <a:alphaModFix/>
              </a:blip>
              <a:stretch>
                <a:fillRect/>
              </a:stretch>
            </p:blipFill>
            <p:spPr>
              <a:xfrm>
                <a:off x="-600950" y="-508450"/>
                <a:ext cx="2327950" cy="2088199"/>
              </a:xfrm>
              <a:prstGeom prst="rect">
                <a:avLst/>
              </a:prstGeom>
              <a:noFill/>
              <a:ln>
                <a:noFill/>
              </a:ln>
            </p:spPr>
          </p:pic>
          <p:pic>
            <p:nvPicPr>
              <p:cNvPr id="3120" name="Google Shape;3120;p364"/>
              <p:cNvPicPr preferRelativeResize="0"/>
              <p:nvPr/>
            </p:nvPicPr>
            <p:blipFill>
              <a:blip r:embed="rId3">
                <a:alphaModFix/>
              </a:blip>
              <a:stretch>
                <a:fillRect/>
              </a:stretch>
            </p:blipFill>
            <p:spPr>
              <a:xfrm rot="6157483">
                <a:off x="-324710" y="1290739"/>
                <a:ext cx="1888475" cy="1289749"/>
              </a:xfrm>
              <a:prstGeom prst="rect">
                <a:avLst/>
              </a:prstGeom>
              <a:noFill/>
              <a:ln>
                <a:noFill/>
              </a:ln>
            </p:spPr>
          </p:pic>
          <p:pic>
            <p:nvPicPr>
              <p:cNvPr id="3121" name="Google Shape;3121;p364"/>
              <p:cNvPicPr preferRelativeResize="0"/>
              <p:nvPr/>
            </p:nvPicPr>
            <p:blipFill>
              <a:blip r:embed="rId4">
                <a:alphaModFix/>
              </a:blip>
              <a:stretch>
                <a:fillRect/>
              </a:stretch>
            </p:blipFill>
            <p:spPr>
              <a:xfrm rot="5400000" flipH="1">
                <a:off x="7578124" y="3316450"/>
                <a:ext cx="3100677" cy="2102974"/>
              </a:xfrm>
              <a:prstGeom prst="rect">
                <a:avLst/>
              </a:prstGeom>
              <a:noFill/>
              <a:ln>
                <a:noFill/>
              </a:ln>
            </p:spPr>
          </p:pic>
          <p:pic>
            <p:nvPicPr>
              <p:cNvPr id="3122" name="Google Shape;3122;p364"/>
              <p:cNvPicPr preferRelativeResize="0"/>
              <p:nvPr/>
            </p:nvPicPr>
            <p:blipFill>
              <a:blip r:embed="rId5">
                <a:alphaModFix/>
              </a:blip>
              <a:stretch>
                <a:fillRect/>
              </a:stretch>
            </p:blipFill>
            <p:spPr>
              <a:xfrm rot="1628416">
                <a:off x="4974155" y="3581521"/>
                <a:ext cx="2298962" cy="2500882"/>
              </a:xfrm>
              <a:prstGeom prst="rect">
                <a:avLst/>
              </a:prstGeom>
              <a:noFill/>
              <a:ln>
                <a:noFill/>
              </a:ln>
            </p:spPr>
          </p:pic>
        </p:grpSp>
        <p:pic>
          <p:nvPicPr>
            <p:cNvPr id="3123" name="Google Shape;3123;p364"/>
            <p:cNvPicPr preferRelativeResize="0"/>
            <p:nvPr/>
          </p:nvPicPr>
          <p:blipFill>
            <a:blip r:embed="rId6">
              <a:alphaModFix/>
            </a:blip>
            <a:stretch>
              <a:fillRect/>
            </a:stretch>
          </p:blipFill>
          <p:spPr>
            <a:xfrm rot="10800000" flipH="1">
              <a:off x="5515005" y="-1624125"/>
              <a:ext cx="4184270" cy="2595300"/>
            </a:xfrm>
            <a:prstGeom prst="rect">
              <a:avLst/>
            </a:prstGeom>
            <a:noFill/>
            <a:ln>
              <a:noFill/>
            </a:ln>
          </p:spPr>
        </p:pic>
      </p:grpSp>
      <p:sp>
        <p:nvSpPr>
          <p:cNvPr id="3124" name="Google Shape;3124;p36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Title Only 3">
  <p:cSld name="CUSTOM_8">
    <p:spTree>
      <p:nvGrpSpPr>
        <p:cNvPr id="1" name="Shape 3125"/>
        <p:cNvGrpSpPr/>
        <p:nvPr/>
      </p:nvGrpSpPr>
      <p:grpSpPr>
        <a:xfrm>
          <a:off x="0" y="0"/>
          <a:ext cx="0" cy="0"/>
          <a:chOff x="0" y="0"/>
          <a:chExt cx="0" cy="0"/>
        </a:xfrm>
      </p:grpSpPr>
      <p:grpSp>
        <p:nvGrpSpPr>
          <p:cNvPr id="3126" name="Google Shape;3126;p365"/>
          <p:cNvGrpSpPr/>
          <p:nvPr/>
        </p:nvGrpSpPr>
        <p:grpSpPr>
          <a:xfrm>
            <a:off x="-898133" y="-1111462"/>
            <a:ext cx="10893484" cy="7070612"/>
            <a:chOff x="-898133" y="-1111462"/>
            <a:chExt cx="10893484" cy="7070612"/>
          </a:xfrm>
        </p:grpSpPr>
        <p:pic>
          <p:nvPicPr>
            <p:cNvPr id="3127" name="Google Shape;3127;p365"/>
            <p:cNvPicPr preferRelativeResize="0"/>
            <p:nvPr/>
          </p:nvPicPr>
          <p:blipFill>
            <a:blip r:embed="rId2">
              <a:alphaModFix/>
            </a:blip>
            <a:stretch>
              <a:fillRect/>
            </a:stretch>
          </p:blipFill>
          <p:spPr>
            <a:xfrm rot="5400000">
              <a:off x="7530414" y="-98237"/>
              <a:ext cx="2937549" cy="1992326"/>
            </a:xfrm>
            <a:prstGeom prst="rect">
              <a:avLst/>
            </a:prstGeom>
            <a:noFill/>
            <a:ln>
              <a:noFill/>
            </a:ln>
          </p:spPr>
        </p:pic>
        <p:pic>
          <p:nvPicPr>
            <p:cNvPr id="3128" name="Google Shape;3128;p365"/>
            <p:cNvPicPr preferRelativeResize="0"/>
            <p:nvPr/>
          </p:nvPicPr>
          <p:blipFill>
            <a:blip r:embed="rId3">
              <a:alphaModFix/>
            </a:blip>
            <a:stretch>
              <a:fillRect/>
            </a:stretch>
          </p:blipFill>
          <p:spPr>
            <a:xfrm rot="5400000">
              <a:off x="-1554995" y="-454600"/>
              <a:ext cx="3459450" cy="2145725"/>
            </a:xfrm>
            <a:prstGeom prst="rect">
              <a:avLst/>
            </a:prstGeom>
            <a:noFill/>
            <a:ln>
              <a:noFill/>
            </a:ln>
          </p:spPr>
        </p:pic>
        <p:pic>
          <p:nvPicPr>
            <p:cNvPr id="3129" name="Google Shape;3129;p365"/>
            <p:cNvPicPr preferRelativeResize="0"/>
            <p:nvPr/>
          </p:nvPicPr>
          <p:blipFill>
            <a:blip r:embed="rId4">
              <a:alphaModFix/>
            </a:blip>
            <a:stretch>
              <a:fillRect/>
            </a:stretch>
          </p:blipFill>
          <p:spPr>
            <a:xfrm rot="10800000">
              <a:off x="7719152" y="3947500"/>
              <a:ext cx="2242574" cy="2011650"/>
            </a:xfrm>
            <a:prstGeom prst="rect">
              <a:avLst/>
            </a:prstGeom>
            <a:noFill/>
            <a:ln>
              <a:noFill/>
            </a:ln>
          </p:spPr>
        </p:pic>
        <p:pic>
          <p:nvPicPr>
            <p:cNvPr id="3130" name="Google Shape;3130;p365"/>
            <p:cNvPicPr preferRelativeResize="0"/>
            <p:nvPr/>
          </p:nvPicPr>
          <p:blipFill>
            <a:blip r:embed="rId5">
              <a:alphaModFix/>
            </a:blip>
            <a:stretch>
              <a:fillRect/>
            </a:stretch>
          </p:blipFill>
          <p:spPr>
            <a:xfrm>
              <a:off x="960850" y="241600"/>
              <a:ext cx="1463325" cy="1312650"/>
            </a:xfrm>
            <a:prstGeom prst="rect">
              <a:avLst/>
            </a:prstGeom>
            <a:noFill/>
            <a:ln>
              <a:noFill/>
            </a:ln>
          </p:spPr>
        </p:pic>
        <p:pic>
          <p:nvPicPr>
            <p:cNvPr id="3131" name="Google Shape;3131;p365"/>
            <p:cNvPicPr preferRelativeResize="0"/>
            <p:nvPr/>
          </p:nvPicPr>
          <p:blipFill rotWithShape="1">
            <a:blip r:embed="rId6">
              <a:alphaModFix/>
            </a:blip>
            <a:srcRect l="18347" t="12743" r="15371" b="13386"/>
            <a:stretch/>
          </p:blipFill>
          <p:spPr>
            <a:xfrm>
              <a:off x="7453775" y="179150"/>
              <a:ext cx="1082701" cy="1312651"/>
            </a:xfrm>
            <a:prstGeom prst="rect">
              <a:avLst/>
            </a:prstGeom>
            <a:noFill/>
            <a:ln>
              <a:noFill/>
            </a:ln>
          </p:spPr>
        </p:pic>
        <p:pic>
          <p:nvPicPr>
            <p:cNvPr id="3132" name="Google Shape;3132;p365"/>
            <p:cNvPicPr preferRelativeResize="0"/>
            <p:nvPr/>
          </p:nvPicPr>
          <p:blipFill rotWithShape="1">
            <a:blip r:embed="rId7">
              <a:alphaModFix/>
            </a:blip>
            <a:srcRect t="17696" b="29511"/>
            <a:stretch/>
          </p:blipFill>
          <p:spPr>
            <a:xfrm rot="1601855">
              <a:off x="1816752" y="3995078"/>
              <a:ext cx="2134050" cy="1225544"/>
            </a:xfrm>
            <a:prstGeom prst="rect">
              <a:avLst/>
            </a:prstGeom>
            <a:noFill/>
            <a:ln>
              <a:noFill/>
            </a:ln>
          </p:spPr>
        </p:pic>
      </p:grpSp>
      <p:sp>
        <p:nvSpPr>
          <p:cNvPr id="3133" name="Google Shape;3133;p36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Title Only 4">
  <p:cSld name="CUSTOM_9">
    <p:spTree>
      <p:nvGrpSpPr>
        <p:cNvPr id="1" name="Shape 3134"/>
        <p:cNvGrpSpPr/>
        <p:nvPr/>
      </p:nvGrpSpPr>
      <p:grpSpPr>
        <a:xfrm>
          <a:off x="0" y="0"/>
          <a:ext cx="0" cy="0"/>
          <a:chOff x="0" y="0"/>
          <a:chExt cx="0" cy="0"/>
        </a:xfrm>
      </p:grpSpPr>
      <p:grpSp>
        <p:nvGrpSpPr>
          <p:cNvPr id="3135" name="Google Shape;3135;p366"/>
          <p:cNvGrpSpPr/>
          <p:nvPr/>
        </p:nvGrpSpPr>
        <p:grpSpPr>
          <a:xfrm>
            <a:off x="-522355" y="-941251"/>
            <a:ext cx="11946884" cy="7445138"/>
            <a:chOff x="-522355" y="-941251"/>
            <a:chExt cx="11946884" cy="7445138"/>
          </a:xfrm>
        </p:grpSpPr>
        <p:pic>
          <p:nvPicPr>
            <p:cNvPr id="3136" name="Google Shape;3136;p366"/>
            <p:cNvPicPr preferRelativeResize="0"/>
            <p:nvPr/>
          </p:nvPicPr>
          <p:blipFill>
            <a:blip r:embed="rId2">
              <a:alphaModFix/>
            </a:blip>
            <a:stretch>
              <a:fillRect/>
            </a:stretch>
          </p:blipFill>
          <p:spPr>
            <a:xfrm>
              <a:off x="7627062" y="1017713"/>
              <a:ext cx="3797467" cy="3406425"/>
            </a:xfrm>
            <a:prstGeom prst="rect">
              <a:avLst/>
            </a:prstGeom>
            <a:noFill/>
            <a:ln>
              <a:noFill/>
            </a:ln>
          </p:spPr>
        </p:pic>
        <p:pic>
          <p:nvPicPr>
            <p:cNvPr id="3137" name="Google Shape;3137;p366"/>
            <p:cNvPicPr preferRelativeResize="0"/>
            <p:nvPr/>
          </p:nvPicPr>
          <p:blipFill>
            <a:blip r:embed="rId3">
              <a:alphaModFix/>
            </a:blip>
            <a:stretch>
              <a:fillRect/>
            </a:stretch>
          </p:blipFill>
          <p:spPr>
            <a:xfrm rot="10800000" flipH="1">
              <a:off x="-522350" y="-941251"/>
              <a:ext cx="3496402" cy="2168651"/>
            </a:xfrm>
            <a:prstGeom prst="rect">
              <a:avLst/>
            </a:prstGeom>
            <a:noFill/>
            <a:ln>
              <a:noFill/>
            </a:ln>
          </p:spPr>
        </p:pic>
        <p:pic>
          <p:nvPicPr>
            <p:cNvPr id="3138" name="Google Shape;3138;p366"/>
            <p:cNvPicPr preferRelativeResize="0"/>
            <p:nvPr/>
          </p:nvPicPr>
          <p:blipFill>
            <a:blip r:embed="rId4">
              <a:alphaModFix/>
            </a:blip>
            <a:stretch>
              <a:fillRect/>
            </a:stretch>
          </p:blipFill>
          <p:spPr>
            <a:xfrm>
              <a:off x="7669571" y="59325"/>
              <a:ext cx="1302178" cy="1168075"/>
            </a:xfrm>
            <a:prstGeom prst="rect">
              <a:avLst/>
            </a:prstGeom>
            <a:noFill/>
            <a:ln>
              <a:noFill/>
            </a:ln>
          </p:spPr>
        </p:pic>
        <p:pic>
          <p:nvPicPr>
            <p:cNvPr id="3139" name="Google Shape;3139;p366"/>
            <p:cNvPicPr preferRelativeResize="0"/>
            <p:nvPr/>
          </p:nvPicPr>
          <p:blipFill>
            <a:blip r:embed="rId5">
              <a:alphaModFix/>
            </a:blip>
            <a:stretch>
              <a:fillRect/>
            </a:stretch>
          </p:blipFill>
          <p:spPr>
            <a:xfrm rot="10800000" flipH="1">
              <a:off x="-522355" y="4335238"/>
              <a:ext cx="3197532" cy="2168649"/>
            </a:xfrm>
            <a:prstGeom prst="rect">
              <a:avLst/>
            </a:prstGeom>
            <a:noFill/>
            <a:ln>
              <a:noFill/>
            </a:ln>
          </p:spPr>
        </p:pic>
        <p:pic>
          <p:nvPicPr>
            <p:cNvPr id="3140" name="Google Shape;3140;p366"/>
            <p:cNvPicPr preferRelativeResize="0"/>
            <p:nvPr/>
          </p:nvPicPr>
          <p:blipFill rotWithShape="1">
            <a:blip r:embed="rId6">
              <a:alphaModFix/>
            </a:blip>
            <a:srcRect t="17485" b="31346"/>
            <a:stretch/>
          </p:blipFill>
          <p:spPr>
            <a:xfrm rot="-3539246">
              <a:off x="-529255" y="2511046"/>
              <a:ext cx="1790309" cy="996532"/>
            </a:xfrm>
            <a:prstGeom prst="rect">
              <a:avLst/>
            </a:prstGeom>
            <a:noFill/>
            <a:ln>
              <a:noFill/>
            </a:ln>
          </p:spPr>
        </p:pic>
      </p:grpSp>
      <p:sp>
        <p:nvSpPr>
          <p:cNvPr id="3141" name="Google Shape;3141;p36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3142"/>
        <p:cNvGrpSpPr/>
        <p:nvPr/>
      </p:nvGrpSpPr>
      <p:grpSpPr>
        <a:xfrm>
          <a:off x="0" y="0"/>
          <a:ext cx="0" cy="0"/>
          <a:chOff x="0" y="0"/>
          <a:chExt cx="0" cy="0"/>
        </a:xfrm>
      </p:grpSpPr>
      <p:grpSp>
        <p:nvGrpSpPr>
          <p:cNvPr id="3143" name="Google Shape;3143;p367"/>
          <p:cNvGrpSpPr/>
          <p:nvPr/>
        </p:nvGrpSpPr>
        <p:grpSpPr>
          <a:xfrm>
            <a:off x="-1791454" y="-279700"/>
            <a:ext cx="11961879" cy="6816521"/>
            <a:chOff x="-1791454" y="-279700"/>
            <a:chExt cx="11961879" cy="6816521"/>
          </a:xfrm>
        </p:grpSpPr>
        <p:pic>
          <p:nvPicPr>
            <p:cNvPr id="3144" name="Google Shape;3144;p367"/>
            <p:cNvPicPr preferRelativeResize="0"/>
            <p:nvPr/>
          </p:nvPicPr>
          <p:blipFill>
            <a:blip r:embed="rId2">
              <a:alphaModFix/>
            </a:blip>
            <a:stretch>
              <a:fillRect/>
            </a:stretch>
          </p:blipFill>
          <p:spPr>
            <a:xfrm rot="-5400000">
              <a:off x="7374526" y="574253"/>
              <a:ext cx="3451199" cy="2140599"/>
            </a:xfrm>
            <a:prstGeom prst="rect">
              <a:avLst/>
            </a:prstGeom>
            <a:noFill/>
            <a:ln>
              <a:noFill/>
            </a:ln>
          </p:spPr>
        </p:pic>
        <p:pic>
          <p:nvPicPr>
            <p:cNvPr id="3145" name="Google Shape;3145;p367"/>
            <p:cNvPicPr preferRelativeResize="0"/>
            <p:nvPr/>
          </p:nvPicPr>
          <p:blipFill>
            <a:blip r:embed="rId3">
              <a:alphaModFix/>
            </a:blip>
            <a:stretch>
              <a:fillRect/>
            </a:stretch>
          </p:blipFill>
          <p:spPr>
            <a:xfrm>
              <a:off x="-1791454" y="-279700"/>
              <a:ext cx="3295599" cy="2956226"/>
            </a:xfrm>
            <a:prstGeom prst="rect">
              <a:avLst/>
            </a:prstGeom>
            <a:noFill/>
            <a:ln>
              <a:noFill/>
            </a:ln>
          </p:spPr>
        </p:pic>
        <p:pic>
          <p:nvPicPr>
            <p:cNvPr id="3146" name="Google Shape;3146;p367"/>
            <p:cNvPicPr preferRelativeResize="0"/>
            <p:nvPr/>
          </p:nvPicPr>
          <p:blipFill>
            <a:blip r:embed="rId4">
              <a:alphaModFix/>
            </a:blip>
            <a:stretch>
              <a:fillRect/>
            </a:stretch>
          </p:blipFill>
          <p:spPr>
            <a:xfrm rot="10800000" flipH="1">
              <a:off x="-933630" y="4301659"/>
              <a:ext cx="3295601" cy="2235161"/>
            </a:xfrm>
            <a:prstGeom prst="rect">
              <a:avLst/>
            </a:prstGeom>
            <a:noFill/>
            <a:ln>
              <a:noFill/>
            </a:ln>
          </p:spPr>
        </p:pic>
      </p:grpSp>
      <p:sp>
        <p:nvSpPr>
          <p:cNvPr id="3147" name="Google Shape;3147;p36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Title Only 6">
  <p:cSld name="CUSTOM_12">
    <p:spTree>
      <p:nvGrpSpPr>
        <p:cNvPr id="1" name="Shape 3148"/>
        <p:cNvGrpSpPr/>
        <p:nvPr/>
      </p:nvGrpSpPr>
      <p:grpSpPr>
        <a:xfrm>
          <a:off x="0" y="0"/>
          <a:ext cx="0" cy="0"/>
          <a:chOff x="0" y="0"/>
          <a:chExt cx="0" cy="0"/>
        </a:xfrm>
      </p:grpSpPr>
      <p:sp>
        <p:nvSpPr>
          <p:cNvPr id="3149" name="Google Shape;3149;p36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3150" name="Google Shape;3150;p368"/>
          <p:cNvGrpSpPr/>
          <p:nvPr/>
        </p:nvGrpSpPr>
        <p:grpSpPr>
          <a:xfrm>
            <a:off x="-485825" y="-1593874"/>
            <a:ext cx="11303985" cy="8859874"/>
            <a:chOff x="-485825" y="-1593874"/>
            <a:chExt cx="11303985" cy="8859874"/>
          </a:xfrm>
        </p:grpSpPr>
        <p:grpSp>
          <p:nvGrpSpPr>
            <p:cNvPr id="3151" name="Google Shape;3151;p368"/>
            <p:cNvGrpSpPr/>
            <p:nvPr/>
          </p:nvGrpSpPr>
          <p:grpSpPr>
            <a:xfrm>
              <a:off x="-431426" y="-1593874"/>
              <a:ext cx="11249586" cy="8859874"/>
              <a:chOff x="-431426" y="-1593874"/>
              <a:chExt cx="11249586" cy="8859874"/>
            </a:xfrm>
          </p:grpSpPr>
          <p:pic>
            <p:nvPicPr>
              <p:cNvPr id="3152" name="Google Shape;3152;p368"/>
              <p:cNvPicPr preferRelativeResize="0"/>
              <p:nvPr/>
            </p:nvPicPr>
            <p:blipFill>
              <a:blip r:embed="rId2">
                <a:alphaModFix/>
              </a:blip>
              <a:stretch>
                <a:fillRect/>
              </a:stretch>
            </p:blipFill>
            <p:spPr>
              <a:xfrm>
                <a:off x="5084190" y="2122500"/>
                <a:ext cx="5733971" cy="5143500"/>
              </a:xfrm>
              <a:prstGeom prst="rect">
                <a:avLst/>
              </a:prstGeom>
              <a:noFill/>
              <a:ln>
                <a:noFill/>
              </a:ln>
            </p:spPr>
          </p:pic>
          <p:pic>
            <p:nvPicPr>
              <p:cNvPr id="3153" name="Google Shape;3153;p368"/>
              <p:cNvPicPr preferRelativeResize="0"/>
              <p:nvPr/>
            </p:nvPicPr>
            <p:blipFill>
              <a:blip r:embed="rId3">
                <a:alphaModFix/>
              </a:blip>
              <a:stretch>
                <a:fillRect/>
              </a:stretch>
            </p:blipFill>
            <p:spPr>
              <a:xfrm rot="10800000" flipH="1">
                <a:off x="-431426" y="-1593874"/>
                <a:ext cx="4210552" cy="2611599"/>
              </a:xfrm>
              <a:prstGeom prst="rect">
                <a:avLst/>
              </a:prstGeom>
              <a:noFill/>
              <a:ln>
                <a:noFill/>
              </a:ln>
            </p:spPr>
          </p:pic>
          <p:pic>
            <p:nvPicPr>
              <p:cNvPr id="3154" name="Google Shape;3154;p368"/>
              <p:cNvPicPr preferRelativeResize="0"/>
              <p:nvPr/>
            </p:nvPicPr>
            <p:blipFill>
              <a:blip r:embed="rId4">
                <a:alphaModFix/>
              </a:blip>
              <a:stretch>
                <a:fillRect/>
              </a:stretch>
            </p:blipFill>
            <p:spPr>
              <a:xfrm>
                <a:off x="7425700" y="65716"/>
                <a:ext cx="1659901" cy="1488984"/>
              </a:xfrm>
              <a:prstGeom prst="rect">
                <a:avLst/>
              </a:prstGeom>
              <a:noFill/>
              <a:ln>
                <a:noFill/>
              </a:ln>
            </p:spPr>
          </p:pic>
          <p:pic>
            <p:nvPicPr>
              <p:cNvPr id="3155" name="Google Shape;3155;p368"/>
              <p:cNvPicPr preferRelativeResize="0"/>
              <p:nvPr/>
            </p:nvPicPr>
            <p:blipFill rotWithShape="1">
              <a:blip r:embed="rId5">
                <a:alphaModFix/>
              </a:blip>
              <a:srcRect t="19260" b="31255"/>
              <a:stretch/>
            </p:blipFill>
            <p:spPr>
              <a:xfrm rot="-3690879">
                <a:off x="7755881" y="2715035"/>
                <a:ext cx="1694962" cy="912453"/>
              </a:xfrm>
              <a:prstGeom prst="rect">
                <a:avLst/>
              </a:prstGeom>
              <a:noFill/>
              <a:ln>
                <a:noFill/>
              </a:ln>
            </p:spPr>
          </p:pic>
        </p:grpSp>
        <p:pic>
          <p:nvPicPr>
            <p:cNvPr id="3156" name="Google Shape;3156;p368"/>
            <p:cNvPicPr preferRelativeResize="0"/>
            <p:nvPr/>
          </p:nvPicPr>
          <p:blipFill>
            <a:blip r:embed="rId6">
              <a:alphaModFix/>
            </a:blip>
            <a:stretch>
              <a:fillRect/>
            </a:stretch>
          </p:blipFill>
          <p:spPr>
            <a:xfrm rot="-2884297">
              <a:off x="-328078" y="3158192"/>
              <a:ext cx="1789358" cy="1222065"/>
            </a:xfrm>
            <a:prstGeom prst="rect">
              <a:avLst/>
            </a:prstGeom>
            <a:noFill/>
            <a:ln>
              <a:noFill/>
            </a:ln>
          </p:spPr>
        </p:pic>
      </p:gr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Title Only 7">
  <p:cSld name="CUSTOM_13">
    <p:spTree>
      <p:nvGrpSpPr>
        <p:cNvPr id="1" name="Shape 3157"/>
        <p:cNvGrpSpPr/>
        <p:nvPr/>
      </p:nvGrpSpPr>
      <p:grpSpPr>
        <a:xfrm>
          <a:off x="0" y="0"/>
          <a:ext cx="0" cy="0"/>
          <a:chOff x="0" y="0"/>
          <a:chExt cx="0" cy="0"/>
        </a:xfrm>
      </p:grpSpPr>
      <p:grpSp>
        <p:nvGrpSpPr>
          <p:cNvPr id="3158" name="Google Shape;3158;p369"/>
          <p:cNvGrpSpPr/>
          <p:nvPr/>
        </p:nvGrpSpPr>
        <p:grpSpPr>
          <a:xfrm>
            <a:off x="-869003" y="-2291375"/>
            <a:ext cx="10511829" cy="3615674"/>
            <a:chOff x="-869003" y="-2291375"/>
            <a:chExt cx="10511829" cy="3615674"/>
          </a:xfrm>
        </p:grpSpPr>
        <p:pic>
          <p:nvPicPr>
            <p:cNvPr id="3159" name="Google Shape;3159;p369"/>
            <p:cNvPicPr preferRelativeResize="0"/>
            <p:nvPr/>
          </p:nvPicPr>
          <p:blipFill>
            <a:blip r:embed="rId2">
              <a:alphaModFix/>
            </a:blip>
            <a:stretch>
              <a:fillRect/>
            </a:stretch>
          </p:blipFill>
          <p:spPr>
            <a:xfrm flipH="1">
              <a:off x="5694701" y="-1722125"/>
              <a:ext cx="3948124" cy="2677725"/>
            </a:xfrm>
            <a:prstGeom prst="rect">
              <a:avLst/>
            </a:prstGeom>
            <a:noFill/>
            <a:ln>
              <a:noFill/>
            </a:ln>
          </p:spPr>
        </p:pic>
        <p:pic>
          <p:nvPicPr>
            <p:cNvPr id="3160" name="Google Shape;3160;p369"/>
            <p:cNvPicPr preferRelativeResize="0"/>
            <p:nvPr/>
          </p:nvPicPr>
          <p:blipFill rotWithShape="1">
            <a:blip r:embed="rId3">
              <a:alphaModFix/>
            </a:blip>
            <a:srcRect b="13247"/>
            <a:stretch/>
          </p:blipFill>
          <p:spPr>
            <a:xfrm>
              <a:off x="7194525" y="-434877"/>
              <a:ext cx="1864000" cy="1759176"/>
            </a:xfrm>
            <a:prstGeom prst="rect">
              <a:avLst/>
            </a:prstGeom>
            <a:noFill/>
            <a:ln>
              <a:noFill/>
            </a:ln>
          </p:spPr>
        </p:pic>
        <p:pic>
          <p:nvPicPr>
            <p:cNvPr id="3161" name="Google Shape;3161;p369"/>
            <p:cNvPicPr preferRelativeResize="0"/>
            <p:nvPr/>
          </p:nvPicPr>
          <p:blipFill>
            <a:blip r:embed="rId4">
              <a:alphaModFix/>
            </a:blip>
            <a:stretch>
              <a:fillRect/>
            </a:stretch>
          </p:blipFill>
          <p:spPr>
            <a:xfrm>
              <a:off x="-869003" y="-2291375"/>
              <a:ext cx="3841174" cy="3445625"/>
            </a:xfrm>
            <a:prstGeom prst="rect">
              <a:avLst/>
            </a:prstGeom>
            <a:noFill/>
            <a:ln>
              <a:noFill/>
            </a:ln>
          </p:spPr>
        </p:pic>
      </p:grpSp>
      <p:sp>
        <p:nvSpPr>
          <p:cNvPr id="3162" name="Google Shape;3162;p36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Title Only 8">
  <p:cSld name="CUSTOM_14">
    <p:spTree>
      <p:nvGrpSpPr>
        <p:cNvPr id="1" name="Shape 3163"/>
        <p:cNvGrpSpPr/>
        <p:nvPr/>
      </p:nvGrpSpPr>
      <p:grpSpPr>
        <a:xfrm>
          <a:off x="0" y="0"/>
          <a:ext cx="0" cy="0"/>
          <a:chOff x="0" y="0"/>
          <a:chExt cx="0" cy="0"/>
        </a:xfrm>
      </p:grpSpPr>
      <p:grpSp>
        <p:nvGrpSpPr>
          <p:cNvPr id="3164" name="Google Shape;3164;p370"/>
          <p:cNvGrpSpPr/>
          <p:nvPr/>
        </p:nvGrpSpPr>
        <p:grpSpPr>
          <a:xfrm>
            <a:off x="-703340" y="-330302"/>
            <a:ext cx="11840494" cy="6967876"/>
            <a:chOff x="-703340" y="-330302"/>
            <a:chExt cx="11840494" cy="6967876"/>
          </a:xfrm>
        </p:grpSpPr>
        <p:pic>
          <p:nvPicPr>
            <p:cNvPr id="3165" name="Google Shape;3165;p370"/>
            <p:cNvPicPr preferRelativeResize="0"/>
            <p:nvPr/>
          </p:nvPicPr>
          <p:blipFill>
            <a:blip r:embed="rId2">
              <a:alphaModFix/>
            </a:blip>
            <a:stretch>
              <a:fillRect/>
            </a:stretch>
          </p:blipFill>
          <p:spPr>
            <a:xfrm>
              <a:off x="5496330" y="4280175"/>
              <a:ext cx="3800715" cy="2357399"/>
            </a:xfrm>
            <a:prstGeom prst="rect">
              <a:avLst/>
            </a:prstGeom>
            <a:noFill/>
            <a:ln>
              <a:noFill/>
            </a:ln>
          </p:spPr>
        </p:pic>
        <p:pic>
          <p:nvPicPr>
            <p:cNvPr id="3166" name="Google Shape;3166;p370"/>
            <p:cNvPicPr preferRelativeResize="0"/>
            <p:nvPr/>
          </p:nvPicPr>
          <p:blipFill>
            <a:blip r:embed="rId3">
              <a:alphaModFix/>
            </a:blip>
            <a:stretch>
              <a:fillRect/>
            </a:stretch>
          </p:blipFill>
          <p:spPr>
            <a:xfrm>
              <a:off x="7956380" y="-330300"/>
              <a:ext cx="3180774" cy="2853236"/>
            </a:xfrm>
            <a:prstGeom prst="rect">
              <a:avLst/>
            </a:prstGeom>
            <a:noFill/>
            <a:ln>
              <a:noFill/>
            </a:ln>
          </p:spPr>
        </p:pic>
        <p:pic>
          <p:nvPicPr>
            <p:cNvPr id="3167" name="Google Shape;3167;p370"/>
            <p:cNvPicPr preferRelativeResize="0"/>
            <p:nvPr/>
          </p:nvPicPr>
          <p:blipFill>
            <a:blip r:embed="rId4">
              <a:alphaModFix/>
            </a:blip>
            <a:stretch>
              <a:fillRect/>
            </a:stretch>
          </p:blipFill>
          <p:spPr>
            <a:xfrm>
              <a:off x="7565464" y="156025"/>
              <a:ext cx="1728725" cy="1880575"/>
            </a:xfrm>
            <a:prstGeom prst="rect">
              <a:avLst/>
            </a:prstGeom>
            <a:noFill/>
            <a:ln>
              <a:noFill/>
            </a:ln>
          </p:spPr>
        </p:pic>
        <p:pic>
          <p:nvPicPr>
            <p:cNvPr id="3168" name="Google Shape;3168;p370"/>
            <p:cNvPicPr preferRelativeResize="0"/>
            <p:nvPr/>
          </p:nvPicPr>
          <p:blipFill>
            <a:blip r:embed="rId5">
              <a:alphaModFix/>
            </a:blip>
            <a:stretch>
              <a:fillRect/>
            </a:stretch>
          </p:blipFill>
          <p:spPr>
            <a:xfrm rot="-5400000" flipH="1">
              <a:off x="-868326" y="96700"/>
              <a:ext cx="2654054" cy="1800050"/>
            </a:xfrm>
            <a:prstGeom prst="rect">
              <a:avLst/>
            </a:prstGeom>
            <a:noFill/>
            <a:ln>
              <a:noFill/>
            </a:ln>
          </p:spPr>
        </p:pic>
        <p:pic>
          <p:nvPicPr>
            <p:cNvPr id="3169" name="Google Shape;3169;p370"/>
            <p:cNvPicPr preferRelativeResize="0"/>
            <p:nvPr/>
          </p:nvPicPr>
          <p:blipFill>
            <a:blip r:embed="rId6">
              <a:alphaModFix/>
            </a:blip>
            <a:stretch>
              <a:fillRect/>
            </a:stretch>
          </p:blipFill>
          <p:spPr>
            <a:xfrm rot="-3510213">
              <a:off x="-342699" y="2838750"/>
              <a:ext cx="1602800" cy="1743584"/>
            </a:xfrm>
            <a:prstGeom prst="rect">
              <a:avLst/>
            </a:prstGeom>
            <a:noFill/>
            <a:ln>
              <a:noFill/>
            </a:ln>
          </p:spPr>
        </p:pic>
      </p:grpSp>
      <p:sp>
        <p:nvSpPr>
          <p:cNvPr id="3170" name="Google Shape;3170;p37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Numbers and Text">
  <p:cSld name="CUSTOM_10">
    <p:spTree>
      <p:nvGrpSpPr>
        <p:cNvPr id="1" name="Shape 3171"/>
        <p:cNvGrpSpPr/>
        <p:nvPr/>
      </p:nvGrpSpPr>
      <p:grpSpPr>
        <a:xfrm>
          <a:off x="0" y="0"/>
          <a:ext cx="0" cy="0"/>
          <a:chOff x="0" y="0"/>
          <a:chExt cx="0" cy="0"/>
        </a:xfrm>
      </p:grpSpPr>
      <p:sp>
        <p:nvSpPr>
          <p:cNvPr id="3172" name="Google Shape;3172;p371"/>
          <p:cNvSpPr txBox="1">
            <a:spLocks noGrp="1"/>
          </p:cNvSpPr>
          <p:nvPr>
            <p:ph type="title" hasCustomPrompt="1"/>
          </p:nvPr>
        </p:nvSpPr>
        <p:spPr>
          <a:xfrm>
            <a:off x="714175" y="5356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173" name="Google Shape;3173;p371"/>
          <p:cNvSpPr txBox="1">
            <a:spLocks noGrp="1"/>
          </p:cNvSpPr>
          <p:nvPr>
            <p:ph type="subTitle" idx="1"/>
          </p:nvPr>
        </p:nvSpPr>
        <p:spPr>
          <a:xfrm>
            <a:off x="714175" y="12666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74" name="Google Shape;3174;p371"/>
          <p:cNvSpPr txBox="1">
            <a:spLocks noGrp="1"/>
          </p:cNvSpPr>
          <p:nvPr>
            <p:ph type="title" idx="2" hasCustomPrompt="1"/>
          </p:nvPr>
        </p:nvSpPr>
        <p:spPr>
          <a:xfrm>
            <a:off x="714175" y="196790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175" name="Google Shape;3175;p371"/>
          <p:cNvSpPr txBox="1">
            <a:spLocks noGrp="1"/>
          </p:cNvSpPr>
          <p:nvPr>
            <p:ph type="subTitle" idx="3"/>
          </p:nvPr>
        </p:nvSpPr>
        <p:spPr>
          <a:xfrm>
            <a:off x="714175" y="269890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76" name="Google Shape;3176;p371"/>
          <p:cNvSpPr txBox="1">
            <a:spLocks noGrp="1"/>
          </p:cNvSpPr>
          <p:nvPr>
            <p:ph type="title" idx="4" hasCustomPrompt="1"/>
          </p:nvPr>
        </p:nvSpPr>
        <p:spPr>
          <a:xfrm>
            <a:off x="714175" y="34001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177" name="Google Shape;3177;p371"/>
          <p:cNvSpPr txBox="1">
            <a:spLocks noGrp="1"/>
          </p:cNvSpPr>
          <p:nvPr>
            <p:ph type="subTitle" idx="5"/>
          </p:nvPr>
        </p:nvSpPr>
        <p:spPr>
          <a:xfrm>
            <a:off x="714175" y="41311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3178" name="Google Shape;3178;p371"/>
          <p:cNvPicPr preferRelativeResize="0"/>
          <p:nvPr/>
        </p:nvPicPr>
        <p:blipFill>
          <a:blip r:embed="rId2">
            <a:alphaModFix/>
          </a:blip>
          <a:stretch>
            <a:fillRect/>
          </a:stretch>
        </p:blipFill>
        <p:spPr>
          <a:xfrm>
            <a:off x="7048104" y="-913625"/>
            <a:ext cx="3231300" cy="2898559"/>
          </a:xfrm>
          <a:prstGeom prst="rect">
            <a:avLst/>
          </a:prstGeom>
          <a:noFill/>
          <a:ln>
            <a:noFill/>
          </a:ln>
        </p:spPr>
      </p:pic>
      <p:pic>
        <p:nvPicPr>
          <p:cNvPr id="3179" name="Google Shape;3179;p371"/>
          <p:cNvPicPr preferRelativeResize="0"/>
          <p:nvPr/>
        </p:nvPicPr>
        <p:blipFill rotWithShape="1">
          <a:blip r:embed="rId3">
            <a:alphaModFix/>
          </a:blip>
          <a:srcRect t="21440" b="33509"/>
          <a:stretch/>
        </p:blipFill>
        <p:spPr>
          <a:xfrm rot="-3765386">
            <a:off x="-712210" y="2082851"/>
            <a:ext cx="1995098" cy="97779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6">
  <p:cSld name="CUSTOM_12">
    <p:spTree>
      <p:nvGrpSpPr>
        <p:cNvPr id="1" name="Shape 278"/>
        <p:cNvGrpSpPr/>
        <p:nvPr/>
      </p:nvGrpSpPr>
      <p:grpSpPr>
        <a:xfrm>
          <a:off x="0" y="0"/>
          <a:ext cx="0" cy="0"/>
          <a:chOff x="0" y="0"/>
          <a:chExt cx="0" cy="0"/>
        </a:xfrm>
      </p:grpSpPr>
      <p:sp>
        <p:nvSpPr>
          <p:cNvPr id="279" name="Google Shape;279;p3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280" name="Google Shape;280;p38"/>
          <p:cNvGrpSpPr/>
          <p:nvPr/>
        </p:nvGrpSpPr>
        <p:grpSpPr>
          <a:xfrm>
            <a:off x="-485825" y="-1593874"/>
            <a:ext cx="11303985" cy="8859874"/>
            <a:chOff x="-485825" y="-1593874"/>
            <a:chExt cx="11303985" cy="8859874"/>
          </a:xfrm>
        </p:grpSpPr>
        <p:grpSp>
          <p:nvGrpSpPr>
            <p:cNvPr id="281" name="Google Shape;281;p38"/>
            <p:cNvGrpSpPr/>
            <p:nvPr/>
          </p:nvGrpSpPr>
          <p:grpSpPr>
            <a:xfrm>
              <a:off x="-431426" y="-1593874"/>
              <a:ext cx="11249586" cy="8859874"/>
              <a:chOff x="-431426" y="-1593874"/>
              <a:chExt cx="11249586" cy="8859874"/>
            </a:xfrm>
          </p:grpSpPr>
          <p:pic>
            <p:nvPicPr>
              <p:cNvPr id="282" name="Google Shape;282;p38"/>
              <p:cNvPicPr preferRelativeResize="0"/>
              <p:nvPr/>
            </p:nvPicPr>
            <p:blipFill>
              <a:blip r:embed="rId2">
                <a:alphaModFix/>
              </a:blip>
              <a:stretch>
                <a:fillRect/>
              </a:stretch>
            </p:blipFill>
            <p:spPr>
              <a:xfrm>
                <a:off x="5084190" y="2122500"/>
                <a:ext cx="5733971" cy="5143500"/>
              </a:xfrm>
              <a:prstGeom prst="rect">
                <a:avLst/>
              </a:prstGeom>
              <a:noFill/>
              <a:ln>
                <a:noFill/>
              </a:ln>
            </p:spPr>
          </p:pic>
          <p:pic>
            <p:nvPicPr>
              <p:cNvPr id="283" name="Google Shape;283;p38"/>
              <p:cNvPicPr preferRelativeResize="0"/>
              <p:nvPr/>
            </p:nvPicPr>
            <p:blipFill>
              <a:blip r:embed="rId3">
                <a:alphaModFix/>
              </a:blip>
              <a:stretch>
                <a:fillRect/>
              </a:stretch>
            </p:blipFill>
            <p:spPr>
              <a:xfrm rot="10800000" flipH="1">
                <a:off x="-431426" y="-1593874"/>
                <a:ext cx="4210552" cy="2611599"/>
              </a:xfrm>
              <a:prstGeom prst="rect">
                <a:avLst/>
              </a:prstGeom>
              <a:noFill/>
              <a:ln>
                <a:noFill/>
              </a:ln>
            </p:spPr>
          </p:pic>
          <p:pic>
            <p:nvPicPr>
              <p:cNvPr id="284" name="Google Shape;284;p38"/>
              <p:cNvPicPr preferRelativeResize="0"/>
              <p:nvPr/>
            </p:nvPicPr>
            <p:blipFill>
              <a:blip r:embed="rId4">
                <a:alphaModFix/>
              </a:blip>
              <a:stretch>
                <a:fillRect/>
              </a:stretch>
            </p:blipFill>
            <p:spPr>
              <a:xfrm>
                <a:off x="7425700" y="65716"/>
                <a:ext cx="1659901" cy="1488984"/>
              </a:xfrm>
              <a:prstGeom prst="rect">
                <a:avLst/>
              </a:prstGeom>
              <a:noFill/>
              <a:ln>
                <a:noFill/>
              </a:ln>
            </p:spPr>
          </p:pic>
          <p:pic>
            <p:nvPicPr>
              <p:cNvPr id="285" name="Google Shape;285;p38"/>
              <p:cNvPicPr preferRelativeResize="0"/>
              <p:nvPr/>
            </p:nvPicPr>
            <p:blipFill rotWithShape="1">
              <a:blip r:embed="rId5">
                <a:alphaModFix/>
              </a:blip>
              <a:srcRect t="19260" b="31255"/>
              <a:stretch/>
            </p:blipFill>
            <p:spPr>
              <a:xfrm rot="-3690879">
                <a:off x="7755881" y="2715035"/>
                <a:ext cx="1694962" cy="912453"/>
              </a:xfrm>
              <a:prstGeom prst="rect">
                <a:avLst/>
              </a:prstGeom>
              <a:noFill/>
              <a:ln>
                <a:noFill/>
              </a:ln>
            </p:spPr>
          </p:pic>
        </p:grpSp>
        <p:pic>
          <p:nvPicPr>
            <p:cNvPr id="286" name="Google Shape;286;p38"/>
            <p:cNvPicPr preferRelativeResize="0"/>
            <p:nvPr/>
          </p:nvPicPr>
          <p:blipFill>
            <a:blip r:embed="rId6">
              <a:alphaModFix/>
            </a:blip>
            <a:stretch>
              <a:fillRect/>
            </a:stretch>
          </p:blipFill>
          <p:spPr>
            <a:xfrm rot="-2884297">
              <a:off x="-328078" y="3158192"/>
              <a:ext cx="1789358" cy="1222065"/>
            </a:xfrm>
            <a:prstGeom prst="rect">
              <a:avLst/>
            </a:prstGeom>
            <a:noFill/>
            <a:ln>
              <a:noFill/>
            </a:ln>
          </p:spPr>
        </p:pic>
      </p:gr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3180"/>
        <p:cNvGrpSpPr/>
        <p:nvPr/>
      </p:nvGrpSpPr>
      <p:grpSpPr>
        <a:xfrm>
          <a:off x="0" y="0"/>
          <a:ext cx="0" cy="0"/>
          <a:chOff x="0" y="0"/>
          <a:chExt cx="0" cy="0"/>
        </a:xfrm>
      </p:grpSpPr>
      <p:pic>
        <p:nvPicPr>
          <p:cNvPr id="3181" name="Google Shape;3181;p372"/>
          <p:cNvPicPr preferRelativeResize="0"/>
          <p:nvPr/>
        </p:nvPicPr>
        <p:blipFill>
          <a:blip r:embed="rId2">
            <a:alphaModFix/>
          </a:blip>
          <a:stretch>
            <a:fillRect/>
          </a:stretch>
        </p:blipFill>
        <p:spPr>
          <a:xfrm flipH="1">
            <a:off x="4892186" y="-1764249"/>
            <a:ext cx="4961925" cy="3365300"/>
          </a:xfrm>
          <a:prstGeom prst="rect">
            <a:avLst/>
          </a:prstGeom>
          <a:noFill/>
          <a:ln>
            <a:noFill/>
          </a:ln>
        </p:spPr>
      </p:pic>
      <p:pic>
        <p:nvPicPr>
          <p:cNvPr id="3182" name="Google Shape;3182;p372"/>
          <p:cNvPicPr preferRelativeResize="0"/>
          <p:nvPr/>
        </p:nvPicPr>
        <p:blipFill>
          <a:blip r:embed="rId3">
            <a:alphaModFix amt="57000"/>
          </a:blip>
          <a:stretch>
            <a:fillRect/>
          </a:stretch>
        </p:blipFill>
        <p:spPr>
          <a:xfrm>
            <a:off x="-456053" y="3341023"/>
            <a:ext cx="4371549" cy="2711449"/>
          </a:xfrm>
          <a:prstGeom prst="rect">
            <a:avLst/>
          </a:prstGeom>
          <a:noFill/>
          <a:ln>
            <a:noFill/>
          </a:ln>
        </p:spPr>
      </p:pic>
      <p:grpSp>
        <p:nvGrpSpPr>
          <p:cNvPr id="3183" name="Google Shape;3183;p372"/>
          <p:cNvGrpSpPr/>
          <p:nvPr/>
        </p:nvGrpSpPr>
        <p:grpSpPr>
          <a:xfrm>
            <a:off x="-217862" y="-852642"/>
            <a:ext cx="8698638" cy="2776586"/>
            <a:chOff x="-217862" y="-852642"/>
            <a:chExt cx="8698638" cy="2776586"/>
          </a:xfrm>
        </p:grpSpPr>
        <p:pic>
          <p:nvPicPr>
            <p:cNvPr id="3184" name="Google Shape;3184;p372"/>
            <p:cNvPicPr preferRelativeResize="0"/>
            <p:nvPr/>
          </p:nvPicPr>
          <p:blipFill>
            <a:blip r:embed="rId4">
              <a:alphaModFix/>
            </a:blip>
            <a:stretch>
              <a:fillRect/>
            </a:stretch>
          </p:blipFill>
          <p:spPr>
            <a:xfrm>
              <a:off x="6501456" y="-243400"/>
              <a:ext cx="1979320" cy="2153175"/>
            </a:xfrm>
            <a:prstGeom prst="rect">
              <a:avLst/>
            </a:prstGeom>
            <a:noFill/>
            <a:ln>
              <a:noFill/>
            </a:ln>
          </p:spPr>
        </p:pic>
        <p:pic>
          <p:nvPicPr>
            <p:cNvPr id="3185" name="Google Shape;3185;p372"/>
            <p:cNvPicPr preferRelativeResize="0"/>
            <p:nvPr/>
          </p:nvPicPr>
          <p:blipFill>
            <a:blip r:embed="rId5">
              <a:alphaModFix/>
            </a:blip>
            <a:stretch>
              <a:fillRect/>
            </a:stretch>
          </p:blipFill>
          <p:spPr>
            <a:xfrm rot="-9245615">
              <a:off x="149733" y="-531335"/>
              <a:ext cx="1961655" cy="2133970"/>
            </a:xfrm>
            <a:prstGeom prst="rect">
              <a:avLst/>
            </a:prstGeom>
            <a:noFill/>
            <a:ln>
              <a:noFill/>
            </a:ln>
          </p:spPr>
        </p:pic>
      </p:grpSp>
      <p:sp>
        <p:nvSpPr>
          <p:cNvPr id="3186" name="Google Shape;3186;p372"/>
          <p:cNvSpPr txBox="1">
            <a:spLocks noGrp="1"/>
          </p:cNvSpPr>
          <p:nvPr>
            <p:ph type="title"/>
          </p:nvPr>
        </p:nvSpPr>
        <p:spPr>
          <a:xfrm>
            <a:off x="714175" y="2613000"/>
            <a:ext cx="4382400" cy="447900"/>
          </a:xfrm>
          <a:prstGeom prst="rect">
            <a:avLst/>
          </a:prstGeom>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dk1"/>
              </a:buClr>
              <a:buSzPts val="1800"/>
              <a:buFont typeface="Autour One"/>
              <a:buNone/>
              <a:defRPr sz="1800">
                <a:solidFill>
                  <a:schemeClr val="lt1"/>
                </a:solidFill>
              </a:defRPr>
            </a:lvl1pPr>
            <a:lvl2pPr lvl="1">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2pPr>
            <a:lvl3pPr lvl="2">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3pPr>
            <a:lvl4pPr lvl="3">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4pPr>
            <a:lvl5pPr lvl="4">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5pPr>
            <a:lvl6pPr lvl="5">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6pPr>
            <a:lvl7pPr lvl="6">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7pPr>
            <a:lvl8pPr lvl="7">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8pPr>
            <a:lvl9pPr lvl="8">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9pPr>
          </a:lstStyle>
          <a:p>
            <a:endParaRPr/>
          </a:p>
        </p:txBody>
      </p:sp>
      <p:sp>
        <p:nvSpPr>
          <p:cNvPr id="3187" name="Google Shape;3187;p372"/>
          <p:cNvSpPr txBox="1">
            <a:spLocks noGrp="1"/>
          </p:cNvSpPr>
          <p:nvPr>
            <p:ph type="subTitle" idx="1"/>
          </p:nvPr>
        </p:nvSpPr>
        <p:spPr>
          <a:xfrm>
            <a:off x="714175" y="1077475"/>
            <a:ext cx="4382400" cy="1535700"/>
          </a:xfrm>
          <a:prstGeom prst="rect">
            <a:avLst/>
          </a:prstGeom>
        </p:spPr>
        <p:txBody>
          <a:bodyPr spcFirstLastPara="1" wrap="square" lIns="91425" tIns="91425" rIns="91425" bIns="91425" anchor="ctr" anchorCtr="0">
            <a:noAutofit/>
          </a:bodyPr>
          <a:lstStyle>
            <a:lvl1pPr marL="0" marR="0" lvl="0" indent="-139700">
              <a:lnSpc>
                <a:spcPct val="100000"/>
              </a:lnSpc>
              <a:spcBef>
                <a:spcPts val="0"/>
              </a:spcBef>
              <a:spcAft>
                <a:spcPts val="0"/>
              </a:spcAft>
              <a:buClr>
                <a:schemeClr val="dk1"/>
              </a:buClr>
              <a:buSzPts val="2200"/>
              <a:buFont typeface="Nunito"/>
              <a:buChar char="●"/>
              <a:defRPr sz="2200"/>
            </a:lvl1pPr>
            <a:lvl2pPr lvl="1" algn="ctr">
              <a:lnSpc>
                <a:spcPct val="100000"/>
              </a:lnSpc>
              <a:spcBef>
                <a:spcPts val="0"/>
              </a:spcBef>
              <a:spcAft>
                <a:spcPts val="0"/>
              </a:spcAft>
              <a:buClr>
                <a:schemeClr val="dk1"/>
              </a:buClr>
              <a:buSzPts val="1400"/>
              <a:buFont typeface="Raleway"/>
              <a:buChar char="○"/>
              <a:defRPr>
                <a:latin typeface="Raleway"/>
                <a:ea typeface="Raleway"/>
                <a:cs typeface="Raleway"/>
                <a:sym typeface="Raleway"/>
              </a:defRPr>
            </a:lvl2pPr>
            <a:lvl3pPr lvl="2" algn="ctr">
              <a:lnSpc>
                <a:spcPct val="100000"/>
              </a:lnSpc>
              <a:spcBef>
                <a:spcPts val="0"/>
              </a:spcBef>
              <a:spcAft>
                <a:spcPts val="0"/>
              </a:spcAft>
              <a:buSzPts val="1400"/>
              <a:buFont typeface="Raleway"/>
              <a:buChar char="■"/>
              <a:defRPr>
                <a:latin typeface="Raleway"/>
                <a:ea typeface="Raleway"/>
                <a:cs typeface="Raleway"/>
                <a:sym typeface="Raleway"/>
              </a:defRPr>
            </a:lvl3pPr>
            <a:lvl4pPr lvl="3" algn="ctr">
              <a:lnSpc>
                <a:spcPct val="100000"/>
              </a:lnSpc>
              <a:spcBef>
                <a:spcPts val="0"/>
              </a:spcBef>
              <a:spcAft>
                <a:spcPts val="0"/>
              </a:spcAft>
              <a:buSzPts val="1400"/>
              <a:buFont typeface="Raleway"/>
              <a:buChar char="●"/>
              <a:defRPr>
                <a:latin typeface="Raleway"/>
                <a:ea typeface="Raleway"/>
                <a:cs typeface="Raleway"/>
                <a:sym typeface="Raleway"/>
              </a:defRPr>
            </a:lvl4pPr>
            <a:lvl5pPr lvl="4" algn="ctr">
              <a:lnSpc>
                <a:spcPct val="100000"/>
              </a:lnSpc>
              <a:spcBef>
                <a:spcPts val="0"/>
              </a:spcBef>
              <a:spcAft>
                <a:spcPts val="0"/>
              </a:spcAft>
              <a:buSzPts val="1400"/>
              <a:buFont typeface="Raleway"/>
              <a:buChar char="○"/>
              <a:defRPr>
                <a:latin typeface="Raleway"/>
                <a:ea typeface="Raleway"/>
                <a:cs typeface="Raleway"/>
                <a:sym typeface="Raleway"/>
              </a:defRPr>
            </a:lvl5pPr>
            <a:lvl6pPr lvl="5" algn="ctr">
              <a:lnSpc>
                <a:spcPct val="100000"/>
              </a:lnSpc>
              <a:spcBef>
                <a:spcPts val="0"/>
              </a:spcBef>
              <a:spcAft>
                <a:spcPts val="0"/>
              </a:spcAft>
              <a:buSzPts val="1400"/>
              <a:buFont typeface="Raleway"/>
              <a:buChar char="■"/>
              <a:defRPr>
                <a:latin typeface="Raleway"/>
                <a:ea typeface="Raleway"/>
                <a:cs typeface="Raleway"/>
                <a:sym typeface="Raleway"/>
              </a:defRPr>
            </a:lvl6pPr>
            <a:lvl7pPr lvl="6" algn="ctr">
              <a:lnSpc>
                <a:spcPct val="100000"/>
              </a:lnSpc>
              <a:spcBef>
                <a:spcPts val="0"/>
              </a:spcBef>
              <a:spcAft>
                <a:spcPts val="0"/>
              </a:spcAft>
              <a:buSzPts val="1400"/>
              <a:buFont typeface="Raleway"/>
              <a:buChar char="●"/>
              <a:defRPr>
                <a:latin typeface="Raleway"/>
                <a:ea typeface="Raleway"/>
                <a:cs typeface="Raleway"/>
                <a:sym typeface="Raleway"/>
              </a:defRPr>
            </a:lvl7pPr>
            <a:lvl8pPr lvl="7" algn="ctr">
              <a:lnSpc>
                <a:spcPct val="100000"/>
              </a:lnSpc>
              <a:spcBef>
                <a:spcPts val="0"/>
              </a:spcBef>
              <a:spcAft>
                <a:spcPts val="0"/>
              </a:spcAft>
              <a:buSzPts val="1400"/>
              <a:buFont typeface="Raleway"/>
              <a:buChar char="○"/>
              <a:defRPr>
                <a:latin typeface="Raleway"/>
                <a:ea typeface="Raleway"/>
                <a:cs typeface="Raleway"/>
                <a:sym typeface="Raleway"/>
              </a:defRPr>
            </a:lvl8pPr>
            <a:lvl9pPr lvl="8" algn="ctr">
              <a:lnSpc>
                <a:spcPct val="100000"/>
              </a:lnSpc>
              <a:spcBef>
                <a:spcPts val="0"/>
              </a:spcBef>
              <a:spcAft>
                <a:spcPts val="0"/>
              </a:spcAft>
              <a:buSzPts val="1400"/>
              <a:buFont typeface="Raleway"/>
              <a:buChar char="■"/>
              <a:defRPr>
                <a:latin typeface="Raleway"/>
                <a:ea typeface="Raleway"/>
                <a:cs typeface="Raleway"/>
                <a:sym typeface="Raleway"/>
              </a:defRPr>
            </a:lvl9pPr>
          </a:lstStyle>
          <a:p>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Thanks">
  <p:cSld name="CUSTOM_16">
    <p:spTree>
      <p:nvGrpSpPr>
        <p:cNvPr id="1" name="Shape 3188"/>
        <p:cNvGrpSpPr/>
        <p:nvPr/>
      </p:nvGrpSpPr>
      <p:grpSpPr>
        <a:xfrm>
          <a:off x="0" y="0"/>
          <a:ext cx="0" cy="0"/>
          <a:chOff x="0" y="0"/>
          <a:chExt cx="0" cy="0"/>
        </a:xfrm>
      </p:grpSpPr>
      <p:grpSp>
        <p:nvGrpSpPr>
          <p:cNvPr id="3189" name="Google Shape;3189;p373"/>
          <p:cNvGrpSpPr/>
          <p:nvPr/>
        </p:nvGrpSpPr>
        <p:grpSpPr>
          <a:xfrm>
            <a:off x="-1163100" y="-1239150"/>
            <a:ext cx="11535801" cy="7083123"/>
            <a:chOff x="-1163100" y="-1239150"/>
            <a:chExt cx="11535801" cy="7083123"/>
          </a:xfrm>
        </p:grpSpPr>
        <p:pic>
          <p:nvPicPr>
            <p:cNvPr id="3190" name="Google Shape;3190;p373"/>
            <p:cNvPicPr preferRelativeResize="0"/>
            <p:nvPr/>
          </p:nvPicPr>
          <p:blipFill>
            <a:blip r:embed="rId2">
              <a:alphaModFix/>
            </a:blip>
            <a:stretch>
              <a:fillRect/>
            </a:stretch>
          </p:blipFill>
          <p:spPr>
            <a:xfrm rot="5400000">
              <a:off x="-2031937" y="2136961"/>
              <a:ext cx="4575848" cy="2838175"/>
            </a:xfrm>
            <a:prstGeom prst="rect">
              <a:avLst/>
            </a:prstGeom>
            <a:noFill/>
            <a:ln>
              <a:noFill/>
            </a:ln>
          </p:spPr>
        </p:pic>
        <p:pic>
          <p:nvPicPr>
            <p:cNvPr id="3191" name="Google Shape;3191;p373"/>
            <p:cNvPicPr preferRelativeResize="0"/>
            <p:nvPr/>
          </p:nvPicPr>
          <p:blipFill>
            <a:blip r:embed="rId3">
              <a:alphaModFix/>
            </a:blip>
            <a:stretch>
              <a:fillRect/>
            </a:stretch>
          </p:blipFill>
          <p:spPr>
            <a:xfrm rot="5400000">
              <a:off x="7015564" y="73661"/>
              <a:ext cx="4000824" cy="2713450"/>
            </a:xfrm>
            <a:prstGeom prst="rect">
              <a:avLst/>
            </a:prstGeom>
            <a:noFill/>
            <a:ln>
              <a:noFill/>
            </a:ln>
          </p:spPr>
        </p:pic>
        <p:pic>
          <p:nvPicPr>
            <p:cNvPr id="3192" name="Google Shape;3192;p373"/>
            <p:cNvPicPr preferRelativeResize="0"/>
            <p:nvPr/>
          </p:nvPicPr>
          <p:blipFill>
            <a:blip r:embed="rId4">
              <a:alphaModFix/>
            </a:blip>
            <a:stretch>
              <a:fillRect/>
            </a:stretch>
          </p:blipFill>
          <p:spPr>
            <a:xfrm rot="-2487332">
              <a:off x="7234647" y="2077748"/>
              <a:ext cx="2390358" cy="2600230"/>
            </a:xfrm>
            <a:prstGeom prst="rect">
              <a:avLst/>
            </a:prstGeom>
            <a:noFill/>
            <a:ln>
              <a:noFill/>
            </a:ln>
          </p:spPr>
        </p:pic>
        <p:pic>
          <p:nvPicPr>
            <p:cNvPr id="3193" name="Google Shape;3193;p373"/>
            <p:cNvPicPr preferRelativeResize="0"/>
            <p:nvPr/>
          </p:nvPicPr>
          <p:blipFill>
            <a:blip r:embed="rId5">
              <a:alphaModFix/>
            </a:blip>
            <a:stretch>
              <a:fillRect/>
            </a:stretch>
          </p:blipFill>
          <p:spPr>
            <a:xfrm>
              <a:off x="-727705" y="-1239150"/>
              <a:ext cx="3023715" cy="2712351"/>
            </a:xfrm>
            <a:prstGeom prst="rect">
              <a:avLst/>
            </a:prstGeom>
            <a:noFill/>
            <a:ln>
              <a:noFill/>
            </a:ln>
          </p:spPr>
        </p:pic>
      </p:grpSp>
      <p:sp>
        <p:nvSpPr>
          <p:cNvPr id="3194" name="Google Shape;3194;p373"/>
          <p:cNvSpPr txBox="1">
            <a:spLocks noGrp="1"/>
          </p:cNvSpPr>
          <p:nvPr>
            <p:ph type="title"/>
          </p:nvPr>
        </p:nvSpPr>
        <p:spPr>
          <a:xfrm>
            <a:off x="1888200" y="535650"/>
            <a:ext cx="5367600" cy="12060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3195" name="Google Shape;3195;p373"/>
          <p:cNvSpPr txBox="1">
            <a:spLocks noGrp="1"/>
          </p:cNvSpPr>
          <p:nvPr>
            <p:ph type="subTitle" idx="1"/>
          </p:nvPr>
        </p:nvSpPr>
        <p:spPr>
          <a:xfrm>
            <a:off x="2540850" y="3075300"/>
            <a:ext cx="4062300" cy="3555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196" name="Google Shape;3196;p373"/>
          <p:cNvSpPr txBox="1">
            <a:spLocks noGrp="1"/>
          </p:cNvSpPr>
          <p:nvPr>
            <p:ph type="subTitle" idx="2"/>
          </p:nvPr>
        </p:nvSpPr>
        <p:spPr>
          <a:xfrm>
            <a:off x="1888200" y="1741650"/>
            <a:ext cx="5367600" cy="1248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197" name="Google Shape;3197;p373"/>
          <p:cNvSpPr txBox="1"/>
          <p:nvPr/>
        </p:nvSpPr>
        <p:spPr>
          <a:xfrm>
            <a:off x="2252400" y="4171350"/>
            <a:ext cx="4639200" cy="43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Nunito"/>
              <a:buNone/>
            </a:pPr>
            <a:r>
              <a:rPr lang="en" sz="1200">
                <a:solidFill>
                  <a:schemeClr val="dk1"/>
                </a:solidFill>
                <a:latin typeface="Nunito"/>
                <a:ea typeface="Nunito"/>
                <a:cs typeface="Nunito"/>
                <a:sym typeface="Nunito"/>
              </a:rPr>
              <a:t>CREDITS: This presentation template was created by </a:t>
            </a:r>
            <a:r>
              <a:rPr lang="en" sz="1200" b="1">
                <a:solidFill>
                  <a:schemeClr val="accent4"/>
                </a:solidFill>
                <a:uFill>
                  <a:noFill/>
                </a:uFill>
                <a:latin typeface="Nunito"/>
                <a:ea typeface="Nunito"/>
                <a:cs typeface="Nunito"/>
                <a:sym typeface="Nunito"/>
                <a:hlinkClick r:id="rId6">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accent4"/>
                </a:solidFill>
                <a:uFill>
                  <a:noFill/>
                </a:uFill>
                <a:latin typeface="Nunito"/>
                <a:ea typeface="Nunito"/>
                <a:cs typeface="Nunito"/>
                <a:sym typeface="Nunito"/>
                <a:hlinkClick r:id="rId7">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infographics &amp; images by </a:t>
            </a:r>
            <a:r>
              <a:rPr lang="en" sz="1200" b="1">
                <a:solidFill>
                  <a:schemeClr val="accent4"/>
                </a:solidFill>
                <a:uFill>
                  <a:noFill/>
                </a:uFill>
                <a:latin typeface="Nunito"/>
                <a:ea typeface="Nunito"/>
                <a:cs typeface="Nunito"/>
                <a:sym typeface="Nunito"/>
                <a:hlinkClick r:id="rId8">
                  <a:extLst>
                    <a:ext uri="{A12FA001-AC4F-418D-AE19-62706E023703}">
                      <ahyp:hlinkClr xmlns:ahyp="http://schemas.microsoft.com/office/drawing/2018/hyperlinkcolor" val="tx"/>
                    </a:ext>
                  </a:extLst>
                </a:hlinkClick>
              </a:rPr>
              <a:t>Freepik</a:t>
            </a:r>
            <a:r>
              <a:rPr lang="en" sz="1200" b="1">
                <a:solidFill>
                  <a:schemeClr val="accent4"/>
                </a:solidFill>
                <a:latin typeface="Nunito"/>
                <a:ea typeface="Nunito"/>
                <a:cs typeface="Nunito"/>
                <a:sym typeface="Nunito"/>
              </a:rPr>
              <a:t>.</a:t>
            </a:r>
            <a:endParaRPr sz="1200" b="1">
              <a:solidFill>
                <a:schemeClr val="accent4"/>
              </a:solidFill>
              <a:latin typeface="Nunito"/>
              <a:ea typeface="Nunito"/>
              <a:cs typeface="Nunito"/>
              <a:sym typeface="Nunito"/>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3198"/>
        <p:cNvGrpSpPr/>
        <p:nvPr/>
      </p:nvGrpSpPr>
      <p:grpSpPr>
        <a:xfrm>
          <a:off x="0" y="0"/>
          <a:ext cx="0" cy="0"/>
          <a:chOff x="0" y="0"/>
          <a:chExt cx="0" cy="0"/>
        </a:xfrm>
      </p:grpSpPr>
      <p:pic>
        <p:nvPicPr>
          <p:cNvPr id="3199" name="Google Shape;3199;p374"/>
          <p:cNvPicPr preferRelativeResize="0"/>
          <p:nvPr/>
        </p:nvPicPr>
        <p:blipFill>
          <a:blip r:embed="rId2">
            <a:alphaModFix/>
          </a:blip>
          <a:stretch>
            <a:fillRect/>
          </a:stretch>
        </p:blipFill>
        <p:spPr>
          <a:xfrm rot="10800000" flipH="1">
            <a:off x="4133200" y="-1398576"/>
            <a:ext cx="4932177" cy="3059199"/>
          </a:xfrm>
          <a:prstGeom prst="rect">
            <a:avLst/>
          </a:prstGeom>
          <a:noFill/>
          <a:ln>
            <a:noFill/>
          </a:ln>
        </p:spPr>
      </p:pic>
      <p:pic>
        <p:nvPicPr>
          <p:cNvPr id="3200" name="Google Shape;3200;p374"/>
          <p:cNvPicPr preferRelativeResize="0"/>
          <p:nvPr/>
        </p:nvPicPr>
        <p:blipFill>
          <a:blip r:embed="rId3">
            <a:alphaModFix/>
          </a:blip>
          <a:stretch>
            <a:fillRect/>
          </a:stretch>
        </p:blipFill>
        <p:spPr>
          <a:xfrm rot="-5400000">
            <a:off x="-1562075" y="2345098"/>
            <a:ext cx="4684426" cy="3177084"/>
          </a:xfrm>
          <a:prstGeom prst="rect">
            <a:avLst/>
          </a:prstGeom>
          <a:noFill/>
          <a:ln>
            <a:noFill/>
          </a:ln>
        </p:spPr>
      </p:pic>
      <p:pic>
        <p:nvPicPr>
          <p:cNvPr id="3201" name="Google Shape;3201;p374"/>
          <p:cNvPicPr preferRelativeResize="0"/>
          <p:nvPr/>
        </p:nvPicPr>
        <p:blipFill>
          <a:blip r:embed="rId4">
            <a:alphaModFix/>
          </a:blip>
          <a:stretch>
            <a:fillRect/>
          </a:stretch>
        </p:blipFill>
        <p:spPr>
          <a:xfrm>
            <a:off x="7244149" y="3247475"/>
            <a:ext cx="1899851" cy="1704200"/>
          </a:xfrm>
          <a:prstGeom prst="rect">
            <a:avLst/>
          </a:prstGeom>
          <a:noFill/>
          <a:ln>
            <a:noFill/>
          </a:ln>
        </p:spPr>
      </p:pic>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Background 1">
  <p:cSld name="CUSTOM_20">
    <p:spTree>
      <p:nvGrpSpPr>
        <p:cNvPr id="1" name="Shape 3202"/>
        <p:cNvGrpSpPr/>
        <p:nvPr/>
      </p:nvGrpSpPr>
      <p:grpSpPr>
        <a:xfrm>
          <a:off x="0" y="0"/>
          <a:ext cx="0" cy="0"/>
          <a:chOff x="0" y="0"/>
          <a:chExt cx="0" cy="0"/>
        </a:xfrm>
      </p:grpSpPr>
      <p:pic>
        <p:nvPicPr>
          <p:cNvPr id="3203" name="Google Shape;3203;p375"/>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3204" name="Google Shape;3204;p375"/>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3205" name="Google Shape;3205;p375"/>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3206" name="Google Shape;3206;p375"/>
          <p:cNvPicPr preferRelativeResize="0"/>
          <p:nvPr/>
        </p:nvPicPr>
        <p:blipFill>
          <a:blip r:embed="rId5">
            <a:alphaModFix/>
          </a:blip>
          <a:stretch>
            <a:fillRect/>
          </a:stretch>
        </p:blipFill>
        <p:spPr>
          <a:xfrm>
            <a:off x="297099" y="-1269237"/>
            <a:ext cx="3080601" cy="2763375"/>
          </a:xfrm>
          <a:prstGeom prst="rect">
            <a:avLst/>
          </a:prstGeom>
          <a:noFill/>
          <a:ln>
            <a:noFill/>
          </a:ln>
        </p:spPr>
      </p:pic>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3210"/>
        <p:cNvGrpSpPr/>
        <p:nvPr/>
      </p:nvGrpSpPr>
      <p:grpSpPr>
        <a:xfrm>
          <a:off x="0" y="0"/>
          <a:ext cx="0" cy="0"/>
          <a:chOff x="0" y="0"/>
          <a:chExt cx="0" cy="0"/>
        </a:xfrm>
      </p:grpSpPr>
      <p:grpSp>
        <p:nvGrpSpPr>
          <p:cNvPr id="3211" name="Google Shape;3211;p377"/>
          <p:cNvGrpSpPr/>
          <p:nvPr/>
        </p:nvGrpSpPr>
        <p:grpSpPr>
          <a:xfrm>
            <a:off x="-1409750" y="-1994750"/>
            <a:ext cx="11640702" cy="7589390"/>
            <a:chOff x="-1409750" y="-1994750"/>
            <a:chExt cx="11640702" cy="7589390"/>
          </a:xfrm>
        </p:grpSpPr>
        <p:pic>
          <p:nvPicPr>
            <p:cNvPr id="3212" name="Google Shape;3212;p377"/>
            <p:cNvPicPr preferRelativeResize="0"/>
            <p:nvPr/>
          </p:nvPicPr>
          <p:blipFill>
            <a:blip r:embed="rId3">
              <a:alphaModFix/>
            </a:blip>
            <a:stretch>
              <a:fillRect/>
            </a:stretch>
          </p:blipFill>
          <p:spPr>
            <a:xfrm rot="10800000" flipH="1">
              <a:off x="2187378" y="-1994750"/>
              <a:ext cx="5255401" cy="3259670"/>
            </a:xfrm>
            <a:prstGeom prst="rect">
              <a:avLst/>
            </a:prstGeom>
            <a:noFill/>
            <a:ln>
              <a:noFill/>
            </a:ln>
          </p:spPr>
        </p:pic>
        <p:pic>
          <p:nvPicPr>
            <p:cNvPr id="3213" name="Google Shape;3213;p377"/>
            <p:cNvPicPr preferRelativeResize="0"/>
            <p:nvPr/>
          </p:nvPicPr>
          <p:blipFill>
            <a:blip r:embed="rId4">
              <a:alphaModFix/>
            </a:blip>
            <a:stretch>
              <a:fillRect/>
            </a:stretch>
          </p:blipFill>
          <p:spPr>
            <a:xfrm>
              <a:off x="8316976" y="331900"/>
              <a:ext cx="1913976" cy="1716850"/>
            </a:xfrm>
            <a:prstGeom prst="rect">
              <a:avLst/>
            </a:prstGeom>
            <a:noFill/>
            <a:ln>
              <a:noFill/>
            </a:ln>
          </p:spPr>
        </p:pic>
        <p:pic>
          <p:nvPicPr>
            <p:cNvPr id="3214" name="Google Shape;3214;p377"/>
            <p:cNvPicPr preferRelativeResize="0"/>
            <p:nvPr/>
          </p:nvPicPr>
          <p:blipFill rotWithShape="1">
            <a:blip r:embed="rId5">
              <a:alphaModFix/>
            </a:blip>
            <a:srcRect t="18224" b="28847"/>
            <a:stretch/>
          </p:blipFill>
          <p:spPr>
            <a:xfrm rot="1800023">
              <a:off x="-24186" y="4038893"/>
              <a:ext cx="1976222" cy="1137912"/>
            </a:xfrm>
            <a:prstGeom prst="rect">
              <a:avLst/>
            </a:prstGeom>
            <a:noFill/>
            <a:ln>
              <a:noFill/>
            </a:ln>
          </p:spPr>
        </p:pic>
        <p:pic>
          <p:nvPicPr>
            <p:cNvPr id="3215" name="Google Shape;3215;p377"/>
            <p:cNvPicPr preferRelativeResize="0"/>
            <p:nvPr/>
          </p:nvPicPr>
          <p:blipFill>
            <a:blip r:embed="rId6">
              <a:alphaModFix amt="50000"/>
            </a:blip>
            <a:stretch>
              <a:fillRect/>
            </a:stretch>
          </p:blipFill>
          <p:spPr>
            <a:xfrm>
              <a:off x="-1409750" y="-956825"/>
              <a:ext cx="2758700" cy="2474599"/>
            </a:xfrm>
            <a:prstGeom prst="rect">
              <a:avLst/>
            </a:prstGeom>
            <a:noFill/>
            <a:ln>
              <a:noFill/>
            </a:ln>
          </p:spPr>
        </p:pic>
        <p:pic>
          <p:nvPicPr>
            <p:cNvPr id="3216" name="Google Shape;3216;p377"/>
            <p:cNvPicPr preferRelativeResize="0"/>
            <p:nvPr/>
          </p:nvPicPr>
          <p:blipFill>
            <a:blip r:embed="rId7">
              <a:alphaModFix/>
            </a:blip>
            <a:stretch>
              <a:fillRect/>
            </a:stretch>
          </p:blipFill>
          <p:spPr>
            <a:xfrm>
              <a:off x="-333125" y="-424715"/>
              <a:ext cx="1844300" cy="2006338"/>
            </a:xfrm>
            <a:prstGeom prst="rect">
              <a:avLst/>
            </a:prstGeom>
            <a:noFill/>
            <a:ln>
              <a:noFill/>
            </a:ln>
          </p:spPr>
        </p:pic>
      </p:grpSp>
      <p:sp>
        <p:nvSpPr>
          <p:cNvPr id="3217" name="Google Shape;3217;p377"/>
          <p:cNvSpPr txBox="1">
            <a:spLocks noGrp="1"/>
          </p:cNvSpPr>
          <p:nvPr>
            <p:ph type="ctrTitle"/>
          </p:nvPr>
        </p:nvSpPr>
        <p:spPr>
          <a:xfrm>
            <a:off x="714175" y="1061875"/>
            <a:ext cx="3857700" cy="26004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3800" b="0">
                <a:solidFill>
                  <a:schemeClr val="dk1"/>
                </a:solidFill>
                <a:latin typeface="Autour One"/>
                <a:ea typeface="Autour One"/>
                <a:cs typeface="Autour One"/>
                <a:sym typeface="Autour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218" name="Google Shape;3218;p377"/>
          <p:cNvSpPr txBox="1">
            <a:spLocks noGrp="1"/>
          </p:cNvSpPr>
          <p:nvPr>
            <p:ph type="subTitle" idx="1"/>
          </p:nvPr>
        </p:nvSpPr>
        <p:spPr>
          <a:xfrm>
            <a:off x="790375" y="3662263"/>
            <a:ext cx="3781500" cy="407400"/>
          </a:xfrm>
          <a:prstGeom prst="rect">
            <a:avLst/>
          </a:prstGeom>
          <a:solidFill>
            <a:schemeClr val="lt2"/>
          </a:solid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solidFill>
                  <a:srgbClr val="493D3A"/>
                </a:solidFill>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19"/>
        <p:cNvGrpSpPr/>
        <p:nvPr/>
      </p:nvGrpSpPr>
      <p:grpSpPr>
        <a:xfrm>
          <a:off x="0" y="0"/>
          <a:ext cx="0" cy="0"/>
          <a:chOff x="0" y="0"/>
          <a:chExt cx="0" cy="0"/>
        </a:xfrm>
      </p:grpSpPr>
      <p:sp>
        <p:nvSpPr>
          <p:cNvPr id="3220" name="Google Shape;3220;p378"/>
          <p:cNvSpPr txBox="1">
            <a:spLocks noGrp="1"/>
          </p:cNvSpPr>
          <p:nvPr>
            <p:ph type="title"/>
          </p:nvPr>
        </p:nvSpPr>
        <p:spPr>
          <a:xfrm>
            <a:off x="1545400" y="2184913"/>
            <a:ext cx="2642700" cy="11565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221" name="Google Shape;3221;p378"/>
          <p:cNvSpPr txBox="1">
            <a:spLocks noGrp="1"/>
          </p:cNvSpPr>
          <p:nvPr>
            <p:ph type="title" idx="2" hasCustomPrompt="1"/>
          </p:nvPr>
        </p:nvSpPr>
        <p:spPr>
          <a:xfrm>
            <a:off x="3018037" y="1061467"/>
            <a:ext cx="1170000" cy="806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5000" b="0">
                <a:solidFill>
                  <a:srgbClr val="493D3A"/>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222" name="Google Shape;3222;p378"/>
          <p:cNvSpPr txBox="1">
            <a:spLocks noGrp="1"/>
          </p:cNvSpPr>
          <p:nvPr>
            <p:ph type="subTitle" idx="1"/>
          </p:nvPr>
        </p:nvSpPr>
        <p:spPr>
          <a:xfrm>
            <a:off x="1545326" y="3575550"/>
            <a:ext cx="2642700" cy="606600"/>
          </a:xfrm>
          <a:prstGeom prst="rect">
            <a:avLst/>
          </a:prstGeom>
          <a:solidFill>
            <a:schemeClr val="lt2"/>
          </a:solidFill>
        </p:spPr>
        <p:txBody>
          <a:bodyPr spcFirstLastPara="1" wrap="square" lIns="91425" tIns="91425" rIns="91425" bIns="91425" anchor="ctr"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3223" name="Google Shape;3223;p378"/>
          <p:cNvGrpSpPr/>
          <p:nvPr/>
        </p:nvGrpSpPr>
        <p:grpSpPr>
          <a:xfrm>
            <a:off x="-1446761" y="-760446"/>
            <a:ext cx="11572837" cy="8193372"/>
            <a:chOff x="-1446761" y="-760446"/>
            <a:chExt cx="11572837" cy="8193372"/>
          </a:xfrm>
        </p:grpSpPr>
        <p:grpSp>
          <p:nvGrpSpPr>
            <p:cNvPr id="3224" name="Google Shape;3224;p378"/>
            <p:cNvGrpSpPr/>
            <p:nvPr/>
          </p:nvGrpSpPr>
          <p:grpSpPr>
            <a:xfrm>
              <a:off x="-1446761" y="-760446"/>
              <a:ext cx="11572837" cy="4803077"/>
              <a:chOff x="-1446761" y="-760446"/>
              <a:chExt cx="11572837" cy="4803077"/>
            </a:xfrm>
          </p:grpSpPr>
          <p:pic>
            <p:nvPicPr>
              <p:cNvPr id="3225" name="Google Shape;3225;p378"/>
              <p:cNvPicPr preferRelativeResize="0"/>
              <p:nvPr/>
            </p:nvPicPr>
            <p:blipFill>
              <a:blip r:embed="rId2">
                <a:alphaModFix/>
              </a:blip>
              <a:stretch>
                <a:fillRect/>
              </a:stretch>
            </p:blipFill>
            <p:spPr>
              <a:xfrm rot="-5400000" flipH="1">
                <a:off x="-2219525" y="12318"/>
                <a:ext cx="4803077" cy="3257549"/>
              </a:xfrm>
              <a:prstGeom prst="rect">
                <a:avLst/>
              </a:prstGeom>
              <a:noFill/>
              <a:ln>
                <a:noFill/>
              </a:ln>
            </p:spPr>
          </p:pic>
          <p:pic>
            <p:nvPicPr>
              <p:cNvPr id="3226" name="Google Shape;3226;p378"/>
              <p:cNvPicPr preferRelativeResize="0"/>
              <p:nvPr/>
            </p:nvPicPr>
            <p:blipFill>
              <a:blip r:embed="rId3">
                <a:alphaModFix/>
              </a:blip>
              <a:stretch>
                <a:fillRect/>
              </a:stretch>
            </p:blipFill>
            <p:spPr>
              <a:xfrm>
                <a:off x="7480975" y="-577550"/>
                <a:ext cx="2645101" cy="2372700"/>
              </a:xfrm>
              <a:prstGeom prst="rect">
                <a:avLst/>
              </a:prstGeom>
              <a:noFill/>
              <a:ln>
                <a:noFill/>
              </a:ln>
            </p:spPr>
          </p:pic>
        </p:grpSp>
        <p:pic>
          <p:nvPicPr>
            <p:cNvPr id="3227" name="Google Shape;3227;p378"/>
            <p:cNvPicPr preferRelativeResize="0"/>
            <p:nvPr/>
          </p:nvPicPr>
          <p:blipFill>
            <a:blip r:embed="rId4">
              <a:alphaModFix/>
            </a:blip>
            <a:stretch>
              <a:fillRect/>
            </a:stretch>
          </p:blipFill>
          <p:spPr>
            <a:xfrm>
              <a:off x="3902946" y="4182150"/>
              <a:ext cx="5241048" cy="3250776"/>
            </a:xfrm>
            <a:prstGeom prst="rect">
              <a:avLst/>
            </a:prstGeom>
            <a:noFill/>
            <a:ln>
              <a:noFill/>
            </a:ln>
          </p:spPr>
        </p:pic>
      </p:gr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28"/>
        <p:cNvGrpSpPr/>
        <p:nvPr/>
      </p:nvGrpSpPr>
      <p:grpSpPr>
        <a:xfrm>
          <a:off x="0" y="0"/>
          <a:ext cx="0" cy="0"/>
          <a:chOff x="0" y="0"/>
          <a:chExt cx="0" cy="0"/>
        </a:xfrm>
      </p:grpSpPr>
      <p:grpSp>
        <p:nvGrpSpPr>
          <p:cNvPr id="3229" name="Google Shape;3229;p379"/>
          <p:cNvGrpSpPr/>
          <p:nvPr/>
        </p:nvGrpSpPr>
        <p:grpSpPr>
          <a:xfrm>
            <a:off x="-623153" y="-2161325"/>
            <a:ext cx="10706627" cy="9306723"/>
            <a:chOff x="-623153" y="-2161325"/>
            <a:chExt cx="10706627" cy="9306723"/>
          </a:xfrm>
        </p:grpSpPr>
        <p:pic>
          <p:nvPicPr>
            <p:cNvPr id="3230" name="Google Shape;3230;p379"/>
            <p:cNvPicPr preferRelativeResize="0"/>
            <p:nvPr/>
          </p:nvPicPr>
          <p:blipFill>
            <a:blip r:embed="rId2">
              <a:alphaModFix/>
            </a:blip>
            <a:stretch>
              <a:fillRect/>
            </a:stretch>
          </p:blipFill>
          <p:spPr>
            <a:xfrm flipH="1">
              <a:off x="2804874" y="4440425"/>
              <a:ext cx="2305990" cy="2068525"/>
            </a:xfrm>
            <a:prstGeom prst="rect">
              <a:avLst/>
            </a:prstGeom>
            <a:noFill/>
            <a:ln>
              <a:noFill/>
            </a:ln>
          </p:spPr>
        </p:pic>
        <p:pic>
          <p:nvPicPr>
            <p:cNvPr id="3231" name="Google Shape;3231;p379"/>
            <p:cNvPicPr preferRelativeResize="0"/>
            <p:nvPr/>
          </p:nvPicPr>
          <p:blipFill>
            <a:blip r:embed="rId3">
              <a:alphaModFix/>
            </a:blip>
            <a:stretch>
              <a:fillRect/>
            </a:stretch>
          </p:blipFill>
          <p:spPr>
            <a:xfrm>
              <a:off x="-623153" y="-2161325"/>
              <a:ext cx="4886001" cy="3313800"/>
            </a:xfrm>
            <a:prstGeom prst="rect">
              <a:avLst/>
            </a:prstGeom>
            <a:noFill/>
            <a:ln>
              <a:noFill/>
            </a:ln>
          </p:spPr>
        </p:pic>
        <p:pic>
          <p:nvPicPr>
            <p:cNvPr id="3232" name="Google Shape;3232;p379"/>
            <p:cNvPicPr preferRelativeResize="0"/>
            <p:nvPr/>
          </p:nvPicPr>
          <p:blipFill>
            <a:blip r:embed="rId4">
              <a:alphaModFix/>
            </a:blip>
            <a:stretch>
              <a:fillRect/>
            </a:stretch>
          </p:blipFill>
          <p:spPr>
            <a:xfrm>
              <a:off x="4915996" y="4255400"/>
              <a:ext cx="4659400" cy="2889999"/>
            </a:xfrm>
            <a:prstGeom prst="rect">
              <a:avLst/>
            </a:prstGeom>
            <a:noFill/>
            <a:ln>
              <a:noFill/>
            </a:ln>
          </p:spPr>
        </p:pic>
        <p:pic>
          <p:nvPicPr>
            <p:cNvPr id="3233" name="Google Shape;3233;p379"/>
            <p:cNvPicPr preferRelativeResize="0"/>
            <p:nvPr/>
          </p:nvPicPr>
          <p:blipFill>
            <a:blip r:embed="rId5">
              <a:alphaModFix/>
            </a:blip>
            <a:stretch>
              <a:fillRect/>
            </a:stretch>
          </p:blipFill>
          <p:spPr>
            <a:xfrm rot="-3381171">
              <a:off x="7670960" y="785728"/>
              <a:ext cx="1961654" cy="2133970"/>
            </a:xfrm>
            <a:prstGeom prst="rect">
              <a:avLst/>
            </a:prstGeom>
            <a:noFill/>
            <a:ln>
              <a:noFill/>
            </a:ln>
          </p:spPr>
        </p:pic>
      </p:grpSp>
      <p:sp>
        <p:nvSpPr>
          <p:cNvPr id="3234" name="Google Shape;3234;p37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235" name="Google Shape;3235;p379"/>
          <p:cNvSpPr txBox="1">
            <a:spLocks noGrp="1"/>
          </p:cNvSpPr>
          <p:nvPr>
            <p:ph type="body" idx="1"/>
          </p:nvPr>
        </p:nvSpPr>
        <p:spPr>
          <a:xfrm>
            <a:off x="714175" y="1152475"/>
            <a:ext cx="77157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3236"/>
        <p:cNvGrpSpPr/>
        <p:nvPr/>
      </p:nvGrpSpPr>
      <p:grpSpPr>
        <a:xfrm>
          <a:off x="0" y="0"/>
          <a:ext cx="0" cy="0"/>
          <a:chOff x="0" y="0"/>
          <a:chExt cx="0" cy="0"/>
        </a:xfrm>
      </p:grpSpPr>
      <p:grpSp>
        <p:nvGrpSpPr>
          <p:cNvPr id="3237" name="Google Shape;3237;p380"/>
          <p:cNvGrpSpPr/>
          <p:nvPr/>
        </p:nvGrpSpPr>
        <p:grpSpPr>
          <a:xfrm>
            <a:off x="-260149" y="-3051626"/>
            <a:ext cx="10328174" cy="9907952"/>
            <a:chOff x="-260149" y="-3051626"/>
            <a:chExt cx="10328174" cy="9907952"/>
          </a:xfrm>
        </p:grpSpPr>
        <p:pic>
          <p:nvPicPr>
            <p:cNvPr id="3238" name="Google Shape;3238;p380"/>
            <p:cNvPicPr preferRelativeResize="0"/>
            <p:nvPr/>
          </p:nvPicPr>
          <p:blipFill>
            <a:blip r:embed="rId3">
              <a:alphaModFix/>
            </a:blip>
            <a:stretch>
              <a:fillRect/>
            </a:stretch>
          </p:blipFill>
          <p:spPr>
            <a:xfrm rot="10800000">
              <a:off x="-260149" y="-3051626"/>
              <a:ext cx="5191825" cy="4657201"/>
            </a:xfrm>
            <a:prstGeom prst="rect">
              <a:avLst/>
            </a:prstGeom>
            <a:noFill/>
            <a:ln>
              <a:noFill/>
            </a:ln>
          </p:spPr>
        </p:pic>
        <p:pic>
          <p:nvPicPr>
            <p:cNvPr id="3239" name="Google Shape;3239;p380"/>
            <p:cNvPicPr preferRelativeResize="0"/>
            <p:nvPr/>
          </p:nvPicPr>
          <p:blipFill>
            <a:blip r:embed="rId4">
              <a:alphaModFix/>
            </a:blip>
            <a:stretch>
              <a:fillRect/>
            </a:stretch>
          </p:blipFill>
          <p:spPr>
            <a:xfrm rot="5400000" flipH="1">
              <a:off x="6866548" y="2402849"/>
              <a:ext cx="3815301" cy="2587651"/>
            </a:xfrm>
            <a:prstGeom prst="rect">
              <a:avLst/>
            </a:prstGeom>
            <a:noFill/>
            <a:ln>
              <a:noFill/>
            </a:ln>
          </p:spPr>
        </p:pic>
        <p:pic>
          <p:nvPicPr>
            <p:cNvPr id="3240" name="Google Shape;3240;p380"/>
            <p:cNvPicPr preferRelativeResize="0"/>
            <p:nvPr/>
          </p:nvPicPr>
          <p:blipFill>
            <a:blip r:embed="rId5">
              <a:alphaModFix/>
            </a:blip>
            <a:stretch>
              <a:fillRect/>
            </a:stretch>
          </p:blipFill>
          <p:spPr>
            <a:xfrm>
              <a:off x="4" y="3862950"/>
              <a:ext cx="4826066" cy="2993376"/>
            </a:xfrm>
            <a:prstGeom prst="rect">
              <a:avLst/>
            </a:prstGeom>
            <a:noFill/>
            <a:ln>
              <a:noFill/>
            </a:ln>
          </p:spPr>
        </p:pic>
        <p:pic>
          <p:nvPicPr>
            <p:cNvPr id="3241" name="Google Shape;3241;p380"/>
            <p:cNvPicPr preferRelativeResize="0"/>
            <p:nvPr/>
          </p:nvPicPr>
          <p:blipFill>
            <a:blip r:embed="rId6">
              <a:alphaModFix/>
            </a:blip>
            <a:stretch>
              <a:fillRect/>
            </a:stretch>
          </p:blipFill>
          <p:spPr>
            <a:xfrm flipH="1">
              <a:off x="5794025" y="4378675"/>
              <a:ext cx="1476225" cy="1324200"/>
            </a:xfrm>
            <a:prstGeom prst="rect">
              <a:avLst/>
            </a:prstGeom>
            <a:noFill/>
            <a:ln>
              <a:noFill/>
            </a:ln>
          </p:spPr>
        </p:pic>
      </p:grpSp>
      <p:sp>
        <p:nvSpPr>
          <p:cNvPr id="3242" name="Google Shape;3242;p38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243" name="Google Shape;3243;p380"/>
          <p:cNvSpPr txBox="1">
            <a:spLocks noGrp="1"/>
          </p:cNvSpPr>
          <p:nvPr>
            <p:ph type="title" idx="2"/>
          </p:nvPr>
        </p:nvSpPr>
        <p:spPr>
          <a:xfrm>
            <a:off x="1829663"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244" name="Google Shape;3244;p380"/>
          <p:cNvSpPr txBox="1">
            <a:spLocks noGrp="1"/>
          </p:cNvSpPr>
          <p:nvPr>
            <p:ph type="subTitle" idx="1"/>
          </p:nvPr>
        </p:nvSpPr>
        <p:spPr>
          <a:xfrm>
            <a:off x="182952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45" name="Google Shape;3245;p380"/>
          <p:cNvSpPr txBox="1">
            <a:spLocks noGrp="1"/>
          </p:cNvSpPr>
          <p:nvPr>
            <p:ph type="title" idx="3"/>
          </p:nvPr>
        </p:nvSpPr>
        <p:spPr>
          <a:xfrm>
            <a:off x="5208475"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246" name="Google Shape;3246;p380"/>
          <p:cNvSpPr txBox="1">
            <a:spLocks noGrp="1"/>
          </p:cNvSpPr>
          <p:nvPr>
            <p:ph type="subTitle" idx="4"/>
          </p:nvPr>
        </p:nvSpPr>
        <p:spPr>
          <a:xfrm>
            <a:off x="520847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47"/>
        <p:cNvGrpSpPr/>
        <p:nvPr/>
      </p:nvGrpSpPr>
      <p:grpSpPr>
        <a:xfrm>
          <a:off x="0" y="0"/>
          <a:ext cx="0" cy="0"/>
          <a:chOff x="0" y="0"/>
          <a:chExt cx="0" cy="0"/>
        </a:xfrm>
      </p:grpSpPr>
      <p:grpSp>
        <p:nvGrpSpPr>
          <p:cNvPr id="3248" name="Google Shape;3248;p381"/>
          <p:cNvGrpSpPr/>
          <p:nvPr/>
        </p:nvGrpSpPr>
        <p:grpSpPr>
          <a:xfrm>
            <a:off x="-1993139" y="-718676"/>
            <a:ext cx="12221629" cy="7477751"/>
            <a:chOff x="-1993139" y="-718676"/>
            <a:chExt cx="12221629" cy="7477751"/>
          </a:xfrm>
        </p:grpSpPr>
        <p:pic>
          <p:nvPicPr>
            <p:cNvPr id="3249" name="Google Shape;3249;p381"/>
            <p:cNvPicPr preferRelativeResize="0"/>
            <p:nvPr/>
          </p:nvPicPr>
          <p:blipFill>
            <a:blip r:embed="rId2">
              <a:alphaModFix/>
            </a:blip>
            <a:stretch>
              <a:fillRect/>
            </a:stretch>
          </p:blipFill>
          <p:spPr>
            <a:xfrm rot="-5400000" flipH="1">
              <a:off x="6279391" y="206900"/>
              <a:ext cx="4874675" cy="3023524"/>
            </a:xfrm>
            <a:prstGeom prst="rect">
              <a:avLst/>
            </a:prstGeom>
            <a:noFill/>
            <a:ln>
              <a:noFill/>
            </a:ln>
          </p:spPr>
        </p:pic>
        <p:pic>
          <p:nvPicPr>
            <p:cNvPr id="3250" name="Google Shape;3250;p381"/>
            <p:cNvPicPr preferRelativeResize="0"/>
            <p:nvPr/>
          </p:nvPicPr>
          <p:blipFill>
            <a:blip r:embed="rId3">
              <a:alphaModFix/>
            </a:blip>
            <a:stretch>
              <a:fillRect/>
            </a:stretch>
          </p:blipFill>
          <p:spPr>
            <a:xfrm>
              <a:off x="-1993139" y="2983300"/>
              <a:ext cx="4209216" cy="3775775"/>
            </a:xfrm>
            <a:prstGeom prst="rect">
              <a:avLst/>
            </a:prstGeom>
            <a:noFill/>
            <a:ln>
              <a:noFill/>
            </a:ln>
          </p:spPr>
        </p:pic>
        <p:pic>
          <p:nvPicPr>
            <p:cNvPr id="3251" name="Google Shape;3251;p381"/>
            <p:cNvPicPr preferRelativeResize="0"/>
            <p:nvPr/>
          </p:nvPicPr>
          <p:blipFill>
            <a:blip r:embed="rId4">
              <a:alphaModFix/>
            </a:blip>
            <a:stretch>
              <a:fillRect/>
            </a:stretch>
          </p:blipFill>
          <p:spPr>
            <a:xfrm rot="1618011">
              <a:off x="3088345" y="3857496"/>
              <a:ext cx="1863682" cy="2027383"/>
            </a:xfrm>
            <a:prstGeom prst="rect">
              <a:avLst/>
            </a:prstGeom>
            <a:noFill/>
            <a:ln>
              <a:noFill/>
            </a:ln>
          </p:spPr>
        </p:pic>
      </p:grpSp>
      <p:sp>
        <p:nvSpPr>
          <p:cNvPr id="3252" name="Google Shape;3252;p38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53"/>
        <p:cNvGrpSpPr/>
        <p:nvPr/>
      </p:nvGrpSpPr>
      <p:grpSpPr>
        <a:xfrm>
          <a:off x="0" y="0"/>
          <a:ext cx="0" cy="0"/>
          <a:chOff x="0" y="0"/>
          <a:chExt cx="0" cy="0"/>
        </a:xfrm>
      </p:grpSpPr>
      <p:grpSp>
        <p:nvGrpSpPr>
          <p:cNvPr id="3254" name="Google Shape;3254;p382"/>
          <p:cNvGrpSpPr/>
          <p:nvPr/>
        </p:nvGrpSpPr>
        <p:grpSpPr>
          <a:xfrm>
            <a:off x="-787550" y="-1858969"/>
            <a:ext cx="5526378" cy="8571745"/>
            <a:chOff x="-787550" y="-1858969"/>
            <a:chExt cx="5526378" cy="8571745"/>
          </a:xfrm>
        </p:grpSpPr>
        <p:pic>
          <p:nvPicPr>
            <p:cNvPr id="3255" name="Google Shape;3255;p382"/>
            <p:cNvPicPr preferRelativeResize="0"/>
            <p:nvPr/>
          </p:nvPicPr>
          <p:blipFill>
            <a:blip r:embed="rId2">
              <a:alphaModFix/>
            </a:blip>
            <a:stretch>
              <a:fillRect/>
            </a:stretch>
          </p:blipFill>
          <p:spPr>
            <a:xfrm>
              <a:off x="270504" y="3941275"/>
              <a:ext cx="4468324" cy="2771501"/>
            </a:xfrm>
            <a:prstGeom prst="rect">
              <a:avLst/>
            </a:prstGeom>
            <a:noFill/>
            <a:ln>
              <a:noFill/>
            </a:ln>
          </p:spPr>
        </p:pic>
        <p:pic>
          <p:nvPicPr>
            <p:cNvPr id="3256" name="Google Shape;3256;p382"/>
            <p:cNvPicPr preferRelativeResize="0"/>
            <p:nvPr/>
          </p:nvPicPr>
          <p:blipFill>
            <a:blip r:embed="rId3">
              <a:alphaModFix/>
            </a:blip>
            <a:stretch>
              <a:fillRect/>
            </a:stretch>
          </p:blipFill>
          <p:spPr>
            <a:xfrm rot="902127">
              <a:off x="-502625" y="-1384064"/>
              <a:ext cx="4021252" cy="2727326"/>
            </a:xfrm>
            <a:prstGeom prst="rect">
              <a:avLst/>
            </a:prstGeom>
            <a:noFill/>
            <a:ln>
              <a:noFill/>
            </a:ln>
          </p:spPr>
        </p:pic>
        <p:pic>
          <p:nvPicPr>
            <p:cNvPr id="3257" name="Google Shape;3257;p382"/>
            <p:cNvPicPr preferRelativeResize="0"/>
            <p:nvPr/>
          </p:nvPicPr>
          <p:blipFill>
            <a:blip r:embed="rId4">
              <a:alphaModFix/>
            </a:blip>
            <a:stretch>
              <a:fillRect/>
            </a:stretch>
          </p:blipFill>
          <p:spPr>
            <a:xfrm rot="-2557688">
              <a:off x="-545598" y="230050"/>
              <a:ext cx="2440302" cy="1666625"/>
            </a:xfrm>
            <a:prstGeom prst="rect">
              <a:avLst/>
            </a:prstGeom>
            <a:noFill/>
            <a:ln>
              <a:noFill/>
            </a:ln>
          </p:spPr>
        </p:pic>
      </p:grpSp>
      <p:sp>
        <p:nvSpPr>
          <p:cNvPr id="3258" name="Google Shape;3258;p382"/>
          <p:cNvSpPr txBox="1">
            <a:spLocks noGrp="1"/>
          </p:cNvSpPr>
          <p:nvPr>
            <p:ph type="title"/>
          </p:nvPr>
        </p:nvSpPr>
        <p:spPr>
          <a:xfrm>
            <a:off x="1398100" y="1507050"/>
            <a:ext cx="2951700" cy="1117500"/>
          </a:xfrm>
          <a:prstGeom prst="rect">
            <a:avLst/>
          </a:prstGeom>
        </p:spPr>
        <p:txBody>
          <a:bodyPr spcFirstLastPara="1" wrap="square" lIns="91425" tIns="91425" rIns="91425" bIns="91425" anchor="ctr" anchorCtr="0">
            <a:noAutofit/>
          </a:bodyPr>
          <a:lstStyle>
            <a:lvl1pPr lvl="0" algn="l">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259" name="Google Shape;3259;p382"/>
          <p:cNvSpPr txBox="1">
            <a:spLocks noGrp="1"/>
          </p:cNvSpPr>
          <p:nvPr>
            <p:ph type="subTitle" idx="1"/>
          </p:nvPr>
        </p:nvSpPr>
        <p:spPr>
          <a:xfrm>
            <a:off x="1398100" y="2624550"/>
            <a:ext cx="2951700" cy="1011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7">
  <p:cSld name="CUSTOM_13">
    <p:spTree>
      <p:nvGrpSpPr>
        <p:cNvPr id="1" name="Shape 287"/>
        <p:cNvGrpSpPr/>
        <p:nvPr/>
      </p:nvGrpSpPr>
      <p:grpSpPr>
        <a:xfrm>
          <a:off x="0" y="0"/>
          <a:ext cx="0" cy="0"/>
          <a:chOff x="0" y="0"/>
          <a:chExt cx="0" cy="0"/>
        </a:xfrm>
      </p:grpSpPr>
      <p:grpSp>
        <p:nvGrpSpPr>
          <p:cNvPr id="288" name="Google Shape;288;p39"/>
          <p:cNvGrpSpPr/>
          <p:nvPr/>
        </p:nvGrpSpPr>
        <p:grpSpPr>
          <a:xfrm>
            <a:off x="-869003" y="-2291375"/>
            <a:ext cx="10511829" cy="3615674"/>
            <a:chOff x="-869003" y="-2291375"/>
            <a:chExt cx="10511829" cy="3615674"/>
          </a:xfrm>
        </p:grpSpPr>
        <p:pic>
          <p:nvPicPr>
            <p:cNvPr id="289" name="Google Shape;289;p39"/>
            <p:cNvPicPr preferRelativeResize="0"/>
            <p:nvPr/>
          </p:nvPicPr>
          <p:blipFill>
            <a:blip r:embed="rId2">
              <a:alphaModFix/>
            </a:blip>
            <a:stretch>
              <a:fillRect/>
            </a:stretch>
          </p:blipFill>
          <p:spPr>
            <a:xfrm flipH="1">
              <a:off x="5694701" y="-1722125"/>
              <a:ext cx="3948124" cy="2677725"/>
            </a:xfrm>
            <a:prstGeom prst="rect">
              <a:avLst/>
            </a:prstGeom>
            <a:noFill/>
            <a:ln>
              <a:noFill/>
            </a:ln>
          </p:spPr>
        </p:pic>
        <p:pic>
          <p:nvPicPr>
            <p:cNvPr id="290" name="Google Shape;290;p39"/>
            <p:cNvPicPr preferRelativeResize="0"/>
            <p:nvPr/>
          </p:nvPicPr>
          <p:blipFill rotWithShape="1">
            <a:blip r:embed="rId3">
              <a:alphaModFix/>
            </a:blip>
            <a:srcRect b="13247"/>
            <a:stretch/>
          </p:blipFill>
          <p:spPr>
            <a:xfrm>
              <a:off x="7194525" y="-434877"/>
              <a:ext cx="1864000" cy="1759176"/>
            </a:xfrm>
            <a:prstGeom prst="rect">
              <a:avLst/>
            </a:prstGeom>
            <a:noFill/>
            <a:ln>
              <a:noFill/>
            </a:ln>
          </p:spPr>
        </p:pic>
        <p:pic>
          <p:nvPicPr>
            <p:cNvPr id="291" name="Google Shape;291;p39"/>
            <p:cNvPicPr preferRelativeResize="0"/>
            <p:nvPr/>
          </p:nvPicPr>
          <p:blipFill>
            <a:blip r:embed="rId4">
              <a:alphaModFix/>
            </a:blip>
            <a:stretch>
              <a:fillRect/>
            </a:stretch>
          </p:blipFill>
          <p:spPr>
            <a:xfrm>
              <a:off x="-869003" y="-2291375"/>
              <a:ext cx="3841174" cy="3445625"/>
            </a:xfrm>
            <a:prstGeom prst="rect">
              <a:avLst/>
            </a:prstGeom>
            <a:noFill/>
            <a:ln>
              <a:noFill/>
            </a:ln>
          </p:spPr>
        </p:pic>
      </p:grpSp>
      <p:sp>
        <p:nvSpPr>
          <p:cNvPr id="292" name="Google Shape;292;p3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60"/>
        <p:cNvGrpSpPr/>
        <p:nvPr/>
      </p:nvGrpSpPr>
      <p:grpSpPr>
        <a:xfrm>
          <a:off x="0" y="0"/>
          <a:ext cx="0" cy="0"/>
          <a:chOff x="0" y="0"/>
          <a:chExt cx="0" cy="0"/>
        </a:xfrm>
      </p:grpSpPr>
      <p:grpSp>
        <p:nvGrpSpPr>
          <p:cNvPr id="3261" name="Google Shape;3261;p383"/>
          <p:cNvGrpSpPr/>
          <p:nvPr/>
        </p:nvGrpSpPr>
        <p:grpSpPr>
          <a:xfrm>
            <a:off x="-1592709" y="-2321050"/>
            <a:ext cx="12467944" cy="10036299"/>
            <a:chOff x="-1592709" y="-2321050"/>
            <a:chExt cx="12467944" cy="10036299"/>
          </a:xfrm>
        </p:grpSpPr>
        <p:pic>
          <p:nvPicPr>
            <p:cNvPr id="3262" name="Google Shape;3262;p383"/>
            <p:cNvPicPr preferRelativeResize="0"/>
            <p:nvPr/>
          </p:nvPicPr>
          <p:blipFill>
            <a:blip r:embed="rId2">
              <a:alphaModFix/>
            </a:blip>
            <a:stretch>
              <a:fillRect/>
            </a:stretch>
          </p:blipFill>
          <p:spPr>
            <a:xfrm>
              <a:off x="-1592709" y="-2321050"/>
              <a:ext cx="7581420" cy="5141890"/>
            </a:xfrm>
            <a:prstGeom prst="rect">
              <a:avLst/>
            </a:prstGeom>
            <a:noFill/>
            <a:ln>
              <a:noFill/>
            </a:ln>
          </p:spPr>
        </p:pic>
        <p:pic>
          <p:nvPicPr>
            <p:cNvPr id="3263" name="Google Shape;3263;p383"/>
            <p:cNvPicPr preferRelativeResize="0"/>
            <p:nvPr/>
          </p:nvPicPr>
          <p:blipFill>
            <a:blip r:embed="rId3">
              <a:alphaModFix/>
            </a:blip>
            <a:stretch>
              <a:fillRect/>
            </a:stretch>
          </p:blipFill>
          <p:spPr>
            <a:xfrm>
              <a:off x="5141265" y="-611225"/>
              <a:ext cx="5733971" cy="5143500"/>
            </a:xfrm>
            <a:prstGeom prst="rect">
              <a:avLst/>
            </a:prstGeom>
            <a:noFill/>
            <a:ln>
              <a:noFill/>
            </a:ln>
          </p:spPr>
        </p:pic>
        <p:pic>
          <p:nvPicPr>
            <p:cNvPr id="3264" name="Google Shape;3264;p383"/>
            <p:cNvPicPr preferRelativeResize="0"/>
            <p:nvPr/>
          </p:nvPicPr>
          <p:blipFill>
            <a:blip r:embed="rId4">
              <a:alphaModFix/>
            </a:blip>
            <a:stretch>
              <a:fillRect/>
            </a:stretch>
          </p:blipFill>
          <p:spPr>
            <a:xfrm>
              <a:off x="623459" y="2571750"/>
              <a:ext cx="8292581" cy="5143499"/>
            </a:xfrm>
            <a:prstGeom prst="rect">
              <a:avLst/>
            </a:prstGeom>
            <a:noFill/>
            <a:ln>
              <a:noFill/>
            </a:ln>
          </p:spPr>
        </p:pic>
        <p:pic>
          <p:nvPicPr>
            <p:cNvPr id="3265" name="Google Shape;3265;p383"/>
            <p:cNvPicPr preferRelativeResize="0"/>
            <p:nvPr/>
          </p:nvPicPr>
          <p:blipFill>
            <a:blip r:embed="rId5">
              <a:alphaModFix/>
            </a:blip>
            <a:stretch>
              <a:fillRect/>
            </a:stretch>
          </p:blipFill>
          <p:spPr>
            <a:xfrm>
              <a:off x="266888" y="2763700"/>
              <a:ext cx="2456675" cy="2672449"/>
            </a:xfrm>
            <a:prstGeom prst="rect">
              <a:avLst/>
            </a:prstGeom>
            <a:noFill/>
            <a:ln>
              <a:noFill/>
            </a:ln>
          </p:spPr>
        </p:pic>
        <p:pic>
          <p:nvPicPr>
            <p:cNvPr id="3266" name="Google Shape;3266;p383"/>
            <p:cNvPicPr preferRelativeResize="0"/>
            <p:nvPr/>
          </p:nvPicPr>
          <p:blipFill>
            <a:blip r:embed="rId6">
              <a:alphaModFix/>
            </a:blip>
            <a:stretch>
              <a:fillRect/>
            </a:stretch>
          </p:blipFill>
          <p:spPr>
            <a:xfrm>
              <a:off x="4752971" y="-1463650"/>
              <a:ext cx="4532624" cy="3095625"/>
            </a:xfrm>
            <a:prstGeom prst="rect">
              <a:avLst/>
            </a:prstGeom>
            <a:noFill/>
            <a:ln>
              <a:noFill/>
            </a:ln>
          </p:spPr>
        </p:pic>
      </p:grpSp>
      <p:sp>
        <p:nvSpPr>
          <p:cNvPr id="3267" name="Google Shape;3267;p383"/>
          <p:cNvSpPr txBox="1">
            <a:spLocks noGrp="1"/>
          </p:cNvSpPr>
          <p:nvPr>
            <p:ph type="title"/>
          </p:nvPr>
        </p:nvSpPr>
        <p:spPr>
          <a:xfrm>
            <a:off x="1104750" y="1183350"/>
            <a:ext cx="6934500" cy="2776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268"/>
        <p:cNvGrpSpPr/>
        <p:nvPr/>
      </p:nvGrpSpPr>
      <p:grpSpPr>
        <a:xfrm>
          <a:off x="0" y="0"/>
          <a:ext cx="0" cy="0"/>
          <a:chOff x="0" y="0"/>
          <a:chExt cx="0" cy="0"/>
        </a:xfrm>
      </p:grpSpPr>
      <p:sp>
        <p:nvSpPr>
          <p:cNvPr id="3269" name="Google Shape;3269;p384"/>
          <p:cNvSpPr txBox="1">
            <a:spLocks noGrp="1"/>
          </p:cNvSpPr>
          <p:nvPr>
            <p:ph type="title"/>
          </p:nvPr>
        </p:nvSpPr>
        <p:spPr>
          <a:xfrm>
            <a:off x="4572000" y="1275100"/>
            <a:ext cx="3515100" cy="968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600" b="0">
                <a:latin typeface="Autour One"/>
                <a:ea typeface="Autour One"/>
                <a:cs typeface="Autour One"/>
                <a:sym typeface="Autour One"/>
              </a:defRPr>
            </a:lvl1pPr>
            <a:lvl2pPr lvl="1" algn="l">
              <a:spcBef>
                <a:spcPts val="0"/>
              </a:spcBef>
              <a:spcAft>
                <a:spcPts val="0"/>
              </a:spcAft>
              <a:buSzPts val="4200"/>
              <a:buNone/>
              <a:defRPr sz="4200"/>
            </a:lvl2pPr>
            <a:lvl3pPr lvl="2" algn="l">
              <a:spcBef>
                <a:spcPts val="0"/>
              </a:spcBef>
              <a:spcAft>
                <a:spcPts val="0"/>
              </a:spcAft>
              <a:buSzPts val="4200"/>
              <a:buNone/>
              <a:defRPr sz="4200"/>
            </a:lvl3pPr>
            <a:lvl4pPr lvl="3" algn="l">
              <a:spcBef>
                <a:spcPts val="0"/>
              </a:spcBef>
              <a:spcAft>
                <a:spcPts val="0"/>
              </a:spcAft>
              <a:buSzPts val="4200"/>
              <a:buNone/>
              <a:defRPr sz="4200"/>
            </a:lvl4pPr>
            <a:lvl5pPr lvl="4" algn="l">
              <a:spcBef>
                <a:spcPts val="0"/>
              </a:spcBef>
              <a:spcAft>
                <a:spcPts val="0"/>
              </a:spcAft>
              <a:buSzPts val="4200"/>
              <a:buNone/>
              <a:defRPr sz="4200"/>
            </a:lvl5pPr>
            <a:lvl6pPr lvl="5" algn="l">
              <a:spcBef>
                <a:spcPts val="0"/>
              </a:spcBef>
              <a:spcAft>
                <a:spcPts val="0"/>
              </a:spcAft>
              <a:buSzPts val="4200"/>
              <a:buNone/>
              <a:defRPr sz="4200"/>
            </a:lvl6pPr>
            <a:lvl7pPr lvl="6" algn="l">
              <a:spcBef>
                <a:spcPts val="0"/>
              </a:spcBef>
              <a:spcAft>
                <a:spcPts val="0"/>
              </a:spcAft>
              <a:buSzPts val="4200"/>
              <a:buNone/>
              <a:defRPr sz="4200"/>
            </a:lvl7pPr>
            <a:lvl8pPr lvl="7" algn="l">
              <a:spcBef>
                <a:spcPts val="0"/>
              </a:spcBef>
              <a:spcAft>
                <a:spcPts val="0"/>
              </a:spcAft>
              <a:buSzPts val="4200"/>
              <a:buNone/>
              <a:defRPr sz="4200"/>
            </a:lvl8pPr>
            <a:lvl9pPr lvl="8" algn="l">
              <a:spcBef>
                <a:spcPts val="0"/>
              </a:spcBef>
              <a:spcAft>
                <a:spcPts val="0"/>
              </a:spcAft>
              <a:buSzPts val="4200"/>
              <a:buNone/>
              <a:defRPr sz="4200"/>
            </a:lvl9pPr>
          </a:lstStyle>
          <a:p>
            <a:endParaRPr/>
          </a:p>
        </p:txBody>
      </p:sp>
      <p:sp>
        <p:nvSpPr>
          <p:cNvPr id="3270" name="Google Shape;3270;p384"/>
          <p:cNvSpPr txBox="1">
            <a:spLocks noGrp="1"/>
          </p:cNvSpPr>
          <p:nvPr>
            <p:ph type="subTitle" idx="1"/>
          </p:nvPr>
        </p:nvSpPr>
        <p:spPr>
          <a:xfrm>
            <a:off x="4572000" y="2448788"/>
            <a:ext cx="3515100" cy="1419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grpSp>
        <p:nvGrpSpPr>
          <p:cNvPr id="3271" name="Google Shape;3271;p384"/>
          <p:cNvGrpSpPr/>
          <p:nvPr/>
        </p:nvGrpSpPr>
        <p:grpSpPr>
          <a:xfrm>
            <a:off x="-207700" y="-1376150"/>
            <a:ext cx="10435225" cy="9308799"/>
            <a:chOff x="-207699" y="-1376150"/>
            <a:chExt cx="10435225" cy="9308799"/>
          </a:xfrm>
        </p:grpSpPr>
        <p:grpSp>
          <p:nvGrpSpPr>
            <p:cNvPr id="3272" name="Google Shape;3272;p384"/>
            <p:cNvGrpSpPr/>
            <p:nvPr/>
          </p:nvGrpSpPr>
          <p:grpSpPr>
            <a:xfrm>
              <a:off x="-207700" y="-1376150"/>
              <a:ext cx="10435225" cy="9308799"/>
              <a:chOff x="-207699" y="-1376150"/>
              <a:chExt cx="10435225" cy="9308799"/>
            </a:xfrm>
          </p:grpSpPr>
          <p:pic>
            <p:nvPicPr>
              <p:cNvPr id="3273" name="Google Shape;3273;p384"/>
              <p:cNvPicPr preferRelativeResize="0"/>
              <p:nvPr/>
            </p:nvPicPr>
            <p:blipFill>
              <a:blip r:embed="rId3">
                <a:alphaModFix/>
              </a:blip>
              <a:stretch>
                <a:fillRect/>
              </a:stretch>
            </p:blipFill>
            <p:spPr>
              <a:xfrm rot="5400000">
                <a:off x="7384353" y="47800"/>
                <a:ext cx="2872018" cy="1947875"/>
              </a:xfrm>
              <a:prstGeom prst="rect">
                <a:avLst/>
              </a:prstGeom>
              <a:noFill/>
              <a:ln>
                <a:noFill/>
              </a:ln>
            </p:spPr>
          </p:pic>
          <p:pic>
            <p:nvPicPr>
              <p:cNvPr id="3274" name="Google Shape;3274;p384"/>
              <p:cNvPicPr preferRelativeResize="0"/>
              <p:nvPr/>
            </p:nvPicPr>
            <p:blipFill>
              <a:blip r:embed="rId4">
                <a:alphaModFix/>
              </a:blip>
              <a:stretch>
                <a:fillRect/>
              </a:stretch>
            </p:blipFill>
            <p:spPr>
              <a:xfrm rot="10800000" flipH="1">
                <a:off x="-207699" y="-1376150"/>
                <a:ext cx="4108652" cy="2548401"/>
              </a:xfrm>
              <a:prstGeom prst="rect">
                <a:avLst/>
              </a:prstGeom>
              <a:noFill/>
              <a:ln>
                <a:noFill/>
              </a:ln>
            </p:spPr>
          </p:pic>
          <p:pic>
            <p:nvPicPr>
              <p:cNvPr id="3275" name="Google Shape;3275;p384"/>
              <p:cNvPicPr preferRelativeResize="0"/>
              <p:nvPr/>
            </p:nvPicPr>
            <p:blipFill>
              <a:blip r:embed="rId5">
                <a:alphaModFix/>
              </a:blip>
              <a:stretch>
                <a:fillRect/>
              </a:stretch>
            </p:blipFill>
            <p:spPr>
              <a:xfrm>
                <a:off x="5364352" y="3570275"/>
                <a:ext cx="4863174" cy="4362374"/>
              </a:xfrm>
              <a:prstGeom prst="rect">
                <a:avLst/>
              </a:prstGeom>
              <a:noFill/>
              <a:ln>
                <a:noFill/>
              </a:ln>
            </p:spPr>
          </p:pic>
          <p:pic>
            <p:nvPicPr>
              <p:cNvPr id="3276" name="Google Shape;3276;p384"/>
              <p:cNvPicPr preferRelativeResize="0"/>
              <p:nvPr/>
            </p:nvPicPr>
            <p:blipFill>
              <a:blip r:embed="rId6">
                <a:alphaModFix/>
              </a:blip>
              <a:stretch>
                <a:fillRect/>
              </a:stretch>
            </p:blipFill>
            <p:spPr>
              <a:xfrm rot="10800000" flipH="1">
                <a:off x="6338425" y="-414275"/>
                <a:ext cx="1374649" cy="1233100"/>
              </a:xfrm>
              <a:prstGeom prst="rect">
                <a:avLst/>
              </a:prstGeom>
              <a:noFill/>
              <a:ln>
                <a:noFill/>
              </a:ln>
            </p:spPr>
          </p:pic>
        </p:grpSp>
        <p:pic>
          <p:nvPicPr>
            <p:cNvPr id="3277" name="Google Shape;3277;p384"/>
            <p:cNvPicPr preferRelativeResize="0"/>
            <p:nvPr/>
          </p:nvPicPr>
          <p:blipFill>
            <a:blip r:embed="rId7">
              <a:alphaModFix/>
            </a:blip>
            <a:stretch>
              <a:fillRect/>
            </a:stretch>
          </p:blipFill>
          <p:spPr>
            <a:xfrm rot="1484429">
              <a:off x="5619436" y="3702488"/>
              <a:ext cx="1814703" cy="1974101"/>
            </a:xfrm>
            <a:prstGeom prst="rect">
              <a:avLst/>
            </a:prstGeom>
            <a:noFill/>
            <a:ln>
              <a:noFill/>
            </a:ln>
          </p:spPr>
        </p:pic>
      </p:gr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78"/>
        <p:cNvGrpSpPr/>
        <p:nvPr/>
      </p:nvGrpSpPr>
      <p:grpSpPr>
        <a:xfrm>
          <a:off x="0" y="0"/>
          <a:ext cx="0" cy="0"/>
          <a:chOff x="0" y="0"/>
          <a:chExt cx="0" cy="0"/>
        </a:xfrm>
      </p:grpSpPr>
      <p:sp>
        <p:nvSpPr>
          <p:cNvPr id="3279" name="Google Shape;3279;p385"/>
          <p:cNvSpPr txBox="1">
            <a:spLocks noGrp="1"/>
          </p:cNvSpPr>
          <p:nvPr>
            <p:ph type="body" idx="1"/>
          </p:nvPr>
        </p:nvSpPr>
        <p:spPr>
          <a:xfrm>
            <a:off x="714175" y="535650"/>
            <a:ext cx="4746300" cy="996000"/>
          </a:xfrm>
          <a:prstGeom prst="rect">
            <a:avLst/>
          </a:prstGeom>
        </p:spPr>
        <p:txBody>
          <a:bodyPr spcFirstLastPara="1" wrap="square" lIns="91425" tIns="91425" rIns="91425" bIns="91425" anchor="ctr" anchorCtr="0">
            <a:noAutofit/>
          </a:bodyPr>
          <a:lstStyle>
            <a:lvl1pPr marL="457200" marR="0" lvl="0" indent="-228600">
              <a:lnSpc>
                <a:spcPct val="100000"/>
              </a:lnSpc>
              <a:spcBef>
                <a:spcPts val="0"/>
              </a:spcBef>
              <a:spcAft>
                <a:spcPts val="0"/>
              </a:spcAft>
              <a:buSzPts val="3200"/>
              <a:buFont typeface="Autour One"/>
              <a:buNone/>
              <a:defRPr sz="3200">
                <a:latin typeface="Autour One"/>
                <a:ea typeface="Autour One"/>
                <a:cs typeface="Autour One"/>
                <a:sym typeface="Autour One"/>
              </a:defRPr>
            </a:lvl1pPr>
          </a:lstStyle>
          <a:p>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80"/>
        <p:cNvGrpSpPr/>
        <p:nvPr/>
      </p:nvGrpSpPr>
      <p:grpSpPr>
        <a:xfrm>
          <a:off x="0" y="0"/>
          <a:ext cx="0" cy="0"/>
          <a:chOff x="0" y="0"/>
          <a:chExt cx="0" cy="0"/>
        </a:xfrm>
      </p:grpSpPr>
      <p:grpSp>
        <p:nvGrpSpPr>
          <p:cNvPr id="3281" name="Google Shape;3281;p386"/>
          <p:cNvGrpSpPr/>
          <p:nvPr/>
        </p:nvGrpSpPr>
        <p:grpSpPr>
          <a:xfrm>
            <a:off x="-312430" y="-2203050"/>
            <a:ext cx="10061107" cy="8838949"/>
            <a:chOff x="-312430" y="-2203050"/>
            <a:chExt cx="10061107" cy="8838949"/>
          </a:xfrm>
        </p:grpSpPr>
        <p:pic>
          <p:nvPicPr>
            <p:cNvPr id="3282" name="Google Shape;3282;p386"/>
            <p:cNvPicPr preferRelativeResize="0"/>
            <p:nvPr/>
          </p:nvPicPr>
          <p:blipFill>
            <a:blip r:embed="rId2">
              <a:alphaModFix/>
            </a:blip>
            <a:stretch>
              <a:fillRect/>
            </a:stretch>
          </p:blipFill>
          <p:spPr>
            <a:xfrm>
              <a:off x="-312421" y="3858500"/>
              <a:ext cx="4477873" cy="2777400"/>
            </a:xfrm>
            <a:prstGeom prst="rect">
              <a:avLst/>
            </a:prstGeom>
            <a:noFill/>
            <a:ln>
              <a:noFill/>
            </a:ln>
          </p:spPr>
        </p:pic>
        <p:pic>
          <p:nvPicPr>
            <p:cNvPr id="3283" name="Google Shape;3283;p386"/>
            <p:cNvPicPr preferRelativeResize="0"/>
            <p:nvPr/>
          </p:nvPicPr>
          <p:blipFill>
            <a:blip r:embed="rId3">
              <a:alphaModFix/>
            </a:blip>
            <a:stretch>
              <a:fillRect/>
            </a:stretch>
          </p:blipFill>
          <p:spPr>
            <a:xfrm flipH="1">
              <a:off x="1782229" y="-2203050"/>
              <a:ext cx="3582674" cy="3213749"/>
            </a:xfrm>
            <a:prstGeom prst="rect">
              <a:avLst/>
            </a:prstGeom>
            <a:noFill/>
            <a:ln>
              <a:noFill/>
            </a:ln>
          </p:spPr>
        </p:pic>
        <p:pic>
          <p:nvPicPr>
            <p:cNvPr id="3284" name="Google Shape;3284;p386"/>
            <p:cNvPicPr preferRelativeResize="0"/>
            <p:nvPr/>
          </p:nvPicPr>
          <p:blipFill>
            <a:blip r:embed="rId4">
              <a:alphaModFix/>
            </a:blip>
            <a:stretch>
              <a:fillRect/>
            </a:stretch>
          </p:blipFill>
          <p:spPr>
            <a:xfrm rot="5400000">
              <a:off x="6994777" y="-325425"/>
              <a:ext cx="3281925" cy="2225876"/>
            </a:xfrm>
            <a:prstGeom prst="rect">
              <a:avLst/>
            </a:prstGeom>
            <a:noFill/>
            <a:ln>
              <a:noFill/>
            </a:ln>
          </p:spPr>
        </p:pic>
        <p:pic>
          <p:nvPicPr>
            <p:cNvPr id="3285" name="Google Shape;3285;p386"/>
            <p:cNvPicPr preferRelativeResize="0"/>
            <p:nvPr/>
          </p:nvPicPr>
          <p:blipFill>
            <a:blip r:embed="rId5">
              <a:alphaModFix/>
            </a:blip>
            <a:stretch>
              <a:fillRect/>
            </a:stretch>
          </p:blipFill>
          <p:spPr>
            <a:xfrm rot="4151567">
              <a:off x="-320042" y="-175873"/>
              <a:ext cx="2395664" cy="1636149"/>
            </a:xfrm>
            <a:prstGeom prst="rect">
              <a:avLst/>
            </a:prstGeom>
            <a:noFill/>
            <a:ln>
              <a:noFill/>
            </a:ln>
          </p:spPr>
        </p:pic>
      </p:grpSp>
      <p:sp>
        <p:nvSpPr>
          <p:cNvPr id="3286" name="Google Shape;3286;p386"/>
          <p:cNvSpPr txBox="1">
            <a:spLocks noGrp="1"/>
          </p:cNvSpPr>
          <p:nvPr>
            <p:ph type="title" hasCustomPrompt="1"/>
          </p:nvPr>
        </p:nvSpPr>
        <p:spPr>
          <a:xfrm>
            <a:off x="2387700" y="1514700"/>
            <a:ext cx="4368600" cy="146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287" name="Google Shape;3287;p386"/>
          <p:cNvSpPr txBox="1">
            <a:spLocks noGrp="1"/>
          </p:cNvSpPr>
          <p:nvPr>
            <p:ph type="subTitle" idx="1"/>
          </p:nvPr>
        </p:nvSpPr>
        <p:spPr>
          <a:xfrm>
            <a:off x="3070950" y="2980188"/>
            <a:ext cx="3002100" cy="6486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288"/>
        <p:cNvGrpSpPr/>
        <p:nvPr/>
      </p:nvGrpSpPr>
      <p:grpSpPr>
        <a:xfrm>
          <a:off x="0" y="0"/>
          <a:ext cx="0" cy="0"/>
          <a:chOff x="0" y="0"/>
          <a:chExt cx="0" cy="0"/>
        </a:xfrm>
      </p:grpSpPr>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3289"/>
        <p:cNvGrpSpPr/>
        <p:nvPr/>
      </p:nvGrpSpPr>
      <p:grpSpPr>
        <a:xfrm>
          <a:off x="0" y="0"/>
          <a:ext cx="0" cy="0"/>
          <a:chOff x="0" y="0"/>
          <a:chExt cx="0" cy="0"/>
        </a:xfrm>
      </p:grpSpPr>
      <p:grpSp>
        <p:nvGrpSpPr>
          <p:cNvPr id="3290" name="Google Shape;3290;p388"/>
          <p:cNvGrpSpPr/>
          <p:nvPr/>
        </p:nvGrpSpPr>
        <p:grpSpPr>
          <a:xfrm>
            <a:off x="-1595189" y="-1550751"/>
            <a:ext cx="10886939" cy="8860700"/>
            <a:chOff x="-1595189" y="-1550751"/>
            <a:chExt cx="10886939" cy="8860700"/>
          </a:xfrm>
        </p:grpSpPr>
        <p:pic>
          <p:nvPicPr>
            <p:cNvPr id="3291" name="Google Shape;3291;p388"/>
            <p:cNvPicPr preferRelativeResize="0"/>
            <p:nvPr/>
          </p:nvPicPr>
          <p:blipFill>
            <a:blip r:embed="rId3">
              <a:alphaModFix/>
            </a:blip>
            <a:stretch>
              <a:fillRect/>
            </a:stretch>
          </p:blipFill>
          <p:spPr>
            <a:xfrm rot="764436">
              <a:off x="-1357826" y="-1163539"/>
              <a:ext cx="3799209" cy="2576721"/>
            </a:xfrm>
            <a:prstGeom prst="rect">
              <a:avLst/>
            </a:prstGeom>
            <a:noFill/>
            <a:ln>
              <a:noFill/>
            </a:ln>
          </p:spPr>
        </p:pic>
        <p:pic>
          <p:nvPicPr>
            <p:cNvPr id="3292" name="Google Shape;3292;p388"/>
            <p:cNvPicPr preferRelativeResize="0"/>
            <p:nvPr/>
          </p:nvPicPr>
          <p:blipFill rotWithShape="1">
            <a:blip r:embed="rId4">
              <a:alphaModFix/>
            </a:blip>
            <a:srcRect l="14900" t="13704" r="12059"/>
            <a:stretch/>
          </p:blipFill>
          <p:spPr>
            <a:xfrm>
              <a:off x="7885900" y="4150558"/>
              <a:ext cx="1405850" cy="1806759"/>
            </a:xfrm>
            <a:prstGeom prst="rect">
              <a:avLst/>
            </a:prstGeom>
            <a:noFill/>
            <a:ln>
              <a:noFill/>
            </a:ln>
          </p:spPr>
        </p:pic>
        <p:pic>
          <p:nvPicPr>
            <p:cNvPr id="3293" name="Google Shape;3293;p388"/>
            <p:cNvPicPr preferRelativeResize="0"/>
            <p:nvPr/>
          </p:nvPicPr>
          <p:blipFill rotWithShape="1">
            <a:blip r:embed="rId5">
              <a:alphaModFix/>
            </a:blip>
            <a:srcRect l="11418" t="19680" r="8511" b="32342"/>
            <a:stretch/>
          </p:blipFill>
          <p:spPr>
            <a:xfrm rot="-6299993">
              <a:off x="7479352" y="363221"/>
              <a:ext cx="1582347" cy="1031455"/>
            </a:xfrm>
            <a:prstGeom prst="rect">
              <a:avLst/>
            </a:prstGeom>
            <a:noFill/>
            <a:ln>
              <a:noFill/>
            </a:ln>
          </p:spPr>
        </p:pic>
        <p:pic>
          <p:nvPicPr>
            <p:cNvPr id="3294" name="Google Shape;3294;p388"/>
            <p:cNvPicPr preferRelativeResize="0"/>
            <p:nvPr/>
          </p:nvPicPr>
          <p:blipFill>
            <a:blip r:embed="rId6">
              <a:alphaModFix/>
            </a:blip>
            <a:stretch>
              <a:fillRect/>
            </a:stretch>
          </p:blipFill>
          <p:spPr>
            <a:xfrm>
              <a:off x="1961424" y="4230450"/>
              <a:ext cx="3433074" cy="3079499"/>
            </a:xfrm>
            <a:prstGeom prst="rect">
              <a:avLst/>
            </a:prstGeom>
            <a:noFill/>
            <a:ln>
              <a:noFill/>
            </a:ln>
          </p:spPr>
        </p:pic>
      </p:grpSp>
      <p:sp>
        <p:nvSpPr>
          <p:cNvPr id="3295" name="Google Shape;3295;p38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solidFill>
                  <a:schemeClr val="dk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296" name="Google Shape;3296;p388"/>
          <p:cNvSpPr txBox="1">
            <a:spLocks noGrp="1"/>
          </p:cNvSpPr>
          <p:nvPr>
            <p:ph type="title" idx="2" hasCustomPrompt="1"/>
          </p:nvPr>
        </p:nvSpPr>
        <p:spPr>
          <a:xfrm>
            <a:off x="865350" y="181005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3297" name="Google Shape;3297;p388"/>
          <p:cNvSpPr txBox="1">
            <a:spLocks noGrp="1"/>
          </p:cNvSpPr>
          <p:nvPr>
            <p:ph type="title" idx="3"/>
          </p:nvPr>
        </p:nvSpPr>
        <p:spPr>
          <a:xfrm>
            <a:off x="1875288"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3298" name="Google Shape;3298;p388"/>
          <p:cNvSpPr txBox="1">
            <a:spLocks noGrp="1"/>
          </p:cNvSpPr>
          <p:nvPr>
            <p:ph type="subTitle" idx="1"/>
          </p:nvPr>
        </p:nvSpPr>
        <p:spPr>
          <a:xfrm>
            <a:off x="1875288"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99" name="Google Shape;3299;p388"/>
          <p:cNvSpPr txBox="1">
            <a:spLocks noGrp="1"/>
          </p:cNvSpPr>
          <p:nvPr>
            <p:ph type="title" idx="4" hasCustomPrompt="1"/>
          </p:nvPr>
        </p:nvSpPr>
        <p:spPr>
          <a:xfrm>
            <a:off x="4698337" y="1817013"/>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3300" name="Google Shape;3300;p388"/>
          <p:cNvSpPr txBox="1">
            <a:spLocks noGrp="1"/>
          </p:cNvSpPr>
          <p:nvPr>
            <p:ph type="title" idx="5"/>
          </p:nvPr>
        </p:nvSpPr>
        <p:spPr>
          <a:xfrm>
            <a:off x="5711475"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3301" name="Google Shape;3301;p388"/>
          <p:cNvSpPr txBox="1">
            <a:spLocks noGrp="1"/>
          </p:cNvSpPr>
          <p:nvPr>
            <p:ph type="subTitle" idx="6"/>
          </p:nvPr>
        </p:nvSpPr>
        <p:spPr>
          <a:xfrm>
            <a:off x="5711475"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02" name="Google Shape;3302;p388"/>
          <p:cNvSpPr txBox="1">
            <a:spLocks noGrp="1"/>
          </p:cNvSpPr>
          <p:nvPr>
            <p:ph type="title" idx="7" hasCustomPrompt="1"/>
          </p:nvPr>
        </p:nvSpPr>
        <p:spPr>
          <a:xfrm>
            <a:off x="865363"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3303" name="Google Shape;3303;p388"/>
          <p:cNvSpPr txBox="1">
            <a:spLocks noGrp="1"/>
          </p:cNvSpPr>
          <p:nvPr>
            <p:ph type="title" idx="8"/>
          </p:nvPr>
        </p:nvSpPr>
        <p:spPr>
          <a:xfrm>
            <a:off x="1875288"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3304" name="Google Shape;3304;p388"/>
          <p:cNvSpPr txBox="1">
            <a:spLocks noGrp="1"/>
          </p:cNvSpPr>
          <p:nvPr>
            <p:ph type="subTitle" idx="9"/>
          </p:nvPr>
        </p:nvSpPr>
        <p:spPr>
          <a:xfrm>
            <a:off x="1875288"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05" name="Google Shape;3305;p388"/>
          <p:cNvSpPr txBox="1">
            <a:spLocks noGrp="1"/>
          </p:cNvSpPr>
          <p:nvPr>
            <p:ph type="title" idx="13" hasCustomPrompt="1"/>
          </p:nvPr>
        </p:nvSpPr>
        <p:spPr>
          <a:xfrm>
            <a:off x="4698338"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3306" name="Google Shape;3306;p388"/>
          <p:cNvSpPr txBox="1">
            <a:spLocks noGrp="1"/>
          </p:cNvSpPr>
          <p:nvPr>
            <p:ph type="title" idx="14"/>
          </p:nvPr>
        </p:nvSpPr>
        <p:spPr>
          <a:xfrm>
            <a:off x="5711475"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3307" name="Google Shape;3307;p388"/>
          <p:cNvSpPr txBox="1">
            <a:spLocks noGrp="1"/>
          </p:cNvSpPr>
          <p:nvPr>
            <p:ph type="subTitle" idx="15"/>
          </p:nvPr>
        </p:nvSpPr>
        <p:spPr>
          <a:xfrm>
            <a:off x="5711475"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alphaModFix/>
          </a:blip>
          <a:stretch>
            <a:fillRect/>
          </a:stretch>
        </a:blipFill>
        <a:effectLst/>
      </p:bgPr>
    </p:bg>
    <p:spTree>
      <p:nvGrpSpPr>
        <p:cNvPr id="1" name="Shape 3308"/>
        <p:cNvGrpSpPr/>
        <p:nvPr/>
      </p:nvGrpSpPr>
      <p:grpSpPr>
        <a:xfrm>
          <a:off x="0" y="0"/>
          <a:ext cx="0" cy="0"/>
          <a:chOff x="0" y="0"/>
          <a:chExt cx="0" cy="0"/>
        </a:xfrm>
      </p:grpSpPr>
      <p:grpSp>
        <p:nvGrpSpPr>
          <p:cNvPr id="3309" name="Google Shape;3309;p389"/>
          <p:cNvGrpSpPr/>
          <p:nvPr/>
        </p:nvGrpSpPr>
        <p:grpSpPr>
          <a:xfrm>
            <a:off x="-3542285" y="-1561475"/>
            <a:ext cx="13934658" cy="8301225"/>
            <a:chOff x="-3542285" y="-1561475"/>
            <a:chExt cx="13934658" cy="8301225"/>
          </a:xfrm>
        </p:grpSpPr>
        <p:pic>
          <p:nvPicPr>
            <p:cNvPr id="3310" name="Google Shape;3310;p389"/>
            <p:cNvPicPr preferRelativeResize="0"/>
            <p:nvPr/>
          </p:nvPicPr>
          <p:blipFill>
            <a:blip r:embed="rId3">
              <a:alphaModFix/>
            </a:blip>
            <a:stretch>
              <a:fillRect/>
            </a:stretch>
          </p:blipFill>
          <p:spPr>
            <a:xfrm flipH="1">
              <a:off x="-3542285" y="1596250"/>
              <a:ext cx="5733971" cy="5143500"/>
            </a:xfrm>
            <a:prstGeom prst="rect">
              <a:avLst/>
            </a:prstGeom>
            <a:noFill/>
            <a:ln>
              <a:noFill/>
            </a:ln>
          </p:spPr>
        </p:pic>
        <p:pic>
          <p:nvPicPr>
            <p:cNvPr id="3311" name="Google Shape;3311;p389"/>
            <p:cNvPicPr preferRelativeResize="0"/>
            <p:nvPr/>
          </p:nvPicPr>
          <p:blipFill>
            <a:blip r:embed="rId4">
              <a:alphaModFix/>
            </a:blip>
            <a:stretch>
              <a:fillRect/>
            </a:stretch>
          </p:blipFill>
          <p:spPr>
            <a:xfrm>
              <a:off x="6157296" y="3820350"/>
              <a:ext cx="4235076" cy="2626826"/>
            </a:xfrm>
            <a:prstGeom prst="rect">
              <a:avLst/>
            </a:prstGeom>
            <a:noFill/>
            <a:ln>
              <a:noFill/>
            </a:ln>
          </p:spPr>
        </p:pic>
        <p:pic>
          <p:nvPicPr>
            <p:cNvPr id="3312" name="Google Shape;3312;p389"/>
            <p:cNvPicPr preferRelativeResize="0"/>
            <p:nvPr/>
          </p:nvPicPr>
          <p:blipFill>
            <a:blip r:embed="rId5">
              <a:alphaModFix/>
            </a:blip>
            <a:stretch>
              <a:fillRect/>
            </a:stretch>
          </p:blipFill>
          <p:spPr>
            <a:xfrm>
              <a:off x="-570474" y="-1561475"/>
              <a:ext cx="3873101" cy="2626825"/>
            </a:xfrm>
            <a:prstGeom prst="rect">
              <a:avLst/>
            </a:prstGeom>
            <a:noFill/>
            <a:ln>
              <a:noFill/>
            </a:ln>
          </p:spPr>
        </p:pic>
        <p:pic>
          <p:nvPicPr>
            <p:cNvPr id="3313" name="Google Shape;3313;p389"/>
            <p:cNvPicPr preferRelativeResize="0"/>
            <p:nvPr/>
          </p:nvPicPr>
          <p:blipFill>
            <a:blip r:embed="rId6">
              <a:alphaModFix/>
            </a:blip>
            <a:stretch>
              <a:fillRect/>
            </a:stretch>
          </p:blipFill>
          <p:spPr>
            <a:xfrm rot="-3511697">
              <a:off x="-514378" y="1733981"/>
              <a:ext cx="1926980" cy="2096240"/>
            </a:xfrm>
            <a:prstGeom prst="rect">
              <a:avLst/>
            </a:prstGeom>
            <a:noFill/>
            <a:ln>
              <a:noFill/>
            </a:ln>
          </p:spPr>
        </p:pic>
      </p:grpSp>
      <p:sp>
        <p:nvSpPr>
          <p:cNvPr id="3314" name="Google Shape;3314;p38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15" name="Google Shape;3315;p389"/>
          <p:cNvSpPr txBox="1">
            <a:spLocks noGrp="1"/>
          </p:cNvSpPr>
          <p:nvPr>
            <p:ph type="title" idx="2"/>
          </p:nvPr>
        </p:nvSpPr>
        <p:spPr>
          <a:xfrm>
            <a:off x="1053888"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316" name="Google Shape;3316;p389"/>
          <p:cNvSpPr txBox="1">
            <a:spLocks noGrp="1"/>
          </p:cNvSpPr>
          <p:nvPr>
            <p:ph type="subTitle" idx="1"/>
          </p:nvPr>
        </p:nvSpPr>
        <p:spPr>
          <a:xfrm>
            <a:off x="10537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17" name="Google Shape;3317;p389"/>
          <p:cNvSpPr txBox="1">
            <a:spLocks noGrp="1"/>
          </p:cNvSpPr>
          <p:nvPr>
            <p:ph type="title" idx="3"/>
          </p:nvPr>
        </p:nvSpPr>
        <p:spPr>
          <a:xfrm>
            <a:off x="3519069"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318" name="Google Shape;3318;p389"/>
          <p:cNvSpPr txBox="1">
            <a:spLocks noGrp="1"/>
          </p:cNvSpPr>
          <p:nvPr>
            <p:ph type="subTitle" idx="4"/>
          </p:nvPr>
        </p:nvSpPr>
        <p:spPr>
          <a:xfrm>
            <a:off x="3518925"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19" name="Google Shape;3319;p389"/>
          <p:cNvSpPr txBox="1">
            <a:spLocks noGrp="1"/>
          </p:cNvSpPr>
          <p:nvPr>
            <p:ph type="title" idx="5"/>
          </p:nvPr>
        </p:nvSpPr>
        <p:spPr>
          <a:xfrm>
            <a:off x="5984394"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320" name="Google Shape;3320;p389"/>
          <p:cNvSpPr txBox="1">
            <a:spLocks noGrp="1"/>
          </p:cNvSpPr>
          <p:nvPr>
            <p:ph type="subTitle" idx="6"/>
          </p:nvPr>
        </p:nvSpPr>
        <p:spPr>
          <a:xfrm>
            <a:off x="59842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Title and Two Columns 1">
  <p:cSld name="CUSTOM_15">
    <p:spTree>
      <p:nvGrpSpPr>
        <p:cNvPr id="1" name="Shape 3321"/>
        <p:cNvGrpSpPr/>
        <p:nvPr/>
      </p:nvGrpSpPr>
      <p:grpSpPr>
        <a:xfrm>
          <a:off x="0" y="0"/>
          <a:ext cx="0" cy="0"/>
          <a:chOff x="0" y="0"/>
          <a:chExt cx="0" cy="0"/>
        </a:xfrm>
      </p:grpSpPr>
      <p:grpSp>
        <p:nvGrpSpPr>
          <p:cNvPr id="3322" name="Google Shape;3322;p390"/>
          <p:cNvGrpSpPr/>
          <p:nvPr/>
        </p:nvGrpSpPr>
        <p:grpSpPr>
          <a:xfrm>
            <a:off x="-1450525" y="-1269237"/>
            <a:ext cx="11627502" cy="6583561"/>
            <a:chOff x="-1450525" y="-1269237"/>
            <a:chExt cx="11627502" cy="6583561"/>
          </a:xfrm>
        </p:grpSpPr>
        <p:pic>
          <p:nvPicPr>
            <p:cNvPr id="3323" name="Google Shape;3323;p390"/>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3324" name="Google Shape;3324;p390"/>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3325" name="Google Shape;3325;p390"/>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3326" name="Google Shape;3326;p390"/>
            <p:cNvPicPr preferRelativeResize="0"/>
            <p:nvPr/>
          </p:nvPicPr>
          <p:blipFill>
            <a:blip r:embed="rId5">
              <a:alphaModFix/>
            </a:blip>
            <a:stretch>
              <a:fillRect/>
            </a:stretch>
          </p:blipFill>
          <p:spPr>
            <a:xfrm>
              <a:off x="297099" y="-1269237"/>
              <a:ext cx="3080601" cy="2763375"/>
            </a:xfrm>
            <a:prstGeom prst="rect">
              <a:avLst/>
            </a:prstGeom>
            <a:noFill/>
            <a:ln>
              <a:noFill/>
            </a:ln>
          </p:spPr>
        </p:pic>
        <p:pic>
          <p:nvPicPr>
            <p:cNvPr id="3327" name="Google Shape;3327;p390"/>
            <p:cNvPicPr preferRelativeResize="0"/>
            <p:nvPr/>
          </p:nvPicPr>
          <p:blipFill rotWithShape="1">
            <a:blip r:embed="rId6">
              <a:alphaModFix/>
            </a:blip>
            <a:srcRect l="20035" t="16973" r="16821" b="16414"/>
            <a:stretch/>
          </p:blipFill>
          <p:spPr>
            <a:xfrm>
              <a:off x="438875" y="404600"/>
              <a:ext cx="1383351" cy="1587601"/>
            </a:xfrm>
            <a:prstGeom prst="rect">
              <a:avLst/>
            </a:prstGeom>
            <a:noFill/>
            <a:ln>
              <a:noFill/>
            </a:ln>
          </p:spPr>
        </p:pic>
      </p:grpSp>
      <p:sp>
        <p:nvSpPr>
          <p:cNvPr id="3328" name="Google Shape;3328;p39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29" name="Google Shape;3329;p390"/>
          <p:cNvSpPr txBox="1">
            <a:spLocks noGrp="1"/>
          </p:cNvSpPr>
          <p:nvPr>
            <p:ph type="title" idx="2"/>
          </p:nvPr>
        </p:nvSpPr>
        <p:spPr>
          <a:xfrm>
            <a:off x="2952113" y="3035300"/>
            <a:ext cx="3240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330" name="Google Shape;3330;p390"/>
          <p:cNvSpPr txBox="1">
            <a:spLocks noGrp="1"/>
          </p:cNvSpPr>
          <p:nvPr>
            <p:ph type="subTitle" idx="1"/>
          </p:nvPr>
        </p:nvSpPr>
        <p:spPr>
          <a:xfrm>
            <a:off x="2951887" y="3467600"/>
            <a:ext cx="32400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31" name="Google Shape;3331;p390"/>
          <p:cNvSpPr txBox="1">
            <a:spLocks noGrp="1"/>
          </p:cNvSpPr>
          <p:nvPr>
            <p:ph type="title" idx="3"/>
          </p:nvPr>
        </p:nvSpPr>
        <p:spPr>
          <a:xfrm>
            <a:off x="2952176" y="1494125"/>
            <a:ext cx="32397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332" name="Google Shape;3332;p390"/>
          <p:cNvSpPr txBox="1">
            <a:spLocks noGrp="1"/>
          </p:cNvSpPr>
          <p:nvPr>
            <p:ph type="subTitle" idx="4"/>
          </p:nvPr>
        </p:nvSpPr>
        <p:spPr>
          <a:xfrm>
            <a:off x="2951887" y="1926425"/>
            <a:ext cx="32397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3333"/>
        <p:cNvGrpSpPr/>
        <p:nvPr/>
      </p:nvGrpSpPr>
      <p:grpSpPr>
        <a:xfrm>
          <a:off x="0" y="0"/>
          <a:ext cx="0" cy="0"/>
          <a:chOff x="0" y="0"/>
          <a:chExt cx="0" cy="0"/>
        </a:xfrm>
      </p:grpSpPr>
      <p:grpSp>
        <p:nvGrpSpPr>
          <p:cNvPr id="3334" name="Google Shape;3334;p391"/>
          <p:cNvGrpSpPr/>
          <p:nvPr/>
        </p:nvGrpSpPr>
        <p:grpSpPr>
          <a:xfrm>
            <a:off x="-524126" y="0"/>
            <a:ext cx="10747186" cy="5701924"/>
            <a:chOff x="-524126" y="0"/>
            <a:chExt cx="10747186" cy="5701924"/>
          </a:xfrm>
        </p:grpSpPr>
        <p:grpSp>
          <p:nvGrpSpPr>
            <p:cNvPr id="3335" name="Google Shape;3335;p391"/>
            <p:cNvGrpSpPr/>
            <p:nvPr/>
          </p:nvGrpSpPr>
          <p:grpSpPr>
            <a:xfrm>
              <a:off x="-524126" y="0"/>
              <a:ext cx="10747186" cy="5701924"/>
              <a:chOff x="-524126" y="0"/>
              <a:chExt cx="10747186" cy="5701924"/>
            </a:xfrm>
          </p:grpSpPr>
          <p:pic>
            <p:nvPicPr>
              <p:cNvPr id="3336" name="Google Shape;3336;p391"/>
              <p:cNvPicPr preferRelativeResize="0"/>
              <p:nvPr/>
            </p:nvPicPr>
            <p:blipFill>
              <a:blip r:embed="rId2">
                <a:alphaModFix/>
              </a:blip>
              <a:stretch>
                <a:fillRect/>
              </a:stretch>
            </p:blipFill>
            <p:spPr>
              <a:xfrm flipH="1">
                <a:off x="91122" y="0"/>
                <a:ext cx="2101101" cy="1884744"/>
              </a:xfrm>
              <a:prstGeom prst="rect">
                <a:avLst/>
              </a:prstGeom>
              <a:noFill/>
              <a:ln>
                <a:noFill/>
              </a:ln>
            </p:spPr>
          </p:pic>
          <p:pic>
            <p:nvPicPr>
              <p:cNvPr id="3337" name="Google Shape;3337;p391"/>
              <p:cNvPicPr preferRelativeResize="0"/>
              <p:nvPr/>
            </p:nvPicPr>
            <p:blipFill>
              <a:blip r:embed="rId3">
                <a:alphaModFix/>
              </a:blip>
              <a:stretch>
                <a:fillRect/>
              </a:stretch>
            </p:blipFill>
            <p:spPr>
              <a:xfrm>
                <a:off x="-524126" y="535650"/>
                <a:ext cx="2016225" cy="2193326"/>
              </a:xfrm>
              <a:prstGeom prst="rect">
                <a:avLst/>
              </a:prstGeom>
              <a:noFill/>
              <a:ln>
                <a:noFill/>
              </a:ln>
            </p:spPr>
          </p:pic>
          <p:pic>
            <p:nvPicPr>
              <p:cNvPr id="3338" name="Google Shape;3338;p391"/>
              <p:cNvPicPr preferRelativeResize="0"/>
              <p:nvPr/>
            </p:nvPicPr>
            <p:blipFill>
              <a:blip r:embed="rId4">
                <a:alphaModFix/>
              </a:blip>
              <a:stretch>
                <a:fillRect/>
              </a:stretch>
            </p:blipFill>
            <p:spPr>
              <a:xfrm rot="-5400000">
                <a:off x="7322775" y="1085625"/>
                <a:ext cx="3580048" cy="2220524"/>
              </a:xfrm>
              <a:prstGeom prst="rect">
                <a:avLst/>
              </a:prstGeom>
              <a:noFill/>
              <a:ln>
                <a:noFill/>
              </a:ln>
            </p:spPr>
          </p:pic>
          <p:pic>
            <p:nvPicPr>
              <p:cNvPr id="3339" name="Google Shape;3339;p391"/>
              <p:cNvPicPr preferRelativeResize="0"/>
              <p:nvPr/>
            </p:nvPicPr>
            <p:blipFill>
              <a:blip r:embed="rId5">
                <a:alphaModFix/>
              </a:blip>
              <a:stretch>
                <a:fillRect/>
              </a:stretch>
            </p:blipFill>
            <p:spPr>
              <a:xfrm rot="10800000">
                <a:off x="7898700" y="3985891"/>
                <a:ext cx="1913025" cy="1716033"/>
              </a:xfrm>
              <a:prstGeom prst="rect">
                <a:avLst/>
              </a:prstGeom>
              <a:noFill/>
              <a:ln>
                <a:noFill/>
              </a:ln>
            </p:spPr>
          </p:pic>
          <p:pic>
            <p:nvPicPr>
              <p:cNvPr id="3340" name="Google Shape;3340;p391"/>
              <p:cNvPicPr preferRelativeResize="0"/>
              <p:nvPr/>
            </p:nvPicPr>
            <p:blipFill rotWithShape="1">
              <a:blip r:embed="rId6">
                <a:alphaModFix/>
              </a:blip>
              <a:srcRect t="17266" b="29950"/>
              <a:stretch/>
            </p:blipFill>
            <p:spPr>
              <a:xfrm rot="1799963">
                <a:off x="4400080" y="4046953"/>
                <a:ext cx="1953687" cy="1121791"/>
              </a:xfrm>
              <a:prstGeom prst="rect">
                <a:avLst/>
              </a:prstGeom>
              <a:noFill/>
              <a:ln>
                <a:noFill/>
              </a:ln>
            </p:spPr>
          </p:pic>
        </p:grpSp>
        <p:pic>
          <p:nvPicPr>
            <p:cNvPr id="3341" name="Google Shape;3341;p391"/>
            <p:cNvPicPr preferRelativeResize="0"/>
            <p:nvPr/>
          </p:nvPicPr>
          <p:blipFill>
            <a:blip r:embed="rId7">
              <a:alphaModFix/>
            </a:blip>
            <a:stretch>
              <a:fillRect/>
            </a:stretch>
          </p:blipFill>
          <p:spPr>
            <a:xfrm rot="-5400000">
              <a:off x="7257104" y="499997"/>
              <a:ext cx="2077123" cy="1418575"/>
            </a:xfrm>
            <a:prstGeom prst="rect">
              <a:avLst/>
            </a:prstGeom>
            <a:noFill/>
            <a:ln>
              <a:noFill/>
            </a:ln>
          </p:spPr>
        </p:pic>
      </p:grpSp>
      <p:sp>
        <p:nvSpPr>
          <p:cNvPr id="3342" name="Google Shape;3342;p39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43" name="Google Shape;3343;p391"/>
          <p:cNvSpPr txBox="1">
            <a:spLocks noGrp="1"/>
          </p:cNvSpPr>
          <p:nvPr>
            <p:ph type="title" idx="2"/>
          </p:nvPr>
        </p:nvSpPr>
        <p:spPr>
          <a:xfrm>
            <a:off x="1325796" y="1467313"/>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344" name="Google Shape;3344;p391"/>
          <p:cNvSpPr txBox="1">
            <a:spLocks noGrp="1"/>
          </p:cNvSpPr>
          <p:nvPr>
            <p:ph type="subTitle" idx="1"/>
          </p:nvPr>
        </p:nvSpPr>
        <p:spPr>
          <a:xfrm>
            <a:off x="1325678" y="1899613"/>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45" name="Google Shape;3345;p391"/>
          <p:cNvSpPr txBox="1">
            <a:spLocks noGrp="1"/>
          </p:cNvSpPr>
          <p:nvPr>
            <p:ph type="title" idx="3"/>
          </p:nvPr>
        </p:nvSpPr>
        <p:spPr>
          <a:xfrm>
            <a:off x="1325865" y="3090738"/>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346" name="Google Shape;3346;p391"/>
          <p:cNvSpPr txBox="1">
            <a:spLocks noGrp="1"/>
          </p:cNvSpPr>
          <p:nvPr>
            <p:ph type="subTitle" idx="4"/>
          </p:nvPr>
        </p:nvSpPr>
        <p:spPr>
          <a:xfrm>
            <a:off x="1325742" y="3523038"/>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47" name="Google Shape;3347;p391"/>
          <p:cNvSpPr txBox="1">
            <a:spLocks noGrp="1"/>
          </p:cNvSpPr>
          <p:nvPr>
            <p:ph type="title" idx="5"/>
          </p:nvPr>
        </p:nvSpPr>
        <p:spPr>
          <a:xfrm>
            <a:off x="6020122" y="1467325"/>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348" name="Google Shape;3348;p391"/>
          <p:cNvSpPr txBox="1">
            <a:spLocks noGrp="1"/>
          </p:cNvSpPr>
          <p:nvPr>
            <p:ph type="subTitle" idx="6"/>
          </p:nvPr>
        </p:nvSpPr>
        <p:spPr>
          <a:xfrm>
            <a:off x="6020004" y="1899625"/>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49" name="Google Shape;3349;p391"/>
          <p:cNvSpPr txBox="1">
            <a:spLocks noGrp="1"/>
          </p:cNvSpPr>
          <p:nvPr>
            <p:ph type="title" idx="7"/>
          </p:nvPr>
        </p:nvSpPr>
        <p:spPr>
          <a:xfrm>
            <a:off x="6020066" y="3090750"/>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350" name="Google Shape;3350;p391"/>
          <p:cNvSpPr txBox="1">
            <a:spLocks noGrp="1"/>
          </p:cNvSpPr>
          <p:nvPr>
            <p:ph type="subTitle" idx="8"/>
          </p:nvPr>
        </p:nvSpPr>
        <p:spPr>
          <a:xfrm>
            <a:off x="6019943" y="3523050"/>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3351"/>
        <p:cNvGrpSpPr/>
        <p:nvPr/>
      </p:nvGrpSpPr>
      <p:grpSpPr>
        <a:xfrm>
          <a:off x="0" y="0"/>
          <a:ext cx="0" cy="0"/>
          <a:chOff x="0" y="0"/>
          <a:chExt cx="0" cy="0"/>
        </a:xfrm>
      </p:grpSpPr>
      <p:grpSp>
        <p:nvGrpSpPr>
          <p:cNvPr id="3352" name="Google Shape;3352;p392"/>
          <p:cNvGrpSpPr/>
          <p:nvPr/>
        </p:nvGrpSpPr>
        <p:grpSpPr>
          <a:xfrm>
            <a:off x="-1280868" y="-1408800"/>
            <a:ext cx="11404015" cy="6945716"/>
            <a:chOff x="-1280868" y="-1408800"/>
            <a:chExt cx="11404015" cy="6945716"/>
          </a:xfrm>
        </p:grpSpPr>
        <p:pic>
          <p:nvPicPr>
            <p:cNvPr id="3353" name="Google Shape;3353;p392"/>
            <p:cNvPicPr preferRelativeResize="0"/>
            <p:nvPr/>
          </p:nvPicPr>
          <p:blipFill>
            <a:blip r:embed="rId2">
              <a:alphaModFix/>
            </a:blip>
            <a:stretch>
              <a:fillRect/>
            </a:stretch>
          </p:blipFill>
          <p:spPr>
            <a:xfrm>
              <a:off x="5260605" y="-1408800"/>
              <a:ext cx="2913825" cy="2613775"/>
            </a:xfrm>
            <a:prstGeom prst="rect">
              <a:avLst/>
            </a:prstGeom>
            <a:noFill/>
            <a:ln>
              <a:noFill/>
            </a:ln>
          </p:spPr>
        </p:pic>
        <p:pic>
          <p:nvPicPr>
            <p:cNvPr id="3354" name="Google Shape;3354;p392"/>
            <p:cNvPicPr preferRelativeResize="0"/>
            <p:nvPr/>
          </p:nvPicPr>
          <p:blipFill>
            <a:blip r:embed="rId3">
              <a:alphaModFix/>
            </a:blip>
            <a:stretch>
              <a:fillRect/>
            </a:stretch>
          </p:blipFill>
          <p:spPr>
            <a:xfrm rot="5400000">
              <a:off x="-1982131" y="1146300"/>
              <a:ext cx="3693299" cy="2290775"/>
            </a:xfrm>
            <a:prstGeom prst="rect">
              <a:avLst/>
            </a:prstGeom>
            <a:noFill/>
            <a:ln>
              <a:noFill/>
            </a:ln>
          </p:spPr>
        </p:pic>
        <p:pic>
          <p:nvPicPr>
            <p:cNvPr id="3355" name="Google Shape;3355;p392"/>
            <p:cNvPicPr preferRelativeResize="0"/>
            <p:nvPr/>
          </p:nvPicPr>
          <p:blipFill>
            <a:blip r:embed="rId4">
              <a:alphaModFix/>
            </a:blip>
            <a:stretch>
              <a:fillRect/>
            </a:stretch>
          </p:blipFill>
          <p:spPr>
            <a:xfrm rot="5400000" flipH="1">
              <a:off x="7662083" y="3075853"/>
              <a:ext cx="2932925" cy="1989201"/>
            </a:xfrm>
            <a:prstGeom prst="rect">
              <a:avLst/>
            </a:prstGeom>
            <a:noFill/>
            <a:ln>
              <a:noFill/>
            </a:ln>
          </p:spPr>
        </p:pic>
        <p:pic>
          <p:nvPicPr>
            <p:cNvPr id="3356" name="Google Shape;3356;p392"/>
            <p:cNvPicPr preferRelativeResize="0"/>
            <p:nvPr/>
          </p:nvPicPr>
          <p:blipFill rotWithShape="1">
            <a:blip r:embed="rId5">
              <a:alphaModFix/>
            </a:blip>
            <a:srcRect t="19260" b="31255"/>
            <a:stretch/>
          </p:blipFill>
          <p:spPr>
            <a:xfrm rot="-3690879">
              <a:off x="7755881" y="1413760"/>
              <a:ext cx="1694962" cy="912453"/>
            </a:xfrm>
            <a:prstGeom prst="rect">
              <a:avLst/>
            </a:prstGeom>
            <a:noFill/>
            <a:ln>
              <a:noFill/>
            </a:ln>
          </p:spPr>
        </p:pic>
      </p:grpSp>
      <p:sp>
        <p:nvSpPr>
          <p:cNvPr id="3357" name="Google Shape;3357;p39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58" name="Google Shape;3358;p392"/>
          <p:cNvSpPr txBox="1">
            <a:spLocks noGrp="1"/>
          </p:cNvSpPr>
          <p:nvPr>
            <p:ph type="title" idx="2"/>
          </p:nvPr>
        </p:nvSpPr>
        <p:spPr>
          <a:xfrm>
            <a:off x="1053888"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359" name="Google Shape;3359;p392"/>
          <p:cNvSpPr txBox="1">
            <a:spLocks noGrp="1"/>
          </p:cNvSpPr>
          <p:nvPr>
            <p:ph type="subTitle" idx="1"/>
          </p:nvPr>
        </p:nvSpPr>
        <p:spPr>
          <a:xfrm>
            <a:off x="10537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60" name="Google Shape;3360;p392"/>
          <p:cNvSpPr txBox="1">
            <a:spLocks noGrp="1"/>
          </p:cNvSpPr>
          <p:nvPr>
            <p:ph type="title" idx="3"/>
          </p:nvPr>
        </p:nvSpPr>
        <p:spPr>
          <a:xfrm>
            <a:off x="3519069"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361" name="Google Shape;3361;p392"/>
          <p:cNvSpPr txBox="1">
            <a:spLocks noGrp="1"/>
          </p:cNvSpPr>
          <p:nvPr>
            <p:ph type="subTitle" idx="4"/>
          </p:nvPr>
        </p:nvSpPr>
        <p:spPr>
          <a:xfrm>
            <a:off x="3518925"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62" name="Google Shape;3362;p392"/>
          <p:cNvSpPr txBox="1">
            <a:spLocks noGrp="1"/>
          </p:cNvSpPr>
          <p:nvPr>
            <p:ph type="title" idx="5"/>
          </p:nvPr>
        </p:nvSpPr>
        <p:spPr>
          <a:xfrm>
            <a:off x="5984394"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363" name="Google Shape;3363;p392"/>
          <p:cNvSpPr txBox="1">
            <a:spLocks noGrp="1"/>
          </p:cNvSpPr>
          <p:nvPr>
            <p:ph type="subTitle" idx="6"/>
          </p:nvPr>
        </p:nvSpPr>
        <p:spPr>
          <a:xfrm>
            <a:off x="59842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64" name="Google Shape;3364;p392"/>
          <p:cNvSpPr txBox="1">
            <a:spLocks noGrp="1"/>
          </p:cNvSpPr>
          <p:nvPr>
            <p:ph type="title" idx="7"/>
          </p:nvPr>
        </p:nvSpPr>
        <p:spPr>
          <a:xfrm>
            <a:off x="1053738"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365" name="Google Shape;3365;p392"/>
          <p:cNvSpPr txBox="1">
            <a:spLocks noGrp="1"/>
          </p:cNvSpPr>
          <p:nvPr>
            <p:ph type="subTitle" idx="8"/>
          </p:nvPr>
        </p:nvSpPr>
        <p:spPr>
          <a:xfrm>
            <a:off x="10536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66" name="Google Shape;3366;p392"/>
          <p:cNvSpPr txBox="1">
            <a:spLocks noGrp="1"/>
          </p:cNvSpPr>
          <p:nvPr>
            <p:ph type="title" idx="9"/>
          </p:nvPr>
        </p:nvSpPr>
        <p:spPr>
          <a:xfrm>
            <a:off x="3518919"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367" name="Google Shape;3367;p392"/>
          <p:cNvSpPr txBox="1">
            <a:spLocks noGrp="1"/>
          </p:cNvSpPr>
          <p:nvPr>
            <p:ph type="subTitle" idx="13"/>
          </p:nvPr>
        </p:nvSpPr>
        <p:spPr>
          <a:xfrm>
            <a:off x="3518775"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68" name="Google Shape;3368;p392"/>
          <p:cNvSpPr txBox="1">
            <a:spLocks noGrp="1"/>
          </p:cNvSpPr>
          <p:nvPr>
            <p:ph type="title" idx="14"/>
          </p:nvPr>
        </p:nvSpPr>
        <p:spPr>
          <a:xfrm>
            <a:off x="5984244"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369" name="Google Shape;3369;p392"/>
          <p:cNvSpPr txBox="1">
            <a:spLocks noGrp="1"/>
          </p:cNvSpPr>
          <p:nvPr>
            <p:ph type="subTitle" idx="15"/>
          </p:nvPr>
        </p:nvSpPr>
        <p:spPr>
          <a:xfrm>
            <a:off x="59841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8">
  <p:cSld name="CUSTOM_14">
    <p:spTree>
      <p:nvGrpSpPr>
        <p:cNvPr id="1" name="Shape 293"/>
        <p:cNvGrpSpPr/>
        <p:nvPr/>
      </p:nvGrpSpPr>
      <p:grpSpPr>
        <a:xfrm>
          <a:off x="0" y="0"/>
          <a:ext cx="0" cy="0"/>
          <a:chOff x="0" y="0"/>
          <a:chExt cx="0" cy="0"/>
        </a:xfrm>
      </p:grpSpPr>
      <p:grpSp>
        <p:nvGrpSpPr>
          <p:cNvPr id="294" name="Google Shape;294;p40"/>
          <p:cNvGrpSpPr/>
          <p:nvPr/>
        </p:nvGrpSpPr>
        <p:grpSpPr>
          <a:xfrm>
            <a:off x="-703340" y="-330302"/>
            <a:ext cx="11840494" cy="6967876"/>
            <a:chOff x="-703340" y="-330302"/>
            <a:chExt cx="11840494" cy="6967876"/>
          </a:xfrm>
        </p:grpSpPr>
        <p:pic>
          <p:nvPicPr>
            <p:cNvPr id="295" name="Google Shape;295;p40"/>
            <p:cNvPicPr preferRelativeResize="0"/>
            <p:nvPr/>
          </p:nvPicPr>
          <p:blipFill>
            <a:blip r:embed="rId2">
              <a:alphaModFix/>
            </a:blip>
            <a:stretch>
              <a:fillRect/>
            </a:stretch>
          </p:blipFill>
          <p:spPr>
            <a:xfrm>
              <a:off x="5496330" y="4280175"/>
              <a:ext cx="3800715" cy="2357399"/>
            </a:xfrm>
            <a:prstGeom prst="rect">
              <a:avLst/>
            </a:prstGeom>
            <a:noFill/>
            <a:ln>
              <a:noFill/>
            </a:ln>
          </p:spPr>
        </p:pic>
        <p:pic>
          <p:nvPicPr>
            <p:cNvPr id="296" name="Google Shape;296;p40"/>
            <p:cNvPicPr preferRelativeResize="0"/>
            <p:nvPr/>
          </p:nvPicPr>
          <p:blipFill>
            <a:blip r:embed="rId3">
              <a:alphaModFix/>
            </a:blip>
            <a:stretch>
              <a:fillRect/>
            </a:stretch>
          </p:blipFill>
          <p:spPr>
            <a:xfrm>
              <a:off x="7956380" y="-330300"/>
              <a:ext cx="3180774" cy="2853236"/>
            </a:xfrm>
            <a:prstGeom prst="rect">
              <a:avLst/>
            </a:prstGeom>
            <a:noFill/>
            <a:ln>
              <a:noFill/>
            </a:ln>
          </p:spPr>
        </p:pic>
        <p:pic>
          <p:nvPicPr>
            <p:cNvPr id="297" name="Google Shape;297;p40"/>
            <p:cNvPicPr preferRelativeResize="0"/>
            <p:nvPr/>
          </p:nvPicPr>
          <p:blipFill>
            <a:blip r:embed="rId4">
              <a:alphaModFix/>
            </a:blip>
            <a:stretch>
              <a:fillRect/>
            </a:stretch>
          </p:blipFill>
          <p:spPr>
            <a:xfrm>
              <a:off x="7565464" y="156025"/>
              <a:ext cx="1728725" cy="1880575"/>
            </a:xfrm>
            <a:prstGeom prst="rect">
              <a:avLst/>
            </a:prstGeom>
            <a:noFill/>
            <a:ln>
              <a:noFill/>
            </a:ln>
          </p:spPr>
        </p:pic>
        <p:pic>
          <p:nvPicPr>
            <p:cNvPr id="298" name="Google Shape;298;p40"/>
            <p:cNvPicPr preferRelativeResize="0"/>
            <p:nvPr/>
          </p:nvPicPr>
          <p:blipFill>
            <a:blip r:embed="rId5">
              <a:alphaModFix/>
            </a:blip>
            <a:stretch>
              <a:fillRect/>
            </a:stretch>
          </p:blipFill>
          <p:spPr>
            <a:xfrm rot="-5400000" flipH="1">
              <a:off x="-868326" y="96700"/>
              <a:ext cx="2654054" cy="1800050"/>
            </a:xfrm>
            <a:prstGeom prst="rect">
              <a:avLst/>
            </a:prstGeom>
            <a:noFill/>
            <a:ln>
              <a:noFill/>
            </a:ln>
          </p:spPr>
        </p:pic>
        <p:pic>
          <p:nvPicPr>
            <p:cNvPr id="299" name="Google Shape;299;p40"/>
            <p:cNvPicPr preferRelativeResize="0"/>
            <p:nvPr/>
          </p:nvPicPr>
          <p:blipFill>
            <a:blip r:embed="rId6">
              <a:alphaModFix/>
            </a:blip>
            <a:stretch>
              <a:fillRect/>
            </a:stretch>
          </p:blipFill>
          <p:spPr>
            <a:xfrm rot="-3510213">
              <a:off x="-342699" y="2838750"/>
              <a:ext cx="1602800" cy="1743584"/>
            </a:xfrm>
            <a:prstGeom prst="rect">
              <a:avLst/>
            </a:prstGeom>
            <a:noFill/>
            <a:ln>
              <a:noFill/>
            </a:ln>
          </p:spPr>
        </p:pic>
      </p:grpSp>
      <p:sp>
        <p:nvSpPr>
          <p:cNvPr id="300" name="Google Shape;300;p4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3370"/>
        <p:cNvGrpSpPr/>
        <p:nvPr/>
      </p:nvGrpSpPr>
      <p:grpSpPr>
        <a:xfrm>
          <a:off x="0" y="0"/>
          <a:ext cx="0" cy="0"/>
          <a:chOff x="0" y="0"/>
          <a:chExt cx="0" cy="0"/>
        </a:xfrm>
      </p:grpSpPr>
      <p:grpSp>
        <p:nvGrpSpPr>
          <p:cNvPr id="3371" name="Google Shape;3371;p393"/>
          <p:cNvGrpSpPr/>
          <p:nvPr/>
        </p:nvGrpSpPr>
        <p:grpSpPr>
          <a:xfrm>
            <a:off x="-200222" y="-552413"/>
            <a:ext cx="10178698" cy="8163012"/>
            <a:chOff x="-200222" y="-552413"/>
            <a:chExt cx="10178698" cy="8163012"/>
          </a:xfrm>
        </p:grpSpPr>
        <p:pic>
          <p:nvPicPr>
            <p:cNvPr id="3372" name="Google Shape;3372;p393"/>
            <p:cNvPicPr preferRelativeResize="0"/>
            <p:nvPr/>
          </p:nvPicPr>
          <p:blipFill>
            <a:blip r:embed="rId2">
              <a:alphaModFix/>
            </a:blip>
            <a:stretch>
              <a:fillRect/>
            </a:stretch>
          </p:blipFill>
          <p:spPr>
            <a:xfrm rot="5400000">
              <a:off x="6610926" y="93263"/>
              <a:ext cx="4013225" cy="2721874"/>
            </a:xfrm>
            <a:prstGeom prst="rect">
              <a:avLst/>
            </a:prstGeom>
            <a:noFill/>
            <a:ln>
              <a:noFill/>
            </a:ln>
          </p:spPr>
        </p:pic>
        <p:pic>
          <p:nvPicPr>
            <p:cNvPr id="3373" name="Google Shape;3373;p393"/>
            <p:cNvPicPr preferRelativeResize="0"/>
            <p:nvPr/>
          </p:nvPicPr>
          <p:blipFill>
            <a:blip r:embed="rId3">
              <a:alphaModFix/>
            </a:blip>
            <a:stretch>
              <a:fillRect/>
            </a:stretch>
          </p:blipFill>
          <p:spPr>
            <a:xfrm>
              <a:off x="-200222" y="3899125"/>
              <a:ext cx="5983825" cy="3711474"/>
            </a:xfrm>
            <a:prstGeom prst="rect">
              <a:avLst/>
            </a:prstGeom>
            <a:noFill/>
            <a:ln>
              <a:noFill/>
            </a:ln>
          </p:spPr>
        </p:pic>
        <p:pic>
          <p:nvPicPr>
            <p:cNvPr id="3374" name="Google Shape;3374;p393"/>
            <p:cNvPicPr preferRelativeResize="0"/>
            <p:nvPr/>
          </p:nvPicPr>
          <p:blipFill>
            <a:blip r:embed="rId4">
              <a:alphaModFix/>
            </a:blip>
            <a:stretch>
              <a:fillRect/>
            </a:stretch>
          </p:blipFill>
          <p:spPr>
            <a:xfrm rot="5400000">
              <a:off x="7278787" y="3396688"/>
              <a:ext cx="2216575" cy="1513850"/>
            </a:xfrm>
            <a:prstGeom prst="rect">
              <a:avLst/>
            </a:prstGeom>
            <a:noFill/>
            <a:ln>
              <a:noFill/>
            </a:ln>
          </p:spPr>
        </p:pic>
      </p:grpSp>
      <p:sp>
        <p:nvSpPr>
          <p:cNvPr id="3375" name="Google Shape;3375;p393"/>
          <p:cNvSpPr txBox="1">
            <a:spLocks noGrp="1"/>
          </p:cNvSpPr>
          <p:nvPr>
            <p:ph type="title"/>
          </p:nvPr>
        </p:nvSpPr>
        <p:spPr>
          <a:xfrm>
            <a:off x="2211000" y="1176600"/>
            <a:ext cx="4722000" cy="1501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3376" name="Google Shape;3376;p393"/>
          <p:cNvSpPr txBox="1">
            <a:spLocks noGrp="1"/>
          </p:cNvSpPr>
          <p:nvPr>
            <p:ph type="subTitle" idx="1"/>
          </p:nvPr>
        </p:nvSpPr>
        <p:spPr>
          <a:xfrm>
            <a:off x="2488875" y="2598600"/>
            <a:ext cx="4166400" cy="9111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Title and Text 1">
  <p:cSld name="CUSTOM_17">
    <p:spTree>
      <p:nvGrpSpPr>
        <p:cNvPr id="1" name="Shape 3377"/>
        <p:cNvGrpSpPr/>
        <p:nvPr/>
      </p:nvGrpSpPr>
      <p:grpSpPr>
        <a:xfrm>
          <a:off x="0" y="0"/>
          <a:ext cx="0" cy="0"/>
          <a:chOff x="0" y="0"/>
          <a:chExt cx="0" cy="0"/>
        </a:xfrm>
      </p:grpSpPr>
      <p:grpSp>
        <p:nvGrpSpPr>
          <p:cNvPr id="3378" name="Google Shape;3378;p394"/>
          <p:cNvGrpSpPr/>
          <p:nvPr/>
        </p:nvGrpSpPr>
        <p:grpSpPr>
          <a:xfrm>
            <a:off x="188755" y="-780562"/>
            <a:ext cx="8955244" cy="7910287"/>
            <a:chOff x="188755" y="-780563"/>
            <a:chExt cx="8955244" cy="7910287"/>
          </a:xfrm>
        </p:grpSpPr>
        <p:pic>
          <p:nvPicPr>
            <p:cNvPr id="3379" name="Google Shape;3379;p394"/>
            <p:cNvPicPr preferRelativeResize="0"/>
            <p:nvPr/>
          </p:nvPicPr>
          <p:blipFill>
            <a:blip r:embed="rId2">
              <a:alphaModFix/>
            </a:blip>
            <a:stretch>
              <a:fillRect/>
            </a:stretch>
          </p:blipFill>
          <p:spPr>
            <a:xfrm rot="10800000" flipH="1">
              <a:off x="188755" y="-780563"/>
              <a:ext cx="3444049" cy="2136176"/>
            </a:xfrm>
            <a:prstGeom prst="rect">
              <a:avLst/>
            </a:prstGeom>
            <a:noFill/>
            <a:ln>
              <a:noFill/>
            </a:ln>
          </p:spPr>
        </p:pic>
        <p:pic>
          <p:nvPicPr>
            <p:cNvPr id="3380" name="Google Shape;3380;p394"/>
            <p:cNvPicPr preferRelativeResize="0"/>
            <p:nvPr/>
          </p:nvPicPr>
          <p:blipFill>
            <a:blip r:embed="rId3">
              <a:alphaModFix/>
            </a:blip>
            <a:stretch>
              <a:fillRect/>
            </a:stretch>
          </p:blipFill>
          <p:spPr>
            <a:xfrm>
              <a:off x="4913553" y="3381000"/>
              <a:ext cx="4179076" cy="3748724"/>
            </a:xfrm>
            <a:prstGeom prst="rect">
              <a:avLst/>
            </a:prstGeom>
            <a:noFill/>
            <a:ln>
              <a:noFill/>
            </a:ln>
          </p:spPr>
        </p:pic>
        <p:pic>
          <p:nvPicPr>
            <p:cNvPr id="3381" name="Google Shape;3381;p394"/>
            <p:cNvPicPr preferRelativeResize="0"/>
            <p:nvPr/>
          </p:nvPicPr>
          <p:blipFill>
            <a:blip r:embed="rId4">
              <a:alphaModFix/>
            </a:blip>
            <a:stretch>
              <a:fillRect/>
            </a:stretch>
          </p:blipFill>
          <p:spPr>
            <a:xfrm>
              <a:off x="7382450" y="2664425"/>
              <a:ext cx="1761549" cy="1580151"/>
            </a:xfrm>
            <a:prstGeom prst="rect">
              <a:avLst/>
            </a:prstGeom>
            <a:noFill/>
            <a:ln>
              <a:noFill/>
            </a:ln>
          </p:spPr>
        </p:pic>
        <p:pic>
          <p:nvPicPr>
            <p:cNvPr id="3382" name="Google Shape;3382;p394"/>
            <p:cNvPicPr preferRelativeResize="0"/>
            <p:nvPr/>
          </p:nvPicPr>
          <p:blipFill>
            <a:blip r:embed="rId5">
              <a:alphaModFix/>
            </a:blip>
            <a:stretch>
              <a:fillRect/>
            </a:stretch>
          </p:blipFill>
          <p:spPr>
            <a:xfrm rot="-5400000">
              <a:off x="7408613" y="3210012"/>
              <a:ext cx="2042425" cy="1394901"/>
            </a:xfrm>
            <a:prstGeom prst="rect">
              <a:avLst/>
            </a:prstGeom>
            <a:noFill/>
            <a:ln>
              <a:noFill/>
            </a:ln>
          </p:spPr>
        </p:pic>
      </p:grpSp>
      <p:sp>
        <p:nvSpPr>
          <p:cNvPr id="3383" name="Google Shape;3383;p39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84" name="Google Shape;3384;p394"/>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3385" name="Google Shape;3385;p394"/>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Title and Text 2">
  <p:cSld name="CUSTOM_18">
    <p:spTree>
      <p:nvGrpSpPr>
        <p:cNvPr id="1" name="Shape 3386"/>
        <p:cNvGrpSpPr/>
        <p:nvPr/>
      </p:nvGrpSpPr>
      <p:grpSpPr>
        <a:xfrm>
          <a:off x="0" y="0"/>
          <a:ext cx="0" cy="0"/>
          <a:chOff x="0" y="0"/>
          <a:chExt cx="0" cy="0"/>
        </a:xfrm>
      </p:grpSpPr>
      <p:grpSp>
        <p:nvGrpSpPr>
          <p:cNvPr id="3387" name="Google Shape;3387;p395"/>
          <p:cNvGrpSpPr/>
          <p:nvPr/>
        </p:nvGrpSpPr>
        <p:grpSpPr>
          <a:xfrm>
            <a:off x="-1701425" y="-1739300"/>
            <a:ext cx="12263051" cy="8329945"/>
            <a:chOff x="-1701425" y="-1739300"/>
            <a:chExt cx="12263051" cy="8329945"/>
          </a:xfrm>
        </p:grpSpPr>
        <p:pic>
          <p:nvPicPr>
            <p:cNvPr id="3388" name="Google Shape;3388;p395"/>
            <p:cNvPicPr preferRelativeResize="0"/>
            <p:nvPr/>
          </p:nvPicPr>
          <p:blipFill>
            <a:blip r:embed="rId2">
              <a:alphaModFix/>
            </a:blip>
            <a:stretch>
              <a:fillRect/>
            </a:stretch>
          </p:blipFill>
          <p:spPr>
            <a:xfrm rot="10800000">
              <a:off x="5015972" y="3338347"/>
              <a:ext cx="4795305" cy="3252298"/>
            </a:xfrm>
            <a:prstGeom prst="rect">
              <a:avLst/>
            </a:prstGeom>
            <a:noFill/>
            <a:ln>
              <a:noFill/>
            </a:ln>
          </p:spPr>
        </p:pic>
        <p:pic>
          <p:nvPicPr>
            <p:cNvPr id="3389" name="Google Shape;3389;p395"/>
            <p:cNvPicPr preferRelativeResize="0"/>
            <p:nvPr/>
          </p:nvPicPr>
          <p:blipFill>
            <a:blip r:embed="rId3">
              <a:alphaModFix/>
            </a:blip>
            <a:stretch>
              <a:fillRect/>
            </a:stretch>
          </p:blipFill>
          <p:spPr>
            <a:xfrm>
              <a:off x="-1701425" y="-1739300"/>
              <a:ext cx="3779951" cy="3390725"/>
            </a:xfrm>
            <a:prstGeom prst="rect">
              <a:avLst/>
            </a:prstGeom>
            <a:noFill/>
            <a:ln>
              <a:noFill/>
            </a:ln>
          </p:spPr>
        </p:pic>
        <p:pic>
          <p:nvPicPr>
            <p:cNvPr id="3390" name="Google Shape;3390;p395"/>
            <p:cNvPicPr preferRelativeResize="0"/>
            <p:nvPr/>
          </p:nvPicPr>
          <p:blipFill>
            <a:blip r:embed="rId4">
              <a:alphaModFix/>
            </a:blip>
            <a:stretch>
              <a:fillRect/>
            </a:stretch>
          </p:blipFill>
          <p:spPr>
            <a:xfrm>
              <a:off x="6935990" y="-1451925"/>
              <a:ext cx="3625636" cy="3252300"/>
            </a:xfrm>
            <a:prstGeom prst="rect">
              <a:avLst/>
            </a:prstGeom>
            <a:noFill/>
            <a:ln>
              <a:noFill/>
            </a:ln>
          </p:spPr>
        </p:pic>
        <p:pic>
          <p:nvPicPr>
            <p:cNvPr id="3391" name="Google Shape;3391;p395"/>
            <p:cNvPicPr preferRelativeResize="0"/>
            <p:nvPr/>
          </p:nvPicPr>
          <p:blipFill>
            <a:blip r:embed="rId5">
              <a:alphaModFix/>
            </a:blip>
            <a:stretch>
              <a:fillRect/>
            </a:stretch>
          </p:blipFill>
          <p:spPr>
            <a:xfrm>
              <a:off x="6936006" y="3066000"/>
              <a:ext cx="2125575" cy="2312276"/>
            </a:xfrm>
            <a:prstGeom prst="rect">
              <a:avLst/>
            </a:prstGeom>
            <a:noFill/>
            <a:ln>
              <a:noFill/>
            </a:ln>
          </p:spPr>
        </p:pic>
        <p:pic>
          <p:nvPicPr>
            <p:cNvPr id="3392" name="Google Shape;3392;p395"/>
            <p:cNvPicPr preferRelativeResize="0"/>
            <p:nvPr/>
          </p:nvPicPr>
          <p:blipFill rotWithShape="1">
            <a:blip r:embed="rId6">
              <a:alphaModFix/>
            </a:blip>
            <a:srcRect t="19260" b="31255"/>
            <a:stretch/>
          </p:blipFill>
          <p:spPr>
            <a:xfrm rot="1776172">
              <a:off x="870081" y="79423"/>
              <a:ext cx="1694962" cy="912453"/>
            </a:xfrm>
            <a:prstGeom prst="rect">
              <a:avLst/>
            </a:prstGeom>
            <a:noFill/>
            <a:ln>
              <a:noFill/>
            </a:ln>
          </p:spPr>
        </p:pic>
      </p:grpSp>
      <p:sp>
        <p:nvSpPr>
          <p:cNvPr id="3393" name="Google Shape;3393;p39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94" name="Google Shape;3394;p395"/>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3395" name="Google Shape;3395;p395"/>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Title Only 1">
  <p:cSld name="CUSTOM_6">
    <p:spTree>
      <p:nvGrpSpPr>
        <p:cNvPr id="1" name="Shape 3396"/>
        <p:cNvGrpSpPr/>
        <p:nvPr/>
      </p:nvGrpSpPr>
      <p:grpSpPr>
        <a:xfrm>
          <a:off x="0" y="0"/>
          <a:ext cx="0" cy="0"/>
          <a:chOff x="0" y="0"/>
          <a:chExt cx="0" cy="0"/>
        </a:xfrm>
      </p:grpSpPr>
      <p:grpSp>
        <p:nvGrpSpPr>
          <p:cNvPr id="3397" name="Google Shape;3397;p396"/>
          <p:cNvGrpSpPr/>
          <p:nvPr/>
        </p:nvGrpSpPr>
        <p:grpSpPr>
          <a:xfrm>
            <a:off x="-1054292" y="35775"/>
            <a:ext cx="11314667" cy="7313371"/>
            <a:chOff x="-1054292" y="35775"/>
            <a:chExt cx="11314667" cy="7313371"/>
          </a:xfrm>
        </p:grpSpPr>
        <p:pic>
          <p:nvPicPr>
            <p:cNvPr id="3398" name="Google Shape;3398;p396"/>
            <p:cNvPicPr preferRelativeResize="0"/>
            <p:nvPr/>
          </p:nvPicPr>
          <p:blipFill>
            <a:blip r:embed="rId2">
              <a:alphaModFix/>
            </a:blip>
            <a:stretch>
              <a:fillRect/>
            </a:stretch>
          </p:blipFill>
          <p:spPr>
            <a:xfrm rot="-5400000" flipH="1">
              <a:off x="7457437" y="692712"/>
              <a:ext cx="3459874" cy="2146001"/>
            </a:xfrm>
            <a:prstGeom prst="rect">
              <a:avLst/>
            </a:prstGeom>
            <a:noFill/>
            <a:ln>
              <a:noFill/>
            </a:ln>
          </p:spPr>
        </p:pic>
        <p:pic>
          <p:nvPicPr>
            <p:cNvPr id="3399" name="Google Shape;3399;p396"/>
            <p:cNvPicPr preferRelativeResize="0"/>
            <p:nvPr/>
          </p:nvPicPr>
          <p:blipFill rotWithShape="1">
            <a:blip r:embed="rId3">
              <a:alphaModFix/>
            </a:blip>
            <a:srcRect l="10169" t="17695" r="12437" b="31587"/>
            <a:stretch/>
          </p:blipFill>
          <p:spPr>
            <a:xfrm>
              <a:off x="179525" y="183287"/>
              <a:ext cx="1537600" cy="1096174"/>
            </a:xfrm>
            <a:prstGeom prst="rect">
              <a:avLst/>
            </a:prstGeom>
            <a:noFill/>
            <a:ln>
              <a:noFill/>
            </a:ln>
          </p:spPr>
        </p:pic>
        <p:pic>
          <p:nvPicPr>
            <p:cNvPr id="3400" name="Google Shape;3400;p396"/>
            <p:cNvPicPr preferRelativeResize="0"/>
            <p:nvPr/>
          </p:nvPicPr>
          <p:blipFill>
            <a:blip r:embed="rId4">
              <a:alphaModFix/>
            </a:blip>
            <a:stretch>
              <a:fillRect/>
            </a:stretch>
          </p:blipFill>
          <p:spPr>
            <a:xfrm rot="-9211542">
              <a:off x="-698285" y="4228446"/>
              <a:ext cx="3605403" cy="2445275"/>
            </a:xfrm>
            <a:prstGeom prst="rect">
              <a:avLst/>
            </a:prstGeom>
            <a:noFill/>
            <a:ln>
              <a:noFill/>
            </a:ln>
          </p:spPr>
        </p:pic>
        <p:pic>
          <p:nvPicPr>
            <p:cNvPr id="3401" name="Google Shape;3401;p396"/>
            <p:cNvPicPr preferRelativeResize="0"/>
            <p:nvPr/>
          </p:nvPicPr>
          <p:blipFill>
            <a:blip r:embed="rId5">
              <a:alphaModFix/>
            </a:blip>
            <a:stretch>
              <a:fillRect/>
            </a:stretch>
          </p:blipFill>
          <p:spPr>
            <a:xfrm rot="-1186094">
              <a:off x="7759449" y="3949750"/>
              <a:ext cx="1786999" cy="1220449"/>
            </a:xfrm>
            <a:prstGeom prst="rect">
              <a:avLst/>
            </a:prstGeom>
            <a:noFill/>
            <a:ln>
              <a:noFill/>
            </a:ln>
          </p:spPr>
        </p:pic>
      </p:grpSp>
      <p:sp>
        <p:nvSpPr>
          <p:cNvPr id="3402" name="Google Shape;3402;p39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Title Only 2">
  <p:cSld name="CUSTOM_7">
    <p:spTree>
      <p:nvGrpSpPr>
        <p:cNvPr id="1" name="Shape 3403"/>
        <p:cNvGrpSpPr/>
        <p:nvPr/>
      </p:nvGrpSpPr>
      <p:grpSpPr>
        <a:xfrm>
          <a:off x="0" y="0"/>
          <a:ext cx="0" cy="0"/>
          <a:chOff x="0" y="0"/>
          <a:chExt cx="0" cy="0"/>
        </a:xfrm>
      </p:grpSpPr>
      <p:grpSp>
        <p:nvGrpSpPr>
          <p:cNvPr id="3404" name="Google Shape;3404;p397"/>
          <p:cNvGrpSpPr/>
          <p:nvPr/>
        </p:nvGrpSpPr>
        <p:grpSpPr>
          <a:xfrm>
            <a:off x="-600950" y="-1624125"/>
            <a:ext cx="10780900" cy="8093200"/>
            <a:chOff x="-600950" y="-1624125"/>
            <a:chExt cx="10780900" cy="8093200"/>
          </a:xfrm>
        </p:grpSpPr>
        <p:grpSp>
          <p:nvGrpSpPr>
            <p:cNvPr id="3405" name="Google Shape;3405;p397"/>
            <p:cNvGrpSpPr/>
            <p:nvPr/>
          </p:nvGrpSpPr>
          <p:grpSpPr>
            <a:xfrm>
              <a:off x="-600950" y="-508450"/>
              <a:ext cx="10780900" cy="6977525"/>
              <a:chOff x="-600950" y="-508450"/>
              <a:chExt cx="10780900" cy="6977525"/>
            </a:xfrm>
          </p:grpSpPr>
          <p:pic>
            <p:nvPicPr>
              <p:cNvPr id="3406" name="Google Shape;3406;p397"/>
              <p:cNvPicPr preferRelativeResize="0"/>
              <p:nvPr/>
            </p:nvPicPr>
            <p:blipFill>
              <a:blip r:embed="rId2">
                <a:alphaModFix/>
              </a:blip>
              <a:stretch>
                <a:fillRect/>
              </a:stretch>
            </p:blipFill>
            <p:spPr>
              <a:xfrm>
                <a:off x="-600950" y="-508450"/>
                <a:ext cx="2327950" cy="2088199"/>
              </a:xfrm>
              <a:prstGeom prst="rect">
                <a:avLst/>
              </a:prstGeom>
              <a:noFill/>
              <a:ln>
                <a:noFill/>
              </a:ln>
            </p:spPr>
          </p:pic>
          <p:pic>
            <p:nvPicPr>
              <p:cNvPr id="3407" name="Google Shape;3407;p397"/>
              <p:cNvPicPr preferRelativeResize="0"/>
              <p:nvPr/>
            </p:nvPicPr>
            <p:blipFill>
              <a:blip r:embed="rId3">
                <a:alphaModFix/>
              </a:blip>
              <a:stretch>
                <a:fillRect/>
              </a:stretch>
            </p:blipFill>
            <p:spPr>
              <a:xfrm rot="6157483">
                <a:off x="-324710" y="1290739"/>
                <a:ext cx="1888475" cy="1289749"/>
              </a:xfrm>
              <a:prstGeom prst="rect">
                <a:avLst/>
              </a:prstGeom>
              <a:noFill/>
              <a:ln>
                <a:noFill/>
              </a:ln>
            </p:spPr>
          </p:pic>
          <p:pic>
            <p:nvPicPr>
              <p:cNvPr id="3408" name="Google Shape;3408;p397"/>
              <p:cNvPicPr preferRelativeResize="0"/>
              <p:nvPr/>
            </p:nvPicPr>
            <p:blipFill>
              <a:blip r:embed="rId4">
                <a:alphaModFix/>
              </a:blip>
              <a:stretch>
                <a:fillRect/>
              </a:stretch>
            </p:blipFill>
            <p:spPr>
              <a:xfrm rot="5400000" flipH="1">
                <a:off x="7578124" y="3316450"/>
                <a:ext cx="3100677" cy="2102974"/>
              </a:xfrm>
              <a:prstGeom prst="rect">
                <a:avLst/>
              </a:prstGeom>
              <a:noFill/>
              <a:ln>
                <a:noFill/>
              </a:ln>
            </p:spPr>
          </p:pic>
          <p:pic>
            <p:nvPicPr>
              <p:cNvPr id="3409" name="Google Shape;3409;p397"/>
              <p:cNvPicPr preferRelativeResize="0"/>
              <p:nvPr/>
            </p:nvPicPr>
            <p:blipFill>
              <a:blip r:embed="rId5">
                <a:alphaModFix/>
              </a:blip>
              <a:stretch>
                <a:fillRect/>
              </a:stretch>
            </p:blipFill>
            <p:spPr>
              <a:xfrm rot="1628416">
                <a:off x="4974155" y="3581521"/>
                <a:ext cx="2298962" cy="2500882"/>
              </a:xfrm>
              <a:prstGeom prst="rect">
                <a:avLst/>
              </a:prstGeom>
              <a:noFill/>
              <a:ln>
                <a:noFill/>
              </a:ln>
            </p:spPr>
          </p:pic>
        </p:grpSp>
        <p:pic>
          <p:nvPicPr>
            <p:cNvPr id="3410" name="Google Shape;3410;p397"/>
            <p:cNvPicPr preferRelativeResize="0"/>
            <p:nvPr/>
          </p:nvPicPr>
          <p:blipFill>
            <a:blip r:embed="rId6">
              <a:alphaModFix/>
            </a:blip>
            <a:stretch>
              <a:fillRect/>
            </a:stretch>
          </p:blipFill>
          <p:spPr>
            <a:xfrm rot="10800000" flipH="1">
              <a:off x="5515005" y="-1624125"/>
              <a:ext cx="4184270" cy="2595300"/>
            </a:xfrm>
            <a:prstGeom prst="rect">
              <a:avLst/>
            </a:prstGeom>
            <a:noFill/>
            <a:ln>
              <a:noFill/>
            </a:ln>
          </p:spPr>
        </p:pic>
      </p:grpSp>
      <p:sp>
        <p:nvSpPr>
          <p:cNvPr id="3411" name="Google Shape;3411;p39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Title Only 3">
  <p:cSld name="CUSTOM_8">
    <p:spTree>
      <p:nvGrpSpPr>
        <p:cNvPr id="1" name="Shape 3412"/>
        <p:cNvGrpSpPr/>
        <p:nvPr/>
      </p:nvGrpSpPr>
      <p:grpSpPr>
        <a:xfrm>
          <a:off x="0" y="0"/>
          <a:ext cx="0" cy="0"/>
          <a:chOff x="0" y="0"/>
          <a:chExt cx="0" cy="0"/>
        </a:xfrm>
      </p:grpSpPr>
      <p:grpSp>
        <p:nvGrpSpPr>
          <p:cNvPr id="3413" name="Google Shape;3413;p398"/>
          <p:cNvGrpSpPr/>
          <p:nvPr/>
        </p:nvGrpSpPr>
        <p:grpSpPr>
          <a:xfrm>
            <a:off x="-898133" y="-1111462"/>
            <a:ext cx="10893484" cy="7070612"/>
            <a:chOff x="-898133" y="-1111462"/>
            <a:chExt cx="10893484" cy="7070612"/>
          </a:xfrm>
        </p:grpSpPr>
        <p:pic>
          <p:nvPicPr>
            <p:cNvPr id="3414" name="Google Shape;3414;p398"/>
            <p:cNvPicPr preferRelativeResize="0"/>
            <p:nvPr/>
          </p:nvPicPr>
          <p:blipFill>
            <a:blip r:embed="rId2">
              <a:alphaModFix/>
            </a:blip>
            <a:stretch>
              <a:fillRect/>
            </a:stretch>
          </p:blipFill>
          <p:spPr>
            <a:xfrm rot="5400000">
              <a:off x="7530414" y="-98237"/>
              <a:ext cx="2937549" cy="1992326"/>
            </a:xfrm>
            <a:prstGeom prst="rect">
              <a:avLst/>
            </a:prstGeom>
            <a:noFill/>
            <a:ln>
              <a:noFill/>
            </a:ln>
          </p:spPr>
        </p:pic>
        <p:pic>
          <p:nvPicPr>
            <p:cNvPr id="3415" name="Google Shape;3415;p398"/>
            <p:cNvPicPr preferRelativeResize="0"/>
            <p:nvPr/>
          </p:nvPicPr>
          <p:blipFill>
            <a:blip r:embed="rId3">
              <a:alphaModFix/>
            </a:blip>
            <a:stretch>
              <a:fillRect/>
            </a:stretch>
          </p:blipFill>
          <p:spPr>
            <a:xfrm rot="5400000">
              <a:off x="-1554995" y="-454600"/>
              <a:ext cx="3459450" cy="2145725"/>
            </a:xfrm>
            <a:prstGeom prst="rect">
              <a:avLst/>
            </a:prstGeom>
            <a:noFill/>
            <a:ln>
              <a:noFill/>
            </a:ln>
          </p:spPr>
        </p:pic>
        <p:pic>
          <p:nvPicPr>
            <p:cNvPr id="3416" name="Google Shape;3416;p398"/>
            <p:cNvPicPr preferRelativeResize="0"/>
            <p:nvPr/>
          </p:nvPicPr>
          <p:blipFill>
            <a:blip r:embed="rId4">
              <a:alphaModFix/>
            </a:blip>
            <a:stretch>
              <a:fillRect/>
            </a:stretch>
          </p:blipFill>
          <p:spPr>
            <a:xfrm rot="10800000">
              <a:off x="7719152" y="3947500"/>
              <a:ext cx="2242574" cy="2011650"/>
            </a:xfrm>
            <a:prstGeom prst="rect">
              <a:avLst/>
            </a:prstGeom>
            <a:noFill/>
            <a:ln>
              <a:noFill/>
            </a:ln>
          </p:spPr>
        </p:pic>
        <p:pic>
          <p:nvPicPr>
            <p:cNvPr id="3417" name="Google Shape;3417;p398"/>
            <p:cNvPicPr preferRelativeResize="0"/>
            <p:nvPr/>
          </p:nvPicPr>
          <p:blipFill>
            <a:blip r:embed="rId5">
              <a:alphaModFix/>
            </a:blip>
            <a:stretch>
              <a:fillRect/>
            </a:stretch>
          </p:blipFill>
          <p:spPr>
            <a:xfrm>
              <a:off x="960850" y="241600"/>
              <a:ext cx="1463325" cy="1312650"/>
            </a:xfrm>
            <a:prstGeom prst="rect">
              <a:avLst/>
            </a:prstGeom>
            <a:noFill/>
            <a:ln>
              <a:noFill/>
            </a:ln>
          </p:spPr>
        </p:pic>
        <p:pic>
          <p:nvPicPr>
            <p:cNvPr id="3418" name="Google Shape;3418;p398"/>
            <p:cNvPicPr preferRelativeResize="0"/>
            <p:nvPr/>
          </p:nvPicPr>
          <p:blipFill rotWithShape="1">
            <a:blip r:embed="rId6">
              <a:alphaModFix/>
            </a:blip>
            <a:srcRect l="18347" t="12743" r="15371" b="13386"/>
            <a:stretch/>
          </p:blipFill>
          <p:spPr>
            <a:xfrm>
              <a:off x="7453775" y="179150"/>
              <a:ext cx="1082701" cy="1312651"/>
            </a:xfrm>
            <a:prstGeom prst="rect">
              <a:avLst/>
            </a:prstGeom>
            <a:noFill/>
            <a:ln>
              <a:noFill/>
            </a:ln>
          </p:spPr>
        </p:pic>
        <p:pic>
          <p:nvPicPr>
            <p:cNvPr id="3419" name="Google Shape;3419;p398"/>
            <p:cNvPicPr preferRelativeResize="0"/>
            <p:nvPr/>
          </p:nvPicPr>
          <p:blipFill rotWithShape="1">
            <a:blip r:embed="rId7">
              <a:alphaModFix/>
            </a:blip>
            <a:srcRect t="17696" b="29511"/>
            <a:stretch/>
          </p:blipFill>
          <p:spPr>
            <a:xfrm rot="1601855">
              <a:off x="1816752" y="3995078"/>
              <a:ext cx="2134050" cy="1225544"/>
            </a:xfrm>
            <a:prstGeom prst="rect">
              <a:avLst/>
            </a:prstGeom>
            <a:noFill/>
            <a:ln>
              <a:noFill/>
            </a:ln>
          </p:spPr>
        </p:pic>
      </p:grpSp>
      <p:sp>
        <p:nvSpPr>
          <p:cNvPr id="3420" name="Google Shape;3420;p39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Title Only 4">
  <p:cSld name="CUSTOM_9">
    <p:spTree>
      <p:nvGrpSpPr>
        <p:cNvPr id="1" name="Shape 3421"/>
        <p:cNvGrpSpPr/>
        <p:nvPr/>
      </p:nvGrpSpPr>
      <p:grpSpPr>
        <a:xfrm>
          <a:off x="0" y="0"/>
          <a:ext cx="0" cy="0"/>
          <a:chOff x="0" y="0"/>
          <a:chExt cx="0" cy="0"/>
        </a:xfrm>
      </p:grpSpPr>
      <p:grpSp>
        <p:nvGrpSpPr>
          <p:cNvPr id="3422" name="Google Shape;3422;p399"/>
          <p:cNvGrpSpPr/>
          <p:nvPr/>
        </p:nvGrpSpPr>
        <p:grpSpPr>
          <a:xfrm>
            <a:off x="-522355" y="-941251"/>
            <a:ext cx="11946884" cy="7445138"/>
            <a:chOff x="-522355" y="-941251"/>
            <a:chExt cx="11946884" cy="7445138"/>
          </a:xfrm>
        </p:grpSpPr>
        <p:pic>
          <p:nvPicPr>
            <p:cNvPr id="3423" name="Google Shape;3423;p399"/>
            <p:cNvPicPr preferRelativeResize="0"/>
            <p:nvPr/>
          </p:nvPicPr>
          <p:blipFill>
            <a:blip r:embed="rId2">
              <a:alphaModFix/>
            </a:blip>
            <a:stretch>
              <a:fillRect/>
            </a:stretch>
          </p:blipFill>
          <p:spPr>
            <a:xfrm>
              <a:off x="7627062" y="1017713"/>
              <a:ext cx="3797467" cy="3406425"/>
            </a:xfrm>
            <a:prstGeom prst="rect">
              <a:avLst/>
            </a:prstGeom>
            <a:noFill/>
            <a:ln>
              <a:noFill/>
            </a:ln>
          </p:spPr>
        </p:pic>
        <p:pic>
          <p:nvPicPr>
            <p:cNvPr id="3424" name="Google Shape;3424;p399"/>
            <p:cNvPicPr preferRelativeResize="0"/>
            <p:nvPr/>
          </p:nvPicPr>
          <p:blipFill>
            <a:blip r:embed="rId3">
              <a:alphaModFix/>
            </a:blip>
            <a:stretch>
              <a:fillRect/>
            </a:stretch>
          </p:blipFill>
          <p:spPr>
            <a:xfrm rot="10800000" flipH="1">
              <a:off x="-522350" y="-941251"/>
              <a:ext cx="3496402" cy="2168651"/>
            </a:xfrm>
            <a:prstGeom prst="rect">
              <a:avLst/>
            </a:prstGeom>
            <a:noFill/>
            <a:ln>
              <a:noFill/>
            </a:ln>
          </p:spPr>
        </p:pic>
        <p:pic>
          <p:nvPicPr>
            <p:cNvPr id="3425" name="Google Shape;3425;p399"/>
            <p:cNvPicPr preferRelativeResize="0"/>
            <p:nvPr/>
          </p:nvPicPr>
          <p:blipFill>
            <a:blip r:embed="rId4">
              <a:alphaModFix/>
            </a:blip>
            <a:stretch>
              <a:fillRect/>
            </a:stretch>
          </p:blipFill>
          <p:spPr>
            <a:xfrm>
              <a:off x="7669571" y="59325"/>
              <a:ext cx="1302178" cy="1168075"/>
            </a:xfrm>
            <a:prstGeom prst="rect">
              <a:avLst/>
            </a:prstGeom>
            <a:noFill/>
            <a:ln>
              <a:noFill/>
            </a:ln>
          </p:spPr>
        </p:pic>
        <p:pic>
          <p:nvPicPr>
            <p:cNvPr id="3426" name="Google Shape;3426;p399"/>
            <p:cNvPicPr preferRelativeResize="0"/>
            <p:nvPr/>
          </p:nvPicPr>
          <p:blipFill>
            <a:blip r:embed="rId5">
              <a:alphaModFix/>
            </a:blip>
            <a:stretch>
              <a:fillRect/>
            </a:stretch>
          </p:blipFill>
          <p:spPr>
            <a:xfrm rot="10800000" flipH="1">
              <a:off x="-522355" y="4335238"/>
              <a:ext cx="3197532" cy="2168649"/>
            </a:xfrm>
            <a:prstGeom prst="rect">
              <a:avLst/>
            </a:prstGeom>
            <a:noFill/>
            <a:ln>
              <a:noFill/>
            </a:ln>
          </p:spPr>
        </p:pic>
        <p:pic>
          <p:nvPicPr>
            <p:cNvPr id="3427" name="Google Shape;3427;p399"/>
            <p:cNvPicPr preferRelativeResize="0"/>
            <p:nvPr/>
          </p:nvPicPr>
          <p:blipFill rotWithShape="1">
            <a:blip r:embed="rId6">
              <a:alphaModFix/>
            </a:blip>
            <a:srcRect t="17485" b="31346"/>
            <a:stretch/>
          </p:blipFill>
          <p:spPr>
            <a:xfrm rot="-3539246">
              <a:off x="-529255" y="2511046"/>
              <a:ext cx="1790309" cy="996532"/>
            </a:xfrm>
            <a:prstGeom prst="rect">
              <a:avLst/>
            </a:prstGeom>
            <a:noFill/>
            <a:ln>
              <a:noFill/>
            </a:ln>
          </p:spPr>
        </p:pic>
      </p:grpSp>
      <p:sp>
        <p:nvSpPr>
          <p:cNvPr id="3428" name="Google Shape;3428;p39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3429"/>
        <p:cNvGrpSpPr/>
        <p:nvPr/>
      </p:nvGrpSpPr>
      <p:grpSpPr>
        <a:xfrm>
          <a:off x="0" y="0"/>
          <a:ext cx="0" cy="0"/>
          <a:chOff x="0" y="0"/>
          <a:chExt cx="0" cy="0"/>
        </a:xfrm>
      </p:grpSpPr>
      <p:grpSp>
        <p:nvGrpSpPr>
          <p:cNvPr id="3430" name="Google Shape;3430;p400"/>
          <p:cNvGrpSpPr/>
          <p:nvPr/>
        </p:nvGrpSpPr>
        <p:grpSpPr>
          <a:xfrm>
            <a:off x="-1791454" y="-279700"/>
            <a:ext cx="11961879" cy="6816521"/>
            <a:chOff x="-1791454" y="-279700"/>
            <a:chExt cx="11961879" cy="6816521"/>
          </a:xfrm>
        </p:grpSpPr>
        <p:pic>
          <p:nvPicPr>
            <p:cNvPr id="3431" name="Google Shape;3431;p400"/>
            <p:cNvPicPr preferRelativeResize="0"/>
            <p:nvPr/>
          </p:nvPicPr>
          <p:blipFill>
            <a:blip r:embed="rId2">
              <a:alphaModFix/>
            </a:blip>
            <a:stretch>
              <a:fillRect/>
            </a:stretch>
          </p:blipFill>
          <p:spPr>
            <a:xfrm rot="-5400000">
              <a:off x="7374526" y="574253"/>
              <a:ext cx="3451199" cy="2140599"/>
            </a:xfrm>
            <a:prstGeom prst="rect">
              <a:avLst/>
            </a:prstGeom>
            <a:noFill/>
            <a:ln>
              <a:noFill/>
            </a:ln>
          </p:spPr>
        </p:pic>
        <p:pic>
          <p:nvPicPr>
            <p:cNvPr id="3432" name="Google Shape;3432;p400"/>
            <p:cNvPicPr preferRelativeResize="0"/>
            <p:nvPr/>
          </p:nvPicPr>
          <p:blipFill>
            <a:blip r:embed="rId3">
              <a:alphaModFix/>
            </a:blip>
            <a:stretch>
              <a:fillRect/>
            </a:stretch>
          </p:blipFill>
          <p:spPr>
            <a:xfrm>
              <a:off x="-1791454" y="-279700"/>
              <a:ext cx="3295599" cy="2956226"/>
            </a:xfrm>
            <a:prstGeom prst="rect">
              <a:avLst/>
            </a:prstGeom>
            <a:noFill/>
            <a:ln>
              <a:noFill/>
            </a:ln>
          </p:spPr>
        </p:pic>
        <p:pic>
          <p:nvPicPr>
            <p:cNvPr id="3433" name="Google Shape;3433;p400"/>
            <p:cNvPicPr preferRelativeResize="0"/>
            <p:nvPr/>
          </p:nvPicPr>
          <p:blipFill>
            <a:blip r:embed="rId4">
              <a:alphaModFix/>
            </a:blip>
            <a:stretch>
              <a:fillRect/>
            </a:stretch>
          </p:blipFill>
          <p:spPr>
            <a:xfrm rot="10800000" flipH="1">
              <a:off x="-933630" y="4301659"/>
              <a:ext cx="3295601" cy="2235161"/>
            </a:xfrm>
            <a:prstGeom prst="rect">
              <a:avLst/>
            </a:prstGeom>
            <a:noFill/>
            <a:ln>
              <a:noFill/>
            </a:ln>
          </p:spPr>
        </p:pic>
      </p:grpSp>
      <p:sp>
        <p:nvSpPr>
          <p:cNvPr id="3434" name="Google Shape;3434;p40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Title Only 6">
  <p:cSld name="CUSTOM_12">
    <p:spTree>
      <p:nvGrpSpPr>
        <p:cNvPr id="1" name="Shape 3435"/>
        <p:cNvGrpSpPr/>
        <p:nvPr/>
      </p:nvGrpSpPr>
      <p:grpSpPr>
        <a:xfrm>
          <a:off x="0" y="0"/>
          <a:ext cx="0" cy="0"/>
          <a:chOff x="0" y="0"/>
          <a:chExt cx="0" cy="0"/>
        </a:xfrm>
      </p:grpSpPr>
      <p:sp>
        <p:nvSpPr>
          <p:cNvPr id="3436" name="Google Shape;3436;p40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3437" name="Google Shape;3437;p401"/>
          <p:cNvGrpSpPr/>
          <p:nvPr/>
        </p:nvGrpSpPr>
        <p:grpSpPr>
          <a:xfrm>
            <a:off x="-485825" y="-1593874"/>
            <a:ext cx="11303985" cy="8859874"/>
            <a:chOff x="-485825" y="-1593874"/>
            <a:chExt cx="11303985" cy="8859874"/>
          </a:xfrm>
        </p:grpSpPr>
        <p:grpSp>
          <p:nvGrpSpPr>
            <p:cNvPr id="3438" name="Google Shape;3438;p401"/>
            <p:cNvGrpSpPr/>
            <p:nvPr/>
          </p:nvGrpSpPr>
          <p:grpSpPr>
            <a:xfrm>
              <a:off x="-431426" y="-1593874"/>
              <a:ext cx="11249586" cy="8859874"/>
              <a:chOff x="-431426" y="-1593874"/>
              <a:chExt cx="11249586" cy="8859874"/>
            </a:xfrm>
          </p:grpSpPr>
          <p:pic>
            <p:nvPicPr>
              <p:cNvPr id="3439" name="Google Shape;3439;p401"/>
              <p:cNvPicPr preferRelativeResize="0"/>
              <p:nvPr/>
            </p:nvPicPr>
            <p:blipFill>
              <a:blip r:embed="rId2">
                <a:alphaModFix/>
              </a:blip>
              <a:stretch>
                <a:fillRect/>
              </a:stretch>
            </p:blipFill>
            <p:spPr>
              <a:xfrm>
                <a:off x="5084190" y="2122500"/>
                <a:ext cx="5733971" cy="5143500"/>
              </a:xfrm>
              <a:prstGeom prst="rect">
                <a:avLst/>
              </a:prstGeom>
              <a:noFill/>
              <a:ln>
                <a:noFill/>
              </a:ln>
            </p:spPr>
          </p:pic>
          <p:pic>
            <p:nvPicPr>
              <p:cNvPr id="3440" name="Google Shape;3440;p401"/>
              <p:cNvPicPr preferRelativeResize="0"/>
              <p:nvPr/>
            </p:nvPicPr>
            <p:blipFill>
              <a:blip r:embed="rId3">
                <a:alphaModFix/>
              </a:blip>
              <a:stretch>
                <a:fillRect/>
              </a:stretch>
            </p:blipFill>
            <p:spPr>
              <a:xfrm rot="10800000" flipH="1">
                <a:off x="-431426" y="-1593874"/>
                <a:ext cx="4210552" cy="2611599"/>
              </a:xfrm>
              <a:prstGeom prst="rect">
                <a:avLst/>
              </a:prstGeom>
              <a:noFill/>
              <a:ln>
                <a:noFill/>
              </a:ln>
            </p:spPr>
          </p:pic>
          <p:pic>
            <p:nvPicPr>
              <p:cNvPr id="3441" name="Google Shape;3441;p401"/>
              <p:cNvPicPr preferRelativeResize="0"/>
              <p:nvPr/>
            </p:nvPicPr>
            <p:blipFill>
              <a:blip r:embed="rId4">
                <a:alphaModFix/>
              </a:blip>
              <a:stretch>
                <a:fillRect/>
              </a:stretch>
            </p:blipFill>
            <p:spPr>
              <a:xfrm>
                <a:off x="7425700" y="65716"/>
                <a:ext cx="1659901" cy="1488984"/>
              </a:xfrm>
              <a:prstGeom prst="rect">
                <a:avLst/>
              </a:prstGeom>
              <a:noFill/>
              <a:ln>
                <a:noFill/>
              </a:ln>
            </p:spPr>
          </p:pic>
          <p:pic>
            <p:nvPicPr>
              <p:cNvPr id="3442" name="Google Shape;3442;p401"/>
              <p:cNvPicPr preferRelativeResize="0"/>
              <p:nvPr/>
            </p:nvPicPr>
            <p:blipFill rotWithShape="1">
              <a:blip r:embed="rId5">
                <a:alphaModFix/>
              </a:blip>
              <a:srcRect t="19260" b="31255"/>
              <a:stretch/>
            </p:blipFill>
            <p:spPr>
              <a:xfrm rot="-3690879">
                <a:off x="7755881" y="2715035"/>
                <a:ext cx="1694962" cy="912453"/>
              </a:xfrm>
              <a:prstGeom prst="rect">
                <a:avLst/>
              </a:prstGeom>
              <a:noFill/>
              <a:ln>
                <a:noFill/>
              </a:ln>
            </p:spPr>
          </p:pic>
        </p:grpSp>
        <p:pic>
          <p:nvPicPr>
            <p:cNvPr id="3443" name="Google Shape;3443;p401"/>
            <p:cNvPicPr preferRelativeResize="0"/>
            <p:nvPr/>
          </p:nvPicPr>
          <p:blipFill>
            <a:blip r:embed="rId6">
              <a:alphaModFix/>
            </a:blip>
            <a:stretch>
              <a:fillRect/>
            </a:stretch>
          </p:blipFill>
          <p:spPr>
            <a:xfrm rot="-2884297">
              <a:off x="-328078" y="3158192"/>
              <a:ext cx="1789358" cy="1222065"/>
            </a:xfrm>
            <a:prstGeom prst="rect">
              <a:avLst/>
            </a:prstGeom>
            <a:noFill/>
            <a:ln>
              <a:noFill/>
            </a:ln>
          </p:spPr>
        </p:pic>
      </p:gr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Title Only 7">
  <p:cSld name="CUSTOM_13">
    <p:spTree>
      <p:nvGrpSpPr>
        <p:cNvPr id="1" name="Shape 3444"/>
        <p:cNvGrpSpPr/>
        <p:nvPr/>
      </p:nvGrpSpPr>
      <p:grpSpPr>
        <a:xfrm>
          <a:off x="0" y="0"/>
          <a:ext cx="0" cy="0"/>
          <a:chOff x="0" y="0"/>
          <a:chExt cx="0" cy="0"/>
        </a:xfrm>
      </p:grpSpPr>
      <p:grpSp>
        <p:nvGrpSpPr>
          <p:cNvPr id="3445" name="Google Shape;3445;p402"/>
          <p:cNvGrpSpPr/>
          <p:nvPr/>
        </p:nvGrpSpPr>
        <p:grpSpPr>
          <a:xfrm>
            <a:off x="-869003" y="-2291375"/>
            <a:ext cx="10511829" cy="3615674"/>
            <a:chOff x="-869003" y="-2291375"/>
            <a:chExt cx="10511829" cy="3615674"/>
          </a:xfrm>
        </p:grpSpPr>
        <p:pic>
          <p:nvPicPr>
            <p:cNvPr id="3446" name="Google Shape;3446;p402"/>
            <p:cNvPicPr preferRelativeResize="0"/>
            <p:nvPr/>
          </p:nvPicPr>
          <p:blipFill>
            <a:blip r:embed="rId2">
              <a:alphaModFix/>
            </a:blip>
            <a:stretch>
              <a:fillRect/>
            </a:stretch>
          </p:blipFill>
          <p:spPr>
            <a:xfrm flipH="1">
              <a:off x="5694701" y="-1722125"/>
              <a:ext cx="3948124" cy="2677725"/>
            </a:xfrm>
            <a:prstGeom prst="rect">
              <a:avLst/>
            </a:prstGeom>
            <a:noFill/>
            <a:ln>
              <a:noFill/>
            </a:ln>
          </p:spPr>
        </p:pic>
        <p:pic>
          <p:nvPicPr>
            <p:cNvPr id="3447" name="Google Shape;3447;p402"/>
            <p:cNvPicPr preferRelativeResize="0"/>
            <p:nvPr/>
          </p:nvPicPr>
          <p:blipFill rotWithShape="1">
            <a:blip r:embed="rId3">
              <a:alphaModFix/>
            </a:blip>
            <a:srcRect b="13247"/>
            <a:stretch/>
          </p:blipFill>
          <p:spPr>
            <a:xfrm>
              <a:off x="7194525" y="-434877"/>
              <a:ext cx="1864000" cy="1759176"/>
            </a:xfrm>
            <a:prstGeom prst="rect">
              <a:avLst/>
            </a:prstGeom>
            <a:noFill/>
            <a:ln>
              <a:noFill/>
            </a:ln>
          </p:spPr>
        </p:pic>
        <p:pic>
          <p:nvPicPr>
            <p:cNvPr id="3448" name="Google Shape;3448;p402"/>
            <p:cNvPicPr preferRelativeResize="0"/>
            <p:nvPr/>
          </p:nvPicPr>
          <p:blipFill>
            <a:blip r:embed="rId4">
              <a:alphaModFix/>
            </a:blip>
            <a:stretch>
              <a:fillRect/>
            </a:stretch>
          </p:blipFill>
          <p:spPr>
            <a:xfrm>
              <a:off x="-869003" y="-2291375"/>
              <a:ext cx="3841174" cy="3445625"/>
            </a:xfrm>
            <a:prstGeom prst="rect">
              <a:avLst/>
            </a:prstGeom>
            <a:noFill/>
            <a:ln>
              <a:noFill/>
            </a:ln>
          </p:spPr>
        </p:pic>
      </p:grpSp>
      <p:sp>
        <p:nvSpPr>
          <p:cNvPr id="3449" name="Google Shape;3449;p40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CUSTOM_10">
    <p:spTree>
      <p:nvGrpSpPr>
        <p:cNvPr id="1" name="Shape 301"/>
        <p:cNvGrpSpPr/>
        <p:nvPr/>
      </p:nvGrpSpPr>
      <p:grpSpPr>
        <a:xfrm>
          <a:off x="0" y="0"/>
          <a:ext cx="0" cy="0"/>
          <a:chOff x="0" y="0"/>
          <a:chExt cx="0" cy="0"/>
        </a:xfrm>
      </p:grpSpPr>
      <p:sp>
        <p:nvSpPr>
          <p:cNvPr id="302" name="Google Shape;302;p41"/>
          <p:cNvSpPr txBox="1">
            <a:spLocks noGrp="1"/>
          </p:cNvSpPr>
          <p:nvPr>
            <p:ph type="title" hasCustomPrompt="1"/>
          </p:nvPr>
        </p:nvSpPr>
        <p:spPr>
          <a:xfrm>
            <a:off x="714175" y="5356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03" name="Google Shape;303;p41"/>
          <p:cNvSpPr txBox="1">
            <a:spLocks noGrp="1"/>
          </p:cNvSpPr>
          <p:nvPr>
            <p:ph type="subTitle" idx="1"/>
          </p:nvPr>
        </p:nvSpPr>
        <p:spPr>
          <a:xfrm>
            <a:off x="714175" y="12666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4" name="Google Shape;304;p41"/>
          <p:cNvSpPr txBox="1">
            <a:spLocks noGrp="1"/>
          </p:cNvSpPr>
          <p:nvPr>
            <p:ph type="title" idx="2" hasCustomPrompt="1"/>
          </p:nvPr>
        </p:nvSpPr>
        <p:spPr>
          <a:xfrm>
            <a:off x="714175" y="196790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05" name="Google Shape;305;p41"/>
          <p:cNvSpPr txBox="1">
            <a:spLocks noGrp="1"/>
          </p:cNvSpPr>
          <p:nvPr>
            <p:ph type="subTitle" idx="3"/>
          </p:nvPr>
        </p:nvSpPr>
        <p:spPr>
          <a:xfrm>
            <a:off x="714175" y="269890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6" name="Google Shape;306;p41"/>
          <p:cNvSpPr txBox="1">
            <a:spLocks noGrp="1"/>
          </p:cNvSpPr>
          <p:nvPr>
            <p:ph type="title" idx="4" hasCustomPrompt="1"/>
          </p:nvPr>
        </p:nvSpPr>
        <p:spPr>
          <a:xfrm>
            <a:off x="714175" y="34001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07" name="Google Shape;307;p41"/>
          <p:cNvSpPr txBox="1">
            <a:spLocks noGrp="1"/>
          </p:cNvSpPr>
          <p:nvPr>
            <p:ph type="subTitle" idx="5"/>
          </p:nvPr>
        </p:nvSpPr>
        <p:spPr>
          <a:xfrm>
            <a:off x="714175" y="41311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308" name="Google Shape;308;p41"/>
          <p:cNvPicPr preferRelativeResize="0"/>
          <p:nvPr/>
        </p:nvPicPr>
        <p:blipFill>
          <a:blip r:embed="rId2">
            <a:alphaModFix/>
          </a:blip>
          <a:stretch>
            <a:fillRect/>
          </a:stretch>
        </p:blipFill>
        <p:spPr>
          <a:xfrm>
            <a:off x="7048104" y="-913625"/>
            <a:ext cx="3231300" cy="2898559"/>
          </a:xfrm>
          <a:prstGeom prst="rect">
            <a:avLst/>
          </a:prstGeom>
          <a:noFill/>
          <a:ln>
            <a:noFill/>
          </a:ln>
        </p:spPr>
      </p:pic>
      <p:pic>
        <p:nvPicPr>
          <p:cNvPr id="309" name="Google Shape;309;p41"/>
          <p:cNvPicPr preferRelativeResize="0"/>
          <p:nvPr/>
        </p:nvPicPr>
        <p:blipFill rotWithShape="1">
          <a:blip r:embed="rId3">
            <a:alphaModFix/>
          </a:blip>
          <a:srcRect t="21440" b="33509"/>
          <a:stretch/>
        </p:blipFill>
        <p:spPr>
          <a:xfrm rot="-3765386">
            <a:off x="-712210" y="2082851"/>
            <a:ext cx="1995098" cy="977792"/>
          </a:xfrm>
          <a:prstGeom prst="rect">
            <a:avLst/>
          </a:prstGeom>
          <a:noFill/>
          <a:ln>
            <a:noFill/>
          </a:ln>
        </p:spPr>
      </p:pic>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Title Only 8">
  <p:cSld name="CUSTOM_14">
    <p:spTree>
      <p:nvGrpSpPr>
        <p:cNvPr id="1" name="Shape 3450"/>
        <p:cNvGrpSpPr/>
        <p:nvPr/>
      </p:nvGrpSpPr>
      <p:grpSpPr>
        <a:xfrm>
          <a:off x="0" y="0"/>
          <a:ext cx="0" cy="0"/>
          <a:chOff x="0" y="0"/>
          <a:chExt cx="0" cy="0"/>
        </a:xfrm>
      </p:grpSpPr>
      <p:grpSp>
        <p:nvGrpSpPr>
          <p:cNvPr id="3451" name="Google Shape;3451;p403"/>
          <p:cNvGrpSpPr/>
          <p:nvPr/>
        </p:nvGrpSpPr>
        <p:grpSpPr>
          <a:xfrm>
            <a:off x="-703340" y="-330302"/>
            <a:ext cx="11840494" cy="6967876"/>
            <a:chOff x="-703340" y="-330302"/>
            <a:chExt cx="11840494" cy="6967876"/>
          </a:xfrm>
        </p:grpSpPr>
        <p:pic>
          <p:nvPicPr>
            <p:cNvPr id="3452" name="Google Shape;3452;p403"/>
            <p:cNvPicPr preferRelativeResize="0"/>
            <p:nvPr/>
          </p:nvPicPr>
          <p:blipFill>
            <a:blip r:embed="rId2">
              <a:alphaModFix/>
            </a:blip>
            <a:stretch>
              <a:fillRect/>
            </a:stretch>
          </p:blipFill>
          <p:spPr>
            <a:xfrm>
              <a:off x="5496330" y="4280175"/>
              <a:ext cx="3800715" cy="2357399"/>
            </a:xfrm>
            <a:prstGeom prst="rect">
              <a:avLst/>
            </a:prstGeom>
            <a:noFill/>
            <a:ln>
              <a:noFill/>
            </a:ln>
          </p:spPr>
        </p:pic>
        <p:pic>
          <p:nvPicPr>
            <p:cNvPr id="3453" name="Google Shape;3453;p403"/>
            <p:cNvPicPr preferRelativeResize="0"/>
            <p:nvPr/>
          </p:nvPicPr>
          <p:blipFill>
            <a:blip r:embed="rId3">
              <a:alphaModFix/>
            </a:blip>
            <a:stretch>
              <a:fillRect/>
            </a:stretch>
          </p:blipFill>
          <p:spPr>
            <a:xfrm>
              <a:off x="7956380" y="-330300"/>
              <a:ext cx="3180774" cy="2853236"/>
            </a:xfrm>
            <a:prstGeom prst="rect">
              <a:avLst/>
            </a:prstGeom>
            <a:noFill/>
            <a:ln>
              <a:noFill/>
            </a:ln>
          </p:spPr>
        </p:pic>
        <p:pic>
          <p:nvPicPr>
            <p:cNvPr id="3454" name="Google Shape;3454;p403"/>
            <p:cNvPicPr preferRelativeResize="0"/>
            <p:nvPr/>
          </p:nvPicPr>
          <p:blipFill>
            <a:blip r:embed="rId4">
              <a:alphaModFix/>
            </a:blip>
            <a:stretch>
              <a:fillRect/>
            </a:stretch>
          </p:blipFill>
          <p:spPr>
            <a:xfrm>
              <a:off x="7565464" y="156025"/>
              <a:ext cx="1728725" cy="1880575"/>
            </a:xfrm>
            <a:prstGeom prst="rect">
              <a:avLst/>
            </a:prstGeom>
            <a:noFill/>
            <a:ln>
              <a:noFill/>
            </a:ln>
          </p:spPr>
        </p:pic>
        <p:pic>
          <p:nvPicPr>
            <p:cNvPr id="3455" name="Google Shape;3455;p403"/>
            <p:cNvPicPr preferRelativeResize="0"/>
            <p:nvPr/>
          </p:nvPicPr>
          <p:blipFill>
            <a:blip r:embed="rId5">
              <a:alphaModFix/>
            </a:blip>
            <a:stretch>
              <a:fillRect/>
            </a:stretch>
          </p:blipFill>
          <p:spPr>
            <a:xfrm rot="-5400000" flipH="1">
              <a:off x="-868326" y="96700"/>
              <a:ext cx="2654054" cy="1800050"/>
            </a:xfrm>
            <a:prstGeom prst="rect">
              <a:avLst/>
            </a:prstGeom>
            <a:noFill/>
            <a:ln>
              <a:noFill/>
            </a:ln>
          </p:spPr>
        </p:pic>
        <p:pic>
          <p:nvPicPr>
            <p:cNvPr id="3456" name="Google Shape;3456;p403"/>
            <p:cNvPicPr preferRelativeResize="0"/>
            <p:nvPr/>
          </p:nvPicPr>
          <p:blipFill>
            <a:blip r:embed="rId6">
              <a:alphaModFix/>
            </a:blip>
            <a:stretch>
              <a:fillRect/>
            </a:stretch>
          </p:blipFill>
          <p:spPr>
            <a:xfrm rot="-3510213">
              <a:off x="-342699" y="2838750"/>
              <a:ext cx="1602800" cy="1743584"/>
            </a:xfrm>
            <a:prstGeom prst="rect">
              <a:avLst/>
            </a:prstGeom>
            <a:noFill/>
            <a:ln>
              <a:noFill/>
            </a:ln>
          </p:spPr>
        </p:pic>
      </p:grpSp>
      <p:sp>
        <p:nvSpPr>
          <p:cNvPr id="3457" name="Google Shape;3457;p40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Numbers and Text">
  <p:cSld name="CUSTOM_10">
    <p:spTree>
      <p:nvGrpSpPr>
        <p:cNvPr id="1" name="Shape 3458"/>
        <p:cNvGrpSpPr/>
        <p:nvPr/>
      </p:nvGrpSpPr>
      <p:grpSpPr>
        <a:xfrm>
          <a:off x="0" y="0"/>
          <a:ext cx="0" cy="0"/>
          <a:chOff x="0" y="0"/>
          <a:chExt cx="0" cy="0"/>
        </a:xfrm>
      </p:grpSpPr>
      <p:sp>
        <p:nvSpPr>
          <p:cNvPr id="3459" name="Google Shape;3459;p404"/>
          <p:cNvSpPr txBox="1">
            <a:spLocks noGrp="1"/>
          </p:cNvSpPr>
          <p:nvPr>
            <p:ph type="title" hasCustomPrompt="1"/>
          </p:nvPr>
        </p:nvSpPr>
        <p:spPr>
          <a:xfrm>
            <a:off x="714175" y="5356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460" name="Google Shape;3460;p404"/>
          <p:cNvSpPr txBox="1">
            <a:spLocks noGrp="1"/>
          </p:cNvSpPr>
          <p:nvPr>
            <p:ph type="subTitle" idx="1"/>
          </p:nvPr>
        </p:nvSpPr>
        <p:spPr>
          <a:xfrm>
            <a:off x="714175" y="12666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61" name="Google Shape;3461;p404"/>
          <p:cNvSpPr txBox="1">
            <a:spLocks noGrp="1"/>
          </p:cNvSpPr>
          <p:nvPr>
            <p:ph type="title" idx="2" hasCustomPrompt="1"/>
          </p:nvPr>
        </p:nvSpPr>
        <p:spPr>
          <a:xfrm>
            <a:off x="714175" y="196790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462" name="Google Shape;3462;p404"/>
          <p:cNvSpPr txBox="1">
            <a:spLocks noGrp="1"/>
          </p:cNvSpPr>
          <p:nvPr>
            <p:ph type="subTitle" idx="3"/>
          </p:nvPr>
        </p:nvSpPr>
        <p:spPr>
          <a:xfrm>
            <a:off x="714175" y="269890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63" name="Google Shape;3463;p404"/>
          <p:cNvSpPr txBox="1">
            <a:spLocks noGrp="1"/>
          </p:cNvSpPr>
          <p:nvPr>
            <p:ph type="title" idx="4" hasCustomPrompt="1"/>
          </p:nvPr>
        </p:nvSpPr>
        <p:spPr>
          <a:xfrm>
            <a:off x="714175" y="34001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464" name="Google Shape;3464;p404"/>
          <p:cNvSpPr txBox="1">
            <a:spLocks noGrp="1"/>
          </p:cNvSpPr>
          <p:nvPr>
            <p:ph type="subTitle" idx="5"/>
          </p:nvPr>
        </p:nvSpPr>
        <p:spPr>
          <a:xfrm>
            <a:off x="714175" y="41311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3465" name="Google Shape;3465;p404"/>
          <p:cNvPicPr preferRelativeResize="0"/>
          <p:nvPr/>
        </p:nvPicPr>
        <p:blipFill>
          <a:blip r:embed="rId2">
            <a:alphaModFix/>
          </a:blip>
          <a:stretch>
            <a:fillRect/>
          </a:stretch>
        </p:blipFill>
        <p:spPr>
          <a:xfrm>
            <a:off x="7048104" y="-913625"/>
            <a:ext cx="3231300" cy="2898559"/>
          </a:xfrm>
          <a:prstGeom prst="rect">
            <a:avLst/>
          </a:prstGeom>
          <a:noFill/>
          <a:ln>
            <a:noFill/>
          </a:ln>
        </p:spPr>
      </p:pic>
      <p:pic>
        <p:nvPicPr>
          <p:cNvPr id="3466" name="Google Shape;3466;p404"/>
          <p:cNvPicPr preferRelativeResize="0"/>
          <p:nvPr/>
        </p:nvPicPr>
        <p:blipFill rotWithShape="1">
          <a:blip r:embed="rId3">
            <a:alphaModFix/>
          </a:blip>
          <a:srcRect t="21440" b="33509"/>
          <a:stretch/>
        </p:blipFill>
        <p:spPr>
          <a:xfrm rot="-3765386">
            <a:off x="-712210" y="2082851"/>
            <a:ext cx="1995098" cy="977792"/>
          </a:xfrm>
          <a:prstGeom prst="rect">
            <a:avLst/>
          </a:prstGeom>
          <a:noFill/>
          <a:ln>
            <a:noFill/>
          </a:ln>
        </p:spPr>
      </p:pic>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3467"/>
        <p:cNvGrpSpPr/>
        <p:nvPr/>
      </p:nvGrpSpPr>
      <p:grpSpPr>
        <a:xfrm>
          <a:off x="0" y="0"/>
          <a:ext cx="0" cy="0"/>
          <a:chOff x="0" y="0"/>
          <a:chExt cx="0" cy="0"/>
        </a:xfrm>
      </p:grpSpPr>
      <p:pic>
        <p:nvPicPr>
          <p:cNvPr id="3468" name="Google Shape;3468;p405"/>
          <p:cNvPicPr preferRelativeResize="0"/>
          <p:nvPr/>
        </p:nvPicPr>
        <p:blipFill>
          <a:blip r:embed="rId2">
            <a:alphaModFix/>
          </a:blip>
          <a:stretch>
            <a:fillRect/>
          </a:stretch>
        </p:blipFill>
        <p:spPr>
          <a:xfrm flipH="1">
            <a:off x="4892186" y="-1764249"/>
            <a:ext cx="4961925" cy="3365300"/>
          </a:xfrm>
          <a:prstGeom prst="rect">
            <a:avLst/>
          </a:prstGeom>
          <a:noFill/>
          <a:ln>
            <a:noFill/>
          </a:ln>
        </p:spPr>
      </p:pic>
      <p:pic>
        <p:nvPicPr>
          <p:cNvPr id="3469" name="Google Shape;3469;p405"/>
          <p:cNvPicPr preferRelativeResize="0"/>
          <p:nvPr/>
        </p:nvPicPr>
        <p:blipFill>
          <a:blip r:embed="rId3">
            <a:alphaModFix amt="57000"/>
          </a:blip>
          <a:stretch>
            <a:fillRect/>
          </a:stretch>
        </p:blipFill>
        <p:spPr>
          <a:xfrm>
            <a:off x="-456053" y="3341023"/>
            <a:ext cx="4371549" cy="2711449"/>
          </a:xfrm>
          <a:prstGeom prst="rect">
            <a:avLst/>
          </a:prstGeom>
          <a:noFill/>
          <a:ln>
            <a:noFill/>
          </a:ln>
        </p:spPr>
      </p:pic>
      <p:grpSp>
        <p:nvGrpSpPr>
          <p:cNvPr id="3470" name="Google Shape;3470;p405"/>
          <p:cNvGrpSpPr/>
          <p:nvPr/>
        </p:nvGrpSpPr>
        <p:grpSpPr>
          <a:xfrm>
            <a:off x="-217862" y="-852642"/>
            <a:ext cx="8698638" cy="2776586"/>
            <a:chOff x="-217862" y="-852642"/>
            <a:chExt cx="8698638" cy="2776586"/>
          </a:xfrm>
        </p:grpSpPr>
        <p:pic>
          <p:nvPicPr>
            <p:cNvPr id="3471" name="Google Shape;3471;p405"/>
            <p:cNvPicPr preferRelativeResize="0"/>
            <p:nvPr/>
          </p:nvPicPr>
          <p:blipFill>
            <a:blip r:embed="rId4">
              <a:alphaModFix/>
            </a:blip>
            <a:stretch>
              <a:fillRect/>
            </a:stretch>
          </p:blipFill>
          <p:spPr>
            <a:xfrm>
              <a:off x="6501456" y="-243400"/>
              <a:ext cx="1979320" cy="2153175"/>
            </a:xfrm>
            <a:prstGeom prst="rect">
              <a:avLst/>
            </a:prstGeom>
            <a:noFill/>
            <a:ln>
              <a:noFill/>
            </a:ln>
          </p:spPr>
        </p:pic>
        <p:pic>
          <p:nvPicPr>
            <p:cNvPr id="3472" name="Google Shape;3472;p405"/>
            <p:cNvPicPr preferRelativeResize="0"/>
            <p:nvPr/>
          </p:nvPicPr>
          <p:blipFill>
            <a:blip r:embed="rId5">
              <a:alphaModFix/>
            </a:blip>
            <a:stretch>
              <a:fillRect/>
            </a:stretch>
          </p:blipFill>
          <p:spPr>
            <a:xfrm rot="-9245615">
              <a:off x="149733" y="-531335"/>
              <a:ext cx="1961655" cy="2133970"/>
            </a:xfrm>
            <a:prstGeom prst="rect">
              <a:avLst/>
            </a:prstGeom>
            <a:noFill/>
            <a:ln>
              <a:noFill/>
            </a:ln>
          </p:spPr>
        </p:pic>
      </p:grpSp>
      <p:sp>
        <p:nvSpPr>
          <p:cNvPr id="3473" name="Google Shape;3473;p405"/>
          <p:cNvSpPr txBox="1">
            <a:spLocks noGrp="1"/>
          </p:cNvSpPr>
          <p:nvPr>
            <p:ph type="title"/>
          </p:nvPr>
        </p:nvSpPr>
        <p:spPr>
          <a:xfrm>
            <a:off x="714175" y="2613000"/>
            <a:ext cx="4382400" cy="447900"/>
          </a:xfrm>
          <a:prstGeom prst="rect">
            <a:avLst/>
          </a:prstGeom>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dk1"/>
              </a:buClr>
              <a:buSzPts val="1800"/>
              <a:buFont typeface="Autour One"/>
              <a:buNone/>
              <a:defRPr sz="1800">
                <a:solidFill>
                  <a:schemeClr val="lt1"/>
                </a:solidFill>
              </a:defRPr>
            </a:lvl1pPr>
            <a:lvl2pPr lvl="1">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2pPr>
            <a:lvl3pPr lvl="2">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3pPr>
            <a:lvl4pPr lvl="3">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4pPr>
            <a:lvl5pPr lvl="4">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5pPr>
            <a:lvl6pPr lvl="5">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6pPr>
            <a:lvl7pPr lvl="6">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7pPr>
            <a:lvl8pPr lvl="7">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8pPr>
            <a:lvl9pPr lvl="8">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9pPr>
          </a:lstStyle>
          <a:p>
            <a:endParaRPr/>
          </a:p>
        </p:txBody>
      </p:sp>
      <p:sp>
        <p:nvSpPr>
          <p:cNvPr id="3474" name="Google Shape;3474;p405"/>
          <p:cNvSpPr txBox="1">
            <a:spLocks noGrp="1"/>
          </p:cNvSpPr>
          <p:nvPr>
            <p:ph type="subTitle" idx="1"/>
          </p:nvPr>
        </p:nvSpPr>
        <p:spPr>
          <a:xfrm>
            <a:off x="714175" y="1077475"/>
            <a:ext cx="4382400" cy="1535700"/>
          </a:xfrm>
          <a:prstGeom prst="rect">
            <a:avLst/>
          </a:prstGeom>
        </p:spPr>
        <p:txBody>
          <a:bodyPr spcFirstLastPara="1" wrap="square" lIns="91425" tIns="91425" rIns="91425" bIns="91425" anchor="ctr" anchorCtr="0">
            <a:noAutofit/>
          </a:bodyPr>
          <a:lstStyle>
            <a:lvl1pPr marL="0" marR="0" lvl="0" indent="-139700">
              <a:lnSpc>
                <a:spcPct val="100000"/>
              </a:lnSpc>
              <a:spcBef>
                <a:spcPts val="0"/>
              </a:spcBef>
              <a:spcAft>
                <a:spcPts val="0"/>
              </a:spcAft>
              <a:buClr>
                <a:schemeClr val="dk1"/>
              </a:buClr>
              <a:buSzPts val="2200"/>
              <a:buFont typeface="Nunito"/>
              <a:buChar char="●"/>
              <a:defRPr sz="2200"/>
            </a:lvl1pPr>
            <a:lvl2pPr lvl="1" algn="ctr">
              <a:lnSpc>
                <a:spcPct val="100000"/>
              </a:lnSpc>
              <a:spcBef>
                <a:spcPts val="0"/>
              </a:spcBef>
              <a:spcAft>
                <a:spcPts val="0"/>
              </a:spcAft>
              <a:buClr>
                <a:schemeClr val="dk1"/>
              </a:buClr>
              <a:buSzPts val="1400"/>
              <a:buFont typeface="Raleway"/>
              <a:buChar char="○"/>
              <a:defRPr>
                <a:latin typeface="Raleway"/>
                <a:ea typeface="Raleway"/>
                <a:cs typeface="Raleway"/>
                <a:sym typeface="Raleway"/>
              </a:defRPr>
            </a:lvl2pPr>
            <a:lvl3pPr lvl="2" algn="ctr">
              <a:lnSpc>
                <a:spcPct val="100000"/>
              </a:lnSpc>
              <a:spcBef>
                <a:spcPts val="0"/>
              </a:spcBef>
              <a:spcAft>
                <a:spcPts val="0"/>
              </a:spcAft>
              <a:buSzPts val="1400"/>
              <a:buFont typeface="Raleway"/>
              <a:buChar char="■"/>
              <a:defRPr>
                <a:latin typeface="Raleway"/>
                <a:ea typeface="Raleway"/>
                <a:cs typeface="Raleway"/>
                <a:sym typeface="Raleway"/>
              </a:defRPr>
            </a:lvl3pPr>
            <a:lvl4pPr lvl="3" algn="ctr">
              <a:lnSpc>
                <a:spcPct val="100000"/>
              </a:lnSpc>
              <a:spcBef>
                <a:spcPts val="0"/>
              </a:spcBef>
              <a:spcAft>
                <a:spcPts val="0"/>
              </a:spcAft>
              <a:buSzPts val="1400"/>
              <a:buFont typeface="Raleway"/>
              <a:buChar char="●"/>
              <a:defRPr>
                <a:latin typeface="Raleway"/>
                <a:ea typeface="Raleway"/>
                <a:cs typeface="Raleway"/>
                <a:sym typeface="Raleway"/>
              </a:defRPr>
            </a:lvl4pPr>
            <a:lvl5pPr lvl="4" algn="ctr">
              <a:lnSpc>
                <a:spcPct val="100000"/>
              </a:lnSpc>
              <a:spcBef>
                <a:spcPts val="0"/>
              </a:spcBef>
              <a:spcAft>
                <a:spcPts val="0"/>
              </a:spcAft>
              <a:buSzPts val="1400"/>
              <a:buFont typeface="Raleway"/>
              <a:buChar char="○"/>
              <a:defRPr>
                <a:latin typeface="Raleway"/>
                <a:ea typeface="Raleway"/>
                <a:cs typeface="Raleway"/>
                <a:sym typeface="Raleway"/>
              </a:defRPr>
            </a:lvl5pPr>
            <a:lvl6pPr lvl="5" algn="ctr">
              <a:lnSpc>
                <a:spcPct val="100000"/>
              </a:lnSpc>
              <a:spcBef>
                <a:spcPts val="0"/>
              </a:spcBef>
              <a:spcAft>
                <a:spcPts val="0"/>
              </a:spcAft>
              <a:buSzPts val="1400"/>
              <a:buFont typeface="Raleway"/>
              <a:buChar char="■"/>
              <a:defRPr>
                <a:latin typeface="Raleway"/>
                <a:ea typeface="Raleway"/>
                <a:cs typeface="Raleway"/>
                <a:sym typeface="Raleway"/>
              </a:defRPr>
            </a:lvl6pPr>
            <a:lvl7pPr lvl="6" algn="ctr">
              <a:lnSpc>
                <a:spcPct val="100000"/>
              </a:lnSpc>
              <a:spcBef>
                <a:spcPts val="0"/>
              </a:spcBef>
              <a:spcAft>
                <a:spcPts val="0"/>
              </a:spcAft>
              <a:buSzPts val="1400"/>
              <a:buFont typeface="Raleway"/>
              <a:buChar char="●"/>
              <a:defRPr>
                <a:latin typeface="Raleway"/>
                <a:ea typeface="Raleway"/>
                <a:cs typeface="Raleway"/>
                <a:sym typeface="Raleway"/>
              </a:defRPr>
            </a:lvl7pPr>
            <a:lvl8pPr lvl="7" algn="ctr">
              <a:lnSpc>
                <a:spcPct val="100000"/>
              </a:lnSpc>
              <a:spcBef>
                <a:spcPts val="0"/>
              </a:spcBef>
              <a:spcAft>
                <a:spcPts val="0"/>
              </a:spcAft>
              <a:buSzPts val="1400"/>
              <a:buFont typeface="Raleway"/>
              <a:buChar char="○"/>
              <a:defRPr>
                <a:latin typeface="Raleway"/>
                <a:ea typeface="Raleway"/>
                <a:cs typeface="Raleway"/>
                <a:sym typeface="Raleway"/>
              </a:defRPr>
            </a:lvl8pPr>
            <a:lvl9pPr lvl="8" algn="ctr">
              <a:lnSpc>
                <a:spcPct val="100000"/>
              </a:lnSpc>
              <a:spcBef>
                <a:spcPts val="0"/>
              </a:spcBef>
              <a:spcAft>
                <a:spcPts val="0"/>
              </a:spcAft>
              <a:buSzPts val="1400"/>
              <a:buFont typeface="Raleway"/>
              <a:buChar char="■"/>
              <a:defRPr>
                <a:latin typeface="Raleway"/>
                <a:ea typeface="Raleway"/>
                <a:cs typeface="Raleway"/>
                <a:sym typeface="Raleway"/>
              </a:defRPr>
            </a:lvl9pPr>
          </a:lstStyle>
          <a:p>
            <a:endParaRP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Thanks">
  <p:cSld name="CUSTOM_16">
    <p:spTree>
      <p:nvGrpSpPr>
        <p:cNvPr id="1" name="Shape 3475"/>
        <p:cNvGrpSpPr/>
        <p:nvPr/>
      </p:nvGrpSpPr>
      <p:grpSpPr>
        <a:xfrm>
          <a:off x="0" y="0"/>
          <a:ext cx="0" cy="0"/>
          <a:chOff x="0" y="0"/>
          <a:chExt cx="0" cy="0"/>
        </a:xfrm>
      </p:grpSpPr>
      <p:grpSp>
        <p:nvGrpSpPr>
          <p:cNvPr id="3476" name="Google Shape;3476;p406"/>
          <p:cNvGrpSpPr/>
          <p:nvPr/>
        </p:nvGrpSpPr>
        <p:grpSpPr>
          <a:xfrm>
            <a:off x="-1163100" y="-1239150"/>
            <a:ext cx="11535801" cy="7083123"/>
            <a:chOff x="-1163100" y="-1239150"/>
            <a:chExt cx="11535801" cy="7083123"/>
          </a:xfrm>
        </p:grpSpPr>
        <p:pic>
          <p:nvPicPr>
            <p:cNvPr id="3477" name="Google Shape;3477;p406"/>
            <p:cNvPicPr preferRelativeResize="0"/>
            <p:nvPr/>
          </p:nvPicPr>
          <p:blipFill>
            <a:blip r:embed="rId2">
              <a:alphaModFix/>
            </a:blip>
            <a:stretch>
              <a:fillRect/>
            </a:stretch>
          </p:blipFill>
          <p:spPr>
            <a:xfrm rot="5400000">
              <a:off x="-2031937" y="2136961"/>
              <a:ext cx="4575848" cy="2838175"/>
            </a:xfrm>
            <a:prstGeom prst="rect">
              <a:avLst/>
            </a:prstGeom>
            <a:noFill/>
            <a:ln>
              <a:noFill/>
            </a:ln>
          </p:spPr>
        </p:pic>
        <p:pic>
          <p:nvPicPr>
            <p:cNvPr id="3478" name="Google Shape;3478;p406"/>
            <p:cNvPicPr preferRelativeResize="0"/>
            <p:nvPr/>
          </p:nvPicPr>
          <p:blipFill>
            <a:blip r:embed="rId3">
              <a:alphaModFix/>
            </a:blip>
            <a:stretch>
              <a:fillRect/>
            </a:stretch>
          </p:blipFill>
          <p:spPr>
            <a:xfrm rot="5400000">
              <a:off x="7015564" y="73661"/>
              <a:ext cx="4000824" cy="2713450"/>
            </a:xfrm>
            <a:prstGeom prst="rect">
              <a:avLst/>
            </a:prstGeom>
            <a:noFill/>
            <a:ln>
              <a:noFill/>
            </a:ln>
          </p:spPr>
        </p:pic>
        <p:pic>
          <p:nvPicPr>
            <p:cNvPr id="3479" name="Google Shape;3479;p406"/>
            <p:cNvPicPr preferRelativeResize="0"/>
            <p:nvPr/>
          </p:nvPicPr>
          <p:blipFill>
            <a:blip r:embed="rId4">
              <a:alphaModFix/>
            </a:blip>
            <a:stretch>
              <a:fillRect/>
            </a:stretch>
          </p:blipFill>
          <p:spPr>
            <a:xfrm rot="-2487332">
              <a:off x="7234647" y="2077748"/>
              <a:ext cx="2390358" cy="2600230"/>
            </a:xfrm>
            <a:prstGeom prst="rect">
              <a:avLst/>
            </a:prstGeom>
            <a:noFill/>
            <a:ln>
              <a:noFill/>
            </a:ln>
          </p:spPr>
        </p:pic>
        <p:pic>
          <p:nvPicPr>
            <p:cNvPr id="3480" name="Google Shape;3480;p406"/>
            <p:cNvPicPr preferRelativeResize="0"/>
            <p:nvPr/>
          </p:nvPicPr>
          <p:blipFill>
            <a:blip r:embed="rId5">
              <a:alphaModFix/>
            </a:blip>
            <a:stretch>
              <a:fillRect/>
            </a:stretch>
          </p:blipFill>
          <p:spPr>
            <a:xfrm>
              <a:off x="-727705" y="-1239150"/>
              <a:ext cx="3023715" cy="2712351"/>
            </a:xfrm>
            <a:prstGeom prst="rect">
              <a:avLst/>
            </a:prstGeom>
            <a:noFill/>
            <a:ln>
              <a:noFill/>
            </a:ln>
          </p:spPr>
        </p:pic>
      </p:grpSp>
      <p:sp>
        <p:nvSpPr>
          <p:cNvPr id="3481" name="Google Shape;3481;p406"/>
          <p:cNvSpPr txBox="1">
            <a:spLocks noGrp="1"/>
          </p:cNvSpPr>
          <p:nvPr>
            <p:ph type="title"/>
          </p:nvPr>
        </p:nvSpPr>
        <p:spPr>
          <a:xfrm>
            <a:off x="1888200" y="535650"/>
            <a:ext cx="5367600" cy="12060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3482" name="Google Shape;3482;p406"/>
          <p:cNvSpPr txBox="1">
            <a:spLocks noGrp="1"/>
          </p:cNvSpPr>
          <p:nvPr>
            <p:ph type="subTitle" idx="1"/>
          </p:nvPr>
        </p:nvSpPr>
        <p:spPr>
          <a:xfrm>
            <a:off x="2540850" y="3075300"/>
            <a:ext cx="4062300" cy="3555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483" name="Google Shape;3483;p406"/>
          <p:cNvSpPr txBox="1">
            <a:spLocks noGrp="1"/>
          </p:cNvSpPr>
          <p:nvPr>
            <p:ph type="subTitle" idx="2"/>
          </p:nvPr>
        </p:nvSpPr>
        <p:spPr>
          <a:xfrm>
            <a:off x="1888200" y="1741650"/>
            <a:ext cx="5367600" cy="1248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84" name="Google Shape;3484;p406"/>
          <p:cNvSpPr txBox="1"/>
          <p:nvPr/>
        </p:nvSpPr>
        <p:spPr>
          <a:xfrm>
            <a:off x="2252400" y="4171350"/>
            <a:ext cx="4639200" cy="43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Nunito"/>
              <a:buNone/>
            </a:pPr>
            <a:r>
              <a:rPr lang="en" sz="1200">
                <a:solidFill>
                  <a:schemeClr val="dk1"/>
                </a:solidFill>
                <a:latin typeface="Nunito"/>
                <a:ea typeface="Nunito"/>
                <a:cs typeface="Nunito"/>
                <a:sym typeface="Nunito"/>
              </a:rPr>
              <a:t>CREDITS: This presentation template was created by </a:t>
            </a:r>
            <a:r>
              <a:rPr lang="en" sz="1200" b="1">
                <a:solidFill>
                  <a:schemeClr val="accent4"/>
                </a:solidFill>
                <a:uFill>
                  <a:noFill/>
                </a:uFill>
                <a:latin typeface="Nunito"/>
                <a:ea typeface="Nunito"/>
                <a:cs typeface="Nunito"/>
                <a:sym typeface="Nunito"/>
                <a:hlinkClick r:id="rId6">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accent4"/>
                </a:solidFill>
                <a:uFill>
                  <a:noFill/>
                </a:uFill>
                <a:latin typeface="Nunito"/>
                <a:ea typeface="Nunito"/>
                <a:cs typeface="Nunito"/>
                <a:sym typeface="Nunito"/>
                <a:hlinkClick r:id="rId7">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infographics &amp; images by </a:t>
            </a:r>
            <a:r>
              <a:rPr lang="en" sz="1200" b="1">
                <a:solidFill>
                  <a:schemeClr val="accent4"/>
                </a:solidFill>
                <a:uFill>
                  <a:noFill/>
                </a:uFill>
                <a:latin typeface="Nunito"/>
                <a:ea typeface="Nunito"/>
                <a:cs typeface="Nunito"/>
                <a:sym typeface="Nunito"/>
                <a:hlinkClick r:id="rId8">
                  <a:extLst>
                    <a:ext uri="{A12FA001-AC4F-418D-AE19-62706E023703}">
                      <ahyp:hlinkClr xmlns:ahyp="http://schemas.microsoft.com/office/drawing/2018/hyperlinkcolor" val="tx"/>
                    </a:ext>
                  </a:extLst>
                </a:hlinkClick>
              </a:rPr>
              <a:t>Freepik</a:t>
            </a:r>
            <a:r>
              <a:rPr lang="en" sz="1200" b="1">
                <a:solidFill>
                  <a:schemeClr val="accent4"/>
                </a:solidFill>
                <a:latin typeface="Nunito"/>
                <a:ea typeface="Nunito"/>
                <a:cs typeface="Nunito"/>
                <a:sym typeface="Nunito"/>
              </a:rPr>
              <a:t>.</a:t>
            </a:r>
            <a:endParaRPr sz="1200" b="1">
              <a:solidFill>
                <a:schemeClr val="accent4"/>
              </a:solidFill>
              <a:latin typeface="Nunito"/>
              <a:ea typeface="Nunito"/>
              <a:cs typeface="Nunito"/>
              <a:sym typeface="Nunito"/>
            </a:endParaRP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3485"/>
        <p:cNvGrpSpPr/>
        <p:nvPr/>
      </p:nvGrpSpPr>
      <p:grpSpPr>
        <a:xfrm>
          <a:off x="0" y="0"/>
          <a:ext cx="0" cy="0"/>
          <a:chOff x="0" y="0"/>
          <a:chExt cx="0" cy="0"/>
        </a:xfrm>
      </p:grpSpPr>
      <p:pic>
        <p:nvPicPr>
          <p:cNvPr id="3486" name="Google Shape;3486;p407"/>
          <p:cNvPicPr preferRelativeResize="0"/>
          <p:nvPr/>
        </p:nvPicPr>
        <p:blipFill>
          <a:blip r:embed="rId2">
            <a:alphaModFix/>
          </a:blip>
          <a:stretch>
            <a:fillRect/>
          </a:stretch>
        </p:blipFill>
        <p:spPr>
          <a:xfrm rot="10800000" flipH="1">
            <a:off x="4133200" y="-1398576"/>
            <a:ext cx="4932177" cy="3059199"/>
          </a:xfrm>
          <a:prstGeom prst="rect">
            <a:avLst/>
          </a:prstGeom>
          <a:noFill/>
          <a:ln>
            <a:noFill/>
          </a:ln>
        </p:spPr>
      </p:pic>
      <p:pic>
        <p:nvPicPr>
          <p:cNvPr id="3487" name="Google Shape;3487;p407"/>
          <p:cNvPicPr preferRelativeResize="0"/>
          <p:nvPr/>
        </p:nvPicPr>
        <p:blipFill>
          <a:blip r:embed="rId3">
            <a:alphaModFix/>
          </a:blip>
          <a:stretch>
            <a:fillRect/>
          </a:stretch>
        </p:blipFill>
        <p:spPr>
          <a:xfrm rot="-5400000">
            <a:off x="-1562075" y="2345098"/>
            <a:ext cx="4684426" cy="3177084"/>
          </a:xfrm>
          <a:prstGeom prst="rect">
            <a:avLst/>
          </a:prstGeom>
          <a:noFill/>
          <a:ln>
            <a:noFill/>
          </a:ln>
        </p:spPr>
      </p:pic>
      <p:pic>
        <p:nvPicPr>
          <p:cNvPr id="3488" name="Google Shape;3488;p407"/>
          <p:cNvPicPr preferRelativeResize="0"/>
          <p:nvPr/>
        </p:nvPicPr>
        <p:blipFill>
          <a:blip r:embed="rId4">
            <a:alphaModFix/>
          </a:blip>
          <a:stretch>
            <a:fillRect/>
          </a:stretch>
        </p:blipFill>
        <p:spPr>
          <a:xfrm>
            <a:off x="7244149" y="3247475"/>
            <a:ext cx="1899851" cy="1704200"/>
          </a:xfrm>
          <a:prstGeom prst="rect">
            <a:avLst/>
          </a:prstGeom>
          <a:noFill/>
          <a:ln>
            <a:noFill/>
          </a:ln>
        </p:spPr>
      </p:pic>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Background 1">
  <p:cSld name="CUSTOM_20">
    <p:spTree>
      <p:nvGrpSpPr>
        <p:cNvPr id="1" name="Shape 3489"/>
        <p:cNvGrpSpPr/>
        <p:nvPr/>
      </p:nvGrpSpPr>
      <p:grpSpPr>
        <a:xfrm>
          <a:off x="0" y="0"/>
          <a:ext cx="0" cy="0"/>
          <a:chOff x="0" y="0"/>
          <a:chExt cx="0" cy="0"/>
        </a:xfrm>
      </p:grpSpPr>
      <p:pic>
        <p:nvPicPr>
          <p:cNvPr id="3490" name="Google Shape;3490;p408"/>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3491" name="Google Shape;3491;p408"/>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3492" name="Google Shape;3492;p408"/>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3493" name="Google Shape;3493;p408"/>
          <p:cNvPicPr preferRelativeResize="0"/>
          <p:nvPr/>
        </p:nvPicPr>
        <p:blipFill>
          <a:blip r:embed="rId5">
            <a:alphaModFix/>
          </a:blip>
          <a:stretch>
            <a:fillRect/>
          </a:stretch>
        </p:blipFill>
        <p:spPr>
          <a:xfrm>
            <a:off x="297099" y="-1269237"/>
            <a:ext cx="3080601" cy="2763375"/>
          </a:xfrm>
          <a:prstGeom prst="rect">
            <a:avLst/>
          </a:prstGeom>
          <a:noFill/>
          <a:ln>
            <a:noFill/>
          </a:ln>
        </p:spPr>
      </p:pic>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3497"/>
        <p:cNvGrpSpPr/>
        <p:nvPr/>
      </p:nvGrpSpPr>
      <p:grpSpPr>
        <a:xfrm>
          <a:off x="0" y="0"/>
          <a:ext cx="0" cy="0"/>
          <a:chOff x="0" y="0"/>
          <a:chExt cx="0" cy="0"/>
        </a:xfrm>
      </p:grpSpPr>
      <p:grpSp>
        <p:nvGrpSpPr>
          <p:cNvPr id="3498" name="Google Shape;3498;p410"/>
          <p:cNvGrpSpPr/>
          <p:nvPr/>
        </p:nvGrpSpPr>
        <p:grpSpPr>
          <a:xfrm>
            <a:off x="-1409750" y="-1994750"/>
            <a:ext cx="11640702" cy="7589390"/>
            <a:chOff x="-1409750" y="-1994750"/>
            <a:chExt cx="11640702" cy="7589390"/>
          </a:xfrm>
        </p:grpSpPr>
        <p:pic>
          <p:nvPicPr>
            <p:cNvPr id="3499" name="Google Shape;3499;p410"/>
            <p:cNvPicPr preferRelativeResize="0"/>
            <p:nvPr/>
          </p:nvPicPr>
          <p:blipFill>
            <a:blip r:embed="rId3">
              <a:alphaModFix/>
            </a:blip>
            <a:stretch>
              <a:fillRect/>
            </a:stretch>
          </p:blipFill>
          <p:spPr>
            <a:xfrm rot="10800000" flipH="1">
              <a:off x="2187378" y="-1994750"/>
              <a:ext cx="5255401" cy="3259670"/>
            </a:xfrm>
            <a:prstGeom prst="rect">
              <a:avLst/>
            </a:prstGeom>
            <a:noFill/>
            <a:ln>
              <a:noFill/>
            </a:ln>
          </p:spPr>
        </p:pic>
        <p:pic>
          <p:nvPicPr>
            <p:cNvPr id="3500" name="Google Shape;3500;p410"/>
            <p:cNvPicPr preferRelativeResize="0"/>
            <p:nvPr/>
          </p:nvPicPr>
          <p:blipFill>
            <a:blip r:embed="rId4">
              <a:alphaModFix/>
            </a:blip>
            <a:stretch>
              <a:fillRect/>
            </a:stretch>
          </p:blipFill>
          <p:spPr>
            <a:xfrm>
              <a:off x="8316976" y="331900"/>
              <a:ext cx="1913976" cy="1716850"/>
            </a:xfrm>
            <a:prstGeom prst="rect">
              <a:avLst/>
            </a:prstGeom>
            <a:noFill/>
            <a:ln>
              <a:noFill/>
            </a:ln>
          </p:spPr>
        </p:pic>
        <p:pic>
          <p:nvPicPr>
            <p:cNvPr id="3501" name="Google Shape;3501;p410"/>
            <p:cNvPicPr preferRelativeResize="0"/>
            <p:nvPr/>
          </p:nvPicPr>
          <p:blipFill rotWithShape="1">
            <a:blip r:embed="rId5">
              <a:alphaModFix/>
            </a:blip>
            <a:srcRect t="18224" b="28847"/>
            <a:stretch/>
          </p:blipFill>
          <p:spPr>
            <a:xfrm rot="1800023">
              <a:off x="-24186" y="4038893"/>
              <a:ext cx="1976222" cy="1137912"/>
            </a:xfrm>
            <a:prstGeom prst="rect">
              <a:avLst/>
            </a:prstGeom>
            <a:noFill/>
            <a:ln>
              <a:noFill/>
            </a:ln>
          </p:spPr>
        </p:pic>
        <p:pic>
          <p:nvPicPr>
            <p:cNvPr id="3502" name="Google Shape;3502;p410"/>
            <p:cNvPicPr preferRelativeResize="0"/>
            <p:nvPr/>
          </p:nvPicPr>
          <p:blipFill>
            <a:blip r:embed="rId6">
              <a:alphaModFix amt="50000"/>
            </a:blip>
            <a:stretch>
              <a:fillRect/>
            </a:stretch>
          </p:blipFill>
          <p:spPr>
            <a:xfrm>
              <a:off x="-1409750" y="-956825"/>
              <a:ext cx="2758700" cy="2474599"/>
            </a:xfrm>
            <a:prstGeom prst="rect">
              <a:avLst/>
            </a:prstGeom>
            <a:noFill/>
            <a:ln>
              <a:noFill/>
            </a:ln>
          </p:spPr>
        </p:pic>
        <p:pic>
          <p:nvPicPr>
            <p:cNvPr id="3503" name="Google Shape;3503;p410"/>
            <p:cNvPicPr preferRelativeResize="0"/>
            <p:nvPr/>
          </p:nvPicPr>
          <p:blipFill>
            <a:blip r:embed="rId7">
              <a:alphaModFix/>
            </a:blip>
            <a:stretch>
              <a:fillRect/>
            </a:stretch>
          </p:blipFill>
          <p:spPr>
            <a:xfrm>
              <a:off x="-333125" y="-424715"/>
              <a:ext cx="1844300" cy="2006338"/>
            </a:xfrm>
            <a:prstGeom prst="rect">
              <a:avLst/>
            </a:prstGeom>
            <a:noFill/>
            <a:ln>
              <a:noFill/>
            </a:ln>
          </p:spPr>
        </p:pic>
      </p:grpSp>
      <p:sp>
        <p:nvSpPr>
          <p:cNvPr id="3504" name="Google Shape;3504;p410"/>
          <p:cNvSpPr txBox="1">
            <a:spLocks noGrp="1"/>
          </p:cNvSpPr>
          <p:nvPr>
            <p:ph type="ctrTitle"/>
          </p:nvPr>
        </p:nvSpPr>
        <p:spPr>
          <a:xfrm>
            <a:off x="714175" y="1061875"/>
            <a:ext cx="3857700" cy="26004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3800" b="0">
                <a:solidFill>
                  <a:schemeClr val="dk1"/>
                </a:solidFill>
                <a:latin typeface="Autour One"/>
                <a:ea typeface="Autour One"/>
                <a:cs typeface="Autour One"/>
                <a:sym typeface="Autour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505" name="Google Shape;3505;p410"/>
          <p:cNvSpPr txBox="1">
            <a:spLocks noGrp="1"/>
          </p:cNvSpPr>
          <p:nvPr>
            <p:ph type="subTitle" idx="1"/>
          </p:nvPr>
        </p:nvSpPr>
        <p:spPr>
          <a:xfrm>
            <a:off x="790375" y="3662263"/>
            <a:ext cx="3781500" cy="407400"/>
          </a:xfrm>
          <a:prstGeom prst="rect">
            <a:avLst/>
          </a:prstGeom>
          <a:solidFill>
            <a:schemeClr val="lt2"/>
          </a:solid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solidFill>
                  <a:srgbClr val="493D3A"/>
                </a:solidFill>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06"/>
        <p:cNvGrpSpPr/>
        <p:nvPr/>
      </p:nvGrpSpPr>
      <p:grpSpPr>
        <a:xfrm>
          <a:off x="0" y="0"/>
          <a:ext cx="0" cy="0"/>
          <a:chOff x="0" y="0"/>
          <a:chExt cx="0" cy="0"/>
        </a:xfrm>
      </p:grpSpPr>
      <p:sp>
        <p:nvSpPr>
          <p:cNvPr id="3507" name="Google Shape;3507;p411"/>
          <p:cNvSpPr txBox="1">
            <a:spLocks noGrp="1"/>
          </p:cNvSpPr>
          <p:nvPr>
            <p:ph type="title"/>
          </p:nvPr>
        </p:nvSpPr>
        <p:spPr>
          <a:xfrm>
            <a:off x="1545400" y="2184913"/>
            <a:ext cx="2642700" cy="11565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508" name="Google Shape;3508;p411"/>
          <p:cNvSpPr txBox="1">
            <a:spLocks noGrp="1"/>
          </p:cNvSpPr>
          <p:nvPr>
            <p:ph type="title" idx="2" hasCustomPrompt="1"/>
          </p:nvPr>
        </p:nvSpPr>
        <p:spPr>
          <a:xfrm>
            <a:off x="3018037" y="1061467"/>
            <a:ext cx="1170000" cy="806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5000" b="0">
                <a:solidFill>
                  <a:srgbClr val="493D3A"/>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509" name="Google Shape;3509;p411"/>
          <p:cNvSpPr txBox="1">
            <a:spLocks noGrp="1"/>
          </p:cNvSpPr>
          <p:nvPr>
            <p:ph type="subTitle" idx="1"/>
          </p:nvPr>
        </p:nvSpPr>
        <p:spPr>
          <a:xfrm>
            <a:off x="1545326" y="3575550"/>
            <a:ext cx="2642700" cy="606600"/>
          </a:xfrm>
          <a:prstGeom prst="rect">
            <a:avLst/>
          </a:prstGeom>
          <a:solidFill>
            <a:schemeClr val="lt2"/>
          </a:solidFill>
        </p:spPr>
        <p:txBody>
          <a:bodyPr spcFirstLastPara="1" wrap="square" lIns="91425" tIns="91425" rIns="91425" bIns="91425" anchor="ctr"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3510" name="Google Shape;3510;p411"/>
          <p:cNvGrpSpPr/>
          <p:nvPr/>
        </p:nvGrpSpPr>
        <p:grpSpPr>
          <a:xfrm>
            <a:off x="-1446761" y="-760446"/>
            <a:ext cx="11572837" cy="8193372"/>
            <a:chOff x="-1446761" y="-760446"/>
            <a:chExt cx="11572837" cy="8193372"/>
          </a:xfrm>
        </p:grpSpPr>
        <p:grpSp>
          <p:nvGrpSpPr>
            <p:cNvPr id="3511" name="Google Shape;3511;p411"/>
            <p:cNvGrpSpPr/>
            <p:nvPr/>
          </p:nvGrpSpPr>
          <p:grpSpPr>
            <a:xfrm>
              <a:off x="-1446761" y="-760446"/>
              <a:ext cx="11572837" cy="4803077"/>
              <a:chOff x="-1446761" y="-760446"/>
              <a:chExt cx="11572837" cy="4803077"/>
            </a:xfrm>
          </p:grpSpPr>
          <p:pic>
            <p:nvPicPr>
              <p:cNvPr id="3512" name="Google Shape;3512;p411"/>
              <p:cNvPicPr preferRelativeResize="0"/>
              <p:nvPr/>
            </p:nvPicPr>
            <p:blipFill>
              <a:blip r:embed="rId2">
                <a:alphaModFix/>
              </a:blip>
              <a:stretch>
                <a:fillRect/>
              </a:stretch>
            </p:blipFill>
            <p:spPr>
              <a:xfrm rot="-5400000" flipH="1">
                <a:off x="-2219525" y="12318"/>
                <a:ext cx="4803077" cy="3257549"/>
              </a:xfrm>
              <a:prstGeom prst="rect">
                <a:avLst/>
              </a:prstGeom>
              <a:noFill/>
              <a:ln>
                <a:noFill/>
              </a:ln>
            </p:spPr>
          </p:pic>
          <p:pic>
            <p:nvPicPr>
              <p:cNvPr id="3513" name="Google Shape;3513;p411"/>
              <p:cNvPicPr preferRelativeResize="0"/>
              <p:nvPr/>
            </p:nvPicPr>
            <p:blipFill>
              <a:blip r:embed="rId3">
                <a:alphaModFix/>
              </a:blip>
              <a:stretch>
                <a:fillRect/>
              </a:stretch>
            </p:blipFill>
            <p:spPr>
              <a:xfrm>
                <a:off x="7480975" y="-577550"/>
                <a:ext cx="2645101" cy="2372700"/>
              </a:xfrm>
              <a:prstGeom prst="rect">
                <a:avLst/>
              </a:prstGeom>
              <a:noFill/>
              <a:ln>
                <a:noFill/>
              </a:ln>
            </p:spPr>
          </p:pic>
        </p:grpSp>
        <p:pic>
          <p:nvPicPr>
            <p:cNvPr id="3514" name="Google Shape;3514;p411"/>
            <p:cNvPicPr preferRelativeResize="0"/>
            <p:nvPr/>
          </p:nvPicPr>
          <p:blipFill>
            <a:blip r:embed="rId4">
              <a:alphaModFix/>
            </a:blip>
            <a:stretch>
              <a:fillRect/>
            </a:stretch>
          </p:blipFill>
          <p:spPr>
            <a:xfrm>
              <a:off x="3902946" y="4182150"/>
              <a:ext cx="5241048" cy="3250776"/>
            </a:xfrm>
            <a:prstGeom prst="rect">
              <a:avLst/>
            </a:prstGeom>
            <a:noFill/>
            <a:ln>
              <a:noFill/>
            </a:ln>
          </p:spPr>
        </p:pic>
      </p:gr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15"/>
        <p:cNvGrpSpPr/>
        <p:nvPr/>
      </p:nvGrpSpPr>
      <p:grpSpPr>
        <a:xfrm>
          <a:off x="0" y="0"/>
          <a:ext cx="0" cy="0"/>
          <a:chOff x="0" y="0"/>
          <a:chExt cx="0" cy="0"/>
        </a:xfrm>
      </p:grpSpPr>
      <p:grpSp>
        <p:nvGrpSpPr>
          <p:cNvPr id="3516" name="Google Shape;3516;p412"/>
          <p:cNvGrpSpPr/>
          <p:nvPr/>
        </p:nvGrpSpPr>
        <p:grpSpPr>
          <a:xfrm>
            <a:off x="-623153" y="-2161325"/>
            <a:ext cx="10706627" cy="9306723"/>
            <a:chOff x="-623153" y="-2161325"/>
            <a:chExt cx="10706627" cy="9306723"/>
          </a:xfrm>
        </p:grpSpPr>
        <p:pic>
          <p:nvPicPr>
            <p:cNvPr id="3517" name="Google Shape;3517;p412"/>
            <p:cNvPicPr preferRelativeResize="0"/>
            <p:nvPr/>
          </p:nvPicPr>
          <p:blipFill>
            <a:blip r:embed="rId2">
              <a:alphaModFix/>
            </a:blip>
            <a:stretch>
              <a:fillRect/>
            </a:stretch>
          </p:blipFill>
          <p:spPr>
            <a:xfrm flipH="1">
              <a:off x="2804874" y="4440425"/>
              <a:ext cx="2305990" cy="2068525"/>
            </a:xfrm>
            <a:prstGeom prst="rect">
              <a:avLst/>
            </a:prstGeom>
            <a:noFill/>
            <a:ln>
              <a:noFill/>
            </a:ln>
          </p:spPr>
        </p:pic>
        <p:pic>
          <p:nvPicPr>
            <p:cNvPr id="3518" name="Google Shape;3518;p412"/>
            <p:cNvPicPr preferRelativeResize="0"/>
            <p:nvPr/>
          </p:nvPicPr>
          <p:blipFill>
            <a:blip r:embed="rId3">
              <a:alphaModFix/>
            </a:blip>
            <a:stretch>
              <a:fillRect/>
            </a:stretch>
          </p:blipFill>
          <p:spPr>
            <a:xfrm>
              <a:off x="-623153" y="-2161325"/>
              <a:ext cx="4886001" cy="3313800"/>
            </a:xfrm>
            <a:prstGeom prst="rect">
              <a:avLst/>
            </a:prstGeom>
            <a:noFill/>
            <a:ln>
              <a:noFill/>
            </a:ln>
          </p:spPr>
        </p:pic>
        <p:pic>
          <p:nvPicPr>
            <p:cNvPr id="3519" name="Google Shape;3519;p412"/>
            <p:cNvPicPr preferRelativeResize="0"/>
            <p:nvPr/>
          </p:nvPicPr>
          <p:blipFill>
            <a:blip r:embed="rId4">
              <a:alphaModFix/>
            </a:blip>
            <a:stretch>
              <a:fillRect/>
            </a:stretch>
          </p:blipFill>
          <p:spPr>
            <a:xfrm>
              <a:off x="4915996" y="4255400"/>
              <a:ext cx="4659400" cy="2889999"/>
            </a:xfrm>
            <a:prstGeom prst="rect">
              <a:avLst/>
            </a:prstGeom>
            <a:noFill/>
            <a:ln>
              <a:noFill/>
            </a:ln>
          </p:spPr>
        </p:pic>
        <p:pic>
          <p:nvPicPr>
            <p:cNvPr id="3520" name="Google Shape;3520;p412"/>
            <p:cNvPicPr preferRelativeResize="0"/>
            <p:nvPr/>
          </p:nvPicPr>
          <p:blipFill>
            <a:blip r:embed="rId5">
              <a:alphaModFix/>
            </a:blip>
            <a:stretch>
              <a:fillRect/>
            </a:stretch>
          </p:blipFill>
          <p:spPr>
            <a:xfrm rot="-3381171">
              <a:off x="7670960" y="785728"/>
              <a:ext cx="1961654" cy="2133970"/>
            </a:xfrm>
            <a:prstGeom prst="rect">
              <a:avLst/>
            </a:prstGeom>
            <a:noFill/>
            <a:ln>
              <a:noFill/>
            </a:ln>
          </p:spPr>
        </p:pic>
      </p:grpSp>
      <p:sp>
        <p:nvSpPr>
          <p:cNvPr id="3521" name="Google Shape;3521;p41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522" name="Google Shape;3522;p412"/>
          <p:cNvSpPr txBox="1">
            <a:spLocks noGrp="1"/>
          </p:cNvSpPr>
          <p:nvPr>
            <p:ph type="body" idx="1"/>
          </p:nvPr>
        </p:nvSpPr>
        <p:spPr>
          <a:xfrm>
            <a:off x="714175" y="1152475"/>
            <a:ext cx="77157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3523"/>
        <p:cNvGrpSpPr/>
        <p:nvPr/>
      </p:nvGrpSpPr>
      <p:grpSpPr>
        <a:xfrm>
          <a:off x="0" y="0"/>
          <a:ext cx="0" cy="0"/>
          <a:chOff x="0" y="0"/>
          <a:chExt cx="0" cy="0"/>
        </a:xfrm>
      </p:grpSpPr>
      <p:grpSp>
        <p:nvGrpSpPr>
          <p:cNvPr id="3524" name="Google Shape;3524;p413"/>
          <p:cNvGrpSpPr/>
          <p:nvPr/>
        </p:nvGrpSpPr>
        <p:grpSpPr>
          <a:xfrm>
            <a:off x="-260149" y="-3051626"/>
            <a:ext cx="10328174" cy="9907952"/>
            <a:chOff x="-260149" y="-3051626"/>
            <a:chExt cx="10328174" cy="9907952"/>
          </a:xfrm>
        </p:grpSpPr>
        <p:pic>
          <p:nvPicPr>
            <p:cNvPr id="3525" name="Google Shape;3525;p413"/>
            <p:cNvPicPr preferRelativeResize="0"/>
            <p:nvPr/>
          </p:nvPicPr>
          <p:blipFill>
            <a:blip r:embed="rId3">
              <a:alphaModFix/>
            </a:blip>
            <a:stretch>
              <a:fillRect/>
            </a:stretch>
          </p:blipFill>
          <p:spPr>
            <a:xfrm rot="10800000">
              <a:off x="-260149" y="-3051626"/>
              <a:ext cx="5191825" cy="4657201"/>
            </a:xfrm>
            <a:prstGeom prst="rect">
              <a:avLst/>
            </a:prstGeom>
            <a:noFill/>
            <a:ln>
              <a:noFill/>
            </a:ln>
          </p:spPr>
        </p:pic>
        <p:pic>
          <p:nvPicPr>
            <p:cNvPr id="3526" name="Google Shape;3526;p413"/>
            <p:cNvPicPr preferRelativeResize="0"/>
            <p:nvPr/>
          </p:nvPicPr>
          <p:blipFill>
            <a:blip r:embed="rId4">
              <a:alphaModFix/>
            </a:blip>
            <a:stretch>
              <a:fillRect/>
            </a:stretch>
          </p:blipFill>
          <p:spPr>
            <a:xfrm rot="5400000" flipH="1">
              <a:off x="6866548" y="2402849"/>
              <a:ext cx="3815301" cy="2587651"/>
            </a:xfrm>
            <a:prstGeom prst="rect">
              <a:avLst/>
            </a:prstGeom>
            <a:noFill/>
            <a:ln>
              <a:noFill/>
            </a:ln>
          </p:spPr>
        </p:pic>
        <p:pic>
          <p:nvPicPr>
            <p:cNvPr id="3527" name="Google Shape;3527;p413"/>
            <p:cNvPicPr preferRelativeResize="0"/>
            <p:nvPr/>
          </p:nvPicPr>
          <p:blipFill>
            <a:blip r:embed="rId5">
              <a:alphaModFix/>
            </a:blip>
            <a:stretch>
              <a:fillRect/>
            </a:stretch>
          </p:blipFill>
          <p:spPr>
            <a:xfrm>
              <a:off x="4" y="3862950"/>
              <a:ext cx="4826066" cy="2993376"/>
            </a:xfrm>
            <a:prstGeom prst="rect">
              <a:avLst/>
            </a:prstGeom>
            <a:noFill/>
            <a:ln>
              <a:noFill/>
            </a:ln>
          </p:spPr>
        </p:pic>
        <p:pic>
          <p:nvPicPr>
            <p:cNvPr id="3528" name="Google Shape;3528;p413"/>
            <p:cNvPicPr preferRelativeResize="0"/>
            <p:nvPr/>
          </p:nvPicPr>
          <p:blipFill>
            <a:blip r:embed="rId6">
              <a:alphaModFix/>
            </a:blip>
            <a:stretch>
              <a:fillRect/>
            </a:stretch>
          </p:blipFill>
          <p:spPr>
            <a:xfrm flipH="1">
              <a:off x="5794025" y="4378675"/>
              <a:ext cx="1476225" cy="1324200"/>
            </a:xfrm>
            <a:prstGeom prst="rect">
              <a:avLst/>
            </a:prstGeom>
            <a:noFill/>
            <a:ln>
              <a:noFill/>
            </a:ln>
          </p:spPr>
        </p:pic>
      </p:grpSp>
      <p:sp>
        <p:nvSpPr>
          <p:cNvPr id="3529" name="Google Shape;3529;p41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530" name="Google Shape;3530;p413"/>
          <p:cNvSpPr txBox="1">
            <a:spLocks noGrp="1"/>
          </p:cNvSpPr>
          <p:nvPr>
            <p:ph type="title" idx="2"/>
          </p:nvPr>
        </p:nvSpPr>
        <p:spPr>
          <a:xfrm>
            <a:off x="1829663"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531" name="Google Shape;3531;p413"/>
          <p:cNvSpPr txBox="1">
            <a:spLocks noGrp="1"/>
          </p:cNvSpPr>
          <p:nvPr>
            <p:ph type="subTitle" idx="1"/>
          </p:nvPr>
        </p:nvSpPr>
        <p:spPr>
          <a:xfrm>
            <a:off x="182952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32" name="Google Shape;3532;p413"/>
          <p:cNvSpPr txBox="1">
            <a:spLocks noGrp="1"/>
          </p:cNvSpPr>
          <p:nvPr>
            <p:ph type="title" idx="3"/>
          </p:nvPr>
        </p:nvSpPr>
        <p:spPr>
          <a:xfrm>
            <a:off x="5208475"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533" name="Google Shape;3533;p413"/>
          <p:cNvSpPr txBox="1">
            <a:spLocks noGrp="1"/>
          </p:cNvSpPr>
          <p:nvPr>
            <p:ph type="subTitle" idx="4"/>
          </p:nvPr>
        </p:nvSpPr>
        <p:spPr>
          <a:xfrm>
            <a:off x="520847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310"/>
        <p:cNvGrpSpPr/>
        <p:nvPr/>
      </p:nvGrpSpPr>
      <p:grpSpPr>
        <a:xfrm>
          <a:off x="0" y="0"/>
          <a:ext cx="0" cy="0"/>
          <a:chOff x="0" y="0"/>
          <a:chExt cx="0" cy="0"/>
        </a:xfrm>
      </p:grpSpPr>
      <p:pic>
        <p:nvPicPr>
          <p:cNvPr id="311" name="Google Shape;311;p42"/>
          <p:cNvPicPr preferRelativeResize="0"/>
          <p:nvPr/>
        </p:nvPicPr>
        <p:blipFill>
          <a:blip r:embed="rId2">
            <a:alphaModFix/>
          </a:blip>
          <a:stretch>
            <a:fillRect/>
          </a:stretch>
        </p:blipFill>
        <p:spPr>
          <a:xfrm flipH="1">
            <a:off x="4892186" y="-1764249"/>
            <a:ext cx="4961925" cy="3365300"/>
          </a:xfrm>
          <a:prstGeom prst="rect">
            <a:avLst/>
          </a:prstGeom>
          <a:noFill/>
          <a:ln>
            <a:noFill/>
          </a:ln>
        </p:spPr>
      </p:pic>
      <p:pic>
        <p:nvPicPr>
          <p:cNvPr id="312" name="Google Shape;312;p42"/>
          <p:cNvPicPr preferRelativeResize="0"/>
          <p:nvPr/>
        </p:nvPicPr>
        <p:blipFill>
          <a:blip r:embed="rId3">
            <a:alphaModFix amt="57000"/>
          </a:blip>
          <a:stretch>
            <a:fillRect/>
          </a:stretch>
        </p:blipFill>
        <p:spPr>
          <a:xfrm>
            <a:off x="-456053" y="3341023"/>
            <a:ext cx="4371549" cy="2711449"/>
          </a:xfrm>
          <a:prstGeom prst="rect">
            <a:avLst/>
          </a:prstGeom>
          <a:noFill/>
          <a:ln>
            <a:noFill/>
          </a:ln>
        </p:spPr>
      </p:pic>
      <p:grpSp>
        <p:nvGrpSpPr>
          <p:cNvPr id="313" name="Google Shape;313;p42"/>
          <p:cNvGrpSpPr/>
          <p:nvPr/>
        </p:nvGrpSpPr>
        <p:grpSpPr>
          <a:xfrm>
            <a:off x="-217862" y="-852642"/>
            <a:ext cx="8698638" cy="2776586"/>
            <a:chOff x="-217862" y="-852642"/>
            <a:chExt cx="8698638" cy="2776586"/>
          </a:xfrm>
        </p:grpSpPr>
        <p:pic>
          <p:nvPicPr>
            <p:cNvPr id="314" name="Google Shape;314;p42"/>
            <p:cNvPicPr preferRelativeResize="0"/>
            <p:nvPr/>
          </p:nvPicPr>
          <p:blipFill>
            <a:blip r:embed="rId4">
              <a:alphaModFix/>
            </a:blip>
            <a:stretch>
              <a:fillRect/>
            </a:stretch>
          </p:blipFill>
          <p:spPr>
            <a:xfrm>
              <a:off x="6501456" y="-243400"/>
              <a:ext cx="1979320" cy="2153175"/>
            </a:xfrm>
            <a:prstGeom prst="rect">
              <a:avLst/>
            </a:prstGeom>
            <a:noFill/>
            <a:ln>
              <a:noFill/>
            </a:ln>
          </p:spPr>
        </p:pic>
        <p:pic>
          <p:nvPicPr>
            <p:cNvPr id="315" name="Google Shape;315;p42"/>
            <p:cNvPicPr preferRelativeResize="0"/>
            <p:nvPr/>
          </p:nvPicPr>
          <p:blipFill>
            <a:blip r:embed="rId5">
              <a:alphaModFix/>
            </a:blip>
            <a:stretch>
              <a:fillRect/>
            </a:stretch>
          </p:blipFill>
          <p:spPr>
            <a:xfrm rot="-9245615">
              <a:off x="149733" y="-531335"/>
              <a:ext cx="1961655" cy="2133970"/>
            </a:xfrm>
            <a:prstGeom prst="rect">
              <a:avLst/>
            </a:prstGeom>
            <a:noFill/>
            <a:ln>
              <a:noFill/>
            </a:ln>
          </p:spPr>
        </p:pic>
      </p:grpSp>
      <p:sp>
        <p:nvSpPr>
          <p:cNvPr id="316" name="Google Shape;316;p42"/>
          <p:cNvSpPr txBox="1">
            <a:spLocks noGrp="1"/>
          </p:cNvSpPr>
          <p:nvPr>
            <p:ph type="title"/>
          </p:nvPr>
        </p:nvSpPr>
        <p:spPr>
          <a:xfrm>
            <a:off x="714175" y="2613000"/>
            <a:ext cx="4382400" cy="447900"/>
          </a:xfrm>
          <a:prstGeom prst="rect">
            <a:avLst/>
          </a:prstGeom>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dk1"/>
              </a:buClr>
              <a:buSzPts val="1800"/>
              <a:buFont typeface="Autour One"/>
              <a:buNone/>
              <a:defRPr sz="1800">
                <a:solidFill>
                  <a:schemeClr val="lt1"/>
                </a:solidFill>
              </a:defRPr>
            </a:lvl1pPr>
            <a:lvl2pPr lvl="1">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2pPr>
            <a:lvl3pPr lvl="2">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3pPr>
            <a:lvl4pPr lvl="3">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4pPr>
            <a:lvl5pPr lvl="4">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5pPr>
            <a:lvl6pPr lvl="5">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6pPr>
            <a:lvl7pPr lvl="6">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7pPr>
            <a:lvl8pPr lvl="7">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8pPr>
            <a:lvl9pPr lvl="8">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9pPr>
          </a:lstStyle>
          <a:p>
            <a:endParaRPr/>
          </a:p>
        </p:txBody>
      </p:sp>
      <p:sp>
        <p:nvSpPr>
          <p:cNvPr id="317" name="Google Shape;317;p42"/>
          <p:cNvSpPr txBox="1">
            <a:spLocks noGrp="1"/>
          </p:cNvSpPr>
          <p:nvPr>
            <p:ph type="subTitle" idx="1"/>
          </p:nvPr>
        </p:nvSpPr>
        <p:spPr>
          <a:xfrm>
            <a:off x="714175" y="1077475"/>
            <a:ext cx="4382400" cy="1535700"/>
          </a:xfrm>
          <a:prstGeom prst="rect">
            <a:avLst/>
          </a:prstGeom>
        </p:spPr>
        <p:txBody>
          <a:bodyPr spcFirstLastPara="1" wrap="square" lIns="91425" tIns="91425" rIns="91425" bIns="91425" anchor="ctr" anchorCtr="0">
            <a:noAutofit/>
          </a:bodyPr>
          <a:lstStyle>
            <a:lvl1pPr marL="0" marR="0" lvl="0" indent="-139700">
              <a:lnSpc>
                <a:spcPct val="100000"/>
              </a:lnSpc>
              <a:spcBef>
                <a:spcPts val="0"/>
              </a:spcBef>
              <a:spcAft>
                <a:spcPts val="0"/>
              </a:spcAft>
              <a:buClr>
                <a:schemeClr val="dk1"/>
              </a:buClr>
              <a:buSzPts val="2200"/>
              <a:buFont typeface="Nunito"/>
              <a:buChar char="●"/>
              <a:defRPr sz="2200"/>
            </a:lvl1pPr>
            <a:lvl2pPr lvl="1" algn="ctr">
              <a:lnSpc>
                <a:spcPct val="100000"/>
              </a:lnSpc>
              <a:spcBef>
                <a:spcPts val="0"/>
              </a:spcBef>
              <a:spcAft>
                <a:spcPts val="0"/>
              </a:spcAft>
              <a:buClr>
                <a:schemeClr val="dk1"/>
              </a:buClr>
              <a:buSzPts val="1400"/>
              <a:buFont typeface="Raleway"/>
              <a:buChar char="○"/>
              <a:defRPr>
                <a:latin typeface="Raleway"/>
                <a:ea typeface="Raleway"/>
                <a:cs typeface="Raleway"/>
                <a:sym typeface="Raleway"/>
              </a:defRPr>
            </a:lvl2pPr>
            <a:lvl3pPr lvl="2" algn="ctr">
              <a:lnSpc>
                <a:spcPct val="100000"/>
              </a:lnSpc>
              <a:spcBef>
                <a:spcPts val="0"/>
              </a:spcBef>
              <a:spcAft>
                <a:spcPts val="0"/>
              </a:spcAft>
              <a:buSzPts val="1400"/>
              <a:buFont typeface="Raleway"/>
              <a:buChar char="■"/>
              <a:defRPr>
                <a:latin typeface="Raleway"/>
                <a:ea typeface="Raleway"/>
                <a:cs typeface="Raleway"/>
                <a:sym typeface="Raleway"/>
              </a:defRPr>
            </a:lvl3pPr>
            <a:lvl4pPr lvl="3" algn="ctr">
              <a:lnSpc>
                <a:spcPct val="100000"/>
              </a:lnSpc>
              <a:spcBef>
                <a:spcPts val="0"/>
              </a:spcBef>
              <a:spcAft>
                <a:spcPts val="0"/>
              </a:spcAft>
              <a:buSzPts val="1400"/>
              <a:buFont typeface="Raleway"/>
              <a:buChar char="●"/>
              <a:defRPr>
                <a:latin typeface="Raleway"/>
                <a:ea typeface="Raleway"/>
                <a:cs typeface="Raleway"/>
                <a:sym typeface="Raleway"/>
              </a:defRPr>
            </a:lvl4pPr>
            <a:lvl5pPr lvl="4" algn="ctr">
              <a:lnSpc>
                <a:spcPct val="100000"/>
              </a:lnSpc>
              <a:spcBef>
                <a:spcPts val="0"/>
              </a:spcBef>
              <a:spcAft>
                <a:spcPts val="0"/>
              </a:spcAft>
              <a:buSzPts val="1400"/>
              <a:buFont typeface="Raleway"/>
              <a:buChar char="○"/>
              <a:defRPr>
                <a:latin typeface="Raleway"/>
                <a:ea typeface="Raleway"/>
                <a:cs typeface="Raleway"/>
                <a:sym typeface="Raleway"/>
              </a:defRPr>
            </a:lvl5pPr>
            <a:lvl6pPr lvl="5" algn="ctr">
              <a:lnSpc>
                <a:spcPct val="100000"/>
              </a:lnSpc>
              <a:spcBef>
                <a:spcPts val="0"/>
              </a:spcBef>
              <a:spcAft>
                <a:spcPts val="0"/>
              </a:spcAft>
              <a:buSzPts val="1400"/>
              <a:buFont typeface="Raleway"/>
              <a:buChar char="■"/>
              <a:defRPr>
                <a:latin typeface="Raleway"/>
                <a:ea typeface="Raleway"/>
                <a:cs typeface="Raleway"/>
                <a:sym typeface="Raleway"/>
              </a:defRPr>
            </a:lvl6pPr>
            <a:lvl7pPr lvl="6" algn="ctr">
              <a:lnSpc>
                <a:spcPct val="100000"/>
              </a:lnSpc>
              <a:spcBef>
                <a:spcPts val="0"/>
              </a:spcBef>
              <a:spcAft>
                <a:spcPts val="0"/>
              </a:spcAft>
              <a:buSzPts val="1400"/>
              <a:buFont typeface="Raleway"/>
              <a:buChar char="●"/>
              <a:defRPr>
                <a:latin typeface="Raleway"/>
                <a:ea typeface="Raleway"/>
                <a:cs typeface="Raleway"/>
                <a:sym typeface="Raleway"/>
              </a:defRPr>
            </a:lvl7pPr>
            <a:lvl8pPr lvl="7" algn="ctr">
              <a:lnSpc>
                <a:spcPct val="100000"/>
              </a:lnSpc>
              <a:spcBef>
                <a:spcPts val="0"/>
              </a:spcBef>
              <a:spcAft>
                <a:spcPts val="0"/>
              </a:spcAft>
              <a:buSzPts val="1400"/>
              <a:buFont typeface="Raleway"/>
              <a:buChar char="○"/>
              <a:defRPr>
                <a:latin typeface="Raleway"/>
                <a:ea typeface="Raleway"/>
                <a:cs typeface="Raleway"/>
                <a:sym typeface="Raleway"/>
              </a:defRPr>
            </a:lvl8pPr>
            <a:lvl9pPr lvl="8" algn="ctr">
              <a:lnSpc>
                <a:spcPct val="100000"/>
              </a:lnSpc>
              <a:spcBef>
                <a:spcPts val="0"/>
              </a:spcBef>
              <a:spcAft>
                <a:spcPts val="0"/>
              </a:spcAft>
              <a:buSzPts val="1400"/>
              <a:buFont typeface="Raleway"/>
              <a:buChar char="■"/>
              <a:defRPr>
                <a:latin typeface="Raleway"/>
                <a:ea typeface="Raleway"/>
                <a:cs typeface="Raleway"/>
                <a:sym typeface="Raleway"/>
              </a:defRPr>
            </a:lvl9pPr>
          </a:lstStyle>
          <a:p>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34"/>
        <p:cNvGrpSpPr/>
        <p:nvPr/>
      </p:nvGrpSpPr>
      <p:grpSpPr>
        <a:xfrm>
          <a:off x="0" y="0"/>
          <a:ext cx="0" cy="0"/>
          <a:chOff x="0" y="0"/>
          <a:chExt cx="0" cy="0"/>
        </a:xfrm>
      </p:grpSpPr>
      <p:grpSp>
        <p:nvGrpSpPr>
          <p:cNvPr id="3535" name="Google Shape;3535;p414"/>
          <p:cNvGrpSpPr/>
          <p:nvPr/>
        </p:nvGrpSpPr>
        <p:grpSpPr>
          <a:xfrm>
            <a:off x="-1993139" y="-718676"/>
            <a:ext cx="12221629" cy="7477751"/>
            <a:chOff x="-1993139" y="-718676"/>
            <a:chExt cx="12221629" cy="7477751"/>
          </a:xfrm>
        </p:grpSpPr>
        <p:pic>
          <p:nvPicPr>
            <p:cNvPr id="3536" name="Google Shape;3536;p414"/>
            <p:cNvPicPr preferRelativeResize="0"/>
            <p:nvPr/>
          </p:nvPicPr>
          <p:blipFill>
            <a:blip r:embed="rId2">
              <a:alphaModFix/>
            </a:blip>
            <a:stretch>
              <a:fillRect/>
            </a:stretch>
          </p:blipFill>
          <p:spPr>
            <a:xfrm rot="-5400000" flipH="1">
              <a:off x="6279391" y="206900"/>
              <a:ext cx="4874675" cy="3023524"/>
            </a:xfrm>
            <a:prstGeom prst="rect">
              <a:avLst/>
            </a:prstGeom>
            <a:noFill/>
            <a:ln>
              <a:noFill/>
            </a:ln>
          </p:spPr>
        </p:pic>
        <p:pic>
          <p:nvPicPr>
            <p:cNvPr id="3537" name="Google Shape;3537;p414"/>
            <p:cNvPicPr preferRelativeResize="0"/>
            <p:nvPr/>
          </p:nvPicPr>
          <p:blipFill>
            <a:blip r:embed="rId3">
              <a:alphaModFix/>
            </a:blip>
            <a:stretch>
              <a:fillRect/>
            </a:stretch>
          </p:blipFill>
          <p:spPr>
            <a:xfrm>
              <a:off x="-1993139" y="2983300"/>
              <a:ext cx="4209216" cy="3775775"/>
            </a:xfrm>
            <a:prstGeom prst="rect">
              <a:avLst/>
            </a:prstGeom>
            <a:noFill/>
            <a:ln>
              <a:noFill/>
            </a:ln>
          </p:spPr>
        </p:pic>
        <p:pic>
          <p:nvPicPr>
            <p:cNvPr id="3538" name="Google Shape;3538;p414"/>
            <p:cNvPicPr preferRelativeResize="0"/>
            <p:nvPr/>
          </p:nvPicPr>
          <p:blipFill>
            <a:blip r:embed="rId4">
              <a:alphaModFix/>
            </a:blip>
            <a:stretch>
              <a:fillRect/>
            </a:stretch>
          </p:blipFill>
          <p:spPr>
            <a:xfrm rot="1618011">
              <a:off x="3088345" y="3857496"/>
              <a:ext cx="1863682" cy="2027383"/>
            </a:xfrm>
            <a:prstGeom prst="rect">
              <a:avLst/>
            </a:prstGeom>
            <a:noFill/>
            <a:ln>
              <a:noFill/>
            </a:ln>
          </p:spPr>
        </p:pic>
      </p:grpSp>
      <p:sp>
        <p:nvSpPr>
          <p:cNvPr id="3539" name="Google Shape;3539;p41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40"/>
        <p:cNvGrpSpPr/>
        <p:nvPr/>
      </p:nvGrpSpPr>
      <p:grpSpPr>
        <a:xfrm>
          <a:off x="0" y="0"/>
          <a:ext cx="0" cy="0"/>
          <a:chOff x="0" y="0"/>
          <a:chExt cx="0" cy="0"/>
        </a:xfrm>
      </p:grpSpPr>
      <p:grpSp>
        <p:nvGrpSpPr>
          <p:cNvPr id="3541" name="Google Shape;3541;p415"/>
          <p:cNvGrpSpPr/>
          <p:nvPr/>
        </p:nvGrpSpPr>
        <p:grpSpPr>
          <a:xfrm>
            <a:off x="-787550" y="-1858969"/>
            <a:ext cx="5526378" cy="8571745"/>
            <a:chOff x="-787550" y="-1858969"/>
            <a:chExt cx="5526378" cy="8571745"/>
          </a:xfrm>
        </p:grpSpPr>
        <p:pic>
          <p:nvPicPr>
            <p:cNvPr id="3542" name="Google Shape;3542;p415"/>
            <p:cNvPicPr preferRelativeResize="0"/>
            <p:nvPr/>
          </p:nvPicPr>
          <p:blipFill>
            <a:blip r:embed="rId2">
              <a:alphaModFix/>
            </a:blip>
            <a:stretch>
              <a:fillRect/>
            </a:stretch>
          </p:blipFill>
          <p:spPr>
            <a:xfrm>
              <a:off x="270504" y="3941275"/>
              <a:ext cx="4468324" cy="2771501"/>
            </a:xfrm>
            <a:prstGeom prst="rect">
              <a:avLst/>
            </a:prstGeom>
            <a:noFill/>
            <a:ln>
              <a:noFill/>
            </a:ln>
          </p:spPr>
        </p:pic>
        <p:pic>
          <p:nvPicPr>
            <p:cNvPr id="3543" name="Google Shape;3543;p415"/>
            <p:cNvPicPr preferRelativeResize="0"/>
            <p:nvPr/>
          </p:nvPicPr>
          <p:blipFill>
            <a:blip r:embed="rId3">
              <a:alphaModFix/>
            </a:blip>
            <a:stretch>
              <a:fillRect/>
            </a:stretch>
          </p:blipFill>
          <p:spPr>
            <a:xfrm rot="902127">
              <a:off x="-502625" y="-1384064"/>
              <a:ext cx="4021252" cy="2727326"/>
            </a:xfrm>
            <a:prstGeom prst="rect">
              <a:avLst/>
            </a:prstGeom>
            <a:noFill/>
            <a:ln>
              <a:noFill/>
            </a:ln>
          </p:spPr>
        </p:pic>
        <p:pic>
          <p:nvPicPr>
            <p:cNvPr id="3544" name="Google Shape;3544;p415"/>
            <p:cNvPicPr preferRelativeResize="0"/>
            <p:nvPr/>
          </p:nvPicPr>
          <p:blipFill>
            <a:blip r:embed="rId4">
              <a:alphaModFix/>
            </a:blip>
            <a:stretch>
              <a:fillRect/>
            </a:stretch>
          </p:blipFill>
          <p:spPr>
            <a:xfrm rot="-2557688">
              <a:off x="-545598" y="230050"/>
              <a:ext cx="2440302" cy="1666625"/>
            </a:xfrm>
            <a:prstGeom prst="rect">
              <a:avLst/>
            </a:prstGeom>
            <a:noFill/>
            <a:ln>
              <a:noFill/>
            </a:ln>
          </p:spPr>
        </p:pic>
      </p:grpSp>
      <p:sp>
        <p:nvSpPr>
          <p:cNvPr id="3545" name="Google Shape;3545;p415"/>
          <p:cNvSpPr txBox="1">
            <a:spLocks noGrp="1"/>
          </p:cNvSpPr>
          <p:nvPr>
            <p:ph type="title"/>
          </p:nvPr>
        </p:nvSpPr>
        <p:spPr>
          <a:xfrm>
            <a:off x="1398100" y="1507050"/>
            <a:ext cx="2951700" cy="1117500"/>
          </a:xfrm>
          <a:prstGeom prst="rect">
            <a:avLst/>
          </a:prstGeom>
        </p:spPr>
        <p:txBody>
          <a:bodyPr spcFirstLastPara="1" wrap="square" lIns="91425" tIns="91425" rIns="91425" bIns="91425" anchor="ctr" anchorCtr="0">
            <a:noAutofit/>
          </a:bodyPr>
          <a:lstStyle>
            <a:lvl1pPr lvl="0" algn="l">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546" name="Google Shape;3546;p415"/>
          <p:cNvSpPr txBox="1">
            <a:spLocks noGrp="1"/>
          </p:cNvSpPr>
          <p:nvPr>
            <p:ph type="subTitle" idx="1"/>
          </p:nvPr>
        </p:nvSpPr>
        <p:spPr>
          <a:xfrm>
            <a:off x="1398100" y="2624550"/>
            <a:ext cx="2951700" cy="1011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47"/>
        <p:cNvGrpSpPr/>
        <p:nvPr/>
      </p:nvGrpSpPr>
      <p:grpSpPr>
        <a:xfrm>
          <a:off x="0" y="0"/>
          <a:ext cx="0" cy="0"/>
          <a:chOff x="0" y="0"/>
          <a:chExt cx="0" cy="0"/>
        </a:xfrm>
      </p:grpSpPr>
      <p:grpSp>
        <p:nvGrpSpPr>
          <p:cNvPr id="3548" name="Google Shape;3548;p416"/>
          <p:cNvGrpSpPr/>
          <p:nvPr/>
        </p:nvGrpSpPr>
        <p:grpSpPr>
          <a:xfrm>
            <a:off x="-1592709" y="-2321050"/>
            <a:ext cx="12467944" cy="10036299"/>
            <a:chOff x="-1592709" y="-2321050"/>
            <a:chExt cx="12467944" cy="10036299"/>
          </a:xfrm>
        </p:grpSpPr>
        <p:pic>
          <p:nvPicPr>
            <p:cNvPr id="3549" name="Google Shape;3549;p416"/>
            <p:cNvPicPr preferRelativeResize="0"/>
            <p:nvPr/>
          </p:nvPicPr>
          <p:blipFill>
            <a:blip r:embed="rId2">
              <a:alphaModFix/>
            </a:blip>
            <a:stretch>
              <a:fillRect/>
            </a:stretch>
          </p:blipFill>
          <p:spPr>
            <a:xfrm>
              <a:off x="-1592709" y="-2321050"/>
              <a:ext cx="7581420" cy="5141890"/>
            </a:xfrm>
            <a:prstGeom prst="rect">
              <a:avLst/>
            </a:prstGeom>
            <a:noFill/>
            <a:ln>
              <a:noFill/>
            </a:ln>
          </p:spPr>
        </p:pic>
        <p:pic>
          <p:nvPicPr>
            <p:cNvPr id="3550" name="Google Shape;3550;p416"/>
            <p:cNvPicPr preferRelativeResize="0"/>
            <p:nvPr/>
          </p:nvPicPr>
          <p:blipFill>
            <a:blip r:embed="rId3">
              <a:alphaModFix/>
            </a:blip>
            <a:stretch>
              <a:fillRect/>
            </a:stretch>
          </p:blipFill>
          <p:spPr>
            <a:xfrm>
              <a:off x="5141265" y="-611225"/>
              <a:ext cx="5733971" cy="5143500"/>
            </a:xfrm>
            <a:prstGeom prst="rect">
              <a:avLst/>
            </a:prstGeom>
            <a:noFill/>
            <a:ln>
              <a:noFill/>
            </a:ln>
          </p:spPr>
        </p:pic>
        <p:pic>
          <p:nvPicPr>
            <p:cNvPr id="3551" name="Google Shape;3551;p416"/>
            <p:cNvPicPr preferRelativeResize="0"/>
            <p:nvPr/>
          </p:nvPicPr>
          <p:blipFill>
            <a:blip r:embed="rId4">
              <a:alphaModFix/>
            </a:blip>
            <a:stretch>
              <a:fillRect/>
            </a:stretch>
          </p:blipFill>
          <p:spPr>
            <a:xfrm>
              <a:off x="623459" y="2571750"/>
              <a:ext cx="8292581" cy="5143499"/>
            </a:xfrm>
            <a:prstGeom prst="rect">
              <a:avLst/>
            </a:prstGeom>
            <a:noFill/>
            <a:ln>
              <a:noFill/>
            </a:ln>
          </p:spPr>
        </p:pic>
        <p:pic>
          <p:nvPicPr>
            <p:cNvPr id="3552" name="Google Shape;3552;p416"/>
            <p:cNvPicPr preferRelativeResize="0"/>
            <p:nvPr/>
          </p:nvPicPr>
          <p:blipFill>
            <a:blip r:embed="rId5">
              <a:alphaModFix/>
            </a:blip>
            <a:stretch>
              <a:fillRect/>
            </a:stretch>
          </p:blipFill>
          <p:spPr>
            <a:xfrm>
              <a:off x="266888" y="2763700"/>
              <a:ext cx="2456675" cy="2672449"/>
            </a:xfrm>
            <a:prstGeom prst="rect">
              <a:avLst/>
            </a:prstGeom>
            <a:noFill/>
            <a:ln>
              <a:noFill/>
            </a:ln>
          </p:spPr>
        </p:pic>
        <p:pic>
          <p:nvPicPr>
            <p:cNvPr id="3553" name="Google Shape;3553;p416"/>
            <p:cNvPicPr preferRelativeResize="0"/>
            <p:nvPr/>
          </p:nvPicPr>
          <p:blipFill>
            <a:blip r:embed="rId6">
              <a:alphaModFix/>
            </a:blip>
            <a:stretch>
              <a:fillRect/>
            </a:stretch>
          </p:blipFill>
          <p:spPr>
            <a:xfrm>
              <a:off x="4752971" y="-1463650"/>
              <a:ext cx="4532624" cy="3095625"/>
            </a:xfrm>
            <a:prstGeom prst="rect">
              <a:avLst/>
            </a:prstGeom>
            <a:noFill/>
            <a:ln>
              <a:noFill/>
            </a:ln>
          </p:spPr>
        </p:pic>
      </p:grpSp>
      <p:sp>
        <p:nvSpPr>
          <p:cNvPr id="3554" name="Google Shape;3554;p416"/>
          <p:cNvSpPr txBox="1">
            <a:spLocks noGrp="1"/>
          </p:cNvSpPr>
          <p:nvPr>
            <p:ph type="title"/>
          </p:nvPr>
        </p:nvSpPr>
        <p:spPr>
          <a:xfrm>
            <a:off x="1104750" y="1183350"/>
            <a:ext cx="6934500" cy="2776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555"/>
        <p:cNvGrpSpPr/>
        <p:nvPr/>
      </p:nvGrpSpPr>
      <p:grpSpPr>
        <a:xfrm>
          <a:off x="0" y="0"/>
          <a:ext cx="0" cy="0"/>
          <a:chOff x="0" y="0"/>
          <a:chExt cx="0" cy="0"/>
        </a:xfrm>
      </p:grpSpPr>
      <p:sp>
        <p:nvSpPr>
          <p:cNvPr id="3556" name="Google Shape;3556;p417"/>
          <p:cNvSpPr txBox="1">
            <a:spLocks noGrp="1"/>
          </p:cNvSpPr>
          <p:nvPr>
            <p:ph type="title"/>
          </p:nvPr>
        </p:nvSpPr>
        <p:spPr>
          <a:xfrm>
            <a:off x="4572000" y="1275100"/>
            <a:ext cx="3515100" cy="968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600" b="0">
                <a:latin typeface="Autour One"/>
                <a:ea typeface="Autour One"/>
                <a:cs typeface="Autour One"/>
                <a:sym typeface="Autour One"/>
              </a:defRPr>
            </a:lvl1pPr>
            <a:lvl2pPr lvl="1" algn="l">
              <a:spcBef>
                <a:spcPts val="0"/>
              </a:spcBef>
              <a:spcAft>
                <a:spcPts val="0"/>
              </a:spcAft>
              <a:buSzPts val="4200"/>
              <a:buNone/>
              <a:defRPr sz="4200"/>
            </a:lvl2pPr>
            <a:lvl3pPr lvl="2" algn="l">
              <a:spcBef>
                <a:spcPts val="0"/>
              </a:spcBef>
              <a:spcAft>
                <a:spcPts val="0"/>
              </a:spcAft>
              <a:buSzPts val="4200"/>
              <a:buNone/>
              <a:defRPr sz="4200"/>
            </a:lvl3pPr>
            <a:lvl4pPr lvl="3" algn="l">
              <a:spcBef>
                <a:spcPts val="0"/>
              </a:spcBef>
              <a:spcAft>
                <a:spcPts val="0"/>
              </a:spcAft>
              <a:buSzPts val="4200"/>
              <a:buNone/>
              <a:defRPr sz="4200"/>
            </a:lvl4pPr>
            <a:lvl5pPr lvl="4" algn="l">
              <a:spcBef>
                <a:spcPts val="0"/>
              </a:spcBef>
              <a:spcAft>
                <a:spcPts val="0"/>
              </a:spcAft>
              <a:buSzPts val="4200"/>
              <a:buNone/>
              <a:defRPr sz="4200"/>
            </a:lvl5pPr>
            <a:lvl6pPr lvl="5" algn="l">
              <a:spcBef>
                <a:spcPts val="0"/>
              </a:spcBef>
              <a:spcAft>
                <a:spcPts val="0"/>
              </a:spcAft>
              <a:buSzPts val="4200"/>
              <a:buNone/>
              <a:defRPr sz="4200"/>
            </a:lvl6pPr>
            <a:lvl7pPr lvl="6" algn="l">
              <a:spcBef>
                <a:spcPts val="0"/>
              </a:spcBef>
              <a:spcAft>
                <a:spcPts val="0"/>
              </a:spcAft>
              <a:buSzPts val="4200"/>
              <a:buNone/>
              <a:defRPr sz="4200"/>
            </a:lvl7pPr>
            <a:lvl8pPr lvl="7" algn="l">
              <a:spcBef>
                <a:spcPts val="0"/>
              </a:spcBef>
              <a:spcAft>
                <a:spcPts val="0"/>
              </a:spcAft>
              <a:buSzPts val="4200"/>
              <a:buNone/>
              <a:defRPr sz="4200"/>
            </a:lvl8pPr>
            <a:lvl9pPr lvl="8" algn="l">
              <a:spcBef>
                <a:spcPts val="0"/>
              </a:spcBef>
              <a:spcAft>
                <a:spcPts val="0"/>
              </a:spcAft>
              <a:buSzPts val="4200"/>
              <a:buNone/>
              <a:defRPr sz="4200"/>
            </a:lvl9pPr>
          </a:lstStyle>
          <a:p>
            <a:endParaRPr/>
          </a:p>
        </p:txBody>
      </p:sp>
      <p:sp>
        <p:nvSpPr>
          <p:cNvPr id="3557" name="Google Shape;3557;p417"/>
          <p:cNvSpPr txBox="1">
            <a:spLocks noGrp="1"/>
          </p:cNvSpPr>
          <p:nvPr>
            <p:ph type="subTitle" idx="1"/>
          </p:nvPr>
        </p:nvSpPr>
        <p:spPr>
          <a:xfrm>
            <a:off x="4572000" y="2448788"/>
            <a:ext cx="3515100" cy="1419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grpSp>
        <p:nvGrpSpPr>
          <p:cNvPr id="3558" name="Google Shape;3558;p417"/>
          <p:cNvGrpSpPr/>
          <p:nvPr/>
        </p:nvGrpSpPr>
        <p:grpSpPr>
          <a:xfrm>
            <a:off x="-207700" y="-1376150"/>
            <a:ext cx="10435225" cy="9308799"/>
            <a:chOff x="-207699" y="-1376150"/>
            <a:chExt cx="10435225" cy="9308799"/>
          </a:xfrm>
        </p:grpSpPr>
        <p:grpSp>
          <p:nvGrpSpPr>
            <p:cNvPr id="3559" name="Google Shape;3559;p417"/>
            <p:cNvGrpSpPr/>
            <p:nvPr/>
          </p:nvGrpSpPr>
          <p:grpSpPr>
            <a:xfrm>
              <a:off x="-207700" y="-1376150"/>
              <a:ext cx="10435225" cy="9308799"/>
              <a:chOff x="-207699" y="-1376150"/>
              <a:chExt cx="10435225" cy="9308799"/>
            </a:xfrm>
          </p:grpSpPr>
          <p:pic>
            <p:nvPicPr>
              <p:cNvPr id="3560" name="Google Shape;3560;p417"/>
              <p:cNvPicPr preferRelativeResize="0"/>
              <p:nvPr/>
            </p:nvPicPr>
            <p:blipFill>
              <a:blip r:embed="rId3">
                <a:alphaModFix/>
              </a:blip>
              <a:stretch>
                <a:fillRect/>
              </a:stretch>
            </p:blipFill>
            <p:spPr>
              <a:xfrm rot="5400000">
                <a:off x="7384353" y="47800"/>
                <a:ext cx="2872018" cy="1947875"/>
              </a:xfrm>
              <a:prstGeom prst="rect">
                <a:avLst/>
              </a:prstGeom>
              <a:noFill/>
              <a:ln>
                <a:noFill/>
              </a:ln>
            </p:spPr>
          </p:pic>
          <p:pic>
            <p:nvPicPr>
              <p:cNvPr id="3561" name="Google Shape;3561;p417"/>
              <p:cNvPicPr preferRelativeResize="0"/>
              <p:nvPr/>
            </p:nvPicPr>
            <p:blipFill>
              <a:blip r:embed="rId4">
                <a:alphaModFix/>
              </a:blip>
              <a:stretch>
                <a:fillRect/>
              </a:stretch>
            </p:blipFill>
            <p:spPr>
              <a:xfrm rot="10800000" flipH="1">
                <a:off x="-207699" y="-1376150"/>
                <a:ext cx="4108652" cy="2548401"/>
              </a:xfrm>
              <a:prstGeom prst="rect">
                <a:avLst/>
              </a:prstGeom>
              <a:noFill/>
              <a:ln>
                <a:noFill/>
              </a:ln>
            </p:spPr>
          </p:pic>
          <p:pic>
            <p:nvPicPr>
              <p:cNvPr id="3562" name="Google Shape;3562;p417"/>
              <p:cNvPicPr preferRelativeResize="0"/>
              <p:nvPr/>
            </p:nvPicPr>
            <p:blipFill>
              <a:blip r:embed="rId5">
                <a:alphaModFix/>
              </a:blip>
              <a:stretch>
                <a:fillRect/>
              </a:stretch>
            </p:blipFill>
            <p:spPr>
              <a:xfrm>
                <a:off x="5364352" y="3570275"/>
                <a:ext cx="4863174" cy="4362374"/>
              </a:xfrm>
              <a:prstGeom prst="rect">
                <a:avLst/>
              </a:prstGeom>
              <a:noFill/>
              <a:ln>
                <a:noFill/>
              </a:ln>
            </p:spPr>
          </p:pic>
          <p:pic>
            <p:nvPicPr>
              <p:cNvPr id="3563" name="Google Shape;3563;p417"/>
              <p:cNvPicPr preferRelativeResize="0"/>
              <p:nvPr/>
            </p:nvPicPr>
            <p:blipFill>
              <a:blip r:embed="rId6">
                <a:alphaModFix/>
              </a:blip>
              <a:stretch>
                <a:fillRect/>
              </a:stretch>
            </p:blipFill>
            <p:spPr>
              <a:xfrm rot="10800000" flipH="1">
                <a:off x="6338425" y="-414275"/>
                <a:ext cx="1374649" cy="1233100"/>
              </a:xfrm>
              <a:prstGeom prst="rect">
                <a:avLst/>
              </a:prstGeom>
              <a:noFill/>
              <a:ln>
                <a:noFill/>
              </a:ln>
            </p:spPr>
          </p:pic>
        </p:grpSp>
        <p:pic>
          <p:nvPicPr>
            <p:cNvPr id="3564" name="Google Shape;3564;p417"/>
            <p:cNvPicPr preferRelativeResize="0"/>
            <p:nvPr/>
          </p:nvPicPr>
          <p:blipFill>
            <a:blip r:embed="rId7">
              <a:alphaModFix/>
            </a:blip>
            <a:stretch>
              <a:fillRect/>
            </a:stretch>
          </p:blipFill>
          <p:spPr>
            <a:xfrm rot="1484429">
              <a:off x="5619436" y="3702488"/>
              <a:ext cx="1814703" cy="1974101"/>
            </a:xfrm>
            <a:prstGeom prst="rect">
              <a:avLst/>
            </a:prstGeom>
            <a:noFill/>
            <a:ln>
              <a:noFill/>
            </a:ln>
          </p:spPr>
        </p:pic>
      </p:gr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565"/>
        <p:cNvGrpSpPr/>
        <p:nvPr/>
      </p:nvGrpSpPr>
      <p:grpSpPr>
        <a:xfrm>
          <a:off x="0" y="0"/>
          <a:ext cx="0" cy="0"/>
          <a:chOff x="0" y="0"/>
          <a:chExt cx="0" cy="0"/>
        </a:xfrm>
      </p:grpSpPr>
      <p:sp>
        <p:nvSpPr>
          <p:cNvPr id="3566" name="Google Shape;3566;p418"/>
          <p:cNvSpPr txBox="1">
            <a:spLocks noGrp="1"/>
          </p:cNvSpPr>
          <p:nvPr>
            <p:ph type="body" idx="1"/>
          </p:nvPr>
        </p:nvSpPr>
        <p:spPr>
          <a:xfrm>
            <a:off x="714175" y="535650"/>
            <a:ext cx="4746300" cy="996000"/>
          </a:xfrm>
          <a:prstGeom prst="rect">
            <a:avLst/>
          </a:prstGeom>
        </p:spPr>
        <p:txBody>
          <a:bodyPr spcFirstLastPara="1" wrap="square" lIns="91425" tIns="91425" rIns="91425" bIns="91425" anchor="ctr" anchorCtr="0">
            <a:noAutofit/>
          </a:bodyPr>
          <a:lstStyle>
            <a:lvl1pPr marL="457200" marR="0" lvl="0" indent="-228600">
              <a:lnSpc>
                <a:spcPct val="100000"/>
              </a:lnSpc>
              <a:spcBef>
                <a:spcPts val="0"/>
              </a:spcBef>
              <a:spcAft>
                <a:spcPts val="0"/>
              </a:spcAft>
              <a:buSzPts val="3200"/>
              <a:buFont typeface="Autour One"/>
              <a:buNone/>
              <a:defRPr sz="3200">
                <a:latin typeface="Autour One"/>
                <a:ea typeface="Autour One"/>
                <a:cs typeface="Autour One"/>
                <a:sym typeface="Autour One"/>
              </a:defRPr>
            </a:lvl1pPr>
          </a:lstStyle>
          <a:p>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567"/>
        <p:cNvGrpSpPr/>
        <p:nvPr/>
      </p:nvGrpSpPr>
      <p:grpSpPr>
        <a:xfrm>
          <a:off x="0" y="0"/>
          <a:ext cx="0" cy="0"/>
          <a:chOff x="0" y="0"/>
          <a:chExt cx="0" cy="0"/>
        </a:xfrm>
      </p:grpSpPr>
      <p:grpSp>
        <p:nvGrpSpPr>
          <p:cNvPr id="3568" name="Google Shape;3568;p419"/>
          <p:cNvGrpSpPr/>
          <p:nvPr/>
        </p:nvGrpSpPr>
        <p:grpSpPr>
          <a:xfrm>
            <a:off x="-312430" y="-2203050"/>
            <a:ext cx="10061107" cy="8838949"/>
            <a:chOff x="-312430" y="-2203050"/>
            <a:chExt cx="10061107" cy="8838949"/>
          </a:xfrm>
        </p:grpSpPr>
        <p:pic>
          <p:nvPicPr>
            <p:cNvPr id="3569" name="Google Shape;3569;p419"/>
            <p:cNvPicPr preferRelativeResize="0"/>
            <p:nvPr/>
          </p:nvPicPr>
          <p:blipFill>
            <a:blip r:embed="rId2">
              <a:alphaModFix/>
            </a:blip>
            <a:stretch>
              <a:fillRect/>
            </a:stretch>
          </p:blipFill>
          <p:spPr>
            <a:xfrm>
              <a:off x="-312421" y="3858500"/>
              <a:ext cx="4477873" cy="2777400"/>
            </a:xfrm>
            <a:prstGeom prst="rect">
              <a:avLst/>
            </a:prstGeom>
            <a:noFill/>
            <a:ln>
              <a:noFill/>
            </a:ln>
          </p:spPr>
        </p:pic>
        <p:pic>
          <p:nvPicPr>
            <p:cNvPr id="3570" name="Google Shape;3570;p419"/>
            <p:cNvPicPr preferRelativeResize="0"/>
            <p:nvPr/>
          </p:nvPicPr>
          <p:blipFill>
            <a:blip r:embed="rId3">
              <a:alphaModFix/>
            </a:blip>
            <a:stretch>
              <a:fillRect/>
            </a:stretch>
          </p:blipFill>
          <p:spPr>
            <a:xfrm flipH="1">
              <a:off x="1782229" y="-2203050"/>
              <a:ext cx="3582674" cy="3213749"/>
            </a:xfrm>
            <a:prstGeom prst="rect">
              <a:avLst/>
            </a:prstGeom>
            <a:noFill/>
            <a:ln>
              <a:noFill/>
            </a:ln>
          </p:spPr>
        </p:pic>
        <p:pic>
          <p:nvPicPr>
            <p:cNvPr id="3571" name="Google Shape;3571;p419"/>
            <p:cNvPicPr preferRelativeResize="0"/>
            <p:nvPr/>
          </p:nvPicPr>
          <p:blipFill>
            <a:blip r:embed="rId4">
              <a:alphaModFix/>
            </a:blip>
            <a:stretch>
              <a:fillRect/>
            </a:stretch>
          </p:blipFill>
          <p:spPr>
            <a:xfrm rot="5400000">
              <a:off x="6994777" y="-325425"/>
              <a:ext cx="3281925" cy="2225876"/>
            </a:xfrm>
            <a:prstGeom prst="rect">
              <a:avLst/>
            </a:prstGeom>
            <a:noFill/>
            <a:ln>
              <a:noFill/>
            </a:ln>
          </p:spPr>
        </p:pic>
        <p:pic>
          <p:nvPicPr>
            <p:cNvPr id="3572" name="Google Shape;3572;p419"/>
            <p:cNvPicPr preferRelativeResize="0"/>
            <p:nvPr/>
          </p:nvPicPr>
          <p:blipFill>
            <a:blip r:embed="rId5">
              <a:alphaModFix/>
            </a:blip>
            <a:stretch>
              <a:fillRect/>
            </a:stretch>
          </p:blipFill>
          <p:spPr>
            <a:xfrm rot="4151567">
              <a:off x="-320042" y="-175873"/>
              <a:ext cx="2395664" cy="1636149"/>
            </a:xfrm>
            <a:prstGeom prst="rect">
              <a:avLst/>
            </a:prstGeom>
            <a:noFill/>
            <a:ln>
              <a:noFill/>
            </a:ln>
          </p:spPr>
        </p:pic>
      </p:grpSp>
      <p:sp>
        <p:nvSpPr>
          <p:cNvPr id="3573" name="Google Shape;3573;p419"/>
          <p:cNvSpPr txBox="1">
            <a:spLocks noGrp="1"/>
          </p:cNvSpPr>
          <p:nvPr>
            <p:ph type="title" hasCustomPrompt="1"/>
          </p:nvPr>
        </p:nvSpPr>
        <p:spPr>
          <a:xfrm>
            <a:off x="2387700" y="1514700"/>
            <a:ext cx="4368600" cy="146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574" name="Google Shape;3574;p419"/>
          <p:cNvSpPr txBox="1">
            <a:spLocks noGrp="1"/>
          </p:cNvSpPr>
          <p:nvPr>
            <p:ph type="subTitle" idx="1"/>
          </p:nvPr>
        </p:nvSpPr>
        <p:spPr>
          <a:xfrm>
            <a:off x="3070950" y="2980188"/>
            <a:ext cx="3002100" cy="6486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575"/>
        <p:cNvGrpSpPr/>
        <p:nvPr/>
      </p:nvGrpSpPr>
      <p:grpSpPr>
        <a:xfrm>
          <a:off x="0" y="0"/>
          <a:ext cx="0" cy="0"/>
          <a:chOff x="0" y="0"/>
          <a:chExt cx="0" cy="0"/>
        </a:xfrm>
      </p:grpSpPr>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3576"/>
        <p:cNvGrpSpPr/>
        <p:nvPr/>
      </p:nvGrpSpPr>
      <p:grpSpPr>
        <a:xfrm>
          <a:off x="0" y="0"/>
          <a:ext cx="0" cy="0"/>
          <a:chOff x="0" y="0"/>
          <a:chExt cx="0" cy="0"/>
        </a:xfrm>
      </p:grpSpPr>
      <p:grpSp>
        <p:nvGrpSpPr>
          <p:cNvPr id="3577" name="Google Shape;3577;p421"/>
          <p:cNvGrpSpPr/>
          <p:nvPr/>
        </p:nvGrpSpPr>
        <p:grpSpPr>
          <a:xfrm>
            <a:off x="-1595189" y="-1550751"/>
            <a:ext cx="10886939" cy="8860700"/>
            <a:chOff x="-1595189" y="-1550751"/>
            <a:chExt cx="10886939" cy="8860700"/>
          </a:xfrm>
        </p:grpSpPr>
        <p:pic>
          <p:nvPicPr>
            <p:cNvPr id="3578" name="Google Shape;3578;p421"/>
            <p:cNvPicPr preferRelativeResize="0"/>
            <p:nvPr/>
          </p:nvPicPr>
          <p:blipFill>
            <a:blip r:embed="rId3">
              <a:alphaModFix/>
            </a:blip>
            <a:stretch>
              <a:fillRect/>
            </a:stretch>
          </p:blipFill>
          <p:spPr>
            <a:xfrm rot="764436">
              <a:off x="-1357826" y="-1163539"/>
              <a:ext cx="3799209" cy="2576721"/>
            </a:xfrm>
            <a:prstGeom prst="rect">
              <a:avLst/>
            </a:prstGeom>
            <a:noFill/>
            <a:ln>
              <a:noFill/>
            </a:ln>
          </p:spPr>
        </p:pic>
        <p:pic>
          <p:nvPicPr>
            <p:cNvPr id="3579" name="Google Shape;3579;p421"/>
            <p:cNvPicPr preferRelativeResize="0"/>
            <p:nvPr/>
          </p:nvPicPr>
          <p:blipFill rotWithShape="1">
            <a:blip r:embed="rId4">
              <a:alphaModFix/>
            </a:blip>
            <a:srcRect l="14900" t="13704" r="12059"/>
            <a:stretch/>
          </p:blipFill>
          <p:spPr>
            <a:xfrm>
              <a:off x="7885900" y="4150558"/>
              <a:ext cx="1405850" cy="1806759"/>
            </a:xfrm>
            <a:prstGeom prst="rect">
              <a:avLst/>
            </a:prstGeom>
            <a:noFill/>
            <a:ln>
              <a:noFill/>
            </a:ln>
          </p:spPr>
        </p:pic>
        <p:pic>
          <p:nvPicPr>
            <p:cNvPr id="3580" name="Google Shape;3580;p421"/>
            <p:cNvPicPr preferRelativeResize="0"/>
            <p:nvPr/>
          </p:nvPicPr>
          <p:blipFill rotWithShape="1">
            <a:blip r:embed="rId5">
              <a:alphaModFix/>
            </a:blip>
            <a:srcRect l="11418" t="19680" r="8511" b="32342"/>
            <a:stretch/>
          </p:blipFill>
          <p:spPr>
            <a:xfrm rot="-6299993">
              <a:off x="7479352" y="363221"/>
              <a:ext cx="1582347" cy="1031455"/>
            </a:xfrm>
            <a:prstGeom prst="rect">
              <a:avLst/>
            </a:prstGeom>
            <a:noFill/>
            <a:ln>
              <a:noFill/>
            </a:ln>
          </p:spPr>
        </p:pic>
        <p:pic>
          <p:nvPicPr>
            <p:cNvPr id="3581" name="Google Shape;3581;p421"/>
            <p:cNvPicPr preferRelativeResize="0"/>
            <p:nvPr/>
          </p:nvPicPr>
          <p:blipFill>
            <a:blip r:embed="rId6">
              <a:alphaModFix/>
            </a:blip>
            <a:stretch>
              <a:fillRect/>
            </a:stretch>
          </p:blipFill>
          <p:spPr>
            <a:xfrm>
              <a:off x="1961424" y="4230450"/>
              <a:ext cx="3433074" cy="3079499"/>
            </a:xfrm>
            <a:prstGeom prst="rect">
              <a:avLst/>
            </a:prstGeom>
            <a:noFill/>
            <a:ln>
              <a:noFill/>
            </a:ln>
          </p:spPr>
        </p:pic>
      </p:grpSp>
      <p:sp>
        <p:nvSpPr>
          <p:cNvPr id="3582" name="Google Shape;3582;p42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solidFill>
                  <a:schemeClr val="dk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583" name="Google Shape;3583;p421"/>
          <p:cNvSpPr txBox="1">
            <a:spLocks noGrp="1"/>
          </p:cNvSpPr>
          <p:nvPr>
            <p:ph type="title" idx="2" hasCustomPrompt="1"/>
          </p:nvPr>
        </p:nvSpPr>
        <p:spPr>
          <a:xfrm>
            <a:off x="865350" y="181005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3584" name="Google Shape;3584;p421"/>
          <p:cNvSpPr txBox="1">
            <a:spLocks noGrp="1"/>
          </p:cNvSpPr>
          <p:nvPr>
            <p:ph type="title" idx="3"/>
          </p:nvPr>
        </p:nvSpPr>
        <p:spPr>
          <a:xfrm>
            <a:off x="1875288"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3585" name="Google Shape;3585;p421"/>
          <p:cNvSpPr txBox="1">
            <a:spLocks noGrp="1"/>
          </p:cNvSpPr>
          <p:nvPr>
            <p:ph type="subTitle" idx="1"/>
          </p:nvPr>
        </p:nvSpPr>
        <p:spPr>
          <a:xfrm>
            <a:off x="1875288"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86" name="Google Shape;3586;p421"/>
          <p:cNvSpPr txBox="1">
            <a:spLocks noGrp="1"/>
          </p:cNvSpPr>
          <p:nvPr>
            <p:ph type="title" idx="4" hasCustomPrompt="1"/>
          </p:nvPr>
        </p:nvSpPr>
        <p:spPr>
          <a:xfrm>
            <a:off x="4698337" y="1817013"/>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3587" name="Google Shape;3587;p421"/>
          <p:cNvSpPr txBox="1">
            <a:spLocks noGrp="1"/>
          </p:cNvSpPr>
          <p:nvPr>
            <p:ph type="title" idx="5"/>
          </p:nvPr>
        </p:nvSpPr>
        <p:spPr>
          <a:xfrm>
            <a:off x="5711475"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3588" name="Google Shape;3588;p421"/>
          <p:cNvSpPr txBox="1">
            <a:spLocks noGrp="1"/>
          </p:cNvSpPr>
          <p:nvPr>
            <p:ph type="subTitle" idx="6"/>
          </p:nvPr>
        </p:nvSpPr>
        <p:spPr>
          <a:xfrm>
            <a:off x="5711475"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89" name="Google Shape;3589;p421"/>
          <p:cNvSpPr txBox="1">
            <a:spLocks noGrp="1"/>
          </p:cNvSpPr>
          <p:nvPr>
            <p:ph type="title" idx="7" hasCustomPrompt="1"/>
          </p:nvPr>
        </p:nvSpPr>
        <p:spPr>
          <a:xfrm>
            <a:off x="865363"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3590" name="Google Shape;3590;p421"/>
          <p:cNvSpPr txBox="1">
            <a:spLocks noGrp="1"/>
          </p:cNvSpPr>
          <p:nvPr>
            <p:ph type="title" idx="8"/>
          </p:nvPr>
        </p:nvSpPr>
        <p:spPr>
          <a:xfrm>
            <a:off x="1875288"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3591" name="Google Shape;3591;p421"/>
          <p:cNvSpPr txBox="1">
            <a:spLocks noGrp="1"/>
          </p:cNvSpPr>
          <p:nvPr>
            <p:ph type="subTitle" idx="9"/>
          </p:nvPr>
        </p:nvSpPr>
        <p:spPr>
          <a:xfrm>
            <a:off x="1875288"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92" name="Google Shape;3592;p421"/>
          <p:cNvSpPr txBox="1">
            <a:spLocks noGrp="1"/>
          </p:cNvSpPr>
          <p:nvPr>
            <p:ph type="title" idx="13" hasCustomPrompt="1"/>
          </p:nvPr>
        </p:nvSpPr>
        <p:spPr>
          <a:xfrm>
            <a:off x="4698338"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3593" name="Google Shape;3593;p421"/>
          <p:cNvSpPr txBox="1">
            <a:spLocks noGrp="1"/>
          </p:cNvSpPr>
          <p:nvPr>
            <p:ph type="title" idx="14"/>
          </p:nvPr>
        </p:nvSpPr>
        <p:spPr>
          <a:xfrm>
            <a:off x="5711475"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3594" name="Google Shape;3594;p421"/>
          <p:cNvSpPr txBox="1">
            <a:spLocks noGrp="1"/>
          </p:cNvSpPr>
          <p:nvPr>
            <p:ph type="subTitle" idx="15"/>
          </p:nvPr>
        </p:nvSpPr>
        <p:spPr>
          <a:xfrm>
            <a:off x="5711475"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alphaModFix/>
          </a:blip>
          <a:stretch>
            <a:fillRect/>
          </a:stretch>
        </a:blipFill>
        <a:effectLst/>
      </p:bgPr>
    </p:bg>
    <p:spTree>
      <p:nvGrpSpPr>
        <p:cNvPr id="1" name="Shape 3595"/>
        <p:cNvGrpSpPr/>
        <p:nvPr/>
      </p:nvGrpSpPr>
      <p:grpSpPr>
        <a:xfrm>
          <a:off x="0" y="0"/>
          <a:ext cx="0" cy="0"/>
          <a:chOff x="0" y="0"/>
          <a:chExt cx="0" cy="0"/>
        </a:xfrm>
      </p:grpSpPr>
      <p:grpSp>
        <p:nvGrpSpPr>
          <p:cNvPr id="3596" name="Google Shape;3596;p422"/>
          <p:cNvGrpSpPr/>
          <p:nvPr/>
        </p:nvGrpSpPr>
        <p:grpSpPr>
          <a:xfrm>
            <a:off x="-3542285" y="-1561475"/>
            <a:ext cx="13934658" cy="8301225"/>
            <a:chOff x="-3542285" y="-1561475"/>
            <a:chExt cx="13934658" cy="8301225"/>
          </a:xfrm>
        </p:grpSpPr>
        <p:pic>
          <p:nvPicPr>
            <p:cNvPr id="3597" name="Google Shape;3597;p422"/>
            <p:cNvPicPr preferRelativeResize="0"/>
            <p:nvPr/>
          </p:nvPicPr>
          <p:blipFill>
            <a:blip r:embed="rId3">
              <a:alphaModFix/>
            </a:blip>
            <a:stretch>
              <a:fillRect/>
            </a:stretch>
          </p:blipFill>
          <p:spPr>
            <a:xfrm flipH="1">
              <a:off x="-3542285" y="1596250"/>
              <a:ext cx="5733971" cy="5143500"/>
            </a:xfrm>
            <a:prstGeom prst="rect">
              <a:avLst/>
            </a:prstGeom>
            <a:noFill/>
            <a:ln>
              <a:noFill/>
            </a:ln>
          </p:spPr>
        </p:pic>
        <p:pic>
          <p:nvPicPr>
            <p:cNvPr id="3598" name="Google Shape;3598;p422"/>
            <p:cNvPicPr preferRelativeResize="0"/>
            <p:nvPr/>
          </p:nvPicPr>
          <p:blipFill>
            <a:blip r:embed="rId4">
              <a:alphaModFix/>
            </a:blip>
            <a:stretch>
              <a:fillRect/>
            </a:stretch>
          </p:blipFill>
          <p:spPr>
            <a:xfrm>
              <a:off x="6157296" y="3820350"/>
              <a:ext cx="4235076" cy="2626826"/>
            </a:xfrm>
            <a:prstGeom prst="rect">
              <a:avLst/>
            </a:prstGeom>
            <a:noFill/>
            <a:ln>
              <a:noFill/>
            </a:ln>
          </p:spPr>
        </p:pic>
        <p:pic>
          <p:nvPicPr>
            <p:cNvPr id="3599" name="Google Shape;3599;p422"/>
            <p:cNvPicPr preferRelativeResize="0"/>
            <p:nvPr/>
          </p:nvPicPr>
          <p:blipFill>
            <a:blip r:embed="rId5">
              <a:alphaModFix/>
            </a:blip>
            <a:stretch>
              <a:fillRect/>
            </a:stretch>
          </p:blipFill>
          <p:spPr>
            <a:xfrm>
              <a:off x="-570474" y="-1561475"/>
              <a:ext cx="3873101" cy="2626825"/>
            </a:xfrm>
            <a:prstGeom prst="rect">
              <a:avLst/>
            </a:prstGeom>
            <a:noFill/>
            <a:ln>
              <a:noFill/>
            </a:ln>
          </p:spPr>
        </p:pic>
        <p:pic>
          <p:nvPicPr>
            <p:cNvPr id="3600" name="Google Shape;3600;p422"/>
            <p:cNvPicPr preferRelativeResize="0"/>
            <p:nvPr/>
          </p:nvPicPr>
          <p:blipFill>
            <a:blip r:embed="rId6">
              <a:alphaModFix/>
            </a:blip>
            <a:stretch>
              <a:fillRect/>
            </a:stretch>
          </p:blipFill>
          <p:spPr>
            <a:xfrm rot="-3511697">
              <a:off x="-514378" y="1733981"/>
              <a:ext cx="1926980" cy="2096240"/>
            </a:xfrm>
            <a:prstGeom prst="rect">
              <a:avLst/>
            </a:prstGeom>
            <a:noFill/>
            <a:ln>
              <a:noFill/>
            </a:ln>
          </p:spPr>
        </p:pic>
      </p:grpSp>
      <p:sp>
        <p:nvSpPr>
          <p:cNvPr id="3601" name="Google Shape;3601;p42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02" name="Google Shape;3602;p422"/>
          <p:cNvSpPr txBox="1">
            <a:spLocks noGrp="1"/>
          </p:cNvSpPr>
          <p:nvPr>
            <p:ph type="title" idx="2"/>
          </p:nvPr>
        </p:nvSpPr>
        <p:spPr>
          <a:xfrm>
            <a:off x="1053888"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603" name="Google Shape;3603;p422"/>
          <p:cNvSpPr txBox="1">
            <a:spLocks noGrp="1"/>
          </p:cNvSpPr>
          <p:nvPr>
            <p:ph type="subTitle" idx="1"/>
          </p:nvPr>
        </p:nvSpPr>
        <p:spPr>
          <a:xfrm>
            <a:off x="10537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04" name="Google Shape;3604;p422"/>
          <p:cNvSpPr txBox="1">
            <a:spLocks noGrp="1"/>
          </p:cNvSpPr>
          <p:nvPr>
            <p:ph type="title" idx="3"/>
          </p:nvPr>
        </p:nvSpPr>
        <p:spPr>
          <a:xfrm>
            <a:off x="3519069"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605" name="Google Shape;3605;p422"/>
          <p:cNvSpPr txBox="1">
            <a:spLocks noGrp="1"/>
          </p:cNvSpPr>
          <p:nvPr>
            <p:ph type="subTitle" idx="4"/>
          </p:nvPr>
        </p:nvSpPr>
        <p:spPr>
          <a:xfrm>
            <a:off x="3518925"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06" name="Google Shape;3606;p422"/>
          <p:cNvSpPr txBox="1">
            <a:spLocks noGrp="1"/>
          </p:cNvSpPr>
          <p:nvPr>
            <p:ph type="title" idx="5"/>
          </p:nvPr>
        </p:nvSpPr>
        <p:spPr>
          <a:xfrm>
            <a:off x="5984394"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607" name="Google Shape;3607;p422"/>
          <p:cNvSpPr txBox="1">
            <a:spLocks noGrp="1"/>
          </p:cNvSpPr>
          <p:nvPr>
            <p:ph type="subTitle" idx="6"/>
          </p:nvPr>
        </p:nvSpPr>
        <p:spPr>
          <a:xfrm>
            <a:off x="59842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Title and Two Columns 1">
  <p:cSld name="CUSTOM_15">
    <p:spTree>
      <p:nvGrpSpPr>
        <p:cNvPr id="1" name="Shape 3608"/>
        <p:cNvGrpSpPr/>
        <p:nvPr/>
      </p:nvGrpSpPr>
      <p:grpSpPr>
        <a:xfrm>
          <a:off x="0" y="0"/>
          <a:ext cx="0" cy="0"/>
          <a:chOff x="0" y="0"/>
          <a:chExt cx="0" cy="0"/>
        </a:xfrm>
      </p:grpSpPr>
      <p:grpSp>
        <p:nvGrpSpPr>
          <p:cNvPr id="3609" name="Google Shape;3609;p423"/>
          <p:cNvGrpSpPr/>
          <p:nvPr/>
        </p:nvGrpSpPr>
        <p:grpSpPr>
          <a:xfrm>
            <a:off x="-1450525" y="-1269237"/>
            <a:ext cx="11627502" cy="6583561"/>
            <a:chOff x="-1450525" y="-1269237"/>
            <a:chExt cx="11627502" cy="6583561"/>
          </a:xfrm>
        </p:grpSpPr>
        <p:pic>
          <p:nvPicPr>
            <p:cNvPr id="3610" name="Google Shape;3610;p423"/>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3611" name="Google Shape;3611;p423"/>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3612" name="Google Shape;3612;p423"/>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3613" name="Google Shape;3613;p423"/>
            <p:cNvPicPr preferRelativeResize="0"/>
            <p:nvPr/>
          </p:nvPicPr>
          <p:blipFill>
            <a:blip r:embed="rId5">
              <a:alphaModFix/>
            </a:blip>
            <a:stretch>
              <a:fillRect/>
            </a:stretch>
          </p:blipFill>
          <p:spPr>
            <a:xfrm>
              <a:off x="297099" y="-1269237"/>
              <a:ext cx="3080601" cy="2763375"/>
            </a:xfrm>
            <a:prstGeom prst="rect">
              <a:avLst/>
            </a:prstGeom>
            <a:noFill/>
            <a:ln>
              <a:noFill/>
            </a:ln>
          </p:spPr>
        </p:pic>
        <p:pic>
          <p:nvPicPr>
            <p:cNvPr id="3614" name="Google Shape;3614;p423"/>
            <p:cNvPicPr preferRelativeResize="0"/>
            <p:nvPr/>
          </p:nvPicPr>
          <p:blipFill rotWithShape="1">
            <a:blip r:embed="rId6">
              <a:alphaModFix/>
            </a:blip>
            <a:srcRect l="20035" t="16973" r="16821" b="16414"/>
            <a:stretch/>
          </p:blipFill>
          <p:spPr>
            <a:xfrm>
              <a:off x="438875" y="404600"/>
              <a:ext cx="1383351" cy="1587601"/>
            </a:xfrm>
            <a:prstGeom prst="rect">
              <a:avLst/>
            </a:prstGeom>
            <a:noFill/>
            <a:ln>
              <a:noFill/>
            </a:ln>
          </p:spPr>
        </p:pic>
      </p:grpSp>
      <p:sp>
        <p:nvSpPr>
          <p:cNvPr id="3615" name="Google Shape;3615;p42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16" name="Google Shape;3616;p423"/>
          <p:cNvSpPr txBox="1">
            <a:spLocks noGrp="1"/>
          </p:cNvSpPr>
          <p:nvPr>
            <p:ph type="title" idx="2"/>
          </p:nvPr>
        </p:nvSpPr>
        <p:spPr>
          <a:xfrm>
            <a:off x="2952113" y="3035300"/>
            <a:ext cx="3240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617" name="Google Shape;3617;p423"/>
          <p:cNvSpPr txBox="1">
            <a:spLocks noGrp="1"/>
          </p:cNvSpPr>
          <p:nvPr>
            <p:ph type="subTitle" idx="1"/>
          </p:nvPr>
        </p:nvSpPr>
        <p:spPr>
          <a:xfrm>
            <a:off x="2951887" y="3467600"/>
            <a:ext cx="32400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18" name="Google Shape;3618;p423"/>
          <p:cNvSpPr txBox="1">
            <a:spLocks noGrp="1"/>
          </p:cNvSpPr>
          <p:nvPr>
            <p:ph type="title" idx="3"/>
          </p:nvPr>
        </p:nvSpPr>
        <p:spPr>
          <a:xfrm>
            <a:off x="2952176" y="1494125"/>
            <a:ext cx="32397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619" name="Google Shape;3619;p423"/>
          <p:cNvSpPr txBox="1">
            <a:spLocks noGrp="1"/>
          </p:cNvSpPr>
          <p:nvPr>
            <p:ph type="subTitle" idx="4"/>
          </p:nvPr>
        </p:nvSpPr>
        <p:spPr>
          <a:xfrm>
            <a:off x="2951887" y="1926425"/>
            <a:ext cx="32397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CUSTOM_16">
    <p:spTree>
      <p:nvGrpSpPr>
        <p:cNvPr id="1" name="Shape 318"/>
        <p:cNvGrpSpPr/>
        <p:nvPr/>
      </p:nvGrpSpPr>
      <p:grpSpPr>
        <a:xfrm>
          <a:off x="0" y="0"/>
          <a:ext cx="0" cy="0"/>
          <a:chOff x="0" y="0"/>
          <a:chExt cx="0" cy="0"/>
        </a:xfrm>
      </p:grpSpPr>
      <p:grpSp>
        <p:nvGrpSpPr>
          <p:cNvPr id="319" name="Google Shape;319;p43"/>
          <p:cNvGrpSpPr/>
          <p:nvPr/>
        </p:nvGrpSpPr>
        <p:grpSpPr>
          <a:xfrm>
            <a:off x="-1163100" y="-1239150"/>
            <a:ext cx="11535801" cy="7083123"/>
            <a:chOff x="-1163100" y="-1239150"/>
            <a:chExt cx="11535801" cy="7083123"/>
          </a:xfrm>
        </p:grpSpPr>
        <p:pic>
          <p:nvPicPr>
            <p:cNvPr id="320" name="Google Shape;320;p43"/>
            <p:cNvPicPr preferRelativeResize="0"/>
            <p:nvPr/>
          </p:nvPicPr>
          <p:blipFill>
            <a:blip r:embed="rId2">
              <a:alphaModFix/>
            </a:blip>
            <a:stretch>
              <a:fillRect/>
            </a:stretch>
          </p:blipFill>
          <p:spPr>
            <a:xfrm rot="5400000">
              <a:off x="-2031937" y="2136961"/>
              <a:ext cx="4575848" cy="2838175"/>
            </a:xfrm>
            <a:prstGeom prst="rect">
              <a:avLst/>
            </a:prstGeom>
            <a:noFill/>
            <a:ln>
              <a:noFill/>
            </a:ln>
          </p:spPr>
        </p:pic>
        <p:pic>
          <p:nvPicPr>
            <p:cNvPr id="321" name="Google Shape;321;p43"/>
            <p:cNvPicPr preferRelativeResize="0"/>
            <p:nvPr/>
          </p:nvPicPr>
          <p:blipFill>
            <a:blip r:embed="rId3">
              <a:alphaModFix/>
            </a:blip>
            <a:stretch>
              <a:fillRect/>
            </a:stretch>
          </p:blipFill>
          <p:spPr>
            <a:xfrm rot="5400000">
              <a:off x="7015564" y="73661"/>
              <a:ext cx="4000824" cy="2713450"/>
            </a:xfrm>
            <a:prstGeom prst="rect">
              <a:avLst/>
            </a:prstGeom>
            <a:noFill/>
            <a:ln>
              <a:noFill/>
            </a:ln>
          </p:spPr>
        </p:pic>
        <p:pic>
          <p:nvPicPr>
            <p:cNvPr id="322" name="Google Shape;322;p43"/>
            <p:cNvPicPr preferRelativeResize="0"/>
            <p:nvPr/>
          </p:nvPicPr>
          <p:blipFill>
            <a:blip r:embed="rId4">
              <a:alphaModFix/>
            </a:blip>
            <a:stretch>
              <a:fillRect/>
            </a:stretch>
          </p:blipFill>
          <p:spPr>
            <a:xfrm rot="-2487332">
              <a:off x="7234647" y="2077748"/>
              <a:ext cx="2390358" cy="2600230"/>
            </a:xfrm>
            <a:prstGeom prst="rect">
              <a:avLst/>
            </a:prstGeom>
            <a:noFill/>
            <a:ln>
              <a:noFill/>
            </a:ln>
          </p:spPr>
        </p:pic>
        <p:pic>
          <p:nvPicPr>
            <p:cNvPr id="323" name="Google Shape;323;p43"/>
            <p:cNvPicPr preferRelativeResize="0"/>
            <p:nvPr/>
          </p:nvPicPr>
          <p:blipFill>
            <a:blip r:embed="rId5">
              <a:alphaModFix/>
            </a:blip>
            <a:stretch>
              <a:fillRect/>
            </a:stretch>
          </p:blipFill>
          <p:spPr>
            <a:xfrm>
              <a:off x="-727705" y="-1239150"/>
              <a:ext cx="3023715" cy="2712351"/>
            </a:xfrm>
            <a:prstGeom prst="rect">
              <a:avLst/>
            </a:prstGeom>
            <a:noFill/>
            <a:ln>
              <a:noFill/>
            </a:ln>
          </p:spPr>
        </p:pic>
      </p:grpSp>
      <p:sp>
        <p:nvSpPr>
          <p:cNvPr id="324" name="Google Shape;324;p43"/>
          <p:cNvSpPr txBox="1">
            <a:spLocks noGrp="1"/>
          </p:cNvSpPr>
          <p:nvPr>
            <p:ph type="title"/>
          </p:nvPr>
        </p:nvSpPr>
        <p:spPr>
          <a:xfrm>
            <a:off x="1888200" y="535650"/>
            <a:ext cx="5367600" cy="12060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325" name="Google Shape;325;p43"/>
          <p:cNvSpPr txBox="1">
            <a:spLocks noGrp="1"/>
          </p:cNvSpPr>
          <p:nvPr>
            <p:ph type="subTitle" idx="1"/>
          </p:nvPr>
        </p:nvSpPr>
        <p:spPr>
          <a:xfrm>
            <a:off x="2540850" y="3075300"/>
            <a:ext cx="4062300" cy="3555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26" name="Google Shape;326;p43"/>
          <p:cNvSpPr txBox="1">
            <a:spLocks noGrp="1"/>
          </p:cNvSpPr>
          <p:nvPr>
            <p:ph type="subTitle" idx="2"/>
          </p:nvPr>
        </p:nvSpPr>
        <p:spPr>
          <a:xfrm>
            <a:off x="1888200" y="1741650"/>
            <a:ext cx="5367600" cy="1248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7" name="Google Shape;327;p43"/>
          <p:cNvSpPr txBox="1"/>
          <p:nvPr/>
        </p:nvSpPr>
        <p:spPr>
          <a:xfrm>
            <a:off x="2252400" y="4171350"/>
            <a:ext cx="4639200" cy="43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Nunito"/>
              <a:buNone/>
            </a:pPr>
            <a:r>
              <a:rPr lang="en" sz="1200">
                <a:solidFill>
                  <a:schemeClr val="dk1"/>
                </a:solidFill>
                <a:latin typeface="Nunito"/>
                <a:ea typeface="Nunito"/>
                <a:cs typeface="Nunito"/>
                <a:sym typeface="Nunito"/>
              </a:rPr>
              <a:t>CREDITS: This presentation template was created by </a:t>
            </a:r>
            <a:r>
              <a:rPr lang="en" sz="1200" b="1">
                <a:solidFill>
                  <a:schemeClr val="accent4"/>
                </a:solidFill>
                <a:uFill>
                  <a:noFill/>
                </a:uFill>
                <a:latin typeface="Nunito"/>
                <a:ea typeface="Nunito"/>
                <a:cs typeface="Nunito"/>
                <a:sym typeface="Nunito"/>
                <a:hlinkClick r:id="rId6">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accent4"/>
                </a:solidFill>
                <a:uFill>
                  <a:noFill/>
                </a:uFill>
                <a:latin typeface="Nunito"/>
                <a:ea typeface="Nunito"/>
                <a:cs typeface="Nunito"/>
                <a:sym typeface="Nunito"/>
                <a:hlinkClick r:id="rId7">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infographics &amp; images by </a:t>
            </a:r>
            <a:r>
              <a:rPr lang="en" sz="1200" b="1">
                <a:solidFill>
                  <a:schemeClr val="accent4"/>
                </a:solidFill>
                <a:uFill>
                  <a:noFill/>
                </a:uFill>
                <a:latin typeface="Nunito"/>
                <a:ea typeface="Nunito"/>
                <a:cs typeface="Nunito"/>
                <a:sym typeface="Nunito"/>
                <a:hlinkClick r:id="rId8">
                  <a:extLst>
                    <a:ext uri="{A12FA001-AC4F-418D-AE19-62706E023703}">
                      <ahyp:hlinkClr xmlns:ahyp="http://schemas.microsoft.com/office/drawing/2018/hyperlinkcolor" val="tx"/>
                    </a:ext>
                  </a:extLst>
                </a:hlinkClick>
              </a:rPr>
              <a:t>Freepik</a:t>
            </a:r>
            <a:r>
              <a:rPr lang="en" sz="1200" b="1">
                <a:solidFill>
                  <a:schemeClr val="accent4"/>
                </a:solidFill>
                <a:latin typeface="Nunito"/>
                <a:ea typeface="Nunito"/>
                <a:cs typeface="Nunito"/>
                <a:sym typeface="Nunito"/>
              </a:rPr>
              <a:t>.</a:t>
            </a:r>
            <a:endParaRPr sz="1200" b="1">
              <a:solidFill>
                <a:schemeClr val="accent4"/>
              </a:solidFill>
              <a:latin typeface="Nunito"/>
              <a:ea typeface="Nunito"/>
              <a:cs typeface="Nunito"/>
              <a:sym typeface="Nunito"/>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3620"/>
        <p:cNvGrpSpPr/>
        <p:nvPr/>
      </p:nvGrpSpPr>
      <p:grpSpPr>
        <a:xfrm>
          <a:off x="0" y="0"/>
          <a:ext cx="0" cy="0"/>
          <a:chOff x="0" y="0"/>
          <a:chExt cx="0" cy="0"/>
        </a:xfrm>
      </p:grpSpPr>
      <p:grpSp>
        <p:nvGrpSpPr>
          <p:cNvPr id="3621" name="Google Shape;3621;p424"/>
          <p:cNvGrpSpPr/>
          <p:nvPr/>
        </p:nvGrpSpPr>
        <p:grpSpPr>
          <a:xfrm>
            <a:off x="-524126" y="0"/>
            <a:ext cx="10747186" cy="5701924"/>
            <a:chOff x="-524126" y="0"/>
            <a:chExt cx="10747186" cy="5701924"/>
          </a:xfrm>
        </p:grpSpPr>
        <p:grpSp>
          <p:nvGrpSpPr>
            <p:cNvPr id="3622" name="Google Shape;3622;p424"/>
            <p:cNvGrpSpPr/>
            <p:nvPr/>
          </p:nvGrpSpPr>
          <p:grpSpPr>
            <a:xfrm>
              <a:off x="-524126" y="0"/>
              <a:ext cx="10747186" cy="5701924"/>
              <a:chOff x="-524126" y="0"/>
              <a:chExt cx="10747186" cy="5701924"/>
            </a:xfrm>
          </p:grpSpPr>
          <p:pic>
            <p:nvPicPr>
              <p:cNvPr id="3623" name="Google Shape;3623;p424"/>
              <p:cNvPicPr preferRelativeResize="0"/>
              <p:nvPr/>
            </p:nvPicPr>
            <p:blipFill>
              <a:blip r:embed="rId2">
                <a:alphaModFix/>
              </a:blip>
              <a:stretch>
                <a:fillRect/>
              </a:stretch>
            </p:blipFill>
            <p:spPr>
              <a:xfrm flipH="1">
                <a:off x="91122" y="0"/>
                <a:ext cx="2101101" cy="1884744"/>
              </a:xfrm>
              <a:prstGeom prst="rect">
                <a:avLst/>
              </a:prstGeom>
              <a:noFill/>
              <a:ln>
                <a:noFill/>
              </a:ln>
            </p:spPr>
          </p:pic>
          <p:pic>
            <p:nvPicPr>
              <p:cNvPr id="3624" name="Google Shape;3624;p424"/>
              <p:cNvPicPr preferRelativeResize="0"/>
              <p:nvPr/>
            </p:nvPicPr>
            <p:blipFill>
              <a:blip r:embed="rId3">
                <a:alphaModFix/>
              </a:blip>
              <a:stretch>
                <a:fillRect/>
              </a:stretch>
            </p:blipFill>
            <p:spPr>
              <a:xfrm>
                <a:off x="-524126" y="535650"/>
                <a:ext cx="2016225" cy="2193326"/>
              </a:xfrm>
              <a:prstGeom prst="rect">
                <a:avLst/>
              </a:prstGeom>
              <a:noFill/>
              <a:ln>
                <a:noFill/>
              </a:ln>
            </p:spPr>
          </p:pic>
          <p:pic>
            <p:nvPicPr>
              <p:cNvPr id="3625" name="Google Shape;3625;p424"/>
              <p:cNvPicPr preferRelativeResize="0"/>
              <p:nvPr/>
            </p:nvPicPr>
            <p:blipFill>
              <a:blip r:embed="rId4">
                <a:alphaModFix/>
              </a:blip>
              <a:stretch>
                <a:fillRect/>
              </a:stretch>
            </p:blipFill>
            <p:spPr>
              <a:xfrm rot="-5400000">
                <a:off x="7322775" y="1085625"/>
                <a:ext cx="3580048" cy="2220524"/>
              </a:xfrm>
              <a:prstGeom prst="rect">
                <a:avLst/>
              </a:prstGeom>
              <a:noFill/>
              <a:ln>
                <a:noFill/>
              </a:ln>
            </p:spPr>
          </p:pic>
          <p:pic>
            <p:nvPicPr>
              <p:cNvPr id="3626" name="Google Shape;3626;p424"/>
              <p:cNvPicPr preferRelativeResize="0"/>
              <p:nvPr/>
            </p:nvPicPr>
            <p:blipFill>
              <a:blip r:embed="rId5">
                <a:alphaModFix/>
              </a:blip>
              <a:stretch>
                <a:fillRect/>
              </a:stretch>
            </p:blipFill>
            <p:spPr>
              <a:xfrm rot="10800000">
                <a:off x="7898700" y="3985891"/>
                <a:ext cx="1913025" cy="1716033"/>
              </a:xfrm>
              <a:prstGeom prst="rect">
                <a:avLst/>
              </a:prstGeom>
              <a:noFill/>
              <a:ln>
                <a:noFill/>
              </a:ln>
            </p:spPr>
          </p:pic>
          <p:pic>
            <p:nvPicPr>
              <p:cNvPr id="3627" name="Google Shape;3627;p424"/>
              <p:cNvPicPr preferRelativeResize="0"/>
              <p:nvPr/>
            </p:nvPicPr>
            <p:blipFill rotWithShape="1">
              <a:blip r:embed="rId6">
                <a:alphaModFix/>
              </a:blip>
              <a:srcRect t="17266" b="29950"/>
              <a:stretch/>
            </p:blipFill>
            <p:spPr>
              <a:xfrm rot="1799963">
                <a:off x="4400080" y="4046953"/>
                <a:ext cx="1953687" cy="1121791"/>
              </a:xfrm>
              <a:prstGeom prst="rect">
                <a:avLst/>
              </a:prstGeom>
              <a:noFill/>
              <a:ln>
                <a:noFill/>
              </a:ln>
            </p:spPr>
          </p:pic>
        </p:grpSp>
        <p:pic>
          <p:nvPicPr>
            <p:cNvPr id="3628" name="Google Shape;3628;p424"/>
            <p:cNvPicPr preferRelativeResize="0"/>
            <p:nvPr/>
          </p:nvPicPr>
          <p:blipFill>
            <a:blip r:embed="rId7">
              <a:alphaModFix/>
            </a:blip>
            <a:stretch>
              <a:fillRect/>
            </a:stretch>
          </p:blipFill>
          <p:spPr>
            <a:xfrm rot="-5400000">
              <a:off x="7257104" y="499997"/>
              <a:ext cx="2077123" cy="1418575"/>
            </a:xfrm>
            <a:prstGeom prst="rect">
              <a:avLst/>
            </a:prstGeom>
            <a:noFill/>
            <a:ln>
              <a:noFill/>
            </a:ln>
          </p:spPr>
        </p:pic>
      </p:grpSp>
      <p:sp>
        <p:nvSpPr>
          <p:cNvPr id="3629" name="Google Shape;3629;p42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30" name="Google Shape;3630;p424"/>
          <p:cNvSpPr txBox="1">
            <a:spLocks noGrp="1"/>
          </p:cNvSpPr>
          <p:nvPr>
            <p:ph type="title" idx="2"/>
          </p:nvPr>
        </p:nvSpPr>
        <p:spPr>
          <a:xfrm>
            <a:off x="1325796" y="1467313"/>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631" name="Google Shape;3631;p424"/>
          <p:cNvSpPr txBox="1">
            <a:spLocks noGrp="1"/>
          </p:cNvSpPr>
          <p:nvPr>
            <p:ph type="subTitle" idx="1"/>
          </p:nvPr>
        </p:nvSpPr>
        <p:spPr>
          <a:xfrm>
            <a:off x="1325678" y="1899613"/>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32" name="Google Shape;3632;p424"/>
          <p:cNvSpPr txBox="1">
            <a:spLocks noGrp="1"/>
          </p:cNvSpPr>
          <p:nvPr>
            <p:ph type="title" idx="3"/>
          </p:nvPr>
        </p:nvSpPr>
        <p:spPr>
          <a:xfrm>
            <a:off x="1325865" y="3090738"/>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633" name="Google Shape;3633;p424"/>
          <p:cNvSpPr txBox="1">
            <a:spLocks noGrp="1"/>
          </p:cNvSpPr>
          <p:nvPr>
            <p:ph type="subTitle" idx="4"/>
          </p:nvPr>
        </p:nvSpPr>
        <p:spPr>
          <a:xfrm>
            <a:off x="1325742" y="3523038"/>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34" name="Google Shape;3634;p424"/>
          <p:cNvSpPr txBox="1">
            <a:spLocks noGrp="1"/>
          </p:cNvSpPr>
          <p:nvPr>
            <p:ph type="title" idx="5"/>
          </p:nvPr>
        </p:nvSpPr>
        <p:spPr>
          <a:xfrm>
            <a:off x="6020122" y="1467325"/>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635" name="Google Shape;3635;p424"/>
          <p:cNvSpPr txBox="1">
            <a:spLocks noGrp="1"/>
          </p:cNvSpPr>
          <p:nvPr>
            <p:ph type="subTitle" idx="6"/>
          </p:nvPr>
        </p:nvSpPr>
        <p:spPr>
          <a:xfrm>
            <a:off x="6020004" y="1899625"/>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36" name="Google Shape;3636;p424"/>
          <p:cNvSpPr txBox="1">
            <a:spLocks noGrp="1"/>
          </p:cNvSpPr>
          <p:nvPr>
            <p:ph type="title" idx="7"/>
          </p:nvPr>
        </p:nvSpPr>
        <p:spPr>
          <a:xfrm>
            <a:off x="6020066" y="3090750"/>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637" name="Google Shape;3637;p424"/>
          <p:cNvSpPr txBox="1">
            <a:spLocks noGrp="1"/>
          </p:cNvSpPr>
          <p:nvPr>
            <p:ph type="subTitle" idx="8"/>
          </p:nvPr>
        </p:nvSpPr>
        <p:spPr>
          <a:xfrm>
            <a:off x="6019943" y="3523050"/>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3638"/>
        <p:cNvGrpSpPr/>
        <p:nvPr/>
      </p:nvGrpSpPr>
      <p:grpSpPr>
        <a:xfrm>
          <a:off x="0" y="0"/>
          <a:ext cx="0" cy="0"/>
          <a:chOff x="0" y="0"/>
          <a:chExt cx="0" cy="0"/>
        </a:xfrm>
      </p:grpSpPr>
      <p:grpSp>
        <p:nvGrpSpPr>
          <p:cNvPr id="3639" name="Google Shape;3639;p425"/>
          <p:cNvGrpSpPr/>
          <p:nvPr/>
        </p:nvGrpSpPr>
        <p:grpSpPr>
          <a:xfrm>
            <a:off x="-1280868" y="-1408800"/>
            <a:ext cx="11404015" cy="6945716"/>
            <a:chOff x="-1280868" y="-1408800"/>
            <a:chExt cx="11404015" cy="6945716"/>
          </a:xfrm>
        </p:grpSpPr>
        <p:pic>
          <p:nvPicPr>
            <p:cNvPr id="3640" name="Google Shape;3640;p425"/>
            <p:cNvPicPr preferRelativeResize="0"/>
            <p:nvPr/>
          </p:nvPicPr>
          <p:blipFill>
            <a:blip r:embed="rId2">
              <a:alphaModFix/>
            </a:blip>
            <a:stretch>
              <a:fillRect/>
            </a:stretch>
          </p:blipFill>
          <p:spPr>
            <a:xfrm>
              <a:off x="5260605" y="-1408800"/>
              <a:ext cx="2913825" cy="2613775"/>
            </a:xfrm>
            <a:prstGeom prst="rect">
              <a:avLst/>
            </a:prstGeom>
            <a:noFill/>
            <a:ln>
              <a:noFill/>
            </a:ln>
          </p:spPr>
        </p:pic>
        <p:pic>
          <p:nvPicPr>
            <p:cNvPr id="3641" name="Google Shape;3641;p425"/>
            <p:cNvPicPr preferRelativeResize="0"/>
            <p:nvPr/>
          </p:nvPicPr>
          <p:blipFill>
            <a:blip r:embed="rId3">
              <a:alphaModFix/>
            </a:blip>
            <a:stretch>
              <a:fillRect/>
            </a:stretch>
          </p:blipFill>
          <p:spPr>
            <a:xfrm rot="5400000">
              <a:off x="-1982131" y="1146300"/>
              <a:ext cx="3693299" cy="2290775"/>
            </a:xfrm>
            <a:prstGeom prst="rect">
              <a:avLst/>
            </a:prstGeom>
            <a:noFill/>
            <a:ln>
              <a:noFill/>
            </a:ln>
          </p:spPr>
        </p:pic>
        <p:pic>
          <p:nvPicPr>
            <p:cNvPr id="3642" name="Google Shape;3642;p425"/>
            <p:cNvPicPr preferRelativeResize="0"/>
            <p:nvPr/>
          </p:nvPicPr>
          <p:blipFill>
            <a:blip r:embed="rId4">
              <a:alphaModFix/>
            </a:blip>
            <a:stretch>
              <a:fillRect/>
            </a:stretch>
          </p:blipFill>
          <p:spPr>
            <a:xfrm rot="5400000" flipH="1">
              <a:off x="7662083" y="3075853"/>
              <a:ext cx="2932925" cy="1989201"/>
            </a:xfrm>
            <a:prstGeom prst="rect">
              <a:avLst/>
            </a:prstGeom>
            <a:noFill/>
            <a:ln>
              <a:noFill/>
            </a:ln>
          </p:spPr>
        </p:pic>
        <p:pic>
          <p:nvPicPr>
            <p:cNvPr id="3643" name="Google Shape;3643;p425"/>
            <p:cNvPicPr preferRelativeResize="0"/>
            <p:nvPr/>
          </p:nvPicPr>
          <p:blipFill rotWithShape="1">
            <a:blip r:embed="rId5">
              <a:alphaModFix/>
            </a:blip>
            <a:srcRect t="19260" b="31255"/>
            <a:stretch/>
          </p:blipFill>
          <p:spPr>
            <a:xfrm rot="-3690879">
              <a:off x="7755881" y="1413760"/>
              <a:ext cx="1694962" cy="912453"/>
            </a:xfrm>
            <a:prstGeom prst="rect">
              <a:avLst/>
            </a:prstGeom>
            <a:noFill/>
            <a:ln>
              <a:noFill/>
            </a:ln>
          </p:spPr>
        </p:pic>
      </p:grpSp>
      <p:sp>
        <p:nvSpPr>
          <p:cNvPr id="3644" name="Google Shape;3644;p42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45" name="Google Shape;3645;p425"/>
          <p:cNvSpPr txBox="1">
            <a:spLocks noGrp="1"/>
          </p:cNvSpPr>
          <p:nvPr>
            <p:ph type="title" idx="2"/>
          </p:nvPr>
        </p:nvSpPr>
        <p:spPr>
          <a:xfrm>
            <a:off x="1053888"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646" name="Google Shape;3646;p425"/>
          <p:cNvSpPr txBox="1">
            <a:spLocks noGrp="1"/>
          </p:cNvSpPr>
          <p:nvPr>
            <p:ph type="subTitle" idx="1"/>
          </p:nvPr>
        </p:nvSpPr>
        <p:spPr>
          <a:xfrm>
            <a:off x="10537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47" name="Google Shape;3647;p425"/>
          <p:cNvSpPr txBox="1">
            <a:spLocks noGrp="1"/>
          </p:cNvSpPr>
          <p:nvPr>
            <p:ph type="title" idx="3"/>
          </p:nvPr>
        </p:nvSpPr>
        <p:spPr>
          <a:xfrm>
            <a:off x="3519069"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648" name="Google Shape;3648;p425"/>
          <p:cNvSpPr txBox="1">
            <a:spLocks noGrp="1"/>
          </p:cNvSpPr>
          <p:nvPr>
            <p:ph type="subTitle" idx="4"/>
          </p:nvPr>
        </p:nvSpPr>
        <p:spPr>
          <a:xfrm>
            <a:off x="3518925"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49" name="Google Shape;3649;p425"/>
          <p:cNvSpPr txBox="1">
            <a:spLocks noGrp="1"/>
          </p:cNvSpPr>
          <p:nvPr>
            <p:ph type="title" idx="5"/>
          </p:nvPr>
        </p:nvSpPr>
        <p:spPr>
          <a:xfrm>
            <a:off x="5984394"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650" name="Google Shape;3650;p425"/>
          <p:cNvSpPr txBox="1">
            <a:spLocks noGrp="1"/>
          </p:cNvSpPr>
          <p:nvPr>
            <p:ph type="subTitle" idx="6"/>
          </p:nvPr>
        </p:nvSpPr>
        <p:spPr>
          <a:xfrm>
            <a:off x="59842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51" name="Google Shape;3651;p425"/>
          <p:cNvSpPr txBox="1">
            <a:spLocks noGrp="1"/>
          </p:cNvSpPr>
          <p:nvPr>
            <p:ph type="title" idx="7"/>
          </p:nvPr>
        </p:nvSpPr>
        <p:spPr>
          <a:xfrm>
            <a:off x="1053738"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652" name="Google Shape;3652;p425"/>
          <p:cNvSpPr txBox="1">
            <a:spLocks noGrp="1"/>
          </p:cNvSpPr>
          <p:nvPr>
            <p:ph type="subTitle" idx="8"/>
          </p:nvPr>
        </p:nvSpPr>
        <p:spPr>
          <a:xfrm>
            <a:off x="10536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53" name="Google Shape;3653;p425"/>
          <p:cNvSpPr txBox="1">
            <a:spLocks noGrp="1"/>
          </p:cNvSpPr>
          <p:nvPr>
            <p:ph type="title" idx="9"/>
          </p:nvPr>
        </p:nvSpPr>
        <p:spPr>
          <a:xfrm>
            <a:off x="3518919"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654" name="Google Shape;3654;p425"/>
          <p:cNvSpPr txBox="1">
            <a:spLocks noGrp="1"/>
          </p:cNvSpPr>
          <p:nvPr>
            <p:ph type="subTitle" idx="13"/>
          </p:nvPr>
        </p:nvSpPr>
        <p:spPr>
          <a:xfrm>
            <a:off x="3518775"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55" name="Google Shape;3655;p425"/>
          <p:cNvSpPr txBox="1">
            <a:spLocks noGrp="1"/>
          </p:cNvSpPr>
          <p:nvPr>
            <p:ph type="title" idx="14"/>
          </p:nvPr>
        </p:nvSpPr>
        <p:spPr>
          <a:xfrm>
            <a:off x="5984244"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656" name="Google Shape;3656;p425"/>
          <p:cNvSpPr txBox="1">
            <a:spLocks noGrp="1"/>
          </p:cNvSpPr>
          <p:nvPr>
            <p:ph type="subTitle" idx="15"/>
          </p:nvPr>
        </p:nvSpPr>
        <p:spPr>
          <a:xfrm>
            <a:off x="59841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3657"/>
        <p:cNvGrpSpPr/>
        <p:nvPr/>
      </p:nvGrpSpPr>
      <p:grpSpPr>
        <a:xfrm>
          <a:off x="0" y="0"/>
          <a:ext cx="0" cy="0"/>
          <a:chOff x="0" y="0"/>
          <a:chExt cx="0" cy="0"/>
        </a:xfrm>
      </p:grpSpPr>
      <p:grpSp>
        <p:nvGrpSpPr>
          <p:cNvPr id="3658" name="Google Shape;3658;p426"/>
          <p:cNvGrpSpPr/>
          <p:nvPr/>
        </p:nvGrpSpPr>
        <p:grpSpPr>
          <a:xfrm>
            <a:off x="-200222" y="-552413"/>
            <a:ext cx="10178698" cy="8163012"/>
            <a:chOff x="-200222" y="-552413"/>
            <a:chExt cx="10178698" cy="8163012"/>
          </a:xfrm>
        </p:grpSpPr>
        <p:pic>
          <p:nvPicPr>
            <p:cNvPr id="3659" name="Google Shape;3659;p426"/>
            <p:cNvPicPr preferRelativeResize="0"/>
            <p:nvPr/>
          </p:nvPicPr>
          <p:blipFill>
            <a:blip r:embed="rId2">
              <a:alphaModFix/>
            </a:blip>
            <a:stretch>
              <a:fillRect/>
            </a:stretch>
          </p:blipFill>
          <p:spPr>
            <a:xfrm rot="5400000">
              <a:off x="6610926" y="93263"/>
              <a:ext cx="4013225" cy="2721874"/>
            </a:xfrm>
            <a:prstGeom prst="rect">
              <a:avLst/>
            </a:prstGeom>
            <a:noFill/>
            <a:ln>
              <a:noFill/>
            </a:ln>
          </p:spPr>
        </p:pic>
        <p:pic>
          <p:nvPicPr>
            <p:cNvPr id="3660" name="Google Shape;3660;p426"/>
            <p:cNvPicPr preferRelativeResize="0"/>
            <p:nvPr/>
          </p:nvPicPr>
          <p:blipFill>
            <a:blip r:embed="rId3">
              <a:alphaModFix/>
            </a:blip>
            <a:stretch>
              <a:fillRect/>
            </a:stretch>
          </p:blipFill>
          <p:spPr>
            <a:xfrm>
              <a:off x="-200222" y="3899125"/>
              <a:ext cx="5983825" cy="3711474"/>
            </a:xfrm>
            <a:prstGeom prst="rect">
              <a:avLst/>
            </a:prstGeom>
            <a:noFill/>
            <a:ln>
              <a:noFill/>
            </a:ln>
          </p:spPr>
        </p:pic>
        <p:pic>
          <p:nvPicPr>
            <p:cNvPr id="3661" name="Google Shape;3661;p426"/>
            <p:cNvPicPr preferRelativeResize="0"/>
            <p:nvPr/>
          </p:nvPicPr>
          <p:blipFill>
            <a:blip r:embed="rId4">
              <a:alphaModFix/>
            </a:blip>
            <a:stretch>
              <a:fillRect/>
            </a:stretch>
          </p:blipFill>
          <p:spPr>
            <a:xfrm rot="5400000">
              <a:off x="7278787" y="3396688"/>
              <a:ext cx="2216575" cy="1513850"/>
            </a:xfrm>
            <a:prstGeom prst="rect">
              <a:avLst/>
            </a:prstGeom>
            <a:noFill/>
            <a:ln>
              <a:noFill/>
            </a:ln>
          </p:spPr>
        </p:pic>
      </p:grpSp>
      <p:sp>
        <p:nvSpPr>
          <p:cNvPr id="3662" name="Google Shape;3662;p426"/>
          <p:cNvSpPr txBox="1">
            <a:spLocks noGrp="1"/>
          </p:cNvSpPr>
          <p:nvPr>
            <p:ph type="title"/>
          </p:nvPr>
        </p:nvSpPr>
        <p:spPr>
          <a:xfrm>
            <a:off x="2211000" y="1176600"/>
            <a:ext cx="4722000" cy="1501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3663" name="Google Shape;3663;p426"/>
          <p:cNvSpPr txBox="1">
            <a:spLocks noGrp="1"/>
          </p:cNvSpPr>
          <p:nvPr>
            <p:ph type="subTitle" idx="1"/>
          </p:nvPr>
        </p:nvSpPr>
        <p:spPr>
          <a:xfrm>
            <a:off x="2488875" y="2598600"/>
            <a:ext cx="4166400" cy="9111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Title and Text 1">
  <p:cSld name="CUSTOM_17">
    <p:spTree>
      <p:nvGrpSpPr>
        <p:cNvPr id="1" name="Shape 3664"/>
        <p:cNvGrpSpPr/>
        <p:nvPr/>
      </p:nvGrpSpPr>
      <p:grpSpPr>
        <a:xfrm>
          <a:off x="0" y="0"/>
          <a:ext cx="0" cy="0"/>
          <a:chOff x="0" y="0"/>
          <a:chExt cx="0" cy="0"/>
        </a:xfrm>
      </p:grpSpPr>
      <p:grpSp>
        <p:nvGrpSpPr>
          <p:cNvPr id="3665" name="Google Shape;3665;p427"/>
          <p:cNvGrpSpPr/>
          <p:nvPr/>
        </p:nvGrpSpPr>
        <p:grpSpPr>
          <a:xfrm>
            <a:off x="188755" y="-780562"/>
            <a:ext cx="8955244" cy="7910287"/>
            <a:chOff x="188755" y="-780563"/>
            <a:chExt cx="8955244" cy="7910287"/>
          </a:xfrm>
        </p:grpSpPr>
        <p:pic>
          <p:nvPicPr>
            <p:cNvPr id="3666" name="Google Shape;3666;p427"/>
            <p:cNvPicPr preferRelativeResize="0"/>
            <p:nvPr/>
          </p:nvPicPr>
          <p:blipFill>
            <a:blip r:embed="rId2">
              <a:alphaModFix/>
            </a:blip>
            <a:stretch>
              <a:fillRect/>
            </a:stretch>
          </p:blipFill>
          <p:spPr>
            <a:xfrm rot="10800000" flipH="1">
              <a:off x="188755" y="-780563"/>
              <a:ext cx="3444049" cy="2136176"/>
            </a:xfrm>
            <a:prstGeom prst="rect">
              <a:avLst/>
            </a:prstGeom>
            <a:noFill/>
            <a:ln>
              <a:noFill/>
            </a:ln>
          </p:spPr>
        </p:pic>
        <p:pic>
          <p:nvPicPr>
            <p:cNvPr id="3667" name="Google Shape;3667;p427"/>
            <p:cNvPicPr preferRelativeResize="0"/>
            <p:nvPr/>
          </p:nvPicPr>
          <p:blipFill>
            <a:blip r:embed="rId3">
              <a:alphaModFix/>
            </a:blip>
            <a:stretch>
              <a:fillRect/>
            </a:stretch>
          </p:blipFill>
          <p:spPr>
            <a:xfrm>
              <a:off x="4913553" y="3381000"/>
              <a:ext cx="4179076" cy="3748724"/>
            </a:xfrm>
            <a:prstGeom prst="rect">
              <a:avLst/>
            </a:prstGeom>
            <a:noFill/>
            <a:ln>
              <a:noFill/>
            </a:ln>
          </p:spPr>
        </p:pic>
        <p:pic>
          <p:nvPicPr>
            <p:cNvPr id="3668" name="Google Shape;3668;p427"/>
            <p:cNvPicPr preferRelativeResize="0"/>
            <p:nvPr/>
          </p:nvPicPr>
          <p:blipFill>
            <a:blip r:embed="rId4">
              <a:alphaModFix/>
            </a:blip>
            <a:stretch>
              <a:fillRect/>
            </a:stretch>
          </p:blipFill>
          <p:spPr>
            <a:xfrm>
              <a:off x="7382450" y="2664425"/>
              <a:ext cx="1761549" cy="1580151"/>
            </a:xfrm>
            <a:prstGeom prst="rect">
              <a:avLst/>
            </a:prstGeom>
            <a:noFill/>
            <a:ln>
              <a:noFill/>
            </a:ln>
          </p:spPr>
        </p:pic>
        <p:pic>
          <p:nvPicPr>
            <p:cNvPr id="3669" name="Google Shape;3669;p427"/>
            <p:cNvPicPr preferRelativeResize="0"/>
            <p:nvPr/>
          </p:nvPicPr>
          <p:blipFill>
            <a:blip r:embed="rId5">
              <a:alphaModFix/>
            </a:blip>
            <a:stretch>
              <a:fillRect/>
            </a:stretch>
          </p:blipFill>
          <p:spPr>
            <a:xfrm rot="-5400000">
              <a:off x="7408613" y="3210012"/>
              <a:ext cx="2042425" cy="1394901"/>
            </a:xfrm>
            <a:prstGeom prst="rect">
              <a:avLst/>
            </a:prstGeom>
            <a:noFill/>
            <a:ln>
              <a:noFill/>
            </a:ln>
          </p:spPr>
        </p:pic>
      </p:grpSp>
      <p:sp>
        <p:nvSpPr>
          <p:cNvPr id="3670" name="Google Shape;3670;p42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71" name="Google Shape;3671;p427"/>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3672" name="Google Shape;3672;p427"/>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Title and Text 2">
  <p:cSld name="CUSTOM_18">
    <p:spTree>
      <p:nvGrpSpPr>
        <p:cNvPr id="1" name="Shape 3673"/>
        <p:cNvGrpSpPr/>
        <p:nvPr/>
      </p:nvGrpSpPr>
      <p:grpSpPr>
        <a:xfrm>
          <a:off x="0" y="0"/>
          <a:ext cx="0" cy="0"/>
          <a:chOff x="0" y="0"/>
          <a:chExt cx="0" cy="0"/>
        </a:xfrm>
      </p:grpSpPr>
      <p:grpSp>
        <p:nvGrpSpPr>
          <p:cNvPr id="3674" name="Google Shape;3674;p428"/>
          <p:cNvGrpSpPr/>
          <p:nvPr/>
        </p:nvGrpSpPr>
        <p:grpSpPr>
          <a:xfrm>
            <a:off x="-1701425" y="-1739300"/>
            <a:ext cx="12263051" cy="8329945"/>
            <a:chOff x="-1701425" y="-1739300"/>
            <a:chExt cx="12263051" cy="8329945"/>
          </a:xfrm>
        </p:grpSpPr>
        <p:pic>
          <p:nvPicPr>
            <p:cNvPr id="3675" name="Google Shape;3675;p428"/>
            <p:cNvPicPr preferRelativeResize="0"/>
            <p:nvPr/>
          </p:nvPicPr>
          <p:blipFill>
            <a:blip r:embed="rId2">
              <a:alphaModFix/>
            </a:blip>
            <a:stretch>
              <a:fillRect/>
            </a:stretch>
          </p:blipFill>
          <p:spPr>
            <a:xfrm rot="10800000">
              <a:off x="5015972" y="3338347"/>
              <a:ext cx="4795305" cy="3252298"/>
            </a:xfrm>
            <a:prstGeom prst="rect">
              <a:avLst/>
            </a:prstGeom>
            <a:noFill/>
            <a:ln>
              <a:noFill/>
            </a:ln>
          </p:spPr>
        </p:pic>
        <p:pic>
          <p:nvPicPr>
            <p:cNvPr id="3676" name="Google Shape;3676;p428"/>
            <p:cNvPicPr preferRelativeResize="0"/>
            <p:nvPr/>
          </p:nvPicPr>
          <p:blipFill>
            <a:blip r:embed="rId3">
              <a:alphaModFix/>
            </a:blip>
            <a:stretch>
              <a:fillRect/>
            </a:stretch>
          </p:blipFill>
          <p:spPr>
            <a:xfrm>
              <a:off x="-1701425" y="-1739300"/>
              <a:ext cx="3779951" cy="3390725"/>
            </a:xfrm>
            <a:prstGeom prst="rect">
              <a:avLst/>
            </a:prstGeom>
            <a:noFill/>
            <a:ln>
              <a:noFill/>
            </a:ln>
          </p:spPr>
        </p:pic>
        <p:pic>
          <p:nvPicPr>
            <p:cNvPr id="3677" name="Google Shape;3677;p428"/>
            <p:cNvPicPr preferRelativeResize="0"/>
            <p:nvPr/>
          </p:nvPicPr>
          <p:blipFill>
            <a:blip r:embed="rId4">
              <a:alphaModFix/>
            </a:blip>
            <a:stretch>
              <a:fillRect/>
            </a:stretch>
          </p:blipFill>
          <p:spPr>
            <a:xfrm>
              <a:off x="6935990" y="-1451925"/>
              <a:ext cx="3625636" cy="3252300"/>
            </a:xfrm>
            <a:prstGeom prst="rect">
              <a:avLst/>
            </a:prstGeom>
            <a:noFill/>
            <a:ln>
              <a:noFill/>
            </a:ln>
          </p:spPr>
        </p:pic>
        <p:pic>
          <p:nvPicPr>
            <p:cNvPr id="3678" name="Google Shape;3678;p428"/>
            <p:cNvPicPr preferRelativeResize="0"/>
            <p:nvPr/>
          </p:nvPicPr>
          <p:blipFill>
            <a:blip r:embed="rId5">
              <a:alphaModFix/>
            </a:blip>
            <a:stretch>
              <a:fillRect/>
            </a:stretch>
          </p:blipFill>
          <p:spPr>
            <a:xfrm>
              <a:off x="6936006" y="3066000"/>
              <a:ext cx="2125575" cy="2312276"/>
            </a:xfrm>
            <a:prstGeom prst="rect">
              <a:avLst/>
            </a:prstGeom>
            <a:noFill/>
            <a:ln>
              <a:noFill/>
            </a:ln>
          </p:spPr>
        </p:pic>
        <p:pic>
          <p:nvPicPr>
            <p:cNvPr id="3679" name="Google Shape;3679;p428"/>
            <p:cNvPicPr preferRelativeResize="0"/>
            <p:nvPr/>
          </p:nvPicPr>
          <p:blipFill rotWithShape="1">
            <a:blip r:embed="rId6">
              <a:alphaModFix/>
            </a:blip>
            <a:srcRect t="19260" b="31255"/>
            <a:stretch/>
          </p:blipFill>
          <p:spPr>
            <a:xfrm rot="1776172">
              <a:off x="870081" y="79423"/>
              <a:ext cx="1694962" cy="912453"/>
            </a:xfrm>
            <a:prstGeom prst="rect">
              <a:avLst/>
            </a:prstGeom>
            <a:noFill/>
            <a:ln>
              <a:noFill/>
            </a:ln>
          </p:spPr>
        </p:pic>
      </p:grpSp>
      <p:sp>
        <p:nvSpPr>
          <p:cNvPr id="3680" name="Google Shape;3680;p42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81" name="Google Shape;3681;p428"/>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3682" name="Google Shape;3682;p428"/>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Title Only 1">
  <p:cSld name="CUSTOM_6">
    <p:spTree>
      <p:nvGrpSpPr>
        <p:cNvPr id="1" name="Shape 3683"/>
        <p:cNvGrpSpPr/>
        <p:nvPr/>
      </p:nvGrpSpPr>
      <p:grpSpPr>
        <a:xfrm>
          <a:off x="0" y="0"/>
          <a:ext cx="0" cy="0"/>
          <a:chOff x="0" y="0"/>
          <a:chExt cx="0" cy="0"/>
        </a:xfrm>
      </p:grpSpPr>
      <p:grpSp>
        <p:nvGrpSpPr>
          <p:cNvPr id="3684" name="Google Shape;3684;p429"/>
          <p:cNvGrpSpPr/>
          <p:nvPr/>
        </p:nvGrpSpPr>
        <p:grpSpPr>
          <a:xfrm>
            <a:off x="-1054292" y="35775"/>
            <a:ext cx="11314667" cy="7313371"/>
            <a:chOff x="-1054292" y="35775"/>
            <a:chExt cx="11314667" cy="7313371"/>
          </a:xfrm>
        </p:grpSpPr>
        <p:pic>
          <p:nvPicPr>
            <p:cNvPr id="3685" name="Google Shape;3685;p429"/>
            <p:cNvPicPr preferRelativeResize="0"/>
            <p:nvPr/>
          </p:nvPicPr>
          <p:blipFill>
            <a:blip r:embed="rId2">
              <a:alphaModFix/>
            </a:blip>
            <a:stretch>
              <a:fillRect/>
            </a:stretch>
          </p:blipFill>
          <p:spPr>
            <a:xfrm rot="-5400000" flipH="1">
              <a:off x="7457437" y="692712"/>
              <a:ext cx="3459874" cy="2146001"/>
            </a:xfrm>
            <a:prstGeom prst="rect">
              <a:avLst/>
            </a:prstGeom>
            <a:noFill/>
            <a:ln>
              <a:noFill/>
            </a:ln>
          </p:spPr>
        </p:pic>
        <p:pic>
          <p:nvPicPr>
            <p:cNvPr id="3686" name="Google Shape;3686;p429"/>
            <p:cNvPicPr preferRelativeResize="0"/>
            <p:nvPr/>
          </p:nvPicPr>
          <p:blipFill rotWithShape="1">
            <a:blip r:embed="rId3">
              <a:alphaModFix/>
            </a:blip>
            <a:srcRect l="10169" t="17695" r="12437" b="31587"/>
            <a:stretch/>
          </p:blipFill>
          <p:spPr>
            <a:xfrm>
              <a:off x="179525" y="183287"/>
              <a:ext cx="1537600" cy="1096174"/>
            </a:xfrm>
            <a:prstGeom prst="rect">
              <a:avLst/>
            </a:prstGeom>
            <a:noFill/>
            <a:ln>
              <a:noFill/>
            </a:ln>
          </p:spPr>
        </p:pic>
        <p:pic>
          <p:nvPicPr>
            <p:cNvPr id="3687" name="Google Shape;3687;p429"/>
            <p:cNvPicPr preferRelativeResize="0"/>
            <p:nvPr/>
          </p:nvPicPr>
          <p:blipFill>
            <a:blip r:embed="rId4">
              <a:alphaModFix/>
            </a:blip>
            <a:stretch>
              <a:fillRect/>
            </a:stretch>
          </p:blipFill>
          <p:spPr>
            <a:xfrm rot="-9211542">
              <a:off x="-698285" y="4228446"/>
              <a:ext cx="3605403" cy="2445275"/>
            </a:xfrm>
            <a:prstGeom prst="rect">
              <a:avLst/>
            </a:prstGeom>
            <a:noFill/>
            <a:ln>
              <a:noFill/>
            </a:ln>
          </p:spPr>
        </p:pic>
        <p:pic>
          <p:nvPicPr>
            <p:cNvPr id="3688" name="Google Shape;3688;p429"/>
            <p:cNvPicPr preferRelativeResize="0"/>
            <p:nvPr/>
          </p:nvPicPr>
          <p:blipFill>
            <a:blip r:embed="rId5">
              <a:alphaModFix/>
            </a:blip>
            <a:stretch>
              <a:fillRect/>
            </a:stretch>
          </p:blipFill>
          <p:spPr>
            <a:xfrm rot="-1186094">
              <a:off x="7759449" y="3949750"/>
              <a:ext cx="1786999" cy="1220449"/>
            </a:xfrm>
            <a:prstGeom prst="rect">
              <a:avLst/>
            </a:prstGeom>
            <a:noFill/>
            <a:ln>
              <a:noFill/>
            </a:ln>
          </p:spPr>
        </p:pic>
      </p:grpSp>
      <p:sp>
        <p:nvSpPr>
          <p:cNvPr id="3689" name="Google Shape;3689;p42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Title Only 2">
  <p:cSld name="CUSTOM_7">
    <p:spTree>
      <p:nvGrpSpPr>
        <p:cNvPr id="1" name="Shape 3690"/>
        <p:cNvGrpSpPr/>
        <p:nvPr/>
      </p:nvGrpSpPr>
      <p:grpSpPr>
        <a:xfrm>
          <a:off x="0" y="0"/>
          <a:ext cx="0" cy="0"/>
          <a:chOff x="0" y="0"/>
          <a:chExt cx="0" cy="0"/>
        </a:xfrm>
      </p:grpSpPr>
      <p:grpSp>
        <p:nvGrpSpPr>
          <p:cNvPr id="3691" name="Google Shape;3691;p430"/>
          <p:cNvGrpSpPr/>
          <p:nvPr/>
        </p:nvGrpSpPr>
        <p:grpSpPr>
          <a:xfrm>
            <a:off x="-600950" y="-1624125"/>
            <a:ext cx="10780900" cy="8093200"/>
            <a:chOff x="-600950" y="-1624125"/>
            <a:chExt cx="10780900" cy="8093200"/>
          </a:xfrm>
        </p:grpSpPr>
        <p:grpSp>
          <p:nvGrpSpPr>
            <p:cNvPr id="3692" name="Google Shape;3692;p430"/>
            <p:cNvGrpSpPr/>
            <p:nvPr/>
          </p:nvGrpSpPr>
          <p:grpSpPr>
            <a:xfrm>
              <a:off x="-600950" y="-508450"/>
              <a:ext cx="10780900" cy="6977525"/>
              <a:chOff x="-600950" y="-508450"/>
              <a:chExt cx="10780900" cy="6977525"/>
            </a:xfrm>
          </p:grpSpPr>
          <p:pic>
            <p:nvPicPr>
              <p:cNvPr id="3693" name="Google Shape;3693;p430"/>
              <p:cNvPicPr preferRelativeResize="0"/>
              <p:nvPr/>
            </p:nvPicPr>
            <p:blipFill>
              <a:blip r:embed="rId2">
                <a:alphaModFix/>
              </a:blip>
              <a:stretch>
                <a:fillRect/>
              </a:stretch>
            </p:blipFill>
            <p:spPr>
              <a:xfrm>
                <a:off x="-600950" y="-508450"/>
                <a:ext cx="2327950" cy="2088199"/>
              </a:xfrm>
              <a:prstGeom prst="rect">
                <a:avLst/>
              </a:prstGeom>
              <a:noFill/>
              <a:ln>
                <a:noFill/>
              </a:ln>
            </p:spPr>
          </p:pic>
          <p:pic>
            <p:nvPicPr>
              <p:cNvPr id="3694" name="Google Shape;3694;p430"/>
              <p:cNvPicPr preferRelativeResize="0"/>
              <p:nvPr/>
            </p:nvPicPr>
            <p:blipFill>
              <a:blip r:embed="rId3">
                <a:alphaModFix/>
              </a:blip>
              <a:stretch>
                <a:fillRect/>
              </a:stretch>
            </p:blipFill>
            <p:spPr>
              <a:xfrm rot="6157483">
                <a:off x="-324710" y="1290739"/>
                <a:ext cx="1888475" cy="1289749"/>
              </a:xfrm>
              <a:prstGeom prst="rect">
                <a:avLst/>
              </a:prstGeom>
              <a:noFill/>
              <a:ln>
                <a:noFill/>
              </a:ln>
            </p:spPr>
          </p:pic>
          <p:pic>
            <p:nvPicPr>
              <p:cNvPr id="3695" name="Google Shape;3695;p430"/>
              <p:cNvPicPr preferRelativeResize="0"/>
              <p:nvPr/>
            </p:nvPicPr>
            <p:blipFill>
              <a:blip r:embed="rId4">
                <a:alphaModFix/>
              </a:blip>
              <a:stretch>
                <a:fillRect/>
              </a:stretch>
            </p:blipFill>
            <p:spPr>
              <a:xfrm rot="5400000" flipH="1">
                <a:off x="7578124" y="3316450"/>
                <a:ext cx="3100677" cy="2102974"/>
              </a:xfrm>
              <a:prstGeom prst="rect">
                <a:avLst/>
              </a:prstGeom>
              <a:noFill/>
              <a:ln>
                <a:noFill/>
              </a:ln>
            </p:spPr>
          </p:pic>
          <p:pic>
            <p:nvPicPr>
              <p:cNvPr id="3696" name="Google Shape;3696;p430"/>
              <p:cNvPicPr preferRelativeResize="0"/>
              <p:nvPr/>
            </p:nvPicPr>
            <p:blipFill>
              <a:blip r:embed="rId5">
                <a:alphaModFix/>
              </a:blip>
              <a:stretch>
                <a:fillRect/>
              </a:stretch>
            </p:blipFill>
            <p:spPr>
              <a:xfrm rot="1628416">
                <a:off x="4974155" y="3581521"/>
                <a:ext cx="2298962" cy="2500882"/>
              </a:xfrm>
              <a:prstGeom prst="rect">
                <a:avLst/>
              </a:prstGeom>
              <a:noFill/>
              <a:ln>
                <a:noFill/>
              </a:ln>
            </p:spPr>
          </p:pic>
        </p:grpSp>
        <p:pic>
          <p:nvPicPr>
            <p:cNvPr id="3697" name="Google Shape;3697;p430"/>
            <p:cNvPicPr preferRelativeResize="0"/>
            <p:nvPr/>
          </p:nvPicPr>
          <p:blipFill>
            <a:blip r:embed="rId6">
              <a:alphaModFix/>
            </a:blip>
            <a:stretch>
              <a:fillRect/>
            </a:stretch>
          </p:blipFill>
          <p:spPr>
            <a:xfrm rot="10800000" flipH="1">
              <a:off x="5515005" y="-1624125"/>
              <a:ext cx="4184270" cy="2595300"/>
            </a:xfrm>
            <a:prstGeom prst="rect">
              <a:avLst/>
            </a:prstGeom>
            <a:noFill/>
            <a:ln>
              <a:noFill/>
            </a:ln>
          </p:spPr>
        </p:pic>
      </p:grpSp>
      <p:sp>
        <p:nvSpPr>
          <p:cNvPr id="3698" name="Google Shape;3698;p43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Title Only 3">
  <p:cSld name="CUSTOM_8">
    <p:spTree>
      <p:nvGrpSpPr>
        <p:cNvPr id="1" name="Shape 3699"/>
        <p:cNvGrpSpPr/>
        <p:nvPr/>
      </p:nvGrpSpPr>
      <p:grpSpPr>
        <a:xfrm>
          <a:off x="0" y="0"/>
          <a:ext cx="0" cy="0"/>
          <a:chOff x="0" y="0"/>
          <a:chExt cx="0" cy="0"/>
        </a:xfrm>
      </p:grpSpPr>
      <p:grpSp>
        <p:nvGrpSpPr>
          <p:cNvPr id="3700" name="Google Shape;3700;p431"/>
          <p:cNvGrpSpPr/>
          <p:nvPr/>
        </p:nvGrpSpPr>
        <p:grpSpPr>
          <a:xfrm>
            <a:off x="-898133" y="-1111462"/>
            <a:ext cx="10893484" cy="7070612"/>
            <a:chOff x="-898133" y="-1111462"/>
            <a:chExt cx="10893484" cy="7070612"/>
          </a:xfrm>
        </p:grpSpPr>
        <p:pic>
          <p:nvPicPr>
            <p:cNvPr id="3701" name="Google Shape;3701;p431"/>
            <p:cNvPicPr preferRelativeResize="0"/>
            <p:nvPr/>
          </p:nvPicPr>
          <p:blipFill>
            <a:blip r:embed="rId2">
              <a:alphaModFix/>
            </a:blip>
            <a:stretch>
              <a:fillRect/>
            </a:stretch>
          </p:blipFill>
          <p:spPr>
            <a:xfrm rot="5400000">
              <a:off x="7530414" y="-98237"/>
              <a:ext cx="2937549" cy="1992326"/>
            </a:xfrm>
            <a:prstGeom prst="rect">
              <a:avLst/>
            </a:prstGeom>
            <a:noFill/>
            <a:ln>
              <a:noFill/>
            </a:ln>
          </p:spPr>
        </p:pic>
        <p:pic>
          <p:nvPicPr>
            <p:cNvPr id="3702" name="Google Shape;3702;p431"/>
            <p:cNvPicPr preferRelativeResize="0"/>
            <p:nvPr/>
          </p:nvPicPr>
          <p:blipFill>
            <a:blip r:embed="rId3">
              <a:alphaModFix/>
            </a:blip>
            <a:stretch>
              <a:fillRect/>
            </a:stretch>
          </p:blipFill>
          <p:spPr>
            <a:xfrm rot="5400000">
              <a:off x="-1554995" y="-454600"/>
              <a:ext cx="3459450" cy="2145725"/>
            </a:xfrm>
            <a:prstGeom prst="rect">
              <a:avLst/>
            </a:prstGeom>
            <a:noFill/>
            <a:ln>
              <a:noFill/>
            </a:ln>
          </p:spPr>
        </p:pic>
        <p:pic>
          <p:nvPicPr>
            <p:cNvPr id="3703" name="Google Shape;3703;p431"/>
            <p:cNvPicPr preferRelativeResize="0"/>
            <p:nvPr/>
          </p:nvPicPr>
          <p:blipFill>
            <a:blip r:embed="rId4">
              <a:alphaModFix/>
            </a:blip>
            <a:stretch>
              <a:fillRect/>
            </a:stretch>
          </p:blipFill>
          <p:spPr>
            <a:xfrm rot="10800000">
              <a:off x="7719152" y="3947500"/>
              <a:ext cx="2242574" cy="2011650"/>
            </a:xfrm>
            <a:prstGeom prst="rect">
              <a:avLst/>
            </a:prstGeom>
            <a:noFill/>
            <a:ln>
              <a:noFill/>
            </a:ln>
          </p:spPr>
        </p:pic>
        <p:pic>
          <p:nvPicPr>
            <p:cNvPr id="3704" name="Google Shape;3704;p431"/>
            <p:cNvPicPr preferRelativeResize="0"/>
            <p:nvPr/>
          </p:nvPicPr>
          <p:blipFill>
            <a:blip r:embed="rId5">
              <a:alphaModFix/>
            </a:blip>
            <a:stretch>
              <a:fillRect/>
            </a:stretch>
          </p:blipFill>
          <p:spPr>
            <a:xfrm>
              <a:off x="960850" y="241600"/>
              <a:ext cx="1463325" cy="1312650"/>
            </a:xfrm>
            <a:prstGeom prst="rect">
              <a:avLst/>
            </a:prstGeom>
            <a:noFill/>
            <a:ln>
              <a:noFill/>
            </a:ln>
          </p:spPr>
        </p:pic>
        <p:pic>
          <p:nvPicPr>
            <p:cNvPr id="3705" name="Google Shape;3705;p431"/>
            <p:cNvPicPr preferRelativeResize="0"/>
            <p:nvPr/>
          </p:nvPicPr>
          <p:blipFill rotWithShape="1">
            <a:blip r:embed="rId6">
              <a:alphaModFix/>
            </a:blip>
            <a:srcRect l="18347" t="12743" r="15371" b="13386"/>
            <a:stretch/>
          </p:blipFill>
          <p:spPr>
            <a:xfrm>
              <a:off x="7453775" y="179150"/>
              <a:ext cx="1082701" cy="1312651"/>
            </a:xfrm>
            <a:prstGeom prst="rect">
              <a:avLst/>
            </a:prstGeom>
            <a:noFill/>
            <a:ln>
              <a:noFill/>
            </a:ln>
          </p:spPr>
        </p:pic>
        <p:pic>
          <p:nvPicPr>
            <p:cNvPr id="3706" name="Google Shape;3706;p431"/>
            <p:cNvPicPr preferRelativeResize="0"/>
            <p:nvPr/>
          </p:nvPicPr>
          <p:blipFill rotWithShape="1">
            <a:blip r:embed="rId7">
              <a:alphaModFix/>
            </a:blip>
            <a:srcRect t="17696" b="29511"/>
            <a:stretch/>
          </p:blipFill>
          <p:spPr>
            <a:xfrm rot="1601855">
              <a:off x="1816752" y="3995078"/>
              <a:ext cx="2134050" cy="1225544"/>
            </a:xfrm>
            <a:prstGeom prst="rect">
              <a:avLst/>
            </a:prstGeom>
            <a:noFill/>
            <a:ln>
              <a:noFill/>
            </a:ln>
          </p:spPr>
        </p:pic>
      </p:grpSp>
      <p:sp>
        <p:nvSpPr>
          <p:cNvPr id="3707" name="Google Shape;3707;p43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Title Only 4">
  <p:cSld name="CUSTOM_9">
    <p:spTree>
      <p:nvGrpSpPr>
        <p:cNvPr id="1" name="Shape 3708"/>
        <p:cNvGrpSpPr/>
        <p:nvPr/>
      </p:nvGrpSpPr>
      <p:grpSpPr>
        <a:xfrm>
          <a:off x="0" y="0"/>
          <a:ext cx="0" cy="0"/>
          <a:chOff x="0" y="0"/>
          <a:chExt cx="0" cy="0"/>
        </a:xfrm>
      </p:grpSpPr>
      <p:grpSp>
        <p:nvGrpSpPr>
          <p:cNvPr id="3709" name="Google Shape;3709;p432"/>
          <p:cNvGrpSpPr/>
          <p:nvPr/>
        </p:nvGrpSpPr>
        <p:grpSpPr>
          <a:xfrm>
            <a:off x="-522355" y="-941251"/>
            <a:ext cx="11946884" cy="7445138"/>
            <a:chOff x="-522355" y="-941251"/>
            <a:chExt cx="11946884" cy="7445138"/>
          </a:xfrm>
        </p:grpSpPr>
        <p:pic>
          <p:nvPicPr>
            <p:cNvPr id="3710" name="Google Shape;3710;p432"/>
            <p:cNvPicPr preferRelativeResize="0"/>
            <p:nvPr/>
          </p:nvPicPr>
          <p:blipFill>
            <a:blip r:embed="rId2">
              <a:alphaModFix/>
            </a:blip>
            <a:stretch>
              <a:fillRect/>
            </a:stretch>
          </p:blipFill>
          <p:spPr>
            <a:xfrm>
              <a:off x="7627062" y="1017713"/>
              <a:ext cx="3797467" cy="3406425"/>
            </a:xfrm>
            <a:prstGeom prst="rect">
              <a:avLst/>
            </a:prstGeom>
            <a:noFill/>
            <a:ln>
              <a:noFill/>
            </a:ln>
          </p:spPr>
        </p:pic>
        <p:pic>
          <p:nvPicPr>
            <p:cNvPr id="3711" name="Google Shape;3711;p432"/>
            <p:cNvPicPr preferRelativeResize="0"/>
            <p:nvPr/>
          </p:nvPicPr>
          <p:blipFill>
            <a:blip r:embed="rId3">
              <a:alphaModFix/>
            </a:blip>
            <a:stretch>
              <a:fillRect/>
            </a:stretch>
          </p:blipFill>
          <p:spPr>
            <a:xfrm rot="10800000" flipH="1">
              <a:off x="-522350" y="-941251"/>
              <a:ext cx="3496402" cy="2168651"/>
            </a:xfrm>
            <a:prstGeom prst="rect">
              <a:avLst/>
            </a:prstGeom>
            <a:noFill/>
            <a:ln>
              <a:noFill/>
            </a:ln>
          </p:spPr>
        </p:pic>
        <p:pic>
          <p:nvPicPr>
            <p:cNvPr id="3712" name="Google Shape;3712;p432"/>
            <p:cNvPicPr preferRelativeResize="0"/>
            <p:nvPr/>
          </p:nvPicPr>
          <p:blipFill>
            <a:blip r:embed="rId4">
              <a:alphaModFix/>
            </a:blip>
            <a:stretch>
              <a:fillRect/>
            </a:stretch>
          </p:blipFill>
          <p:spPr>
            <a:xfrm>
              <a:off x="7669571" y="59325"/>
              <a:ext cx="1302178" cy="1168075"/>
            </a:xfrm>
            <a:prstGeom prst="rect">
              <a:avLst/>
            </a:prstGeom>
            <a:noFill/>
            <a:ln>
              <a:noFill/>
            </a:ln>
          </p:spPr>
        </p:pic>
        <p:pic>
          <p:nvPicPr>
            <p:cNvPr id="3713" name="Google Shape;3713;p432"/>
            <p:cNvPicPr preferRelativeResize="0"/>
            <p:nvPr/>
          </p:nvPicPr>
          <p:blipFill>
            <a:blip r:embed="rId5">
              <a:alphaModFix/>
            </a:blip>
            <a:stretch>
              <a:fillRect/>
            </a:stretch>
          </p:blipFill>
          <p:spPr>
            <a:xfrm rot="10800000" flipH="1">
              <a:off x="-522355" y="4335238"/>
              <a:ext cx="3197532" cy="2168649"/>
            </a:xfrm>
            <a:prstGeom prst="rect">
              <a:avLst/>
            </a:prstGeom>
            <a:noFill/>
            <a:ln>
              <a:noFill/>
            </a:ln>
          </p:spPr>
        </p:pic>
        <p:pic>
          <p:nvPicPr>
            <p:cNvPr id="3714" name="Google Shape;3714;p432"/>
            <p:cNvPicPr preferRelativeResize="0"/>
            <p:nvPr/>
          </p:nvPicPr>
          <p:blipFill rotWithShape="1">
            <a:blip r:embed="rId6">
              <a:alphaModFix/>
            </a:blip>
            <a:srcRect t="17485" b="31346"/>
            <a:stretch/>
          </p:blipFill>
          <p:spPr>
            <a:xfrm rot="-3539246">
              <a:off x="-529255" y="2511046"/>
              <a:ext cx="1790309" cy="996532"/>
            </a:xfrm>
            <a:prstGeom prst="rect">
              <a:avLst/>
            </a:prstGeom>
            <a:noFill/>
            <a:ln>
              <a:noFill/>
            </a:ln>
          </p:spPr>
        </p:pic>
      </p:grpSp>
      <p:sp>
        <p:nvSpPr>
          <p:cNvPr id="3715" name="Google Shape;3715;p43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3716"/>
        <p:cNvGrpSpPr/>
        <p:nvPr/>
      </p:nvGrpSpPr>
      <p:grpSpPr>
        <a:xfrm>
          <a:off x="0" y="0"/>
          <a:ext cx="0" cy="0"/>
          <a:chOff x="0" y="0"/>
          <a:chExt cx="0" cy="0"/>
        </a:xfrm>
      </p:grpSpPr>
      <p:grpSp>
        <p:nvGrpSpPr>
          <p:cNvPr id="3717" name="Google Shape;3717;p433"/>
          <p:cNvGrpSpPr/>
          <p:nvPr/>
        </p:nvGrpSpPr>
        <p:grpSpPr>
          <a:xfrm>
            <a:off x="-1791454" y="-279700"/>
            <a:ext cx="11961879" cy="6816521"/>
            <a:chOff x="-1791454" y="-279700"/>
            <a:chExt cx="11961879" cy="6816521"/>
          </a:xfrm>
        </p:grpSpPr>
        <p:pic>
          <p:nvPicPr>
            <p:cNvPr id="3718" name="Google Shape;3718;p433"/>
            <p:cNvPicPr preferRelativeResize="0"/>
            <p:nvPr/>
          </p:nvPicPr>
          <p:blipFill>
            <a:blip r:embed="rId2">
              <a:alphaModFix/>
            </a:blip>
            <a:stretch>
              <a:fillRect/>
            </a:stretch>
          </p:blipFill>
          <p:spPr>
            <a:xfrm rot="-5400000">
              <a:off x="7374526" y="574253"/>
              <a:ext cx="3451199" cy="2140599"/>
            </a:xfrm>
            <a:prstGeom prst="rect">
              <a:avLst/>
            </a:prstGeom>
            <a:noFill/>
            <a:ln>
              <a:noFill/>
            </a:ln>
          </p:spPr>
        </p:pic>
        <p:pic>
          <p:nvPicPr>
            <p:cNvPr id="3719" name="Google Shape;3719;p433"/>
            <p:cNvPicPr preferRelativeResize="0"/>
            <p:nvPr/>
          </p:nvPicPr>
          <p:blipFill>
            <a:blip r:embed="rId3">
              <a:alphaModFix/>
            </a:blip>
            <a:stretch>
              <a:fillRect/>
            </a:stretch>
          </p:blipFill>
          <p:spPr>
            <a:xfrm>
              <a:off x="-1791454" y="-279700"/>
              <a:ext cx="3295599" cy="2956226"/>
            </a:xfrm>
            <a:prstGeom prst="rect">
              <a:avLst/>
            </a:prstGeom>
            <a:noFill/>
            <a:ln>
              <a:noFill/>
            </a:ln>
          </p:spPr>
        </p:pic>
        <p:pic>
          <p:nvPicPr>
            <p:cNvPr id="3720" name="Google Shape;3720;p433"/>
            <p:cNvPicPr preferRelativeResize="0"/>
            <p:nvPr/>
          </p:nvPicPr>
          <p:blipFill>
            <a:blip r:embed="rId4">
              <a:alphaModFix/>
            </a:blip>
            <a:stretch>
              <a:fillRect/>
            </a:stretch>
          </p:blipFill>
          <p:spPr>
            <a:xfrm rot="10800000" flipH="1">
              <a:off x="-933630" y="4301659"/>
              <a:ext cx="3295601" cy="2235161"/>
            </a:xfrm>
            <a:prstGeom prst="rect">
              <a:avLst/>
            </a:prstGeom>
            <a:noFill/>
            <a:ln>
              <a:noFill/>
            </a:ln>
          </p:spPr>
        </p:pic>
      </p:grpSp>
      <p:sp>
        <p:nvSpPr>
          <p:cNvPr id="3721" name="Google Shape;3721;p43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328"/>
        <p:cNvGrpSpPr/>
        <p:nvPr/>
      </p:nvGrpSpPr>
      <p:grpSpPr>
        <a:xfrm>
          <a:off x="0" y="0"/>
          <a:ext cx="0" cy="0"/>
          <a:chOff x="0" y="0"/>
          <a:chExt cx="0" cy="0"/>
        </a:xfrm>
      </p:grpSpPr>
      <p:pic>
        <p:nvPicPr>
          <p:cNvPr id="329" name="Google Shape;329;p44"/>
          <p:cNvPicPr preferRelativeResize="0"/>
          <p:nvPr/>
        </p:nvPicPr>
        <p:blipFill>
          <a:blip r:embed="rId2">
            <a:alphaModFix/>
          </a:blip>
          <a:stretch>
            <a:fillRect/>
          </a:stretch>
        </p:blipFill>
        <p:spPr>
          <a:xfrm rot="10800000" flipH="1">
            <a:off x="4133200" y="-1398576"/>
            <a:ext cx="4932177" cy="3059199"/>
          </a:xfrm>
          <a:prstGeom prst="rect">
            <a:avLst/>
          </a:prstGeom>
          <a:noFill/>
          <a:ln>
            <a:noFill/>
          </a:ln>
        </p:spPr>
      </p:pic>
      <p:pic>
        <p:nvPicPr>
          <p:cNvPr id="330" name="Google Shape;330;p44"/>
          <p:cNvPicPr preferRelativeResize="0"/>
          <p:nvPr/>
        </p:nvPicPr>
        <p:blipFill>
          <a:blip r:embed="rId3">
            <a:alphaModFix/>
          </a:blip>
          <a:stretch>
            <a:fillRect/>
          </a:stretch>
        </p:blipFill>
        <p:spPr>
          <a:xfrm rot="-5400000">
            <a:off x="-1562075" y="2345098"/>
            <a:ext cx="4684426" cy="3177084"/>
          </a:xfrm>
          <a:prstGeom prst="rect">
            <a:avLst/>
          </a:prstGeom>
          <a:noFill/>
          <a:ln>
            <a:noFill/>
          </a:ln>
        </p:spPr>
      </p:pic>
      <p:pic>
        <p:nvPicPr>
          <p:cNvPr id="331" name="Google Shape;331;p44"/>
          <p:cNvPicPr preferRelativeResize="0"/>
          <p:nvPr/>
        </p:nvPicPr>
        <p:blipFill>
          <a:blip r:embed="rId4">
            <a:alphaModFix/>
          </a:blip>
          <a:stretch>
            <a:fillRect/>
          </a:stretch>
        </p:blipFill>
        <p:spPr>
          <a:xfrm>
            <a:off x="7244149" y="3247475"/>
            <a:ext cx="1899851" cy="1704200"/>
          </a:xfrm>
          <a:prstGeom prst="rect">
            <a:avLst/>
          </a:prstGeom>
          <a:noFill/>
          <a:ln>
            <a:noFill/>
          </a:ln>
        </p:spPr>
      </p:pic>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Title Only 6">
  <p:cSld name="CUSTOM_12">
    <p:spTree>
      <p:nvGrpSpPr>
        <p:cNvPr id="1" name="Shape 3722"/>
        <p:cNvGrpSpPr/>
        <p:nvPr/>
      </p:nvGrpSpPr>
      <p:grpSpPr>
        <a:xfrm>
          <a:off x="0" y="0"/>
          <a:ext cx="0" cy="0"/>
          <a:chOff x="0" y="0"/>
          <a:chExt cx="0" cy="0"/>
        </a:xfrm>
      </p:grpSpPr>
      <p:sp>
        <p:nvSpPr>
          <p:cNvPr id="3723" name="Google Shape;3723;p43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3724" name="Google Shape;3724;p434"/>
          <p:cNvGrpSpPr/>
          <p:nvPr/>
        </p:nvGrpSpPr>
        <p:grpSpPr>
          <a:xfrm>
            <a:off x="-485825" y="-1593874"/>
            <a:ext cx="11303985" cy="8859874"/>
            <a:chOff x="-485825" y="-1593874"/>
            <a:chExt cx="11303985" cy="8859874"/>
          </a:xfrm>
        </p:grpSpPr>
        <p:grpSp>
          <p:nvGrpSpPr>
            <p:cNvPr id="3725" name="Google Shape;3725;p434"/>
            <p:cNvGrpSpPr/>
            <p:nvPr/>
          </p:nvGrpSpPr>
          <p:grpSpPr>
            <a:xfrm>
              <a:off x="-431426" y="-1593874"/>
              <a:ext cx="11249586" cy="8859874"/>
              <a:chOff x="-431426" y="-1593874"/>
              <a:chExt cx="11249586" cy="8859874"/>
            </a:xfrm>
          </p:grpSpPr>
          <p:pic>
            <p:nvPicPr>
              <p:cNvPr id="3726" name="Google Shape;3726;p434"/>
              <p:cNvPicPr preferRelativeResize="0"/>
              <p:nvPr/>
            </p:nvPicPr>
            <p:blipFill>
              <a:blip r:embed="rId2">
                <a:alphaModFix/>
              </a:blip>
              <a:stretch>
                <a:fillRect/>
              </a:stretch>
            </p:blipFill>
            <p:spPr>
              <a:xfrm>
                <a:off x="5084190" y="2122500"/>
                <a:ext cx="5733971" cy="5143500"/>
              </a:xfrm>
              <a:prstGeom prst="rect">
                <a:avLst/>
              </a:prstGeom>
              <a:noFill/>
              <a:ln>
                <a:noFill/>
              </a:ln>
            </p:spPr>
          </p:pic>
          <p:pic>
            <p:nvPicPr>
              <p:cNvPr id="3727" name="Google Shape;3727;p434"/>
              <p:cNvPicPr preferRelativeResize="0"/>
              <p:nvPr/>
            </p:nvPicPr>
            <p:blipFill>
              <a:blip r:embed="rId3">
                <a:alphaModFix/>
              </a:blip>
              <a:stretch>
                <a:fillRect/>
              </a:stretch>
            </p:blipFill>
            <p:spPr>
              <a:xfrm rot="10800000" flipH="1">
                <a:off x="-431426" y="-1593874"/>
                <a:ext cx="4210552" cy="2611599"/>
              </a:xfrm>
              <a:prstGeom prst="rect">
                <a:avLst/>
              </a:prstGeom>
              <a:noFill/>
              <a:ln>
                <a:noFill/>
              </a:ln>
            </p:spPr>
          </p:pic>
          <p:pic>
            <p:nvPicPr>
              <p:cNvPr id="3728" name="Google Shape;3728;p434"/>
              <p:cNvPicPr preferRelativeResize="0"/>
              <p:nvPr/>
            </p:nvPicPr>
            <p:blipFill>
              <a:blip r:embed="rId4">
                <a:alphaModFix/>
              </a:blip>
              <a:stretch>
                <a:fillRect/>
              </a:stretch>
            </p:blipFill>
            <p:spPr>
              <a:xfrm>
                <a:off x="7425700" y="65716"/>
                <a:ext cx="1659901" cy="1488984"/>
              </a:xfrm>
              <a:prstGeom prst="rect">
                <a:avLst/>
              </a:prstGeom>
              <a:noFill/>
              <a:ln>
                <a:noFill/>
              </a:ln>
            </p:spPr>
          </p:pic>
          <p:pic>
            <p:nvPicPr>
              <p:cNvPr id="3729" name="Google Shape;3729;p434"/>
              <p:cNvPicPr preferRelativeResize="0"/>
              <p:nvPr/>
            </p:nvPicPr>
            <p:blipFill rotWithShape="1">
              <a:blip r:embed="rId5">
                <a:alphaModFix/>
              </a:blip>
              <a:srcRect t="19260" b="31255"/>
              <a:stretch/>
            </p:blipFill>
            <p:spPr>
              <a:xfrm rot="-3690879">
                <a:off x="7755881" y="2715035"/>
                <a:ext cx="1694962" cy="912453"/>
              </a:xfrm>
              <a:prstGeom prst="rect">
                <a:avLst/>
              </a:prstGeom>
              <a:noFill/>
              <a:ln>
                <a:noFill/>
              </a:ln>
            </p:spPr>
          </p:pic>
        </p:grpSp>
        <p:pic>
          <p:nvPicPr>
            <p:cNvPr id="3730" name="Google Shape;3730;p434"/>
            <p:cNvPicPr preferRelativeResize="0"/>
            <p:nvPr/>
          </p:nvPicPr>
          <p:blipFill>
            <a:blip r:embed="rId6">
              <a:alphaModFix/>
            </a:blip>
            <a:stretch>
              <a:fillRect/>
            </a:stretch>
          </p:blipFill>
          <p:spPr>
            <a:xfrm rot="-2884297">
              <a:off x="-328078" y="3158192"/>
              <a:ext cx="1789358" cy="1222065"/>
            </a:xfrm>
            <a:prstGeom prst="rect">
              <a:avLst/>
            </a:prstGeom>
            <a:noFill/>
            <a:ln>
              <a:noFill/>
            </a:ln>
          </p:spPr>
        </p:pic>
      </p:gr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Title Only 7">
  <p:cSld name="CUSTOM_13">
    <p:spTree>
      <p:nvGrpSpPr>
        <p:cNvPr id="1" name="Shape 3731"/>
        <p:cNvGrpSpPr/>
        <p:nvPr/>
      </p:nvGrpSpPr>
      <p:grpSpPr>
        <a:xfrm>
          <a:off x="0" y="0"/>
          <a:ext cx="0" cy="0"/>
          <a:chOff x="0" y="0"/>
          <a:chExt cx="0" cy="0"/>
        </a:xfrm>
      </p:grpSpPr>
      <p:grpSp>
        <p:nvGrpSpPr>
          <p:cNvPr id="3732" name="Google Shape;3732;p435"/>
          <p:cNvGrpSpPr/>
          <p:nvPr/>
        </p:nvGrpSpPr>
        <p:grpSpPr>
          <a:xfrm>
            <a:off x="-869003" y="-2291375"/>
            <a:ext cx="10511829" cy="3615674"/>
            <a:chOff x="-869003" y="-2291375"/>
            <a:chExt cx="10511829" cy="3615674"/>
          </a:xfrm>
        </p:grpSpPr>
        <p:pic>
          <p:nvPicPr>
            <p:cNvPr id="3733" name="Google Shape;3733;p435"/>
            <p:cNvPicPr preferRelativeResize="0"/>
            <p:nvPr/>
          </p:nvPicPr>
          <p:blipFill>
            <a:blip r:embed="rId2">
              <a:alphaModFix/>
            </a:blip>
            <a:stretch>
              <a:fillRect/>
            </a:stretch>
          </p:blipFill>
          <p:spPr>
            <a:xfrm flipH="1">
              <a:off x="5694701" y="-1722125"/>
              <a:ext cx="3948124" cy="2677725"/>
            </a:xfrm>
            <a:prstGeom prst="rect">
              <a:avLst/>
            </a:prstGeom>
            <a:noFill/>
            <a:ln>
              <a:noFill/>
            </a:ln>
          </p:spPr>
        </p:pic>
        <p:pic>
          <p:nvPicPr>
            <p:cNvPr id="3734" name="Google Shape;3734;p435"/>
            <p:cNvPicPr preferRelativeResize="0"/>
            <p:nvPr/>
          </p:nvPicPr>
          <p:blipFill rotWithShape="1">
            <a:blip r:embed="rId3">
              <a:alphaModFix/>
            </a:blip>
            <a:srcRect b="13247"/>
            <a:stretch/>
          </p:blipFill>
          <p:spPr>
            <a:xfrm>
              <a:off x="7194525" y="-434877"/>
              <a:ext cx="1864000" cy="1759176"/>
            </a:xfrm>
            <a:prstGeom prst="rect">
              <a:avLst/>
            </a:prstGeom>
            <a:noFill/>
            <a:ln>
              <a:noFill/>
            </a:ln>
          </p:spPr>
        </p:pic>
        <p:pic>
          <p:nvPicPr>
            <p:cNvPr id="3735" name="Google Shape;3735;p435"/>
            <p:cNvPicPr preferRelativeResize="0"/>
            <p:nvPr/>
          </p:nvPicPr>
          <p:blipFill>
            <a:blip r:embed="rId4">
              <a:alphaModFix/>
            </a:blip>
            <a:stretch>
              <a:fillRect/>
            </a:stretch>
          </p:blipFill>
          <p:spPr>
            <a:xfrm>
              <a:off x="-869003" y="-2291375"/>
              <a:ext cx="3841174" cy="3445625"/>
            </a:xfrm>
            <a:prstGeom prst="rect">
              <a:avLst/>
            </a:prstGeom>
            <a:noFill/>
            <a:ln>
              <a:noFill/>
            </a:ln>
          </p:spPr>
        </p:pic>
      </p:grpSp>
      <p:sp>
        <p:nvSpPr>
          <p:cNvPr id="3736" name="Google Shape;3736;p43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matchingName="Title Only 8">
  <p:cSld name="CUSTOM_14">
    <p:spTree>
      <p:nvGrpSpPr>
        <p:cNvPr id="1" name="Shape 3737"/>
        <p:cNvGrpSpPr/>
        <p:nvPr/>
      </p:nvGrpSpPr>
      <p:grpSpPr>
        <a:xfrm>
          <a:off x="0" y="0"/>
          <a:ext cx="0" cy="0"/>
          <a:chOff x="0" y="0"/>
          <a:chExt cx="0" cy="0"/>
        </a:xfrm>
      </p:grpSpPr>
      <p:grpSp>
        <p:nvGrpSpPr>
          <p:cNvPr id="3738" name="Google Shape;3738;p436"/>
          <p:cNvGrpSpPr/>
          <p:nvPr/>
        </p:nvGrpSpPr>
        <p:grpSpPr>
          <a:xfrm>
            <a:off x="-703340" y="-330302"/>
            <a:ext cx="11840494" cy="6967876"/>
            <a:chOff x="-703340" y="-330302"/>
            <a:chExt cx="11840494" cy="6967876"/>
          </a:xfrm>
        </p:grpSpPr>
        <p:pic>
          <p:nvPicPr>
            <p:cNvPr id="3739" name="Google Shape;3739;p436"/>
            <p:cNvPicPr preferRelativeResize="0"/>
            <p:nvPr/>
          </p:nvPicPr>
          <p:blipFill>
            <a:blip r:embed="rId2">
              <a:alphaModFix/>
            </a:blip>
            <a:stretch>
              <a:fillRect/>
            </a:stretch>
          </p:blipFill>
          <p:spPr>
            <a:xfrm>
              <a:off x="5496330" y="4280175"/>
              <a:ext cx="3800715" cy="2357399"/>
            </a:xfrm>
            <a:prstGeom prst="rect">
              <a:avLst/>
            </a:prstGeom>
            <a:noFill/>
            <a:ln>
              <a:noFill/>
            </a:ln>
          </p:spPr>
        </p:pic>
        <p:pic>
          <p:nvPicPr>
            <p:cNvPr id="3740" name="Google Shape;3740;p436"/>
            <p:cNvPicPr preferRelativeResize="0"/>
            <p:nvPr/>
          </p:nvPicPr>
          <p:blipFill>
            <a:blip r:embed="rId3">
              <a:alphaModFix/>
            </a:blip>
            <a:stretch>
              <a:fillRect/>
            </a:stretch>
          </p:blipFill>
          <p:spPr>
            <a:xfrm>
              <a:off x="7956380" y="-330300"/>
              <a:ext cx="3180774" cy="2853236"/>
            </a:xfrm>
            <a:prstGeom prst="rect">
              <a:avLst/>
            </a:prstGeom>
            <a:noFill/>
            <a:ln>
              <a:noFill/>
            </a:ln>
          </p:spPr>
        </p:pic>
        <p:pic>
          <p:nvPicPr>
            <p:cNvPr id="3741" name="Google Shape;3741;p436"/>
            <p:cNvPicPr preferRelativeResize="0"/>
            <p:nvPr/>
          </p:nvPicPr>
          <p:blipFill>
            <a:blip r:embed="rId4">
              <a:alphaModFix/>
            </a:blip>
            <a:stretch>
              <a:fillRect/>
            </a:stretch>
          </p:blipFill>
          <p:spPr>
            <a:xfrm>
              <a:off x="7565464" y="156025"/>
              <a:ext cx="1728725" cy="1880575"/>
            </a:xfrm>
            <a:prstGeom prst="rect">
              <a:avLst/>
            </a:prstGeom>
            <a:noFill/>
            <a:ln>
              <a:noFill/>
            </a:ln>
          </p:spPr>
        </p:pic>
        <p:pic>
          <p:nvPicPr>
            <p:cNvPr id="3742" name="Google Shape;3742;p436"/>
            <p:cNvPicPr preferRelativeResize="0"/>
            <p:nvPr/>
          </p:nvPicPr>
          <p:blipFill>
            <a:blip r:embed="rId5">
              <a:alphaModFix/>
            </a:blip>
            <a:stretch>
              <a:fillRect/>
            </a:stretch>
          </p:blipFill>
          <p:spPr>
            <a:xfrm rot="-5400000" flipH="1">
              <a:off x="-868326" y="96700"/>
              <a:ext cx="2654054" cy="1800050"/>
            </a:xfrm>
            <a:prstGeom prst="rect">
              <a:avLst/>
            </a:prstGeom>
            <a:noFill/>
            <a:ln>
              <a:noFill/>
            </a:ln>
          </p:spPr>
        </p:pic>
        <p:pic>
          <p:nvPicPr>
            <p:cNvPr id="3743" name="Google Shape;3743;p436"/>
            <p:cNvPicPr preferRelativeResize="0"/>
            <p:nvPr/>
          </p:nvPicPr>
          <p:blipFill>
            <a:blip r:embed="rId6">
              <a:alphaModFix/>
            </a:blip>
            <a:stretch>
              <a:fillRect/>
            </a:stretch>
          </p:blipFill>
          <p:spPr>
            <a:xfrm rot="-3510213">
              <a:off x="-342699" y="2838750"/>
              <a:ext cx="1602800" cy="1743584"/>
            </a:xfrm>
            <a:prstGeom prst="rect">
              <a:avLst/>
            </a:prstGeom>
            <a:noFill/>
            <a:ln>
              <a:noFill/>
            </a:ln>
          </p:spPr>
        </p:pic>
      </p:grpSp>
      <p:sp>
        <p:nvSpPr>
          <p:cNvPr id="3744" name="Google Shape;3744;p43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Numbers and Text">
  <p:cSld name="CUSTOM_10">
    <p:spTree>
      <p:nvGrpSpPr>
        <p:cNvPr id="1" name="Shape 3745"/>
        <p:cNvGrpSpPr/>
        <p:nvPr/>
      </p:nvGrpSpPr>
      <p:grpSpPr>
        <a:xfrm>
          <a:off x="0" y="0"/>
          <a:ext cx="0" cy="0"/>
          <a:chOff x="0" y="0"/>
          <a:chExt cx="0" cy="0"/>
        </a:xfrm>
      </p:grpSpPr>
      <p:sp>
        <p:nvSpPr>
          <p:cNvPr id="3746" name="Google Shape;3746;p437"/>
          <p:cNvSpPr txBox="1">
            <a:spLocks noGrp="1"/>
          </p:cNvSpPr>
          <p:nvPr>
            <p:ph type="title" hasCustomPrompt="1"/>
          </p:nvPr>
        </p:nvSpPr>
        <p:spPr>
          <a:xfrm>
            <a:off x="714175" y="5356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747" name="Google Shape;3747;p437"/>
          <p:cNvSpPr txBox="1">
            <a:spLocks noGrp="1"/>
          </p:cNvSpPr>
          <p:nvPr>
            <p:ph type="subTitle" idx="1"/>
          </p:nvPr>
        </p:nvSpPr>
        <p:spPr>
          <a:xfrm>
            <a:off x="714175" y="12666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748" name="Google Shape;3748;p437"/>
          <p:cNvSpPr txBox="1">
            <a:spLocks noGrp="1"/>
          </p:cNvSpPr>
          <p:nvPr>
            <p:ph type="title" idx="2" hasCustomPrompt="1"/>
          </p:nvPr>
        </p:nvSpPr>
        <p:spPr>
          <a:xfrm>
            <a:off x="714175" y="196790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749" name="Google Shape;3749;p437"/>
          <p:cNvSpPr txBox="1">
            <a:spLocks noGrp="1"/>
          </p:cNvSpPr>
          <p:nvPr>
            <p:ph type="subTitle" idx="3"/>
          </p:nvPr>
        </p:nvSpPr>
        <p:spPr>
          <a:xfrm>
            <a:off x="714175" y="269890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750" name="Google Shape;3750;p437"/>
          <p:cNvSpPr txBox="1">
            <a:spLocks noGrp="1"/>
          </p:cNvSpPr>
          <p:nvPr>
            <p:ph type="title" idx="4" hasCustomPrompt="1"/>
          </p:nvPr>
        </p:nvSpPr>
        <p:spPr>
          <a:xfrm>
            <a:off x="714175" y="34001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751" name="Google Shape;3751;p437"/>
          <p:cNvSpPr txBox="1">
            <a:spLocks noGrp="1"/>
          </p:cNvSpPr>
          <p:nvPr>
            <p:ph type="subTitle" idx="5"/>
          </p:nvPr>
        </p:nvSpPr>
        <p:spPr>
          <a:xfrm>
            <a:off x="714175" y="41311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3752" name="Google Shape;3752;p437"/>
          <p:cNvPicPr preferRelativeResize="0"/>
          <p:nvPr/>
        </p:nvPicPr>
        <p:blipFill>
          <a:blip r:embed="rId2">
            <a:alphaModFix/>
          </a:blip>
          <a:stretch>
            <a:fillRect/>
          </a:stretch>
        </p:blipFill>
        <p:spPr>
          <a:xfrm>
            <a:off x="7048104" y="-913625"/>
            <a:ext cx="3231300" cy="2898559"/>
          </a:xfrm>
          <a:prstGeom prst="rect">
            <a:avLst/>
          </a:prstGeom>
          <a:noFill/>
          <a:ln>
            <a:noFill/>
          </a:ln>
        </p:spPr>
      </p:pic>
      <p:pic>
        <p:nvPicPr>
          <p:cNvPr id="3753" name="Google Shape;3753;p437"/>
          <p:cNvPicPr preferRelativeResize="0"/>
          <p:nvPr/>
        </p:nvPicPr>
        <p:blipFill rotWithShape="1">
          <a:blip r:embed="rId3">
            <a:alphaModFix/>
          </a:blip>
          <a:srcRect t="21440" b="33509"/>
          <a:stretch/>
        </p:blipFill>
        <p:spPr>
          <a:xfrm rot="-3765386">
            <a:off x="-712210" y="2082851"/>
            <a:ext cx="1995098" cy="977792"/>
          </a:xfrm>
          <a:prstGeom prst="rect">
            <a:avLst/>
          </a:prstGeom>
          <a:noFill/>
          <a:ln>
            <a:noFill/>
          </a:ln>
        </p:spPr>
      </p:pic>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3754"/>
        <p:cNvGrpSpPr/>
        <p:nvPr/>
      </p:nvGrpSpPr>
      <p:grpSpPr>
        <a:xfrm>
          <a:off x="0" y="0"/>
          <a:ext cx="0" cy="0"/>
          <a:chOff x="0" y="0"/>
          <a:chExt cx="0" cy="0"/>
        </a:xfrm>
      </p:grpSpPr>
      <p:pic>
        <p:nvPicPr>
          <p:cNvPr id="3755" name="Google Shape;3755;p438"/>
          <p:cNvPicPr preferRelativeResize="0"/>
          <p:nvPr/>
        </p:nvPicPr>
        <p:blipFill>
          <a:blip r:embed="rId2">
            <a:alphaModFix/>
          </a:blip>
          <a:stretch>
            <a:fillRect/>
          </a:stretch>
        </p:blipFill>
        <p:spPr>
          <a:xfrm flipH="1">
            <a:off x="4892186" y="-1764249"/>
            <a:ext cx="4961925" cy="3365300"/>
          </a:xfrm>
          <a:prstGeom prst="rect">
            <a:avLst/>
          </a:prstGeom>
          <a:noFill/>
          <a:ln>
            <a:noFill/>
          </a:ln>
        </p:spPr>
      </p:pic>
      <p:pic>
        <p:nvPicPr>
          <p:cNvPr id="3756" name="Google Shape;3756;p438"/>
          <p:cNvPicPr preferRelativeResize="0"/>
          <p:nvPr/>
        </p:nvPicPr>
        <p:blipFill>
          <a:blip r:embed="rId3">
            <a:alphaModFix amt="57000"/>
          </a:blip>
          <a:stretch>
            <a:fillRect/>
          </a:stretch>
        </p:blipFill>
        <p:spPr>
          <a:xfrm>
            <a:off x="-456053" y="3341023"/>
            <a:ext cx="4371549" cy="2711449"/>
          </a:xfrm>
          <a:prstGeom prst="rect">
            <a:avLst/>
          </a:prstGeom>
          <a:noFill/>
          <a:ln>
            <a:noFill/>
          </a:ln>
        </p:spPr>
      </p:pic>
      <p:grpSp>
        <p:nvGrpSpPr>
          <p:cNvPr id="3757" name="Google Shape;3757;p438"/>
          <p:cNvGrpSpPr/>
          <p:nvPr/>
        </p:nvGrpSpPr>
        <p:grpSpPr>
          <a:xfrm>
            <a:off x="-217862" y="-852642"/>
            <a:ext cx="8698638" cy="2776586"/>
            <a:chOff x="-217862" y="-852642"/>
            <a:chExt cx="8698638" cy="2776586"/>
          </a:xfrm>
        </p:grpSpPr>
        <p:pic>
          <p:nvPicPr>
            <p:cNvPr id="3758" name="Google Shape;3758;p438"/>
            <p:cNvPicPr preferRelativeResize="0"/>
            <p:nvPr/>
          </p:nvPicPr>
          <p:blipFill>
            <a:blip r:embed="rId4">
              <a:alphaModFix/>
            </a:blip>
            <a:stretch>
              <a:fillRect/>
            </a:stretch>
          </p:blipFill>
          <p:spPr>
            <a:xfrm>
              <a:off x="6501456" y="-243400"/>
              <a:ext cx="1979320" cy="2153175"/>
            </a:xfrm>
            <a:prstGeom prst="rect">
              <a:avLst/>
            </a:prstGeom>
            <a:noFill/>
            <a:ln>
              <a:noFill/>
            </a:ln>
          </p:spPr>
        </p:pic>
        <p:pic>
          <p:nvPicPr>
            <p:cNvPr id="3759" name="Google Shape;3759;p438"/>
            <p:cNvPicPr preferRelativeResize="0"/>
            <p:nvPr/>
          </p:nvPicPr>
          <p:blipFill>
            <a:blip r:embed="rId5">
              <a:alphaModFix/>
            </a:blip>
            <a:stretch>
              <a:fillRect/>
            </a:stretch>
          </p:blipFill>
          <p:spPr>
            <a:xfrm rot="-9245615">
              <a:off x="149733" y="-531335"/>
              <a:ext cx="1961655" cy="2133970"/>
            </a:xfrm>
            <a:prstGeom prst="rect">
              <a:avLst/>
            </a:prstGeom>
            <a:noFill/>
            <a:ln>
              <a:noFill/>
            </a:ln>
          </p:spPr>
        </p:pic>
      </p:grpSp>
      <p:sp>
        <p:nvSpPr>
          <p:cNvPr id="3760" name="Google Shape;3760;p438"/>
          <p:cNvSpPr txBox="1">
            <a:spLocks noGrp="1"/>
          </p:cNvSpPr>
          <p:nvPr>
            <p:ph type="title"/>
          </p:nvPr>
        </p:nvSpPr>
        <p:spPr>
          <a:xfrm>
            <a:off x="714175" y="2613000"/>
            <a:ext cx="4382400" cy="447900"/>
          </a:xfrm>
          <a:prstGeom prst="rect">
            <a:avLst/>
          </a:prstGeom>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dk1"/>
              </a:buClr>
              <a:buSzPts val="1800"/>
              <a:buFont typeface="Autour One"/>
              <a:buNone/>
              <a:defRPr sz="1800">
                <a:solidFill>
                  <a:schemeClr val="lt1"/>
                </a:solidFill>
              </a:defRPr>
            </a:lvl1pPr>
            <a:lvl2pPr lvl="1">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2pPr>
            <a:lvl3pPr lvl="2">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3pPr>
            <a:lvl4pPr lvl="3">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4pPr>
            <a:lvl5pPr lvl="4">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5pPr>
            <a:lvl6pPr lvl="5">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6pPr>
            <a:lvl7pPr lvl="6">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7pPr>
            <a:lvl8pPr lvl="7">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8pPr>
            <a:lvl9pPr lvl="8">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9pPr>
          </a:lstStyle>
          <a:p>
            <a:endParaRPr/>
          </a:p>
        </p:txBody>
      </p:sp>
      <p:sp>
        <p:nvSpPr>
          <p:cNvPr id="3761" name="Google Shape;3761;p438"/>
          <p:cNvSpPr txBox="1">
            <a:spLocks noGrp="1"/>
          </p:cNvSpPr>
          <p:nvPr>
            <p:ph type="subTitle" idx="1"/>
          </p:nvPr>
        </p:nvSpPr>
        <p:spPr>
          <a:xfrm>
            <a:off x="714175" y="1077475"/>
            <a:ext cx="4382400" cy="1535700"/>
          </a:xfrm>
          <a:prstGeom prst="rect">
            <a:avLst/>
          </a:prstGeom>
        </p:spPr>
        <p:txBody>
          <a:bodyPr spcFirstLastPara="1" wrap="square" lIns="91425" tIns="91425" rIns="91425" bIns="91425" anchor="ctr" anchorCtr="0">
            <a:noAutofit/>
          </a:bodyPr>
          <a:lstStyle>
            <a:lvl1pPr marL="0" marR="0" lvl="0" indent="-139700">
              <a:lnSpc>
                <a:spcPct val="100000"/>
              </a:lnSpc>
              <a:spcBef>
                <a:spcPts val="0"/>
              </a:spcBef>
              <a:spcAft>
                <a:spcPts val="0"/>
              </a:spcAft>
              <a:buClr>
                <a:schemeClr val="dk1"/>
              </a:buClr>
              <a:buSzPts val="2200"/>
              <a:buFont typeface="Nunito"/>
              <a:buChar char="●"/>
              <a:defRPr sz="2200"/>
            </a:lvl1pPr>
            <a:lvl2pPr lvl="1" algn="ctr">
              <a:lnSpc>
                <a:spcPct val="100000"/>
              </a:lnSpc>
              <a:spcBef>
                <a:spcPts val="0"/>
              </a:spcBef>
              <a:spcAft>
                <a:spcPts val="0"/>
              </a:spcAft>
              <a:buClr>
                <a:schemeClr val="dk1"/>
              </a:buClr>
              <a:buSzPts val="1400"/>
              <a:buFont typeface="Raleway"/>
              <a:buChar char="○"/>
              <a:defRPr>
                <a:latin typeface="Raleway"/>
                <a:ea typeface="Raleway"/>
                <a:cs typeface="Raleway"/>
                <a:sym typeface="Raleway"/>
              </a:defRPr>
            </a:lvl2pPr>
            <a:lvl3pPr lvl="2" algn="ctr">
              <a:lnSpc>
                <a:spcPct val="100000"/>
              </a:lnSpc>
              <a:spcBef>
                <a:spcPts val="0"/>
              </a:spcBef>
              <a:spcAft>
                <a:spcPts val="0"/>
              </a:spcAft>
              <a:buSzPts val="1400"/>
              <a:buFont typeface="Raleway"/>
              <a:buChar char="■"/>
              <a:defRPr>
                <a:latin typeface="Raleway"/>
                <a:ea typeface="Raleway"/>
                <a:cs typeface="Raleway"/>
                <a:sym typeface="Raleway"/>
              </a:defRPr>
            </a:lvl3pPr>
            <a:lvl4pPr lvl="3" algn="ctr">
              <a:lnSpc>
                <a:spcPct val="100000"/>
              </a:lnSpc>
              <a:spcBef>
                <a:spcPts val="0"/>
              </a:spcBef>
              <a:spcAft>
                <a:spcPts val="0"/>
              </a:spcAft>
              <a:buSzPts val="1400"/>
              <a:buFont typeface="Raleway"/>
              <a:buChar char="●"/>
              <a:defRPr>
                <a:latin typeface="Raleway"/>
                <a:ea typeface="Raleway"/>
                <a:cs typeface="Raleway"/>
                <a:sym typeface="Raleway"/>
              </a:defRPr>
            </a:lvl4pPr>
            <a:lvl5pPr lvl="4" algn="ctr">
              <a:lnSpc>
                <a:spcPct val="100000"/>
              </a:lnSpc>
              <a:spcBef>
                <a:spcPts val="0"/>
              </a:spcBef>
              <a:spcAft>
                <a:spcPts val="0"/>
              </a:spcAft>
              <a:buSzPts val="1400"/>
              <a:buFont typeface="Raleway"/>
              <a:buChar char="○"/>
              <a:defRPr>
                <a:latin typeface="Raleway"/>
                <a:ea typeface="Raleway"/>
                <a:cs typeface="Raleway"/>
                <a:sym typeface="Raleway"/>
              </a:defRPr>
            </a:lvl5pPr>
            <a:lvl6pPr lvl="5" algn="ctr">
              <a:lnSpc>
                <a:spcPct val="100000"/>
              </a:lnSpc>
              <a:spcBef>
                <a:spcPts val="0"/>
              </a:spcBef>
              <a:spcAft>
                <a:spcPts val="0"/>
              </a:spcAft>
              <a:buSzPts val="1400"/>
              <a:buFont typeface="Raleway"/>
              <a:buChar char="■"/>
              <a:defRPr>
                <a:latin typeface="Raleway"/>
                <a:ea typeface="Raleway"/>
                <a:cs typeface="Raleway"/>
                <a:sym typeface="Raleway"/>
              </a:defRPr>
            </a:lvl6pPr>
            <a:lvl7pPr lvl="6" algn="ctr">
              <a:lnSpc>
                <a:spcPct val="100000"/>
              </a:lnSpc>
              <a:spcBef>
                <a:spcPts val="0"/>
              </a:spcBef>
              <a:spcAft>
                <a:spcPts val="0"/>
              </a:spcAft>
              <a:buSzPts val="1400"/>
              <a:buFont typeface="Raleway"/>
              <a:buChar char="●"/>
              <a:defRPr>
                <a:latin typeface="Raleway"/>
                <a:ea typeface="Raleway"/>
                <a:cs typeface="Raleway"/>
                <a:sym typeface="Raleway"/>
              </a:defRPr>
            </a:lvl7pPr>
            <a:lvl8pPr lvl="7" algn="ctr">
              <a:lnSpc>
                <a:spcPct val="100000"/>
              </a:lnSpc>
              <a:spcBef>
                <a:spcPts val="0"/>
              </a:spcBef>
              <a:spcAft>
                <a:spcPts val="0"/>
              </a:spcAft>
              <a:buSzPts val="1400"/>
              <a:buFont typeface="Raleway"/>
              <a:buChar char="○"/>
              <a:defRPr>
                <a:latin typeface="Raleway"/>
                <a:ea typeface="Raleway"/>
                <a:cs typeface="Raleway"/>
                <a:sym typeface="Raleway"/>
              </a:defRPr>
            </a:lvl8pPr>
            <a:lvl9pPr lvl="8" algn="ctr">
              <a:lnSpc>
                <a:spcPct val="100000"/>
              </a:lnSpc>
              <a:spcBef>
                <a:spcPts val="0"/>
              </a:spcBef>
              <a:spcAft>
                <a:spcPts val="0"/>
              </a:spcAft>
              <a:buSzPts val="1400"/>
              <a:buFont typeface="Raleway"/>
              <a:buChar char="■"/>
              <a:defRPr>
                <a:latin typeface="Raleway"/>
                <a:ea typeface="Raleway"/>
                <a:cs typeface="Raleway"/>
                <a:sym typeface="Raleway"/>
              </a:defRPr>
            </a:lvl9pPr>
          </a:lstStyle>
          <a:p>
            <a:endParaRP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matchingName="Thanks">
  <p:cSld name="CUSTOM_16">
    <p:spTree>
      <p:nvGrpSpPr>
        <p:cNvPr id="1" name="Shape 3762"/>
        <p:cNvGrpSpPr/>
        <p:nvPr/>
      </p:nvGrpSpPr>
      <p:grpSpPr>
        <a:xfrm>
          <a:off x="0" y="0"/>
          <a:ext cx="0" cy="0"/>
          <a:chOff x="0" y="0"/>
          <a:chExt cx="0" cy="0"/>
        </a:xfrm>
      </p:grpSpPr>
      <p:grpSp>
        <p:nvGrpSpPr>
          <p:cNvPr id="3763" name="Google Shape;3763;p439"/>
          <p:cNvGrpSpPr/>
          <p:nvPr/>
        </p:nvGrpSpPr>
        <p:grpSpPr>
          <a:xfrm>
            <a:off x="-1163100" y="-1239150"/>
            <a:ext cx="11535801" cy="7083123"/>
            <a:chOff x="-1163100" y="-1239150"/>
            <a:chExt cx="11535801" cy="7083123"/>
          </a:xfrm>
        </p:grpSpPr>
        <p:pic>
          <p:nvPicPr>
            <p:cNvPr id="3764" name="Google Shape;3764;p439"/>
            <p:cNvPicPr preferRelativeResize="0"/>
            <p:nvPr/>
          </p:nvPicPr>
          <p:blipFill>
            <a:blip r:embed="rId2">
              <a:alphaModFix/>
            </a:blip>
            <a:stretch>
              <a:fillRect/>
            </a:stretch>
          </p:blipFill>
          <p:spPr>
            <a:xfrm rot="5400000">
              <a:off x="-2031937" y="2136961"/>
              <a:ext cx="4575848" cy="2838175"/>
            </a:xfrm>
            <a:prstGeom prst="rect">
              <a:avLst/>
            </a:prstGeom>
            <a:noFill/>
            <a:ln>
              <a:noFill/>
            </a:ln>
          </p:spPr>
        </p:pic>
        <p:pic>
          <p:nvPicPr>
            <p:cNvPr id="3765" name="Google Shape;3765;p439"/>
            <p:cNvPicPr preferRelativeResize="0"/>
            <p:nvPr/>
          </p:nvPicPr>
          <p:blipFill>
            <a:blip r:embed="rId3">
              <a:alphaModFix/>
            </a:blip>
            <a:stretch>
              <a:fillRect/>
            </a:stretch>
          </p:blipFill>
          <p:spPr>
            <a:xfrm rot="5400000">
              <a:off x="7015564" y="73661"/>
              <a:ext cx="4000824" cy="2713450"/>
            </a:xfrm>
            <a:prstGeom prst="rect">
              <a:avLst/>
            </a:prstGeom>
            <a:noFill/>
            <a:ln>
              <a:noFill/>
            </a:ln>
          </p:spPr>
        </p:pic>
        <p:pic>
          <p:nvPicPr>
            <p:cNvPr id="3766" name="Google Shape;3766;p439"/>
            <p:cNvPicPr preferRelativeResize="0"/>
            <p:nvPr/>
          </p:nvPicPr>
          <p:blipFill>
            <a:blip r:embed="rId4">
              <a:alphaModFix/>
            </a:blip>
            <a:stretch>
              <a:fillRect/>
            </a:stretch>
          </p:blipFill>
          <p:spPr>
            <a:xfrm rot="-2487332">
              <a:off x="7234647" y="2077748"/>
              <a:ext cx="2390358" cy="2600230"/>
            </a:xfrm>
            <a:prstGeom prst="rect">
              <a:avLst/>
            </a:prstGeom>
            <a:noFill/>
            <a:ln>
              <a:noFill/>
            </a:ln>
          </p:spPr>
        </p:pic>
        <p:pic>
          <p:nvPicPr>
            <p:cNvPr id="3767" name="Google Shape;3767;p439"/>
            <p:cNvPicPr preferRelativeResize="0"/>
            <p:nvPr/>
          </p:nvPicPr>
          <p:blipFill>
            <a:blip r:embed="rId5">
              <a:alphaModFix/>
            </a:blip>
            <a:stretch>
              <a:fillRect/>
            </a:stretch>
          </p:blipFill>
          <p:spPr>
            <a:xfrm>
              <a:off x="-727705" y="-1239150"/>
              <a:ext cx="3023715" cy="2712351"/>
            </a:xfrm>
            <a:prstGeom prst="rect">
              <a:avLst/>
            </a:prstGeom>
            <a:noFill/>
            <a:ln>
              <a:noFill/>
            </a:ln>
          </p:spPr>
        </p:pic>
      </p:grpSp>
      <p:sp>
        <p:nvSpPr>
          <p:cNvPr id="3768" name="Google Shape;3768;p439"/>
          <p:cNvSpPr txBox="1">
            <a:spLocks noGrp="1"/>
          </p:cNvSpPr>
          <p:nvPr>
            <p:ph type="title"/>
          </p:nvPr>
        </p:nvSpPr>
        <p:spPr>
          <a:xfrm>
            <a:off x="1888200" y="535650"/>
            <a:ext cx="5367600" cy="12060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3769" name="Google Shape;3769;p439"/>
          <p:cNvSpPr txBox="1">
            <a:spLocks noGrp="1"/>
          </p:cNvSpPr>
          <p:nvPr>
            <p:ph type="subTitle" idx="1"/>
          </p:nvPr>
        </p:nvSpPr>
        <p:spPr>
          <a:xfrm>
            <a:off x="2540850" y="3075300"/>
            <a:ext cx="4062300" cy="3555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770" name="Google Shape;3770;p439"/>
          <p:cNvSpPr txBox="1">
            <a:spLocks noGrp="1"/>
          </p:cNvSpPr>
          <p:nvPr>
            <p:ph type="subTitle" idx="2"/>
          </p:nvPr>
        </p:nvSpPr>
        <p:spPr>
          <a:xfrm>
            <a:off x="1888200" y="1741650"/>
            <a:ext cx="5367600" cy="1248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771" name="Google Shape;3771;p439"/>
          <p:cNvSpPr txBox="1"/>
          <p:nvPr/>
        </p:nvSpPr>
        <p:spPr>
          <a:xfrm>
            <a:off x="2252400" y="4171350"/>
            <a:ext cx="4639200" cy="43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Nunito"/>
              <a:buNone/>
            </a:pPr>
            <a:r>
              <a:rPr lang="en" sz="1200">
                <a:solidFill>
                  <a:schemeClr val="dk1"/>
                </a:solidFill>
                <a:latin typeface="Nunito"/>
                <a:ea typeface="Nunito"/>
                <a:cs typeface="Nunito"/>
                <a:sym typeface="Nunito"/>
              </a:rPr>
              <a:t>CREDITS: This presentation template was created by </a:t>
            </a:r>
            <a:r>
              <a:rPr lang="en" sz="1200" b="1">
                <a:solidFill>
                  <a:schemeClr val="accent4"/>
                </a:solidFill>
                <a:uFill>
                  <a:noFill/>
                </a:uFill>
                <a:latin typeface="Nunito"/>
                <a:ea typeface="Nunito"/>
                <a:cs typeface="Nunito"/>
                <a:sym typeface="Nunito"/>
                <a:hlinkClick r:id="rId6">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accent4"/>
                </a:solidFill>
                <a:uFill>
                  <a:noFill/>
                </a:uFill>
                <a:latin typeface="Nunito"/>
                <a:ea typeface="Nunito"/>
                <a:cs typeface="Nunito"/>
                <a:sym typeface="Nunito"/>
                <a:hlinkClick r:id="rId7">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infographics &amp; images by </a:t>
            </a:r>
            <a:r>
              <a:rPr lang="en" sz="1200" b="1">
                <a:solidFill>
                  <a:schemeClr val="accent4"/>
                </a:solidFill>
                <a:uFill>
                  <a:noFill/>
                </a:uFill>
                <a:latin typeface="Nunito"/>
                <a:ea typeface="Nunito"/>
                <a:cs typeface="Nunito"/>
                <a:sym typeface="Nunito"/>
                <a:hlinkClick r:id="rId8">
                  <a:extLst>
                    <a:ext uri="{A12FA001-AC4F-418D-AE19-62706E023703}">
                      <ahyp:hlinkClr xmlns:ahyp="http://schemas.microsoft.com/office/drawing/2018/hyperlinkcolor" val="tx"/>
                    </a:ext>
                  </a:extLst>
                </a:hlinkClick>
              </a:rPr>
              <a:t>Freepik</a:t>
            </a:r>
            <a:r>
              <a:rPr lang="en" sz="1200" b="1">
                <a:solidFill>
                  <a:schemeClr val="accent4"/>
                </a:solidFill>
                <a:latin typeface="Nunito"/>
                <a:ea typeface="Nunito"/>
                <a:cs typeface="Nunito"/>
                <a:sym typeface="Nunito"/>
              </a:rPr>
              <a:t>.</a:t>
            </a:r>
            <a:endParaRPr sz="1200" b="1">
              <a:solidFill>
                <a:schemeClr val="accent4"/>
              </a:solidFill>
              <a:latin typeface="Nunito"/>
              <a:ea typeface="Nunito"/>
              <a:cs typeface="Nunito"/>
              <a:sym typeface="Nunito"/>
            </a:endParaRP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3772"/>
        <p:cNvGrpSpPr/>
        <p:nvPr/>
      </p:nvGrpSpPr>
      <p:grpSpPr>
        <a:xfrm>
          <a:off x="0" y="0"/>
          <a:ext cx="0" cy="0"/>
          <a:chOff x="0" y="0"/>
          <a:chExt cx="0" cy="0"/>
        </a:xfrm>
      </p:grpSpPr>
      <p:pic>
        <p:nvPicPr>
          <p:cNvPr id="3773" name="Google Shape;3773;p440"/>
          <p:cNvPicPr preferRelativeResize="0"/>
          <p:nvPr/>
        </p:nvPicPr>
        <p:blipFill>
          <a:blip r:embed="rId2">
            <a:alphaModFix/>
          </a:blip>
          <a:stretch>
            <a:fillRect/>
          </a:stretch>
        </p:blipFill>
        <p:spPr>
          <a:xfrm rot="10800000" flipH="1">
            <a:off x="4133200" y="-1398576"/>
            <a:ext cx="4932177" cy="3059199"/>
          </a:xfrm>
          <a:prstGeom prst="rect">
            <a:avLst/>
          </a:prstGeom>
          <a:noFill/>
          <a:ln>
            <a:noFill/>
          </a:ln>
        </p:spPr>
      </p:pic>
      <p:pic>
        <p:nvPicPr>
          <p:cNvPr id="3774" name="Google Shape;3774;p440"/>
          <p:cNvPicPr preferRelativeResize="0"/>
          <p:nvPr/>
        </p:nvPicPr>
        <p:blipFill>
          <a:blip r:embed="rId3">
            <a:alphaModFix/>
          </a:blip>
          <a:stretch>
            <a:fillRect/>
          </a:stretch>
        </p:blipFill>
        <p:spPr>
          <a:xfrm rot="-5400000">
            <a:off x="-1562075" y="2345098"/>
            <a:ext cx="4684426" cy="3177084"/>
          </a:xfrm>
          <a:prstGeom prst="rect">
            <a:avLst/>
          </a:prstGeom>
          <a:noFill/>
          <a:ln>
            <a:noFill/>
          </a:ln>
        </p:spPr>
      </p:pic>
      <p:pic>
        <p:nvPicPr>
          <p:cNvPr id="3775" name="Google Shape;3775;p440"/>
          <p:cNvPicPr preferRelativeResize="0"/>
          <p:nvPr/>
        </p:nvPicPr>
        <p:blipFill>
          <a:blip r:embed="rId4">
            <a:alphaModFix/>
          </a:blip>
          <a:stretch>
            <a:fillRect/>
          </a:stretch>
        </p:blipFill>
        <p:spPr>
          <a:xfrm>
            <a:off x="7244149" y="3247475"/>
            <a:ext cx="1899851" cy="1704200"/>
          </a:xfrm>
          <a:prstGeom prst="rect">
            <a:avLst/>
          </a:prstGeom>
          <a:noFill/>
          <a:ln>
            <a:noFill/>
          </a:ln>
        </p:spPr>
      </p:pic>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matchingName="Background 1">
  <p:cSld name="CUSTOM_20">
    <p:spTree>
      <p:nvGrpSpPr>
        <p:cNvPr id="1" name="Shape 3776"/>
        <p:cNvGrpSpPr/>
        <p:nvPr/>
      </p:nvGrpSpPr>
      <p:grpSpPr>
        <a:xfrm>
          <a:off x="0" y="0"/>
          <a:ext cx="0" cy="0"/>
          <a:chOff x="0" y="0"/>
          <a:chExt cx="0" cy="0"/>
        </a:xfrm>
      </p:grpSpPr>
      <p:pic>
        <p:nvPicPr>
          <p:cNvPr id="3777" name="Google Shape;3777;p441"/>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3778" name="Google Shape;3778;p441"/>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3779" name="Google Shape;3779;p441"/>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3780" name="Google Shape;3780;p441"/>
          <p:cNvPicPr preferRelativeResize="0"/>
          <p:nvPr/>
        </p:nvPicPr>
        <p:blipFill>
          <a:blip r:embed="rId5">
            <a:alphaModFix/>
          </a:blip>
          <a:stretch>
            <a:fillRect/>
          </a:stretch>
        </p:blipFill>
        <p:spPr>
          <a:xfrm>
            <a:off x="297099" y="-1269237"/>
            <a:ext cx="3080601" cy="276337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CUSTOM_20">
    <p:spTree>
      <p:nvGrpSpPr>
        <p:cNvPr id="1" name="Shape 332"/>
        <p:cNvGrpSpPr/>
        <p:nvPr/>
      </p:nvGrpSpPr>
      <p:grpSpPr>
        <a:xfrm>
          <a:off x="0" y="0"/>
          <a:ext cx="0" cy="0"/>
          <a:chOff x="0" y="0"/>
          <a:chExt cx="0" cy="0"/>
        </a:xfrm>
      </p:grpSpPr>
      <p:pic>
        <p:nvPicPr>
          <p:cNvPr id="333" name="Google Shape;333;p45"/>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334" name="Google Shape;334;p45"/>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335" name="Google Shape;335;p45"/>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336" name="Google Shape;336;p45"/>
          <p:cNvPicPr preferRelativeResize="0"/>
          <p:nvPr/>
        </p:nvPicPr>
        <p:blipFill>
          <a:blip r:embed="rId5">
            <a:alphaModFix/>
          </a:blip>
          <a:stretch>
            <a:fillRect/>
          </a:stretch>
        </p:blipFill>
        <p:spPr>
          <a:xfrm>
            <a:off x="297099" y="-1269237"/>
            <a:ext cx="3080601" cy="276337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340"/>
        <p:cNvGrpSpPr/>
        <p:nvPr/>
      </p:nvGrpSpPr>
      <p:grpSpPr>
        <a:xfrm>
          <a:off x="0" y="0"/>
          <a:ext cx="0" cy="0"/>
          <a:chOff x="0" y="0"/>
          <a:chExt cx="0" cy="0"/>
        </a:xfrm>
      </p:grpSpPr>
      <p:grpSp>
        <p:nvGrpSpPr>
          <p:cNvPr id="341" name="Google Shape;341;p47"/>
          <p:cNvGrpSpPr/>
          <p:nvPr/>
        </p:nvGrpSpPr>
        <p:grpSpPr>
          <a:xfrm>
            <a:off x="-1409750" y="-1994750"/>
            <a:ext cx="11640702" cy="7589390"/>
            <a:chOff x="-1409750" y="-1994750"/>
            <a:chExt cx="11640702" cy="7589390"/>
          </a:xfrm>
        </p:grpSpPr>
        <p:pic>
          <p:nvPicPr>
            <p:cNvPr id="342" name="Google Shape;342;p47"/>
            <p:cNvPicPr preferRelativeResize="0"/>
            <p:nvPr/>
          </p:nvPicPr>
          <p:blipFill>
            <a:blip r:embed="rId3">
              <a:alphaModFix/>
            </a:blip>
            <a:stretch>
              <a:fillRect/>
            </a:stretch>
          </p:blipFill>
          <p:spPr>
            <a:xfrm rot="10800000" flipH="1">
              <a:off x="2187378" y="-1994750"/>
              <a:ext cx="5255401" cy="3259670"/>
            </a:xfrm>
            <a:prstGeom prst="rect">
              <a:avLst/>
            </a:prstGeom>
            <a:noFill/>
            <a:ln>
              <a:noFill/>
            </a:ln>
          </p:spPr>
        </p:pic>
        <p:pic>
          <p:nvPicPr>
            <p:cNvPr id="343" name="Google Shape;343;p47"/>
            <p:cNvPicPr preferRelativeResize="0"/>
            <p:nvPr/>
          </p:nvPicPr>
          <p:blipFill>
            <a:blip r:embed="rId4">
              <a:alphaModFix/>
            </a:blip>
            <a:stretch>
              <a:fillRect/>
            </a:stretch>
          </p:blipFill>
          <p:spPr>
            <a:xfrm>
              <a:off x="8316976" y="331900"/>
              <a:ext cx="1913976" cy="1716850"/>
            </a:xfrm>
            <a:prstGeom prst="rect">
              <a:avLst/>
            </a:prstGeom>
            <a:noFill/>
            <a:ln>
              <a:noFill/>
            </a:ln>
          </p:spPr>
        </p:pic>
        <p:pic>
          <p:nvPicPr>
            <p:cNvPr id="344" name="Google Shape;344;p47"/>
            <p:cNvPicPr preferRelativeResize="0"/>
            <p:nvPr/>
          </p:nvPicPr>
          <p:blipFill rotWithShape="1">
            <a:blip r:embed="rId5">
              <a:alphaModFix/>
            </a:blip>
            <a:srcRect t="18224" b="28847"/>
            <a:stretch/>
          </p:blipFill>
          <p:spPr>
            <a:xfrm rot="1800023">
              <a:off x="-24186" y="4038893"/>
              <a:ext cx="1976222" cy="1137912"/>
            </a:xfrm>
            <a:prstGeom prst="rect">
              <a:avLst/>
            </a:prstGeom>
            <a:noFill/>
            <a:ln>
              <a:noFill/>
            </a:ln>
          </p:spPr>
        </p:pic>
        <p:pic>
          <p:nvPicPr>
            <p:cNvPr id="345" name="Google Shape;345;p47"/>
            <p:cNvPicPr preferRelativeResize="0"/>
            <p:nvPr/>
          </p:nvPicPr>
          <p:blipFill>
            <a:blip r:embed="rId6">
              <a:alphaModFix amt="50000"/>
            </a:blip>
            <a:stretch>
              <a:fillRect/>
            </a:stretch>
          </p:blipFill>
          <p:spPr>
            <a:xfrm>
              <a:off x="-1409750" y="-956825"/>
              <a:ext cx="2758700" cy="2474599"/>
            </a:xfrm>
            <a:prstGeom prst="rect">
              <a:avLst/>
            </a:prstGeom>
            <a:noFill/>
            <a:ln>
              <a:noFill/>
            </a:ln>
          </p:spPr>
        </p:pic>
        <p:pic>
          <p:nvPicPr>
            <p:cNvPr id="346" name="Google Shape;346;p47"/>
            <p:cNvPicPr preferRelativeResize="0"/>
            <p:nvPr/>
          </p:nvPicPr>
          <p:blipFill>
            <a:blip r:embed="rId7">
              <a:alphaModFix/>
            </a:blip>
            <a:stretch>
              <a:fillRect/>
            </a:stretch>
          </p:blipFill>
          <p:spPr>
            <a:xfrm>
              <a:off x="-333125" y="-424715"/>
              <a:ext cx="1844300" cy="2006338"/>
            </a:xfrm>
            <a:prstGeom prst="rect">
              <a:avLst/>
            </a:prstGeom>
            <a:noFill/>
            <a:ln>
              <a:noFill/>
            </a:ln>
          </p:spPr>
        </p:pic>
      </p:grpSp>
      <p:sp>
        <p:nvSpPr>
          <p:cNvPr id="347" name="Google Shape;347;p47"/>
          <p:cNvSpPr txBox="1">
            <a:spLocks noGrp="1"/>
          </p:cNvSpPr>
          <p:nvPr>
            <p:ph type="ctrTitle"/>
          </p:nvPr>
        </p:nvSpPr>
        <p:spPr>
          <a:xfrm>
            <a:off x="714175" y="1061875"/>
            <a:ext cx="3857700" cy="26004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3800" b="0">
                <a:solidFill>
                  <a:schemeClr val="dk1"/>
                </a:solidFill>
                <a:latin typeface="Autour One"/>
                <a:ea typeface="Autour One"/>
                <a:cs typeface="Autour One"/>
                <a:sym typeface="Autour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48" name="Google Shape;348;p47"/>
          <p:cNvSpPr txBox="1">
            <a:spLocks noGrp="1"/>
          </p:cNvSpPr>
          <p:nvPr>
            <p:ph type="subTitle" idx="1"/>
          </p:nvPr>
        </p:nvSpPr>
        <p:spPr>
          <a:xfrm>
            <a:off x="790375" y="3662263"/>
            <a:ext cx="3781500" cy="407400"/>
          </a:xfrm>
          <a:prstGeom prst="rect">
            <a:avLst/>
          </a:prstGeom>
          <a:solidFill>
            <a:schemeClr val="lt2"/>
          </a:solid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solidFill>
                  <a:srgbClr val="493D3A"/>
                </a:solidFill>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9"/>
        <p:cNvGrpSpPr/>
        <p:nvPr/>
      </p:nvGrpSpPr>
      <p:grpSpPr>
        <a:xfrm>
          <a:off x="0" y="0"/>
          <a:ext cx="0" cy="0"/>
          <a:chOff x="0" y="0"/>
          <a:chExt cx="0" cy="0"/>
        </a:xfrm>
      </p:grpSpPr>
      <p:sp>
        <p:nvSpPr>
          <p:cNvPr id="350" name="Google Shape;350;p48"/>
          <p:cNvSpPr txBox="1">
            <a:spLocks noGrp="1"/>
          </p:cNvSpPr>
          <p:nvPr>
            <p:ph type="title"/>
          </p:nvPr>
        </p:nvSpPr>
        <p:spPr>
          <a:xfrm>
            <a:off x="1545400" y="2184913"/>
            <a:ext cx="2642700" cy="11565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51" name="Google Shape;351;p48"/>
          <p:cNvSpPr txBox="1">
            <a:spLocks noGrp="1"/>
          </p:cNvSpPr>
          <p:nvPr>
            <p:ph type="title" idx="2" hasCustomPrompt="1"/>
          </p:nvPr>
        </p:nvSpPr>
        <p:spPr>
          <a:xfrm>
            <a:off x="3018037" y="1061467"/>
            <a:ext cx="1170000" cy="806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5000" b="0">
                <a:solidFill>
                  <a:srgbClr val="493D3A"/>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52" name="Google Shape;352;p48"/>
          <p:cNvSpPr txBox="1">
            <a:spLocks noGrp="1"/>
          </p:cNvSpPr>
          <p:nvPr>
            <p:ph type="subTitle" idx="1"/>
          </p:nvPr>
        </p:nvSpPr>
        <p:spPr>
          <a:xfrm>
            <a:off x="1545326" y="3575550"/>
            <a:ext cx="2642700" cy="606600"/>
          </a:xfrm>
          <a:prstGeom prst="rect">
            <a:avLst/>
          </a:prstGeom>
          <a:solidFill>
            <a:schemeClr val="lt2"/>
          </a:solidFill>
        </p:spPr>
        <p:txBody>
          <a:bodyPr spcFirstLastPara="1" wrap="square" lIns="91425" tIns="91425" rIns="91425" bIns="91425" anchor="ctr"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353" name="Google Shape;353;p48"/>
          <p:cNvGrpSpPr/>
          <p:nvPr/>
        </p:nvGrpSpPr>
        <p:grpSpPr>
          <a:xfrm>
            <a:off x="-1446761" y="-760446"/>
            <a:ext cx="11572837" cy="8193372"/>
            <a:chOff x="-1446761" y="-760446"/>
            <a:chExt cx="11572837" cy="8193372"/>
          </a:xfrm>
        </p:grpSpPr>
        <p:grpSp>
          <p:nvGrpSpPr>
            <p:cNvPr id="354" name="Google Shape;354;p48"/>
            <p:cNvGrpSpPr/>
            <p:nvPr/>
          </p:nvGrpSpPr>
          <p:grpSpPr>
            <a:xfrm>
              <a:off x="-1446761" y="-760446"/>
              <a:ext cx="11572837" cy="4803077"/>
              <a:chOff x="-1446761" y="-760446"/>
              <a:chExt cx="11572837" cy="4803077"/>
            </a:xfrm>
          </p:grpSpPr>
          <p:pic>
            <p:nvPicPr>
              <p:cNvPr id="355" name="Google Shape;355;p48"/>
              <p:cNvPicPr preferRelativeResize="0"/>
              <p:nvPr/>
            </p:nvPicPr>
            <p:blipFill>
              <a:blip r:embed="rId2">
                <a:alphaModFix/>
              </a:blip>
              <a:stretch>
                <a:fillRect/>
              </a:stretch>
            </p:blipFill>
            <p:spPr>
              <a:xfrm rot="-5400000" flipH="1">
                <a:off x="-2219525" y="12318"/>
                <a:ext cx="4803077" cy="3257549"/>
              </a:xfrm>
              <a:prstGeom prst="rect">
                <a:avLst/>
              </a:prstGeom>
              <a:noFill/>
              <a:ln>
                <a:noFill/>
              </a:ln>
            </p:spPr>
          </p:pic>
          <p:pic>
            <p:nvPicPr>
              <p:cNvPr id="356" name="Google Shape;356;p48"/>
              <p:cNvPicPr preferRelativeResize="0"/>
              <p:nvPr/>
            </p:nvPicPr>
            <p:blipFill>
              <a:blip r:embed="rId3">
                <a:alphaModFix/>
              </a:blip>
              <a:stretch>
                <a:fillRect/>
              </a:stretch>
            </p:blipFill>
            <p:spPr>
              <a:xfrm>
                <a:off x="7480975" y="-577550"/>
                <a:ext cx="2645101" cy="2372700"/>
              </a:xfrm>
              <a:prstGeom prst="rect">
                <a:avLst/>
              </a:prstGeom>
              <a:noFill/>
              <a:ln>
                <a:noFill/>
              </a:ln>
            </p:spPr>
          </p:pic>
        </p:grpSp>
        <p:pic>
          <p:nvPicPr>
            <p:cNvPr id="357" name="Google Shape;357;p48"/>
            <p:cNvPicPr preferRelativeResize="0"/>
            <p:nvPr/>
          </p:nvPicPr>
          <p:blipFill>
            <a:blip r:embed="rId4">
              <a:alphaModFix/>
            </a:blip>
            <a:stretch>
              <a:fillRect/>
            </a:stretch>
          </p:blipFill>
          <p:spPr>
            <a:xfrm>
              <a:off x="3902946" y="4182150"/>
              <a:ext cx="5241048" cy="3250776"/>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8"/>
        <p:cNvGrpSpPr/>
        <p:nvPr/>
      </p:nvGrpSpPr>
      <p:grpSpPr>
        <a:xfrm>
          <a:off x="0" y="0"/>
          <a:ext cx="0" cy="0"/>
          <a:chOff x="0" y="0"/>
          <a:chExt cx="0" cy="0"/>
        </a:xfrm>
      </p:grpSpPr>
      <p:grpSp>
        <p:nvGrpSpPr>
          <p:cNvPr id="359" name="Google Shape;359;p49"/>
          <p:cNvGrpSpPr/>
          <p:nvPr/>
        </p:nvGrpSpPr>
        <p:grpSpPr>
          <a:xfrm>
            <a:off x="-623153" y="-2161325"/>
            <a:ext cx="10706627" cy="9306723"/>
            <a:chOff x="-623153" y="-2161325"/>
            <a:chExt cx="10706627" cy="9306723"/>
          </a:xfrm>
        </p:grpSpPr>
        <p:pic>
          <p:nvPicPr>
            <p:cNvPr id="360" name="Google Shape;360;p49"/>
            <p:cNvPicPr preferRelativeResize="0"/>
            <p:nvPr/>
          </p:nvPicPr>
          <p:blipFill>
            <a:blip r:embed="rId2">
              <a:alphaModFix/>
            </a:blip>
            <a:stretch>
              <a:fillRect/>
            </a:stretch>
          </p:blipFill>
          <p:spPr>
            <a:xfrm flipH="1">
              <a:off x="2804874" y="4440425"/>
              <a:ext cx="2305990" cy="2068525"/>
            </a:xfrm>
            <a:prstGeom prst="rect">
              <a:avLst/>
            </a:prstGeom>
            <a:noFill/>
            <a:ln>
              <a:noFill/>
            </a:ln>
          </p:spPr>
        </p:pic>
        <p:pic>
          <p:nvPicPr>
            <p:cNvPr id="361" name="Google Shape;361;p49"/>
            <p:cNvPicPr preferRelativeResize="0"/>
            <p:nvPr/>
          </p:nvPicPr>
          <p:blipFill>
            <a:blip r:embed="rId3">
              <a:alphaModFix/>
            </a:blip>
            <a:stretch>
              <a:fillRect/>
            </a:stretch>
          </p:blipFill>
          <p:spPr>
            <a:xfrm>
              <a:off x="-623153" y="-2161325"/>
              <a:ext cx="4886001" cy="3313800"/>
            </a:xfrm>
            <a:prstGeom prst="rect">
              <a:avLst/>
            </a:prstGeom>
            <a:noFill/>
            <a:ln>
              <a:noFill/>
            </a:ln>
          </p:spPr>
        </p:pic>
        <p:pic>
          <p:nvPicPr>
            <p:cNvPr id="362" name="Google Shape;362;p49"/>
            <p:cNvPicPr preferRelativeResize="0"/>
            <p:nvPr/>
          </p:nvPicPr>
          <p:blipFill>
            <a:blip r:embed="rId4">
              <a:alphaModFix/>
            </a:blip>
            <a:stretch>
              <a:fillRect/>
            </a:stretch>
          </p:blipFill>
          <p:spPr>
            <a:xfrm>
              <a:off x="4915996" y="4255400"/>
              <a:ext cx="4659400" cy="2889999"/>
            </a:xfrm>
            <a:prstGeom prst="rect">
              <a:avLst/>
            </a:prstGeom>
            <a:noFill/>
            <a:ln>
              <a:noFill/>
            </a:ln>
          </p:spPr>
        </p:pic>
        <p:pic>
          <p:nvPicPr>
            <p:cNvPr id="363" name="Google Shape;363;p49"/>
            <p:cNvPicPr preferRelativeResize="0"/>
            <p:nvPr/>
          </p:nvPicPr>
          <p:blipFill>
            <a:blip r:embed="rId5">
              <a:alphaModFix/>
            </a:blip>
            <a:stretch>
              <a:fillRect/>
            </a:stretch>
          </p:blipFill>
          <p:spPr>
            <a:xfrm rot="-3381171">
              <a:off x="7670960" y="785728"/>
              <a:ext cx="1961654" cy="2133970"/>
            </a:xfrm>
            <a:prstGeom prst="rect">
              <a:avLst/>
            </a:prstGeom>
            <a:noFill/>
            <a:ln>
              <a:noFill/>
            </a:ln>
          </p:spPr>
        </p:pic>
      </p:grpSp>
      <p:sp>
        <p:nvSpPr>
          <p:cNvPr id="364" name="Google Shape;364;p4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5" name="Google Shape;365;p49"/>
          <p:cNvSpPr txBox="1">
            <a:spLocks noGrp="1"/>
          </p:cNvSpPr>
          <p:nvPr>
            <p:ph type="body" idx="1"/>
          </p:nvPr>
        </p:nvSpPr>
        <p:spPr>
          <a:xfrm>
            <a:off x="714175" y="1152475"/>
            <a:ext cx="77157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366"/>
        <p:cNvGrpSpPr/>
        <p:nvPr/>
      </p:nvGrpSpPr>
      <p:grpSpPr>
        <a:xfrm>
          <a:off x="0" y="0"/>
          <a:ext cx="0" cy="0"/>
          <a:chOff x="0" y="0"/>
          <a:chExt cx="0" cy="0"/>
        </a:xfrm>
      </p:grpSpPr>
      <p:grpSp>
        <p:nvGrpSpPr>
          <p:cNvPr id="367" name="Google Shape;367;p50"/>
          <p:cNvGrpSpPr/>
          <p:nvPr/>
        </p:nvGrpSpPr>
        <p:grpSpPr>
          <a:xfrm>
            <a:off x="-260149" y="-3051626"/>
            <a:ext cx="10328174" cy="9907952"/>
            <a:chOff x="-260149" y="-3051626"/>
            <a:chExt cx="10328174" cy="9907952"/>
          </a:xfrm>
        </p:grpSpPr>
        <p:pic>
          <p:nvPicPr>
            <p:cNvPr id="368" name="Google Shape;368;p50"/>
            <p:cNvPicPr preferRelativeResize="0"/>
            <p:nvPr/>
          </p:nvPicPr>
          <p:blipFill>
            <a:blip r:embed="rId3">
              <a:alphaModFix/>
            </a:blip>
            <a:stretch>
              <a:fillRect/>
            </a:stretch>
          </p:blipFill>
          <p:spPr>
            <a:xfrm rot="10800000">
              <a:off x="-260149" y="-3051626"/>
              <a:ext cx="5191825" cy="4657201"/>
            </a:xfrm>
            <a:prstGeom prst="rect">
              <a:avLst/>
            </a:prstGeom>
            <a:noFill/>
            <a:ln>
              <a:noFill/>
            </a:ln>
          </p:spPr>
        </p:pic>
        <p:pic>
          <p:nvPicPr>
            <p:cNvPr id="369" name="Google Shape;369;p50"/>
            <p:cNvPicPr preferRelativeResize="0"/>
            <p:nvPr/>
          </p:nvPicPr>
          <p:blipFill>
            <a:blip r:embed="rId4">
              <a:alphaModFix/>
            </a:blip>
            <a:stretch>
              <a:fillRect/>
            </a:stretch>
          </p:blipFill>
          <p:spPr>
            <a:xfrm rot="5400000" flipH="1">
              <a:off x="6866548" y="2402849"/>
              <a:ext cx="3815301" cy="2587651"/>
            </a:xfrm>
            <a:prstGeom prst="rect">
              <a:avLst/>
            </a:prstGeom>
            <a:noFill/>
            <a:ln>
              <a:noFill/>
            </a:ln>
          </p:spPr>
        </p:pic>
        <p:pic>
          <p:nvPicPr>
            <p:cNvPr id="370" name="Google Shape;370;p50"/>
            <p:cNvPicPr preferRelativeResize="0"/>
            <p:nvPr/>
          </p:nvPicPr>
          <p:blipFill>
            <a:blip r:embed="rId5">
              <a:alphaModFix/>
            </a:blip>
            <a:stretch>
              <a:fillRect/>
            </a:stretch>
          </p:blipFill>
          <p:spPr>
            <a:xfrm>
              <a:off x="4" y="3862950"/>
              <a:ext cx="4826066" cy="2993376"/>
            </a:xfrm>
            <a:prstGeom prst="rect">
              <a:avLst/>
            </a:prstGeom>
            <a:noFill/>
            <a:ln>
              <a:noFill/>
            </a:ln>
          </p:spPr>
        </p:pic>
        <p:pic>
          <p:nvPicPr>
            <p:cNvPr id="371" name="Google Shape;371;p50"/>
            <p:cNvPicPr preferRelativeResize="0"/>
            <p:nvPr/>
          </p:nvPicPr>
          <p:blipFill>
            <a:blip r:embed="rId6">
              <a:alphaModFix/>
            </a:blip>
            <a:stretch>
              <a:fillRect/>
            </a:stretch>
          </p:blipFill>
          <p:spPr>
            <a:xfrm flipH="1">
              <a:off x="5794025" y="4378675"/>
              <a:ext cx="1476225" cy="1324200"/>
            </a:xfrm>
            <a:prstGeom prst="rect">
              <a:avLst/>
            </a:prstGeom>
            <a:noFill/>
            <a:ln>
              <a:noFill/>
            </a:ln>
          </p:spPr>
        </p:pic>
      </p:grpSp>
      <p:sp>
        <p:nvSpPr>
          <p:cNvPr id="372" name="Google Shape;372;p5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73" name="Google Shape;373;p50"/>
          <p:cNvSpPr txBox="1">
            <a:spLocks noGrp="1"/>
          </p:cNvSpPr>
          <p:nvPr>
            <p:ph type="title" idx="2"/>
          </p:nvPr>
        </p:nvSpPr>
        <p:spPr>
          <a:xfrm>
            <a:off x="1829663"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74" name="Google Shape;374;p50"/>
          <p:cNvSpPr txBox="1">
            <a:spLocks noGrp="1"/>
          </p:cNvSpPr>
          <p:nvPr>
            <p:ph type="subTitle" idx="1"/>
          </p:nvPr>
        </p:nvSpPr>
        <p:spPr>
          <a:xfrm>
            <a:off x="182952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75" name="Google Shape;375;p50"/>
          <p:cNvSpPr txBox="1">
            <a:spLocks noGrp="1"/>
          </p:cNvSpPr>
          <p:nvPr>
            <p:ph type="title" idx="3"/>
          </p:nvPr>
        </p:nvSpPr>
        <p:spPr>
          <a:xfrm>
            <a:off x="5208475"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376" name="Google Shape;376;p50"/>
          <p:cNvSpPr txBox="1">
            <a:spLocks noGrp="1"/>
          </p:cNvSpPr>
          <p:nvPr>
            <p:ph type="subTitle" idx="4"/>
          </p:nvPr>
        </p:nvSpPr>
        <p:spPr>
          <a:xfrm>
            <a:off x="520847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7"/>
        <p:cNvGrpSpPr/>
        <p:nvPr/>
      </p:nvGrpSpPr>
      <p:grpSpPr>
        <a:xfrm>
          <a:off x="0" y="0"/>
          <a:ext cx="0" cy="0"/>
          <a:chOff x="0" y="0"/>
          <a:chExt cx="0" cy="0"/>
        </a:xfrm>
      </p:grpSpPr>
      <p:grpSp>
        <p:nvGrpSpPr>
          <p:cNvPr id="378" name="Google Shape;378;p51"/>
          <p:cNvGrpSpPr/>
          <p:nvPr/>
        </p:nvGrpSpPr>
        <p:grpSpPr>
          <a:xfrm>
            <a:off x="-1993139" y="-718676"/>
            <a:ext cx="12221629" cy="7477751"/>
            <a:chOff x="-1993139" y="-718676"/>
            <a:chExt cx="12221629" cy="7477751"/>
          </a:xfrm>
        </p:grpSpPr>
        <p:pic>
          <p:nvPicPr>
            <p:cNvPr id="379" name="Google Shape;379;p51"/>
            <p:cNvPicPr preferRelativeResize="0"/>
            <p:nvPr/>
          </p:nvPicPr>
          <p:blipFill>
            <a:blip r:embed="rId2">
              <a:alphaModFix/>
            </a:blip>
            <a:stretch>
              <a:fillRect/>
            </a:stretch>
          </p:blipFill>
          <p:spPr>
            <a:xfrm rot="-5400000" flipH="1">
              <a:off x="6279391" y="206900"/>
              <a:ext cx="4874675" cy="3023524"/>
            </a:xfrm>
            <a:prstGeom prst="rect">
              <a:avLst/>
            </a:prstGeom>
            <a:noFill/>
            <a:ln>
              <a:noFill/>
            </a:ln>
          </p:spPr>
        </p:pic>
        <p:pic>
          <p:nvPicPr>
            <p:cNvPr id="380" name="Google Shape;380;p51"/>
            <p:cNvPicPr preferRelativeResize="0"/>
            <p:nvPr/>
          </p:nvPicPr>
          <p:blipFill>
            <a:blip r:embed="rId3">
              <a:alphaModFix/>
            </a:blip>
            <a:stretch>
              <a:fillRect/>
            </a:stretch>
          </p:blipFill>
          <p:spPr>
            <a:xfrm>
              <a:off x="-1993139" y="2983300"/>
              <a:ext cx="4209216" cy="3775775"/>
            </a:xfrm>
            <a:prstGeom prst="rect">
              <a:avLst/>
            </a:prstGeom>
            <a:noFill/>
            <a:ln>
              <a:noFill/>
            </a:ln>
          </p:spPr>
        </p:pic>
        <p:pic>
          <p:nvPicPr>
            <p:cNvPr id="381" name="Google Shape;381;p51"/>
            <p:cNvPicPr preferRelativeResize="0"/>
            <p:nvPr/>
          </p:nvPicPr>
          <p:blipFill>
            <a:blip r:embed="rId4">
              <a:alphaModFix/>
            </a:blip>
            <a:stretch>
              <a:fillRect/>
            </a:stretch>
          </p:blipFill>
          <p:spPr>
            <a:xfrm rot="1618011">
              <a:off x="3088345" y="3857496"/>
              <a:ext cx="1863682" cy="2027383"/>
            </a:xfrm>
            <a:prstGeom prst="rect">
              <a:avLst/>
            </a:prstGeom>
            <a:noFill/>
            <a:ln>
              <a:noFill/>
            </a:ln>
          </p:spPr>
        </p:pic>
      </p:grpSp>
      <p:sp>
        <p:nvSpPr>
          <p:cNvPr id="382" name="Google Shape;382;p5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3"/>
        <p:cNvGrpSpPr/>
        <p:nvPr/>
      </p:nvGrpSpPr>
      <p:grpSpPr>
        <a:xfrm>
          <a:off x="0" y="0"/>
          <a:ext cx="0" cy="0"/>
          <a:chOff x="0" y="0"/>
          <a:chExt cx="0" cy="0"/>
        </a:xfrm>
      </p:grpSpPr>
      <p:grpSp>
        <p:nvGrpSpPr>
          <p:cNvPr id="384" name="Google Shape;384;p52"/>
          <p:cNvGrpSpPr/>
          <p:nvPr/>
        </p:nvGrpSpPr>
        <p:grpSpPr>
          <a:xfrm>
            <a:off x="-787550" y="-1858969"/>
            <a:ext cx="5526378" cy="8571745"/>
            <a:chOff x="-787550" y="-1858969"/>
            <a:chExt cx="5526378" cy="8571745"/>
          </a:xfrm>
        </p:grpSpPr>
        <p:pic>
          <p:nvPicPr>
            <p:cNvPr id="385" name="Google Shape;385;p52"/>
            <p:cNvPicPr preferRelativeResize="0"/>
            <p:nvPr/>
          </p:nvPicPr>
          <p:blipFill>
            <a:blip r:embed="rId2">
              <a:alphaModFix/>
            </a:blip>
            <a:stretch>
              <a:fillRect/>
            </a:stretch>
          </p:blipFill>
          <p:spPr>
            <a:xfrm>
              <a:off x="270504" y="3941275"/>
              <a:ext cx="4468324" cy="2771501"/>
            </a:xfrm>
            <a:prstGeom prst="rect">
              <a:avLst/>
            </a:prstGeom>
            <a:noFill/>
            <a:ln>
              <a:noFill/>
            </a:ln>
          </p:spPr>
        </p:pic>
        <p:pic>
          <p:nvPicPr>
            <p:cNvPr id="386" name="Google Shape;386;p52"/>
            <p:cNvPicPr preferRelativeResize="0"/>
            <p:nvPr/>
          </p:nvPicPr>
          <p:blipFill>
            <a:blip r:embed="rId3">
              <a:alphaModFix/>
            </a:blip>
            <a:stretch>
              <a:fillRect/>
            </a:stretch>
          </p:blipFill>
          <p:spPr>
            <a:xfrm rot="902127">
              <a:off x="-502625" y="-1384064"/>
              <a:ext cx="4021252" cy="2727326"/>
            </a:xfrm>
            <a:prstGeom prst="rect">
              <a:avLst/>
            </a:prstGeom>
            <a:noFill/>
            <a:ln>
              <a:noFill/>
            </a:ln>
          </p:spPr>
        </p:pic>
        <p:pic>
          <p:nvPicPr>
            <p:cNvPr id="387" name="Google Shape;387;p52"/>
            <p:cNvPicPr preferRelativeResize="0"/>
            <p:nvPr/>
          </p:nvPicPr>
          <p:blipFill>
            <a:blip r:embed="rId4">
              <a:alphaModFix/>
            </a:blip>
            <a:stretch>
              <a:fillRect/>
            </a:stretch>
          </p:blipFill>
          <p:spPr>
            <a:xfrm rot="-2557688">
              <a:off x="-545598" y="230050"/>
              <a:ext cx="2440302" cy="1666625"/>
            </a:xfrm>
            <a:prstGeom prst="rect">
              <a:avLst/>
            </a:prstGeom>
            <a:noFill/>
            <a:ln>
              <a:noFill/>
            </a:ln>
          </p:spPr>
        </p:pic>
      </p:grpSp>
      <p:sp>
        <p:nvSpPr>
          <p:cNvPr id="388" name="Google Shape;388;p52"/>
          <p:cNvSpPr txBox="1">
            <a:spLocks noGrp="1"/>
          </p:cNvSpPr>
          <p:nvPr>
            <p:ph type="title"/>
          </p:nvPr>
        </p:nvSpPr>
        <p:spPr>
          <a:xfrm>
            <a:off x="1398100" y="1507050"/>
            <a:ext cx="2951700" cy="1117500"/>
          </a:xfrm>
          <a:prstGeom prst="rect">
            <a:avLst/>
          </a:prstGeom>
        </p:spPr>
        <p:txBody>
          <a:bodyPr spcFirstLastPara="1" wrap="square" lIns="91425" tIns="91425" rIns="91425" bIns="91425" anchor="ctr" anchorCtr="0">
            <a:noAutofit/>
          </a:bodyPr>
          <a:lstStyle>
            <a:lvl1pPr lvl="0" algn="l">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89" name="Google Shape;389;p52"/>
          <p:cNvSpPr txBox="1">
            <a:spLocks noGrp="1"/>
          </p:cNvSpPr>
          <p:nvPr>
            <p:ph type="subTitle" idx="1"/>
          </p:nvPr>
        </p:nvSpPr>
        <p:spPr>
          <a:xfrm>
            <a:off x="1398100" y="2624550"/>
            <a:ext cx="2951700" cy="1011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0"/>
        <p:cNvGrpSpPr/>
        <p:nvPr/>
      </p:nvGrpSpPr>
      <p:grpSpPr>
        <a:xfrm>
          <a:off x="0" y="0"/>
          <a:ext cx="0" cy="0"/>
          <a:chOff x="0" y="0"/>
          <a:chExt cx="0" cy="0"/>
        </a:xfrm>
      </p:grpSpPr>
      <p:grpSp>
        <p:nvGrpSpPr>
          <p:cNvPr id="391" name="Google Shape;391;p53"/>
          <p:cNvGrpSpPr/>
          <p:nvPr/>
        </p:nvGrpSpPr>
        <p:grpSpPr>
          <a:xfrm>
            <a:off x="-1592709" y="-2321050"/>
            <a:ext cx="12467944" cy="10036299"/>
            <a:chOff x="-1592709" y="-2321050"/>
            <a:chExt cx="12467944" cy="10036299"/>
          </a:xfrm>
        </p:grpSpPr>
        <p:pic>
          <p:nvPicPr>
            <p:cNvPr id="392" name="Google Shape;392;p53"/>
            <p:cNvPicPr preferRelativeResize="0"/>
            <p:nvPr/>
          </p:nvPicPr>
          <p:blipFill>
            <a:blip r:embed="rId2">
              <a:alphaModFix/>
            </a:blip>
            <a:stretch>
              <a:fillRect/>
            </a:stretch>
          </p:blipFill>
          <p:spPr>
            <a:xfrm>
              <a:off x="-1592709" y="-2321050"/>
              <a:ext cx="7581420" cy="5141890"/>
            </a:xfrm>
            <a:prstGeom prst="rect">
              <a:avLst/>
            </a:prstGeom>
            <a:noFill/>
            <a:ln>
              <a:noFill/>
            </a:ln>
          </p:spPr>
        </p:pic>
        <p:pic>
          <p:nvPicPr>
            <p:cNvPr id="393" name="Google Shape;393;p53"/>
            <p:cNvPicPr preferRelativeResize="0"/>
            <p:nvPr/>
          </p:nvPicPr>
          <p:blipFill>
            <a:blip r:embed="rId3">
              <a:alphaModFix/>
            </a:blip>
            <a:stretch>
              <a:fillRect/>
            </a:stretch>
          </p:blipFill>
          <p:spPr>
            <a:xfrm>
              <a:off x="5141265" y="-611225"/>
              <a:ext cx="5733971" cy="5143500"/>
            </a:xfrm>
            <a:prstGeom prst="rect">
              <a:avLst/>
            </a:prstGeom>
            <a:noFill/>
            <a:ln>
              <a:noFill/>
            </a:ln>
          </p:spPr>
        </p:pic>
        <p:pic>
          <p:nvPicPr>
            <p:cNvPr id="394" name="Google Shape;394;p53"/>
            <p:cNvPicPr preferRelativeResize="0"/>
            <p:nvPr/>
          </p:nvPicPr>
          <p:blipFill>
            <a:blip r:embed="rId4">
              <a:alphaModFix/>
            </a:blip>
            <a:stretch>
              <a:fillRect/>
            </a:stretch>
          </p:blipFill>
          <p:spPr>
            <a:xfrm>
              <a:off x="623459" y="2571750"/>
              <a:ext cx="8292581" cy="5143499"/>
            </a:xfrm>
            <a:prstGeom prst="rect">
              <a:avLst/>
            </a:prstGeom>
            <a:noFill/>
            <a:ln>
              <a:noFill/>
            </a:ln>
          </p:spPr>
        </p:pic>
        <p:pic>
          <p:nvPicPr>
            <p:cNvPr id="395" name="Google Shape;395;p53"/>
            <p:cNvPicPr preferRelativeResize="0"/>
            <p:nvPr/>
          </p:nvPicPr>
          <p:blipFill>
            <a:blip r:embed="rId5">
              <a:alphaModFix/>
            </a:blip>
            <a:stretch>
              <a:fillRect/>
            </a:stretch>
          </p:blipFill>
          <p:spPr>
            <a:xfrm>
              <a:off x="266888" y="2763700"/>
              <a:ext cx="2456675" cy="2672449"/>
            </a:xfrm>
            <a:prstGeom prst="rect">
              <a:avLst/>
            </a:prstGeom>
            <a:noFill/>
            <a:ln>
              <a:noFill/>
            </a:ln>
          </p:spPr>
        </p:pic>
        <p:pic>
          <p:nvPicPr>
            <p:cNvPr id="396" name="Google Shape;396;p53"/>
            <p:cNvPicPr preferRelativeResize="0"/>
            <p:nvPr/>
          </p:nvPicPr>
          <p:blipFill>
            <a:blip r:embed="rId6">
              <a:alphaModFix/>
            </a:blip>
            <a:stretch>
              <a:fillRect/>
            </a:stretch>
          </p:blipFill>
          <p:spPr>
            <a:xfrm>
              <a:off x="4752971" y="-1463650"/>
              <a:ext cx="4532624" cy="3095625"/>
            </a:xfrm>
            <a:prstGeom prst="rect">
              <a:avLst/>
            </a:prstGeom>
            <a:noFill/>
            <a:ln>
              <a:noFill/>
            </a:ln>
          </p:spPr>
        </p:pic>
      </p:grpSp>
      <p:sp>
        <p:nvSpPr>
          <p:cNvPr id="397" name="Google Shape;397;p53"/>
          <p:cNvSpPr txBox="1">
            <a:spLocks noGrp="1"/>
          </p:cNvSpPr>
          <p:nvPr>
            <p:ph type="title"/>
          </p:nvPr>
        </p:nvSpPr>
        <p:spPr>
          <a:xfrm>
            <a:off x="1104750" y="1183350"/>
            <a:ext cx="6934500" cy="2776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98"/>
        <p:cNvGrpSpPr/>
        <p:nvPr/>
      </p:nvGrpSpPr>
      <p:grpSpPr>
        <a:xfrm>
          <a:off x="0" y="0"/>
          <a:ext cx="0" cy="0"/>
          <a:chOff x="0" y="0"/>
          <a:chExt cx="0" cy="0"/>
        </a:xfrm>
      </p:grpSpPr>
      <p:sp>
        <p:nvSpPr>
          <p:cNvPr id="399" name="Google Shape;399;p54"/>
          <p:cNvSpPr txBox="1">
            <a:spLocks noGrp="1"/>
          </p:cNvSpPr>
          <p:nvPr>
            <p:ph type="title"/>
          </p:nvPr>
        </p:nvSpPr>
        <p:spPr>
          <a:xfrm>
            <a:off x="4572000" y="1275100"/>
            <a:ext cx="3515100" cy="968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600" b="0">
                <a:latin typeface="Autour One"/>
                <a:ea typeface="Autour One"/>
                <a:cs typeface="Autour One"/>
                <a:sym typeface="Autour One"/>
              </a:defRPr>
            </a:lvl1pPr>
            <a:lvl2pPr lvl="1" algn="l">
              <a:spcBef>
                <a:spcPts val="0"/>
              </a:spcBef>
              <a:spcAft>
                <a:spcPts val="0"/>
              </a:spcAft>
              <a:buSzPts val="4200"/>
              <a:buNone/>
              <a:defRPr sz="4200"/>
            </a:lvl2pPr>
            <a:lvl3pPr lvl="2" algn="l">
              <a:spcBef>
                <a:spcPts val="0"/>
              </a:spcBef>
              <a:spcAft>
                <a:spcPts val="0"/>
              </a:spcAft>
              <a:buSzPts val="4200"/>
              <a:buNone/>
              <a:defRPr sz="4200"/>
            </a:lvl3pPr>
            <a:lvl4pPr lvl="3" algn="l">
              <a:spcBef>
                <a:spcPts val="0"/>
              </a:spcBef>
              <a:spcAft>
                <a:spcPts val="0"/>
              </a:spcAft>
              <a:buSzPts val="4200"/>
              <a:buNone/>
              <a:defRPr sz="4200"/>
            </a:lvl4pPr>
            <a:lvl5pPr lvl="4" algn="l">
              <a:spcBef>
                <a:spcPts val="0"/>
              </a:spcBef>
              <a:spcAft>
                <a:spcPts val="0"/>
              </a:spcAft>
              <a:buSzPts val="4200"/>
              <a:buNone/>
              <a:defRPr sz="4200"/>
            </a:lvl5pPr>
            <a:lvl6pPr lvl="5" algn="l">
              <a:spcBef>
                <a:spcPts val="0"/>
              </a:spcBef>
              <a:spcAft>
                <a:spcPts val="0"/>
              </a:spcAft>
              <a:buSzPts val="4200"/>
              <a:buNone/>
              <a:defRPr sz="4200"/>
            </a:lvl6pPr>
            <a:lvl7pPr lvl="6" algn="l">
              <a:spcBef>
                <a:spcPts val="0"/>
              </a:spcBef>
              <a:spcAft>
                <a:spcPts val="0"/>
              </a:spcAft>
              <a:buSzPts val="4200"/>
              <a:buNone/>
              <a:defRPr sz="4200"/>
            </a:lvl7pPr>
            <a:lvl8pPr lvl="7" algn="l">
              <a:spcBef>
                <a:spcPts val="0"/>
              </a:spcBef>
              <a:spcAft>
                <a:spcPts val="0"/>
              </a:spcAft>
              <a:buSzPts val="4200"/>
              <a:buNone/>
              <a:defRPr sz="4200"/>
            </a:lvl8pPr>
            <a:lvl9pPr lvl="8" algn="l">
              <a:spcBef>
                <a:spcPts val="0"/>
              </a:spcBef>
              <a:spcAft>
                <a:spcPts val="0"/>
              </a:spcAft>
              <a:buSzPts val="4200"/>
              <a:buNone/>
              <a:defRPr sz="4200"/>
            </a:lvl9pPr>
          </a:lstStyle>
          <a:p>
            <a:endParaRPr/>
          </a:p>
        </p:txBody>
      </p:sp>
      <p:sp>
        <p:nvSpPr>
          <p:cNvPr id="400" name="Google Shape;400;p54"/>
          <p:cNvSpPr txBox="1">
            <a:spLocks noGrp="1"/>
          </p:cNvSpPr>
          <p:nvPr>
            <p:ph type="subTitle" idx="1"/>
          </p:nvPr>
        </p:nvSpPr>
        <p:spPr>
          <a:xfrm>
            <a:off x="4572000" y="2448788"/>
            <a:ext cx="3515100" cy="1419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grpSp>
        <p:nvGrpSpPr>
          <p:cNvPr id="401" name="Google Shape;401;p54"/>
          <p:cNvGrpSpPr/>
          <p:nvPr/>
        </p:nvGrpSpPr>
        <p:grpSpPr>
          <a:xfrm>
            <a:off x="-207700" y="-1376150"/>
            <a:ext cx="10435225" cy="9308799"/>
            <a:chOff x="-207699" y="-1376150"/>
            <a:chExt cx="10435225" cy="9308799"/>
          </a:xfrm>
        </p:grpSpPr>
        <p:grpSp>
          <p:nvGrpSpPr>
            <p:cNvPr id="402" name="Google Shape;402;p54"/>
            <p:cNvGrpSpPr/>
            <p:nvPr/>
          </p:nvGrpSpPr>
          <p:grpSpPr>
            <a:xfrm>
              <a:off x="-207700" y="-1376150"/>
              <a:ext cx="10435225" cy="9308799"/>
              <a:chOff x="-207699" y="-1376150"/>
              <a:chExt cx="10435225" cy="9308799"/>
            </a:xfrm>
          </p:grpSpPr>
          <p:pic>
            <p:nvPicPr>
              <p:cNvPr id="403" name="Google Shape;403;p54"/>
              <p:cNvPicPr preferRelativeResize="0"/>
              <p:nvPr/>
            </p:nvPicPr>
            <p:blipFill>
              <a:blip r:embed="rId3">
                <a:alphaModFix/>
              </a:blip>
              <a:stretch>
                <a:fillRect/>
              </a:stretch>
            </p:blipFill>
            <p:spPr>
              <a:xfrm rot="5400000">
                <a:off x="7384353" y="47800"/>
                <a:ext cx="2872018" cy="1947875"/>
              </a:xfrm>
              <a:prstGeom prst="rect">
                <a:avLst/>
              </a:prstGeom>
              <a:noFill/>
              <a:ln>
                <a:noFill/>
              </a:ln>
            </p:spPr>
          </p:pic>
          <p:pic>
            <p:nvPicPr>
              <p:cNvPr id="404" name="Google Shape;404;p54"/>
              <p:cNvPicPr preferRelativeResize="0"/>
              <p:nvPr/>
            </p:nvPicPr>
            <p:blipFill>
              <a:blip r:embed="rId4">
                <a:alphaModFix/>
              </a:blip>
              <a:stretch>
                <a:fillRect/>
              </a:stretch>
            </p:blipFill>
            <p:spPr>
              <a:xfrm rot="10800000" flipH="1">
                <a:off x="-207699" y="-1376150"/>
                <a:ext cx="4108652" cy="2548401"/>
              </a:xfrm>
              <a:prstGeom prst="rect">
                <a:avLst/>
              </a:prstGeom>
              <a:noFill/>
              <a:ln>
                <a:noFill/>
              </a:ln>
            </p:spPr>
          </p:pic>
          <p:pic>
            <p:nvPicPr>
              <p:cNvPr id="405" name="Google Shape;405;p54"/>
              <p:cNvPicPr preferRelativeResize="0"/>
              <p:nvPr/>
            </p:nvPicPr>
            <p:blipFill>
              <a:blip r:embed="rId5">
                <a:alphaModFix/>
              </a:blip>
              <a:stretch>
                <a:fillRect/>
              </a:stretch>
            </p:blipFill>
            <p:spPr>
              <a:xfrm>
                <a:off x="5364352" y="3570275"/>
                <a:ext cx="4863174" cy="4362374"/>
              </a:xfrm>
              <a:prstGeom prst="rect">
                <a:avLst/>
              </a:prstGeom>
              <a:noFill/>
              <a:ln>
                <a:noFill/>
              </a:ln>
            </p:spPr>
          </p:pic>
          <p:pic>
            <p:nvPicPr>
              <p:cNvPr id="406" name="Google Shape;406;p54"/>
              <p:cNvPicPr preferRelativeResize="0"/>
              <p:nvPr/>
            </p:nvPicPr>
            <p:blipFill>
              <a:blip r:embed="rId6">
                <a:alphaModFix/>
              </a:blip>
              <a:stretch>
                <a:fillRect/>
              </a:stretch>
            </p:blipFill>
            <p:spPr>
              <a:xfrm rot="10800000" flipH="1">
                <a:off x="6338425" y="-414275"/>
                <a:ext cx="1374649" cy="1233100"/>
              </a:xfrm>
              <a:prstGeom prst="rect">
                <a:avLst/>
              </a:prstGeom>
              <a:noFill/>
              <a:ln>
                <a:noFill/>
              </a:ln>
            </p:spPr>
          </p:pic>
        </p:grpSp>
        <p:pic>
          <p:nvPicPr>
            <p:cNvPr id="407" name="Google Shape;407;p54"/>
            <p:cNvPicPr preferRelativeResize="0"/>
            <p:nvPr/>
          </p:nvPicPr>
          <p:blipFill>
            <a:blip r:embed="rId7">
              <a:alphaModFix/>
            </a:blip>
            <a:stretch>
              <a:fillRect/>
            </a:stretch>
          </p:blipFill>
          <p:spPr>
            <a:xfrm rot="1484429">
              <a:off x="5619436" y="3702488"/>
              <a:ext cx="1814703" cy="1974101"/>
            </a:xfrm>
            <a:prstGeom prst="rect">
              <a:avLst/>
            </a:prstGeom>
            <a:noFill/>
            <a:ln>
              <a:noFill/>
            </a:ln>
          </p:spPr>
        </p:pic>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8"/>
        <p:cNvGrpSpPr/>
        <p:nvPr/>
      </p:nvGrpSpPr>
      <p:grpSpPr>
        <a:xfrm>
          <a:off x="0" y="0"/>
          <a:ext cx="0" cy="0"/>
          <a:chOff x="0" y="0"/>
          <a:chExt cx="0" cy="0"/>
        </a:xfrm>
      </p:grpSpPr>
      <p:sp>
        <p:nvSpPr>
          <p:cNvPr id="409" name="Google Shape;409;p55"/>
          <p:cNvSpPr txBox="1">
            <a:spLocks noGrp="1"/>
          </p:cNvSpPr>
          <p:nvPr>
            <p:ph type="body" idx="1"/>
          </p:nvPr>
        </p:nvSpPr>
        <p:spPr>
          <a:xfrm>
            <a:off x="714175" y="535650"/>
            <a:ext cx="4746300" cy="996000"/>
          </a:xfrm>
          <a:prstGeom prst="rect">
            <a:avLst/>
          </a:prstGeom>
        </p:spPr>
        <p:txBody>
          <a:bodyPr spcFirstLastPara="1" wrap="square" lIns="91425" tIns="91425" rIns="91425" bIns="91425" anchor="ctr" anchorCtr="0">
            <a:noAutofit/>
          </a:bodyPr>
          <a:lstStyle>
            <a:lvl1pPr marL="457200" marR="0" lvl="0" indent="-228600">
              <a:lnSpc>
                <a:spcPct val="100000"/>
              </a:lnSpc>
              <a:spcBef>
                <a:spcPts val="0"/>
              </a:spcBef>
              <a:spcAft>
                <a:spcPts val="0"/>
              </a:spcAft>
              <a:buSzPts val="3200"/>
              <a:buFont typeface="Autour One"/>
              <a:buNone/>
              <a:defRPr sz="3200">
                <a:latin typeface="Autour One"/>
                <a:ea typeface="Autour One"/>
                <a:cs typeface="Autour One"/>
                <a:sym typeface="Autour One"/>
              </a:defRPr>
            </a:lvl1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0"/>
        <p:cNvGrpSpPr/>
        <p:nvPr/>
      </p:nvGrpSpPr>
      <p:grpSpPr>
        <a:xfrm>
          <a:off x="0" y="0"/>
          <a:ext cx="0" cy="0"/>
          <a:chOff x="0" y="0"/>
          <a:chExt cx="0" cy="0"/>
        </a:xfrm>
      </p:grpSpPr>
      <p:grpSp>
        <p:nvGrpSpPr>
          <p:cNvPr id="411" name="Google Shape;411;p56"/>
          <p:cNvGrpSpPr/>
          <p:nvPr/>
        </p:nvGrpSpPr>
        <p:grpSpPr>
          <a:xfrm>
            <a:off x="-312430" y="-2203050"/>
            <a:ext cx="10061107" cy="8838949"/>
            <a:chOff x="-312430" y="-2203050"/>
            <a:chExt cx="10061107" cy="8838949"/>
          </a:xfrm>
        </p:grpSpPr>
        <p:pic>
          <p:nvPicPr>
            <p:cNvPr id="412" name="Google Shape;412;p56"/>
            <p:cNvPicPr preferRelativeResize="0"/>
            <p:nvPr/>
          </p:nvPicPr>
          <p:blipFill>
            <a:blip r:embed="rId2">
              <a:alphaModFix/>
            </a:blip>
            <a:stretch>
              <a:fillRect/>
            </a:stretch>
          </p:blipFill>
          <p:spPr>
            <a:xfrm>
              <a:off x="-312421" y="3858500"/>
              <a:ext cx="4477873" cy="2777400"/>
            </a:xfrm>
            <a:prstGeom prst="rect">
              <a:avLst/>
            </a:prstGeom>
            <a:noFill/>
            <a:ln>
              <a:noFill/>
            </a:ln>
          </p:spPr>
        </p:pic>
        <p:pic>
          <p:nvPicPr>
            <p:cNvPr id="413" name="Google Shape;413;p56"/>
            <p:cNvPicPr preferRelativeResize="0"/>
            <p:nvPr/>
          </p:nvPicPr>
          <p:blipFill>
            <a:blip r:embed="rId3">
              <a:alphaModFix/>
            </a:blip>
            <a:stretch>
              <a:fillRect/>
            </a:stretch>
          </p:blipFill>
          <p:spPr>
            <a:xfrm flipH="1">
              <a:off x="1782229" y="-2203050"/>
              <a:ext cx="3582674" cy="3213749"/>
            </a:xfrm>
            <a:prstGeom prst="rect">
              <a:avLst/>
            </a:prstGeom>
            <a:noFill/>
            <a:ln>
              <a:noFill/>
            </a:ln>
          </p:spPr>
        </p:pic>
        <p:pic>
          <p:nvPicPr>
            <p:cNvPr id="414" name="Google Shape;414;p56"/>
            <p:cNvPicPr preferRelativeResize="0"/>
            <p:nvPr/>
          </p:nvPicPr>
          <p:blipFill>
            <a:blip r:embed="rId4">
              <a:alphaModFix/>
            </a:blip>
            <a:stretch>
              <a:fillRect/>
            </a:stretch>
          </p:blipFill>
          <p:spPr>
            <a:xfrm rot="5400000">
              <a:off x="6994777" y="-325425"/>
              <a:ext cx="3281925" cy="2225876"/>
            </a:xfrm>
            <a:prstGeom prst="rect">
              <a:avLst/>
            </a:prstGeom>
            <a:noFill/>
            <a:ln>
              <a:noFill/>
            </a:ln>
          </p:spPr>
        </p:pic>
        <p:pic>
          <p:nvPicPr>
            <p:cNvPr id="415" name="Google Shape;415;p56"/>
            <p:cNvPicPr preferRelativeResize="0"/>
            <p:nvPr/>
          </p:nvPicPr>
          <p:blipFill>
            <a:blip r:embed="rId5">
              <a:alphaModFix/>
            </a:blip>
            <a:stretch>
              <a:fillRect/>
            </a:stretch>
          </p:blipFill>
          <p:spPr>
            <a:xfrm rot="4151567">
              <a:off x="-320042" y="-175873"/>
              <a:ext cx="2395664" cy="1636149"/>
            </a:xfrm>
            <a:prstGeom prst="rect">
              <a:avLst/>
            </a:prstGeom>
            <a:noFill/>
            <a:ln>
              <a:noFill/>
            </a:ln>
          </p:spPr>
        </p:pic>
      </p:grpSp>
      <p:sp>
        <p:nvSpPr>
          <p:cNvPr id="416" name="Google Shape;416;p56"/>
          <p:cNvSpPr txBox="1">
            <a:spLocks noGrp="1"/>
          </p:cNvSpPr>
          <p:nvPr>
            <p:ph type="title" hasCustomPrompt="1"/>
          </p:nvPr>
        </p:nvSpPr>
        <p:spPr>
          <a:xfrm>
            <a:off x="2387700" y="1514700"/>
            <a:ext cx="4368600" cy="146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17" name="Google Shape;417;p56"/>
          <p:cNvSpPr txBox="1">
            <a:spLocks noGrp="1"/>
          </p:cNvSpPr>
          <p:nvPr>
            <p:ph type="subTitle" idx="1"/>
          </p:nvPr>
        </p:nvSpPr>
        <p:spPr>
          <a:xfrm>
            <a:off x="3070950" y="2980188"/>
            <a:ext cx="3002100" cy="6486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18"/>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419"/>
        <p:cNvGrpSpPr/>
        <p:nvPr/>
      </p:nvGrpSpPr>
      <p:grpSpPr>
        <a:xfrm>
          <a:off x="0" y="0"/>
          <a:ext cx="0" cy="0"/>
          <a:chOff x="0" y="0"/>
          <a:chExt cx="0" cy="0"/>
        </a:xfrm>
      </p:grpSpPr>
      <p:grpSp>
        <p:nvGrpSpPr>
          <p:cNvPr id="420" name="Google Shape;420;p58"/>
          <p:cNvGrpSpPr/>
          <p:nvPr/>
        </p:nvGrpSpPr>
        <p:grpSpPr>
          <a:xfrm>
            <a:off x="-1595189" y="-1550751"/>
            <a:ext cx="10886939" cy="8860700"/>
            <a:chOff x="-1595189" y="-1550751"/>
            <a:chExt cx="10886939" cy="8860700"/>
          </a:xfrm>
        </p:grpSpPr>
        <p:pic>
          <p:nvPicPr>
            <p:cNvPr id="421" name="Google Shape;421;p58"/>
            <p:cNvPicPr preferRelativeResize="0"/>
            <p:nvPr/>
          </p:nvPicPr>
          <p:blipFill>
            <a:blip r:embed="rId3">
              <a:alphaModFix/>
            </a:blip>
            <a:stretch>
              <a:fillRect/>
            </a:stretch>
          </p:blipFill>
          <p:spPr>
            <a:xfrm rot="764436">
              <a:off x="-1357826" y="-1163539"/>
              <a:ext cx="3799209" cy="2576721"/>
            </a:xfrm>
            <a:prstGeom prst="rect">
              <a:avLst/>
            </a:prstGeom>
            <a:noFill/>
            <a:ln>
              <a:noFill/>
            </a:ln>
          </p:spPr>
        </p:pic>
        <p:pic>
          <p:nvPicPr>
            <p:cNvPr id="422" name="Google Shape;422;p58"/>
            <p:cNvPicPr preferRelativeResize="0"/>
            <p:nvPr/>
          </p:nvPicPr>
          <p:blipFill rotWithShape="1">
            <a:blip r:embed="rId4">
              <a:alphaModFix/>
            </a:blip>
            <a:srcRect l="14900" t="13704" r="12059"/>
            <a:stretch/>
          </p:blipFill>
          <p:spPr>
            <a:xfrm>
              <a:off x="7885900" y="4150558"/>
              <a:ext cx="1405850" cy="1806759"/>
            </a:xfrm>
            <a:prstGeom prst="rect">
              <a:avLst/>
            </a:prstGeom>
            <a:noFill/>
            <a:ln>
              <a:noFill/>
            </a:ln>
          </p:spPr>
        </p:pic>
        <p:pic>
          <p:nvPicPr>
            <p:cNvPr id="423" name="Google Shape;423;p58"/>
            <p:cNvPicPr preferRelativeResize="0"/>
            <p:nvPr/>
          </p:nvPicPr>
          <p:blipFill rotWithShape="1">
            <a:blip r:embed="rId5">
              <a:alphaModFix/>
            </a:blip>
            <a:srcRect l="11418" t="19680" r="8511" b="32342"/>
            <a:stretch/>
          </p:blipFill>
          <p:spPr>
            <a:xfrm rot="-6299993">
              <a:off x="7479352" y="363221"/>
              <a:ext cx="1582347" cy="1031455"/>
            </a:xfrm>
            <a:prstGeom prst="rect">
              <a:avLst/>
            </a:prstGeom>
            <a:noFill/>
            <a:ln>
              <a:noFill/>
            </a:ln>
          </p:spPr>
        </p:pic>
        <p:pic>
          <p:nvPicPr>
            <p:cNvPr id="424" name="Google Shape;424;p58"/>
            <p:cNvPicPr preferRelativeResize="0"/>
            <p:nvPr/>
          </p:nvPicPr>
          <p:blipFill>
            <a:blip r:embed="rId6">
              <a:alphaModFix/>
            </a:blip>
            <a:stretch>
              <a:fillRect/>
            </a:stretch>
          </p:blipFill>
          <p:spPr>
            <a:xfrm>
              <a:off x="1961424" y="4230450"/>
              <a:ext cx="3433074" cy="3079499"/>
            </a:xfrm>
            <a:prstGeom prst="rect">
              <a:avLst/>
            </a:prstGeom>
            <a:noFill/>
            <a:ln>
              <a:noFill/>
            </a:ln>
          </p:spPr>
        </p:pic>
      </p:grpSp>
      <p:sp>
        <p:nvSpPr>
          <p:cNvPr id="425" name="Google Shape;425;p5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solidFill>
                  <a:schemeClr val="dk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26" name="Google Shape;426;p58"/>
          <p:cNvSpPr txBox="1">
            <a:spLocks noGrp="1"/>
          </p:cNvSpPr>
          <p:nvPr>
            <p:ph type="title" idx="2" hasCustomPrompt="1"/>
          </p:nvPr>
        </p:nvSpPr>
        <p:spPr>
          <a:xfrm>
            <a:off x="865350" y="181005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427" name="Google Shape;427;p58"/>
          <p:cNvSpPr txBox="1">
            <a:spLocks noGrp="1"/>
          </p:cNvSpPr>
          <p:nvPr>
            <p:ph type="title" idx="3"/>
          </p:nvPr>
        </p:nvSpPr>
        <p:spPr>
          <a:xfrm>
            <a:off x="1875288"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428" name="Google Shape;428;p58"/>
          <p:cNvSpPr txBox="1">
            <a:spLocks noGrp="1"/>
          </p:cNvSpPr>
          <p:nvPr>
            <p:ph type="subTitle" idx="1"/>
          </p:nvPr>
        </p:nvSpPr>
        <p:spPr>
          <a:xfrm>
            <a:off x="1875288"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29" name="Google Shape;429;p58"/>
          <p:cNvSpPr txBox="1">
            <a:spLocks noGrp="1"/>
          </p:cNvSpPr>
          <p:nvPr>
            <p:ph type="title" idx="4" hasCustomPrompt="1"/>
          </p:nvPr>
        </p:nvSpPr>
        <p:spPr>
          <a:xfrm>
            <a:off x="4698337" y="1817013"/>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430" name="Google Shape;430;p58"/>
          <p:cNvSpPr txBox="1">
            <a:spLocks noGrp="1"/>
          </p:cNvSpPr>
          <p:nvPr>
            <p:ph type="title" idx="5"/>
          </p:nvPr>
        </p:nvSpPr>
        <p:spPr>
          <a:xfrm>
            <a:off x="5711475"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431" name="Google Shape;431;p58"/>
          <p:cNvSpPr txBox="1">
            <a:spLocks noGrp="1"/>
          </p:cNvSpPr>
          <p:nvPr>
            <p:ph type="subTitle" idx="6"/>
          </p:nvPr>
        </p:nvSpPr>
        <p:spPr>
          <a:xfrm>
            <a:off x="5711475"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32" name="Google Shape;432;p58"/>
          <p:cNvSpPr txBox="1">
            <a:spLocks noGrp="1"/>
          </p:cNvSpPr>
          <p:nvPr>
            <p:ph type="title" idx="7" hasCustomPrompt="1"/>
          </p:nvPr>
        </p:nvSpPr>
        <p:spPr>
          <a:xfrm>
            <a:off x="865363"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433" name="Google Shape;433;p58"/>
          <p:cNvSpPr txBox="1">
            <a:spLocks noGrp="1"/>
          </p:cNvSpPr>
          <p:nvPr>
            <p:ph type="title" idx="8"/>
          </p:nvPr>
        </p:nvSpPr>
        <p:spPr>
          <a:xfrm>
            <a:off x="1875288"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434" name="Google Shape;434;p58"/>
          <p:cNvSpPr txBox="1">
            <a:spLocks noGrp="1"/>
          </p:cNvSpPr>
          <p:nvPr>
            <p:ph type="subTitle" idx="9"/>
          </p:nvPr>
        </p:nvSpPr>
        <p:spPr>
          <a:xfrm>
            <a:off x="1875288"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35" name="Google Shape;435;p58"/>
          <p:cNvSpPr txBox="1">
            <a:spLocks noGrp="1"/>
          </p:cNvSpPr>
          <p:nvPr>
            <p:ph type="title" idx="13" hasCustomPrompt="1"/>
          </p:nvPr>
        </p:nvSpPr>
        <p:spPr>
          <a:xfrm>
            <a:off x="4698338"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436" name="Google Shape;436;p58"/>
          <p:cNvSpPr txBox="1">
            <a:spLocks noGrp="1"/>
          </p:cNvSpPr>
          <p:nvPr>
            <p:ph type="title" idx="14"/>
          </p:nvPr>
        </p:nvSpPr>
        <p:spPr>
          <a:xfrm>
            <a:off x="5711475"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437" name="Google Shape;437;p58"/>
          <p:cNvSpPr txBox="1">
            <a:spLocks noGrp="1"/>
          </p:cNvSpPr>
          <p:nvPr>
            <p:ph type="subTitle" idx="15"/>
          </p:nvPr>
        </p:nvSpPr>
        <p:spPr>
          <a:xfrm>
            <a:off x="5711475"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alphaModFix/>
          </a:blip>
          <a:stretch>
            <a:fillRect/>
          </a:stretch>
        </a:blipFill>
        <a:effectLst/>
      </p:bgPr>
    </p:bg>
    <p:spTree>
      <p:nvGrpSpPr>
        <p:cNvPr id="1" name="Shape 438"/>
        <p:cNvGrpSpPr/>
        <p:nvPr/>
      </p:nvGrpSpPr>
      <p:grpSpPr>
        <a:xfrm>
          <a:off x="0" y="0"/>
          <a:ext cx="0" cy="0"/>
          <a:chOff x="0" y="0"/>
          <a:chExt cx="0" cy="0"/>
        </a:xfrm>
      </p:grpSpPr>
      <p:grpSp>
        <p:nvGrpSpPr>
          <p:cNvPr id="439" name="Google Shape;439;p59"/>
          <p:cNvGrpSpPr/>
          <p:nvPr/>
        </p:nvGrpSpPr>
        <p:grpSpPr>
          <a:xfrm>
            <a:off x="-3542285" y="-1561475"/>
            <a:ext cx="13934658" cy="8301225"/>
            <a:chOff x="-3542285" y="-1561475"/>
            <a:chExt cx="13934658" cy="8301225"/>
          </a:xfrm>
        </p:grpSpPr>
        <p:pic>
          <p:nvPicPr>
            <p:cNvPr id="440" name="Google Shape;440;p59"/>
            <p:cNvPicPr preferRelativeResize="0"/>
            <p:nvPr/>
          </p:nvPicPr>
          <p:blipFill>
            <a:blip r:embed="rId3">
              <a:alphaModFix/>
            </a:blip>
            <a:stretch>
              <a:fillRect/>
            </a:stretch>
          </p:blipFill>
          <p:spPr>
            <a:xfrm flipH="1">
              <a:off x="-3542285" y="1596250"/>
              <a:ext cx="5733971" cy="5143500"/>
            </a:xfrm>
            <a:prstGeom prst="rect">
              <a:avLst/>
            </a:prstGeom>
            <a:noFill/>
            <a:ln>
              <a:noFill/>
            </a:ln>
          </p:spPr>
        </p:pic>
        <p:pic>
          <p:nvPicPr>
            <p:cNvPr id="441" name="Google Shape;441;p59"/>
            <p:cNvPicPr preferRelativeResize="0"/>
            <p:nvPr/>
          </p:nvPicPr>
          <p:blipFill>
            <a:blip r:embed="rId4">
              <a:alphaModFix/>
            </a:blip>
            <a:stretch>
              <a:fillRect/>
            </a:stretch>
          </p:blipFill>
          <p:spPr>
            <a:xfrm>
              <a:off x="6157296" y="3820350"/>
              <a:ext cx="4235076" cy="2626826"/>
            </a:xfrm>
            <a:prstGeom prst="rect">
              <a:avLst/>
            </a:prstGeom>
            <a:noFill/>
            <a:ln>
              <a:noFill/>
            </a:ln>
          </p:spPr>
        </p:pic>
        <p:pic>
          <p:nvPicPr>
            <p:cNvPr id="442" name="Google Shape;442;p59"/>
            <p:cNvPicPr preferRelativeResize="0"/>
            <p:nvPr/>
          </p:nvPicPr>
          <p:blipFill>
            <a:blip r:embed="rId5">
              <a:alphaModFix/>
            </a:blip>
            <a:stretch>
              <a:fillRect/>
            </a:stretch>
          </p:blipFill>
          <p:spPr>
            <a:xfrm>
              <a:off x="-570474" y="-1561475"/>
              <a:ext cx="3873101" cy="2626825"/>
            </a:xfrm>
            <a:prstGeom prst="rect">
              <a:avLst/>
            </a:prstGeom>
            <a:noFill/>
            <a:ln>
              <a:noFill/>
            </a:ln>
          </p:spPr>
        </p:pic>
        <p:pic>
          <p:nvPicPr>
            <p:cNvPr id="443" name="Google Shape;443;p59"/>
            <p:cNvPicPr preferRelativeResize="0"/>
            <p:nvPr/>
          </p:nvPicPr>
          <p:blipFill>
            <a:blip r:embed="rId6">
              <a:alphaModFix/>
            </a:blip>
            <a:stretch>
              <a:fillRect/>
            </a:stretch>
          </p:blipFill>
          <p:spPr>
            <a:xfrm rot="-3511697">
              <a:off x="-514378" y="1733981"/>
              <a:ext cx="1926980" cy="2096240"/>
            </a:xfrm>
            <a:prstGeom prst="rect">
              <a:avLst/>
            </a:prstGeom>
            <a:noFill/>
            <a:ln>
              <a:noFill/>
            </a:ln>
          </p:spPr>
        </p:pic>
      </p:grpSp>
      <p:sp>
        <p:nvSpPr>
          <p:cNvPr id="444" name="Google Shape;444;p5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45" name="Google Shape;445;p59"/>
          <p:cNvSpPr txBox="1">
            <a:spLocks noGrp="1"/>
          </p:cNvSpPr>
          <p:nvPr>
            <p:ph type="title" idx="2"/>
          </p:nvPr>
        </p:nvSpPr>
        <p:spPr>
          <a:xfrm>
            <a:off x="1053888"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446" name="Google Shape;446;p59"/>
          <p:cNvSpPr txBox="1">
            <a:spLocks noGrp="1"/>
          </p:cNvSpPr>
          <p:nvPr>
            <p:ph type="subTitle" idx="1"/>
          </p:nvPr>
        </p:nvSpPr>
        <p:spPr>
          <a:xfrm>
            <a:off x="10537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47" name="Google Shape;447;p59"/>
          <p:cNvSpPr txBox="1">
            <a:spLocks noGrp="1"/>
          </p:cNvSpPr>
          <p:nvPr>
            <p:ph type="title" idx="3"/>
          </p:nvPr>
        </p:nvSpPr>
        <p:spPr>
          <a:xfrm>
            <a:off x="3519069"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448" name="Google Shape;448;p59"/>
          <p:cNvSpPr txBox="1">
            <a:spLocks noGrp="1"/>
          </p:cNvSpPr>
          <p:nvPr>
            <p:ph type="subTitle" idx="4"/>
          </p:nvPr>
        </p:nvSpPr>
        <p:spPr>
          <a:xfrm>
            <a:off x="3518925"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49" name="Google Shape;449;p59"/>
          <p:cNvSpPr txBox="1">
            <a:spLocks noGrp="1"/>
          </p:cNvSpPr>
          <p:nvPr>
            <p:ph type="title" idx="5"/>
          </p:nvPr>
        </p:nvSpPr>
        <p:spPr>
          <a:xfrm>
            <a:off x="5984394"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450" name="Google Shape;450;p59"/>
          <p:cNvSpPr txBox="1">
            <a:spLocks noGrp="1"/>
          </p:cNvSpPr>
          <p:nvPr>
            <p:ph type="subTitle" idx="6"/>
          </p:nvPr>
        </p:nvSpPr>
        <p:spPr>
          <a:xfrm>
            <a:off x="59842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1">
  <p:cSld name="CUSTOM_15">
    <p:spTree>
      <p:nvGrpSpPr>
        <p:cNvPr id="1" name="Shape 451"/>
        <p:cNvGrpSpPr/>
        <p:nvPr/>
      </p:nvGrpSpPr>
      <p:grpSpPr>
        <a:xfrm>
          <a:off x="0" y="0"/>
          <a:ext cx="0" cy="0"/>
          <a:chOff x="0" y="0"/>
          <a:chExt cx="0" cy="0"/>
        </a:xfrm>
      </p:grpSpPr>
      <p:grpSp>
        <p:nvGrpSpPr>
          <p:cNvPr id="452" name="Google Shape;452;p60"/>
          <p:cNvGrpSpPr/>
          <p:nvPr/>
        </p:nvGrpSpPr>
        <p:grpSpPr>
          <a:xfrm>
            <a:off x="-1450525" y="-1269237"/>
            <a:ext cx="11627502" cy="6583561"/>
            <a:chOff x="-1450525" y="-1269237"/>
            <a:chExt cx="11627502" cy="6583561"/>
          </a:xfrm>
        </p:grpSpPr>
        <p:pic>
          <p:nvPicPr>
            <p:cNvPr id="453" name="Google Shape;453;p60"/>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454" name="Google Shape;454;p60"/>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455" name="Google Shape;455;p60"/>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456" name="Google Shape;456;p60"/>
            <p:cNvPicPr preferRelativeResize="0"/>
            <p:nvPr/>
          </p:nvPicPr>
          <p:blipFill>
            <a:blip r:embed="rId5">
              <a:alphaModFix/>
            </a:blip>
            <a:stretch>
              <a:fillRect/>
            </a:stretch>
          </p:blipFill>
          <p:spPr>
            <a:xfrm>
              <a:off x="297099" y="-1269237"/>
              <a:ext cx="3080601" cy="2763375"/>
            </a:xfrm>
            <a:prstGeom prst="rect">
              <a:avLst/>
            </a:prstGeom>
            <a:noFill/>
            <a:ln>
              <a:noFill/>
            </a:ln>
          </p:spPr>
        </p:pic>
        <p:pic>
          <p:nvPicPr>
            <p:cNvPr id="457" name="Google Shape;457;p60"/>
            <p:cNvPicPr preferRelativeResize="0"/>
            <p:nvPr/>
          </p:nvPicPr>
          <p:blipFill rotWithShape="1">
            <a:blip r:embed="rId6">
              <a:alphaModFix/>
            </a:blip>
            <a:srcRect l="20035" t="16973" r="16821" b="16414"/>
            <a:stretch/>
          </p:blipFill>
          <p:spPr>
            <a:xfrm>
              <a:off x="438875" y="404600"/>
              <a:ext cx="1383351" cy="1587601"/>
            </a:xfrm>
            <a:prstGeom prst="rect">
              <a:avLst/>
            </a:prstGeom>
            <a:noFill/>
            <a:ln>
              <a:noFill/>
            </a:ln>
          </p:spPr>
        </p:pic>
      </p:grpSp>
      <p:sp>
        <p:nvSpPr>
          <p:cNvPr id="458" name="Google Shape;458;p6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59" name="Google Shape;459;p60"/>
          <p:cNvSpPr txBox="1">
            <a:spLocks noGrp="1"/>
          </p:cNvSpPr>
          <p:nvPr>
            <p:ph type="title" idx="2"/>
          </p:nvPr>
        </p:nvSpPr>
        <p:spPr>
          <a:xfrm>
            <a:off x="2952113" y="3035300"/>
            <a:ext cx="3240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460" name="Google Shape;460;p60"/>
          <p:cNvSpPr txBox="1">
            <a:spLocks noGrp="1"/>
          </p:cNvSpPr>
          <p:nvPr>
            <p:ph type="subTitle" idx="1"/>
          </p:nvPr>
        </p:nvSpPr>
        <p:spPr>
          <a:xfrm>
            <a:off x="2951887" y="3467600"/>
            <a:ext cx="32400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1" name="Google Shape;461;p60"/>
          <p:cNvSpPr txBox="1">
            <a:spLocks noGrp="1"/>
          </p:cNvSpPr>
          <p:nvPr>
            <p:ph type="title" idx="3"/>
          </p:nvPr>
        </p:nvSpPr>
        <p:spPr>
          <a:xfrm>
            <a:off x="2952176" y="1494125"/>
            <a:ext cx="32397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462" name="Google Shape;462;p60"/>
          <p:cNvSpPr txBox="1">
            <a:spLocks noGrp="1"/>
          </p:cNvSpPr>
          <p:nvPr>
            <p:ph type="subTitle" idx="4"/>
          </p:nvPr>
        </p:nvSpPr>
        <p:spPr>
          <a:xfrm>
            <a:off x="2951887" y="1926425"/>
            <a:ext cx="32397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463"/>
        <p:cNvGrpSpPr/>
        <p:nvPr/>
      </p:nvGrpSpPr>
      <p:grpSpPr>
        <a:xfrm>
          <a:off x="0" y="0"/>
          <a:ext cx="0" cy="0"/>
          <a:chOff x="0" y="0"/>
          <a:chExt cx="0" cy="0"/>
        </a:xfrm>
      </p:grpSpPr>
      <p:grpSp>
        <p:nvGrpSpPr>
          <p:cNvPr id="464" name="Google Shape;464;p61"/>
          <p:cNvGrpSpPr/>
          <p:nvPr/>
        </p:nvGrpSpPr>
        <p:grpSpPr>
          <a:xfrm>
            <a:off x="-524126" y="0"/>
            <a:ext cx="10747186" cy="5701924"/>
            <a:chOff x="-524126" y="0"/>
            <a:chExt cx="10747186" cy="5701924"/>
          </a:xfrm>
        </p:grpSpPr>
        <p:grpSp>
          <p:nvGrpSpPr>
            <p:cNvPr id="465" name="Google Shape;465;p61"/>
            <p:cNvGrpSpPr/>
            <p:nvPr/>
          </p:nvGrpSpPr>
          <p:grpSpPr>
            <a:xfrm>
              <a:off x="-524126" y="0"/>
              <a:ext cx="10747186" cy="5701924"/>
              <a:chOff x="-524126" y="0"/>
              <a:chExt cx="10747186" cy="5701924"/>
            </a:xfrm>
          </p:grpSpPr>
          <p:pic>
            <p:nvPicPr>
              <p:cNvPr id="466" name="Google Shape;466;p61"/>
              <p:cNvPicPr preferRelativeResize="0"/>
              <p:nvPr/>
            </p:nvPicPr>
            <p:blipFill>
              <a:blip r:embed="rId2">
                <a:alphaModFix/>
              </a:blip>
              <a:stretch>
                <a:fillRect/>
              </a:stretch>
            </p:blipFill>
            <p:spPr>
              <a:xfrm flipH="1">
                <a:off x="91122" y="0"/>
                <a:ext cx="2101101" cy="1884744"/>
              </a:xfrm>
              <a:prstGeom prst="rect">
                <a:avLst/>
              </a:prstGeom>
              <a:noFill/>
              <a:ln>
                <a:noFill/>
              </a:ln>
            </p:spPr>
          </p:pic>
          <p:pic>
            <p:nvPicPr>
              <p:cNvPr id="467" name="Google Shape;467;p61"/>
              <p:cNvPicPr preferRelativeResize="0"/>
              <p:nvPr/>
            </p:nvPicPr>
            <p:blipFill>
              <a:blip r:embed="rId3">
                <a:alphaModFix/>
              </a:blip>
              <a:stretch>
                <a:fillRect/>
              </a:stretch>
            </p:blipFill>
            <p:spPr>
              <a:xfrm>
                <a:off x="-524126" y="535650"/>
                <a:ext cx="2016225" cy="2193326"/>
              </a:xfrm>
              <a:prstGeom prst="rect">
                <a:avLst/>
              </a:prstGeom>
              <a:noFill/>
              <a:ln>
                <a:noFill/>
              </a:ln>
            </p:spPr>
          </p:pic>
          <p:pic>
            <p:nvPicPr>
              <p:cNvPr id="468" name="Google Shape;468;p61"/>
              <p:cNvPicPr preferRelativeResize="0"/>
              <p:nvPr/>
            </p:nvPicPr>
            <p:blipFill>
              <a:blip r:embed="rId4">
                <a:alphaModFix/>
              </a:blip>
              <a:stretch>
                <a:fillRect/>
              </a:stretch>
            </p:blipFill>
            <p:spPr>
              <a:xfrm rot="-5400000">
                <a:off x="7322775" y="1085625"/>
                <a:ext cx="3580048" cy="2220524"/>
              </a:xfrm>
              <a:prstGeom prst="rect">
                <a:avLst/>
              </a:prstGeom>
              <a:noFill/>
              <a:ln>
                <a:noFill/>
              </a:ln>
            </p:spPr>
          </p:pic>
          <p:pic>
            <p:nvPicPr>
              <p:cNvPr id="469" name="Google Shape;469;p61"/>
              <p:cNvPicPr preferRelativeResize="0"/>
              <p:nvPr/>
            </p:nvPicPr>
            <p:blipFill>
              <a:blip r:embed="rId5">
                <a:alphaModFix/>
              </a:blip>
              <a:stretch>
                <a:fillRect/>
              </a:stretch>
            </p:blipFill>
            <p:spPr>
              <a:xfrm rot="10800000">
                <a:off x="7898700" y="3985891"/>
                <a:ext cx="1913025" cy="1716033"/>
              </a:xfrm>
              <a:prstGeom prst="rect">
                <a:avLst/>
              </a:prstGeom>
              <a:noFill/>
              <a:ln>
                <a:noFill/>
              </a:ln>
            </p:spPr>
          </p:pic>
          <p:pic>
            <p:nvPicPr>
              <p:cNvPr id="470" name="Google Shape;470;p61"/>
              <p:cNvPicPr preferRelativeResize="0"/>
              <p:nvPr/>
            </p:nvPicPr>
            <p:blipFill rotWithShape="1">
              <a:blip r:embed="rId6">
                <a:alphaModFix/>
              </a:blip>
              <a:srcRect t="17266" b="29950"/>
              <a:stretch/>
            </p:blipFill>
            <p:spPr>
              <a:xfrm rot="1799963">
                <a:off x="4400080" y="4046953"/>
                <a:ext cx="1953687" cy="1121791"/>
              </a:xfrm>
              <a:prstGeom prst="rect">
                <a:avLst/>
              </a:prstGeom>
              <a:noFill/>
              <a:ln>
                <a:noFill/>
              </a:ln>
            </p:spPr>
          </p:pic>
        </p:grpSp>
        <p:pic>
          <p:nvPicPr>
            <p:cNvPr id="471" name="Google Shape;471;p61"/>
            <p:cNvPicPr preferRelativeResize="0"/>
            <p:nvPr/>
          </p:nvPicPr>
          <p:blipFill>
            <a:blip r:embed="rId7">
              <a:alphaModFix/>
            </a:blip>
            <a:stretch>
              <a:fillRect/>
            </a:stretch>
          </p:blipFill>
          <p:spPr>
            <a:xfrm rot="-5400000">
              <a:off x="7257104" y="499997"/>
              <a:ext cx="2077123" cy="1418575"/>
            </a:xfrm>
            <a:prstGeom prst="rect">
              <a:avLst/>
            </a:prstGeom>
            <a:noFill/>
            <a:ln>
              <a:noFill/>
            </a:ln>
          </p:spPr>
        </p:pic>
      </p:grpSp>
      <p:sp>
        <p:nvSpPr>
          <p:cNvPr id="472" name="Google Shape;472;p6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73" name="Google Shape;473;p61"/>
          <p:cNvSpPr txBox="1">
            <a:spLocks noGrp="1"/>
          </p:cNvSpPr>
          <p:nvPr>
            <p:ph type="title" idx="2"/>
          </p:nvPr>
        </p:nvSpPr>
        <p:spPr>
          <a:xfrm>
            <a:off x="1325796" y="1467313"/>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474" name="Google Shape;474;p61"/>
          <p:cNvSpPr txBox="1">
            <a:spLocks noGrp="1"/>
          </p:cNvSpPr>
          <p:nvPr>
            <p:ph type="subTitle" idx="1"/>
          </p:nvPr>
        </p:nvSpPr>
        <p:spPr>
          <a:xfrm>
            <a:off x="1325678" y="1899613"/>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75" name="Google Shape;475;p61"/>
          <p:cNvSpPr txBox="1">
            <a:spLocks noGrp="1"/>
          </p:cNvSpPr>
          <p:nvPr>
            <p:ph type="title" idx="3"/>
          </p:nvPr>
        </p:nvSpPr>
        <p:spPr>
          <a:xfrm>
            <a:off x="1325865" y="3090738"/>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476" name="Google Shape;476;p61"/>
          <p:cNvSpPr txBox="1">
            <a:spLocks noGrp="1"/>
          </p:cNvSpPr>
          <p:nvPr>
            <p:ph type="subTitle" idx="4"/>
          </p:nvPr>
        </p:nvSpPr>
        <p:spPr>
          <a:xfrm>
            <a:off x="1325742" y="3523038"/>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77" name="Google Shape;477;p61"/>
          <p:cNvSpPr txBox="1">
            <a:spLocks noGrp="1"/>
          </p:cNvSpPr>
          <p:nvPr>
            <p:ph type="title" idx="5"/>
          </p:nvPr>
        </p:nvSpPr>
        <p:spPr>
          <a:xfrm>
            <a:off x="6020122" y="1467325"/>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478" name="Google Shape;478;p61"/>
          <p:cNvSpPr txBox="1">
            <a:spLocks noGrp="1"/>
          </p:cNvSpPr>
          <p:nvPr>
            <p:ph type="subTitle" idx="6"/>
          </p:nvPr>
        </p:nvSpPr>
        <p:spPr>
          <a:xfrm>
            <a:off x="6020004" y="1899625"/>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79" name="Google Shape;479;p61"/>
          <p:cNvSpPr txBox="1">
            <a:spLocks noGrp="1"/>
          </p:cNvSpPr>
          <p:nvPr>
            <p:ph type="title" idx="7"/>
          </p:nvPr>
        </p:nvSpPr>
        <p:spPr>
          <a:xfrm>
            <a:off x="6020066" y="3090750"/>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480" name="Google Shape;480;p61"/>
          <p:cNvSpPr txBox="1">
            <a:spLocks noGrp="1"/>
          </p:cNvSpPr>
          <p:nvPr>
            <p:ph type="subTitle" idx="8"/>
          </p:nvPr>
        </p:nvSpPr>
        <p:spPr>
          <a:xfrm>
            <a:off x="6019943" y="3523050"/>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481"/>
        <p:cNvGrpSpPr/>
        <p:nvPr/>
      </p:nvGrpSpPr>
      <p:grpSpPr>
        <a:xfrm>
          <a:off x="0" y="0"/>
          <a:ext cx="0" cy="0"/>
          <a:chOff x="0" y="0"/>
          <a:chExt cx="0" cy="0"/>
        </a:xfrm>
      </p:grpSpPr>
      <p:grpSp>
        <p:nvGrpSpPr>
          <p:cNvPr id="482" name="Google Shape;482;p62"/>
          <p:cNvGrpSpPr/>
          <p:nvPr/>
        </p:nvGrpSpPr>
        <p:grpSpPr>
          <a:xfrm>
            <a:off x="-1280868" y="-1408800"/>
            <a:ext cx="11404015" cy="6945716"/>
            <a:chOff x="-1280868" y="-1408800"/>
            <a:chExt cx="11404015" cy="6945716"/>
          </a:xfrm>
        </p:grpSpPr>
        <p:pic>
          <p:nvPicPr>
            <p:cNvPr id="483" name="Google Shape;483;p62"/>
            <p:cNvPicPr preferRelativeResize="0"/>
            <p:nvPr/>
          </p:nvPicPr>
          <p:blipFill>
            <a:blip r:embed="rId2">
              <a:alphaModFix/>
            </a:blip>
            <a:stretch>
              <a:fillRect/>
            </a:stretch>
          </p:blipFill>
          <p:spPr>
            <a:xfrm>
              <a:off x="5260605" y="-1408800"/>
              <a:ext cx="2913825" cy="2613775"/>
            </a:xfrm>
            <a:prstGeom prst="rect">
              <a:avLst/>
            </a:prstGeom>
            <a:noFill/>
            <a:ln>
              <a:noFill/>
            </a:ln>
          </p:spPr>
        </p:pic>
        <p:pic>
          <p:nvPicPr>
            <p:cNvPr id="484" name="Google Shape;484;p62"/>
            <p:cNvPicPr preferRelativeResize="0"/>
            <p:nvPr/>
          </p:nvPicPr>
          <p:blipFill>
            <a:blip r:embed="rId3">
              <a:alphaModFix/>
            </a:blip>
            <a:stretch>
              <a:fillRect/>
            </a:stretch>
          </p:blipFill>
          <p:spPr>
            <a:xfrm rot="5400000">
              <a:off x="-1982131" y="1146300"/>
              <a:ext cx="3693299" cy="2290775"/>
            </a:xfrm>
            <a:prstGeom prst="rect">
              <a:avLst/>
            </a:prstGeom>
            <a:noFill/>
            <a:ln>
              <a:noFill/>
            </a:ln>
          </p:spPr>
        </p:pic>
        <p:pic>
          <p:nvPicPr>
            <p:cNvPr id="485" name="Google Shape;485;p62"/>
            <p:cNvPicPr preferRelativeResize="0"/>
            <p:nvPr/>
          </p:nvPicPr>
          <p:blipFill>
            <a:blip r:embed="rId4">
              <a:alphaModFix/>
            </a:blip>
            <a:stretch>
              <a:fillRect/>
            </a:stretch>
          </p:blipFill>
          <p:spPr>
            <a:xfrm rot="5400000" flipH="1">
              <a:off x="7662083" y="3075853"/>
              <a:ext cx="2932925" cy="1989201"/>
            </a:xfrm>
            <a:prstGeom prst="rect">
              <a:avLst/>
            </a:prstGeom>
            <a:noFill/>
            <a:ln>
              <a:noFill/>
            </a:ln>
          </p:spPr>
        </p:pic>
        <p:pic>
          <p:nvPicPr>
            <p:cNvPr id="486" name="Google Shape;486;p62"/>
            <p:cNvPicPr preferRelativeResize="0"/>
            <p:nvPr/>
          </p:nvPicPr>
          <p:blipFill rotWithShape="1">
            <a:blip r:embed="rId5">
              <a:alphaModFix/>
            </a:blip>
            <a:srcRect t="19260" b="31255"/>
            <a:stretch/>
          </p:blipFill>
          <p:spPr>
            <a:xfrm rot="-3690879">
              <a:off x="7755881" y="1413760"/>
              <a:ext cx="1694962" cy="912453"/>
            </a:xfrm>
            <a:prstGeom prst="rect">
              <a:avLst/>
            </a:prstGeom>
            <a:noFill/>
            <a:ln>
              <a:noFill/>
            </a:ln>
          </p:spPr>
        </p:pic>
      </p:grpSp>
      <p:sp>
        <p:nvSpPr>
          <p:cNvPr id="487" name="Google Shape;487;p6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88" name="Google Shape;488;p62"/>
          <p:cNvSpPr txBox="1">
            <a:spLocks noGrp="1"/>
          </p:cNvSpPr>
          <p:nvPr>
            <p:ph type="title" idx="2"/>
          </p:nvPr>
        </p:nvSpPr>
        <p:spPr>
          <a:xfrm>
            <a:off x="1053888"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489" name="Google Shape;489;p62"/>
          <p:cNvSpPr txBox="1">
            <a:spLocks noGrp="1"/>
          </p:cNvSpPr>
          <p:nvPr>
            <p:ph type="subTitle" idx="1"/>
          </p:nvPr>
        </p:nvSpPr>
        <p:spPr>
          <a:xfrm>
            <a:off x="10537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90" name="Google Shape;490;p62"/>
          <p:cNvSpPr txBox="1">
            <a:spLocks noGrp="1"/>
          </p:cNvSpPr>
          <p:nvPr>
            <p:ph type="title" idx="3"/>
          </p:nvPr>
        </p:nvSpPr>
        <p:spPr>
          <a:xfrm>
            <a:off x="3519069"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491" name="Google Shape;491;p62"/>
          <p:cNvSpPr txBox="1">
            <a:spLocks noGrp="1"/>
          </p:cNvSpPr>
          <p:nvPr>
            <p:ph type="subTitle" idx="4"/>
          </p:nvPr>
        </p:nvSpPr>
        <p:spPr>
          <a:xfrm>
            <a:off x="3518925"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92" name="Google Shape;492;p62"/>
          <p:cNvSpPr txBox="1">
            <a:spLocks noGrp="1"/>
          </p:cNvSpPr>
          <p:nvPr>
            <p:ph type="title" idx="5"/>
          </p:nvPr>
        </p:nvSpPr>
        <p:spPr>
          <a:xfrm>
            <a:off x="5984394"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493" name="Google Shape;493;p62"/>
          <p:cNvSpPr txBox="1">
            <a:spLocks noGrp="1"/>
          </p:cNvSpPr>
          <p:nvPr>
            <p:ph type="subTitle" idx="6"/>
          </p:nvPr>
        </p:nvSpPr>
        <p:spPr>
          <a:xfrm>
            <a:off x="59842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94" name="Google Shape;494;p62"/>
          <p:cNvSpPr txBox="1">
            <a:spLocks noGrp="1"/>
          </p:cNvSpPr>
          <p:nvPr>
            <p:ph type="title" idx="7"/>
          </p:nvPr>
        </p:nvSpPr>
        <p:spPr>
          <a:xfrm>
            <a:off x="1053738"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495" name="Google Shape;495;p62"/>
          <p:cNvSpPr txBox="1">
            <a:spLocks noGrp="1"/>
          </p:cNvSpPr>
          <p:nvPr>
            <p:ph type="subTitle" idx="8"/>
          </p:nvPr>
        </p:nvSpPr>
        <p:spPr>
          <a:xfrm>
            <a:off x="10536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96" name="Google Shape;496;p62"/>
          <p:cNvSpPr txBox="1">
            <a:spLocks noGrp="1"/>
          </p:cNvSpPr>
          <p:nvPr>
            <p:ph type="title" idx="9"/>
          </p:nvPr>
        </p:nvSpPr>
        <p:spPr>
          <a:xfrm>
            <a:off x="3518919"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497" name="Google Shape;497;p62"/>
          <p:cNvSpPr txBox="1">
            <a:spLocks noGrp="1"/>
          </p:cNvSpPr>
          <p:nvPr>
            <p:ph type="subTitle" idx="13"/>
          </p:nvPr>
        </p:nvSpPr>
        <p:spPr>
          <a:xfrm>
            <a:off x="3518775"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98" name="Google Shape;498;p62"/>
          <p:cNvSpPr txBox="1">
            <a:spLocks noGrp="1"/>
          </p:cNvSpPr>
          <p:nvPr>
            <p:ph type="title" idx="14"/>
          </p:nvPr>
        </p:nvSpPr>
        <p:spPr>
          <a:xfrm>
            <a:off x="5984244"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499" name="Google Shape;499;p62"/>
          <p:cNvSpPr txBox="1">
            <a:spLocks noGrp="1"/>
          </p:cNvSpPr>
          <p:nvPr>
            <p:ph type="subTitle" idx="15"/>
          </p:nvPr>
        </p:nvSpPr>
        <p:spPr>
          <a:xfrm>
            <a:off x="59841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500"/>
        <p:cNvGrpSpPr/>
        <p:nvPr/>
      </p:nvGrpSpPr>
      <p:grpSpPr>
        <a:xfrm>
          <a:off x="0" y="0"/>
          <a:ext cx="0" cy="0"/>
          <a:chOff x="0" y="0"/>
          <a:chExt cx="0" cy="0"/>
        </a:xfrm>
      </p:grpSpPr>
      <p:grpSp>
        <p:nvGrpSpPr>
          <p:cNvPr id="501" name="Google Shape;501;p63"/>
          <p:cNvGrpSpPr/>
          <p:nvPr/>
        </p:nvGrpSpPr>
        <p:grpSpPr>
          <a:xfrm>
            <a:off x="-200222" y="-552413"/>
            <a:ext cx="10178698" cy="8163012"/>
            <a:chOff x="-200222" y="-552413"/>
            <a:chExt cx="10178698" cy="8163012"/>
          </a:xfrm>
        </p:grpSpPr>
        <p:pic>
          <p:nvPicPr>
            <p:cNvPr id="502" name="Google Shape;502;p63"/>
            <p:cNvPicPr preferRelativeResize="0"/>
            <p:nvPr/>
          </p:nvPicPr>
          <p:blipFill>
            <a:blip r:embed="rId2">
              <a:alphaModFix/>
            </a:blip>
            <a:stretch>
              <a:fillRect/>
            </a:stretch>
          </p:blipFill>
          <p:spPr>
            <a:xfrm rot="5400000">
              <a:off x="6610926" y="93263"/>
              <a:ext cx="4013225" cy="2721874"/>
            </a:xfrm>
            <a:prstGeom prst="rect">
              <a:avLst/>
            </a:prstGeom>
            <a:noFill/>
            <a:ln>
              <a:noFill/>
            </a:ln>
          </p:spPr>
        </p:pic>
        <p:pic>
          <p:nvPicPr>
            <p:cNvPr id="503" name="Google Shape;503;p63"/>
            <p:cNvPicPr preferRelativeResize="0"/>
            <p:nvPr/>
          </p:nvPicPr>
          <p:blipFill>
            <a:blip r:embed="rId3">
              <a:alphaModFix/>
            </a:blip>
            <a:stretch>
              <a:fillRect/>
            </a:stretch>
          </p:blipFill>
          <p:spPr>
            <a:xfrm>
              <a:off x="-200222" y="3899125"/>
              <a:ext cx="5983825" cy="3711474"/>
            </a:xfrm>
            <a:prstGeom prst="rect">
              <a:avLst/>
            </a:prstGeom>
            <a:noFill/>
            <a:ln>
              <a:noFill/>
            </a:ln>
          </p:spPr>
        </p:pic>
        <p:pic>
          <p:nvPicPr>
            <p:cNvPr id="504" name="Google Shape;504;p63"/>
            <p:cNvPicPr preferRelativeResize="0"/>
            <p:nvPr/>
          </p:nvPicPr>
          <p:blipFill>
            <a:blip r:embed="rId4">
              <a:alphaModFix/>
            </a:blip>
            <a:stretch>
              <a:fillRect/>
            </a:stretch>
          </p:blipFill>
          <p:spPr>
            <a:xfrm rot="5400000">
              <a:off x="7278787" y="3396688"/>
              <a:ext cx="2216575" cy="1513850"/>
            </a:xfrm>
            <a:prstGeom prst="rect">
              <a:avLst/>
            </a:prstGeom>
            <a:noFill/>
            <a:ln>
              <a:noFill/>
            </a:ln>
          </p:spPr>
        </p:pic>
      </p:grpSp>
      <p:sp>
        <p:nvSpPr>
          <p:cNvPr id="505" name="Google Shape;505;p63"/>
          <p:cNvSpPr txBox="1">
            <a:spLocks noGrp="1"/>
          </p:cNvSpPr>
          <p:nvPr>
            <p:ph type="title"/>
          </p:nvPr>
        </p:nvSpPr>
        <p:spPr>
          <a:xfrm>
            <a:off x="2211000" y="1176600"/>
            <a:ext cx="4722000" cy="1501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506" name="Google Shape;506;p63"/>
          <p:cNvSpPr txBox="1">
            <a:spLocks noGrp="1"/>
          </p:cNvSpPr>
          <p:nvPr>
            <p:ph type="subTitle" idx="1"/>
          </p:nvPr>
        </p:nvSpPr>
        <p:spPr>
          <a:xfrm>
            <a:off x="2488875" y="2598600"/>
            <a:ext cx="4166400" cy="9111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1">
  <p:cSld name="CUSTOM_17">
    <p:spTree>
      <p:nvGrpSpPr>
        <p:cNvPr id="1" name="Shape 507"/>
        <p:cNvGrpSpPr/>
        <p:nvPr/>
      </p:nvGrpSpPr>
      <p:grpSpPr>
        <a:xfrm>
          <a:off x="0" y="0"/>
          <a:ext cx="0" cy="0"/>
          <a:chOff x="0" y="0"/>
          <a:chExt cx="0" cy="0"/>
        </a:xfrm>
      </p:grpSpPr>
      <p:grpSp>
        <p:nvGrpSpPr>
          <p:cNvPr id="508" name="Google Shape;508;p64"/>
          <p:cNvGrpSpPr/>
          <p:nvPr/>
        </p:nvGrpSpPr>
        <p:grpSpPr>
          <a:xfrm>
            <a:off x="188755" y="-780562"/>
            <a:ext cx="8955244" cy="7910287"/>
            <a:chOff x="188755" y="-780563"/>
            <a:chExt cx="8955244" cy="7910287"/>
          </a:xfrm>
        </p:grpSpPr>
        <p:pic>
          <p:nvPicPr>
            <p:cNvPr id="509" name="Google Shape;509;p64"/>
            <p:cNvPicPr preferRelativeResize="0"/>
            <p:nvPr/>
          </p:nvPicPr>
          <p:blipFill>
            <a:blip r:embed="rId2">
              <a:alphaModFix/>
            </a:blip>
            <a:stretch>
              <a:fillRect/>
            </a:stretch>
          </p:blipFill>
          <p:spPr>
            <a:xfrm rot="10800000" flipH="1">
              <a:off x="188755" y="-780563"/>
              <a:ext cx="3444049" cy="2136176"/>
            </a:xfrm>
            <a:prstGeom prst="rect">
              <a:avLst/>
            </a:prstGeom>
            <a:noFill/>
            <a:ln>
              <a:noFill/>
            </a:ln>
          </p:spPr>
        </p:pic>
        <p:pic>
          <p:nvPicPr>
            <p:cNvPr id="510" name="Google Shape;510;p64"/>
            <p:cNvPicPr preferRelativeResize="0"/>
            <p:nvPr/>
          </p:nvPicPr>
          <p:blipFill>
            <a:blip r:embed="rId3">
              <a:alphaModFix/>
            </a:blip>
            <a:stretch>
              <a:fillRect/>
            </a:stretch>
          </p:blipFill>
          <p:spPr>
            <a:xfrm>
              <a:off x="4913553" y="3381000"/>
              <a:ext cx="4179076" cy="3748724"/>
            </a:xfrm>
            <a:prstGeom prst="rect">
              <a:avLst/>
            </a:prstGeom>
            <a:noFill/>
            <a:ln>
              <a:noFill/>
            </a:ln>
          </p:spPr>
        </p:pic>
        <p:pic>
          <p:nvPicPr>
            <p:cNvPr id="511" name="Google Shape;511;p64"/>
            <p:cNvPicPr preferRelativeResize="0"/>
            <p:nvPr/>
          </p:nvPicPr>
          <p:blipFill>
            <a:blip r:embed="rId4">
              <a:alphaModFix/>
            </a:blip>
            <a:stretch>
              <a:fillRect/>
            </a:stretch>
          </p:blipFill>
          <p:spPr>
            <a:xfrm>
              <a:off x="7382450" y="2664425"/>
              <a:ext cx="1761549" cy="1580151"/>
            </a:xfrm>
            <a:prstGeom prst="rect">
              <a:avLst/>
            </a:prstGeom>
            <a:noFill/>
            <a:ln>
              <a:noFill/>
            </a:ln>
          </p:spPr>
        </p:pic>
        <p:pic>
          <p:nvPicPr>
            <p:cNvPr id="512" name="Google Shape;512;p64"/>
            <p:cNvPicPr preferRelativeResize="0"/>
            <p:nvPr/>
          </p:nvPicPr>
          <p:blipFill>
            <a:blip r:embed="rId5">
              <a:alphaModFix/>
            </a:blip>
            <a:stretch>
              <a:fillRect/>
            </a:stretch>
          </p:blipFill>
          <p:spPr>
            <a:xfrm rot="-5400000">
              <a:off x="7408613" y="3210012"/>
              <a:ext cx="2042425" cy="1394901"/>
            </a:xfrm>
            <a:prstGeom prst="rect">
              <a:avLst/>
            </a:prstGeom>
            <a:noFill/>
            <a:ln>
              <a:noFill/>
            </a:ln>
          </p:spPr>
        </p:pic>
      </p:grpSp>
      <p:sp>
        <p:nvSpPr>
          <p:cNvPr id="513" name="Google Shape;513;p6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14" name="Google Shape;514;p64"/>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515" name="Google Shape;515;p64"/>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2">
  <p:cSld name="CUSTOM_18">
    <p:spTree>
      <p:nvGrpSpPr>
        <p:cNvPr id="1" name="Shape 516"/>
        <p:cNvGrpSpPr/>
        <p:nvPr/>
      </p:nvGrpSpPr>
      <p:grpSpPr>
        <a:xfrm>
          <a:off x="0" y="0"/>
          <a:ext cx="0" cy="0"/>
          <a:chOff x="0" y="0"/>
          <a:chExt cx="0" cy="0"/>
        </a:xfrm>
      </p:grpSpPr>
      <p:grpSp>
        <p:nvGrpSpPr>
          <p:cNvPr id="517" name="Google Shape;517;p65"/>
          <p:cNvGrpSpPr/>
          <p:nvPr/>
        </p:nvGrpSpPr>
        <p:grpSpPr>
          <a:xfrm>
            <a:off x="-1701425" y="-1739300"/>
            <a:ext cx="12263051" cy="8329945"/>
            <a:chOff x="-1701425" y="-1739300"/>
            <a:chExt cx="12263051" cy="8329945"/>
          </a:xfrm>
        </p:grpSpPr>
        <p:pic>
          <p:nvPicPr>
            <p:cNvPr id="518" name="Google Shape;518;p65"/>
            <p:cNvPicPr preferRelativeResize="0"/>
            <p:nvPr/>
          </p:nvPicPr>
          <p:blipFill>
            <a:blip r:embed="rId2">
              <a:alphaModFix/>
            </a:blip>
            <a:stretch>
              <a:fillRect/>
            </a:stretch>
          </p:blipFill>
          <p:spPr>
            <a:xfrm rot="10800000">
              <a:off x="5015972" y="3338347"/>
              <a:ext cx="4795305" cy="3252298"/>
            </a:xfrm>
            <a:prstGeom prst="rect">
              <a:avLst/>
            </a:prstGeom>
            <a:noFill/>
            <a:ln>
              <a:noFill/>
            </a:ln>
          </p:spPr>
        </p:pic>
        <p:pic>
          <p:nvPicPr>
            <p:cNvPr id="519" name="Google Shape;519;p65"/>
            <p:cNvPicPr preferRelativeResize="0"/>
            <p:nvPr/>
          </p:nvPicPr>
          <p:blipFill>
            <a:blip r:embed="rId3">
              <a:alphaModFix/>
            </a:blip>
            <a:stretch>
              <a:fillRect/>
            </a:stretch>
          </p:blipFill>
          <p:spPr>
            <a:xfrm>
              <a:off x="-1701425" y="-1739300"/>
              <a:ext cx="3779951" cy="3390725"/>
            </a:xfrm>
            <a:prstGeom prst="rect">
              <a:avLst/>
            </a:prstGeom>
            <a:noFill/>
            <a:ln>
              <a:noFill/>
            </a:ln>
          </p:spPr>
        </p:pic>
        <p:pic>
          <p:nvPicPr>
            <p:cNvPr id="520" name="Google Shape;520;p65"/>
            <p:cNvPicPr preferRelativeResize="0"/>
            <p:nvPr/>
          </p:nvPicPr>
          <p:blipFill>
            <a:blip r:embed="rId4">
              <a:alphaModFix/>
            </a:blip>
            <a:stretch>
              <a:fillRect/>
            </a:stretch>
          </p:blipFill>
          <p:spPr>
            <a:xfrm>
              <a:off x="6935990" y="-1451925"/>
              <a:ext cx="3625636" cy="3252300"/>
            </a:xfrm>
            <a:prstGeom prst="rect">
              <a:avLst/>
            </a:prstGeom>
            <a:noFill/>
            <a:ln>
              <a:noFill/>
            </a:ln>
          </p:spPr>
        </p:pic>
        <p:pic>
          <p:nvPicPr>
            <p:cNvPr id="521" name="Google Shape;521;p65"/>
            <p:cNvPicPr preferRelativeResize="0"/>
            <p:nvPr/>
          </p:nvPicPr>
          <p:blipFill>
            <a:blip r:embed="rId5">
              <a:alphaModFix/>
            </a:blip>
            <a:stretch>
              <a:fillRect/>
            </a:stretch>
          </p:blipFill>
          <p:spPr>
            <a:xfrm>
              <a:off x="6936006" y="3066000"/>
              <a:ext cx="2125575" cy="2312276"/>
            </a:xfrm>
            <a:prstGeom prst="rect">
              <a:avLst/>
            </a:prstGeom>
            <a:noFill/>
            <a:ln>
              <a:noFill/>
            </a:ln>
          </p:spPr>
        </p:pic>
        <p:pic>
          <p:nvPicPr>
            <p:cNvPr id="522" name="Google Shape;522;p65"/>
            <p:cNvPicPr preferRelativeResize="0"/>
            <p:nvPr/>
          </p:nvPicPr>
          <p:blipFill rotWithShape="1">
            <a:blip r:embed="rId6">
              <a:alphaModFix/>
            </a:blip>
            <a:srcRect t="19260" b="31255"/>
            <a:stretch/>
          </p:blipFill>
          <p:spPr>
            <a:xfrm rot="1776172">
              <a:off x="870081" y="79423"/>
              <a:ext cx="1694962" cy="912453"/>
            </a:xfrm>
            <a:prstGeom prst="rect">
              <a:avLst/>
            </a:prstGeom>
            <a:noFill/>
            <a:ln>
              <a:noFill/>
            </a:ln>
          </p:spPr>
        </p:pic>
      </p:grpSp>
      <p:sp>
        <p:nvSpPr>
          <p:cNvPr id="523" name="Google Shape;523;p6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24" name="Google Shape;524;p65"/>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525" name="Google Shape;525;p65"/>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1">
  <p:cSld name="CUSTOM_6">
    <p:spTree>
      <p:nvGrpSpPr>
        <p:cNvPr id="1" name="Shape 526"/>
        <p:cNvGrpSpPr/>
        <p:nvPr/>
      </p:nvGrpSpPr>
      <p:grpSpPr>
        <a:xfrm>
          <a:off x="0" y="0"/>
          <a:ext cx="0" cy="0"/>
          <a:chOff x="0" y="0"/>
          <a:chExt cx="0" cy="0"/>
        </a:xfrm>
      </p:grpSpPr>
      <p:grpSp>
        <p:nvGrpSpPr>
          <p:cNvPr id="527" name="Google Shape;527;p66"/>
          <p:cNvGrpSpPr/>
          <p:nvPr/>
        </p:nvGrpSpPr>
        <p:grpSpPr>
          <a:xfrm>
            <a:off x="-1054292" y="35775"/>
            <a:ext cx="11314667" cy="7313371"/>
            <a:chOff x="-1054292" y="35775"/>
            <a:chExt cx="11314667" cy="7313371"/>
          </a:xfrm>
        </p:grpSpPr>
        <p:pic>
          <p:nvPicPr>
            <p:cNvPr id="528" name="Google Shape;528;p66"/>
            <p:cNvPicPr preferRelativeResize="0"/>
            <p:nvPr/>
          </p:nvPicPr>
          <p:blipFill>
            <a:blip r:embed="rId2">
              <a:alphaModFix/>
            </a:blip>
            <a:stretch>
              <a:fillRect/>
            </a:stretch>
          </p:blipFill>
          <p:spPr>
            <a:xfrm rot="-5400000" flipH="1">
              <a:off x="7457437" y="692712"/>
              <a:ext cx="3459874" cy="2146001"/>
            </a:xfrm>
            <a:prstGeom prst="rect">
              <a:avLst/>
            </a:prstGeom>
            <a:noFill/>
            <a:ln>
              <a:noFill/>
            </a:ln>
          </p:spPr>
        </p:pic>
        <p:pic>
          <p:nvPicPr>
            <p:cNvPr id="529" name="Google Shape;529;p66"/>
            <p:cNvPicPr preferRelativeResize="0"/>
            <p:nvPr/>
          </p:nvPicPr>
          <p:blipFill rotWithShape="1">
            <a:blip r:embed="rId3">
              <a:alphaModFix/>
            </a:blip>
            <a:srcRect l="10169" t="17695" r="12437" b="31587"/>
            <a:stretch/>
          </p:blipFill>
          <p:spPr>
            <a:xfrm>
              <a:off x="179525" y="183287"/>
              <a:ext cx="1537600" cy="1096174"/>
            </a:xfrm>
            <a:prstGeom prst="rect">
              <a:avLst/>
            </a:prstGeom>
            <a:noFill/>
            <a:ln>
              <a:noFill/>
            </a:ln>
          </p:spPr>
        </p:pic>
        <p:pic>
          <p:nvPicPr>
            <p:cNvPr id="530" name="Google Shape;530;p66"/>
            <p:cNvPicPr preferRelativeResize="0"/>
            <p:nvPr/>
          </p:nvPicPr>
          <p:blipFill>
            <a:blip r:embed="rId4">
              <a:alphaModFix/>
            </a:blip>
            <a:stretch>
              <a:fillRect/>
            </a:stretch>
          </p:blipFill>
          <p:spPr>
            <a:xfrm rot="-9211542">
              <a:off x="-698285" y="4228446"/>
              <a:ext cx="3605403" cy="2445275"/>
            </a:xfrm>
            <a:prstGeom prst="rect">
              <a:avLst/>
            </a:prstGeom>
            <a:noFill/>
            <a:ln>
              <a:noFill/>
            </a:ln>
          </p:spPr>
        </p:pic>
        <p:pic>
          <p:nvPicPr>
            <p:cNvPr id="531" name="Google Shape;531;p66"/>
            <p:cNvPicPr preferRelativeResize="0"/>
            <p:nvPr/>
          </p:nvPicPr>
          <p:blipFill>
            <a:blip r:embed="rId5">
              <a:alphaModFix/>
            </a:blip>
            <a:stretch>
              <a:fillRect/>
            </a:stretch>
          </p:blipFill>
          <p:spPr>
            <a:xfrm rot="-1186094">
              <a:off x="7759449" y="3949750"/>
              <a:ext cx="1786999" cy="1220449"/>
            </a:xfrm>
            <a:prstGeom prst="rect">
              <a:avLst/>
            </a:prstGeom>
            <a:noFill/>
            <a:ln>
              <a:noFill/>
            </a:ln>
          </p:spPr>
        </p:pic>
      </p:grpSp>
      <p:sp>
        <p:nvSpPr>
          <p:cNvPr id="532" name="Google Shape;532;p66"/>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CUSTOM_7">
    <p:spTree>
      <p:nvGrpSpPr>
        <p:cNvPr id="1" name="Shape 533"/>
        <p:cNvGrpSpPr/>
        <p:nvPr/>
      </p:nvGrpSpPr>
      <p:grpSpPr>
        <a:xfrm>
          <a:off x="0" y="0"/>
          <a:ext cx="0" cy="0"/>
          <a:chOff x="0" y="0"/>
          <a:chExt cx="0" cy="0"/>
        </a:xfrm>
      </p:grpSpPr>
      <p:grpSp>
        <p:nvGrpSpPr>
          <p:cNvPr id="534" name="Google Shape;534;p67"/>
          <p:cNvGrpSpPr/>
          <p:nvPr/>
        </p:nvGrpSpPr>
        <p:grpSpPr>
          <a:xfrm>
            <a:off x="-600950" y="-1624125"/>
            <a:ext cx="10780900" cy="8093200"/>
            <a:chOff x="-600950" y="-1624125"/>
            <a:chExt cx="10780900" cy="8093200"/>
          </a:xfrm>
        </p:grpSpPr>
        <p:grpSp>
          <p:nvGrpSpPr>
            <p:cNvPr id="535" name="Google Shape;535;p67"/>
            <p:cNvGrpSpPr/>
            <p:nvPr/>
          </p:nvGrpSpPr>
          <p:grpSpPr>
            <a:xfrm>
              <a:off x="-600950" y="-508450"/>
              <a:ext cx="10780900" cy="6977525"/>
              <a:chOff x="-600950" y="-508450"/>
              <a:chExt cx="10780900" cy="6977525"/>
            </a:xfrm>
          </p:grpSpPr>
          <p:pic>
            <p:nvPicPr>
              <p:cNvPr id="536" name="Google Shape;536;p67"/>
              <p:cNvPicPr preferRelativeResize="0"/>
              <p:nvPr/>
            </p:nvPicPr>
            <p:blipFill>
              <a:blip r:embed="rId2">
                <a:alphaModFix/>
              </a:blip>
              <a:stretch>
                <a:fillRect/>
              </a:stretch>
            </p:blipFill>
            <p:spPr>
              <a:xfrm>
                <a:off x="-600950" y="-508450"/>
                <a:ext cx="2327950" cy="2088199"/>
              </a:xfrm>
              <a:prstGeom prst="rect">
                <a:avLst/>
              </a:prstGeom>
              <a:noFill/>
              <a:ln>
                <a:noFill/>
              </a:ln>
            </p:spPr>
          </p:pic>
          <p:pic>
            <p:nvPicPr>
              <p:cNvPr id="537" name="Google Shape;537;p67"/>
              <p:cNvPicPr preferRelativeResize="0"/>
              <p:nvPr/>
            </p:nvPicPr>
            <p:blipFill>
              <a:blip r:embed="rId3">
                <a:alphaModFix/>
              </a:blip>
              <a:stretch>
                <a:fillRect/>
              </a:stretch>
            </p:blipFill>
            <p:spPr>
              <a:xfrm rot="6157483">
                <a:off x="-324710" y="1290739"/>
                <a:ext cx="1888475" cy="1289749"/>
              </a:xfrm>
              <a:prstGeom prst="rect">
                <a:avLst/>
              </a:prstGeom>
              <a:noFill/>
              <a:ln>
                <a:noFill/>
              </a:ln>
            </p:spPr>
          </p:pic>
          <p:pic>
            <p:nvPicPr>
              <p:cNvPr id="538" name="Google Shape;538;p67"/>
              <p:cNvPicPr preferRelativeResize="0"/>
              <p:nvPr/>
            </p:nvPicPr>
            <p:blipFill>
              <a:blip r:embed="rId4">
                <a:alphaModFix/>
              </a:blip>
              <a:stretch>
                <a:fillRect/>
              </a:stretch>
            </p:blipFill>
            <p:spPr>
              <a:xfrm rot="5400000" flipH="1">
                <a:off x="7578124" y="3316450"/>
                <a:ext cx="3100677" cy="2102974"/>
              </a:xfrm>
              <a:prstGeom prst="rect">
                <a:avLst/>
              </a:prstGeom>
              <a:noFill/>
              <a:ln>
                <a:noFill/>
              </a:ln>
            </p:spPr>
          </p:pic>
          <p:pic>
            <p:nvPicPr>
              <p:cNvPr id="539" name="Google Shape;539;p67"/>
              <p:cNvPicPr preferRelativeResize="0"/>
              <p:nvPr/>
            </p:nvPicPr>
            <p:blipFill>
              <a:blip r:embed="rId5">
                <a:alphaModFix/>
              </a:blip>
              <a:stretch>
                <a:fillRect/>
              </a:stretch>
            </p:blipFill>
            <p:spPr>
              <a:xfrm rot="1628416">
                <a:off x="4974155" y="3581521"/>
                <a:ext cx="2298962" cy="2500882"/>
              </a:xfrm>
              <a:prstGeom prst="rect">
                <a:avLst/>
              </a:prstGeom>
              <a:noFill/>
              <a:ln>
                <a:noFill/>
              </a:ln>
            </p:spPr>
          </p:pic>
        </p:grpSp>
        <p:pic>
          <p:nvPicPr>
            <p:cNvPr id="540" name="Google Shape;540;p67"/>
            <p:cNvPicPr preferRelativeResize="0"/>
            <p:nvPr/>
          </p:nvPicPr>
          <p:blipFill>
            <a:blip r:embed="rId6">
              <a:alphaModFix/>
            </a:blip>
            <a:stretch>
              <a:fillRect/>
            </a:stretch>
          </p:blipFill>
          <p:spPr>
            <a:xfrm rot="10800000" flipH="1">
              <a:off x="5515005" y="-1624125"/>
              <a:ext cx="4184270" cy="2595300"/>
            </a:xfrm>
            <a:prstGeom prst="rect">
              <a:avLst/>
            </a:prstGeom>
            <a:noFill/>
            <a:ln>
              <a:noFill/>
            </a:ln>
          </p:spPr>
        </p:pic>
      </p:grpSp>
      <p:sp>
        <p:nvSpPr>
          <p:cNvPr id="541" name="Google Shape;541;p6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3">
  <p:cSld name="CUSTOM_8">
    <p:spTree>
      <p:nvGrpSpPr>
        <p:cNvPr id="1" name="Shape 542"/>
        <p:cNvGrpSpPr/>
        <p:nvPr/>
      </p:nvGrpSpPr>
      <p:grpSpPr>
        <a:xfrm>
          <a:off x="0" y="0"/>
          <a:ext cx="0" cy="0"/>
          <a:chOff x="0" y="0"/>
          <a:chExt cx="0" cy="0"/>
        </a:xfrm>
      </p:grpSpPr>
      <p:grpSp>
        <p:nvGrpSpPr>
          <p:cNvPr id="543" name="Google Shape;543;p68"/>
          <p:cNvGrpSpPr/>
          <p:nvPr/>
        </p:nvGrpSpPr>
        <p:grpSpPr>
          <a:xfrm>
            <a:off x="-898133" y="-1111462"/>
            <a:ext cx="10893484" cy="7070612"/>
            <a:chOff x="-898133" y="-1111462"/>
            <a:chExt cx="10893484" cy="7070612"/>
          </a:xfrm>
        </p:grpSpPr>
        <p:pic>
          <p:nvPicPr>
            <p:cNvPr id="544" name="Google Shape;544;p68"/>
            <p:cNvPicPr preferRelativeResize="0"/>
            <p:nvPr/>
          </p:nvPicPr>
          <p:blipFill>
            <a:blip r:embed="rId2">
              <a:alphaModFix/>
            </a:blip>
            <a:stretch>
              <a:fillRect/>
            </a:stretch>
          </p:blipFill>
          <p:spPr>
            <a:xfrm rot="5400000">
              <a:off x="7530414" y="-98237"/>
              <a:ext cx="2937549" cy="1992326"/>
            </a:xfrm>
            <a:prstGeom prst="rect">
              <a:avLst/>
            </a:prstGeom>
            <a:noFill/>
            <a:ln>
              <a:noFill/>
            </a:ln>
          </p:spPr>
        </p:pic>
        <p:pic>
          <p:nvPicPr>
            <p:cNvPr id="545" name="Google Shape;545;p68"/>
            <p:cNvPicPr preferRelativeResize="0"/>
            <p:nvPr/>
          </p:nvPicPr>
          <p:blipFill>
            <a:blip r:embed="rId3">
              <a:alphaModFix/>
            </a:blip>
            <a:stretch>
              <a:fillRect/>
            </a:stretch>
          </p:blipFill>
          <p:spPr>
            <a:xfrm rot="5400000">
              <a:off x="-1554995" y="-454600"/>
              <a:ext cx="3459450" cy="2145725"/>
            </a:xfrm>
            <a:prstGeom prst="rect">
              <a:avLst/>
            </a:prstGeom>
            <a:noFill/>
            <a:ln>
              <a:noFill/>
            </a:ln>
          </p:spPr>
        </p:pic>
        <p:pic>
          <p:nvPicPr>
            <p:cNvPr id="546" name="Google Shape;546;p68"/>
            <p:cNvPicPr preferRelativeResize="0"/>
            <p:nvPr/>
          </p:nvPicPr>
          <p:blipFill>
            <a:blip r:embed="rId4">
              <a:alphaModFix/>
            </a:blip>
            <a:stretch>
              <a:fillRect/>
            </a:stretch>
          </p:blipFill>
          <p:spPr>
            <a:xfrm rot="10800000">
              <a:off x="7719152" y="3947500"/>
              <a:ext cx="2242574" cy="2011650"/>
            </a:xfrm>
            <a:prstGeom prst="rect">
              <a:avLst/>
            </a:prstGeom>
            <a:noFill/>
            <a:ln>
              <a:noFill/>
            </a:ln>
          </p:spPr>
        </p:pic>
        <p:pic>
          <p:nvPicPr>
            <p:cNvPr id="547" name="Google Shape;547;p68"/>
            <p:cNvPicPr preferRelativeResize="0"/>
            <p:nvPr/>
          </p:nvPicPr>
          <p:blipFill>
            <a:blip r:embed="rId5">
              <a:alphaModFix/>
            </a:blip>
            <a:stretch>
              <a:fillRect/>
            </a:stretch>
          </p:blipFill>
          <p:spPr>
            <a:xfrm>
              <a:off x="960850" y="241600"/>
              <a:ext cx="1463325" cy="1312650"/>
            </a:xfrm>
            <a:prstGeom prst="rect">
              <a:avLst/>
            </a:prstGeom>
            <a:noFill/>
            <a:ln>
              <a:noFill/>
            </a:ln>
          </p:spPr>
        </p:pic>
        <p:pic>
          <p:nvPicPr>
            <p:cNvPr id="548" name="Google Shape;548;p68"/>
            <p:cNvPicPr preferRelativeResize="0"/>
            <p:nvPr/>
          </p:nvPicPr>
          <p:blipFill rotWithShape="1">
            <a:blip r:embed="rId6">
              <a:alphaModFix/>
            </a:blip>
            <a:srcRect l="18347" t="12743" r="15371" b="13386"/>
            <a:stretch/>
          </p:blipFill>
          <p:spPr>
            <a:xfrm>
              <a:off x="7453775" y="179150"/>
              <a:ext cx="1082701" cy="1312651"/>
            </a:xfrm>
            <a:prstGeom prst="rect">
              <a:avLst/>
            </a:prstGeom>
            <a:noFill/>
            <a:ln>
              <a:noFill/>
            </a:ln>
          </p:spPr>
        </p:pic>
        <p:pic>
          <p:nvPicPr>
            <p:cNvPr id="549" name="Google Shape;549;p68"/>
            <p:cNvPicPr preferRelativeResize="0"/>
            <p:nvPr/>
          </p:nvPicPr>
          <p:blipFill rotWithShape="1">
            <a:blip r:embed="rId7">
              <a:alphaModFix/>
            </a:blip>
            <a:srcRect t="17696" b="29511"/>
            <a:stretch/>
          </p:blipFill>
          <p:spPr>
            <a:xfrm rot="1601855">
              <a:off x="1816752" y="3995078"/>
              <a:ext cx="2134050" cy="1225544"/>
            </a:xfrm>
            <a:prstGeom prst="rect">
              <a:avLst/>
            </a:prstGeom>
            <a:noFill/>
            <a:ln>
              <a:noFill/>
            </a:ln>
          </p:spPr>
        </p:pic>
      </p:grpSp>
      <p:sp>
        <p:nvSpPr>
          <p:cNvPr id="550" name="Google Shape;550;p6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4">
  <p:cSld name="CUSTOM_9">
    <p:spTree>
      <p:nvGrpSpPr>
        <p:cNvPr id="1" name="Shape 551"/>
        <p:cNvGrpSpPr/>
        <p:nvPr/>
      </p:nvGrpSpPr>
      <p:grpSpPr>
        <a:xfrm>
          <a:off x="0" y="0"/>
          <a:ext cx="0" cy="0"/>
          <a:chOff x="0" y="0"/>
          <a:chExt cx="0" cy="0"/>
        </a:xfrm>
      </p:grpSpPr>
      <p:grpSp>
        <p:nvGrpSpPr>
          <p:cNvPr id="552" name="Google Shape;552;p69"/>
          <p:cNvGrpSpPr/>
          <p:nvPr/>
        </p:nvGrpSpPr>
        <p:grpSpPr>
          <a:xfrm>
            <a:off x="-522355" y="-941251"/>
            <a:ext cx="11946884" cy="7445138"/>
            <a:chOff x="-522355" y="-941251"/>
            <a:chExt cx="11946884" cy="7445138"/>
          </a:xfrm>
        </p:grpSpPr>
        <p:pic>
          <p:nvPicPr>
            <p:cNvPr id="553" name="Google Shape;553;p69"/>
            <p:cNvPicPr preferRelativeResize="0"/>
            <p:nvPr/>
          </p:nvPicPr>
          <p:blipFill>
            <a:blip r:embed="rId2">
              <a:alphaModFix/>
            </a:blip>
            <a:stretch>
              <a:fillRect/>
            </a:stretch>
          </p:blipFill>
          <p:spPr>
            <a:xfrm>
              <a:off x="7627062" y="1017713"/>
              <a:ext cx="3797467" cy="3406425"/>
            </a:xfrm>
            <a:prstGeom prst="rect">
              <a:avLst/>
            </a:prstGeom>
            <a:noFill/>
            <a:ln>
              <a:noFill/>
            </a:ln>
          </p:spPr>
        </p:pic>
        <p:pic>
          <p:nvPicPr>
            <p:cNvPr id="554" name="Google Shape;554;p69"/>
            <p:cNvPicPr preferRelativeResize="0"/>
            <p:nvPr/>
          </p:nvPicPr>
          <p:blipFill>
            <a:blip r:embed="rId3">
              <a:alphaModFix/>
            </a:blip>
            <a:stretch>
              <a:fillRect/>
            </a:stretch>
          </p:blipFill>
          <p:spPr>
            <a:xfrm rot="10800000" flipH="1">
              <a:off x="-522350" y="-941251"/>
              <a:ext cx="3496402" cy="2168651"/>
            </a:xfrm>
            <a:prstGeom prst="rect">
              <a:avLst/>
            </a:prstGeom>
            <a:noFill/>
            <a:ln>
              <a:noFill/>
            </a:ln>
          </p:spPr>
        </p:pic>
        <p:pic>
          <p:nvPicPr>
            <p:cNvPr id="555" name="Google Shape;555;p69"/>
            <p:cNvPicPr preferRelativeResize="0"/>
            <p:nvPr/>
          </p:nvPicPr>
          <p:blipFill>
            <a:blip r:embed="rId4">
              <a:alphaModFix/>
            </a:blip>
            <a:stretch>
              <a:fillRect/>
            </a:stretch>
          </p:blipFill>
          <p:spPr>
            <a:xfrm>
              <a:off x="7669571" y="59325"/>
              <a:ext cx="1302178" cy="1168075"/>
            </a:xfrm>
            <a:prstGeom prst="rect">
              <a:avLst/>
            </a:prstGeom>
            <a:noFill/>
            <a:ln>
              <a:noFill/>
            </a:ln>
          </p:spPr>
        </p:pic>
        <p:pic>
          <p:nvPicPr>
            <p:cNvPr id="556" name="Google Shape;556;p69"/>
            <p:cNvPicPr preferRelativeResize="0"/>
            <p:nvPr/>
          </p:nvPicPr>
          <p:blipFill>
            <a:blip r:embed="rId5">
              <a:alphaModFix/>
            </a:blip>
            <a:stretch>
              <a:fillRect/>
            </a:stretch>
          </p:blipFill>
          <p:spPr>
            <a:xfrm rot="10800000" flipH="1">
              <a:off x="-522355" y="4335238"/>
              <a:ext cx="3197532" cy="2168649"/>
            </a:xfrm>
            <a:prstGeom prst="rect">
              <a:avLst/>
            </a:prstGeom>
            <a:noFill/>
            <a:ln>
              <a:noFill/>
            </a:ln>
          </p:spPr>
        </p:pic>
        <p:pic>
          <p:nvPicPr>
            <p:cNvPr id="557" name="Google Shape;557;p69"/>
            <p:cNvPicPr preferRelativeResize="0"/>
            <p:nvPr/>
          </p:nvPicPr>
          <p:blipFill rotWithShape="1">
            <a:blip r:embed="rId6">
              <a:alphaModFix/>
            </a:blip>
            <a:srcRect t="17485" b="31346"/>
            <a:stretch/>
          </p:blipFill>
          <p:spPr>
            <a:xfrm rot="-3539246">
              <a:off x="-529255" y="2511046"/>
              <a:ext cx="1790309" cy="996532"/>
            </a:xfrm>
            <a:prstGeom prst="rect">
              <a:avLst/>
            </a:prstGeom>
            <a:noFill/>
            <a:ln>
              <a:noFill/>
            </a:ln>
          </p:spPr>
        </p:pic>
      </p:grpSp>
      <p:sp>
        <p:nvSpPr>
          <p:cNvPr id="558" name="Google Shape;558;p6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559"/>
        <p:cNvGrpSpPr/>
        <p:nvPr/>
      </p:nvGrpSpPr>
      <p:grpSpPr>
        <a:xfrm>
          <a:off x="0" y="0"/>
          <a:ext cx="0" cy="0"/>
          <a:chOff x="0" y="0"/>
          <a:chExt cx="0" cy="0"/>
        </a:xfrm>
      </p:grpSpPr>
      <p:grpSp>
        <p:nvGrpSpPr>
          <p:cNvPr id="560" name="Google Shape;560;p70"/>
          <p:cNvGrpSpPr/>
          <p:nvPr/>
        </p:nvGrpSpPr>
        <p:grpSpPr>
          <a:xfrm>
            <a:off x="-1791454" y="-279700"/>
            <a:ext cx="11961879" cy="6816521"/>
            <a:chOff x="-1791454" y="-279700"/>
            <a:chExt cx="11961879" cy="6816521"/>
          </a:xfrm>
        </p:grpSpPr>
        <p:pic>
          <p:nvPicPr>
            <p:cNvPr id="561" name="Google Shape;561;p70"/>
            <p:cNvPicPr preferRelativeResize="0"/>
            <p:nvPr/>
          </p:nvPicPr>
          <p:blipFill>
            <a:blip r:embed="rId2">
              <a:alphaModFix/>
            </a:blip>
            <a:stretch>
              <a:fillRect/>
            </a:stretch>
          </p:blipFill>
          <p:spPr>
            <a:xfrm rot="-5400000">
              <a:off x="7374526" y="574253"/>
              <a:ext cx="3451199" cy="2140599"/>
            </a:xfrm>
            <a:prstGeom prst="rect">
              <a:avLst/>
            </a:prstGeom>
            <a:noFill/>
            <a:ln>
              <a:noFill/>
            </a:ln>
          </p:spPr>
        </p:pic>
        <p:pic>
          <p:nvPicPr>
            <p:cNvPr id="562" name="Google Shape;562;p70"/>
            <p:cNvPicPr preferRelativeResize="0"/>
            <p:nvPr/>
          </p:nvPicPr>
          <p:blipFill>
            <a:blip r:embed="rId3">
              <a:alphaModFix/>
            </a:blip>
            <a:stretch>
              <a:fillRect/>
            </a:stretch>
          </p:blipFill>
          <p:spPr>
            <a:xfrm>
              <a:off x="-1791454" y="-279700"/>
              <a:ext cx="3295599" cy="2956226"/>
            </a:xfrm>
            <a:prstGeom prst="rect">
              <a:avLst/>
            </a:prstGeom>
            <a:noFill/>
            <a:ln>
              <a:noFill/>
            </a:ln>
          </p:spPr>
        </p:pic>
        <p:pic>
          <p:nvPicPr>
            <p:cNvPr id="563" name="Google Shape;563;p70"/>
            <p:cNvPicPr preferRelativeResize="0"/>
            <p:nvPr/>
          </p:nvPicPr>
          <p:blipFill>
            <a:blip r:embed="rId4">
              <a:alphaModFix/>
            </a:blip>
            <a:stretch>
              <a:fillRect/>
            </a:stretch>
          </p:blipFill>
          <p:spPr>
            <a:xfrm rot="10800000" flipH="1">
              <a:off x="-933630" y="4301659"/>
              <a:ext cx="3295601" cy="2235161"/>
            </a:xfrm>
            <a:prstGeom prst="rect">
              <a:avLst/>
            </a:prstGeom>
            <a:noFill/>
            <a:ln>
              <a:noFill/>
            </a:ln>
          </p:spPr>
        </p:pic>
      </p:grpSp>
      <p:sp>
        <p:nvSpPr>
          <p:cNvPr id="564" name="Google Shape;564;p7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6">
  <p:cSld name="CUSTOM_12">
    <p:spTree>
      <p:nvGrpSpPr>
        <p:cNvPr id="1" name="Shape 565"/>
        <p:cNvGrpSpPr/>
        <p:nvPr/>
      </p:nvGrpSpPr>
      <p:grpSpPr>
        <a:xfrm>
          <a:off x="0" y="0"/>
          <a:ext cx="0" cy="0"/>
          <a:chOff x="0" y="0"/>
          <a:chExt cx="0" cy="0"/>
        </a:xfrm>
      </p:grpSpPr>
      <p:sp>
        <p:nvSpPr>
          <p:cNvPr id="566" name="Google Shape;566;p7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567" name="Google Shape;567;p71"/>
          <p:cNvGrpSpPr/>
          <p:nvPr/>
        </p:nvGrpSpPr>
        <p:grpSpPr>
          <a:xfrm>
            <a:off x="-485825" y="-1593874"/>
            <a:ext cx="11303985" cy="8859874"/>
            <a:chOff x="-485825" y="-1593874"/>
            <a:chExt cx="11303985" cy="8859874"/>
          </a:xfrm>
        </p:grpSpPr>
        <p:grpSp>
          <p:nvGrpSpPr>
            <p:cNvPr id="568" name="Google Shape;568;p71"/>
            <p:cNvGrpSpPr/>
            <p:nvPr/>
          </p:nvGrpSpPr>
          <p:grpSpPr>
            <a:xfrm>
              <a:off x="-431426" y="-1593874"/>
              <a:ext cx="11249586" cy="8859874"/>
              <a:chOff x="-431426" y="-1593874"/>
              <a:chExt cx="11249586" cy="8859874"/>
            </a:xfrm>
          </p:grpSpPr>
          <p:pic>
            <p:nvPicPr>
              <p:cNvPr id="569" name="Google Shape;569;p71"/>
              <p:cNvPicPr preferRelativeResize="0"/>
              <p:nvPr/>
            </p:nvPicPr>
            <p:blipFill>
              <a:blip r:embed="rId2">
                <a:alphaModFix/>
              </a:blip>
              <a:stretch>
                <a:fillRect/>
              </a:stretch>
            </p:blipFill>
            <p:spPr>
              <a:xfrm>
                <a:off x="5084190" y="2122500"/>
                <a:ext cx="5733971" cy="5143500"/>
              </a:xfrm>
              <a:prstGeom prst="rect">
                <a:avLst/>
              </a:prstGeom>
              <a:noFill/>
              <a:ln>
                <a:noFill/>
              </a:ln>
            </p:spPr>
          </p:pic>
          <p:pic>
            <p:nvPicPr>
              <p:cNvPr id="570" name="Google Shape;570;p71"/>
              <p:cNvPicPr preferRelativeResize="0"/>
              <p:nvPr/>
            </p:nvPicPr>
            <p:blipFill>
              <a:blip r:embed="rId3">
                <a:alphaModFix/>
              </a:blip>
              <a:stretch>
                <a:fillRect/>
              </a:stretch>
            </p:blipFill>
            <p:spPr>
              <a:xfrm rot="10800000" flipH="1">
                <a:off x="-431426" y="-1593874"/>
                <a:ext cx="4210552" cy="2611599"/>
              </a:xfrm>
              <a:prstGeom prst="rect">
                <a:avLst/>
              </a:prstGeom>
              <a:noFill/>
              <a:ln>
                <a:noFill/>
              </a:ln>
            </p:spPr>
          </p:pic>
          <p:pic>
            <p:nvPicPr>
              <p:cNvPr id="571" name="Google Shape;571;p71"/>
              <p:cNvPicPr preferRelativeResize="0"/>
              <p:nvPr/>
            </p:nvPicPr>
            <p:blipFill>
              <a:blip r:embed="rId4">
                <a:alphaModFix/>
              </a:blip>
              <a:stretch>
                <a:fillRect/>
              </a:stretch>
            </p:blipFill>
            <p:spPr>
              <a:xfrm>
                <a:off x="7425700" y="65716"/>
                <a:ext cx="1659901" cy="1488984"/>
              </a:xfrm>
              <a:prstGeom prst="rect">
                <a:avLst/>
              </a:prstGeom>
              <a:noFill/>
              <a:ln>
                <a:noFill/>
              </a:ln>
            </p:spPr>
          </p:pic>
          <p:pic>
            <p:nvPicPr>
              <p:cNvPr id="572" name="Google Shape;572;p71"/>
              <p:cNvPicPr preferRelativeResize="0"/>
              <p:nvPr/>
            </p:nvPicPr>
            <p:blipFill rotWithShape="1">
              <a:blip r:embed="rId5">
                <a:alphaModFix/>
              </a:blip>
              <a:srcRect t="19260" b="31255"/>
              <a:stretch/>
            </p:blipFill>
            <p:spPr>
              <a:xfrm rot="-3690879">
                <a:off x="7755881" y="2715035"/>
                <a:ext cx="1694962" cy="912453"/>
              </a:xfrm>
              <a:prstGeom prst="rect">
                <a:avLst/>
              </a:prstGeom>
              <a:noFill/>
              <a:ln>
                <a:noFill/>
              </a:ln>
            </p:spPr>
          </p:pic>
        </p:grpSp>
        <p:pic>
          <p:nvPicPr>
            <p:cNvPr id="573" name="Google Shape;573;p71"/>
            <p:cNvPicPr preferRelativeResize="0"/>
            <p:nvPr/>
          </p:nvPicPr>
          <p:blipFill>
            <a:blip r:embed="rId6">
              <a:alphaModFix/>
            </a:blip>
            <a:stretch>
              <a:fillRect/>
            </a:stretch>
          </p:blipFill>
          <p:spPr>
            <a:xfrm rot="-2884297">
              <a:off x="-328078" y="3158192"/>
              <a:ext cx="1789358" cy="1222065"/>
            </a:xfrm>
            <a:prstGeom prst="rect">
              <a:avLst/>
            </a:prstGeom>
            <a:noFill/>
            <a:ln>
              <a:noFill/>
            </a:ln>
          </p:spPr>
        </p:pic>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7">
  <p:cSld name="CUSTOM_13">
    <p:spTree>
      <p:nvGrpSpPr>
        <p:cNvPr id="1" name="Shape 574"/>
        <p:cNvGrpSpPr/>
        <p:nvPr/>
      </p:nvGrpSpPr>
      <p:grpSpPr>
        <a:xfrm>
          <a:off x="0" y="0"/>
          <a:ext cx="0" cy="0"/>
          <a:chOff x="0" y="0"/>
          <a:chExt cx="0" cy="0"/>
        </a:xfrm>
      </p:grpSpPr>
      <p:grpSp>
        <p:nvGrpSpPr>
          <p:cNvPr id="575" name="Google Shape;575;p72"/>
          <p:cNvGrpSpPr/>
          <p:nvPr/>
        </p:nvGrpSpPr>
        <p:grpSpPr>
          <a:xfrm>
            <a:off x="-869003" y="-2291375"/>
            <a:ext cx="10511829" cy="3615674"/>
            <a:chOff x="-869003" y="-2291375"/>
            <a:chExt cx="10511829" cy="3615674"/>
          </a:xfrm>
        </p:grpSpPr>
        <p:pic>
          <p:nvPicPr>
            <p:cNvPr id="576" name="Google Shape;576;p72"/>
            <p:cNvPicPr preferRelativeResize="0"/>
            <p:nvPr/>
          </p:nvPicPr>
          <p:blipFill>
            <a:blip r:embed="rId2">
              <a:alphaModFix/>
            </a:blip>
            <a:stretch>
              <a:fillRect/>
            </a:stretch>
          </p:blipFill>
          <p:spPr>
            <a:xfrm flipH="1">
              <a:off x="5694701" y="-1722125"/>
              <a:ext cx="3948124" cy="2677725"/>
            </a:xfrm>
            <a:prstGeom prst="rect">
              <a:avLst/>
            </a:prstGeom>
            <a:noFill/>
            <a:ln>
              <a:noFill/>
            </a:ln>
          </p:spPr>
        </p:pic>
        <p:pic>
          <p:nvPicPr>
            <p:cNvPr id="577" name="Google Shape;577;p72"/>
            <p:cNvPicPr preferRelativeResize="0"/>
            <p:nvPr/>
          </p:nvPicPr>
          <p:blipFill rotWithShape="1">
            <a:blip r:embed="rId3">
              <a:alphaModFix/>
            </a:blip>
            <a:srcRect b="13247"/>
            <a:stretch/>
          </p:blipFill>
          <p:spPr>
            <a:xfrm>
              <a:off x="7194525" y="-434877"/>
              <a:ext cx="1864000" cy="1759176"/>
            </a:xfrm>
            <a:prstGeom prst="rect">
              <a:avLst/>
            </a:prstGeom>
            <a:noFill/>
            <a:ln>
              <a:noFill/>
            </a:ln>
          </p:spPr>
        </p:pic>
        <p:pic>
          <p:nvPicPr>
            <p:cNvPr id="578" name="Google Shape;578;p72"/>
            <p:cNvPicPr preferRelativeResize="0"/>
            <p:nvPr/>
          </p:nvPicPr>
          <p:blipFill>
            <a:blip r:embed="rId4">
              <a:alphaModFix/>
            </a:blip>
            <a:stretch>
              <a:fillRect/>
            </a:stretch>
          </p:blipFill>
          <p:spPr>
            <a:xfrm>
              <a:off x="-869003" y="-2291375"/>
              <a:ext cx="3841174" cy="3445625"/>
            </a:xfrm>
            <a:prstGeom prst="rect">
              <a:avLst/>
            </a:prstGeom>
            <a:noFill/>
            <a:ln>
              <a:noFill/>
            </a:ln>
          </p:spPr>
        </p:pic>
      </p:grpSp>
      <p:sp>
        <p:nvSpPr>
          <p:cNvPr id="579" name="Google Shape;579;p7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8">
  <p:cSld name="CUSTOM_14">
    <p:spTree>
      <p:nvGrpSpPr>
        <p:cNvPr id="1" name="Shape 580"/>
        <p:cNvGrpSpPr/>
        <p:nvPr/>
      </p:nvGrpSpPr>
      <p:grpSpPr>
        <a:xfrm>
          <a:off x="0" y="0"/>
          <a:ext cx="0" cy="0"/>
          <a:chOff x="0" y="0"/>
          <a:chExt cx="0" cy="0"/>
        </a:xfrm>
      </p:grpSpPr>
      <p:grpSp>
        <p:nvGrpSpPr>
          <p:cNvPr id="581" name="Google Shape;581;p73"/>
          <p:cNvGrpSpPr/>
          <p:nvPr/>
        </p:nvGrpSpPr>
        <p:grpSpPr>
          <a:xfrm>
            <a:off x="-703340" y="-330302"/>
            <a:ext cx="11840494" cy="6967876"/>
            <a:chOff x="-703340" y="-330302"/>
            <a:chExt cx="11840494" cy="6967876"/>
          </a:xfrm>
        </p:grpSpPr>
        <p:pic>
          <p:nvPicPr>
            <p:cNvPr id="582" name="Google Shape;582;p73"/>
            <p:cNvPicPr preferRelativeResize="0"/>
            <p:nvPr/>
          </p:nvPicPr>
          <p:blipFill>
            <a:blip r:embed="rId2">
              <a:alphaModFix/>
            </a:blip>
            <a:stretch>
              <a:fillRect/>
            </a:stretch>
          </p:blipFill>
          <p:spPr>
            <a:xfrm>
              <a:off x="5496330" y="4280175"/>
              <a:ext cx="3800715" cy="2357399"/>
            </a:xfrm>
            <a:prstGeom prst="rect">
              <a:avLst/>
            </a:prstGeom>
            <a:noFill/>
            <a:ln>
              <a:noFill/>
            </a:ln>
          </p:spPr>
        </p:pic>
        <p:pic>
          <p:nvPicPr>
            <p:cNvPr id="583" name="Google Shape;583;p73"/>
            <p:cNvPicPr preferRelativeResize="0"/>
            <p:nvPr/>
          </p:nvPicPr>
          <p:blipFill>
            <a:blip r:embed="rId3">
              <a:alphaModFix/>
            </a:blip>
            <a:stretch>
              <a:fillRect/>
            </a:stretch>
          </p:blipFill>
          <p:spPr>
            <a:xfrm>
              <a:off x="7956380" y="-330300"/>
              <a:ext cx="3180774" cy="2853236"/>
            </a:xfrm>
            <a:prstGeom prst="rect">
              <a:avLst/>
            </a:prstGeom>
            <a:noFill/>
            <a:ln>
              <a:noFill/>
            </a:ln>
          </p:spPr>
        </p:pic>
        <p:pic>
          <p:nvPicPr>
            <p:cNvPr id="584" name="Google Shape;584;p73"/>
            <p:cNvPicPr preferRelativeResize="0"/>
            <p:nvPr/>
          </p:nvPicPr>
          <p:blipFill>
            <a:blip r:embed="rId4">
              <a:alphaModFix/>
            </a:blip>
            <a:stretch>
              <a:fillRect/>
            </a:stretch>
          </p:blipFill>
          <p:spPr>
            <a:xfrm>
              <a:off x="7565464" y="156025"/>
              <a:ext cx="1728725" cy="1880575"/>
            </a:xfrm>
            <a:prstGeom prst="rect">
              <a:avLst/>
            </a:prstGeom>
            <a:noFill/>
            <a:ln>
              <a:noFill/>
            </a:ln>
          </p:spPr>
        </p:pic>
        <p:pic>
          <p:nvPicPr>
            <p:cNvPr id="585" name="Google Shape;585;p73"/>
            <p:cNvPicPr preferRelativeResize="0"/>
            <p:nvPr/>
          </p:nvPicPr>
          <p:blipFill>
            <a:blip r:embed="rId5">
              <a:alphaModFix/>
            </a:blip>
            <a:stretch>
              <a:fillRect/>
            </a:stretch>
          </p:blipFill>
          <p:spPr>
            <a:xfrm rot="-5400000" flipH="1">
              <a:off x="-868326" y="96700"/>
              <a:ext cx="2654054" cy="1800050"/>
            </a:xfrm>
            <a:prstGeom prst="rect">
              <a:avLst/>
            </a:prstGeom>
            <a:noFill/>
            <a:ln>
              <a:noFill/>
            </a:ln>
          </p:spPr>
        </p:pic>
        <p:pic>
          <p:nvPicPr>
            <p:cNvPr id="586" name="Google Shape;586;p73"/>
            <p:cNvPicPr preferRelativeResize="0"/>
            <p:nvPr/>
          </p:nvPicPr>
          <p:blipFill>
            <a:blip r:embed="rId6">
              <a:alphaModFix/>
            </a:blip>
            <a:stretch>
              <a:fillRect/>
            </a:stretch>
          </p:blipFill>
          <p:spPr>
            <a:xfrm rot="-3510213">
              <a:off x="-342699" y="2838750"/>
              <a:ext cx="1602800" cy="1743584"/>
            </a:xfrm>
            <a:prstGeom prst="rect">
              <a:avLst/>
            </a:prstGeom>
            <a:noFill/>
            <a:ln>
              <a:noFill/>
            </a:ln>
          </p:spPr>
        </p:pic>
      </p:grpSp>
      <p:sp>
        <p:nvSpPr>
          <p:cNvPr id="587" name="Google Shape;587;p7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Numbers and Text">
  <p:cSld name="CUSTOM_10">
    <p:spTree>
      <p:nvGrpSpPr>
        <p:cNvPr id="1" name="Shape 588"/>
        <p:cNvGrpSpPr/>
        <p:nvPr/>
      </p:nvGrpSpPr>
      <p:grpSpPr>
        <a:xfrm>
          <a:off x="0" y="0"/>
          <a:ext cx="0" cy="0"/>
          <a:chOff x="0" y="0"/>
          <a:chExt cx="0" cy="0"/>
        </a:xfrm>
      </p:grpSpPr>
      <p:sp>
        <p:nvSpPr>
          <p:cNvPr id="589" name="Google Shape;589;p74"/>
          <p:cNvSpPr txBox="1">
            <a:spLocks noGrp="1"/>
          </p:cNvSpPr>
          <p:nvPr>
            <p:ph type="title" hasCustomPrompt="1"/>
          </p:nvPr>
        </p:nvSpPr>
        <p:spPr>
          <a:xfrm>
            <a:off x="714175" y="5356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590" name="Google Shape;590;p74"/>
          <p:cNvSpPr txBox="1">
            <a:spLocks noGrp="1"/>
          </p:cNvSpPr>
          <p:nvPr>
            <p:ph type="subTitle" idx="1"/>
          </p:nvPr>
        </p:nvSpPr>
        <p:spPr>
          <a:xfrm>
            <a:off x="714175" y="12666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91" name="Google Shape;591;p74"/>
          <p:cNvSpPr txBox="1">
            <a:spLocks noGrp="1"/>
          </p:cNvSpPr>
          <p:nvPr>
            <p:ph type="title" idx="2" hasCustomPrompt="1"/>
          </p:nvPr>
        </p:nvSpPr>
        <p:spPr>
          <a:xfrm>
            <a:off x="714175" y="196790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592" name="Google Shape;592;p74"/>
          <p:cNvSpPr txBox="1">
            <a:spLocks noGrp="1"/>
          </p:cNvSpPr>
          <p:nvPr>
            <p:ph type="subTitle" idx="3"/>
          </p:nvPr>
        </p:nvSpPr>
        <p:spPr>
          <a:xfrm>
            <a:off x="714175" y="269890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93" name="Google Shape;593;p74"/>
          <p:cNvSpPr txBox="1">
            <a:spLocks noGrp="1"/>
          </p:cNvSpPr>
          <p:nvPr>
            <p:ph type="title" idx="4" hasCustomPrompt="1"/>
          </p:nvPr>
        </p:nvSpPr>
        <p:spPr>
          <a:xfrm>
            <a:off x="714175" y="3400150"/>
            <a:ext cx="4159800" cy="73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594" name="Google Shape;594;p74"/>
          <p:cNvSpPr txBox="1">
            <a:spLocks noGrp="1"/>
          </p:cNvSpPr>
          <p:nvPr>
            <p:ph type="subTitle" idx="5"/>
          </p:nvPr>
        </p:nvSpPr>
        <p:spPr>
          <a:xfrm>
            <a:off x="714175" y="4131150"/>
            <a:ext cx="4159800" cy="4767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pic>
        <p:nvPicPr>
          <p:cNvPr id="595" name="Google Shape;595;p74"/>
          <p:cNvPicPr preferRelativeResize="0"/>
          <p:nvPr/>
        </p:nvPicPr>
        <p:blipFill>
          <a:blip r:embed="rId2">
            <a:alphaModFix/>
          </a:blip>
          <a:stretch>
            <a:fillRect/>
          </a:stretch>
        </p:blipFill>
        <p:spPr>
          <a:xfrm>
            <a:off x="7048104" y="-913625"/>
            <a:ext cx="3231300" cy="2898559"/>
          </a:xfrm>
          <a:prstGeom prst="rect">
            <a:avLst/>
          </a:prstGeom>
          <a:noFill/>
          <a:ln>
            <a:noFill/>
          </a:ln>
        </p:spPr>
      </p:pic>
      <p:pic>
        <p:nvPicPr>
          <p:cNvPr id="596" name="Google Shape;596;p74"/>
          <p:cNvPicPr preferRelativeResize="0"/>
          <p:nvPr/>
        </p:nvPicPr>
        <p:blipFill rotWithShape="1">
          <a:blip r:embed="rId3">
            <a:alphaModFix/>
          </a:blip>
          <a:srcRect t="21440" b="33509"/>
          <a:stretch/>
        </p:blipFill>
        <p:spPr>
          <a:xfrm rot="-3765386">
            <a:off x="-712210" y="2082851"/>
            <a:ext cx="1995098" cy="977792"/>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597"/>
        <p:cNvGrpSpPr/>
        <p:nvPr/>
      </p:nvGrpSpPr>
      <p:grpSpPr>
        <a:xfrm>
          <a:off x="0" y="0"/>
          <a:ext cx="0" cy="0"/>
          <a:chOff x="0" y="0"/>
          <a:chExt cx="0" cy="0"/>
        </a:xfrm>
      </p:grpSpPr>
      <p:pic>
        <p:nvPicPr>
          <p:cNvPr id="598" name="Google Shape;598;p75"/>
          <p:cNvPicPr preferRelativeResize="0"/>
          <p:nvPr/>
        </p:nvPicPr>
        <p:blipFill>
          <a:blip r:embed="rId2">
            <a:alphaModFix/>
          </a:blip>
          <a:stretch>
            <a:fillRect/>
          </a:stretch>
        </p:blipFill>
        <p:spPr>
          <a:xfrm flipH="1">
            <a:off x="4892186" y="-1764249"/>
            <a:ext cx="4961925" cy="3365300"/>
          </a:xfrm>
          <a:prstGeom prst="rect">
            <a:avLst/>
          </a:prstGeom>
          <a:noFill/>
          <a:ln>
            <a:noFill/>
          </a:ln>
        </p:spPr>
      </p:pic>
      <p:pic>
        <p:nvPicPr>
          <p:cNvPr id="599" name="Google Shape;599;p75"/>
          <p:cNvPicPr preferRelativeResize="0"/>
          <p:nvPr/>
        </p:nvPicPr>
        <p:blipFill>
          <a:blip r:embed="rId3">
            <a:alphaModFix amt="57000"/>
          </a:blip>
          <a:stretch>
            <a:fillRect/>
          </a:stretch>
        </p:blipFill>
        <p:spPr>
          <a:xfrm>
            <a:off x="-456053" y="3341023"/>
            <a:ext cx="4371549" cy="2711449"/>
          </a:xfrm>
          <a:prstGeom prst="rect">
            <a:avLst/>
          </a:prstGeom>
          <a:noFill/>
          <a:ln>
            <a:noFill/>
          </a:ln>
        </p:spPr>
      </p:pic>
      <p:grpSp>
        <p:nvGrpSpPr>
          <p:cNvPr id="600" name="Google Shape;600;p75"/>
          <p:cNvGrpSpPr/>
          <p:nvPr/>
        </p:nvGrpSpPr>
        <p:grpSpPr>
          <a:xfrm>
            <a:off x="-217862" y="-852642"/>
            <a:ext cx="8698638" cy="2776586"/>
            <a:chOff x="-217862" y="-852642"/>
            <a:chExt cx="8698638" cy="2776586"/>
          </a:xfrm>
        </p:grpSpPr>
        <p:pic>
          <p:nvPicPr>
            <p:cNvPr id="601" name="Google Shape;601;p75"/>
            <p:cNvPicPr preferRelativeResize="0"/>
            <p:nvPr/>
          </p:nvPicPr>
          <p:blipFill>
            <a:blip r:embed="rId4">
              <a:alphaModFix/>
            </a:blip>
            <a:stretch>
              <a:fillRect/>
            </a:stretch>
          </p:blipFill>
          <p:spPr>
            <a:xfrm>
              <a:off x="6501456" y="-243400"/>
              <a:ext cx="1979320" cy="2153175"/>
            </a:xfrm>
            <a:prstGeom prst="rect">
              <a:avLst/>
            </a:prstGeom>
            <a:noFill/>
            <a:ln>
              <a:noFill/>
            </a:ln>
          </p:spPr>
        </p:pic>
        <p:pic>
          <p:nvPicPr>
            <p:cNvPr id="602" name="Google Shape;602;p75"/>
            <p:cNvPicPr preferRelativeResize="0"/>
            <p:nvPr/>
          </p:nvPicPr>
          <p:blipFill>
            <a:blip r:embed="rId5">
              <a:alphaModFix/>
            </a:blip>
            <a:stretch>
              <a:fillRect/>
            </a:stretch>
          </p:blipFill>
          <p:spPr>
            <a:xfrm rot="-9245615">
              <a:off x="149733" y="-531335"/>
              <a:ext cx="1961655" cy="2133970"/>
            </a:xfrm>
            <a:prstGeom prst="rect">
              <a:avLst/>
            </a:prstGeom>
            <a:noFill/>
            <a:ln>
              <a:noFill/>
            </a:ln>
          </p:spPr>
        </p:pic>
      </p:grpSp>
      <p:sp>
        <p:nvSpPr>
          <p:cNvPr id="603" name="Google Shape;603;p75"/>
          <p:cNvSpPr txBox="1">
            <a:spLocks noGrp="1"/>
          </p:cNvSpPr>
          <p:nvPr>
            <p:ph type="title"/>
          </p:nvPr>
        </p:nvSpPr>
        <p:spPr>
          <a:xfrm>
            <a:off x="714175" y="2613000"/>
            <a:ext cx="4382400" cy="447900"/>
          </a:xfrm>
          <a:prstGeom prst="rect">
            <a:avLst/>
          </a:prstGeom>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dk1"/>
              </a:buClr>
              <a:buSzPts val="1800"/>
              <a:buFont typeface="Autour One"/>
              <a:buNone/>
              <a:defRPr sz="1800">
                <a:solidFill>
                  <a:schemeClr val="lt1"/>
                </a:solidFill>
              </a:defRPr>
            </a:lvl1pPr>
            <a:lvl2pPr lvl="1">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2pPr>
            <a:lvl3pPr lvl="2">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3pPr>
            <a:lvl4pPr lvl="3">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4pPr>
            <a:lvl5pPr lvl="4">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5pPr>
            <a:lvl6pPr lvl="5">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6pPr>
            <a:lvl7pPr lvl="6">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7pPr>
            <a:lvl8pPr lvl="7">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8pPr>
            <a:lvl9pPr lvl="8">
              <a:spcBef>
                <a:spcPts val="0"/>
              </a:spcBef>
              <a:spcAft>
                <a:spcPts val="0"/>
              </a:spcAft>
              <a:buClr>
                <a:schemeClr val="dk1"/>
              </a:buClr>
              <a:buSzPts val="1800"/>
              <a:buFont typeface="Montserrat Black"/>
              <a:buNone/>
              <a:defRPr sz="1800">
                <a:solidFill>
                  <a:schemeClr val="dk1"/>
                </a:solidFill>
                <a:latin typeface="Montserrat Black"/>
                <a:ea typeface="Montserrat Black"/>
                <a:cs typeface="Montserrat Black"/>
                <a:sym typeface="Montserrat Black"/>
              </a:defRPr>
            </a:lvl9pPr>
          </a:lstStyle>
          <a:p>
            <a:endParaRPr/>
          </a:p>
        </p:txBody>
      </p:sp>
      <p:sp>
        <p:nvSpPr>
          <p:cNvPr id="604" name="Google Shape;604;p75"/>
          <p:cNvSpPr txBox="1">
            <a:spLocks noGrp="1"/>
          </p:cNvSpPr>
          <p:nvPr>
            <p:ph type="subTitle" idx="1"/>
          </p:nvPr>
        </p:nvSpPr>
        <p:spPr>
          <a:xfrm>
            <a:off x="714175" y="1077475"/>
            <a:ext cx="4382400" cy="1535700"/>
          </a:xfrm>
          <a:prstGeom prst="rect">
            <a:avLst/>
          </a:prstGeom>
        </p:spPr>
        <p:txBody>
          <a:bodyPr spcFirstLastPara="1" wrap="square" lIns="91425" tIns="91425" rIns="91425" bIns="91425" anchor="ctr" anchorCtr="0">
            <a:noAutofit/>
          </a:bodyPr>
          <a:lstStyle>
            <a:lvl1pPr marL="0" marR="0" lvl="0" indent="-139700">
              <a:lnSpc>
                <a:spcPct val="100000"/>
              </a:lnSpc>
              <a:spcBef>
                <a:spcPts val="0"/>
              </a:spcBef>
              <a:spcAft>
                <a:spcPts val="0"/>
              </a:spcAft>
              <a:buClr>
                <a:schemeClr val="dk1"/>
              </a:buClr>
              <a:buSzPts val="2200"/>
              <a:buFont typeface="Nunito"/>
              <a:buChar char="●"/>
              <a:defRPr sz="2200"/>
            </a:lvl1pPr>
            <a:lvl2pPr lvl="1" algn="ctr">
              <a:lnSpc>
                <a:spcPct val="100000"/>
              </a:lnSpc>
              <a:spcBef>
                <a:spcPts val="0"/>
              </a:spcBef>
              <a:spcAft>
                <a:spcPts val="0"/>
              </a:spcAft>
              <a:buClr>
                <a:schemeClr val="dk1"/>
              </a:buClr>
              <a:buSzPts val="1400"/>
              <a:buFont typeface="Raleway"/>
              <a:buChar char="○"/>
              <a:defRPr>
                <a:latin typeface="Raleway"/>
                <a:ea typeface="Raleway"/>
                <a:cs typeface="Raleway"/>
                <a:sym typeface="Raleway"/>
              </a:defRPr>
            </a:lvl2pPr>
            <a:lvl3pPr lvl="2" algn="ctr">
              <a:lnSpc>
                <a:spcPct val="100000"/>
              </a:lnSpc>
              <a:spcBef>
                <a:spcPts val="0"/>
              </a:spcBef>
              <a:spcAft>
                <a:spcPts val="0"/>
              </a:spcAft>
              <a:buSzPts val="1400"/>
              <a:buFont typeface="Raleway"/>
              <a:buChar char="■"/>
              <a:defRPr>
                <a:latin typeface="Raleway"/>
                <a:ea typeface="Raleway"/>
                <a:cs typeface="Raleway"/>
                <a:sym typeface="Raleway"/>
              </a:defRPr>
            </a:lvl3pPr>
            <a:lvl4pPr lvl="3" algn="ctr">
              <a:lnSpc>
                <a:spcPct val="100000"/>
              </a:lnSpc>
              <a:spcBef>
                <a:spcPts val="0"/>
              </a:spcBef>
              <a:spcAft>
                <a:spcPts val="0"/>
              </a:spcAft>
              <a:buSzPts val="1400"/>
              <a:buFont typeface="Raleway"/>
              <a:buChar char="●"/>
              <a:defRPr>
                <a:latin typeface="Raleway"/>
                <a:ea typeface="Raleway"/>
                <a:cs typeface="Raleway"/>
                <a:sym typeface="Raleway"/>
              </a:defRPr>
            </a:lvl4pPr>
            <a:lvl5pPr lvl="4" algn="ctr">
              <a:lnSpc>
                <a:spcPct val="100000"/>
              </a:lnSpc>
              <a:spcBef>
                <a:spcPts val="0"/>
              </a:spcBef>
              <a:spcAft>
                <a:spcPts val="0"/>
              </a:spcAft>
              <a:buSzPts val="1400"/>
              <a:buFont typeface="Raleway"/>
              <a:buChar char="○"/>
              <a:defRPr>
                <a:latin typeface="Raleway"/>
                <a:ea typeface="Raleway"/>
                <a:cs typeface="Raleway"/>
                <a:sym typeface="Raleway"/>
              </a:defRPr>
            </a:lvl5pPr>
            <a:lvl6pPr lvl="5" algn="ctr">
              <a:lnSpc>
                <a:spcPct val="100000"/>
              </a:lnSpc>
              <a:spcBef>
                <a:spcPts val="0"/>
              </a:spcBef>
              <a:spcAft>
                <a:spcPts val="0"/>
              </a:spcAft>
              <a:buSzPts val="1400"/>
              <a:buFont typeface="Raleway"/>
              <a:buChar char="■"/>
              <a:defRPr>
                <a:latin typeface="Raleway"/>
                <a:ea typeface="Raleway"/>
                <a:cs typeface="Raleway"/>
                <a:sym typeface="Raleway"/>
              </a:defRPr>
            </a:lvl6pPr>
            <a:lvl7pPr lvl="6" algn="ctr">
              <a:lnSpc>
                <a:spcPct val="100000"/>
              </a:lnSpc>
              <a:spcBef>
                <a:spcPts val="0"/>
              </a:spcBef>
              <a:spcAft>
                <a:spcPts val="0"/>
              </a:spcAft>
              <a:buSzPts val="1400"/>
              <a:buFont typeface="Raleway"/>
              <a:buChar char="●"/>
              <a:defRPr>
                <a:latin typeface="Raleway"/>
                <a:ea typeface="Raleway"/>
                <a:cs typeface="Raleway"/>
                <a:sym typeface="Raleway"/>
              </a:defRPr>
            </a:lvl7pPr>
            <a:lvl8pPr lvl="7" algn="ctr">
              <a:lnSpc>
                <a:spcPct val="100000"/>
              </a:lnSpc>
              <a:spcBef>
                <a:spcPts val="0"/>
              </a:spcBef>
              <a:spcAft>
                <a:spcPts val="0"/>
              </a:spcAft>
              <a:buSzPts val="1400"/>
              <a:buFont typeface="Raleway"/>
              <a:buChar char="○"/>
              <a:defRPr>
                <a:latin typeface="Raleway"/>
                <a:ea typeface="Raleway"/>
                <a:cs typeface="Raleway"/>
                <a:sym typeface="Raleway"/>
              </a:defRPr>
            </a:lvl8pPr>
            <a:lvl9pPr lvl="8" algn="ctr">
              <a:lnSpc>
                <a:spcPct val="100000"/>
              </a:lnSpc>
              <a:spcBef>
                <a:spcPts val="0"/>
              </a:spcBef>
              <a:spcAft>
                <a:spcPts val="0"/>
              </a:spcAft>
              <a:buSzPts val="1400"/>
              <a:buFont typeface="Raleway"/>
              <a:buChar char="■"/>
              <a:defRPr>
                <a:latin typeface="Raleway"/>
                <a:ea typeface="Raleway"/>
                <a:cs typeface="Raleway"/>
                <a:sym typeface="Raleway"/>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hanks">
  <p:cSld name="CUSTOM_16">
    <p:spTree>
      <p:nvGrpSpPr>
        <p:cNvPr id="1" name="Shape 605"/>
        <p:cNvGrpSpPr/>
        <p:nvPr/>
      </p:nvGrpSpPr>
      <p:grpSpPr>
        <a:xfrm>
          <a:off x="0" y="0"/>
          <a:ext cx="0" cy="0"/>
          <a:chOff x="0" y="0"/>
          <a:chExt cx="0" cy="0"/>
        </a:xfrm>
      </p:grpSpPr>
      <p:grpSp>
        <p:nvGrpSpPr>
          <p:cNvPr id="606" name="Google Shape;606;p76"/>
          <p:cNvGrpSpPr/>
          <p:nvPr/>
        </p:nvGrpSpPr>
        <p:grpSpPr>
          <a:xfrm>
            <a:off x="-1163100" y="-1239150"/>
            <a:ext cx="11535801" cy="7083123"/>
            <a:chOff x="-1163100" y="-1239150"/>
            <a:chExt cx="11535801" cy="7083123"/>
          </a:xfrm>
        </p:grpSpPr>
        <p:pic>
          <p:nvPicPr>
            <p:cNvPr id="607" name="Google Shape;607;p76"/>
            <p:cNvPicPr preferRelativeResize="0"/>
            <p:nvPr/>
          </p:nvPicPr>
          <p:blipFill>
            <a:blip r:embed="rId2">
              <a:alphaModFix/>
            </a:blip>
            <a:stretch>
              <a:fillRect/>
            </a:stretch>
          </p:blipFill>
          <p:spPr>
            <a:xfrm rot="5400000">
              <a:off x="-2031937" y="2136961"/>
              <a:ext cx="4575848" cy="2838175"/>
            </a:xfrm>
            <a:prstGeom prst="rect">
              <a:avLst/>
            </a:prstGeom>
            <a:noFill/>
            <a:ln>
              <a:noFill/>
            </a:ln>
          </p:spPr>
        </p:pic>
        <p:pic>
          <p:nvPicPr>
            <p:cNvPr id="608" name="Google Shape;608;p76"/>
            <p:cNvPicPr preferRelativeResize="0"/>
            <p:nvPr/>
          </p:nvPicPr>
          <p:blipFill>
            <a:blip r:embed="rId3">
              <a:alphaModFix/>
            </a:blip>
            <a:stretch>
              <a:fillRect/>
            </a:stretch>
          </p:blipFill>
          <p:spPr>
            <a:xfrm rot="5400000">
              <a:off x="7015564" y="73661"/>
              <a:ext cx="4000824" cy="2713450"/>
            </a:xfrm>
            <a:prstGeom prst="rect">
              <a:avLst/>
            </a:prstGeom>
            <a:noFill/>
            <a:ln>
              <a:noFill/>
            </a:ln>
          </p:spPr>
        </p:pic>
        <p:pic>
          <p:nvPicPr>
            <p:cNvPr id="609" name="Google Shape;609;p76"/>
            <p:cNvPicPr preferRelativeResize="0"/>
            <p:nvPr/>
          </p:nvPicPr>
          <p:blipFill>
            <a:blip r:embed="rId4">
              <a:alphaModFix/>
            </a:blip>
            <a:stretch>
              <a:fillRect/>
            </a:stretch>
          </p:blipFill>
          <p:spPr>
            <a:xfrm rot="-2487332">
              <a:off x="7234647" y="2077748"/>
              <a:ext cx="2390358" cy="2600230"/>
            </a:xfrm>
            <a:prstGeom prst="rect">
              <a:avLst/>
            </a:prstGeom>
            <a:noFill/>
            <a:ln>
              <a:noFill/>
            </a:ln>
          </p:spPr>
        </p:pic>
        <p:pic>
          <p:nvPicPr>
            <p:cNvPr id="610" name="Google Shape;610;p76"/>
            <p:cNvPicPr preferRelativeResize="0"/>
            <p:nvPr/>
          </p:nvPicPr>
          <p:blipFill>
            <a:blip r:embed="rId5">
              <a:alphaModFix/>
            </a:blip>
            <a:stretch>
              <a:fillRect/>
            </a:stretch>
          </p:blipFill>
          <p:spPr>
            <a:xfrm>
              <a:off x="-727705" y="-1239150"/>
              <a:ext cx="3023715" cy="2712351"/>
            </a:xfrm>
            <a:prstGeom prst="rect">
              <a:avLst/>
            </a:prstGeom>
            <a:noFill/>
            <a:ln>
              <a:noFill/>
            </a:ln>
          </p:spPr>
        </p:pic>
      </p:grpSp>
      <p:sp>
        <p:nvSpPr>
          <p:cNvPr id="611" name="Google Shape;611;p76"/>
          <p:cNvSpPr txBox="1">
            <a:spLocks noGrp="1"/>
          </p:cNvSpPr>
          <p:nvPr>
            <p:ph type="title"/>
          </p:nvPr>
        </p:nvSpPr>
        <p:spPr>
          <a:xfrm>
            <a:off x="1888200" y="535650"/>
            <a:ext cx="5367600" cy="12060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612" name="Google Shape;612;p76"/>
          <p:cNvSpPr txBox="1">
            <a:spLocks noGrp="1"/>
          </p:cNvSpPr>
          <p:nvPr>
            <p:ph type="subTitle" idx="1"/>
          </p:nvPr>
        </p:nvSpPr>
        <p:spPr>
          <a:xfrm>
            <a:off x="2540850" y="3075300"/>
            <a:ext cx="4062300" cy="3555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613" name="Google Shape;613;p76"/>
          <p:cNvSpPr txBox="1">
            <a:spLocks noGrp="1"/>
          </p:cNvSpPr>
          <p:nvPr>
            <p:ph type="subTitle" idx="2"/>
          </p:nvPr>
        </p:nvSpPr>
        <p:spPr>
          <a:xfrm>
            <a:off x="1888200" y="1741650"/>
            <a:ext cx="5367600" cy="1248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14" name="Google Shape;614;p76"/>
          <p:cNvSpPr txBox="1"/>
          <p:nvPr/>
        </p:nvSpPr>
        <p:spPr>
          <a:xfrm>
            <a:off x="2252400" y="4171350"/>
            <a:ext cx="4639200" cy="436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Nunito"/>
              <a:buNone/>
            </a:pPr>
            <a:r>
              <a:rPr lang="en" sz="1200">
                <a:solidFill>
                  <a:schemeClr val="dk1"/>
                </a:solidFill>
                <a:latin typeface="Nunito"/>
                <a:ea typeface="Nunito"/>
                <a:cs typeface="Nunito"/>
                <a:sym typeface="Nunito"/>
              </a:rPr>
              <a:t>CREDITS: This presentation template was created by </a:t>
            </a:r>
            <a:r>
              <a:rPr lang="en" sz="1200" b="1">
                <a:solidFill>
                  <a:schemeClr val="accent4"/>
                </a:solidFill>
                <a:uFill>
                  <a:noFill/>
                </a:uFill>
                <a:latin typeface="Nunito"/>
                <a:ea typeface="Nunito"/>
                <a:cs typeface="Nunito"/>
                <a:sym typeface="Nunito"/>
                <a:hlinkClick r:id="rId6">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accent4"/>
                </a:solidFill>
                <a:uFill>
                  <a:noFill/>
                </a:uFill>
                <a:latin typeface="Nunito"/>
                <a:ea typeface="Nunito"/>
                <a:cs typeface="Nunito"/>
                <a:sym typeface="Nunito"/>
                <a:hlinkClick r:id="rId7">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infographics &amp; images by </a:t>
            </a:r>
            <a:r>
              <a:rPr lang="en" sz="1200" b="1">
                <a:solidFill>
                  <a:schemeClr val="accent4"/>
                </a:solidFill>
                <a:uFill>
                  <a:noFill/>
                </a:uFill>
                <a:latin typeface="Nunito"/>
                <a:ea typeface="Nunito"/>
                <a:cs typeface="Nunito"/>
                <a:sym typeface="Nunito"/>
                <a:hlinkClick r:id="rId8">
                  <a:extLst>
                    <a:ext uri="{A12FA001-AC4F-418D-AE19-62706E023703}">
                      <ahyp:hlinkClr xmlns:ahyp="http://schemas.microsoft.com/office/drawing/2018/hyperlinkcolor" val="tx"/>
                    </a:ext>
                  </a:extLst>
                </a:hlinkClick>
              </a:rPr>
              <a:t>Freepik</a:t>
            </a:r>
            <a:r>
              <a:rPr lang="en" sz="1200" b="1">
                <a:solidFill>
                  <a:schemeClr val="accent4"/>
                </a:solidFill>
                <a:latin typeface="Nunito"/>
                <a:ea typeface="Nunito"/>
                <a:cs typeface="Nunito"/>
                <a:sym typeface="Nunito"/>
              </a:rPr>
              <a:t>.</a:t>
            </a:r>
            <a:endParaRPr sz="1200" b="1">
              <a:solidFill>
                <a:schemeClr val="accent4"/>
              </a:solidFill>
              <a:latin typeface="Nunito"/>
              <a:ea typeface="Nunito"/>
              <a:cs typeface="Nunito"/>
              <a:sym typeface="Nunito"/>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615"/>
        <p:cNvGrpSpPr/>
        <p:nvPr/>
      </p:nvGrpSpPr>
      <p:grpSpPr>
        <a:xfrm>
          <a:off x="0" y="0"/>
          <a:ext cx="0" cy="0"/>
          <a:chOff x="0" y="0"/>
          <a:chExt cx="0" cy="0"/>
        </a:xfrm>
      </p:grpSpPr>
      <p:pic>
        <p:nvPicPr>
          <p:cNvPr id="616" name="Google Shape;616;p77"/>
          <p:cNvPicPr preferRelativeResize="0"/>
          <p:nvPr/>
        </p:nvPicPr>
        <p:blipFill>
          <a:blip r:embed="rId2">
            <a:alphaModFix/>
          </a:blip>
          <a:stretch>
            <a:fillRect/>
          </a:stretch>
        </p:blipFill>
        <p:spPr>
          <a:xfrm rot="10800000" flipH="1">
            <a:off x="4133200" y="-1398576"/>
            <a:ext cx="4932177" cy="3059199"/>
          </a:xfrm>
          <a:prstGeom prst="rect">
            <a:avLst/>
          </a:prstGeom>
          <a:noFill/>
          <a:ln>
            <a:noFill/>
          </a:ln>
        </p:spPr>
      </p:pic>
      <p:pic>
        <p:nvPicPr>
          <p:cNvPr id="617" name="Google Shape;617;p77"/>
          <p:cNvPicPr preferRelativeResize="0"/>
          <p:nvPr/>
        </p:nvPicPr>
        <p:blipFill>
          <a:blip r:embed="rId3">
            <a:alphaModFix/>
          </a:blip>
          <a:stretch>
            <a:fillRect/>
          </a:stretch>
        </p:blipFill>
        <p:spPr>
          <a:xfrm rot="-5400000">
            <a:off x="-1562075" y="2345098"/>
            <a:ext cx="4684426" cy="3177084"/>
          </a:xfrm>
          <a:prstGeom prst="rect">
            <a:avLst/>
          </a:prstGeom>
          <a:noFill/>
          <a:ln>
            <a:noFill/>
          </a:ln>
        </p:spPr>
      </p:pic>
      <p:pic>
        <p:nvPicPr>
          <p:cNvPr id="618" name="Google Shape;618;p77"/>
          <p:cNvPicPr preferRelativeResize="0"/>
          <p:nvPr/>
        </p:nvPicPr>
        <p:blipFill>
          <a:blip r:embed="rId4">
            <a:alphaModFix/>
          </a:blip>
          <a:stretch>
            <a:fillRect/>
          </a:stretch>
        </p:blipFill>
        <p:spPr>
          <a:xfrm>
            <a:off x="7244149" y="3247475"/>
            <a:ext cx="1899851" cy="17042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CUSTOM_20">
    <p:spTree>
      <p:nvGrpSpPr>
        <p:cNvPr id="1" name="Shape 619"/>
        <p:cNvGrpSpPr/>
        <p:nvPr/>
      </p:nvGrpSpPr>
      <p:grpSpPr>
        <a:xfrm>
          <a:off x="0" y="0"/>
          <a:ext cx="0" cy="0"/>
          <a:chOff x="0" y="0"/>
          <a:chExt cx="0" cy="0"/>
        </a:xfrm>
      </p:grpSpPr>
      <p:pic>
        <p:nvPicPr>
          <p:cNvPr id="620" name="Google Shape;620;p78"/>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621" name="Google Shape;621;p78"/>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622" name="Google Shape;622;p78"/>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623" name="Google Shape;623;p78"/>
          <p:cNvPicPr preferRelativeResize="0"/>
          <p:nvPr/>
        </p:nvPicPr>
        <p:blipFill>
          <a:blip r:embed="rId5">
            <a:alphaModFix/>
          </a:blip>
          <a:stretch>
            <a:fillRect/>
          </a:stretch>
        </p:blipFill>
        <p:spPr>
          <a:xfrm>
            <a:off x="297099" y="-1269237"/>
            <a:ext cx="3080601" cy="2763375"/>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627"/>
        <p:cNvGrpSpPr/>
        <p:nvPr/>
      </p:nvGrpSpPr>
      <p:grpSpPr>
        <a:xfrm>
          <a:off x="0" y="0"/>
          <a:ext cx="0" cy="0"/>
          <a:chOff x="0" y="0"/>
          <a:chExt cx="0" cy="0"/>
        </a:xfrm>
      </p:grpSpPr>
      <p:grpSp>
        <p:nvGrpSpPr>
          <p:cNvPr id="628" name="Google Shape;628;p80"/>
          <p:cNvGrpSpPr/>
          <p:nvPr/>
        </p:nvGrpSpPr>
        <p:grpSpPr>
          <a:xfrm>
            <a:off x="-1409750" y="-1994750"/>
            <a:ext cx="11640702" cy="7589390"/>
            <a:chOff x="-1409750" y="-1994750"/>
            <a:chExt cx="11640702" cy="7589390"/>
          </a:xfrm>
        </p:grpSpPr>
        <p:pic>
          <p:nvPicPr>
            <p:cNvPr id="629" name="Google Shape;629;p80"/>
            <p:cNvPicPr preferRelativeResize="0"/>
            <p:nvPr/>
          </p:nvPicPr>
          <p:blipFill>
            <a:blip r:embed="rId3">
              <a:alphaModFix/>
            </a:blip>
            <a:stretch>
              <a:fillRect/>
            </a:stretch>
          </p:blipFill>
          <p:spPr>
            <a:xfrm rot="10800000" flipH="1">
              <a:off x="2187378" y="-1994750"/>
              <a:ext cx="5255401" cy="3259670"/>
            </a:xfrm>
            <a:prstGeom prst="rect">
              <a:avLst/>
            </a:prstGeom>
            <a:noFill/>
            <a:ln>
              <a:noFill/>
            </a:ln>
          </p:spPr>
        </p:pic>
        <p:pic>
          <p:nvPicPr>
            <p:cNvPr id="630" name="Google Shape;630;p80"/>
            <p:cNvPicPr preferRelativeResize="0"/>
            <p:nvPr/>
          </p:nvPicPr>
          <p:blipFill>
            <a:blip r:embed="rId4">
              <a:alphaModFix/>
            </a:blip>
            <a:stretch>
              <a:fillRect/>
            </a:stretch>
          </p:blipFill>
          <p:spPr>
            <a:xfrm>
              <a:off x="8316976" y="331900"/>
              <a:ext cx="1913976" cy="1716850"/>
            </a:xfrm>
            <a:prstGeom prst="rect">
              <a:avLst/>
            </a:prstGeom>
            <a:noFill/>
            <a:ln>
              <a:noFill/>
            </a:ln>
          </p:spPr>
        </p:pic>
        <p:pic>
          <p:nvPicPr>
            <p:cNvPr id="631" name="Google Shape;631;p80"/>
            <p:cNvPicPr preferRelativeResize="0"/>
            <p:nvPr/>
          </p:nvPicPr>
          <p:blipFill rotWithShape="1">
            <a:blip r:embed="rId5">
              <a:alphaModFix/>
            </a:blip>
            <a:srcRect t="18224" b="28847"/>
            <a:stretch/>
          </p:blipFill>
          <p:spPr>
            <a:xfrm rot="1800023">
              <a:off x="-24186" y="4038893"/>
              <a:ext cx="1976222" cy="1137912"/>
            </a:xfrm>
            <a:prstGeom prst="rect">
              <a:avLst/>
            </a:prstGeom>
            <a:noFill/>
            <a:ln>
              <a:noFill/>
            </a:ln>
          </p:spPr>
        </p:pic>
        <p:pic>
          <p:nvPicPr>
            <p:cNvPr id="632" name="Google Shape;632;p80"/>
            <p:cNvPicPr preferRelativeResize="0"/>
            <p:nvPr/>
          </p:nvPicPr>
          <p:blipFill>
            <a:blip r:embed="rId6">
              <a:alphaModFix amt="50000"/>
            </a:blip>
            <a:stretch>
              <a:fillRect/>
            </a:stretch>
          </p:blipFill>
          <p:spPr>
            <a:xfrm>
              <a:off x="-1409750" y="-956825"/>
              <a:ext cx="2758700" cy="2474599"/>
            </a:xfrm>
            <a:prstGeom prst="rect">
              <a:avLst/>
            </a:prstGeom>
            <a:noFill/>
            <a:ln>
              <a:noFill/>
            </a:ln>
          </p:spPr>
        </p:pic>
        <p:pic>
          <p:nvPicPr>
            <p:cNvPr id="633" name="Google Shape;633;p80"/>
            <p:cNvPicPr preferRelativeResize="0"/>
            <p:nvPr/>
          </p:nvPicPr>
          <p:blipFill>
            <a:blip r:embed="rId7">
              <a:alphaModFix/>
            </a:blip>
            <a:stretch>
              <a:fillRect/>
            </a:stretch>
          </p:blipFill>
          <p:spPr>
            <a:xfrm>
              <a:off x="-333125" y="-424715"/>
              <a:ext cx="1844300" cy="2006338"/>
            </a:xfrm>
            <a:prstGeom prst="rect">
              <a:avLst/>
            </a:prstGeom>
            <a:noFill/>
            <a:ln>
              <a:noFill/>
            </a:ln>
          </p:spPr>
        </p:pic>
      </p:grpSp>
      <p:sp>
        <p:nvSpPr>
          <p:cNvPr id="634" name="Google Shape;634;p80"/>
          <p:cNvSpPr txBox="1">
            <a:spLocks noGrp="1"/>
          </p:cNvSpPr>
          <p:nvPr>
            <p:ph type="ctrTitle"/>
          </p:nvPr>
        </p:nvSpPr>
        <p:spPr>
          <a:xfrm>
            <a:off x="714175" y="1061875"/>
            <a:ext cx="3857700" cy="26004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3800" b="0">
                <a:solidFill>
                  <a:schemeClr val="dk1"/>
                </a:solidFill>
                <a:latin typeface="Autour One"/>
                <a:ea typeface="Autour One"/>
                <a:cs typeface="Autour One"/>
                <a:sym typeface="Autour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35" name="Google Shape;635;p80"/>
          <p:cNvSpPr txBox="1">
            <a:spLocks noGrp="1"/>
          </p:cNvSpPr>
          <p:nvPr>
            <p:ph type="subTitle" idx="1"/>
          </p:nvPr>
        </p:nvSpPr>
        <p:spPr>
          <a:xfrm>
            <a:off x="790375" y="3662263"/>
            <a:ext cx="3781500" cy="407400"/>
          </a:xfrm>
          <a:prstGeom prst="rect">
            <a:avLst/>
          </a:prstGeom>
          <a:solidFill>
            <a:schemeClr val="lt2"/>
          </a:solidFill>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solidFill>
                  <a:srgbClr val="493D3A"/>
                </a:solidFill>
                <a:latin typeface="Nunito"/>
                <a:ea typeface="Nunito"/>
                <a:cs typeface="Nunito"/>
                <a:sym typeface="Nuni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6"/>
        <p:cNvGrpSpPr/>
        <p:nvPr/>
      </p:nvGrpSpPr>
      <p:grpSpPr>
        <a:xfrm>
          <a:off x="0" y="0"/>
          <a:ext cx="0" cy="0"/>
          <a:chOff x="0" y="0"/>
          <a:chExt cx="0" cy="0"/>
        </a:xfrm>
      </p:grpSpPr>
      <p:sp>
        <p:nvSpPr>
          <p:cNvPr id="637" name="Google Shape;637;p81"/>
          <p:cNvSpPr txBox="1">
            <a:spLocks noGrp="1"/>
          </p:cNvSpPr>
          <p:nvPr>
            <p:ph type="title"/>
          </p:nvPr>
        </p:nvSpPr>
        <p:spPr>
          <a:xfrm>
            <a:off x="1545400" y="2184913"/>
            <a:ext cx="2642700" cy="11565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38" name="Google Shape;638;p81"/>
          <p:cNvSpPr txBox="1">
            <a:spLocks noGrp="1"/>
          </p:cNvSpPr>
          <p:nvPr>
            <p:ph type="title" idx="2" hasCustomPrompt="1"/>
          </p:nvPr>
        </p:nvSpPr>
        <p:spPr>
          <a:xfrm>
            <a:off x="3018037" y="1061467"/>
            <a:ext cx="1170000" cy="8067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5000" b="0">
                <a:solidFill>
                  <a:srgbClr val="493D3A"/>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639" name="Google Shape;639;p81"/>
          <p:cNvSpPr txBox="1">
            <a:spLocks noGrp="1"/>
          </p:cNvSpPr>
          <p:nvPr>
            <p:ph type="subTitle" idx="1"/>
          </p:nvPr>
        </p:nvSpPr>
        <p:spPr>
          <a:xfrm>
            <a:off x="1545326" y="3575550"/>
            <a:ext cx="2642700" cy="606600"/>
          </a:xfrm>
          <a:prstGeom prst="rect">
            <a:avLst/>
          </a:prstGeom>
          <a:solidFill>
            <a:schemeClr val="lt2"/>
          </a:solidFill>
        </p:spPr>
        <p:txBody>
          <a:bodyPr spcFirstLastPara="1" wrap="square" lIns="91425" tIns="91425" rIns="91425" bIns="91425" anchor="ctr" anchorCtr="0">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640" name="Google Shape;640;p81"/>
          <p:cNvGrpSpPr/>
          <p:nvPr/>
        </p:nvGrpSpPr>
        <p:grpSpPr>
          <a:xfrm>
            <a:off x="-1446761" y="-760446"/>
            <a:ext cx="11572837" cy="8193372"/>
            <a:chOff x="-1446761" y="-760446"/>
            <a:chExt cx="11572837" cy="8193372"/>
          </a:xfrm>
        </p:grpSpPr>
        <p:grpSp>
          <p:nvGrpSpPr>
            <p:cNvPr id="641" name="Google Shape;641;p81"/>
            <p:cNvGrpSpPr/>
            <p:nvPr/>
          </p:nvGrpSpPr>
          <p:grpSpPr>
            <a:xfrm>
              <a:off x="-1446761" y="-760446"/>
              <a:ext cx="11572837" cy="4803077"/>
              <a:chOff x="-1446761" y="-760446"/>
              <a:chExt cx="11572837" cy="4803077"/>
            </a:xfrm>
          </p:grpSpPr>
          <p:pic>
            <p:nvPicPr>
              <p:cNvPr id="642" name="Google Shape;642;p81"/>
              <p:cNvPicPr preferRelativeResize="0"/>
              <p:nvPr/>
            </p:nvPicPr>
            <p:blipFill>
              <a:blip r:embed="rId2">
                <a:alphaModFix/>
              </a:blip>
              <a:stretch>
                <a:fillRect/>
              </a:stretch>
            </p:blipFill>
            <p:spPr>
              <a:xfrm rot="-5400000" flipH="1">
                <a:off x="-2219525" y="12318"/>
                <a:ext cx="4803077" cy="3257549"/>
              </a:xfrm>
              <a:prstGeom prst="rect">
                <a:avLst/>
              </a:prstGeom>
              <a:noFill/>
              <a:ln>
                <a:noFill/>
              </a:ln>
            </p:spPr>
          </p:pic>
          <p:pic>
            <p:nvPicPr>
              <p:cNvPr id="643" name="Google Shape;643;p81"/>
              <p:cNvPicPr preferRelativeResize="0"/>
              <p:nvPr/>
            </p:nvPicPr>
            <p:blipFill>
              <a:blip r:embed="rId3">
                <a:alphaModFix/>
              </a:blip>
              <a:stretch>
                <a:fillRect/>
              </a:stretch>
            </p:blipFill>
            <p:spPr>
              <a:xfrm>
                <a:off x="7480975" y="-577550"/>
                <a:ext cx="2645101" cy="2372700"/>
              </a:xfrm>
              <a:prstGeom prst="rect">
                <a:avLst/>
              </a:prstGeom>
              <a:noFill/>
              <a:ln>
                <a:noFill/>
              </a:ln>
            </p:spPr>
          </p:pic>
        </p:grpSp>
        <p:pic>
          <p:nvPicPr>
            <p:cNvPr id="644" name="Google Shape;644;p81"/>
            <p:cNvPicPr preferRelativeResize="0"/>
            <p:nvPr/>
          </p:nvPicPr>
          <p:blipFill>
            <a:blip r:embed="rId4">
              <a:alphaModFix/>
            </a:blip>
            <a:stretch>
              <a:fillRect/>
            </a:stretch>
          </p:blipFill>
          <p:spPr>
            <a:xfrm>
              <a:off x="3902946" y="4182150"/>
              <a:ext cx="5241048" cy="3250776"/>
            </a:xfrm>
            <a:prstGeom prst="rect">
              <a:avLst/>
            </a:prstGeom>
            <a:noFill/>
            <a:ln>
              <a:noFill/>
            </a:ln>
          </p:spPr>
        </p:pic>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5"/>
        <p:cNvGrpSpPr/>
        <p:nvPr/>
      </p:nvGrpSpPr>
      <p:grpSpPr>
        <a:xfrm>
          <a:off x="0" y="0"/>
          <a:ext cx="0" cy="0"/>
          <a:chOff x="0" y="0"/>
          <a:chExt cx="0" cy="0"/>
        </a:xfrm>
      </p:grpSpPr>
      <p:grpSp>
        <p:nvGrpSpPr>
          <p:cNvPr id="646" name="Google Shape;646;p82"/>
          <p:cNvGrpSpPr/>
          <p:nvPr/>
        </p:nvGrpSpPr>
        <p:grpSpPr>
          <a:xfrm>
            <a:off x="-623153" y="-2161325"/>
            <a:ext cx="10706627" cy="9306723"/>
            <a:chOff x="-623153" y="-2161325"/>
            <a:chExt cx="10706627" cy="9306723"/>
          </a:xfrm>
        </p:grpSpPr>
        <p:pic>
          <p:nvPicPr>
            <p:cNvPr id="647" name="Google Shape;647;p82"/>
            <p:cNvPicPr preferRelativeResize="0"/>
            <p:nvPr/>
          </p:nvPicPr>
          <p:blipFill>
            <a:blip r:embed="rId2">
              <a:alphaModFix/>
            </a:blip>
            <a:stretch>
              <a:fillRect/>
            </a:stretch>
          </p:blipFill>
          <p:spPr>
            <a:xfrm flipH="1">
              <a:off x="2804874" y="4440425"/>
              <a:ext cx="2305990" cy="2068525"/>
            </a:xfrm>
            <a:prstGeom prst="rect">
              <a:avLst/>
            </a:prstGeom>
            <a:noFill/>
            <a:ln>
              <a:noFill/>
            </a:ln>
          </p:spPr>
        </p:pic>
        <p:pic>
          <p:nvPicPr>
            <p:cNvPr id="648" name="Google Shape;648;p82"/>
            <p:cNvPicPr preferRelativeResize="0"/>
            <p:nvPr/>
          </p:nvPicPr>
          <p:blipFill>
            <a:blip r:embed="rId3">
              <a:alphaModFix/>
            </a:blip>
            <a:stretch>
              <a:fillRect/>
            </a:stretch>
          </p:blipFill>
          <p:spPr>
            <a:xfrm>
              <a:off x="-623153" y="-2161325"/>
              <a:ext cx="4886001" cy="3313800"/>
            </a:xfrm>
            <a:prstGeom prst="rect">
              <a:avLst/>
            </a:prstGeom>
            <a:noFill/>
            <a:ln>
              <a:noFill/>
            </a:ln>
          </p:spPr>
        </p:pic>
        <p:pic>
          <p:nvPicPr>
            <p:cNvPr id="649" name="Google Shape;649;p82"/>
            <p:cNvPicPr preferRelativeResize="0"/>
            <p:nvPr/>
          </p:nvPicPr>
          <p:blipFill>
            <a:blip r:embed="rId4">
              <a:alphaModFix/>
            </a:blip>
            <a:stretch>
              <a:fillRect/>
            </a:stretch>
          </p:blipFill>
          <p:spPr>
            <a:xfrm>
              <a:off x="4915996" y="4255400"/>
              <a:ext cx="4659400" cy="2889999"/>
            </a:xfrm>
            <a:prstGeom prst="rect">
              <a:avLst/>
            </a:prstGeom>
            <a:noFill/>
            <a:ln>
              <a:noFill/>
            </a:ln>
          </p:spPr>
        </p:pic>
        <p:pic>
          <p:nvPicPr>
            <p:cNvPr id="650" name="Google Shape;650;p82"/>
            <p:cNvPicPr preferRelativeResize="0"/>
            <p:nvPr/>
          </p:nvPicPr>
          <p:blipFill>
            <a:blip r:embed="rId5">
              <a:alphaModFix/>
            </a:blip>
            <a:stretch>
              <a:fillRect/>
            </a:stretch>
          </p:blipFill>
          <p:spPr>
            <a:xfrm rot="-3381171">
              <a:off x="7670960" y="785728"/>
              <a:ext cx="1961654" cy="2133970"/>
            </a:xfrm>
            <a:prstGeom prst="rect">
              <a:avLst/>
            </a:prstGeom>
            <a:noFill/>
            <a:ln>
              <a:noFill/>
            </a:ln>
          </p:spPr>
        </p:pic>
      </p:grpSp>
      <p:sp>
        <p:nvSpPr>
          <p:cNvPr id="651" name="Google Shape;651;p8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52" name="Google Shape;652;p82"/>
          <p:cNvSpPr txBox="1">
            <a:spLocks noGrp="1"/>
          </p:cNvSpPr>
          <p:nvPr>
            <p:ph type="body" idx="1"/>
          </p:nvPr>
        </p:nvSpPr>
        <p:spPr>
          <a:xfrm>
            <a:off x="714175" y="1152475"/>
            <a:ext cx="77157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653"/>
        <p:cNvGrpSpPr/>
        <p:nvPr/>
      </p:nvGrpSpPr>
      <p:grpSpPr>
        <a:xfrm>
          <a:off x="0" y="0"/>
          <a:ext cx="0" cy="0"/>
          <a:chOff x="0" y="0"/>
          <a:chExt cx="0" cy="0"/>
        </a:xfrm>
      </p:grpSpPr>
      <p:grpSp>
        <p:nvGrpSpPr>
          <p:cNvPr id="654" name="Google Shape;654;p83"/>
          <p:cNvGrpSpPr/>
          <p:nvPr/>
        </p:nvGrpSpPr>
        <p:grpSpPr>
          <a:xfrm>
            <a:off x="-260149" y="-3051626"/>
            <a:ext cx="10328174" cy="9907952"/>
            <a:chOff x="-260149" y="-3051626"/>
            <a:chExt cx="10328174" cy="9907952"/>
          </a:xfrm>
        </p:grpSpPr>
        <p:pic>
          <p:nvPicPr>
            <p:cNvPr id="655" name="Google Shape;655;p83"/>
            <p:cNvPicPr preferRelativeResize="0"/>
            <p:nvPr/>
          </p:nvPicPr>
          <p:blipFill>
            <a:blip r:embed="rId3">
              <a:alphaModFix/>
            </a:blip>
            <a:stretch>
              <a:fillRect/>
            </a:stretch>
          </p:blipFill>
          <p:spPr>
            <a:xfrm rot="10800000">
              <a:off x="-260149" y="-3051626"/>
              <a:ext cx="5191825" cy="4657201"/>
            </a:xfrm>
            <a:prstGeom prst="rect">
              <a:avLst/>
            </a:prstGeom>
            <a:noFill/>
            <a:ln>
              <a:noFill/>
            </a:ln>
          </p:spPr>
        </p:pic>
        <p:pic>
          <p:nvPicPr>
            <p:cNvPr id="656" name="Google Shape;656;p83"/>
            <p:cNvPicPr preferRelativeResize="0"/>
            <p:nvPr/>
          </p:nvPicPr>
          <p:blipFill>
            <a:blip r:embed="rId4">
              <a:alphaModFix/>
            </a:blip>
            <a:stretch>
              <a:fillRect/>
            </a:stretch>
          </p:blipFill>
          <p:spPr>
            <a:xfrm rot="5400000" flipH="1">
              <a:off x="6866548" y="2402849"/>
              <a:ext cx="3815301" cy="2587651"/>
            </a:xfrm>
            <a:prstGeom prst="rect">
              <a:avLst/>
            </a:prstGeom>
            <a:noFill/>
            <a:ln>
              <a:noFill/>
            </a:ln>
          </p:spPr>
        </p:pic>
        <p:pic>
          <p:nvPicPr>
            <p:cNvPr id="657" name="Google Shape;657;p83"/>
            <p:cNvPicPr preferRelativeResize="0"/>
            <p:nvPr/>
          </p:nvPicPr>
          <p:blipFill>
            <a:blip r:embed="rId5">
              <a:alphaModFix/>
            </a:blip>
            <a:stretch>
              <a:fillRect/>
            </a:stretch>
          </p:blipFill>
          <p:spPr>
            <a:xfrm>
              <a:off x="4" y="3862950"/>
              <a:ext cx="4826066" cy="2993376"/>
            </a:xfrm>
            <a:prstGeom prst="rect">
              <a:avLst/>
            </a:prstGeom>
            <a:noFill/>
            <a:ln>
              <a:noFill/>
            </a:ln>
          </p:spPr>
        </p:pic>
        <p:pic>
          <p:nvPicPr>
            <p:cNvPr id="658" name="Google Shape;658;p83"/>
            <p:cNvPicPr preferRelativeResize="0"/>
            <p:nvPr/>
          </p:nvPicPr>
          <p:blipFill>
            <a:blip r:embed="rId6">
              <a:alphaModFix/>
            </a:blip>
            <a:stretch>
              <a:fillRect/>
            </a:stretch>
          </p:blipFill>
          <p:spPr>
            <a:xfrm flipH="1">
              <a:off x="5794025" y="4378675"/>
              <a:ext cx="1476225" cy="1324200"/>
            </a:xfrm>
            <a:prstGeom prst="rect">
              <a:avLst/>
            </a:prstGeom>
            <a:noFill/>
            <a:ln>
              <a:noFill/>
            </a:ln>
          </p:spPr>
        </p:pic>
      </p:grpSp>
      <p:sp>
        <p:nvSpPr>
          <p:cNvPr id="659" name="Google Shape;659;p8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60" name="Google Shape;660;p83"/>
          <p:cNvSpPr txBox="1">
            <a:spLocks noGrp="1"/>
          </p:cNvSpPr>
          <p:nvPr>
            <p:ph type="title" idx="2"/>
          </p:nvPr>
        </p:nvSpPr>
        <p:spPr>
          <a:xfrm>
            <a:off x="1829663"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661" name="Google Shape;661;p83"/>
          <p:cNvSpPr txBox="1">
            <a:spLocks noGrp="1"/>
          </p:cNvSpPr>
          <p:nvPr>
            <p:ph type="subTitle" idx="1"/>
          </p:nvPr>
        </p:nvSpPr>
        <p:spPr>
          <a:xfrm>
            <a:off x="182952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62" name="Google Shape;662;p83"/>
          <p:cNvSpPr txBox="1">
            <a:spLocks noGrp="1"/>
          </p:cNvSpPr>
          <p:nvPr>
            <p:ph type="title" idx="3"/>
          </p:nvPr>
        </p:nvSpPr>
        <p:spPr>
          <a:xfrm>
            <a:off x="5208475"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663" name="Google Shape;663;p83"/>
          <p:cNvSpPr txBox="1">
            <a:spLocks noGrp="1"/>
          </p:cNvSpPr>
          <p:nvPr>
            <p:ph type="subTitle" idx="4"/>
          </p:nvPr>
        </p:nvSpPr>
        <p:spPr>
          <a:xfrm>
            <a:off x="5208475" y="3151950"/>
            <a:ext cx="2106000" cy="711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4"/>
        <p:cNvGrpSpPr/>
        <p:nvPr/>
      </p:nvGrpSpPr>
      <p:grpSpPr>
        <a:xfrm>
          <a:off x="0" y="0"/>
          <a:ext cx="0" cy="0"/>
          <a:chOff x="0" y="0"/>
          <a:chExt cx="0" cy="0"/>
        </a:xfrm>
      </p:grpSpPr>
      <p:grpSp>
        <p:nvGrpSpPr>
          <p:cNvPr id="665" name="Google Shape;665;p84"/>
          <p:cNvGrpSpPr/>
          <p:nvPr/>
        </p:nvGrpSpPr>
        <p:grpSpPr>
          <a:xfrm>
            <a:off x="-1993139" y="-718676"/>
            <a:ext cx="12221629" cy="7477751"/>
            <a:chOff x="-1993139" y="-718676"/>
            <a:chExt cx="12221629" cy="7477751"/>
          </a:xfrm>
        </p:grpSpPr>
        <p:pic>
          <p:nvPicPr>
            <p:cNvPr id="666" name="Google Shape;666;p84"/>
            <p:cNvPicPr preferRelativeResize="0"/>
            <p:nvPr/>
          </p:nvPicPr>
          <p:blipFill>
            <a:blip r:embed="rId2">
              <a:alphaModFix/>
            </a:blip>
            <a:stretch>
              <a:fillRect/>
            </a:stretch>
          </p:blipFill>
          <p:spPr>
            <a:xfrm rot="-5400000" flipH="1">
              <a:off x="6279391" y="206900"/>
              <a:ext cx="4874675" cy="3023524"/>
            </a:xfrm>
            <a:prstGeom prst="rect">
              <a:avLst/>
            </a:prstGeom>
            <a:noFill/>
            <a:ln>
              <a:noFill/>
            </a:ln>
          </p:spPr>
        </p:pic>
        <p:pic>
          <p:nvPicPr>
            <p:cNvPr id="667" name="Google Shape;667;p84"/>
            <p:cNvPicPr preferRelativeResize="0"/>
            <p:nvPr/>
          </p:nvPicPr>
          <p:blipFill>
            <a:blip r:embed="rId3">
              <a:alphaModFix/>
            </a:blip>
            <a:stretch>
              <a:fillRect/>
            </a:stretch>
          </p:blipFill>
          <p:spPr>
            <a:xfrm>
              <a:off x="-1993139" y="2983300"/>
              <a:ext cx="4209216" cy="3775775"/>
            </a:xfrm>
            <a:prstGeom prst="rect">
              <a:avLst/>
            </a:prstGeom>
            <a:noFill/>
            <a:ln>
              <a:noFill/>
            </a:ln>
          </p:spPr>
        </p:pic>
        <p:pic>
          <p:nvPicPr>
            <p:cNvPr id="668" name="Google Shape;668;p84"/>
            <p:cNvPicPr preferRelativeResize="0"/>
            <p:nvPr/>
          </p:nvPicPr>
          <p:blipFill>
            <a:blip r:embed="rId4">
              <a:alphaModFix/>
            </a:blip>
            <a:stretch>
              <a:fillRect/>
            </a:stretch>
          </p:blipFill>
          <p:spPr>
            <a:xfrm rot="1618011">
              <a:off x="3088345" y="3857496"/>
              <a:ext cx="1863682" cy="2027383"/>
            </a:xfrm>
            <a:prstGeom prst="rect">
              <a:avLst/>
            </a:prstGeom>
            <a:noFill/>
            <a:ln>
              <a:noFill/>
            </a:ln>
          </p:spPr>
        </p:pic>
      </p:grpSp>
      <p:sp>
        <p:nvSpPr>
          <p:cNvPr id="669" name="Google Shape;669;p8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70"/>
        <p:cNvGrpSpPr/>
        <p:nvPr/>
      </p:nvGrpSpPr>
      <p:grpSpPr>
        <a:xfrm>
          <a:off x="0" y="0"/>
          <a:ext cx="0" cy="0"/>
          <a:chOff x="0" y="0"/>
          <a:chExt cx="0" cy="0"/>
        </a:xfrm>
      </p:grpSpPr>
      <p:grpSp>
        <p:nvGrpSpPr>
          <p:cNvPr id="671" name="Google Shape;671;p85"/>
          <p:cNvGrpSpPr/>
          <p:nvPr/>
        </p:nvGrpSpPr>
        <p:grpSpPr>
          <a:xfrm>
            <a:off x="-787550" y="-1858969"/>
            <a:ext cx="5526378" cy="8571745"/>
            <a:chOff x="-787550" y="-1858969"/>
            <a:chExt cx="5526378" cy="8571745"/>
          </a:xfrm>
        </p:grpSpPr>
        <p:pic>
          <p:nvPicPr>
            <p:cNvPr id="672" name="Google Shape;672;p85"/>
            <p:cNvPicPr preferRelativeResize="0"/>
            <p:nvPr/>
          </p:nvPicPr>
          <p:blipFill>
            <a:blip r:embed="rId2">
              <a:alphaModFix/>
            </a:blip>
            <a:stretch>
              <a:fillRect/>
            </a:stretch>
          </p:blipFill>
          <p:spPr>
            <a:xfrm>
              <a:off x="270504" y="3941275"/>
              <a:ext cx="4468324" cy="2771501"/>
            </a:xfrm>
            <a:prstGeom prst="rect">
              <a:avLst/>
            </a:prstGeom>
            <a:noFill/>
            <a:ln>
              <a:noFill/>
            </a:ln>
          </p:spPr>
        </p:pic>
        <p:pic>
          <p:nvPicPr>
            <p:cNvPr id="673" name="Google Shape;673;p85"/>
            <p:cNvPicPr preferRelativeResize="0"/>
            <p:nvPr/>
          </p:nvPicPr>
          <p:blipFill>
            <a:blip r:embed="rId3">
              <a:alphaModFix/>
            </a:blip>
            <a:stretch>
              <a:fillRect/>
            </a:stretch>
          </p:blipFill>
          <p:spPr>
            <a:xfrm rot="902127">
              <a:off x="-502625" y="-1384064"/>
              <a:ext cx="4021252" cy="2727326"/>
            </a:xfrm>
            <a:prstGeom prst="rect">
              <a:avLst/>
            </a:prstGeom>
            <a:noFill/>
            <a:ln>
              <a:noFill/>
            </a:ln>
          </p:spPr>
        </p:pic>
        <p:pic>
          <p:nvPicPr>
            <p:cNvPr id="674" name="Google Shape;674;p85"/>
            <p:cNvPicPr preferRelativeResize="0"/>
            <p:nvPr/>
          </p:nvPicPr>
          <p:blipFill>
            <a:blip r:embed="rId4">
              <a:alphaModFix/>
            </a:blip>
            <a:stretch>
              <a:fillRect/>
            </a:stretch>
          </p:blipFill>
          <p:spPr>
            <a:xfrm rot="-2557688">
              <a:off x="-545598" y="230050"/>
              <a:ext cx="2440302" cy="1666625"/>
            </a:xfrm>
            <a:prstGeom prst="rect">
              <a:avLst/>
            </a:prstGeom>
            <a:noFill/>
            <a:ln>
              <a:noFill/>
            </a:ln>
          </p:spPr>
        </p:pic>
      </p:grpSp>
      <p:sp>
        <p:nvSpPr>
          <p:cNvPr id="675" name="Google Shape;675;p85"/>
          <p:cNvSpPr txBox="1">
            <a:spLocks noGrp="1"/>
          </p:cNvSpPr>
          <p:nvPr>
            <p:ph type="title"/>
          </p:nvPr>
        </p:nvSpPr>
        <p:spPr>
          <a:xfrm>
            <a:off x="1398100" y="1507050"/>
            <a:ext cx="2951700" cy="1117500"/>
          </a:xfrm>
          <a:prstGeom prst="rect">
            <a:avLst/>
          </a:prstGeom>
        </p:spPr>
        <p:txBody>
          <a:bodyPr spcFirstLastPara="1" wrap="square" lIns="91425" tIns="91425" rIns="91425" bIns="91425" anchor="ctr" anchorCtr="0">
            <a:noAutofit/>
          </a:bodyPr>
          <a:lstStyle>
            <a:lvl1pPr lvl="0" algn="l">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76" name="Google Shape;676;p85"/>
          <p:cNvSpPr txBox="1">
            <a:spLocks noGrp="1"/>
          </p:cNvSpPr>
          <p:nvPr>
            <p:ph type="subTitle" idx="1"/>
          </p:nvPr>
        </p:nvSpPr>
        <p:spPr>
          <a:xfrm>
            <a:off x="1398100" y="2624550"/>
            <a:ext cx="2951700" cy="1011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77"/>
        <p:cNvGrpSpPr/>
        <p:nvPr/>
      </p:nvGrpSpPr>
      <p:grpSpPr>
        <a:xfrm>
          <a:off x="0" y="0"/>
          <a:ext cx="0" cy="0"/>
          <a:chOff x="0" y="0"/>
          <a:chExt cx="0" cy="0"/>
        </a:xfrm>
      </p:grpSpPr>
      <p:grpSp>
        <p:nvGrpSpPr>
          <p:cNvPr id="678" name="Google Shape;678;p86"/>
          <p:cNvGrpSpPr/>
          <p:nvPr/>
        </p:nvGrpSpPr>
        <p:grpSpPr>
          <a:xfrm>
            <a:off x="-1592709" y="-2321050"/>
            <a:ext cx="12467944" cy="10036299"/>
            <a:chOff x="-1592709" y="-2321050"/>
            <a:chExt cx="12467944" cy="10036299"/>
          </a:xfrm>
        </p:grpSpPr>
        <p:pic>
          <p:nvPicPr>
            <p:cNvPr id="679" name="Google Shape;679;p86"/>
            <p:cNvPicPr preferRelativeResize="0"/>
            <p:nvPr/>
          </p:nvPicPr>
          <p:blipFill>
            <a:blip r:embed="rId2">
              <a:alphaModFix/>
            </a:blip>
            <a:stretch>
              <a:fillRect/>
            </a:stretch>
          </p:blipFill>
          <p:spPr>
            <a:xfrm>
              <a:off x="-1592709" y="-2321050"/>
              <a:ext cx="7581420" cy="5141890"/>
            </a:xfrm>
            <a:prstGeom prst="rect">
              <a:avLst/>
            </a:prstGeom>
            <a:noFill/>
            <a:ln>
              <a:noFill/>
            </a:ln>
          </p:spPr>
        </p:pic>
        <p:pic>
          <p:nvPicPr>
            <p:cNvPr id="680" name="Google Shape;680;p86"/>
            <p:cNvPicPr preferRelativeResize="0"/>
            <p:nvPr/>
          </p:nvPicPr>
          <p:blipFill>
            <a:blip r:embed="rId3">
              <a:alphaModFix/>
            </a:blip>
            <a:stretch>
              <a:fillRect/>
            </a:stretch>
          </p:blipFill>
          <p:spPr>
            <a:xfrm>
              <a:off x="5141265" y="-611225"/>
              <a:ext cx="5733971" cy="5143500"/>
            </a:xfrm>
            <a:prstGeom prst="rect">
              <a:avLst/>
            </a:prstGeom>
            <a:noFill/>
            <a:ln>
              <a:noFill/>
            </a:ln>
          </p:spPr>
        </p:pic>
        <p:pic>
          <p:nvPicPr>
            <p:cNvPr id="681" name="Google Shape;681;p86"/>
            <p:cNvPicPr preferRelativeResize="0"/>
            <p:nvPr/>
          </p:nvPicPr>
          <p:blipFill>
            <a:blip r:embed="rId4">
              <a:alphaModFix/>
            </a:blip>
            <a:stretch>
              <a:fillRect/>
            </a:stretch>
          </p:blipFill>
          <p:spPr>
            <a:xfrm>
              <a:off x="623459" y="2571750"/>
              <a:ext cx="8292581" cy="5143499"/>
            </a:xfrm>
            <a:prstGeom prst="rect">
              <a:avLst/>
            </a:prstGeom>
            <a:noFill/>
            <a:ln>
              <a:noFill/>
            </a:ln>
          </p:spPr>
        </p:pic>
        <p:pic>
          <p:nvPicPr>
            <p:cNvPr id="682" name="Google Shape;682;p86"/>
            <p:cNvPicPr preferRelativeResize="0"/>
            <p:nvPr/>
          </p:nvPicPr>
          <p:blipFill>
            <a:blip r:embed="rId5">
              <a:alphaModFix/>
            </a:blip>
            <a:stretch>
              <a:fillRect/>
            </a:stretch>
          </p:blipFill>
          <p:spPr>
            <a:xfrm>
              <a:off x="266888" y="2763700"/>
              <a:ext cx="2456675" cy="2672449"/>
            </a:xfrm>
            <a:prstGeom prst="rect">
              <a:avLst/>
            </a:prstGeom>
            <a:noFill/>
            <a:ln>
              <a:noFill/>
            </a:ln>
          </p:spPr>
        </p:pic>
        <p:pic>
          <p:nvPicPr>
            <p:cNvPr id="683" name="Google Shape;683;p86"/>
            <p:cNvPicPr preferRelativeResize="0"/>
            <p:nvPr/>
          </p:nvPicPr>
          <p:blipFill>
            <a:blip r:embed="rId6">
              <a:alphaModFix/>
            </a:blip>
            <a:stretch>
              <a:fillRect/>
            </a:stretch>
          </p:blipFill>
          <p:spPr>
            <a:xfrm>
              <a:off x="4752971" y="-1463650"/>
              <a:ext cx="4532624" cy="3095625"/>
            </a:xfrm>
            <a:prstGeom prst="rect">
              <a:avLst/>
            </a:prstGeom>
            <a:noFill/>
            <a:ln>
              <a:noFill/>
            </a:ln>
          </p:spPr>
        </p:pic>
      </p:grpSp>
      <p:sp>
        <p:nvSpPr>
          <p:cNvPr id="684" name="Google Shape;684;p86"/>
          <p:cNvSpPr txBox="1">
            <a:spLocks noGrp="1"/>
          </p:cNvSpPr>
          <p:nvPr>
            <p:ph type="title"/>
          </p:nvPr>
        </p:nvSpPr>
        <p:spPr>
          <a:xfrm>
            <a:off x="1104750" y="1183350"/>
            <a:ext cx="6934500" cy="2776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685"/>
        <p:cNvGrpSpPr/>
        <p:nvPr/>
      </p:nvGrpSpPr>
      <p:grpSpPr>
        <a:xfrm>
          <a:off x="0" y="0"/>
          <a:ext cx="0" cy="0"/>
          <a:chOff x="0" y="0"/>
          <a:chExt cx="0" cy="0"/>
        </a:xfrm>
      </p:grpSpPr>
      <p:sp>
        <p:nvSpPr>
          <p:cNvPr id="686" name="Google Shape;686;p87"/>
          <p:cNvSpPr txBox="1">
            <a:spLocks noGrp="1"/>
          </p:cNvSpPr>
          <p:nvPr>
            <p:ph type="title"/>
          </p:nvPr>
        </p:nvSpPr>
        <p:spPr>
          <a:xfrm>
            <a:off x="4572000" y="1275100"/>
            <a:ext cx="3515100" cy="968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3600" b="0">
                <a:latin typeface="Autour One"/>
                <a:ea typeface="Autour One"/>
                <a:cs typeface="Autour One"/>
                <a:sym typeface="Autour One"/>
              </a:defRPr>
            </a:lvl1pPr>
            <a:lvl2pPr lvl="1" algn="l">
              <a:spcBef>
                <a:spcPts val="0"/>
              </a:spcBef>
              <a:spcAft>
                <a:spcPts val="0"/>
              </a:spcAft>
              <a:buSzPts val="4200"/>
              <a:buNone/>
              <a:defRPr sz="4200"/>
            </a:lvl2pPr>
            <a:lvl3pPr lvl="2" algn="l">
              <a:spcBef>
                <a:spcPts val="0"/>
              </a:spcBef>
              <a:spcAft>
                <a:spcPts val="0"/>
              </a:spcAft>
              <a:buSzPts val="4200"/>
              <a:buNone/>
              <a:defRPr sz="4200"/>
            </a:lvl3pPr>
            <a:lvl4pPr lvl="3" algn="l">
              <a:spcBef>
                <a:spcPts val="0"/>
              </a:spcBef>
              <a:spcAft>
                <a:spcPts val="0"/>
              </a:spcAft>
              <a:buSzPts val="4200"/>
              <a:buNone/>
              <a:defRPr sz="4200"/>
            </a:lvl4pPr>
            <a:lvl5pPr lvl="4" algn="l">
              <a:spcBef>
                <a:spcPts val="0"/>
              </a:spcBef>
              <a:spcAft>
                <a:spcPts val="0"/>
              </a:spcAft>
              <a:buSzPts val="4200"/>
              <a:buNone/>
              <a:defRPr sz="4200"/>
            </a:lvl5pPr>
            <a:lvl6pPr lvl="5" algn="l">
              <a:spcBef>
                <a:spcPts val="0"/>
              </a:spcBef>
              <a:spcAft>
                <a:spcPts val="0"/>
              </a:spcAft>
              <a:buSzPts val="4200"/>
              <a:buNone/>
              <a:defRPr sz="4200"/>
            </a:lvl6pPr>
            <a:lvl7pPr lvl="6" algn="l">
              <a:spcBef>
                <a:spcPts val="0"/>
              </a:spcBef>
              <a:spcAft>
                <a:spcPts val="0"/>
              </a:spcAft>
              <a:buSzPts val="4200"/>
              <a:buNone/>
              <a:defRPr sz="4200"/>
            </a:lvl7pPr>
            <a:lvl8pPr lvl="7" algn="l">
              <a:spcBef>
                <a:spcPts val="0"/>
              </a:spcBef>
              <a:spcAft>
                <a:spcPts val="0"/>
              </a:spcAft>
              <a:buSzPts val="4200"/>
              <a:buNone/>
              <a:defRPr sz="4200"/>
            </a:lvl8pPr>
            <a:lvl9pPr lvl="8" algn="l">
              <a:spcBef>
                <a:spcPts val="0"/>
              </a:spcBef>
              <a:spcAft>
                <a:spcPts val="0"/>
              </a:spcAft>
              <a:buSzPts val="4200"/>
              <a:buNone/>
              <a:defRPr sz="4200"/>
            </a:lvl9pPr>
          </a:lstStyle>
          <a:p>
            <a:endParaRPr/>
          </a:p>
        </p:txBody>
      </p:sp>
      <p:sp>
        <p:nvSpPr>
          <p:cNvPr id="687" name="Google Shape;687;p87"/>
          <p:cNvSpPr txBox="1">
            <a:spLocks noGrp="1"/>
          </p:cNvSpPr>
          <p:nvPr>
            <p:ph type="subTitle" idx="1"/>
          </p:nvPr>
        </p:nvSpPr>
        <p:spPr>
          <a:xfrm>
            <a:off x="4572000" y="2448788"/>
            <a:ext cx="3515100" cy="1419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grpSp>
        <p:nvGrpSpPr>
          <p:cNvPr id="688" name="Google Shape;688;p87"/>
          <p:cNvGrpSpPr/>
          <p:nvPr/>
        </p:nvGrpSpPr>
        <p:grpSpPr>
          <a:xfrm>
            <a:off x="-207700" y="-1376150"/>
            <a:ext cx="10435225" cy="9308799"/>
            <a:chOff x="-207699" y="-1376150"/>
            <a:chExt cx="10435225" cy="9308799"/>
          </a:xfrm>
        </p:grpSpPr>
        <p:grpSp>
          <p:nvGrpSpPr>
            <p:cNvPr id="689" name="Google Shape;689;p87"/>
            <p:cNvGrpSpPr/>
            <p:nvPr/>
          </p:nvGrpSpPr>
          <p:grpSpPr>
            <a:xfrm>
              <a:off x="-207700" y="-1376150"/>
              <a:ext cx="10435225" cy="9308799"/>
              <a:chOff x="-207699" y="-1376150"/>
              <a:chExt cx="10435225" cy="9308799"/>
            </a:xfrm>
          </p:grpSpPr>
          <p:pic>
            <p:nvPicPr>
              <p:cNvPr id="690" name="Google Shape;690;p87"/>
              <p:cNvPicPr preferRelativeResize="0"/>
              <p:nvPr/>
            </p:nvPicPr>
            <p:blipFill>
              <a:blip r:embed="rId3">
                <a:alphaModFix/>
              </a:blip>
              <a:stretch>
                <a:fillRect/>
              </a:stretch>
            </p:blipFill>
            <p:spPr>
              <a:xfrm rot="5400000">
                <a:off x="7384353" y="47800"/>
                <a:ext cx="2872018" cy="1947875"/>
              </a:xfrm>
              <a:prstGeom prst="rect">
                <a:avLst/>
              </a:prstGeom>
              <a:noFill/>
              <a:ln>
                <a:noFill/>
              </a:ln>
            </p:spPr>
          </p:pic>
          <p:pic>
            <p:nvPicPr>
              <p:cNvPr id="691" name="Google Shape;691;p87"/>
              <p:cNvPicPr preferRelativeResize="0"/>
              <p:nvPr/>
            </p:nvPicPr>
            <p:blipFill>
              <a:blip r:embed="rId4">
                <a:alphaModFix/>
              </a:blip>
              <a:stretch>
                <a:fillRect/>
              </a:stretch>
            </p:blipFill>
            <p:spPr>
              <a:xfrm rot="10800000" flipH="1">
                <a:off x="-207699" y="-1376150"/>
                <a:ext cx="4108652" cy="2548401"/>
              </a:xfrm>
              <a:prstGeom prst="rect">
                <a:avLst/>
              </a:prstGeom>
              <a:noFill/>
              <a:ln>
                <a:noFill/>
              </a:ln>
            </p:spPr>
          </p:pic>
          <p:pic>
            <p:nvPicPr>
              <p:cNvPr id="692" name="Google Shape;692;p87"/>
              <p:cNvPicPr preferRelativeResize="0"/>
              <p:nvPr/>
            </p:nvPicPr>
            <p:blipFill>
              <a:blip r:embed="rId5">
                <a:alphaModFix/>
              </a:blip>
              <a:stretch>
                <a:fillRect/>
              </a:stretch>
            </p:blipFill>
            <p:spPr>
              <a:xfrm>
                <a:off x="5364352" y="3570275"/>
                <a:ext cx="4863174" cy="4362374"/>
              </a:xfrm>
              <a:prstGeom prst="rect">
                <a:avLst/>
              </a:prstGeom>
              <a:noFill/>
              <a:ln>
                <a:noFill/>
              </a:ln>
            </p:spPr>
          </p:pic>
          <p:pic>
            <p:nvPicPr>
              <p:cNvPr id="693" name="Google Shape;693;p87"/>
              <p:cNvPicPr preferRelativeResize="0"/>
              <p:nvPr/>
            </p:nvPicPr>
            <p:blipFill>
              <a:blip r:embed="rId6">
                <a:alphaModFix/>
              </a:blip>
              <a:stretch>
                <a:fillRect/>
              </a:stretch>
            </p:blipFill>
            <p:spPr>
              <a:xfrm rot="10800000" flipH="1">
                <a:off x="6338425" y="-414275"/>
                <a:ext cx="1374649" cy="1233100"/>
              </a:xfrm>
              <a:prstGeom prst="rect">
                <a:avLst/>
              </a:prstGeom>
              <a:noFill/>
              <a:ln>
                <a:noFill/>
              </a:ln>
            </p:spPr>
          </p:pic>
        </p:grpSp>
        <p:pic>
          <p:nvPicPr>
            <p:cNvPr id="694" name="Google Shape;694;p87"/>
            <p:cNvPicPr preferRelativeResize="0"/>
            <p:nvPr/>
          </p:nvPicPr>
          <p:blipFill>
            <a:blip r:embed="rId7">
              <a:alphaModFix/>
            </a:blip>
            <a:stretch>
              <a:fillRect/>
            </a:stretch>
          </p:blipFill>
          <p:spPr>
            <a:xfrm rot="1484429">
              <a:off x="5619436" y="3702488"/>
              <a:ext cx="1814703" cy="1974101"/>
            </a:xfrm>
            <a:prstGeom prst="rect">
              <a:avLst/>
            </a:prstGeom>
            <a:noFill/>
            <a:ln>
              <a:noFill/>
            </a:ln>
          </p:spPr>
        </p:pic>
      </p:gr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95"/>
        <p:cNvGrpSpPr/>
        <p:nvPr/>
      </p:nvGrpSpPr>
      <p:grpSpPr>
        <a:xfrm>
          <a:off x="0" y="0"/>
          <a:ext cx="0" cy="0"/>
          <a:chOff x="0" y="0"/>
          <a:chExt cx="0" cy="0"/>
        </a:xfrm>
      </p:grpSpPr>
      <p:sp>
        <p:nvSpPr>
          <p:cNvPr id="696" name="Google Shape;696;p88"/>
          <p:cNvSpPr txBox="1">
            <a:spLocks noGrp="1"/>
          </p:cNvSpPr>
          <p:nvPr>
            <p:ph type="body" idx="1"/>
          </p:nvPr>
        </p:nvSpPr>
        <p:spPr>
          <a:xfrm>
            <a:off x="714175" y="535650"/>
            <a:ext cx="4746300" cy="996000"/>
          </a:xfrm>
          <a:prstGeom prst="rect">
            <a:avLst/>
          </a:prstGeom>
        </p:spPr>
        <p:txBody>
          <a:bodyPr spcFirstLastPara="1" wrap="square" lIns="91425" tIns="91425" rIns="91425" bIns="91425" anchor="ctr" anchorCtr="0">
            <a:noAutofit/>
          </a:bodyPr>
          <a:lstStyle>
            <a:lvl1pPr marL="457200" marR="0" lvl="0" indent="-228600">
              <a:lnSpc>
                <a:spcPct val="100000"/>
              </a:lnSpc>
              <a:spcBef>
                <a:spcPts val="0"/>
              </a:spcBef>
              <a:spcAft>
                <a:spcPts val="0"/>
              </a:spcAft>
              <a:buSzPts val="3200"/>
              <a:buFont typeface="Autour One"/>
              <a:buNone/>
              <a:defRPr sz="3200">
                <a:latin typeface="Autour One"/>
                <a:ea typeface="Autour One"/>
                <a:cs typeface="Autour One"/>
                <a:sym typeface="Autour One"/>
              </a:defRPr>
            </a:lvl1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97"/>
        <p:cNvGrpSpPr/>
        <p:nvPr/>
      </p:nvGrpSpPr>
      <p:grpSpPr>
        <a:xfrm>
          <a:off x="0" y="0"/>
          <a:ext cx="0" cy="0"/>
          <a:chOff x="0" y="0"/>
          <a:chExt cx="0" cy="0"/>
        </a:xfrm>
      </p:grpSpPr>
      <p:grpSp>
        <p:nvGrpSpPr>
          <p:cNvPr id="698" name="Google Shape;698;p89"/>
          <p:cNvGrpSpPr/>
          <p:nvPr/>
        </p:nvGrpSpPr>
        <p:grpSpPr>
          <a:xfrm>
            <a:off x="-312430" y="-2203050"/>
            <a:ext cx="10061107" cy="8838949"/>
            <a:chOff x="-312430" y="-2203050"/>
            <a:chExt cx="10061107" cy="8838949"/>
          </a:xfrm>
        </p:grpSpPr>
        <p:pic>
          <p:nvPicPr>
            <p:cNvPr id="699" name="Google Shape;699;p89"/>
            <p:cNvPicPr preferRelativeResize="0"/>
            <p:nvPr/>
          </p:nvPicPr>
          <p:blipFill>
            <a:blip r:embed="rId2">
              <a:alphaModFix/>
            </a:blip>
            <a:stretch>
              <a:fillRect/>
            </a:stretch>
          </p:blipFill>
          <p:spPr>
            <a:xfrm>
              <a:off x="-312421" y="3858500"/>
              <a:ext cx="4477873" cy="2777400"/>
            </a:xfrm>
            <a:prstGeom prst="rect">
              <a:avLst/>
            </a:prstGeom>
            <a:noFill/>
            <a:ln>
              <a:noFill/>
            </a:ln>
          </p:spPr>
        </p:pic>
        <p:pic>
          <p:nvPicPr>
            <p:cNvPr id="700" name="Google Shape;700;p89"/>
            <p:cNvPicPr preferRelativeResize="0"/>
            <p:nvPr/>
          </p:nvPicPr>
          <p:blipFill>
            <a:blip r:embed="rId3">
              <a:alphaModFix/>
            </a:blip>
            <a:stretch>
              <a:fillRect/>
            </a:stretch>
          </p:blipFill>
          <p:spPr>
            <a:xfrm flipH="1">
              <a:off x="1782229" y="-2203050"/>
              <a:ext cx="3582674" cy="3213749"/>
            </a:xfrm>
            <a:prstGeom prst="rect">
              <a:avLst/>
            </a:prstGeom>
            <a:noFill/>
            <a:ln>
              <a:noFill/>
            </a:ln>
          </p:spPr>
        </p:pic>
        <p:pic>
          <p:nvPicPr>
            <p:cNvPr id="701" name="Google Shape;701;p89"/>
            <p:cNvPicPr preferRelativeResize="0"/>
            <p:nvPr/>
          </p:nvPicPr>
          <p:blipFill>
            <a:blip r:embed="rId4">
              <a:alphaModFix/>
            </a:blip>
            <a:stretch>
              <a:fillRect/>
            </a:stretch>
          </p:blipFill>
          <p:spPr>
            <a:xfrm rot="5400000">
              <a:off x="6994777" y="-325425"/>
              <a:ext cx="3281925" cy="2225876"/>
            </a:xfrm>
            <a:prstGeom prst="rect">
              <a:avLst/>
            </a:prstGeom>
            <a:noFill/>
            <a:ln>
              <a:noFill/>
            </a:ln>
          </p:spPr>
        </p:pic>
        <p:pic>
          <p:nvPicPr>
            <p:cNvPr id="702" name="Google Shape;702;p89"/>
            <p:cNvPicPr preferRelativeResize="0"/>
            <p:nvPr/>
          </p:nvPicPr>
          <p:blipFill>
            <a:blip r:embed="rId5">
              <a:alphaModFix/>
            </a:blip>
            <a:stretch>
              <a:fillRect/>
            </a:stretch>
          </p:blipFill>
          <p:spPr>
            <a:xfrm rot="4151567">
              <a:off x="-320042" y="-175873"/>
              <a:ext cx="2395664" cy="1636149"/>
            </a:xfrm>
            <a:prstGeom prst="rect">
              <a:avLst/>
            </a:prstGeom>
            <a:noFill/>
            <a:ln>
              <a:noFill/>
            </a:ln>
          </p:spPr>
        </p:pic>
      </p:grpSp>
      <p:sp>
        <p:nvSpPr>
          <p:cNvPr id="703" name="Google Shape;703;p89"/>
          <p:cNvSpPr txBox="1">
            <a:spLocks noGrp="1"/>
          </p:cNvSpPr>
          <p:nvPr>
            <p:ph type="title" hasCustomPrompt="1"/>
          </p:nvPr>
        </p:nvSpPr>
        <p:spPr>
          <a:xfrm>
            <a:off x="2387700" y="1514700"/>
            <a:ext cx="4368600" cy="146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04" name="Google Shape;704;p89"/>
          <p:cNvSpPr txBox="1">
            <a:spLocks noGrp="1"/>
          </p:cNvSpPr>
          <p:nvPr>
            <p:ph type="subTitle" idx="1"/>
          </p:nvPr>
        </p:nvSpPr>
        <p:spPr>
          <a:xfrm>
            <a:off x="3070950" y="2980188"/>
            <a:ext cx="3002100" cy="6486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05"/>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706"/>
        <p:cNvGrpSpPr/>
        <p:nvPr/>
      </p:nvGrpSpPr>
      <p:grpSpPr>
        <a:xfrm>
          <a:off x="0" y="0"/>
          <a:ext cx="0" cy="0"/>
          <a:chOff x="0" y="0"/>
          <a:chExt cx="0" cy="0"/>
        </a:xfrm>
      </p:grpSpPr>
      <p:grpSp>
        <p:nvGrpSpPr>
          <p:cNvPr id="707" name="Google Shape;707;p91"/>
          <p:cNvGrpSpPr/>
          <p:nvPr/>
        </p:nvGrpSpPr>
        <p:grpSpPr>
          <a:xfrm>
            <a:off x="-1595189" y="-1550751"/>
            <a:ext cx="10886939" cy="8860700"/>
            <a:chOff x="-1595189" y="-1550751"/>
            <a:chExt cx="10886939" cy="8860700"/>
          </a:xfrm>
        </p:grpSpPr>
        <p:pic>
          <p:nvPicPr>
            <p:cNvPr id="708" name="Google Shape;708;p91"/>
            <p:cNvPicPr preferRelativeResize="0"/>
            <p:nvPr/>
          </p:nvPicPr>
          <p:blipFill>
            <a:blip r:embed="rId3">
              <a:alphaModFix/>
            </a:blip>
            <a:stretch>
              <a:fillRect/>
            </a:stretch>
          </p:blipFill>
          <p:spPr>
            <a:xfrm rot="764436">
              <a:off x="-1357826" y="-1163539"/>
              <a:ext cx="3799209" cy="2576721"/>
            </a:xfrm>
            <a:prstGeom prst="rect">
              <a:avLst/>
            </a:prstGeom>
            <a:noFill/>
            <a:ln>
              <a:noFill/>
            </a:ln>
          </p:spPr>
        </p:pic>
        <p:pic>
          <p:nvPicPr>
            <p:cNvPr id="709" name="Google Shape;709;p91"/>
            <p:cNvPicPr preferRelativeResize="0"/>
            <p:nvPr/>
          </p:nvPicPr>
          <p:blipFill rotWithShape="1">
            <a:blip r:embed="rId4">
              <a:alphaModFix/>
            </a:blip>
            <a:srcRect l="14900" t="13704" r="12059"/>
            <a:stretch/>
          </p:blipFill>
          <p:spPr>
            <a:xfrm>
              <a:off x="7885900" y="4150558"/>
              <a:ext cx="1405850" cy="1806759"/>
            </a:xfrm>
            <a:prstGeom prst="rect">
              <a:avLst/>
            </a:prstGeom>
            <a:noFill/>
            <a:ln>
              <a:noFill/>
            </a:ln>
          </p:spPr>
        </p:pic>
        <p:pic>
          <p:nvPicPr>
            <p:cNvPr id="710" name="Google Shape;710;p91"/>
            <p:cNvPicPr preferRelativeResize="0"/>
            <p:nvPr/>
          </p:nvPicPr>
          <p:blipFill rotWithShape="1">
            <a:blip r:embed="rId5">
              <a:alphaModFix/>
            </a:blip>
            <a:srcRect l="11418" t="19680" r="8511" b="32342"/>
            <a:stretch/>
          </p:blipFill>
          <p:spPr>
            <a:xfrm rot="-6299993">
              <a:off x="7479352" y="363221"/>
              <a:ext cx="1582347" cy="1031455"/>
            </a:xfrm>
            <a:prstGeom prst="rect">
              <a:avLst/>
            </a:prstGeom>
            <a:noFill/>
            <a:ln>
              <a:noFill/>
            </a:ln>
          </p:spPr>
        </p:pic>
        <p:pic>
          <p:nvPicPr>
            <p:cNvPr id="711" name="Google Shape;711;p91"/>
            <p:cNvPicPr preferRelativeResize="0"/>
            <p:nvPr/>
          </p:nvPicPr>
          <p:blipFill>
            <a:blip r:embed="rId6">
              <a:alphaModFix/>
            </a:blip>
            <a:stretch>
              <a:fillRect/>
            </a:stretch>
          </p:blipFill>
          <p:spPr>
            <a:xfrm>
              <a:off x="1961424" y="4230450"/>
              <a:ext cx="3433074" cy="3079499"/>
            </a:xfrm>
            <a:prstGeom prst="rect">
              <a:avLst/>
            </a:prstGeom>
            <a:noFill/>
            <a:ln>
              <a:noFill/>
            </a:ln>
          </p:spPr>
        </p:pic>
      </p:grpSp>
      <p:sp>
        <p:nvSpPr>
          <p:cNvPr id="712" name="Google Shape;712;p9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solidFill>
                  <a:schemeClr val="dk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13" name="Google Shape;713;p91"/>
          <p:cNvSpPr txBox="1">
            <a:spLocks noGrp="1"/>
          </p:cNvSpPr>
          <p:nvPr>
            <p:ph type="title" idx="2" hasCustomPrompt="1"/>
          </p:nvPr>
        </p:nvSpPr>
        <p:spPr>
          <a:xfrm>
            <a:off x="865350" y="181005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714" name="Google Shape;714;p91"/>
          <p:cNvSpPr txBox="1">
            <a:spLocks noGrp="1"/>
          </p:cNvSpPr>
          <p:nvPr>
            <p:ph type="title" idx="3"/>
          </p:nvPr>
        </p:nvSpPr>
        <p:spPr>
          <a:xfrm>
            <a:off x="1875288"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715" name="Google Shape;715;p91"/>
          <p:cNvSpPr txBox="1">
            <a:spLocks noGrp="1"/>
          </p:cNvSpPr>
          <p:nvPr>
            <p:ph type="subTitle" idx="1"/>
          </p:nvPr>
        </p:nvSpPr>
        <p:spPr>
          <a:xfrm>
            <a:off x="1875288"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16" name="Google Shape;716;p91"/>
          <p:cNvSpPr txBox="1">
            <a:spLocks noGrp="1"/>
          </p:cNvSpPr>
          <p:nvPr>
            <p:ph type="title" idx="4" hasCustomPrompt="1"/>
          </p:nvPr>
        </p:nvSpPr>
        <p:spPr>
          <a:xfrm>
            <a:off x="4698337" y="1817013"/>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717" name="Google Shape;717;p91"/>
          <p:cNvSpPr txBox="1">
            <a:spLocks noGrp="1"/>
          </p:cNvSpPr>
          <p:nvPr>
            <p:ph type="title" idx="5"/>
          </p:nvPr>
        </p:nvSpPr>
        <p:spPr>
          <a:xfrm>
            <a:off x="5711475" y="1721175"/>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718" name="Google Shape;718;p91"/>
          <p:cNvSpPr txBox="1">
            <a:spLocks noGrp="1"/>
          </p:cNvSpPr>
          <p:nvPr>
            <p:ph type="subTitle" idx="6"/>
          </p:nvPr>
        </p:nvSpPr>
        <p:spPr>
          <a:xfrm>
            <a:off x="5711475" y="2153476"/>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19" name="Google Shape;719;p91"/>
          <p:cNvSpPr txBox="1">
            <a:spLocks noGrp="1"/>
          </p:cNvSpPr>
          <p:nvPr>
            <p:ph type="title" idx="7" hasCustomPrompt="1"/>
          </p:nvPr>
        </p:nvSpPr>
        <p:spPr>
          <a:xfrm>
            <a:off x="865363"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720" name="Google Shape;720;p91"/>
          <p:cNvSpPr txBox="1">
            <a:spLocks noGrp="1"/>
          </p:cNvSpPr>
          <p:nvPr>
            <p:ph type="title" idx="8"/>
          </p:nvPr>
        </p:nvSpPr>
        <p:spPr>
          <a:xfrm>
            <a:off x="1875288"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721" name="Google Shape;721;p91"/>
          <p:cNvSpPr txBox="1">
            <a:spLocks noGrp="1"/>
          </p:cNvSpPr>
          <p:nvPr>
            <p:ph type="subTitle" idx="9"/>
          </p:nvPr>
        </p:nvSpPr>
        <p:spPr>
          <a:xfrm>
            <a:off x="1875288"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22" name="Google Shape;722;p91"/>
          <p:cNvSpPr txBox="1">
            <a:spLocks noGrp="1"/>
          </p:cNvSpPr>
          <p:nvPr>
            <p:ph type="title" idx="13" hasCustomPrompt="1"/>
          </p:nvPr>
        </p:nvSpPr>
        <p:spPr>
          <a:xfrm>
            <a:off x="4698338" y="3416400"/>
            <a:ext cx="780300" cy="71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000" b="0">
                <a:solidFill>
                  <a:srgbClr val="493D3A"/>
                </a:solidFill>
              </a:defRPr>
            </a:lvl1pPr>
            <a:lvl2pPr lvl="1" algn="ctr">
              <a:spcBef>
                <a:spcPts val="0"/>
              </a:spcBef>
              <a:spcAft>
                <a:spcPts val="0"/>
              </a:spcAft>
              <a:buSzPts val="3200"/>
              <a:buNone/>
              <a:defRPr/>
            </a:lvl2pPr>
            <a:lvl3pPr lvl="2" algn="ctr">
              <a:spcBef>
                <a:spcPts val="0"/>
              </a:spcBef>
              <a:spcAft>
                <a:spcPts val="0"/>
              </a:spcAft>
              <a:buSzPts val="3200"/>
              <a:buNone/>
              <a:defRPr/>
            </a:lvl3pPr>
            <a:lvl4pPr lvl="3" algn="ctr">
              <a:spcBef>
                <a:spcPts val="0"/>
              </a:spcBef>
              <a:spcAft>
                <a:spcPts val="0"/>
              </a:spcAft>
              <a:buSzPts val="3200"/>
              <a:buNone/>
              <a:defRPr/>
            </a:lvl4pPr>
            <a:lvl5pPr lvl="4" algn="ctr">
              <a:spcBef>
                <a:spcPts val="0"/>
              </a:spcBef>
              <a:spcAft>
                <a:spcPts val="0"/>
              </a:spcAft>
              <a:buSzPts val="3200"/>
              <a:buNone/>
              <a:defRPr/>
            </a:lvl5pPr>
            <a:lvl6pPr lvl="5" algn="ctr">
              <a:spcBef>
                <a:spcPts val="0"/>
              </a:spcBef>
              <a:spcAft>
                <a:spcPts val="0"/>
              </a:spcAft>
              <a:buSzPts val="3200"/>
              <a:buNone/>
              <a:defRPr/>
            </a:lvl6pPr>
            <a:lvl7pPr lvl="6" algn="ctr">
              <a:spcBef>
                <a:spcPts val="0"/>
              </a:spcBef>
              <a:spcAft>
                <a:spcPts val="0"/>
              </a:spcAft>
              <a:buSzPts val="3200"/>
              <a:buNone/>
              <a:defRPr/>
            </a:lvl7pPr>
            <a:lvl8pPr lvl="7" algn="ctr">
              <a:spcBef>
                <a:spcPts val="0"/>
              </a:spcBef>
              <a:spcAft>
                <a:spcPts val="0"/>
              </a:spcAft>
              <a:buSzPts val="3200"/>
              <a:buNone/>
              <a:defRPr/>
            </a:lvl8pPr>
            <a:lvl9pPr lvl="8" algn="ctr">
              <a:spcBef>
                <a:spcPts val="0"/>
              </a:spcBef>
              <a:spcAft>
                <a:spcPts val="0"/>
              </a:spcAft>
              <a:buSzPts val="3200"/>
              <a:buNone/>
              <a:defRPr/>
            </a:lvl9pPr>
          </a:lstStyle>
          <a:p>
            <a:r>
              <a:t>xx%</a:t>
            </a:r>
          </a:p>
        </p:txBody>
      </p:sp>
      <p:sp>
        <p:nvSpPr>
          <p:cNvPr id="723" name="Google Shape;723;p91"/>
          <p:cNvSpPr txBox="1">
            <a:spLocks noGrp="1"/>
          </p:cNvSpPr>
          <p:nvPr>
            <p:ph type="title" idx="14"/>
          </p:nvPr>
        </p:nvSpPr>
        <p:spPr>
          <a:xfrm>
            <a:off x="5711475" y="3320550"/>
            <a:ext cx="2590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800" b="0">
                <a:solidFill>
                  <a:schemeClr val="lt1"/>
                </a:solidFill>
              </a:defRPr>
            </a:lvl1pPr>
            <a:lvl2pPr lvl="1" algn="ctr">
              <a:spcBef>
                <a:spcPts val="0"/>
              </a:spcBef>
              <a:spcAft>
                <a:spcPts val="0"/>
              </a:spcAft>
              <a:buSzPts val="2200"/>
              <a:buNone/>
              <a:defRPr sz="2200"/>
            </a:lvl2pPr>
            <a:lvl3pPr lvl="2" algn="ctr">
              <a:spcBef>
                <a:spcPts val="0"/>
              </a:spcBef>
              <a:spcAft>
                <a:spcPts val="0"/>
              </a:spcAft>
              <a:buSzPts val="2200"/>
              <a:buNone/>
              <a:defRPr sz="2200"/>
            </a:lvl3pPr>
            <a:lvl4pPr lvl="3" algn="ctr">
              <a:spcBef>
                <a:spcPts val="0"/>
              </a:spcBef>
              <a:spcAft>
                <a:spcPts val="0"/>
              </a:spcAft>
              <a:buSzPts val="2200"/>
              <a:buNone/>
              <a:defRPr sz="2200"/>
            </a:lvl4pPr>
            <a:lvl5pPr lvl="4" algn="ctr">
              <a:spcBef>
                <a:spcPts val="0"/>
              </a:spcBef>
              <a:spcAft>
                <a:spcPts val="0"/>
              </a:spcAft>
              <a:buSzPts val="2200"/>
              <a:buNone/>
              <a:defRPr sz="2200"/>
            </a:lvl5pPr>
            <a:lvl6pPr lvl="5" algn="ctr">
              <a:spcBef>
                <a:spcPts val="0"/>
              </a:spcBef>
              <a:spcAft>
                <a:spcPts val="0"/>
              </a:spcAft>
              <a:buSzPts val="2200"/>
              <a:buNone/>
              <a:defRPr sz="2200"/>
            </a:lvl6pPr>
            <a:lvl7pPr lvl="6" algn="ctr">
              <a:spcBef>
                <a:spcPts val="0"/>
              </a:spcBef>
              <a:spcAft>
                <a:spcPts val="0"/>
              </a:spcAft>
              <a:buSzPts val="2200"/>
              <a:buNone/>
              <a:defRPr sz="2200"/>
            </a:lvl7pPr>
            <a:lvl8pPr lvl="7" algn="ctr">
              <a:spcBef>
                <a:spcPts val="0"/>
              </a:spcBef>
              <a:spcAft>
                <a:spcPts val="0"/>
              </a:spcAft>
              <a:buSzPts val="2200"/>
              <a:buNone/>
              <a:defRPr sz="2200"/>
            </a:lvl8pPr>
            <a:lvl9pPr lvl="8" algn="ctr">
              <a:spcBef>
                <a:spcPts val="0"/>
              </a:spcBef>
              <a:spcAft>
                <a:spcPts val="0"/>
              </a:spcAft>
              <a:buSzPts val="2200"/>
              <a:buNone/>
              <a:defRPr sz="2200"/>
            </a:lvl9pPr>
          </a:lstStyle>
          <a:p>
            <a:endParaRPr/>
          </a:p>
        </p:txBody>
      </p:sp>
      <p:sp>
        <p:nvSpPr>
          <p:cNvPr id="724" name="Google Shape;724;p91"/>
          <p:cNvSpPr txBox="1">
            <a:spLocks noGrp="1"/>
          </p:cNvSpPr>
          <p:nvPr>
            <p:ph type="subTitle" idx="15"/>
          </p:nvPr>
        </p:nvSpPr>
        <p:spPr>
          <a:xfrm>
            <a:off x="5711475" y="3752851"/>
            <a:ext cx="2286300" cy="477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solidFill>
                  <a:srgbClr val="493D3A"/>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p:cSld name="CUSTOM_1">
    <p:bg>
      <p:bgPr>
        <a:blipFill>
          <a:blip r:embed="rId2">
            <a:alphaModFix/>
          </a:blip>
          <a:stretch>
            <a:fillRect/>
          </a:stretch>
        </a:blipFill>
        <a:effectLst/>
      </p:bgPr>
    </p:bg>
    <p:spTree>
      <p:nvGrpSpPr>
        <p:cNvPr id="1" name="Shape 725"/>
        <p:cNvGrpSpPr/>
        <p:nvPr/>
      </p:nvGrpSpPr>
      <p:grpSpPr>
        <a:xfrm>
          <a:off x="0" y="0"/>
          <a:ext cx="0" cy="0"/>
          <a:chOff x="0" y="0"/>
          <a:chExt cx="0" cy="0"/>
        </a:xfrm>
      </p:grpSpPr>
      <p:grpSp>
        <p:nvGrpSpPr>
          <p:cNvPr id="726" name="Google Shape;726;p92"/>
          <p:cNvGrpSpPr/>
          <p:nvPr/>
        </p:nvGrpSpPr>
        <p:grpSpPr>
          <a:xfrm>
            <a:off x="-3542285" y="-1561475"/>
            <a:ext cx="13934658" cy="8301225"/>
            <a:chOff x="-3542285" y="-1561475"/>
            <a:chExt cx="13934658" cy="8301225"/>
          </a:xfrm>
        </p:grpSpPr>
        <p:pic>
          <p:nvPicPr>
            <p:cNvPr id="727" name="Google Shape;727;p92"/>
            <p:cNvPicPr preferRelativeResize="0"/>
            <p:nvPr/>
          </p:nvPicPr>
          <p:blipFill>
            <a:blip r:embed="rId3">
              <a:alphaModFix/>
            </a:blip>
            <a:stretch>
              <a:fillRect/>
            </a:stretch>
          </p:blipFill>
          <p:spPr>
            <a:xfrm flipH="1">
              <a:off x="-3542285" y="1596250"/>
              <a:ext cx="5733971" cy="5143500"/>
            </a:xfrm>
            <a:prstGeom prst="rect">
              <a:avLst/>
            </a:prstGeom>
            <a:noFill/>
            <a:ln>
              <a:noFill/>
            </a:ln>
          </p:spPr>
        </p:pic>
        <p:pic>
          <p:nvPicPr>
            <p:cNvPr id="728" name="Google Shape;728;p92"/>
            <p:cNvPicPr preferRelativeResize="0"/>
            <p:nvPr/>
          </p:nvPicPr>
          <p:blipFill>
            <a:blip r:embed="rId4">
              <a:alphaModFix/>
            </a:blip>
            <a:stretch>
              <a:fillRect/>
            </a:stretch>
          </p:blipFill>
          <p:spPr>
            <a:xfrm>
              <a:off x="6157296" y="3820350"/>
              <a:ext cx="4235076" cy="2626826"/>
            </a:xfrm>
            <a:prstGeom prst="rect">
              <a:avLst/>
            </a:prstGeom>
            <a:noFill/>
            <a:ln>
              <a:noFill/>
            </a:ln>
          </p:spPr>
        </p:pic>
        <p:pic>
          <p:nvPicPr>
            <p:cNvPr id="729" name="Google Shape;729;p92"/>
            <p:cNvPicPr preferRelativeResize="0"/>
            <p:nvPr/>
          </p:nvPicPr>
          <p:blipFill>
            <a:blip r:embed="rId5">
              <a:alphaModFix/>
            </a:blip>
            <a:stretch>
              <a:fillRect/>
            </a:stretch>
          </p:blipFill>
          <p:spPr>
            <a:xfrm>
              <a:off x="-570474" y="-1561475"/>
              <a:ext cx="3873101" cy="2626825"/>
            </a:xfrm>
            <a:prstGeom prst="rect">
              <a:avLst/>
            </a:prstGeom>
            <a:noFill/>
            <a:ln>
              <a:noFill/>
            </a:ln>
          </p:spPr>
        </p:pic>
        <p:pic>
          <p:nvPicPr>
            <p:cNvPr id="730" name="Google Shape;730;p92"/>
            <p:cNvPicPr preferRelativeResize="0"/>
            <p:nvPr/>
          </p:nvPicPr>
          <p:blipFill>
            <a:blip r:embed="rId6">
              <a:alphaModFix/>
            </a:blip>
            <a:stretch>
              <a:fillRect/>
            </a:stretch>
          </p:blipFill>
          <p:spPr>
            <a:xfrm rot="-3511697">
              <a:off x="-514378" y="1733981"/>
              <a:ext cx="1926980" cy="2096240"/>
            </a:xfrm>
            <a:prstGeom prst="rect">
              <a:avLst/>
            </a:prstGeom>
            <a:noFill/>
            <a:ln>
              <a:noFill/>
            </a:ln>
          </p:spPr>
        </p:pic>
      </p:grpSp>
      <p:sp>
        <p:nvSpPr>
          <p:cNvPr id="731" name="Google Shape;731;p9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32" name="Google Shape;732;p92"/>
          <p:cNvSpPr txBox="1">
            <a:spLocks noGrp="1"/>
          </p:cNvSpPr>
          <p:nvPr>
            <p:ph type="title" idx="2"/>
          </p:nvPr>
        </p:nvSpPr>
        <p:spPr>
          <a:xfrm>
            <a:off x="1053888"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733" name="Google Shape;733;p92"/>
          <p:cNvSpPr txBox="1">
            <a:spLocks noGrp="1"/>
          </p:cNvSpPr>
          <p:nvPr>
            <p:ph type="subTitle" idx="1"/>
          </p:nvPr>
        </p:nvSpPr>
        <p:spPr>
          <a:xfrm>
            <a:off x="10537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4" name="Google Shape;734;p92"/>
          <p:cNvSpPr txBox="1">
            <a:spLocks noGrp="1"/>
          </p:cNvSpPr>
          <p:nvPr>
            <p:ph type="title" idx="3"/>
          </p:nvPr>
        </p:nvSpPr>
        <p:spPr>
          <a:xfrm>
            <a:off x="3519069"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735" name="Google Shape;735;p92"/>
          <p:cNvSpPr txBox="1">
            <a:spLocks noGrp="1"/>
          </p:cNvSpPr>
          <p:nvPr>
            <p:ph type="subTitle" idx="4"/>
          </p:nvPr>
        </p:nvSpPr>
        <p:spPr>
          <a:xfrm>
            <a:off x="3518925"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6" name="Google Shape;736;p92"/>
          <p:cNvSpPr txBox="1">
            <a:spLocks noGrp="1"/>
          </p:cNvSpPr>
          <p:nvPr>
            <p:ph type="title" idx="5"/>
          </p:nvPr>
        </p:nvSpPr>
        <p:spPr>
          <a:xfrm>
            <a:off x="5984394" y="271965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737" name="Google Shape;737;p92"/>
          <p:cNvSpPr txBox="1">
            <a:spLocks noGrp="1"/>
          </p:cNvSpPr>
          <p:nvPr>
            <p:ph type="subTitle" idx="6"/>
          </p:nvPr>
        </p:nvSpPr>
        <p:spPr>
          <a:xfrm>
            <a:off x="5984250" y="3151950"/>
            <a:ext cx="2106000" cy="717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wo Columns 1">
  <p:cSld name="CUSTOM_15">
    <p:spTree>
      <p:nvGrpSpPr>
        <p:cNvPr id="1" name="Shape 738"/>
        <p:cNvGrpSpPr/>
        <p:nvPr/>
      </p:nvGrpSpPr>
      <p:grpSpPr>
        <a:xfrm>
          <a:off x="0" y="0"/>
          <a:ext cx="0" cy="0"/>
          <a:chOff x="0" y="0"/>
          <a:chExt cx="0" cy="0"/>
        </a:xfrm>
      </p:grpSpPr>
      <p:grpSp>
        <p:nvGrpSpPr>
          <p:cNvPr id="739" name="Google Shape;739;p93"/>
          <p:cNvGrpSpPr/>
          <p:nvPr/>
        </p:nvGrpSpPr>
        <p:grpSpPr>
          <a:xfrm>
            <a:off x="-1450525" y="-1269237"/>
            <a:ext cx="11627502" cy="6583561"/>
            <a:chOff x="-1450525" y="-1269237"/>
            <a:chExt cx="11627502" cy="6583561"/>
          </a:xfrm>
        </p:grpSpPr>
        <p:pic>
          <p:nvPicPr>
            <p:cNvPr id="740" name="Google Shape;740;p93"/>
            <p:cNvPicPr preferRelativeResize="0"/>
            <p:nvPr/>
          </p:nvPicPr>
          <p:blipFill>
            <a:blip r:embed="rId2">
              <a:alphaModFix/>
            </a:blip>
            <a:stretch>
              <a:fillRect/>
            </a:stretch>
          </p:blipFill>
          <p:spPr>
            <a:xfrm>
              <a:off x="-1450525" y="1771251"/>
              <a:ext cx="3692401" cy="3312175"/>
            </a:xfrm>
            <a:prstGeom prst="rect">
              <a:avLst/>
            </a:prstGeom>
            <a:noFill/>
            <a:ln>
              <a:noFill/>
            </a:ln>
          </p:spPr>
        </p:pic>
        <p:pic>
          <p:nvPicPr>
            <p:cNvPr id="741" name="Google Shape;741;p93"/>
            <p:cNvPicPr preferRelativeResize="0"/>
            <p:nvPr/>
          </p:nvPicPr>
          <p:blipFill>
            <a:blip r:embed="rId3">
              <a:alphaModFix/>
            </a:blip>
            <a:stretch>
              <a:fillRect/>
            </a:stretch>
          </p:blipFill>
          <p:spPr>
            <a:xfrm rot="-5400000">
              <a:off x="6540614" y="1677959"/>
              <a:ext cx="4488652" cy="2784076"/>
            </a:xfrm>
            <a:prstGeom prst="rect">
              <a:avLst/>
            </a:prstGeom>
            <a:noFill/>
            <a:ln>
              <a:noFill/>
            </a:ln>
          </p:spPr>
        </p:pic>
        <p:pic>
          <p:nvPicPr>
            <p:cNvPr id="742" name="Google Shape;742;p93"/>
            <p:cNvPicPr preferRelativeResize="0"/>
            <p:nvPr/>
          </p:nvPicPr>
          <p:blipFill rotWithShape="1">
            <a:blip r:embed="rId4">
              <a:alphaModFix/>
            </a:blip>
            <a:srcRect t="19260" b="31255"/>
            <a:stretch/>
          </p:blipFill>
          <p:spPr>
            <a:xfrm rot="-3690879">
              <a:off x="7755881" y="951285"/>
              <a:ext cx="1694962" cy="912453"/>
            </a:xfrm>
            <a:prstGeom prst="rect">
              <a:avLst/>
            </a:prstGeom>
            <a:noFill/>
            <a:ln>
              <a:noFill/>
            </a:ln>
          </p:spPr>
        </p:pic>
        <p:pic>
          <p:nvPicPr>
            <p:cNvPr id="743" name="Google Shape;743;p93"/>
            <p:cNvPicPr preferRelativeResize="0"/>
            <p:nvPr/>
          </p:nvPicPr>
          <p:blipFill>
            <a:blip r:embed="rId5">
              <a:alphaModFix/>
            </a:blip>
            <a:stretch>
              <a:fillRect/>
            </a:stretch>
          </p:blipFill>
          <p:spPr>
            <a:xfrm>
              <a:off x="297099" y="-1269237"/>
              <a:ext cx="3080601" cy="2763375"/>
            </a:xfrm>
            <a:prstGeom prst="rect">
              <a:avLst/>
            </a:prstGeom>
            <a:noFill/>
            <a:ln>
              <a:noFill/>
            </a:ln>
          </p:spPr>
        </p:pic>
        <p:pic>
          <p:nvPicPr>
            <p:cNvPr id="744" name="Google Shape;744;p93"/>
            <p:cNvPicPr preferRelativeResize="0"/>
            <p:nvPr/>
          </p:nvPicPr>
          <p:blipFill rotWithShape="1">
            <a:blip r:embed="rId6">
              <a:alphaModFix/>
            </a:blip>
            <a:srcRect l="20035" t="16973" r="16821" b="16414"/>
            <a:stretch/>
          </p:blipFill>
          <p:spPr>
            <a:xfrm>
              <a:off x="438875" y="404600"/>
              <a:ext cx="1383351" cy="1587601"/>
            </a:xfrm>
            <a:prstGeom prst="rect">
              <a:avLst/>
            </a:prstGeom>
            <a:noFill/>
            <a:ln>
              <a:noFill/>
            </a:ln>
          </p:spPr>
        </p:pic>
      </p:grpSp>
      <p:sp>
        <p:nvSpPr>
          <p:cNvPr id="745" name="Google Shape;745;p9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46" name="Google Shape;746;p93"/>
          <p:cNvSpPr txBox="1">
            <a:spLocks noGrp="1"/>
          </p:cNvSpPr>
          <p:nvPr>
            <p:ph type="title" idx="2"/>
          </p:nvPr>
        </p:nvSpPr>
        <p:spPr>
          <a:xfrm>
            <a:off x="2952113" y="3035300"/>
            <a:ext cx="3240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747" name="Google Shape;747;p93"/>
          <p:cNvSpPr txBox="1">
            <a:spLocks noGrp="1"/>
          </p:cNvSpPr>
          <p:nvPr>
            <p:ph type="subTitle" idx="1"/>
          </p:nvPr>
        </p:nvSpPr>
        <p:spPr>
          <a:xfrm>
            <a:off x="2951887" y="3467600"/>
            <a:ext cx="32400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48" name="Google Shape;748;p93"/>
          <p:cNvSpPr txBox="1">
            <a:spLocks noGrp="1"/>
          </p:cNvSpPr>
          <p:nvPr>
            <p:ph type="title" idx="3"/>
          </p:nvPr>
        </p:nvSpPr>
        <p:spPr>
          <a:xfrm>
            <a:off x="2952176" y="1494125"/>
            <a:ext cx="32397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749" name="Google Shape;749;p93"/>
          <p:cNvSpPr txBox="1">
            <a:spLocks noGrp="1"/>
          </p:cNvSpPr>
          <p:nvPr>
            <p:ph type="subTitle" idx="4"/>
          </p:nvPr>
        </p:nvSpPr>
        <p:spPr>
          <a:xfrm>
            <a:off x="2951887" y="1926425"/>
            <a:ext cx="3239700" cy="773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750"/>
        <p:cNvGrpSpPr/>
        <p:nvPr/>
      </p:nvGrpSpPr>
      <p:grpSpPr>
        <a:xfrm>
          <a:off x="0" y="0"/>
          <a:ext cx="0" cy="0"/>
          <a:chOff x="0" y="0"/>
          <a:chExt cx="0" cy="0"/>
        </a:xfrm>
      </p:grpSpPr>
      <p:grpSp>
        <p:nvGrpSpPr>
          <p:cNvPr id="751" name="Google Shape;751;p94"/>
          <p:cNvGrpSpPr/>
          <p:nvPr/>
        </p:nvGrpSpPr>
        <p:grpSpPr>
          <a:xfrm>
            <a:off x="-524126" y="0"/>
            <a:ext cx="10747186" cy="5701924"/>
            <a:chOff x="-524126" y="0"/>
            <a:chExt cx="10747186" cy="5701924"/>
          </a:xfrm>
        </p:grpSpPr>
        <p:grpSp>
          <p:nvGrpSpPr>
            <p:cNvPr id="752" name="Google Shape;752;p94"/>
            <p:cNvGrpSpPr/>
            <p:nvPr/>
          </p:nvGrpSpPr>
          <p:grpSpPr>
            <a:xfrm>
              <a:off x="-524126" y="0"/>
              <a:ext cx="10747186" cy="5701924"/>
              <a:chOff x="-524126" y="0"/>
              <a:chExt cx="10747186" cy="5701924"/>
            </a:xfrm>
          </p:grpSpPr>
          <p:pic>
            <p:nvPicPr>
              <p:cNvPr id="753" name="Google Shape;753;p94"/>
              <p:cNvPicPr preferRelativeResize="0"/>
              <p:nvPr/>
            </p:nvPicPr>
            <p:blipFill>
              <a:blip r:embed="rId2">
                <a:alphaModFix/>
              </a:blip>
              <a:stretch>
                <a:fillRect/>
              </a:stretch>
            </p:blipFill>
            <p:spPr>
              <a:xfrm flipH="1">
                <a:off x="91122" y="0"/>
                <a:ext cx="2101101" cy="1884744"/>
              </a:xfrm>
              <a:prstGeom prst="rect">
                <a:avLst/>
              </a:prstGeom>
              <a:noFill/>
              <a:ln>
                <a:noFill/>
              </a:ln>
            </p:spPr>
          </p:pic>
          <p:pic>
            <p:nvPicPr>
              <p:cNvPr id="754" name="Google Shape;754;p94"/>
              <p:cNvPicPr preferRelativeResize="0"/>
              <p:nvPr/>
            </p:nvPicPr>
            <p:blipFill>
              <a:blip r:embed="rId3">
                <a:alphaModFix/>
              </a:blip>
              <a:stretch>
                <a:fillRect/>
              </a:stretch>
            </p:blipFill>
            <p:spPr>
              <a:xfrm>
                <a:off x="-524126" y="535650"/>
                <a:ext cx="2016225" cy="2193326"/>
              </a:xfrm>
              <a:prstGeom prst="rect">
                <a:avLst/>
              </a:prstGeom>
              <a:noFill/>
              <a:ln>
                <a:noFill/>
              </a:ln>
            </p:spPr>
          </p:pic>
          <p:pic>
            <p:nvPicPr>
              <p:cNvPr id="755" name="Google Shape;755;p94"/>
              <p:cNvPicPr preferRelativeResize="0"/>
              <p:nvPr/>
            </p:nvPicPr>
            <p:blipFill>
              <a:blip r:embed="rId4">
                <a:alphaModFix/>
              </a:blip>
              <a:stretch>
                <a:fillRect/>
              </a:stretch>
            </p:blipFill>
            <p:spPr>
              <a:xfrm rot="-5400000">
                <a:off x="7322775" y="1085625"/>
                <a:ext cx="3580048" cy="2220524"/>
              </a:xfrm>
              <a:prstGeom prst="rect">
                <a:avLst/>
              </a:prstGeom>
              <a:noFill/>
              <a:ln>
                <a:noFill/>
              </a:ln>
            </p:spPr>
          </p:pic>
          <p:pic>
            <p:nvPicPr>
              <p:cNvPr id="756" name="Google Shape;756;p94"/>
              <p:cNvPicPr preferRelativeResize="0"/>
              <p:nvPr/>
            </p:nvPicPr>
            <p:blipFill>
              <a:blip r:embed="rId5">
                <a:alphaModFix/>
              </a:blip>
              <a:stretch>
                <a:fillRect/>
              </a:stretch>
            </p:blipFill>
            <p:spPr>
              <a:xfrm rot="10800000">
                <a:off x="7898700" y="3985891"/>
                <a:ext cx="1913025" cy="1716033"/>
              </a:xfrm>
              <a:prstGeom prst="rect">
                <a:avLst/>
              </a:prstGeom>
              <a:noFill/>
              <a:ln>
                <a:noFill/>
              </a:ln>
            </p:spPr>
          </p:pic>
          <p:pic>
            <p:nvPicPr>
              <p:cNvPr id="757" name="Google Shape;757;p94"/>
              <p:cNvPicPr preferRelativeResize="0"/>
              <p:nvPr/>
            </p:nvPicPr>
            <p:blipFill rotWithShape="1">
              <a:blip r:embed="rId6">
                <a:alphaModFix/>
              </a:blip>
              <a:srcRect t="17266" b="29950"/>
              <a:stretch/>
            </p:blipFill>
            <p:spPr>
              <a:xfrm rot="1799963">
                <a:off x="4400080" y="4046953"/>
                <a:ext cx="1953687" cy="1121791"/>
              </a:xfrm>
              <a:prstGeom prst="rect">
                <a:avLst/>
              </a:prstGeom>
              <a:noFill/>
              <a:ln>
                <a:noFill/>
              </a:ln>
            </p:spPr>
          </p:pic>
        </p:grpSp>
        <p:pic>
          <p:nvPicPr>
            <p:cNvPr id="758" name="Google Shape;758;p94"/>
            <p:cNvPicPr preferRelativeResize="0"/>
            <p:nvPr/>
          </p:nvPicPr>
          <p:blipFill>
            <a:blip r:embed="rId7">
              <a:alphaModFix/>
            </a:blip>
            <a:stretch>
              <a:fillRect/>
            </a:stretch>
          </p:blipFill>
          <p:spPr>
            <a:xfrm rot="-5400000">
              <a:off x="7257104" y="499997"/>
              <a:ext cx="2077123" cy="1418575"/>
            </a:xfrm>
            <a:prstGeom prst="rect">
              <a:avLst/>
            </a:prstGeom>
            <a:noFill/>
            <a:ln>
              <a:noFill/>
            </a:ln>
          </p:spPr>
        </p:pic>
      </p:grpSp>
      <p:sp>
        <p:nvSpPr>
          <p:cNvPr id="759" name="Google Shape;759;p9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60" name="Google Shape;760;p94"/>
          <p:cNvSpPr txBox="1">
            <a:spLocks noGrp="1"/>
          </p:cNvSpPr>
          <p:nvPr>
            <p:ph type="title" idx="2"/>
          </p:nvPr>
        </p:nvSpPr>
        <p:spPr>
          <a:xfrm>
            <a:off x="1325796" y="1467313"/>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761" name="Google Shape;761;p94"/>
          <p:cNvSpPr txBox="1">
            <a:spLocks noGrp="1"/>
          </p:cNvSpPr>
          <p:nvPr>
            <p:ph type="subTitle" idx="1"/>
          </p:nvPr>
        </p:nvSpPr>
        <p:spPr>
          <a:xfrm>
            <a:off x="1325678" y="1899613"/>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62" name="Google Shape;762;p94"/>
          <p:cNvSpPr txBox="1">
            <a:spLocks noGrp="1"/>
          </p:cNvSpPr>
          <p:nvPr>
            <p:ph type="title" idx="3"/>
          </p:nvPr>
        </p:nvSpPr>
        <p:spPr>
          <a:xfrm>
            <a:off x="1325865" y="3090738"/>
            <a:ext cx="1798200" cy="432300"/>
          </a:xfrm>
          <a:prstGeom prst="rect">
            <a:avLst/>
          </a:prstGeom>
        </p:spPr>
        <p:txBody>
          <a:bodyPr spcFirstLastPara="1" wrap="square" lIns="91425" tIns="91425" rIns="91425" bIns="91425" anchor="ctr" anchorCtr="0">
            <a:noAutofit/>
          </a:bodyPr>
          <a:lstStyle>
            <a:lvl1pPr lvl="0" algn="r">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763" name="Google Shape;763;p94"/>
          <p:cNvSpPr txBox="1">
            <a:spLocks noGrp="1"/>
          </p:cNvSpPr>
          <p:nvPr>
            <p:ph type="subTitle" idx="4"/>
          </p:nvPr>
        </p:nvSpPr>
        <p:spPr>
          <a:xfrm>
            <a:off x="1325742" y="3523038"/>
            <a:ext cx="1798200" cy="71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64" name="Google Shape;764;p94"/>
          <p:cNvSpPr txBox="1">
            <a:spLocks noGrp="1"/>
          </p:cNvSpPr>
          <p:nvPr>
            <p:ph type="title" idx="5"/>
          </p:nvPr>
        </p:nvSpPr>
        <p:spPr>
          <a:xfrm>
            <a:off x="6020122" y="1467325"/>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765" name="Google Shape;765;p94"/>
          <p:cNvSpPr txBox="1">
            <a:spLocks noGrp="1"/>
          </p:cNvSpPr>
          <p:nvPr>
            <p:ph type="subTitle" idx="6"/>
          </p:nvPr>
        </p:nvSpPr>
        <p:spPr>
          <a:xfrm>
            <a:off x="6020004" y="1899625"/>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66" name="Google Shape;766;p94"/>
          <p:cNvSpPr txBox="1">
            <a:spLocks noGrp="1"/>
          </p:cNvSpPr>
          <p:nvPr>
            <p:ph type="title" idx="7"/>
          </p:nvPr>
        </p:nvSpPr>
        <p:spPr>
          <a:xfrm>
            <a:off x="6020066" y="3090750"/>
            <a:ext cx="1798200" cy="432300"/>
          </a:xfrm>
          <a:prstGeom prst="rect">
            <a:avLst/>
          </a:prstGeom>
        </p:spPr>
        <p:txBody>
          <a:bodyPr spcFirstLastPara="1" wrap="square" lIns="91425" tIns="91425" rIns="91425" bIns="91425" anchor="ctr" anchorCtr="0">
            <a:noAutofit/>
          </a:bodyPr>
          <a:lstStyle>
            <a:lvl1pPr lvl="0" algn="l">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767" name="Google Shape;767;p94"/>
          <p:cNvSpPr txBox="1">
            <a:spLocks noGrp="1"/>
          </p:cNvSpPr>
          <p:nvPr>
            <p:ph type="subTitle" idx="8"/>
          </p:nvPr>
        </p:nvSpPr>
        <p:spPr>
          <a:xfrm>
            <a:off x="6019943" y="3523050"/>
            <a:ext cx="1798200" cy="717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768"/>
        <p:cNvGrpSpPr/>
        <p:nvPr/>
      </p:nvGrpSpPr>
      <p:grpSpPr>
        <a:xfrm>
          <a:off x="0" y="0"/>
          <a:ext cx="0" cy="0"/>
          <a:chOff x="0" y="0"/>
          <a:chExt cx="0" cy="0"/>
        </a:xfrm>
      </p:grpSpPr>
      <p:grpSp>
        <p:nvGrpSpPr>
          <p:cNvPr id="769" name="Google Shape;769;p95"/>
          <p:cNvGrpSpPr/>
          <p:nvPr/>
        </p:nvGrpSpPr>
        <p:grpSpPr>
          <a:xfrm>
            <a:off x="-1280868" y="-1408800"/>
            <a:ext cx="11404015" cy="6945716"/>
            <a:chOff x="-1280868" y="-1408800"/>
            <a:chExt cx="11404015" cy="6945716"/>
          </a:xfrm>
        </p:grpSpPr>
        <p:pic>
          <p:nvPicPr>
            <p:cNvPr id="770" name="Google Shape;770;p95"/>
            <p:cNvPicPr preferRelativeResize="0"/>
            <p:nvPr/>
          </p:nvPicPr>
          <p:blipFill>
            <a:blip r:embed="rId2">
              <a:alphaModFix/>
            </a:blip>
            <a:stretch>
              <a:fillRect/>
            </a:stretch>
          </p:blipFill>
          <p:spPr>
            <a:xfrm>
              <a:off x="5260605" y="-1408800"/>
              <a:ext cx="2913825" cy="2613775"/>
            </a:xfrm>
            <a:prstGeom prst="rect">
              <a:avLst/>
            </a:prstGeom>
            <a:noFill/>
            <a:ln>
              <a:noFill/>
            </a:ln>
          </p:spPr>
        </p:pic>
        <p:pic>
          <p:nvPicPr>
            <p:cNvPr id="771" name="Google Shape;771;p95"/>
            <p:cNvPicPr preferRelativeResize="0"/>
            <p:nvPr/>
          </p:nvPicPr>
          <p:blipFill>
            <a:blip r:embed="rId3">
              <a:alphaModFix/>
            </a:blip>
            <a:stretch>
              <a:fillRect/>
            </a:stretch>
          </p:blipFill>
          <p:spPr>
            <a:xfrm rot="5400000">
              <a:off x="-1982131" y="1146300"/>
              <a:ext cx="3693299" cy="2290775"/>
            </a:xfrm>
            <a:prstGeom prst="rect">
              <a:avLst/>
            </a:prstGeom>
            <a:noFill/>
            <a:ln>
              <a:noFill/>
            </a:ln>
          </p:spPr>
        </p:pic>
        <p:pic>
          <p:nvPicPr>
            <p:cNvPr id="772" name="Google Shape;772;p95"/>
            <p:cNvPicPr preferRelativeResize="0"/>
            <p:nvPr/>
          </p:nvPicPr>
          <p:blipFill>
            <a:blip r:embed="rId4">
              <a:alphaModFix/>
            </a:blip>
            <a:stretch>
              <a:fillRect/>
            </a:stretch>
          </p:blipFill>
          <p:spPr>
            <a:xfrm rot="5400000" flipH="1">
              <a:off x="7662083" y="3075853"/>
              <a:ext cx="2932925" cy="1989201"/>
            </a:xfrm>
            <a:prstGeom prst="rect">
              <a:avLst/>
            </a:prstGeom>
            <a:noFill/>
            <a:ln>
              <a:noFill/>
            </a:ln>
          </p:spPr>
        </p:pic>
        <p:pic>
          <p:nvPicPr>
            <p:cNvPr id="773" name="Google Shape;773;p95"/>
            <p:cNvPicPr preferRelativeResize="0"/>
            <p:nvPr/>
          </p:nvPicPr>
          <p:blipFill rotWithShape="1">
            <a:blip r:embed="rId5">
              <a:alphaModFix/>
            </a:blip>
            <a:srcRect t="19260" b="31255"/>
            <a:stretch/>
          </p:blipFill>
          <p:spPr>
            <a:xfrm rot="-3690879">
              <a:off x="7755881" y="1413760"/>
              <a:ext cx="1694962" cy="912453"/>
            </a:xfrm>
            <a:prstGeom prst="rect">
              <a:avLst/>
            </a:prstGeom>
            <a:noFill/>
            <a:ln>
              <a:noFill/>
            </a:ln>
          </p:spPr>
        </p:pic>
      </p:grpSp>
      <p:sp>
        <p:nvSpPr>
          <p:cNvPr id="774" name="Google Shape;774;p9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75" name="Google Shape;775;p95"/>
          <p:cNvSpPr txBox="1">
            <a:spLocks noGrp="1"/>
          </p:cNvSpPr>
          <p:nvPr>
            <p:ph type="title" idx="2"/>
          </p:nvPr>
        </p:nvSpPr>
        <p:spPr>
          <a:xfrm>
            <a:off x="1053888"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776" name="Google Shape;776;p95"/>
          <p:cNvSpPr txBox="1">
            <a:spLocks noGrp="1"/>
          </p:cNvSpPr>
          <p:nvPr>
            <p:ph type="subTitle" idx="1"/>
          </p:nvPr>
        </p:nvSpPr>
        <p:spPr>
          <a:xfrm>
            <a:off x="10537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77" name="Google Shape;777;p95"/>
          <p:cNvSpPr txBox="1">
            <a:spLocks noGrp="1"/>
          </p:cNvSpPr>
          <p:nvPr>
            <p:ph type="title" idx="3"/>
          </p:nvPr>
        </p:nvSpPr>
        <p:spPr>
          <a:xfrm>
            <a:off x="3519069"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778" name="Google Shape;778;p95"/>
          <p:cNvSpPr txBox="1">
            <a:spLocks noGrp="1"/>
          </p:cNvSpPr>
          <p:nvPr>
            <p:ph type="subTitle" idx="4"/>
          </p:nvPr>
        </p:nvSpPr>
        <p:spPr>
          <a:xfrm>
            <a:off x="3518925"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79" name="Google Shape;779;p95"/>
          <p:cNvSpPr txBox="1">
            <a:spLocks noGrp="1"/>
          </p:cNvSpPr>
          <p:nvPr>
            <p:ph type="title" idx="5"/>
          </p:nvPr>
        </p:nvSpPr>
        <p:spPr>
          <a:xfrm>
            <a:off x="5984394" y="1738225"/>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780" name="Google Shape;780;p95"/>
          <p:cNvSpPr txBox="1">
            <a:spLocks noGrp="1"/>
          </p:cNvSpPr>
          <p:nvPr>
            <p:ph type="subTitle" idx="6"/>
          </p:nvPr>
        </p:nvSpPr>
        <p:spPr>
          <a:xfrm>
            <a:off x="5984250" y="2170525"/>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81" name="Google Shape;781;p95"/>
          <p:cNvSpPr txBox="1">
            <a:spLocks noGrp="1"/>
          </p:cNvSpPr>
          <p:nvPr>
            <p:ph type="title" idx="7"/>
          </p:nvPr>
        </p:nvSpPr>
        <p:spPr>
          <a:xfrm>
            <a:off x="1053738"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782" name="Google Shape;782;p95"/>
          <p:cNvSpPr txBox="1">
            <a:spLocks noGrp="1"/>
          </p:cNvSpPr>
          <p:nvPr>
            <p:ph type="subTitle" idx="8"/>
          </p:nvPr>
        </p:nvSpPr>
        <p:spPr>
          <a:xfrm>
            <a:off x="10536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83" name="Google Shape;783;p95"/>
          <p:cNvSpPr txBox="1">
            <a:spLocks noGrp="1"/>
          </p:cNvSpPr>
          <p:nvPr>
            <p:ph type="title" idx="9"/>
          </p:nvPr>
        </p:nvSpPr>
        <p:spPr>
          <a:xfrm>
            <a:off x="3518919"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784" name="Google Shape;784;p95"/>
          <p:cNvSpPr txBox="1">
            <a:spLocks noGrp="1"/>
          </p:cNvSpPr>
          <p:nvPr>
            <p:ph type="subTitle" idx="13"/>
          </p:nvPr>
        </p:nvSpPr>
        <p:spPr>
          <a:xfrm>
            <a:off x="3518775"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85" name="Google Shape;785;p95"/>
          <p:cNvSpPr txBox="1">
            <a:spLocks noGrp="1"/>
          </p:cNvSpPr>
          <p:nvPr>
            <p:ph type="title" idx="14"/>
          </p:nvPr>
        </p:nvSpPr>
        <p:spPr>
          <a:xfrm>
            <a:off x="5984244" y="3382700"/>
            <a:ext cx="2106000" cy="432300"/>
          </a:xfrm>
          <a:prstGeom prst="rect">
            <a:avLst/>
          </a:prstGeom>
        </p:spPr>
        <p:txBody>
          <a:bodyPr spcFirstLastPara="1" wrap="square" lIns="91425" tIns="91425" rIns="91425" bIns="91425" anchor="ctr" anchorCtr="0">
            <a:noAutofit/>
          </a:bodyPr>
          <a:lstStyle>
            <a:lvl1pPr lvl="0">
              <a:spcBef>
                <a:spcPts val="0"/>
              </a:spcBef>
              <a:spcAft>
                <a:spcPts val="0"/>
              </a:spcAft>
              <a:buSzPts val="2200"/>
              <a:buNone/>
              <a:defRPr sz="1900" b="0">
                <a:solidFill>
                  <a:schemeClr val="lt1"/>
                </a:solidFill>
              </a:defRPr>
            </a:lvl1pPr>
            <a:lvl2pPr lvl="1">
              <a:spcBef>
                <a:spcPts val="0"/>
              </a:spcBef>
              <a:spcAft>
                <a:spcPts val="0"/>
              </a:spcAft>
              <a:buSzPts val="2200"/>
              <a:buNone/>
              <a:defRPr sz="2200"/>
            </a:lvl2pPr>
            <a:lvl3pPr lvl="2">
              <a:spcBef>
                <a:spcPts val="0"/>
              </a:spcBef>
              <a:spcAft>
                <a:spcPts val="0"/>
              </a:spcAft>
              <a:buSzPts val="2200"/>
              <a:buNone/>
              <a:defRPr sz="2200"/>
            </a:lvl3pPr>
            <a:lvl4pPr lvl="3">
              <a:spcBef>
                <a:spcPts val="0"/>
              </a:spcBef>
              <a:spcAft>
                <a:spcPts val="0"/>
              </a:spcAft>
              <a:buSzPts val="2200"/>
              <a:buNone/>
              <a:defRPr sz="2200"/>
            </a:lvl4pPr>
            <a:lvl5pPr lvl="4">
              <a:spcBef>
                <a:spcPts val="0"/>
              </a:spcBef>
              <a:spcAft>
                <a:spcPts val="0"/>
              </a:spcAft>
              <a:buSzPts val="2200"/>
              <a:buNone/>
              <a:defRPr sz="2200"/>
            </a:lvl5pPr>
            <a:lvl6pPr lvl="5">
              <a:spcBef>
                <a:spcPts val="0"/>
              </a:spcBef>
              <a:spcAft>
                <a:spcPts val="0"/>
              </a:spcAft>
              <a:buSzPts val="2200"/>
              <a:buNone/>
              <a:defRPr sz="2200"/>
            </a:lvl6pPr>
            <a:lvl7pPr lvl="6">
              <a:spcBef>
                <a:spcPts val="0"/>
              </a:spcBef>
              <a:spcAft>
                <a:spcPts val="0"/>
              </a:spcAft>
              <a:buSzPts val="2200"/>
              <a:buNone/>
              <a:defRPr sz="2200"/>
            </a:lvl7pPr>
            <a:lvl8pPr lvl="7">
              <a:spcBef>
                <a:spcPts val="0"/>
              </a:spcBef>
              <a:spcAft>
                <a:spcPts val="0"/>
              </a:spcAft>
              <a:buSzPts val="2200"/>
              <a:buNone/>
              <a:defRPr sz="2200"/>
            </a:lvl8pPr>
            <a:lvl9pPr lvl="8">
              <a:spcBef>
                <a:spcPts val="0"/>
              </a:spcBef>
              <a:spcAft>
                <a:spcPts val="0"/>
              </a:spcAft>
              <a:buSzPts val="2200"/>
              <a:buNone/>
              <a:defRPr sz="2200"/>
            </a:lvl9pPr>
          </a:lstStyle>
          <a:p>
            <a:endParaRPr/>
          </a:p>
        </p:txBody>
      </p:sp>
      <p:sp>
        <p:nvSpPr>
          <p:cNvPr id="786" name="Google Shape;786;p95"/>
          <p:cNvSpPr txBox="1">
            <a:spLocks noGrp="1"/>
          </p:cNvSpPr>
          <p:nvPr>
            <p:ph type="subTitle" idx="15"/>
          </p:nvPr>
        </p:nvSpPr>
        <p:spPr>
          <a:xfrm>
            <a:off x="5984100" y="3815000"/>
            <a:ext cx="2106000" cy="510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787"/>
        <p:cNvGrpSpPr/>
        <p:nvPr/>
      </p:nvGrpSpPr>
      <p:grpSpPr>
        <a:xfrm>
          <a:off x="0" y="0"/>
          <a:ext cx="0" cy="0"/>
          <a:chOff x="0" y="0"/>
          <a:chExt cx="0" cy="0"/>
        </a:xfrm>
      </p:grpSpPr>
      <p:grpSp>
        <p:nvGrpSpPr>
          <p:cNvPr id="788" name="Google Shape;788;p96"/>
          <p:cNvGrpSpPr/>
          <p:nvPr/>
        </p:nvGrpSpPr>
        <p:grpSpPr>
          <a:xfrm>
            <a:off x="-200222" y="-552413"/>
            <a:ext cx="10178698" cy="8163012"/>
            <a:chOff x="-200222" y="-552413"/>
            <a:chExt cx="10178698" cy="8163012"/>
          </a:xfrm>
        </p:grpSpPr>
        <p:pic>
          <p:nvPicPr>
            <p:cNvPr id="789" name="Google Shape;789;p96"/>
            <p:cNvPicPr preferRelativeResize="0"/>
            <p:nvPr/>
          </p:nvPicPr>
          <p:blipFill>
            <a:blip r:embed="rId2">
              <a:alphaModFix/>
            </a:blip>
            <a:stretch>
              <a:fillRect/>
            </a:stretch>
          </p:blipFill>
          <p:spPr>
            <a:xfrm rot="5400000">
              <a:off x="6610926" y="93263"/>
              <a:ext cx="4013225" cy="2721874"/>
            </a:xfrm>
            <a:prstGeom prst="rect">
              <a:avLst/>
            </a:prstGeom>
            <a:noFill/>
            <a:ln>
              <a:noFill/>
            </a:ln>
          </p:spPr>
        </p:pic>
        <p:pic>
          <p:nvPicPr>
            <p:cNvPr id="790" name="Google Shape;790;p96"/>
            <p:cNvPicPr preferRelativeResize="0"/>
            <p:nvPr/>
          </p:nvPicPr>
          <p:blipFill>
            <a:blip r:embed="rId3">
              <a:alphaModFix/>
            </a:blip>
            <a:stretch>
              <a:fillRect/>
            </a:stretch>
          </p:blipFill>
          <p:spPr>
            <a:xfrm>
              <a:off x="-200222" y="3899125"/>
              <a:ext cx="5983825" cy="3711474"/>
            </a:xfrm>
            <a:prstGeom prst="rect">
              <a:avLst/>
            </a:prstGeom>
            <a:noFill/>
            <a:ln>
              <a:noFill/>
            </a:ln>
          </p:spPr>
        </p:pic>
        <p:pic>
          <p:nvPicPr>
            <p:cNvPr id="791" name="Google Shape;791;p96"/>
            <p:cNvPicPr preferRelativeResize="0"/>
            <p:nvPr/>
          </p:nvPicPr>
          <p:blipFill>
            <a:blip r:embed="rId4">
              <a:alphaModFix/>
            </a:blip>
            <a:stretch>
              <a:fillRect/>
            </a:stretch>
          </p:blipFill>
          <p:spPr>
            <a:xfrm rot="5400000">
              <a:off x="7278787" y="3396688"/>
              <a:ext cx="2216575" cy="1513850"/>
            </a:xfrm>
            <a:prstGeom prst="rect">
              <a:avLst/>
            </a:prstGeom>
            <a:noFill/>
            <a:ln>
              <a:noFill/>
            </a:ln>
          </p:spPr>
        </p:pic>
      </p:grpSp>
      <p:sp>
        <p:nvSpPr>
          <p:cNvPr id="792" name="Google Shape;792;p96"/>
          <p:cNvSpPr txBox="1">
            <a:spLocks noGrp="1"/>
          </p:cNvSpPr>
          <p:nvPr>
            <p:ph type="title"/>
          </p:nvPr>
        </p:nvSpPr>
        <p:spPr>
          <a:xfrm>
            <a:off x="2211000" y="1176600"/>
            <a:ext cx="4722000" cy="15018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9000" b="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793" name="Google Shape;793;p96"/>
          <p:cNvSpPr txBox="1">
            <a:spLocks noGrp="1"/>
          </p:cNvSpPr>
          <p:nvPr>
            <p:ph type="subTitle" idx="1"/>
          </p:nvPr>
        </p:nvSpPr>
        <p:spPr>
          <a:xfrm>
            <a:off x="2488875" y="2598600"/>
            <a:ext cx="4166400" cy="911100"/>
          </a:xfrm>
          <a:prstGeom prst="rect">
            <a:avLst/>
          </a:prstGeom>
          <a:solidFill>
            <a:schemeClr val="lt2"/>
          </a:solidFill>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Text 1">
  <p:cSld name="CUSTOM_17">
    <p:spTree>
      <p:nvGrpSpPr>
        <p:cNvPr id="1" name="Shape 794"/>
        <p:cNvGrpSpPr/>
        <p:nvPr/>
      </p:nvGrpSpPr>
      <p:grpSpPr>
        <a:xfrm>
          <a:off x="0" y="0"/>
          <a:ext cx="0" cy="0"/>
          <a:chOff x="0" y="0"/>
          <a:chExt cx="0" cy="0"/>
        </a:xfrm>
      </p:grpSpPr>
      <p:grpSp>
        <p:nvGrpSpPr>
          <p:cNvPr id="795" name="Google Shape;795;p97"/>
          <p:cNvGrpSpPr/>
          <p:nvPr/>
        </p:nvGrpSpPr>
        <p:grpSpPr>
          <a:xfrm>
            <a:off x="188755" y="-780562"/>
            <a:ext cx="8955244" cy="7910287"/>
            <a:chOff x="188755" y="-780563"/>
            <a:chExt cx="8955244" cy="7910287"/>
          </a:xfrm>
        </p:grpSpPr>
        <p:pic>
          <p:nvPicPr>
            <p:cNvPr id="796" name="Google Shape;796;p97"/>
            <p:cNvPicPr preferRelativeResize="0"/>
            <p:nvPr/>
          </p:nvPicPr>
          <p:blipFill>
            <a:blip r:embed="rId2">
              <a:alphaModFix/>
            </a:blip>
            <a:stretch>
              <a:fillRect/>
            </a:stretch>
          </p:blipFill>
          <p:spPr>
            <a:xfrm rot="10800000" flipH="1">
              <a:off x="188755" y="-780563"/>
              <a:ext cx="3444049" cy="2136176"/>
            </a:xfrm>
            <a:prstGeom prst="rect">
              <a:avLst/>
            </a:prstGeom>
            <a:noFill/>
            <a:ln>
              <a:noFill/>
            </a:ln>
          </p:spPr>
        </p:pic>
        <p:pic>
          <p:nvPicPr>
            <p:cNvPr id="797" name="Google Shape;797;p97"/>
            <p:cNvPicPr preferRelativeResize="0"/>
            <p:nvPr/>
          </p:nvPicPr>
          <p:blipFill>
            <a:blip r:embed="rId3">
              <a:alphaModFix/>
            </a:blip>
            <a:stretch>
              <a:fillRect/>
            </a:stretch>
          </p:blipFill>
          <p:spPr>
            <a:xfrm>
              <a:off x="4913553" y="3381000"/>
              <a:ext cx="4179076" cy="3748724"/>
            </a:xfrm>
            <a:prstGeom prst="rect">
              <a:avLst/>
            </a:prstGeom>
            <a:noFill/>
            <a:ln>
              <a:noFill/>
            </a:ln>
          </p:spPr>
        </p:pic>
        <p:pic>
          <p:nvPicPr>
            <p:cNvPr id="798" name="Google Shape;798;p97"/>
            <p:cNvPicPr preferRelativeResize="0"/>
            <p:nvPr/>
          </p:nvPicPr>
          <p:blipFill>
            <a:blip r:embed="rId4">
              <a:alphaModFix/>
            </a:blip>
            <a:stretch>
              <a:fillRect/>
            </a:stretch>
          </p:blipFill>
          <p:spPr>
            <a:xfrm>
              <a:off x="7382450" y="2664425"/>
              <a:ext cx="1761549" cy="1580151"/>
            </a:xfrm>
            <a:prstGeom prst="rect">
              <a:avLst/>
            </a:prstGeom>
            <a:noFill/>
            <a:ln>
              <a:noFill/>
            </a:ln>
          </p:spPr>
        </p:pic>
        <p:pic>
          <p:nvPicPr>
            <p:cNvPr id="799" name="Google Shape;799;p97"/>
            <p:cNvPicPr preferRelativeResize="0"/>
            <p:nvPr/>
          </p:nvPicPr>
          <p:blipFill>
            <a:blip r:embed="rId5">
              <a:alphaModFix/>
            </a:blip>
            <a:stretch>
              <a:fillRect/>
            </a:stretch>
          </p:blipFill>
          <p:spPr>
            <a:xfrm rot="-5400000">
              <a:off x="7408613" y="3210012"/>
              <a:ext cx="2042425" cy="1394901"/>
            </a:xfrm>
            <a:prstGeom prst="rect">
              <a:avLst/>
            </a:prstGeom>
            <a:noFill/>
            <a:ln>
              <a:noFill/>
            </a:ln>
          </p:spPr>
        </p:pic>
      </p:grpSp>
      <p:sp>
        <p:nvSpPr>
          <p:cNvPr id="800" name="Google Shape;800;p97"/>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801" name="Google Shape;801;p97"/>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802" name="Google Shape;802;p97"/>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ext 2">
  <p:cSld name="CUSTOM_18">
    <p:spTree>
      <p:nvGrpSpPr>
        <p:cNvPr id="1" name="Shape 803"/>
        <p:cNvGrpSpPr/>
        <p:nvPr/>
      </p:nvGrpSpPr>
      <p:grpSpPr>
        <a:xfrm>
          <a:off x="0" y="0"/>
          <a:ext cx="0" cy="0"/>
          <a:chOff x="0" y="0"/>
          <a:chExt cx="0" cy="0"/>
        </a:xfrm>
      </p:grpSpPr>
      <p:grpSp>
        <p:nvGrpSpPr>
          <p:cNvPr id="804" name="Google Shape;804;p98"/>
          <p:cNvGrpSpPr/>
          <p:nvPr/>
        </p:nvGrpSpPr>
        <p:grpSpPr>
          <a:xfrm>
            <a:off x="-1701425" y="-1739300"/>
            <a:ext cx="12263051" cy="8329945"/>
            <a:chOff x="-1701425" y="-1739300"/>
            <a:chExt cx="12263051" cy="8329945"/>
          </a:xfrm>
        </p:grpSpPr>
        <p:pic>
          <p:nvPicPr>
            <p:cNvPr id="805" name="Google Shape;805;p98"/>
            <p:cNvPicPr preferRelativeResize="0"/>
            <p:nvPr/>
          </p:nvPicPr>
          <p:blipFill>
            <a:blip r:embed="rId2">
              <a:alphaModFix/>
            </a:blip>
            <a:stretch>
              <a:fillRect/>
            </a:stretch>
          </p:blipFill>
          <p:spPr>
            <a:xfrm rot="10800000">
              <a:off x="5015972" y="3338347"/>
              <a:ext cx="4795305" cy="3252298"/>
            </a:xfrm>
            <a:prstGeom prst="rect">
              <a:avLst/>
            </a:prstGeom>
            <a:noFill/>
            <a:ln>
              <a:noFill/>
            </a:ln>
          </p:spPr>
        </p:pic>
        <p:pic>
          <p:nvPicPr>
            <p:cNvPr id="806" name="Google Shape;806;p98"/>
            <p:cNvPicPr preferRelativeResize="0"/>
            <p:nvPr/>
          </p:nvPicPr>
          <p:blipFill>
            <a:blip r:embed="rId3">
              <a:alphaModFix/>
            </a:blip>
            <a:stretch>
              <a:fillRect/>
            </a:stretch>
          </p:blipFill>
          <p:spPr>
            <a:xfrm>
              <a:off x="-1701425" y="-1739300"/>
              <a:ext cx="3779951" cy="3390725"/>
            </a:xfrm>
            <a:prstGeom prst="rect">
              <a:avLst/>
            </a:prstGeom>
            <a:noFill/>
            <a:ln>
              <a:noFill/>
            </a:ln>
          </p:spPr>
        </p:pic>
        <p:pic>
          <p:nvPicPr>
            <p:cNvPr id="807" name="Google Shape;807;p98"/>
            <p:cNvPicPr preferRelativeResize="0"/>
            <p:nvPr/>
          </p:nvPicPr>
          <p:blipFill>
            <a:blip r:embed="rId4">
              <a:alphaModFix/>
            </a:blip>
            <a:stretch>
              <a:fillRect/>
            </a:stretch>
          </p:blipFill>
          <p:spPr>
            <a:xfrm>
              <a:off x="6935990" y="-1451925"/>
              <a:ext cx="3625636" cy="3252300"/>
            </a:xfrm>
            <a:prstGeom prst="rect">
              <a:avLst/>
            </a:prstGeom>
            <a:noFill/>
            <a:ln>
              <a:noFill/>
            </a:ln>
          </p:spPr>
        </p:pic>
        <p:pic>
          <p:nvPicPr>
            <p:cNvPr id="808" name="Google Shape;808;p98"/>
            <p:cNvPicPr preferRelativeResize="0"/>
            <p:nvPr/>
          </p:nvPicPr>
          <p:blipFill>
            <a:blip r:embed="rId5">
              <a:alphaModFix/>
            </a:blip>
            <a:stretch>
              <a:fillRect/>
            </a:stretch>
          </p:blipFill>
          <p:spPr>
            <a:xfrm>
              <a:off x="6936006" y="3066000"/>
              <a:ext cx="2125575" cy="2312276"/>
            </a:xfrm>
            <a:prstGeom prst="rect">
              <a:avLst/>
            </a:prstGeom>
            <a:noFill/>
            <a:ln>
              <a:noFill/>
            </a:ln>
          </p:spPr>
        </p:pic>
        <p:pic>
          <p:nvPicPr>
            <p:cNvPr id="809" name="Google Shape;809;p98"/>
            <p:cNvPicPr preferRelativeResize="0"/>
            <p:nvPr/>
          </p:nvPicPr>
          <p:blipFill rotWithShape="1">
            <a:blip r:embed="rId6">
              <a:alphaModFix/>
            </a:blip>
            <a:srcRect t="19260" b="31255"/>
            <a:stretch/>
          </p:blipFill>
          <p:spPr>
            <a:xfrm rot="1776172">
              <a:off x="870081" y="79423"/>
              <a:ext cx="1694962" cy="912453"/>
            </a:xfrm>
            <a:prstGeom prst="rect">
              <a:avLst/>
            </a:prstGeom>
            <a:noFill/>
            <a:ln>
              <a:noFill/>
            </a:ln>
          </p:spPr>
        </p:pic>
      </p:grpSp>
      <p:sp>
        <p:nvSpPr>
          <p:cNvPr id="810" name="Google Shape;810;p98"/>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811" name="Google Shape;811;p98"/>
          <p:cNvSpPr txBox="1">
            <a:spLocks noGrp="1"/>
          </p:cNvSpPr>
          <p:nvPr>
            <p:ph type="subTitle" idx="1"/>
          </p:nvPr>
        </p:nvSpPr>
        <p:spPr>
          <a:xfrm>
            <a:off x="714175"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
        <p:nvSpPr>
          <p:cNvPr id="812" name="Google Shape;812;p98"/>
          <p:cNvSpPr txBox="1">
            <a:spLocks noGrp="1"/>
          </p:cNvSpPr>
          <p:nvPr>
            <p:ph type="subTitle" idx="2"/>
          </p:nvPr>
        </p:nvSpPr>
        <p:spPr>
          <a:xfrm>
            <a:off x="4572000" y="1355625"/>
            <a:ext cx="3858000" cy="325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sz="1400"/>
            </a:lvl1pPr>
            <a:lvl2pPr lvl="1">
              <a:lnSpc>
                <a:spcPct val="100000"/>
              </a:lnSpc>
              <a:spcBef>
                <a:spcPts val="0"/>
              </a:spcBef>
              <a:spcAft>
                <a:spcPts val="0"/>
              </a:spcAft>
              <a:buSzPts val="1400"/>
              <a:buChar char="○"/>
              <a:defRPr/>
            </a:lvl2pPr>
            <a:lvl3pPr lvl="2">
              <a:lnSpc>
                <a:spcPct val="100000"/>
              </a:lnSpc>
              <a:spcBef>
                <a:spcPts val="0"/>
              </a:spcBef>
              <a:spcAft>
                <a:spcPts val="0"/>
              </a:spcAft>
              <a:buSzPts val="1400"/>
              <a:buChar char="■"/>
              <a:defRPr/>
            </a:lvl3pPr>
            <a:lvl4pPr lvl="3">
              <a:lnSpc>
                <a:spcPct val="100000"/>
              </a:lnSpc>
              <a:spcBef>
                <a:spcPts val="0"/>
              </a:spcBef>
              <a:spcAft>
                <a:spcPts val="0"/>
              </a:spcAft>
              <a:buSzPts val="1400"/>
              <a:buChar char="●"/>
              <a:defRPr/>
            </a:lvl4pPr>
            <a:lvl5pPr lvl="4">
              <a:lnSpc>
                <a:spcPct val="100000"/>
              </a:lnSpc>
              <a:spcBef>
                <a:spcPts val="0"/>
              </a:spcBef>
              <a:spcAft>
                <a:spcPts val="0"/>
              </a:spcAft>
              <a:buSzPts val="1400"/>
              <a:buChar char="○"/>
              <a:defRPr/>
            </a:lvl5pPr>
            <a:lvl6pPr lvl="5">
              <a:lnSpc>
                <a:spcPct val="100000"/>
              </a:lnSpc>
              <a:spcBef>
                <a:spcPts val="0"/>
              </a:spcBef>
              <a:spcAft>
                <a:spcPts val="0"/>
              </a:spcAft>
              <a:buSzPts val="1400"/>
              <a:buChar char="■"/>
              <a:defRPr/>
            </a:lvl6pPr>
            <a:lvl7pPr lvl="6">
              <a:lnSpc>
                <a:spcPct val="100000"/>
              </a:lnSpc>
              <a:spcBef>
                <a:spcPts val="0"/>
              </a:spcBef>
              <a:spcAft>
                <a:spcPts val="0"/>
              </a:spcAft>
              <a:buSzPts val="1400"/>
              <a:buChar char="●"/>
              <a:defRPr/>
            </a:lvl7pPr>
            <a:lvl8pPr lvl="7">
              <a:lnSpc>
                <a:spcPct val="100000"/>
              </a:lnSpc>
              <a:spcBef>
                <a:spcPts val="0"/>
              </a:spcBef>
              <a:spcAft>
                <a:spcPts val="0"/>
              </a:spcAft>
              <a:buSzPts val="1400"/>
              <a:buChar char="○"/>
              <a:defRPr/>
            </a:lvl8pPr>
            <a:lvl9pPr lvl="8">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1">
  <p:cSld name="CUSTOM_6">
    <p:spTree>
      <p:nvGrpSpPr>
        <p:cNvPr id="1" name="Shape 813"/>
        <p:cNvGrpSpPr/>
        <p:nvPr/>
      </p:nvGrpSpPr>
      <p:grpSpPr>
        <a:xfrm>
          <a:off x="0" y="0"/>
          <a:ext cx="0" cy="0"/>
          <a:chOff x="0" y="0"/>
          <a:chExt cx="0" cy="0"/>
        </a:xfrm>
      </p:grpSpPr>
      <p:grpSp>
        <p:nvGrpSpPr>
          <p:cNvPr id="814" name="Google Shape;814;p99"/>
          <p:cNvGrpSpPr/>
          <p:nvPr/>
        </p:nvGrpSpPr>
        <p:grpSpPr>
          <a:xfrm>
            <a:off x="-1054292" y="35775"/>
            <a:ext cx="11314667" cy="7313371"/>
            <a:chOff x="-1054292" y="35775"/>
            <a:chExt cx="11314667" cy="7313371"/>
          </a:xfrm>
        </p:grpSpPr>
        <p:pic>
          <p:nvPicPr>
            <p:cNvPr id="815" name="Google Shape;815;p99"/>
            <p:cNvPicPr preferRelativeResize="0"/>
            <p:nvPr/>
          </p:nvPicPr>
          <p:blipFill>
            <a:blip r:embed="rId2">
              <a:alphaModFix/>
            </a:blip>
            <a:stretch>
              <a:fillRect/>
            </a:stretch>
          </p:blipFill>
          <p:spPr>
            <a:xfrm rot="-5400000" flipH="1">
              <a:off x="7457437" y="692712"/>
              <a:ext cx="3459874" cy="2146001"/>
            </a:xfrm>
            <a:prstGeom prst="rect">
              <a:avLst/>
            </a:prstGeom>
            <a:noFill/>
            <a:ln>
              <a:noFill/>
            </a:ln>
          </p:spPr>
        </p:pic>
        <p:pic>
          <p:nvPicPr>
            <p:cNvPr id="816" name="Google Shape;816;p99"/>
            <p:cNvPicPr preferRelativeResize="0"/>
            <p:nvPr/>
          </p:nvPicPr>
          <p:blipFill rotWithShape="1">
            <a:blip r:embed="rId3">
              <a:alphaModFix/>
            </a:blip>
            <a:srcRect l="10169" t="17695" r="12437" b="31587"/>
            <a:stretch/>
          </p:blipFill>
          <p:spPr>
            <a:xfrm>
              <a:off x="179525" y="183287"/>
              <a:ext cx="1537600" cy="1096174"/>
            </a:xfrm>
            <a:prstGeom prst="rect">
              <a:avLst/>
            </a:prstGeom>
            <a:noFill/>
            <a:ln>
              <a:noFill/>
            </a:ln>
          </p:spPr>
        </p:pic>
        <p:pic>
          <p:nvPicPr>
            <p:cNvPr id="817" name="Google Shape;817;p99"/>
            <p:cNvPicPr preferRelativeResize="0"/>
            <p:nvPr/>
          </p:nvPicPr>
          <p:blipFill>
            <a:blip r:embed="rId4">
              <a:alphaModFix/>
            </a:blip>
            <a:stretch>
              <a:fillRect/>
            </a:stretch>
          </p:blipFill>
          <p:spPr>
            <a:xfrm rot="-9211542">
              <a:off x="-698285" y="4228446"/>
              <a:ext cx="3605403" cy="2445275"/>
            </a:xfrm>
            <a:prstGeom prst="rect">
              <a:avLst/>
            </a:prstGeom>
            <a:noFill/>
            <a:ln>
              <a:noFill/>
            </a:ln>
          </p:spPr>
        </p:pic>
        <p:pic>
          <p:nvPicPr>
            <p:cNvPr id="818" name="Google Shape;818;p99"/>
            <p:cNvPicPr preferRelativeResize="0"/>
            <p:nvPr/>
          </p:nvPicPr>
          <p:blipFill>
            <a:blip r:embed="rId5">
              <a:alphaModFix/>
            </a:blip>
            <a:stretch>
              <a:fillRect/>
            </a:stretch>
          </p:blipFill>
          <p:spPr>
            <a:xfrm rot="-1186094">
              <a:off x="7759449" y="3949750"/>
              <a:ext cx="1786999" cy="1220449"/>
            </a:xfrm>
            <a:prstGeom prst="rect">
              <a:avLst/>
            </a:prstGeom>
            <a:noFill/>
            <a:ln>
              <a:noFill/>
            </a:ln>
          </p:spPr>
        </p:pic>
      </p:grpSp>
      <p:sp>
        <p:nvSpPr>
          <p:cNvPr id="819" name="Google Shape;819;p99"/>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2">
  <p:cSld name="CUSTOM_7">
    <p:spTree>
      <p:nvGrpSpPr>
        <p:cNvPr id="1" name="Shape 820"/>
        <p:cNvGrpSpPr/>
        <p:nvPr/>
      </p:nvGrpSpPr>
      <p:grpSpPr>
        <a:xfrm>
          <a:off x="0" y="0"/>
          <a:ext cx="0" cy="0"/>
          <a:chOff x="0" y="0"/>
          <a:chExt cx="0" cy="0"/>
        </a:xfrm>
      </p:grpSpPr>
      <p:grpSp>
        <p:nvGrpSpPr>
          <p:cNvPr id="821" name="Google Shape;821;p100"/>
          <p:cNvGrpSpPr/>
          <p:nvPr/>
        </p:nvGrpSpPr>
        <p:grpSpPr>
          <a:xfrm>
            <a:off x="-600950" y="-1624125"/>
            <a:ext cx="10780900" cy="8093200"/>
            <a:chOff x="-600950" y="-1624125"/>
            <a:chExt cx="10780900" cy="8093200"/>
          </a:xfrm>
        </p:grpSpPr>
        <p:grpSp>
          <p:nvGrpSpPr>
            <p:cNvPr id="822" name="Google Shape;822;p100"/>
            <p:cNvGrpSpPr/>
            <p:nvPr/>
          </p:nvGrpSpPr>
          <p:grpSpPr>
            <a:xfrm>
              <a:off x="-600950" y="-508450"/>
              <a:ext cx="10780900" cy="6977525"/>
              <a:chOff x="-600950" y="-508450"/>
              <a:chExt cx="10780900" cy="6977525"/>
            </a:xfrm>
          </p:grpSpPr>
          <p:pic>
            <p:nvPicPr>
              <p:cNvPr id="823" name="Google Shape;823;p100"/>
              <p:cNvPicPr preferRelativeResize="0"/>
              <p:nvPr/>
            </p:nvPicPr>
            <p:blipFill>
              <a:blip r:embed="rId2">
                <a:alphaModFix/>
              </a:blip>
              <a:stretch>
                <a:fillRect/>
              </a:stretch>
            </p:blipFill>
            <p:spPr>
              <a:xfrm>
                <a:off x="-600950" y="-508450"/>
                <a:ext cx="2327950" cy="2088199"/>
              </a:xfrm>
              <a:prstGeom prst="rect">
                <a:avLst/>
              </a:prstGeom>
              <a:noFill/>
              <a:ln>
                <a:noFill/>
              </a:ln>
            </p:spPr>
          </p:pic>
          <p:pic>
            <p:nvPicPr>
              <p:cNvPr id="824" name="Google Shape;824;p100"/>
              <p:cNvPicPr preferRelativeResize="0"/>
              <p:nvPr/>
            </p:nvPicPr>
            <p:blipFill>
              <a:blip r:embed="rId3">
                <a:alphaModFix/>
              </a:blip>
              <a:stretch>
                <a:fillRect/>
              </a:stretch>
            </p:blipFill>
            <p:spPr>
              <a:xfrm rot="6157483">
                <a:off x="-324710" y="1290739"/>
                <a:ext cx="1888475" cy="1289749"/>
              </a:xfrm>
              <a:prstGeom prst="rect">
                <a:avLst/>
              </a:prstGeom>
              <a:noFill/>
              <a:ln>
                <a:noFill/>
              </a:ln>
            </p:spPr>
          </p:pic>
          <p:pic>
            <p:nvPicPr>
              <p:cNvPr id="825" name="Google Shape;825;p100"/>
              <p:cNvPicPr preferRelativeResize="0"/>
              <p:nvPr/>
            </p:nvPicPr>
            <p:blipFill>
              <a:blip r:embed="rId4">
                <a:alphaModFix/>
              </a:blip>
              <a:stretch>
                <a:fillRect/>
              </a:stretch>
            </p:blipFill>
            <p:spPr>
              <a:xfrm rot="5400000" flipH="1">
                <a:off x="7578124" y="3316450"/>
                <a:ext cx="3100677" cy="2102974"/>
              </a:xfrm>
              <a:prstGeom prst="rect">
                <a:avLst/>
              </a:prstGeom>
              <a:noFill/>
              <a:ln>
                <a:noFill/>
              </a:ln>
            </p:spPr>
          </p:pic>
          <p:pic>
            <p:nvPicPr>
              <p:cNvPr id="826" name="Google Shape;826;p100"/>
              <p:cNvPicPr preferRelativeResize="0"/>
              <p:nvPr/>
            </p:nvPicPr>
            <p:blipFill>
              <a:blip r:embed="rId5">
                <a:alphaModFix/>
              </a:blip>
              <a:stretch>
                <a:fillRect/>
              </a:stretch>
            </p:blipFill>
            <p:spPr>
              <a:xfrm rot="1628416">
                <a:off x="4974155" y="3581521"/>
                <a:ext cx="2298962" cy="2500882"/>
              </a:xfrm>
              <a:prstGeom prst="rect">
                <a:avLst/>
              </a:prstGeom>
              <a:noFill/>
              <a:ln>
                <a:noFill/>
              </a:ln>
            </p:spPr>
          </p:pic>
        </p:grpSp>
        <p:pic>
          <p:nvPicPr>
            <p:cNvPr id="827" name="Google Shape;827;p100"/>
            <p:cNvPicPr preferRelativeResize="0"/>
            <p:nvPr/>
          </p:nvPicPr>
          <p:blipFill>
            <a:blip r:embed="rId6">
              <a:alphaModFix/>
            </a:blip>
            <a:stretch>
              <a:fillRect/>
            </a:stretch>
          </p:blipFill>
          <p:spPr>
            <a:xfrm rot="10800000" flipH="1">
              <a:off x="5515005" y="-1624125"/>
              <a:ext cx="4184270" cy="2595300"/>
            </a:xfrm>
            <a:prstGeom prst="rect">
              <a:avLst/>
            </a:prstGeom>
            <a:noFill/>
            <a:ln>
              <a:noFill/>
            </a:ln>
          </p:spPr>
        </p:pic>
      </p:grpSp>
      <p:sp>
        <p:nvSpPr>
          <p:cNvPr id="828" name="Google Shape;828;p100"/>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3">
  <p:cSld name="CUSTOM_8">
    <p:spTree>
      <p:nvGrpSpPr>
        <p:cNvPr id="1" name="Shape 829"/>
        <p:cNvGrpSpPr/>
        <p:nvPr/>
      </p:nvGrpSpPr>
      <p:grpSpPr>
        <a:xfrm>
          <a:off x="0" y="0"/>
          <a:ext cx="0" cy="0"/>
          <a:chOff x="0" y="0"/>
          <a:chExt cx="0" cy="0"/>
        </a:xfrm>
      </p:grpSpPr>
      <p:grpSp>
        <p:nvGrpSpPr>
          <p:cNvPr id="830" name="Google Shape;830;p101"/>
          <p:cNvGrpSpPr/>
          <p:nvPr/>
        </p:nvGrpSpPr>
        <p:grpSpPr>
          <a:xfrm>
            <a:off x="-898133" y="-1111462"/>
            <a:ext cx="10893484" cy="7070612"/>
            <a:chOff x="-898133" y="-1111462"/>
            <a:chExt cx="10893484" cy="7070612"/>
          </a:xfrm>
        </p:grpSpPr>
        <p:pic>
          <p:nvPicPr>
            <p:cNvPr id="831" name="Google Shape;831;p101"/>
            <p:cNvPicPr preferRelativeResize="0"/>
            <p:nvPr/>
          </p:nvPicPr>
          <p:blipFill>
            <a:blip r:embed="rId2">
              <a:alphaModFix/>
            </a:blip>
            <a:stretch>
              <a:fillRect/>
            </a:stretch>
          </p:blipFill>
          <p:spPr>
            <a:xfrm rot="5400000">
              <a:off x="7530414" y="-98237"/>
              <a:ext cx="2937549" cy="1992326"/>
            </a:xfrm>
            <a:prstGeom prst="rect">
              <a:avLst/>
            </a:prstGeom>
            <a:noFill/>
            <a:ln>
              <a:noFill/>
            </a:ln>
          </p:spPr>
        </p:pic>
        <p:pic>
          <p:nvPicPr>
            <p:cNvPr id="832" name="Google Shape;832;p101"/>
            <p:cNvPicPr preferRelativeResize="0"/>
            <p:nvPr/>
          </p:nvPicPr>
          <p:blipFill>
            <a:blip r:embed="rId3">
              <a:alphaModFix/>
            </a:blip>
            <a:stretch>
              <a:fillRect/>
            </a:stretch>
          </p:blipFill>
          <p:spPr>
            <a:xfrm rot="5400000">
              <a:off x="-1554995" y="-454600"/>
              <a:ext cx="3459450" cy="2145725"/>
            </a:xfrm>
            <a:prstGeom prst="rect">
              <a:avLst/>
            </a:prstGeom>
            <a:noFill/>
            <a:ln>
              <a:noFill/>
            </a:ln>
          </p:spPr>
        </p:pic>
        <p:pic>
          <p:nvPicPr>
            <p:cNvPr id="833" name="Google Shape;833;p101"/>
            <p:cNvPicPr preferRelativeResize="0"/>
            <p:nvPr/>
          </p:nvPicPr>
          <p:blipFill>
            <a:blip r:embed="rId4">
              <a:alphaModFix/>
            </a:blip>
            <a:stretch>
              <a:fillRect/>
            </a:stretch>
          </p:blipFill>
          <p:spPr>
            <a:xfrm rot="10800000">
              <a:off x="7719152" y="3947500"/>
              <a:ext cx="2242574" cy="2011650"/>
            </a:xfrm>
            <a:prstGeom prst="rect">
              <a:avLst/>
            </a:prstGeom>
            <a:noFill/>
            <a:ln>
              <a:noFill/>
            </a:ln>
          </p:spPr>
        </p:pic>
        <p:pic>
          <p:nvPicPr>
            <p:cNvPr id="834" name="Google Shape;834;p101"/>
            <p:cNvPicPr preferRelativeResize="0"/>
            <p:nvPr/>
          </p:nvPicPr>
          <p:blipFill>
            <a:blip r:embed="rId5">
              <a:alphaModFix/>
            </a:blip>
            <a:stretch>
              <a:fillRect/>
            </a:stretch>
          </p:blipFill>
          <p:spPr>
            <a:xfrm>
              <a:off x="960850" y="241600"/>
              <a:ext cx="1463325" cy="1312650"/>
            </a:xfrm>
            <a:prstGeom prst="rect">
              <a:avLst/>
            </a:prstGeom>
            <a:noFill/>
            <a:ln>
              <a:noFill/>
            </a:ln>
          </p:spPr>
        </p:pic>
        <p:pic>
          <p:nvPicPr>
            <p:cNvPr id="835" name="Google Shape;835;p101"/>
            <p:cNvPicPr preferRelativeResize="0"/>
            <p:nvPr/>
          </p:nvPicPr>
          <p:blipFill rotWithShape="1">
            <a:blip r:embed="rId6">
              <a:alphaModFix/>
            </a:blip>
            <a:srcRect l="18347" t="12743" r="15371" b="13386"/>
            <a:stretch/>
          </p:blipFill>
          <p:spPr>
            <a:xfrm>
              <a:off x="7453775" y="179150"/>
              <a:ext cx="1082701" cy="1312651"/>
            </a:xfrm>
            <a:prstGeom prst="rect">
              <a:avLst/>
            </a:prstGeom>
            <a:noFill/>
            <a:ln>
              <a:noFill/>
            </a:ln>
          </p:spPr>
        </p:pic>
        <p:pic>
          <p:nvPicPr>
            <p:cNvPr id="836" name="Google Shape;836;p101"/>
            <p:cNvPicPr preferRelativeResize="0"/>
            <p:nvPr/>
          </p:nvPicPr>
          <p:blipFill rotWithShape="1">
            <a:blip r:embed="rId7">
              <a:alphaModFix/>
            </a:blip>
            <a:srcRect t="17696" b="29511"/>
            <a:stretch/>
          </p:blipFill>
          <p:spPr>
            <a:xfrm rot="1601855">
              <a:off x="1816752" y="3995078"/>
              <a:ext cx="2134050" cy="1225544"/>
            </a:xfrm>
            <a:prstGeom prst="rect">
              <a:avLst/>
            </a:prstGeom>
            <a:noFill/>
            <a:ln>
              <a:noFill/>
            </a:ln>
          </p:spPr>
        </p:pic>
      </p:grpSp>
      <p:sp>
        <p:nvSpPr>
          <p:cNvPr id="837" name="Google Shape;837;p101"/>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4">
  <p:cSld name="CUSTOM_9">
    <p:spTree>
      <p:nvGrpSpPr>
        <p:cNvPr id="1" name="Shape 838"/>
        <p:cNvGrpSpPr/>
        <p:nvPr/>
      </p:nvGrpSpPr>
      <p:grpSpPr>
        <a:xfrm>
          <a:off x="0" y="0"/>
          <a:ext cx="0" cy="0"/>
          <a:chOff x="0" y="0"/>
          <a:chExt cx="0" cy="0"/>
        </a:xfrm>
      </p:grpSpPr>
      <p:grpSp>
        <p:nvGrpSpPr>
          <p:cNvPr id="839" name="Google Shape;839;p102"/>
          <p:cNvGrpSpPr/>
          <p:nvPr/>
        </p:nvGrpSpPr>
        <p:grpSpPr>
          <a:xfrm>
            <a:off x="-522355" y="-941251"/>
            <a:ext cx="11946884" cy="7445138"/>
            <a:chOff x="-522355" y="-941251"/>
            <a:chExt cx="11946884" cy="7445138"/>
          </a:xfrm>
        </p:grpSpPr>
        <p:pic>
          <p:nvPicPr>
            <p:cNvPr id="840" name="Google Shape;840;p102"/>
            <p:cNvPicPr preferRelativeResize="0"/>
            <p:nvPr/>
          </p:nvPicPr>
          <p:blipFill>
            <a:blip r:embed="rId2">
              <a:alphaModFix/>
            </a:blip>
            <a:stretch>
              <a:fillRect/>
            </a:stretch>
          </p:blipFill>
          <p:spPr>
            <a:xfrm>
              <a:off x="7627062" y="1017713"/>
              <a:ext cx="3797467" cy="3406425"/>
            </a:xfrm>
            <a:prstGeom prst="rect">
              <a:avLst/>
            </a:prstGeom>
            <a:noFill/>
            <a:ln>
              <a:noFill/>
            </a:ln>
          </p:spPr>
        </p:pic>
        <p:pic>
          <p:nvPicPr>
            <p:cNvPr id="841" name="Google Shape;841;p102"/>
            <p:cNvPicPr preferRelativeResize="0"/>
            <p:nvPr/>
          </p:nvPicPr>
          <p:blipFill>
            <a:blip r:embed="rId3">
              <a:alphaModFix/>
            </a:blip>
            <a:stretch>
              <a:fillRect/>
            </a:stretch>
          </p:blipFill>
          <p:spPr>
            <a:xfrm rot="10800000" flipH="1">
              <a:off x="-522350" y="-941251"/>
              <a:ext cx="3496402" cy="2168651"/>
            </a:xfrm>
            <a:prstGeom prst="rect">
              <a:avLst/>
            </a:prstGeom>
            <a:noFill/>
            <a:ln>
              <a:noFill/>
            </a:ln>
          </p:spPr>
        </p:pic>
        <p:pic>
          <p:nvPicPr>
            <p:cNvPr id="842" name="Google Shape;842;p102"/>
            <p:cNvPicPr preferRelativeResize="0"/>
            <p:nvPr/>
          </p:nvPicPr>
          <p:blipFill>
            <a:blip r:embed="rId4">
              <a:alphaModFix/>
            </a:blip>
            <a:stretch>
              <a:fillRect/>
            </a:stretch>
          </p:blipFill>
          <p:spPr>
            <a:xfrm>
              <a:off x="7669571" y="59325"/>
              <a:ext cx="1302178" cy="1168075"/>
            </a:xfrm>
            <a:prstGeom prst="rect">
              <a:avLst/>
            </a:prstGeom>
            <a:noFill/>
            <a:ln>
              <a:noFill/>
            </a:ln>
          </p:spPr>
        </p:pic>
        <p:pic>
          <p:nvPicPr>
            <p:cNvPr id="843" name="Google Shape;843;p102"/>
            <p:cNvPicPr preferRelativeResize="0"/>
            <p:nvPr/>
          </p:nvPicPr>
          <p:blipFill>
            <a:blip r:embed="rId5">
              <a:alphaModFix/>
            </a:blip>
            <a:stretch>
              <a:fillRect/>
            </a:stretch>
          </p:blipFill>
          <p:spPr>
            <a:xfrm rot="10800000" flipH="1">
              <a:off x="-522355" y="4335238"/>
              <a:ext cx="3197532" cy="2168649"/>
            </a:xfrm>
            <a:prstGeom prst="rect">
              <a:avLst/>
            </a:prstGeom>
            <a:noFill/>
            <a:ln>
              <a:noFill/>
            </a:ln>
          </p:spPr>
        </p:pic>
        <p:pic>
          <p:nvPicPr>
            <p:cNvPr id="844" name="Google Shape;844;p102"/>
            <p:cNvPicPr preferRelativeResize="0"/>
            <p:nvPr/>
          </p:nvPicPr>
          <p:blipFill rotWithShape="1">
            <a:blip r:embed="rId6">
              <a:alphaModFix/>
            </a:blip>
            <a:srcRect t="17485" b="31346"/>
            <a:stretch/>
          </p:blipFill>
          <p:spPr>
            <a:xfrm rot="-3539246">
              <a:off x="-529255" y="2511046"/>
              <a:ext cx="1790309" cy="996532"/>
            </a:xfrm>
            <a:prstGeom prst="rect">
              <a:avLst/>
            </a:prstGeom>
            <a:noFill/>
            <a:ln>
              <a:noFill/>
            </a:ln>
          </p:spPr>
        </p:pic>
      </p:grpSp>
      <p:sp>
        <p:nvSpPr>
          <p:cNvPr id="845" name="Google Shape;845;p102"/>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5">
  <p:cSld name="CUSTOM_11">
    <p:spTree>
      <p:nvGrpSpPr>
        <p:cNvPr id="1" name="Shape 846"/>
        <p:cNvGrpSpPr/>
        <p:nvPr/>
      </p:nvGrpSpPr>
      <p:grpSpPr>
        <a:xfrm>
          <a:off x="0" y="0"/>
          <a:ext cx="0" cy="0"/>
          <a:chOff x="0" y="0"/>
          <a:chExt cx="0" cy="0"/>
        </a:xfrm>
      </p:grpSpPr>
      <p:grpSp>
        <p:nvGrpSpPr>
          <p:cNvPr id="847" name="Google Shape;847;p103"/>
          <p:cNvGrpSpPr/>
          <p:nvPr/>
        </p:nvGrpSpPr>
        <p:grpSpPr>
          <a:xfrm>
            <a:off x="-1791454" y="-279700"/>
            <a:ext cx="11961879" cy="6816521"/>
            <a:chOff x="-1791454" y="-279700"/>
            <a:chExt cx="11961879" cy="6816521"/>
          </a:xfrm>
        </p:grpSpPr>
        <p:pic>
          <p:nvPicPr>
            <p:cNvPr id="848" name="Google Shape;848;p103"/>
            <p:cNvPicPr preferRelativeResize="0"/>
            <p:nvPr/>
          </p:nvPicPr>
          <p:blipFill>
            <a:blip r:embed="rId2">
              <a:alphaModFix/>
            </a:blip>
            <a:stretch>
              <a:fillRect/>
            </a:stretch>
          </p:blipFill>
          <p:spPr>
            <a:xfrm rot="-5400000">
              <a:off x="7374526" y="574253"/>
              <a:ext cx="3451199" cy="2140599"/>
            </a:xfrm>
            <a:prstGeom prst="rect">
              <a:avLst/>
            </a:prstGeom>
            <a:noFill/>
            <a:ln>
              <a:noFill/>
            </a:ln>
          </p:spPr>
        </p:pic>
        <p:pic>
          <p:nvPicPr>
            <p:cNvPr id="849" name="Google Shape;849;p103"/>
            <p:cNvPicPr preferRelativeResize="0"/>
            <p:nvPr/>
          </p:nvPicPr>
          <p:blipFill>
            <a:blip r:embed="rId3">
              <a:alphaModFix/>
            </a:blip>
            <a:stretch>
              <a:fillRect/>
            </a:stretch>
          </p:blipFill>
          <p:spPr>
            <a:xfrm>
              <a:off x="-1791454" y="-279700"/>
              <a:ext cx="3295599" cy="2956226"/>
            </a:xfrm>
            <a:prstGeom prst="rect">
              <a:avLst/>
            </a:prstGeom>
            <a:noFill/>
            <a:ln>
              <a:noFill/>
            </a:ln>
          </p:spPr>
        </p:pic>
        <p:pic>
          <p:nvPicPr>
            <p:cNvPr id="850" name="Google Shape;850;p103"/>
            <p:cNvPicPr preferRelativeResize="0"/>
            <p:nvPr/>
          </p:nvPicPr>
          <p:blipFill>
            <a:blip r:embed="rId4">
              <a:alphaModFix/>
            </a:blip>
            <a:stretch>
              <a:fillRect/>
            </a:stretch>
          </p:blipFill>
          <p:spPr>
            <a:xfrm rot="10800000" flipH="1">
              <a:off x="-933630" y="4301659"/>
              <a:ext cx="3295601" cy="2235161"/>
            </a:xfrm>
            <a:prstGeom prst="rect">
              <a:avLst/>
            </a:prstGeom>
            <a:noFill/>
            <a:ln>
              <a:noFill/>
            </a:ln>
          </p:spPr>
        </p:pic>
      </p:grpSp>
      <p:sp>
        <p:nvSpPr>
          <p:cNvPr id="851" name="Google Shape;851;p103"/>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b="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26" Type="http://schemas.openxmlformats.org/officeDocument/2006/relationships/slideLayout" Target="../slideLayouts/slideLayout293.xml"/><Relationship Id="rId3" Type="http://schemas.openxmlformats.org/officeDocument/2006/relationships/slideLayout" Target="../slideLayouts/slideLayout270.xml"/><Relationship Id="rId21" Type="http://schemas.openxmlformats.org/officeDocument/2006/relationships/slideLayout" Target="../slideLayouts/slideLayout288.xml"/><Relationship Id="rId34" Type="http://schemas.openxmlformats.org/officeDocument/2006/relationships/image" Target="../media/image1.png"/><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5" Type="http://schemas.openxmlformats.org/officeDocument/2006/relationships/slideLayout" Target="../slideLayouts/slideLayout292.xml"/><Relationship Id="rId33" Type="http://schemas.openxmlformats.org/officeDocument/2006/relationships/theme" Target="../theme/theme10.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0" Type="http://schemas.openxmlformats.org/officeDocument/2006/relationships/slideLayout" Target="../slideLayouts/slideLayout287.xml"/><Relationship Id="rId29" Type="http://schemas.openxmlformats.org/officeDocument/2006/relationships/slideLayout" Target="../slideLayouts/slideLayout296.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24" Type="http://schemas.openxmlformats.org/officeDocument/2006/relationships/slideLayout" Target="../slideLayouts/slideLayout291.xml"/><Relationship Id="rId32" Type="http://schemas.openxmlformats.org/officeDocument/2006/relationships/slideLayout" Target="../slideLayouts/slideLayout299.xml"/><Relationship Id="rId5" Type="http://schemas.openxmlformats.org/officeDocument/2006/relationships/slideLayout" Target="../slideLayouts/slideLayout272.xml"/><Relationship Id="rId15" Type="http://schemas.openxmlformats.org/officeDocument/2006/relationships/slideLayout" Target="../slideLayouts/slideLayout282.xml"/><Relationship Id="rId23" Type="http://schemas.openxmlformats.org/officeDocument/2006/relationships/slideLayout" Target="../slideLayouts/slideLayout290.xml"/><Relationship Id="rId28" Type="http://schemas.openxmlformats.org/officeDocument/2006/relationships/slideLayout" Target="../slideLayouts/slideLayout295.xml"/><Relationship Id="rId10" Type="http://schemas.openxmlformats.org/officeDocument/2006/relationships/slideLayout" Target="../slideLayouts/slideLayout277.xml"/><Relationship Id="rId19" Type="http://schemas.openxmlformats.org/officeDocument/2006/relationships/slideLayout" Target="../slideLayouts/slideLayout286.xml"/><Relationship Id="rId31" Type="http://schemas.openxmlformats.org/officeDocument/2006/relationships/slideLayout" Target="../slideLayouts/slideLayout298.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 Id="rId22" Type="http://schemas.openxmlformats.org/officeDocument/2006/relationships/slideLayout" Target="../slideLayouts/slideLayout289.xml"/><Relationship Id="rId27" Type="http://schemas.openxmlformats.org/officeDocument/2006/relationships/slideLayout" Target="../slideLayouts/slideLayout294.xml"/><Relationship Id="rId30" Type="http://schemas.openxmlformats.org/officeDocument/2006/relationships/slideLayout" Target="../slideLayouts/slideLayout297.xml"/><Relationship Id="rId8" Type="http://schemas.openxmlformats.org/officeDocument/2006/relationships/slideLayout" Target="../slideLayouts/slideLayout275.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26" Type="http://schemas.openxmlformats.org/officeDocument/2006/relationships/slideLayout" Target="../slideLayouts/slideLayout325.xml"/><Relationship Id="rId3" Type="http://schemas.openxmlformats.org/officeDocument/2006/relationships/slideLayout" Target="../slideLayouts/slideLayout302.xml"/><Relationship Id="rId21" Type="http://schemas.openxmlformats.org/officeDocument/2006/relationships/slideLayout" Target="../slideLayouts/slideLayout320.xml"/><Relationship Id="rId34" Type="http://schemas.openxmlformats.org/officeDocument/2006/relationships/image" Target="../media/image1.png"/><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5" Type="http://schemas.openxmlformats.org/officeDocument/2006/relationships/slideLayout" Target="../slideLayouts/slideLayout324.xml"/><Relationship Id="rId33" Type="http://schemas.openxmlformats.org/officeDocument/2006/relationships/theme" Target="../theme/theme11.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slideLayout" Target="../slideLayouts/slideLayout319.xml"/><Relationship Id="rId29" Type="http://schemas.openxmlformats.org/officeDocument/2006/relationships/slideLayout" Target="../slideLayouts/slideLayout328.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24" Type="http://schemas.openxmlformats.org/officeDocument/2006/relationships/slideLayout" Target="../slideLayouts/slideLayout323.xml"/><Relationship Id="rId32" Type="http://schemas.openxmlformats.org/officeDocument/2006/relationships/slideLayout" Target="../slideLayouts/slideLayout331.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23" Type="http://schemas.openxmlformats.org/officeDocument/2006/relationships/slideLayout" Target="../slideLayouts/slideLayout322.xml"/><Relationship Id="rId28" Type="http://schemas.openxmlformats.org/officeDocument/2006/relationships/slideLayout" Target="../slideLayouts/slideLayout327.xml"/><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31" Type="http://schemas.openxmlformats.org/officeDocument/2006/relationships/slideLayout" Target="../slideLayouts/slideLayout330.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 Id="rId22" Type="http://schemas.openxmlformats.org/officeDocument/2006/relationships/slideLayout" Target="../slideLayouts/slideLayout321.xml"/><Relationship Id="rId27" Type="http://schemas.openxmlformats.org/officeDocument/2006/relationships/slideLayout" Target="../slideLayouts/slideLayout326.xml"/><Relationship Id="rId30" Type="http://schemas.openxmlformats.org/officeDocument/2006/relationships/slideLayout" Target="../slideLayouts/slideLayout329.xml"/><Relationship Id="rId8" Type="http://schemas.openxmlformats.org/officeDocument/2006/relationships/slideLayout" Target="../slideLayouts/slideLayout307.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44.xml"/><Relationship Id="rId18" Type="http://schemas.openxmlformats.org/officeDocument/2006/relationships/slideLayout" Target="../slideLayouts/slideLayout349.xml"/><Relationship Id="rId26" Type="http://schemas.openxmlformats.org/officeDocument/2006/relationships/slideLayout" Target="../slideLayouts/slideLayout357.xml"/><Relationship Id="rId3" Type="http://schemas.openxmlformats.org/officeDocument/2006/relationships/slideLayout" Target="../slideLayouts/slideLayout334.xml"/><Relationship Id="rId21" Type="http://schemas.openxmlformats.org/officeDocument/2006/relationships/slideLayout" Target="../slideLayouts/slideLayout352.xml"/><Relationship Id="rId34" Type="http://schemas.openxmlformats.org/officeDocument/2006/relationships/image" Target="../media/image1.png"/><Relationship Id="rId7" Type="http://schemas.openxmlformats.org/officeDocument/2006/relationships/slideLayout" Target="../slideLayouts/slideLayout338.xml"/><Relationship Id="rId12" Type="http://schemas.openxmlformats.org/officeDocument/2006/relationships/slideLayout" Target="../slideLayouts/slideLayout343.xml"/><Relationship Id="rId17" Type="http://schemas.openxmlformats.org/officeDocument/2006/relationships/slideLayout" Target="../slideLayouts/slideLayout348.xml"/><Relationship Id="rId25" Type="http://schemas.openxmlformats.org/officeDocument/2006/relationships/slideLayout" Target="../slideLayouts/slideLayout356.xml"/><Relationship Id="rId33" Type="http://schemas.openxmlformats.org/officeDocument/2006/relationships/theme" Target="../theme/theme12.xml"/><Relationship Id="rId2" Type="http://schemas.openxmlformats.org/officeDocument/2006/relationships/slideLayout" Target="../slideLayouts/slideLayout333.xml"/><Relationship Id="rId16" Type="http://schemas.openxmlformats.org/officeDocument/2006/relationships/slideLayout" Target="../slideLayouts/slideLayout347.xml"/><Relationship Id="rId20" Type="http://schemas.openxmlformats.org/officeDocument/2006/relationships/slideLayout" Target="../slideLayouts/slideLayout351.xml"/><Relationship Id="rId29" Type="http://schemas.openxmlformats.org/officeDocument/2006/relationships/slideLayout" Target="../slideLayouts/slideLayout360.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24" Type="http://schemas.openxmlformats.org/officeDocument/2006/relationships/slideLayout" Target="../slideLayouts/slideLayout355.xml"/><Relationship Id="rId32" Type="http://schemas.openxmlformats.org/officeDocument/2006/relationships/slideLayout" Target="../slideLayouts/slideLayout363.xml"/><Relationship Id="rId5" Type="http://schemas.openxmlformats.org/officeDocument/2006/relationships/slideLayout" Target="../slideLayouts/slideLayout336.xml"/><Relationship Id="rId15" Type="http://schemas.openxmlformats.org/officeDocument/2006/relationships/slideLayout" Target="../slideLayouts/slideLayout346.xml"/><Relationship Id="rId23" Type="http://schemas.openxmlformats.org/officeDocument/2006/relationships/slideLayout" Target="../slideLayouts/slideLayout354.xml"/><Relationship Id="rId28" Type="http://schemas.openxmlformats.org/officeDocument/2006/relationships/slideLayout" Target="../slideLayouts/slideLayout359.xml"/><Relationship Id="rId10" Type="http://schemas.openxmlformats.org/officeDocument/2006/relationships/slideLayout" Target="../slideLayouts/slideLayout341.xml"/><Relationship Id="rId19" Type="http://schemas.openxmlformats.org/officeDocument/2006/relationships/slideLayout" Target="../slideLayouts/slideLayout350.xml"/><Relationship Id="rId31" Type="http://schemas.openxmlformats.org/officeDocument/2006/relationships/slideLayout" Target="../slideLayouts/slideLayout362.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slideLayout" Target="../slideLayouts/slideLayout345.xml"/><Relationship Id="rId22" Type="http://schemas.openxmlformats.org/officeDocument/2006/relationships/slideLayout" Target="../slideLayouts/slideLayout353.xml"/><Relationship Id="rId27" Type="http://schemas.openxmlformats.org/officeDocument/2006/relationships/slideLayout" Target="../slideLayouts/slideLayout358.xml"/><Relationship Id="rId30" Type="http://schemas.openxmlformats.org/officeDocument/2006/relationships/slideLayout" Target="../slideLayouts/slideLayout361.xml"/><Relationship Id="rId8" Type="http://schemas.openxmlformats.org/officeDocument/2006/relationships/slideLayout" Target="../slideLayouts/slideLayout339.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76.xml"/><Relationship Id="rId18" Type="http://schemas.openxmlformats.org/officeDocument/2006/relationships/slideLayout" Target="../slideLayouts/slideLayout381.xml"/><Relationship Id="rId26" Type="http://schemas.openxmlformats.org/officeDocument/2006/relationships/slideLayout" Target="../slideLayouts/slideLayout389.xml"/><Relationship Id="rId3" Type="http://schemas.openxmlformats.org/officeDocument/2006/relationships/slideLayout" Target="../slideLayouts/slideLayout366.xml"/><Relationship Id="rId21" Type="http://schemas.openxmlformats.org/officeDocument/2006/relationships/slideLayout" Target="../slideLayouts/slideLayout384.xml"/><Relationship Id="rId34" Type="http://schemas.openxmlformats.org/officeDocument/2006/relationships/image" Target="../media/image1.png"/><Relationship Id="rId7" Type="http://schemas.openxmlformats.org/officeDocument/2006/relationships/slideLayout" Target="../slideLayouts/slideLayout370.xml"/><Relationship Id="rId12" Type="http://schemas.openxmlformats.org/officeDocument/2006/relationships/slideLayout" Target="../slideLayouts/slideLayout375.xml"/><Relationship Id="rId17" Type="http://schemas.openxmlformats.org/officeDocument/2006/relationships/slideLayout" Target="../slideLayouts/slideLayout380.xml"/><Relationship Id="rId25" Type="http://schemas.openxmlformats.org/officeDocument/2006/relationships/slideLayout" Target="../slideLayouts/slideLayout388.xml"/><Relationship Id="rId33" Type="http://schemas.openxmlformats.org/officeDocument/2006/relationships/theme" Target="../theme/theme13.xml"/><Relationship Id="rId2" Type="http://schemas.openxmlformats.org/officeDocument/2006/relationships/slideLayout" Target="../slideLayouts/slideLayout365.xml"/><Relationship Id="rId16" Type="http://schemas.openxmlformats.org/officeDocument/2006/relationships/slideLayout" Target="../slideLayouts/slideLayout379.xml"/><Relationship Id="rId20" Type="http://schemas.openxmlformats.org/officeDocument/2006/relationships/slideLayout" Target="../slideLayouts/slideLayout383.xml"/><Relationship Id="rId29" Type="http://schemas.openxmlformats.org/officeDocument/2006/relationships/slideLayout" Target="../slideLayouts/slideLayout392.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24" Type="http://schemas.openxmlformats.org/officeDocument/2006/relationships/slideLayout" Target="../slideLayouts/slideLayout387.xml"/><Relationship Id="rId32" Type="http://schemas.openxmlformats.org/officeDocument/2006/relationships/slideLayout" Target="../slideLayouts/slideLayout395.xml"/><Relationship Id="rId5" Type="http://schemas.openxmlformats.org/officeDocument/2006/relationships/slideLayout" Target="../slideLayouts/slideLayout368.xml"/><Relationship Id="rId15" Type="http://schemas.openxmlformats.org/officeDocument/2006/relationships/slideLayout" Target="../slideLayouts/slideLayout378.xml"/><Relationship Id="rId23" Type="http://schemas.openxmlformats.org/officeDocument/2006/relationships/slideLayout" Target="../slideLayouts/slideLayout386.xml"/><Relationship Id="rId28" Type="http://schemas.openxmlformats.org/officeDocument/2006/relationships/slideLayout" Target="../slideLayouts/slideLayout391.xml"/><Relationship Id="rId10" Type="http://schemas.openxmlformats.org/officeDocument/2006/relationships/slideLayout" Target="../slideLayouts/slideLayout373.xml"/><Relationship Id="rId19" Type="http://schemas.openxmlformats.org/officeDocument/2006/relationships/slideLayout" Target="../slideLayouts/slideLayout382.xml"/><Relationship Id="rId31" Type="http://schemas.openxmlformats.org/officeDocument/2006/relationships/slideLayout" Target="../slideLayouts/slideLayout394.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slideLayout" Target="../slideLayouts/slideLayout377.xml"/><Relationship Id="rId22" Type="http://schemas.openxmlformats.org/officeDocument/2006/relationships/slideLayout" Target="../slideLayouts/slideLayout385.xml"/><Relationship Id="rId27" Type="http://schemas.openxmlformats.org/officeDocument/2006/relationships/slideLayout" Target="../slideLayouts/slideLayout390.xml"/><Relationship Id="rId30" Type="http://schemas.openxmlformats.org/officeDocument/2006/relationships/slideLayout" Target="../slideLayouts/slideLayout393.xml"/><Relationship Id="rId8" Type="http://schemas.openxmlformats.org/officeDocument/2006/relationships/slideLayout" Target="../slideLayouts/slideLayout371.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408.xml"/><Relationship Id="rId18" Type="http://schemas.openxmlformats.org/officeDocument/2006/relationships/slideLayout" Target="../slideLayouts/slideLayout413.xml"/><Relationship Id="rId26" Type="http://schemas.openxmlformats.org/officeDocument/2006/relationships/slideLayout" Target="../slideLayouts/slideLayout421.xml"/><Relationship Id="rId3" Type="http://schemas.openxmlformats.org/officeDocument/2006/relationships/slideLayout" Target="../slideLayouts/slideLayout398.xml"/><Relationship Id="rId21" Type="http://schemas.openxmlformats.org/officeDocument/2006/relationships/slideLayout" Target="../slideLayouts/slideLayout416.xml"/><Relationship Id="rId34" Type="http://schemas.openxmlformats.org/officeDocument/2006/relationships/image" Target="../media/image1.png"/><Relationship Id="rId7" Type="http://schemas.openxmlformats.org/officeDocument/2006/relationships/slideLayout" Target="../slideLayouts/slideLayout402.xml"/><Relationship Id="rId12" Type="http://schemas.openxmlformats.org/officeDocument/2006/relationships/slideLayout" Target="../slideLayouts/slideLayout407.xml"/><Relationship Id="rId17" Type="http://schemas.openxmlformats.org/officeDocument/2006/relationships/slideLayout" Target="../slideLayouts/slideLayout412.xml"/><Relationship Id="rId25" Type="http://schemas.openxmlformats.org/officeDocument/2006/relationships/slideLayout" Target="../slideLayouts/slideLayout420.xml"/><Relationship Id="rId33" Type="http://schemas.openxmlformats.org/officeDocument/2006/relationships/theme" Target="../theme/theme14.xml"/><Relationship Id="rId2" Type="http://schemas.openxmlformats.org/officeDocument/2006/relationships/slideLayout" Target="../slideLayouts/slideLayout397.xml"/><Relationship Id="rId16" Type="http://schemas.openxmlformats.org/officeDocument/2006/relationships/slideLayout" Target="../slideLayouts/slideLayout411.xml"/><Relationship Id="rId20" Type="http://schemas.openxmlformats.org/officeDocument/2006/relationships/slideLayout" Target="../slideLayouts/slideLayout415.xml"/><Relationship Id="rId29" Type="http://schemas.openxmlformats.org/officeDocument/2006/relationships/slideLayout" Target="../slideLayouts/slideLayout424.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24" Type="http://schemas.openxmlformats.org/officeDocument/2006/relationships/slideLayout" Target="../slideLayouts/slideLayout419.xml"/><Relationship Id="rId32" Type="http://schemas.openxmlformats.org/officeDocument/2006/relationships/slideLayout" Target="../slideLayouts/slideLayout427.xml"/><Relationship Id="rId5" Type="http://schemas.openxmlformats.org/officeDocument/2006/relationships/slideLayout" Target="../slideLayouts/slideLayout400.xml"/><Relationship Id="rId15" Type="http://schemas.openxmlformats.org/officeDocument/2006/relationships/slideLayout" Target="../slideLayouts/slideLayout410.xml"/><Relationship Id="rId23" Type="http://schemas.openxmlformats.org/officeDocument/2006/relationships/slideLayout" Target="../slideLayouts/slideLayout418.xml"/><Relationship Id="rId28" Type="http://schemas.openxmlformats.org/officeDocument/2006/relationships/slideLayout" Target="../slideLayouts/slideLayout423.xml"/><Relationship Id="rId10" Type="http://schemas.openxmlformats.org/officeDocument/2006/relationships/slideLayout" Target="../slideLayouts/slideLayout405.xml"/><Relationship Id="rId19" Type="http://schemas.openxmlformats.org/officeDocument/2006/relationships/slideLayout" Target="../slideLayouts/slideLayout414.xml"/><Relationship Id="rId31" Type="http://schemas.openxmlformats.org/officeDocument/2006/relationships/slideLayout" Target="../slideLayouts/slideLayout426.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slideLayout" Target="../slideLayouts/slideLayout409.xml"/><Relationship Id="rId22" Type="http://schemas.openxmlformats.org/officeDocument/2006/relationships/slideLayout" Target="../slideLayouts/slideLayout417.xml"/><Relationship Id="rId27" Type="http://schemas.openxmlformats.org/officeDocument/2006/relationships/slideLayout" Target="../slideLayouts/slideLayout422.xml"/><Relationship Id="rId30" Type="http://schemas.openxmlformats.org/officeDocument/2006/relationships/slideLayout" Target="../slideLayouts/slideLayout425.xml"/><Relationship Id="rId8" Type="http://schemas.openxmlformats.org/officeDocument/2006/relationships/slideLayout" Target="../slideLayouts/slideLayout40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34" Type="http://schemas.openxmlformats.org/officeDocument/2006/relationships/image" Target="../media/image1.png"/><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theme" Target="../theme/theme3.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8"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34" Type="http://schemas.openxmlformats.org/officeDocument/2006/relationships/image" Target="../media/image1.png"/><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theme" Target="../theme/theme4.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8"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34" Type="http://schemas.openxmlformats.org/officeDocument/2006/relationships/image" Target="../media/image1.png"/><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theme" Target="../theme/theme5.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32" Type="http://schemas.openxmlformats.org/officeDocument/2006/relationships/slideLayout" Target="../slideLayouts/slideLayout139.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slideLayout" Target="../slideLayouts/slideLayout138.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8" Type="http://schemas.openxmlformats.org/officeDocument/2006/relationships/slideLayout" Target="../slideLayouts/slideLayout11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34" Type="http://schemas.openxmlformats.org/officeDocument/2006/relationships/image" Target="../media/image1.png"/><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theme" Target="../theme/theme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29" Type="http://schemas.openxmlformats.org/officeDocument/2006/relationships/slideLayout" Target="../slideLayouts/slideLayout168.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32" Type="http://schemas.openxmlformats.org/officeDocument/2006/relationships/slideLayout" Target="../slideLayouts/slideLayout171.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31" Type="http://schemas.openxmlformats.org/officeDocument/2006/relationships/slideLayout" Target="../slideLayouts/slideLayout170.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8" Type="http://schemas.openxmlformats.org/officeDocument/2006/relationships/slideLayout" Target="../slideLayouts/slideLayout14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26" Type="http://schemas.openxmlformats.org/officeDocument/2006/relationships/slideLayout" Target="../slideLayouts/slideLayout197.xml"/><Relationship Id="rId3" Type="http://schemas.openxmlformats.org/officeDocument/2006/relationships/slideLayout" Target="../slideLayouts/slideLayout174.xml"/><Relationship Id="rId21" Type="http://schemas.openxmlformats.org/officeDocument/2006/relationships/slideLayout" Target="../slideLayouts/slideLayout192.xml"/><Relationship Id="rId34" Type="http://schemas.openxmlformats.org/officeDocument/2006/relationships/image" Target="../media/image1.png"/><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5" Type="http://schemas.openxmlformats.org/officeDocument/2006/relationships/slideLayout" Target="../slideLayouts/slideLayout196.xml"/><Relationship Id="rId33" Type="http://schemas.openxmlformats.org/officeDocument/2006/relationships/theme" Target="../theme/theme7.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0" Type="http://schemas.openxmlformats.org/officeDocument/2006/relationships/slideLayout" Target="../slideLayouts/slideLayout191.xml"/><Relationship Id="rId29" Type="http://schemas.openxmlformats.org/officeDocument/2006/relationships/slideLayout" Target="../slideLayouts/slideLayout200.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24" Type="http://schemas.openxmlformats.org/officeDocument/2006/relationships/slideLayout" Target="../slideLayouts/slideLayout195.xml"/><Relationship Id="rId32" Type="http://schemas.openxmlformats.org/officeDocument/2006/relationships/slideLayout" Target="../slideLayouts/slideLayout203.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23" Type="http://schemas.openxmlformats.org/officeDocument/2006/relationships/slideLayout" Target="../slideLayouts/slideLayout194.xml"/><Relationship Id="rId28" Type="http://schemas.openxmlformats.org/officeDocument/2006/relationships/slideLayout" Target="../slideLayouts/slideLayout199.xml"/><Relationship Id="rId10" Type="http://schemas.openxmlformats.org/officeDocument/2006/relationships/slideLayout" Target="../slideLayouts/slideLayout181.xml"/><Relationship Id="rId19" Type="http://schemas.openxmlformats.org/officeDocument/2006/relationships/slideLayout" Target="../slideLayouts/slideLayout190.xml"/><Relationship Id="rId31" Type="http://schemas.openxmlformats.org/officeDocument/2006/relationships/slideLayout" Target="../slideLayouts/slideLayout202.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 Id="rId22" Type="http://schemas.openxmlformats.org/officeDocument/2006/relationships/slideLayout" Target="../slideLayouts/slideLayout193.xml"/><Relationship Id="rId27" Type="http://schemas.openxmlformats.org/officeDocument/2006/relationships/slideLayout" Target="../slideLayouts/slideLayout198.xml"/><Relationship Id="rId30" Type="http://schemas.openxmlformats.org/officeDocument/2006/relationships/slideLayout" Target="../slideLayouts/slideLayout201.xml"/><Relationship Id="rId8" Type="http://schemas.openxmlformats.org/officeDocument/2006/relationships/slideLayout" Target="../slideLayouts/slideLayout179.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26" Type="http://schemas.openxmlformats.org/officeDocument/2006/relationships/slideLayout" Target="../slideLayouts/slideLayout229.xml"/><Relationship Id="rId3" Type="http://schemas.openxmlformats.org/officeDocument/2006/relationships/slideLayout" Target="../slideLayouts/slideLayout206.xml"/><Relationship Id="rId21" Type="http://schemas.openxmlformats.org/officeDocument/2006/relationships/slideLayout" Target="../slideLayouts/slideLayout224.xml"/><Relationship Id="rId34" Type="http://schemas.openxmlformats.org/officeDocument/2006/relationships/image" Target="../media/image1.png"/><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slideLayout" Target="../slideLayouts/slideLayout228.xml"/><Relationship Id="rId33" Type="http://schemas.openxmlformats.org/officeDocument/2006/relationships/theme" Target="../theme/theme8.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slideLayout" Target="../slideLayouts/slideLayout223.xml"/><Relationship Id="rId29" Type="http://schemas.openxmlformats.org/officeDocument/2006/relationships/slideLayout" Target="../slideLayouts/slideLayout232.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24" Type="http://schemas.openxmlformats.org/officeDocument/2006/relationships/slideLayout" Target="../slideLayouts/slideLayout227.xml"/><Relationship Id="rId32" Type="http://schemas.openxmlformats.org/officeDocument/2006/relationships/slideLayout" Target="../slideLayouts/slideLayout235.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23" Type="http://schemas.openxmlformats.org/officeDocument/2006/relationships/slideLayout" Target="../slideLayouts/slideLayout226.xml"/><Relationship Id="rId28" Type="http://schemas.openxmlformats.org/officeDocument/2006/relationships/slideLayout" Target="../slideLayouts/slideLayout231.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31" Type="http://schemas.openxmlformats.org/officeDocument/2006/relationships/slideLayout" Target="../slideLayouts/slideLayout234.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slideLayout" Target="../slideLayouts/slideLayout225.xml"/><Relationship Id="rId27" Type="http://schemas.openxmlformats.org/officeDocument/2006/relationships/slideLayout" Target="../slideLayouts/slideLayout230.xml"/><Relationship Id="rId30" Type="http://schemas.openxmlformats.org/officeDocument/2006/relationships/slideLayout" Target="../slideLayouts/slideLayout233.xml"/><Relationship Id="rId8" Type="http://schemas.openxmlformats.org/officeDocument/2006/relationships/slideLayout" Target="../slideLayouts/slideLayout211.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26" Type="http://schemas.openxmlformats.org/officeDocument/2006/relationships/slideLayout" Target="../slideLayouts/slideLayout261.xml"/><Relationship Id="rId3" Type="http://schemas.openxmlformats.org/officeDocument/2006/relationships/slideLayout" Target="../slideLayouts/slideLayout238.xml"/><Relationship Id="rId21" Type="http://schemas.openxmlformats.org/officeDocument/2006/relationships/slideLayout" Target="../slideLayouts/slideLayout256.xml"/><Relationship Id="rId34" Type="http://schemas.openxmlformats.org/officeDocument/2006/relationships/image" Target="../media/image1.png"/><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slideLayout" Target="../slideLayouts/slideLayout260.xml"/><Relationship Id="rId33" Type="http://schemas.openxmlformats.org/officeDocument/2006/relationships/theme" Target="../theme/theme9.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slideLayout" Target="../slideLayouts/slideLayout255.xml"/><Relationship Id="rId29" Type="http://schemas.openxmlformats.org/officeDocument/2006/relationships/slideLayout" Target="../slideLayouts/slideLayout264.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24" Type="http://schemas.openxmlformats.org/officeDocument/2006/relationships/slideLayout" Target="../slideLayouts/slideLayout259.xml"/><Relationship Id="rId32" Type="http://schemas.openxmlformats.org/officeDocument/2006/relationships/slideLayout" Target="../slideLayouts/slideLayout267.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23" Type="http://schemas.openxmlformats.org/officeDocument/2006/relationships/slideLayout" Target="../slideLayouts/slideLayout258.xml"/><Relationship Id="rId28" Type="http://schemas.openxmlformats.org/officeDocument/2006/relationships/slideLayout" Target="../slideLayouts/slideLayout263.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31" Type="http://schemas.openxmlformats.org/officeDocument/2006/relationships/slideLayout" Target="../slideLayouts/slideLayout266.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 Id="rId22" Type="http://schemas.openxmlformats.org/officeDocument/2006/relationships/slideLayout" Target="../slideLayouts/slideLayout257.xml"/><Relationship Id="rId27" Type="http://schemas.openxmlformats.org/officeDocument/2006/relationships/slideLayout" Target="../slideLayouts/slideLayout262.xml"/><Relationship Id="rId30" Type="http://schemas.openxmlformats.org/officeDocument/2006/relationships/slideLayout" Target="../slideLayouts/slideLayout265.xml"/><Relationship Id="rId8" Type="http://schemas.openxmlformats.org/officeDocument/2006/relationships/slideLayout" Target="../slideLayouts/slideLayout2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name="simple-light-2">
    <p:bg>
      <p:bgPr>
        <a:blipFill>
          <a:blip r:embed="rId34">
            <a:alphaModFix/>
          </a:blip>
          <a:stretch>
            <a:fillRect/>
          </a:stretch>
        </a:blipFill>
        <a:effectLst/>
      </p:bgPr>
    </p:bg>
    <p:spTree>
      <p:nvGrpSpPr>
        <p:cNvPr id="1" name="Shape 2346"/>
        <p:cNvGrpSpPr/>
        <p:nvPr/>
      </p:nvGrpSpPr>
      <p:grpSpPr>
        <a:xfrm>
          <a:off x="0" y="0"/>
          <a:ext cx="0" cy="0"/>
          <a:chOff x="0" y="0"/>
          <a:chExt cx="0" cy="0"/>
        </a:xfrm>
      </p:grpSpPr>
      <p:sp>
        <p:nvSpPr>
          <p:cNvPr id="2347" name="Google Shape;2347;p277"/>
          <p:cNvSpPr txBox="1">
            <a:spLocks noGrp="1"/>
          </p:cNvSpPr>
          <p:nvPr>
            <p:ph type="title"/>
          </p:nvPr>
        </p:nvSpPr>
        <p:spPr>
          <a:xfrm>
            <a:off x="714175" y="445025"/>
            <a:ext cx="77157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1pPr>
            <a:lvl2pPr lvl="1"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2pPr>
            <a:lvl3pPr lvl="2"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3pPr>
            <a:lvl4pPr lvl="3"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4pPr>
            <a:lvl5pPr lvl="4"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5pPr>
            <a:lvl6pPr lvl="5"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6pPr>
            <a:lvl7pPr lvl="6"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7pPr>
            <a:lvl8pPr lvl="7"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8pPr>
            <a:lvl9pPr lvl="8"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9pPr>
          </a:lstStyle>
          <a:p>
            <a:endParaRPr/>
          </a:p>
        </p:txBody>
      </p:sp>
      <p:sp>
        <p:nvSpPr>
          <p:cNvPr id="2348" name="Google Shape;2348;p277"/>
          <p:cNvSpPr txBox="1">
            <a:spLocks noGrp="1"/>
          </p:cNvSpPr>
          <p:nvPr>
            <p:ph type="body" idx="1"/>
          </p:nvPr>
        </p:nvSpPr>
        <p:spPr>
          <a:xfrm>
            <a:off x="714175" y="1152475"/>
            <a:ext cx="77157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 id="2147483936" r:id="rId22"/>
    <p:sldLayoutId id="2147483937" r:id="rId23"/>
    <p:sldLayoutId id="2147483938" r:id="rId24"/>
    <p:sldLayoutId id="2147483939" r:id="rId25"/>
    <p:sldLayoutId id="2147483940" r:id="rId26"/>
    <p:sldLayoutId id="2147483941" r:id="rId27"/>
    <p:sldLayoutId id="2147483942" r:id="rId28"/>
    <p:sldLayoutId id="2147483943" r:id="rId29"/>
    <p:sldLayoutId id="2147483944" r:id="rId30"/>
    <p:sldLayoutId id="2147483945" r:id="rId31"/>
    <p:sldLayoutId id="2147483946"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name="simple-light-2">
    <p:bg>
      <p:bgPr>
        <a:blipFill>
          <a:blip r:embed="rId34">
            <a:alphaModFix/>
          </a:blip>
          <a:stretch>
            <a:fillRect/>
          </a:stretch>
        </a:blipFill>
        <a:effectLst/>
      </p:bgPr>
    </p:bg>
    <p:spTree>
      <p:nvGrpSpPr>
        <p:cNvPr id="1" name="Shape 2633"/>
        <p:cNvGrpSpPr/>
        <p:nvPr/>
      </p:nvGrpSpPr>
      <p:grpSpPr>
        <a:xfrm>
          <a:off x="0" y="0"/>
          <a:ext cx="0" cy="0"/>
          <a:chOff x="0" y="0"/>
          <a:chExt cx="0" cy="0"/>
        </a:xfrm>
      </p:grpSpPr>
      <p:sp>
        <p:nvSpPr>
          <p:cNvPr id="2634" name="Google Shape;2634;p310"/>
          <p:cNvSpPr txBox="1">
            <a:spLocks noGrp="1"/>
          </p:cNvSpPr>
          <p:nvPr>
            <p:ph type="title"/>
          </p:nvPr>
        </p:nvSpPr>
        <p:spPr>
          <a:xfrm>
            <a:off x="714175" y="445025"/>
            <a:ext cx="77157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1pPr>
            <a:lvl2pPr lvl="1"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2pPr>
            <a:lvl3pPr lvl="2"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3pPr>
            <a:lvl4pPr lvl="3"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4pPr>
            <a:lvl5pPr lvl="4"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5pPr>
            <a:lvl6pPr lvl="5"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6pPr>
            <a:lvl7pPr lvl="6"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7pPr>
            <a:lvl8pPr lvl="7"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8pPr>
            <a:lvl9pPr lvl="8"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9pPr>
          </a:lstStyle>
          <a:p>
            <a:endParaRPr/>
          </a:p>
        </p:txBody>
      </p:sp>
      <p:sp>
        <p:nvSpPr>
          <p:cNvPr id="2635" name="Google Shape;2635;p310"/>
          <p:cNvSpPr txBox="1">
            <a:spLocks noGrp="1"/>
          </p:cNvSpPr>
          <p:nvPr>
            <p:ph type="body" idx="1"/>
          </p:nvPr>
        </p:nvSpPr>
        <p:spPr>
          <a:xfrm>
            <a:off x="714175" y="1152475"/>
            <a:ext cx="77157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 id="2147483970" r:id="rId24"/>
    <p:sldLayoutId id="2147483971" r:id="rId25"/>
    <p:sldLayoutId id="2147483972" r:id="rId26"/>
    <p:sldLayoutId id="2147483973" r:id="rId27"/>
    <p:sldLayoutId id="2147483974" r:id="rId28"/>
    <p:sldLayoutId id="2147483975" r:id="rId29"/>
    <p:sldLayoutId id="2147483976" r:id="rId30"/>
    <p:sldLayoutId id="2147483977" r:id="rId31"/>
    <p:sldLayoutId id="2147483978"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name="simple-light-2">
    <p:bg>
      <p:bgPr>
        <a:blipFill>
          <a:blip r:embed="rId34">
            <a:alphaModFix/>
          </a:blip>
          <a:stretch>
            <a:fillRect/>
          </a:stretch>
        </a:blipFill>
        <a:effectLst/>
      </p:bgPr>
    </p:bg>
    <p:spTree>
      <p:nvGrpSpPr>
        <p:cNvPr id="1" name="Shape 2920"/>
        <p:cNvGrpSpPr/>
        <p:nvPr/>
      </p:nvGrpSpPr>
      <p:grpSpPr>
        <a:xfrm>
          <a:off x="0" y="0"/>
          <a:ext cx="0" cy="0"/>
          <a:chOff x="0" y="0"/>
          <a:chExt cx="0" cy="0"/>
        </a:xfrm>
      </p:grpSpPr>
      <p:sp>
        <p:nvSpPr>
          <p:cNvPr id="2921" name="Google Shape;2921;p343"/>
          <p:cNvSpPr txBox="1">
            <a:spLocks noGrp="1"/>
          </p:cNvSpPr>
          <p:nvPr>
            <p:ph type="title"/>
          </p:nvPr>
        </p:nvSpPr>
        <p:spPr>
          <a:xfrm>
            <a:off x="714175" y="445025"/>
            <a:ext cx="77157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1pPr>
            <a:lvl2pPr lvl="1"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2pPr>
            <a:lvl3pPr lvl="2"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3pPr>
            <a:lvl4pPr lvl="3"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4pPr>
            <a:lvl5pPr lvl="4"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5pPr>
            <a:lvl6pPr lvl="5"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6pPr>
            <a:lvl7pPr lvl="6"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7pPr>
            <a:lvl8pPr lvl="7"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8pPr>
            <a:lvl9pPr lvl="8"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9pPr>
          </a:lstStyle>
          <a:p>
            <a:endParaRPr/>
          </a:p>
        </p:txBody>
      </p:sp>
      <p:sp>
        <p:nvSpPr>
          <p:cNvPr id="2922" name="Google Shape;2922;p343"/>
          <p:cNvSpPr txBox="1">
            <a:spLocks noGrp="1"/>
          </p:cNvSpPr>
          <p:nvPr>
            <p:ph type="body" idx="1"/>
          </p:nvPr>
        </p:nvSpPr>
        <p:spPr>
          <a:xfrm>
            <a:off x="714175" y="1152475"/>
            <a:ext cx="77157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6" r:id="rId28"/>
    <p:sldLayoutId id="2147484007" r:id="rId29"/>
    <p:sldLayoutId id="2147484008" r:id="rId30"/>
    <p:sldLayoutId id="2147484009" r:id="rId31"/>
    <p:sldLayoutId id="214748401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name="simple-light-2">
    <p:bg>
      <p:bgPr>
        <a:blipFill>
          <a:blip r:embed="rId34">
            <a:alphaModFix/>
          </a:blip>
          <a:stretch>
            <a:fillRect/>
          </a:stretch>
        </a:blipFill>
        <a:effectLst/>
      </p:bgPr>
    </p:bg>
    <p:spTree>
      <p:nvGrpSpPr>
        <p:cNvPr id="1" name="Shape 3207"/>
        <p:cNvGrpSpPr/>
        <p:nvPr/>
      </p:nvGrpSpPr>
      <p:grpSpPr>
        <a:xfrm>
          <a:off x="0" y="0"/>
          <a:ext cx="0" cy="0"/>
          <a:chOff x="0" y="0"/>
          <a:chExt cx="0" cy="0"/>
        </a:xfrm>
      </p:grpSpPr>
      <p:sp>
        <p:nvSpPr>
          <p:cNvPr id="3208" name="Google Shape;3208;p376"/>
          <p:cNvSpPr txBox="1">
            <a:spLocks noGrp="1"/>
          </p:cNvSpPr>
          <p:nvPr>
            <p:ph type="title"/>
          </p:nvPr>
        </p:nvSpPr>
        <p:spPr>
          <a:xfrm>
            <a:off x="714175" y="445025"/>
            <a:ext cx="77157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1pPr>
            <a:lvl2pPr lvl="1"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2pPr>
            <a:lvl3pPr lvl="2"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3pPr>
            <a:lvl4pPr lvl="3"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4pPr>
            <a:lvl5pPr lvl="4"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5pPr>
            <a:lvl6pPr lvl="5"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6pPr>
            <a:lvl7pPr lvl="6"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7pPr>
            <a:lvl8pPr lvl="7"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8pPr>
            <a:lvl9pPr lvl="8"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9pPr>
          </a:lstStyle>
          <a:p>
            <a:endParaRPr/>
          </a:p>
        </p:txBody>
      </p:sp>
      <p:sp>
        <p:nvSpPr>
          <p:cNvPr id="3209" name="Google Shape;3209;p376"/>
          <p:cNvSpPr txBox="1">
            <a:spLocks noGrp="1"/>
          </p:cNvSpPr>
          <p:nvPr>
            <p:ph type="body" idx="1"/>
          </p:nvPr>
        </p:nvSpPr>
        <p:spPr>
          <a:xfrm>
            <a:off x="714175" y="1152475"/>
            <a:ext cx="77157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 id="2147484029" r:id="rId19"/>
    <p:sldLayoutId id="2147484030" r:id="rId20"/>
    <p:sldLayoutId id="2147484031" r:id="rId21"/>
    <p:sldLayoutId id="2147484032" r:id="rId22"/>
    <p:sldLayoutId id="2147484033" r:id="rId23"/>
    <p:sldLayoutId id="2147484034" r:id="rId24"/>
    <p:sldLayoutId id="2147484035" r:id="rId25"/>
    <p:sldLayoutId id="2147484036" r:id="rId26"/>
    <p:sldLayoutId id="2147484037" r:id="rId27"/>
    <p:sldLayoutId id="2147484038" r:id="rId28"/>
    <p:sldLayoutId id="2147484039" r:id="rId29"/>
    <p:sldLayoutId id="2147484040" r:id="rId30"/>
    <p:sldLayoutId id="2147484041" r:id="rId31"/>
    <p:sldLayoutId id="2147484042"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name="simple-light-2">
    <p:bg>
      <p:bgPr>
        <a:blipFill>
          <a:blip r:embed="rId34">
            <a:alphaModFix/>
          </a:blip>
          <a:stretch>
            <a:fillRect/>
          </a:stretch>
        </a:blipFill>
        <a:effectLst/>
      </p:bgPr>
    </p:bg>
    <p:spTree>
      <p:nvGrpSpPr>
        <p:cNvPr id="1" name="Shape 3494"/>
        <p:cNvGrpSpPr/>
        <p:nvPr/>
      </p:nvGrpSpPr>
      <p:grpSpPr>
        <a:xfrm>
          <a:off x="0" y="0"/>
          <a:ext cx="0" cy="0"/>
          <a:chOff x="0" y="0"/>
          <a:chExt cx="0" cy="0"/>
        </a:xfrm>
      </p:grpSpPr>
      <p:sp>
        <p:nvSpPr>
          <p:cNvPr id="3495" name="Google Shape;3495;p409"/>
          <p:cNvSpPr txBox="1">
            <a:spLocks noGrp="1"/>
          </p:cNvSpPr>
          <p:nvPr>
            <p:ph type="title"/>
          </p:nvPr>
        </p:nvSpPr>
        <p:spPr>
          <a:xfrm>
            <a:off x="714175" y="445025"/>
            <a:ext cx="77157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1pPr>
            <a:lvl2pPr lvl="1"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2pPr>
            <a:lvl3pPr lvl="2"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3pPr>
            <a:lvl4pPr lvl="3"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4pPr>
            <a:lvl5pPr lvl="4"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5pPr>
            <a:lvl6pPr lvl="5"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6pPr>
            <a:lvl7pPr lvl="6"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7pPr>
            <a:lvl8pPr lvl="7"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8pPr>
            <a:lvl9pPr lvl="8"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9pPr>
          </a:lstStyle>
          <a:p>
            <a:endParaRPr/>
          </a:p>
        </p:txBody>
      </p:sp>
      <p:sp>
        <p:nvSpPr>
          <p:cNvPr id="3496" name="Google Shape;3496;p409"/>
          <p:cNvSpPr txBox="1">
            <a:spLocks noGrp="1"/>
          </p:cNvSpPr>
          <p:nvPr>
            <p:ph type="body" idx="1"/>
          </p:nvPr>
        </p:nvSpPr>
        <p:spPr>
          <a:xfrm>
            <a:off x="714175" y="1152475"/>
            <a:ext cx="77157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7" r:id="rId15"/>
    <p:sldLayoutId id="2147484058" r:id="rId16"/>
    <p:sldLayoutId id="2147484059" r:id="rId17"/>
    <p:sldLayoutId id="2147484060" r:id="rId18"/>
    <p:sldLayoutId id="2147484061" r:id="rId19"/>
    <p:sldLayoutId id="2147484062" r:id="rId20"/>
    <p:sldLayoutId id="2147484063" r:id="rId21"/>
    <p:sldLayoutId id="2147484064" r:id="rId22"/>
    <p:sldLayoutId id="2147484065" r:id="rId23"/>
    <p:sldLayoutId id="2147484066" r:id="rId24"/>
    <p:sldLayoutId id="2147484067" r:id="rId25"/>
    <p:sldLayoutId id="2147484068" r:id="rId26"/>
    <p:sldLayoutId id="2147484069" r:id="rId27"/>
    <p:sldLayoutId id="2147484070" r:id="rId28"/>
    <p:sldLayoutId id="2147484071" r:id="rId29"/>
    <p:sldLayoutId id="2147484072" r:id="rId30"/>
    <p:sldLayoutId id="2147484073" r:id="rId31"/>
    <p:sldLayoutId id="2147484074"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3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14175" y="445025"/>
            <a:ext cx="77157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1pPr>
            <a:lvl2pPr lvl="1"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2pPr>
            <a:lvl3pPr lvl="2"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3pPr>
            <a:lvl4pPr lvl="3"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4pPr>
            <a:lvl5pPr lvl="4"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5pPr>
            <a:lvl6pPr lvl="5"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6pPr>
            <a:lvl7pPr lvl="6"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7pPr>
            <a:lvl8pPr lvl="7"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8pPr>
            <a:lvl9pPr lvl="8"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9pPr>
          </a:lstStyle>
          <a:p>
            <a:endParaRPr/>
          </a:p>
        </p:txBody>
      </p:sp>
      <p:sp>
        <p:nvSpPr>
          <p:cNvPr id="52" name="Google Shape;52;p13"/>
          <p:cNvSpPr txBox="1">
            <a:spLocks noGrp="1"/>
          </p:cNvSpPr>
          <p:nvPr>
            <p:ph type="body" idx="1"/>
          </p:nvPr>
        </p:nvSpPr>
        <p:spPr>
          <a:xfrm>
            <a:off x="714175" y="1152475"/>
            <a:ext cx="77157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blipFill>
          <a:blip r:embed="rId34">
            <a:alphaModFix/>
          </a:blip>
          <a:stretch>
            <a:fillRect/>
          </a:stretch>
        </a:blipFill>
        <a:effectLst/>
      </p:bgPr>
    </p:bg>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714175" y="445025"/>
            <a:ext cx="77157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1pPr>
            <a:lvl2pPr lvl="1"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2pPr>
            <a:lvl3pPr lvl="2"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3pPr>
            <a:lvl4pPr lvl="3"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4pPr>
            <a:lvl5pPr lvl="4"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5pPr>
            <a:lvl6pPr lvl="5"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6pPr>
            <a:lvl7pPr lvl="6"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7pPr>
            <a:lvl8pPr lvl="7"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8pPr>
            <a:lvl9pPr lvl="8"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9pPr>
          </a:lstStyle>
          <a:p>
            <a:endParaRPr/>
          </a:p>
        </p:txBody>
      </p:sp>
      <p:sp>
        <p:nvSpPr>
          <p:cNvPr id="339" name="Google Shape;339;p46"/>
          <p:cNvSpPr txBox="1">
            <a:spLocks noGrp="1"/>
          </p:cNvSpPr>
          <p:nvPr>
            <p:ph type="body" idx="1"/>
          </p:nvPr>
        </p:nvSpPr>
        <p:spPr>
          <a:xfrm>
            <a:off x="714175" y="1152475"/>
            <a:ext cx="77157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blipFill>
          <a:blip r:embed="rId34">
            <a:alphaModFix/>
          </a:blip>
          <a:stretch>
            <a:fillRect/>
          </a:stretch>
        </a:blipFill>
        <a:effectLst/>
      </p:bgPr>
    </p:bg>
    <p:spTree>
      <p:nvGrpSpPr>
        <p:cNvPr id="1" name="Shape 624"/>
        <p:cNvGrpSpPr/>
        <p:nvPr/>
      </p:nvGrpSpPr>
      <p:grpSpPr>
        <a:xfrm>
          <a:off x="0" y="0"/>
          <a:ext cx="0" cy="0"/>
          <a:chOff x="0" y="0"/>
          <a:chExt cx="0" cy="0"/>
        </a:xfrm>
      </p:grpSpPr>
      <p:sp>
        <p:nvSpPr>
          <p:cNvPr id="625" name="Google Shape;625;p79"/>
          <p:cNvSpPr txBox="1">
            <a:spLocks noGrp="1"/>
          </p:cNvSpPr>
          <p:nvPr>
            <p:ph type="title"/>
          </p:nvPr>
        </p:nvSpPr>
        <p:spPr>
          <a:xfrm>
            <a:off x="714175" y="445025"/>
            <a:ext cx="77157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1pPr>
            <a:lvl2pPr lvl="1"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2pPr>
            <a:lvl3pPr lvl="2"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3pPr>
            <a:lvl4pPr lvl="3"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4pPr>
            <a:lvl5pPr lvl="4"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5pPr>
            <a:lvl6pPr lvl="5"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6pPr>
            <a:lvl7pPr lvl="6"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7pPr>
            <a:lvl8pPr lvl="7"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8pPr>
            <a:lvl9pPr lvl="8"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9pPr>
          </a:lstStyle>
          <a:p>
            <a:endParaRPr/>
          </a:p>
        </p:txBody>
      </p:sp>
      <p:sp>
        <p:nvSpPr>
          <p:cNvPr id="626" name="Google Shape;626;p79"/>
          <p:cNvSpPr txBox="1">
            <a:spLocks noGrp="1"/>
          </p:cNvSpPr>
          <p:nvPr>
            <p:ph type="body" idx="1"/>
          </p:nvPr>
        </p:nvSpPr>
        <p:spPr>
          <a:xfrm>
            <a:off x="714175" y="1152475"/>
            <a:ext cx="77157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blipFill>
          <a:blip r:embed="rId34">
            <a:alphaModFix/>
          </a:blip>
          <a:stretch>
            <a:fillRect/>
          </a:stretch>
        </a:blipFill>
        <a:effectLst/>
      </p:bgPr>
    </p:bg>
    <p:spTree>
      <p:nvGrpSpPr>
        <p:cNvPr id="1" name="Shape 911"/>
        <p:cNvGrpSpPr/>
        <p:nvPr/>
      </p:nvGrpSpPr>
      <p:grpSpPr>
        <a:xfrm>
          <a:off x="0" y="0"/>
          <a:ext cx="0" cy="0"/>
          <a:chOff x="0" y="0"/>
          <a:chExt cx="0" cy="0"/>
        </a:xfrm>
      </p:grpSpPr>
      <p:sp>
        <p:nvSpPr>
          <p:cNvPr id="912" name="Google Shape;912;p112"/>
          <p:cNvSpPr txBox="1">
            <a:spLocks noGrp="1"/>
          </p:cNvSpPr>
          <p:nvPr>
            <p:ph type="title"/>
          </p:nvPr>
        </p:nvSpPr>
        <p:spPr>
          <a:xfrm>
            <a:off x="714175" y="445025"/>
            <a:ext cx="77157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1pPr>
            <a:lvl2pPr lvl="1"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2pPr>
            <a:lvl3pPr lvl="2"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3pPr>
            <a:lvl4pPr lvl="3"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4pPr>
            <a:lvl5pPr lvl="4"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5pPr>
            <a:lvl6pPr lvl="5"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6pPr>
            <a:lvl7pPr lvl="6"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7pPr>
            <a:lvl8pPr lvl="7"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8pPr>
            <a:lvl9pPr lvl="8"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9pPr>
          </a:lstStyle>
          <a:p>
            <a:endParaRPr/>
          </a:p>
        </p:txBody>
      </p:sp>
      <p:sp>
        <p:nvSpPr>
          <p:cNvPr id="913" name="Google Shape;913;p112"/>
          <p:cNvSpPr txBox="1">
            <a:spLocks noGrp="1"/>
          </p:cNvSpPr>
          <p:nvPr>
            <p:ph type="body" idx="1"/>
          </p:nvPr>
        </p:nvSpPr>
        <p:spPr>
          <a:xfrm>
            <a:off x="714175" y="1152475"/>
            <a:ext cx="77157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blipFill>
          <a:blip r:embed="rId34">
            <a:alphaModFix/>
          </a:blip>
          <a:stretch>
            <a:fillRect/>
          </a:stretch>
        </a:blipFill>
        <a:effectLst/>
      </p:bgPr>
    </p:bg>
    <p:spTree>
      <p:nvGrpSpPr>
        <p:cNvPr id="1" name="Shape 1198"/>
        <p:cNvGrpSpPr/>
        <p:nvPr/>
      </p:nvGrpSpPr>
      <p:grpSpPr>
        <a:xfrm>
          <a:off x="0" y="0"/>
          <a:ext cx="0" cy="0"/>
          <a:chOff x="0" y="0"/>
          <a:chExt cx="0" cy="0"/>
        </a:xfrm>
      </p:grpSpPr>
      <p:sp>
        <p:nvSpPr>
          <p:cNvPr id="1199" name="Google Shape;1199;p145"/>
          <p:cNvSpPr txBox="1">
            <a:spLocks noGrp="1"/>
          </p:cNvSpPr>
          <p:nvPr>
            <p:ph type="title"/>
          </p:nvPr>
        </p:nvSpPr>
        <p:spPr>
          <a:xfrm>
            <a:off x="714175" y="445025"/>
            <a:ext cx="77157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1pPr>
            <a:lvl2pPr lvl="1"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2pPr>
            <a:lvl3pPr lvl="2"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3pPr>
            <a:lvl4pPr lvl="3"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4pPr>
            <a:lvl5pPr lvl="4"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5pPr>
            <a:lvl6pPr lvl="5"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6pPr>
            <a:lvl7pPr lvl="6"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7pPr>
            <a:lvl8pPr lvl="7"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8pPr>
            <a:lvl9pPr lvl="8"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9pPr>
          </a:lstStyle>
          <a:p>
            <a:endParaRPr/>
          </a:p>
        </p:txBody>
      </p:sp>
      <p:sp>
        <p:nvSpPr>
          <p:cNvPr id="1200" name="Google Shape;1200;p145"/>
          <p:cNvSpPr txBox="1">
            <a:spLocks noGrp="1"/>
          </p:cNvSpPr>
          <p:nvPr>
            <p:ph type="body" idx="1"/>
          </p:nvPr>
        </p:nvSpPr>
        <p:spPr>
          <a:xfrm>
            <a:off x="714175" y="1152475"/>
            <a:ext cx="77157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 id="2147483817" r:id="rId31"/>
    <p:sldLayoutId id="2147483818"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blipFill>
          <a:blip r:embed="rId34">
            <a:alphaModFix/>
          </a:blip>
          <a:stretch>
            <a:fillRect/>
          </a:stretch>
        </a:blipFill>
        <a:effectLst/>
      </p:bgPr>
    </p:bg>
    <p:spTree>
      <p:nvGrpSpPr>
        <p:cNvPr id="1" name="Shape 1485"/>
        <p:cNvGrpSpPr/>
        <p:nvPr/>
      </p:nvGrpSpPr>
      <p:grpSpPr>
        <a:xfrm>
          <a:off x="0" y="0"/>
          <a:ext cx="0" cy="0"/>
          <a:chOff x="0" y="0"/>
          <a:chExt cx="0" cy="0"/>
        </a:xfrm>
      </p:grpSpPr>
      <p:sp>
        <p:nvSpPr>
          <p:cNvPr id="1486" name="Google Shape;1486;p178"/>
          <p:cNvSpPr txBox="1">
            <a:spLocks noGrp="1"/>
          </p:cNvSpPr>
          <p:nvPr>
            <p:ph type="title"/>
          </p:nvPr>
        </p:nvSpPr>
        <p:spPr>
          <a:xfrm>
            <a:off x="714175" y="445025"/>
            <a:ext cx="77157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1pPr>
            <a:lvl2pPr lvl="1"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2pPr>
            <a:lvl3pPr lvl="2"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3pPr>
            <a:lvl4pPr lvl="3"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4pPr>
            <a:lvl5pPr lvl="4"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5pPr>
            <a:lvl6pPr lvl="5"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6pPr>
            <a:lvl7pPr lvl="6"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7pPr>
            <a:lvl8pPr lvl="7"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8pPr>
            <a:lvl9pPr lvl="8"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9pPr>
          </a:lstStyle>
          <a:p>
            <a:endParaRPr/>
          </a:p>
        </p:txBody>
      </p:sp>
      <p:sp>
        <p:nvSpPr>
          <p:cNvPr id="1487" name="Google Shape;1487;p178"/>
          <p:cNvSpPr txBox="1">
            <a:spLocks noGrp="1"/>
          </p:cNvSpPr>
          <p:nvPr>
            <p:ph type="body" idx="1"/>
          </p:nvPr>
        </p:nvSpPr>
        <p:spPr>
          <a:xfrm>
            <a:off x="714175" y="1152475"/>
            <a:ext cx="77157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846" r:id="rId28"/>
    <p:sldLayoutId id="2147483847" r:id="rId29"/>
    <p:sldLayoutId id="2147483848" r:id="rId30"/>
    <p:sldLayoutId id="2147483849" r:id="rId31"/>
    <p:sldLayoutId id="214748385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blipFill>
          <a:blip r:embed="rId34">
            <a:alphaModFix/>
          </a:blip>
          <a:stretch>
            <a:fillRect/>
          </a:stretch>
        </a:blipFill>
        <a:effectLst/>
      </p:bgPr>
    </p:bg>
    <p:spTree>
      <p:nvGrpSpPr>
        <p:cNvPr id="1" name="Shape 1772"/>
        <p:cNvGrpSpPr/>
        <p:nvPr/>
      </p:nvGrpSpPr>
      <p:grpSpPr>
        <a:xfrm>
          <a:off x="0" y="0"/>
          <a:ext cx="0" cy="0"/>
          <a:chOff x="0" y="0"/>
          <a:chExt cx="0" cy="0"/>
        </a:xfrm>
      </p:grpSpPr>
      <p:sp>
        <p:nvSpPr>
          <p:cNvPr id="1773" name="Google Shape;1773;p211"/>
          <p:cNvSpPr txBox="1">
            <a:spLocks noGrp="1"/>
          </p:cNvSpPr>
          <p:nvPr>
            <p:ph type="title"/>
          </p:nvPr>
        </p:nvSpPr>
        <p:spPr>
          <a:xfrm>
            <a:off x="714175" y="445025"/>
            <a:ext cx="77157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1pPr>
            <a:lvl2pPr lvl="1"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2pPr>
            <a:lvl3pPr lvl="2"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3pPr>
            <a:lvl4pPr lvl="3"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4pPr>
            <a:lvl5pPr lvl="4"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5pPr>
            <a:lvl6pPr lvl="5"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6pPr>
            <a:lvl7pPr lvl="6"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7pPr>
            <a:lvl8pPr lvl="7"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8pPr>
            <a:lvl9pPr lvl="8"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9pPr>
          </a:lstStyle>
          <a:p>
            <a:endParaRPr/>
          </a:p>
        </p:txBody>
      </p:sp>
      <p:sp>
        <p:nvSpPr>
          <p:cNvPr id="1774" name="Google Shape;1774;p211"/>
          <p:cNvSpPr txBox="1">
            <a:spLocks noGrp="1"/>
          </p:cNvSpPr>
          <p:nvPr>
            <p:ph type="body" idx="1"/>
          </p:nvPr>
        </p:nvSpPr>
        <p:spPr>
          <a:xfrm>
            <a:off x="714175" y="1152475"/>
            <a:ext cx="77157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blipFill>
          <a:blip r:embed="rId34">
            <a:alphaModFix/>
          </a:blip>
          <a:stretch>
            <a:fillRect/>
          </a:stretch>
        </a:blipFill>
        <a:effectLst/>
      </p:bgPr>
    </p:bg>
    <p:spTree>
      <p:nvGrpSpPr>
        <p:cNvPr id="1" name="Shape 2059"/>
        <p:cNvGrpSpPr/>
        <p:nvPr/>
      </p:nvGrpSpPr>
      <p:grpSpPr>
        <a:xfrm>
          <a:off x="0" y="0"/>
          <a:ext cx="0" cy="0"/>
          <a:chOff x="0" y="0"/>
          <a:chExt cx="0" cy="0"/>
        </a:xfrm>
      </p:grpSpPr>
      <p:sp>
        <p:nvSpPr>
          <p:cNvPr id="2060" name="Google Shape;2060;p244"/>
          <p:cNvSpPr txBox="1">
            <a:spLocks noGrp="1"/>
          </p:cNvSpPr>
          <p:nvPr>
            <p:ph type="title"/>
          </p:nvPr>
        </p:nvSpPr>
        <p:spPr>
          <a:xfrm>
            <a:off x="714175" y="445025"/>
            <a:ext cx="77157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1pPr>
            <a:lvl2pPr lvl="1"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2pPr>
            <a:lvl3pPr lvl="2"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3pPr>
            <a:lvl4pPr lvl="3"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4pPr>
            <a:lvl5pPr lvl="4"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5pPr>
            <a:lvl6pPr lvl="5"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6pPr>
            <a:lvl7pPr lvl="6"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7pPr>
            <a:lvl8pPr lvl="7"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8pPr>
            <a:lvl9pPr lvl="8" algn="ctr">
              <a:spcBef>
                <a:spcPts val="0"/>
              </a:spcBef>
              <a:spcAft>
                <a:spcPts val="0"/>
              </a:spcAft>
              <a:buClr>
                <a:schemeClr val="dk1"/>
              </a:buClr>
              <a:buSzPts val="3200"/>
              <a:buFont typeface="Autour One"/>
              <a:buNone/>
              <a:defRPr sz="3200">
                <a:solidFill>
                  <a:schemeClr val="dk1"/>
                </a:solidFill>
                <a:latin typeface="Autour One"/>
                <a:ea typeface="Autour One"/>
                <a:cs typeface="Autour One"/>
                <a:sym typeface="Autour One"/>
              </a:defRPr>
            </a:lvl9pPr>
          </a:lstStyle>
          <a:p>
            <a:endParaRPr/>
          </a:p>
        </p:txBody>
      </p:sp>
      <p:sp>
        <p:nvSpPr>
          <p:cNvPr id="2061" name="Google Shape;2061;p244"/>
          <p:cNvSpPr txBox="1">
            <a:spLocks noGrp="1"/>
          </p:cNvSpPr>
          <p:nvPr>
            <p:ph type="body" idx="1"/>
          </p:nvPr>
        </p:nvSpPr>
        <p:spPr>
          <a:xfrm>
            <a:off x="714175" y="1152475"/>
            <a:ext cx="77157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 id="2147483913" r:id="rId31"/>
    <p:sldLayoutId id="2147483914"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4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3.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9.xml"/><Relationship Id="rId5" Type="http://schemas.openxmlformats.org/officeDocument/2006/relationships/image" Target="../media/image1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9.xml"/><Relationship Id="rId5" Type="http://schemas.openxmlformats.org/officeDocument/2006/relationships/image" Target="../media/image20.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52.xml"/><Relationship Id="rId6" Type="http://schemas.openxmlformats.org/officeDocument/2006/relationships/image" Target="../media/image21.png"/><Relationship Id="rId5" Type="http://schemas.openxmlformats.org/officeDocument/2006/relationships/image" Target="../media/image6.pn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3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6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84"/>
        <p:cNvGrpSpPr/>
        <p:nvPr/>
      </p:nvGrpSpPr>
      <p:grpSpPr>
        <a:xfrm>
          <a:off x="0" y="0"/>
          <a:ext cx="0" cy="0"/>
          <a:chOff x="0" y="0"/>
          <a:chExt cx="0" cy="0"/>
        </a:xfrm>
      </p:grpSpPr>
      <p:pic>
        <p:nvPicPr>
          <p:cNvPr id="3785" name="Google Shape;3785;p442"/>
          <p:cNvPicPr preferRelativeResize="0"/>
          <p:nvPr/>
        </p:nvPicPr>
        <p:blipFill>
          <a:blip r:embed="rId3">
            <a:alphaModFix/>
          </a:blip>
          <a:stretch>
            <a:fillRect/>
          </a:stretch>
        </p:blipFill>
        <p:spPr>
          <a:xfrm rot="-7199996">
            <a:off x="7225090" y="4012223"/>
            <a:ext cx="3047245" cy="2081178"/>
          </a:xfrm>
          <a:prstGeom prst="rect">
            <a:avLst/>
          </a:prstGeom>
          <a:noFill/>
          <a:ln>
            <a:noFill/>
          </a:ln>
        </p:spPr>
      </p:pic>
      <p:sp>
        <p:nvSpPr>
          <p:cNvPr id="3786" name="Google Shape;3786;p442"/>
          <p:cNvSpPr txBox="1">
            <a:spLocks noGrp="1"/>
          </p:cNvSpPr>
          <p:nvPr>
            <p:ph type="ctrTitle"/>
          </p:nvPr>
        </p:nvSpPr>
        <p:spPr>
          <a:xfrm>
            <a:off x="714175" y="2185375"/>
            <a:ext cx="3857700" cy="147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Finding the </a:t>
            </a:r>
            <a:r>
              <a:rPr lang="en">
                <a:solidFill>
                  <a:schemeClr val="accent4"/>
                </a:solidFill>
              </a:rPr>
              <a:t>Inspiration</a:t>
            </a:r>
            <a:endParaRPr>
              <a:solidFill>
                <a:schemeClr val="accent4"/>
              </a:solidFill>
            </a:endParaRPr>
          </a:p>
        </p:txBody>
      </p:sp>
      <p:sp>
        <p:nvSpPr>
          <p:cNvPr id="3787" name="Google Shape;3787;p442"/>
          <p:cNvSpPr txBox="1">
            <a:spLocks noGrp="1"/>
          </p:cNvSpPr>
          <p:nvPr>
            <p:ph type="subTitle" idx="1"/>
          </p:nvPr>
        </p:nvSpPr>
        <p:spPr>
          <a:xfrm>
            <a:off x="790375" y="3662263"/>
            <a:ext cx="3781500" cy="40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rPr>
              <a:t>What’s YOUR “Why?”</a:t>
            </a:r>
            <a:endParaRPr>
              <a:solidFill>
                <a:schemeClr val="dk1"/>
              </a:solidFill>
            </a:endParaRPr>
          </a:p>
        </p:txBody>
      </p:sp>
      <p:grpSp>
        <p:nvGrpSpPr>
          <p:cNvPr id="3788" name="Google Shape;3788;p442"/>
          <p:cNvGrpSpPr/>
          <p:nvPr/>
        </p:nvGrpSpPr>
        <p:grpSpPr>
          <a:xfrm flipH="1">
            <a:off x="4580880" y="383171"/>
            <a:ext cx="3597433" cy="4072357"/>
            <a:chOff x="2381050" y="770150"/>
            <a:chExt cx="3300700" cy="3736450"/>
          </a:xfrm>
        </p:grpSpPr>
        <p:sp>
          <p:nvSpPr>
            <p:cNvPr id="3789" name="Google Shape;3789;p442"/>
            <p:cNvSpPr/>
            <p:nvPr/>
          </p:nvSpPr>
          <p:spPr>
            <a:xfrm>
              <a:off x="5600825" y="770150"/>
              <a:ext cx="80925" cy="62575"/>
            </a:xfrm>
            <a:custGeom>
              <a:avLst/>
              <a:gdLst/>
              <a:ahLst/>
              <a:cxnLst/>
              <a:rect l="l" t="t" r="r" b="b"/>
              <a:pathLst>
                <a:path w="3237" h="2503" extrusionOk="0">
                  <a:moveTo>
                    <a:pt x="1635" y="1"/>
                  </a:moveTo>
                  <a:cubicBezTo>
                    <a:pt x="1" y="1"/>
                    <a:pt x="1" y="2503"/>
                    <a:pt x="1635" y="2503"/>
                  </a:cubicBezTo>
                  <a:cubicBezTo>
                    <a:pt x="3237" y="2503"/>
                    <a:pt x="3237" y="1"/>
                    <a:pt x="1635" y="1"/>
                  </a:cubicBezTo>
                  <a:close/>
                </a:path>
              </a:pathLst>
            </a:custGeom>
            <a:solidFill>
              <a:srgbClr val="FFF9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442"/>
            <p:cNvSpPr/>
            <p:nvPr/>
          </p:nvSpPr>
          <p:spPr>
            <a:xfrm>
              <a:off x="3537700" y="2976800"/>
              <a:ext cx="587100" cy="1083575"/>
            </a:xfrm>
            <a:custGeom>
              <a:avLst/>
              <a:gdLst/>
              <a:ahLst/>
              <a:cxnLst/>
              <a:rect l="l" t="t" r="r" b="b"/>
              <a:pathLst>
                <a:path w="23484" h="43343" extrusionOk="0">
                  <a:moveTo>
                    <a:pt x="3303" y="0"/>
                  </a:moveTo>
                  <a:cubicBezTo>
                    <a:pt x="2856" y="0"/>
                    <a:pt x="2545" y="283"/>
                    <a:pt x="2335" y="832"/>
                  </a:cubicBezTo>
                  <a:cubicBezTo>
                    <a:pt x="2169" y="1366"/>
                    <a:pt x="2335" y="1899"/>
                    <a:pt x="2169" y="2400"/>
                  </a:cubicBezTo>
                  <a:cubicBezTo>
                    <a:pt x="2135" y="3034"/>
                    <a:pt x="2335" y="3667"/>
                    <a:pt x="2135" y="4301"/>
                  </a:cubicBezTo>
                  <a:cubicBezTo>
                    <a:pt x="1835" y="4802"/>
                    <a:pt x="2202" y="5335"/>
                    <a:pt x="1968" y="5836"/>
                  </a:cubicBezTo>
                  <a:cubicBezTo>
                    <a:pt x="2002" y="5869"/>
                    <a:pt x="2002" y="5969"/>
                    <a:pt x="1968" y="6002"/>
                  </a:cubicBezTo>
                  <a:cubicBezTo>
                    <a:pt x="1668" y="6736"/>
                    <a:pt x="2035" y="7503"/>
                    <a:pt x="1802" y="8204"/>
                  </a:cubicBezTo>
                  <a:cubicBezTo>
                    <a:pt x="1835" y="8237"/>
                    <a:pt x="1835" y="8337"/>
                    <a:pt x="1802" y="8371"/>
                  </a:cubicBezTo>
                  <a:cubicBezTo>
                    <a:pt x="1602" y="8704"/>
                    <a:pt x="1702" y="9138"/>
                    <a:pt x="1702" y="9505"/>
                  </a:cubicBezTo>
                  <a:cubicBezTo>
                    <a:pt x="1702" y="10506"/>
                    <a:pt x="1868" y="11473"/>
                    <a:pt x="1702" y="12474"/>
                  </a:cubicBezTo>
                  <a:cubicBezTo>
                    <a:pt x="1768" y="12707"/>
                    <a:pt x="1768" y="12974"/>
                    <a:pt x="1768" y="13208"/>
                  </a:cubicBezTo>
                  <a:cubicBezTo>
                    <a:pt x="1868" y="13474"/>
                    <a:pt x="1935" y="13675"/>
                    <a:pt x="1768" y="13908"/>
                  </a:cubicBezTo>
                  <a:cubicBezTo>
                    <a:pt x="1435" y="14709"/>
                    <a:pt x="1835" y="15543"/>
                    <a:pt x="1602" y="16343"/>
                  </a:cubicBezTo>
                  <a:cubicBezTo>
                    <a:pt x="1635" y="16376"/>
                    <a:pt x="1635" y="16477"/>
                    <a:pt x="1602" y="16510"/>
                  </a:cubicBezTo>
                  <a:cubicBezTo>
                    <a:pt x="1268" y="17310"/>
                    <a:pt x="1668" y="18144"/>
                    <a:pt x="1435" y="18912"/>
                  </a:cubicBezTo>
                  <a:cubicBezTo>
                    <a:pt x="1468" y="18978"/>
                    <a:pt x="1468" y="19045"/>
                    <a:pt x="1435" y="19078"/>
                  </a:cubicBezTo>
                  <a:cubicBezTo>
                    <a:pt x="1135" y="20012"/>
                    <a:pt x="1535" y="20980"/>
                    <a:pt x="1301" y="21914"/>
                  </a:cubicBezTo>
                  <a:cubicBezTo>
                    <a:pt x="1335" y="21980"/>
                    <a:pt x="1335" y="22014"/>
                    <a:pt x="1301" y="22047"/>
                  </a:cubicBezTo>
                  <a:cubicBezTo>
                    <a:pt x="1001" y="22681"/>
                    <a:pt x="1368" y="23348"/>
                    <a:pt x="834" y="23748"/>
                  </a:cubicBezTo>
                  <a:cubicBezTo>
                    <a:pt x="534" y="24482"/>
                    <a:pt x="934" y="25216"/>
                    <a:pt x="668" y="25917"/>
                  </a:cubicBezTo>
                  <a:cubicBezTo>
                    <a:pt x="334" y="26384"/>
                    <a:pt x="768" y="26984"/>
                    <a:pt x="467" y="27418"/>
                  </a:cubicBezTo>
                  <a:cubicBezTo>
                    <a:pt x="167" y="28018"/>
                    <a:pt x="534" y="28652"/>
                    <a:pt x="301" y="29186"/>
                  </a:cubicBezTo>
                  <a:cubicBezTo>
                    <a:pt x="0" y="29686"/>
                    <a:pt x="367" y="30220"/>
                    <a:pt x="134" y="30720"/>
                  </a:cubicBezTo>
                  <a:cubicBezTo>
                    <a:pt x="167" y="30753"/>
                    <a:pt x="167" y="30820"/>
                    <a:pt x="134" y="30854"/>
                  </a:cubicBezTo>
                  <a:cubicBezTo>
                    <a:pt x="201" y="30987"/>
                    <a:pt x="201" y="31087"/>
                    <a:pt x="201" y="31254"/>
                  </a:cubicBezTo>
                  <a:cubicBezTo>
                    <a:pt x="334" y="31888"/>
                    <a:pt x="301" y="32521"/>
                    <a:pt x="601" y="33088"/>
                  </a:cubicBezTo>
                  <a:cubicBezTo>
                    <a:pt x="1168" y="34223"/>
                    <a:pt x="1301" y="35390"/>
                    <a:pt x="367" y="36424"/>
                  </a:cubicBezTo>
                  <a:cubicBezTo>
                    <a:pt x="367" y="36591"/>
                    <a:pt x="367" y="36724"/>
                    <a:pt x="501" y="36858"/>
                  </a:cubicBezTo>
                  <a:cubicBezTo>
                    <a:pt x="668" y="37025"/>
                    <a:pt x="501" y="37325"/>
                    <a:pt x="701" y="37492"/>
                  </a:cubicBezTo>
                  <a:cubicBezTo>
                    <a:pt x="968" y="37892"/>
                    <a:pt x="1101" y="38359"/>
                    <a:pt x="1435" y="38726"/>
                  </a:cubicBezTo>
                  <a:cubicBezTo>
                    <a:pt x="2102" y="39760"/>
                    <a:pt x="3169" y="40060"/>
                    <a:pt x="4270" y="40360"/>
                  </a:cubicBezTo>
                  <a:cubicBezTo>
                    <a:pt x="4470" y="40560"/>
                    <a:pt x="4770" y="40394"/>
                    <a:pt x="4937" y="40560"/>
                  </a:cubicBezTo>
                  <a:cubicBezTo>
                    <a:pt x="5037" y="40727"/>
                    <a:pt x="5271" y="40694"/>
                    <a:pt x="5371" y="40761"/>
                  </a:cubicBezTo>
                  <a:cubicBezTo>
                    <a:pt x="5538" y="40994"/>
                    <a:pt x="5871" y="40827"/>
                    <a:pt x="6038" y="40994"/>
                  </a:cubicBezTo>
                  <a:cubicBezTo>
                    <a:pt x="6205" y="41194"/>
                    <a:pt x="6538" y="41027"/>
                    <a:pt x="6705" y="41194"/>
                  </a:cubicBezTo>
                  <a:cubicBezTo>
                    <a:pt x="6872" y="41394"/>
                    <a:pt x="7206" y="41228"/>
                    <a:pt x="7372" y="41394"/>
                  </a:cubicBezTo>
                  <a:cubicBezTo>
                    <a:pt x="7479" y="41501"/>
                    <a:pt x="7602" y="41522"/>
                    <a:pt x="7728" y="41522"/>
                  </a:cubicBezTo>
                  <a:cubicBezTo>
                    <a:pt x="7812" y="41522"/>
                    <a:pt x="7897" y="41513"/>
                    <a:pt x="7980" y="41513"/>
                  </a:cubicBezTo>
                  <a:cubicBezTo>
                    <a:pt x="8084" y="41513"/>
                    <a:pt x="8184" y="41528"/>
                    <a:pt x="8273" y="41595"/>
                  </a:cubicBezTo>
                  <a:cubicBezTo>
                    <a:pt x="8372" y="41708"/>
                    <a:pt x="8495" y="41725"/>
                    <a:pt x="8625" y="41725"/>
                  </a:cubicBezTo>
                  <a:cubicBezTo>
                    <a:pt x="8681" y="41725"/>
                    <a:pt x="8737" y="41722"/>
                    <a:pt x="8794" y="41722"/>
                  </a:cubicBezTo>
                  <a:cubicBezTo>
                    <a:pt x="8915" y="41722"/>
                    <a:pt x="9035" y="41736"/>
                    <a:pt x="9140" y="41828"/>
                  </a:cubicBezTo>
                  <a:cubicBezTo>
                    <a:pt x="9238" y="41926"/>
                    <a:pt x="9366" y="41942"/>
                    <a:pt x="9499" y="41942"/>
                  </a:cubicBezTo>
                  <a:cubicBezTo>
                    <a:pt x="9560" y="41942"/>
                    <a:pt x="9623" y="41938"/>
                    <a:pt x="9684" y="41938"/>
                  </a:cubicBezTo>
                  <a:cubicBezTo>
                    <a:pt x="9804" y="41938"/>
                    <a:pt x="9918" y="41951"/>
                    <a:pt x="10008" y="42028"/>
                  </a:cubicBezTo>
                  <a:cubicBezTo>
                    <a:pt x="10120" y="42126"/>
                    <a:pt x="10250" y="42142"/>
                    <a:pt x="10380" y="42142"/>
                  </a:cubicBezTo>
                  <a:cubicBezTo>
                    <a:pt x="10441" y="42142"/>
                    <a:pt x="10501" y="42139"/>
                    <a:pt x="10560" y="42139"/>
                  </a:cubicBezTo>
                  <a:cubicBezTo>
                    <a:pt x="10676" y="42139"/>
                    <a:pt x="10785" y="42152"/>
                    <a:pt x="10875" y="42228"/>
                  </a:cubicBezTo>
                  <a:cubicBezTo>
                    <a:pt x="10982" y="42335"/>
                    <a:pt x="11104" y="42356"/>
                    <a:pt x="11230" y="42356"/>
                  </a:cubicBezTo>
                  <a:cubicBezTo>
                    <a:pt x="11314" y="42356"/>
                    <a:pt x="11400" y="42347"/>
                    <a:pt x="11483" y="42347"/>
                  </a:cubicBezTo>
                  <a:cubicBezTo>
                    <a:pt x="11586" y="42347"/>
                    <a:pt x="11687" y="42362"/>
                    <a:pt x="11775" y="42428"/>
                  </a:cubicBezTo>
                  <a:cubicBezTo>
                    <a:pt x="11870" y="42511"/>
                    <a:pt x="11974" y="42531"/>
                    <a:pt x="12081" y="42531"/>
                  </a:cubicBezTo>
                  <a:cubicBezTo>
                    <a:pt x="12178" y="42531"/>
                    <a:pt x="12279" y="42515"/>
                    <a:pt x="12380" y="42515"/>
                  </a:cubicBezTo>
                  <a:cubicBezTo>
                    <a:pt x="12480" y="42515"/>
                    <a:pt x="12580" y="42531"/>
                    <a:pt x="12676" y="42595"/>
                  </a:cubicBezTo>
                  <a:lnTo>
                    <a:pt x="12776" y="42595"/>
                  </a:lnTo>
                  <a:lnTo>
                    <a:pt x="12843" y="42662"/>
                  </a:lnTo>
                  <a:cubicBezTo>
                    <a:pt x="12951" y="42737"/>
                    <a:pt x="13069" y="42757"/>
                    <a:pt x="13191" y="42757"/>
                  </a:cubicBezTo>
                  <a:cubicBezTo>
                    <a:pt x="13324" y="42757"/>
                    <a:pt x="13462" y="42734"/>
                    <a:pt x="13596" y="42734"/>
                  </a:cubicBezTo>
                  <a:cubicBezTo>
                    <a:pt x="13718" y="42734"/>
                    <a:pt x="13836" y="42753"/>
                    <a:pt x="13944" y="42829"/>
                  </a:cubicBezTo>
                  <a:cubicBezTo>
                    <a:pt x="14074" y="42915"/>
                    <a:pt x="14214" y="42939"/>
                    <a:pt x="14360" y="42939"/>
                  </a:cubicBezTo>
                  <a:cubicBezTo>
                    <a:pt x="14529" y="42939"/>
                    <a:pt x="14706" y="42907"/>
                    <a:pt x="14879" y="42907"/>
                  </a:cubicBezTo>
                  <a:cubicBezTo>
                    <a:pt x="15015" y="42907"/>
                    <a:pt x="15150" y="42926"/>
                    <a:pt x="15278" y="42996"/>
                  </a:cubicBezTo>
                  <a:lnTo>
                    <a:pt x="15345" y="42996"/>
                  </a:lnTo>
                  <a:lnTo>
                    <a:pt x="15445" y="43029"/>
                  </a:lnTo>
                  <a:cubicBezTo>
                    <a:pt x="15564" y="43137"/>
                    <a:pt x="15697" y="43163"/>
                    <a:pt x="15836" y="43163"/>
                  </a:cubicBezTo>
                  <a:cubicBezTo>
                    <a:pt x="15968" y="43163"/>
                    <a:pt x="16105" y="43140"/>
                    <a:pt x="16243" y="43140"/>
                  </a:cubicBezTo>
                  <a:cubicBezTo>
                    <a:pt x="16366" y="43140"/>
                    <a:pt x="16491" y="43158"/>
                    <a:pt x="16612" y="43229"/>
                  </a:cubicBezTo>
                  <a:cubicBezTo>
                    <a:pt x="16798" y="43322"/>
                    <a:pt x="16993" y="43342"/>
                    <a:pt x="17188" y="43342"/>
                  </a:cubicBezTo>
                  <a:cubicBezTo>
                    <a:pt x="17343" y="43342"/>
                    <a:pt x="17498" y="43329"/>
                    <a:pt x="17646" y="43329"/>
                  </a:cubicBezTo>
                  <a:cubicBezTo>
                    <a:pt x="18520" y="42796"/>
                    <a:pt x="19448" y="42604"/>
                    <a:pt x="20395" y="42604"/>
                  </a:cubicBezTo>
                  <a:cubicBezTo>
                    <a:pt x="20931" y="42604"/>
                    <a:pt x="21474" y="42666"/>
                    <a:pt x="22016" y="42762"/>
                  </a:cubicBezTo>
                  <a:lnTo>
                    <a:pt x="22150" y="42762"/>
                  </a:lnTo>
                  <a:cubicBezTo>
                    <a:pt x="22283" y="42780"/>
                    <a:pt x="22420" y="42793"/>
                    <a:pt x="22551" y="42793"/>
                  </a:cubicBezTo>
                  <a:cubicBezTo>
                    <a:pt x="22909" y="42793"/>
                    <a:pt x="23228" y="42695"/>
                    <a:pt x="23350" y="42328"/>
                  </a:cubicBezTo>
                  <a:cubicBezTo>
                    <a:pt x="23484" y="41895"/>
                    <a:pt x="22950" y="41728"/>
                    <a:pt x="22650" y="41494"/>
                  </a:cubicBezTo>
                  <a:cubicBezTo>
                    <a:pt x="22483" y="41328"/>
                    <a:pt x="22216" y="41194"/>
                    <a:pt x="21983" y="41194"/>
                  </a:cubicBezTo>
                  <a:cubicBezTo>
                    <a:pt x="21883" y="41194"/>
                    <a:pt x="21816" y="41228"/>
                    <a:pt x="21716" y="41261"/>
                  </a:cubicBezTo>
                  <a:cubicBezTo>
                    <a:pt x="21668" y="41309"/>
                    <a:pt x="21634" y="41327"/>
                    <a:pt x="21609" y="41327"/>
                  </a:cubicBezTo>
                  <a:cubicBezTo>
                    <a:pt x="21546" y="41327"/>
                    <a:pt x="21540" y="41218"/>
                    <a:pt x="21516" y="41194"/>
                  </a:cubicBezTo>
                  <a:cubicBezTo>
                    <a:pt x="21482" y="41027"/>
                    <a:pt x="21382" y="40861"/>
                    <a:pt x="21316" y="40694"/>
                  </a:cubicBezTo>
                  <a:cubicBezTo>
                    <a:pt x="21182" y="40394"/>
                    <a:pt x="21182" y="39993"/>
                    <a:pt x="20849" y="39760"/>
                  </a:cubicBezTo>
                  <a:cubicBezTo>
                    <a:pt x="19614" y="39093"/>
                    <a:pt x="18547" y="38192"/>
                    <a:pt x="17713" y="37025"/>
                  </a:cubicBezTo>
                  <a:cubicBezTo>
                    <a:pt x="17622" y="36872"/>
                    <a:pt x="17419" y="36720"/>
                    <a:pt x="17232" y="36720"/>
                  </a:cubicBezTo>
                  <a:cubicBezTo>
                    <a:pt x="17214" y="36720"/>
                    <a:pt x="17197" y="36721"/>
                    <a:pt x="17179" y="36724"/>
                  </a:cubicBezTo>
                  <a:cubicBezTo>
                    <a:pt x="16951" y="36752"/>
                    <a:pt x="16727" y="36764"/>
                    <a:pt x="16504" y="36764"/>
                  </a:cubicBezTo>
                  <a:cubicBezTo>
                    <a:pt x="15101" y="36764"/>
                    <a:pt x="13801" y="36269"/>
                    <a:pt x="12476" y="35924"/>
                  </a:cubicBezTo>
                  <a:cubicBezTo>
                    <a:pt x="11675" y="35757"/>
                    <a:pt x="11142" y="35590"/>
                    <a:pt x="10942" y="34823"/>
                  </a:cubicBezTo>
                  <a:cubicBezTo>
                    <a:pt x="10541" y="34656"/>
                    <a:pt x="9807" y="34923"/>
                    <a:pt x="9941" y="34056"/>
                  </a:cubicBezTo>
                  <a:cubicBezTo>
                    <a:pt x="10008" y="32088"/>
                    <a:pt x="10374" y="30086"/>
                    <a:pt x="9674" y="28185"/>
                  </a:cubicBezTo>
                  <a:cubicBezTo>
                    <a:pt x="9641" y="28052"/>
                    <a:pt x="9674" y="27985"/>
                    <a:pt x="9674" y="27851"/>
                  </a:cubicBezTo>
                  <a:cubicBezTo>
                    <a:pt x="9941" y="26017"/>
                    <a:pt x="9541" y="24215"/>
                    <a:pt x="9474" y="22381"/>
                  </a:cubicBezTo>
                  <a:cubicBezTo>
                    <a:pt x="9440" y="21080"/>
                    <a:pt x="8940" y="19846"/>
                    <a:pt x="8873" y="18478"/>
                  </a:cubicBezTo>
                  <a:cubicBezTo>
                    <a:pt x="8840" y="16710"/>
                    <a:pt x="8306" y="15042"/>
                    <a:pt x="8173" y="13308"/>
                  </a:cubicBezTo>
                  <a:cubicBezTo>
                    <a:pt x="8140" y="12741"/>
                    <a:pt x="8273" y="12173"/>
                    <a:pt x="7973" y="11706"/>
                  </a:cubicBezTo>
                  <a:cubicBezTo>
                    <a:pt x="7105" y="10339"/>
                    <a:pt x="7639" y="8838"/>
                    <a:pt x="7506" y="7370"/>
                  </a:cubicBezTo>
                  <a:cubicBezTo>
                    <a:pt x="7372" y="5969"/>
                    <a:pt x="7306" y="4568"/>
                    <a:pt x="6839" y="3200"/>
                  </a:cubicBezTo>
                  <a:cubicBezTo>
                    <a:pt x="6868" y="3142"/>
                    <a:pt x="6832" y="3129"/>
                    <a:pt x="6776" y="3129"/>
                  </a:cubicBezTo>
                  <a:cubicBezTo>
                    <a:pt x="6730" y="3129"/>
                    <a:pt x="6669" y="3138"/>
                    <a:pt x="6619" y="3138"/>
                  </a:cubicBezTo>
                  <a:cubicBezTo>
                    <a:pt x="6522" y="3138"/>
                    <a:pt x="6466" y="3104"/>
                    <a:pt x="6638" y="2900"/>
                  </a:cubicBezTo>
                  <a:cubicBezTo>
                    <a:pt x="6772" y="2166"/>
                    <a:pt x="5938" y="2400"/>
                    <a:pt x="5604" y="2033"/>
                  </a:cubicBezTo>
                  <a:lnTo>
                    <a:pt x="5604" y="2033"/>
                  </a:lnTo>
                  <a:cubicBezTo>
                    <a:pt x="5938" y="2078"/>
                    <a:pt x="6184" y="2108"/>
                    <a:pt x="6362" y="2108"/>
                  </a:cubicBezTo>
                  <a:cubicBezTo>
                    <a:pt x="6842" y="2108"/>
                    <a:pt x="6827" y="1887"/>
                    <a:pt x="6705" y="1132"/>
                  </a:cubicBezTo>
                  <a:cubicBezTo>
                    <a:pt x="6638" y="1032"/>
                    <a:pt x="6538" y="999"/>
                    <a:pt x="6472" y="965"/>
                  </a:cubicBezTo>
                  <a:cubicBezTo>
                    <a:pt x="6205" y="865"/>
                    <a:pt x="5971" y="832"/>
                    <a:pt x="5704" y="699"/>
                  </a:cubicBezTo>
                  <a:cubicBezTo>
                    <a:pt x="5104" y="398"/>
                    <a:pt x="4370" y="298"/>
                    <a:pt x="3703" y="65"/>
                  </a:cubicBezTo>
                  <a:cubicBezTo>
                    <a:pt x="3559" y="22"/>
                    <a:pt x="3426" y="0"/>
                    <a:pt x="3303" y="0"/>
                  </a:cubicBezTo>
                  <a:close/>
                </a:path>
              </a:pathLst>
            </a:custGeom>
            <a:solidFill>
              <a:srgbClr val="64A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442"/>
            <p:cNvSpPr/>
            <p:nvPr/>
          </p:nvSpPr>
          <p:spPr>
            <a:xfrm>
              <a:off x="2652900" y="3630875"/>
              <a:ext cx="433675" cy="477750"/>
            </a:xfrm>
            <a:custGeom>
              <a:avLst/>
              <a:gdLst/>
              <a:ahLst/>
              <a:cxnLst/>
              <a:rect l="l" t="t" r="r" b="b"/>
              <a:pathLst>
                <a:path w="17347" h="19110" extrusionOk="0">
                  <a:moveTo>
                    <a:pt x="11937" y="1"/>
                  </a:moveTo>
                  <a:cubicBezTo>
                    <a:pt x="11860" y="1"/>
                    <a:pt x="11782" y="8"/>
                    <a:pt x="11709" y="20"/>
                  </a:cubicBezTo>
                  <a:cubicBezTo>
                    <a:pt x="11075" y="254"/>
                    <a:pt x="10575" y="721"/>
                    <a:pt x="10141" y="1188"/>
                  </a:cubicBezTo>
                  <a:cubicBezTo>
                    <a:pt x="9874" y="1488"/>
                    <a:pt x="9641" y="1755"/>
                    <a:pt x="9407" y="2089"/>
                  </a:cubicBezTo>
                  <a:cubicBezTo>
                    <a:pt x="9262" y="2307"/>
                    <a:pt x="9116" y="2455"/>
                    <a:pt x="8906" y="2455"/>
                  </a:cubicBezTo>
                  <a:cubicBezTo>
                    <a:pt x="8827" y="2455"/>
                    <a:pt x="8740" y="2434"/>
                    <a:pt x="8640" y="2389"/>
                  </a:cubicBezTo>
                  <a:cubicBezTo>
                    <a:pt x="8040" y="2189"/>
                    <a:pt x="7673" y="1688"/>
                    <a:pt x="7172" y="1388"/>
                  </a:cubicBezTo>
                  <a:cubicBezTo>
                    <a:pt x="6905" y="1265"/>
                    <a:pt x="6549" y="1078"/>
                    <a:pt x="6268" y="1078"/>
                  </a:cubicBezTo>
                  <a:cubicBezTo>
                    <a:pt x="6093" y="1078"/>
                    <a:pt x="5948" y="1150"/>
                    <a:pt x="5871" y="1355"/>
                  </a:cubicBezTo>
                  <a:cubicBezTo>
                    <a:pt x="5571" y="2089"/>
                    <a:pt x="4871" y="2155"/>
                    <a:pt x="4404" y="2556"/>
                  </a:cubicBezTo>
                  <a:cubicBezTo>
                    <a:pt x="4137" y="2756"/>
                    <a:pt x="3903" y="3156"/>
                    <a:pt x="3503" y="3156"/>
                  </a:cubicBezTo>
                  <a:cubicBezTo>
                    <a:pt x="2702" y="3156"/>
                    <a:pt x="2035" y="2689"/>
                    <a:pt x="1301" y="2589"/>
                  </a:cubicBezTo>
                  <a:cubicBezTo>
                    <a:pt x="768" y="2556"/>
                    <a:pt x="734" y="2189"/>
                    <a:pt x="701" y="1755"/>
                  </a:cubicBezTo>
                  <a:cubicBezTo>
                    <a:pt x="668" y="1355"/>
                    <a:pt x="701" y="921"/>
                    <a:pt x="467" y="554"/>
                  </a:cubicBezTo>
                  <a:cubicBezTo>
                    <a:pt x="426" y="540"/>
                    <a:pt x="390" y="532"/>
                    <a:pt x="356" y="532"/>
                  </a:cubicBezTo>
                  <a:cubicBezTo>
                    <a:pt x="306" y="532"/>
                    <a:pt x="259" y="548"/>
                    <a:pt x="201" y="588"/>
                  </a:cubicBezTo>
                  <a:lnTo>
                    <a:pt x="201" y="988"/>
                  </a:lnTo>
                  <a:cubicBezTo>
                    <a:pt x="134" y="2522"/>
                    <a:pt x="0" y="4090"/>
                    <a:pt x="301" y="5558"/>
                  </a:cubicBezTo>
                  <a:cubicBezTo>
                    <a:pt x="401" y="5691"/>
                    <a:pt x="367" y="5891"/>
                    <a:pt x="534" y="5958"/>
                  </a:cubicBezTo>
                  <a:cubicBezTo>
                    <a:pt x="734" y="6225"/>
                    <a:pt x="834" y="6592"/>
                    <a:pt x="1001" y="6859"/>
                  </a:cubicBezTo>
                  <a:cubicBezTo>
                    <a:pt x="1201" y="7059"/>
                    <a:pt x="1035" y="7359"/>
                    <a:pt x="1235" y="7526"/>
                  </a:cubicBezTo>
                  <a:cubicBezTo>
                    <a:pt x="1368" y="7659"/>
                    <a:pt x="1335" y="7826"/>
                    <a:pt x="1502" y="7926"/>
                  </a:cubicBezTo>
                  <a:cubicBezTo>
                    <a:pt x="1635" y="8060"/>
                    <a:pt x="1568" y="8260"/>
                    <a:pt x="1735" y="8360"/>
                  </a:cubicBezTo>
                  <a:cubicBezTo>
                    <a:pt x="1835" y="8493"/>
                    <a:pt x="1835" y="8660"/>
                    <a:pt x="1969" y="8760"/>
                  </a:cubicBezTo>
                  <a:cubicBezTo>
                    <a:pt x="2069" y="8894"/>
                    <a:pt x="2035" y="9094"/>
                    <a:pt x="2202" y="9194"/>
                  </a:cubicBezTo>
                  <a:cubicBezTo>
                    <a:pt x="2369" y="9561"/>
                    <a:pt x="2402" y="9928"/>
                    <a:pt x="2669" y="10261"/>
                  </a:cubicBezTo>
                  <a:cubicBezTo>
                    <a:pt x="2869" y="10561"/>
                    <a:pt x="2903" y="10895"/>
                    <a:pt x="3136" y="11162"/>
                  </a:cubicBezTo>
                  <a:cubicBezTo>
                    <a:pt x="3636" y="11829"/>
                    <a:pt x="4037" y="12529"/>
                    <a:pt x="4470" y="13263"/>
                  </a:cubicBezTo>
                  <a:cubicBezTo>
                    <a:pt x="4504" y="13363"/>
                    <a:pt x="4570" y="13397"/>
                    <a:pt x="4670" y="13497"/>
                  </a:cubicBezTo>
                  <a:cubicBezTo>
                    <a:pt x="4804" y="13597"/>
                    <a:pt x="4804" y="13764"/>
                    <a:pt x="4904" y="13897"/>
                  </a:cubicBezTo>
                  <a:cubicBezTo>
                    <a:pt x="5171" y="14197"/>
                    <a:pt x="5304" y="14664"/>
                    <a:pt x="5571" y="14931"/>
                  </a:cubicBezTo>
                  <a:cubicBezTo>
                    <a:pt x="5705" y="15065"/>
                    <a:pt x="5705" y="15231"/>
                    <a:pt x="5838" y="15365"/>
                  </a:cubicBezTo>
                  <a:cubicBezTo>
                    <a:pt x="5971" y="15498"/>
                    <a:pt x="5905" y="15665"/>
                    <a:pt x="6071" y="15765"/>
                  </a:cubicBezTo>
                  <a:cubicBezTo>
                    <a:pt x="6205" y="15899"/>
                    <a:pt x="6172" y="16099"/>
                    <a:pt x="6338" y="16199"/>
                  </a:cubicBezTo>
                  <a:cubicBezTo>
                    <a:pt x="6472" y="16399"/>
                    <a:pt x="6572" y="16599"/>
                    <a:pt x="6805" y="16833"/>
                  </a:cubicBezTo>
                  <a:cubicBezTo>
                    <a:pt x="7039" y="17166"/>
                    <a:pt x="7172" y="17566"/>
                    <a:pt x="7472" y="17867"/>
                  </a:cubicBezTo>
                  <a:cubicBezTo>
                    <a:pt x="7539" y="18033"/>
                    <a:pt x="7673" y="18167"/>
                    <a:pt x="7839" y="18267"/>
                  </a:cubicBezTo>
                  <a:cubicBezTo>
                    <a:pt x="8506" y="18812"/>
                    <a:pt x="9310" y="19110"/>
                    <a:pt x="10202" y="19110"/>
                  </a:cubicBezTo>
                  <a:cubicBezTo>
                    <a:pt x="10292" y="19110"/>
                    <a:pt x="10383" y="19107"/>
                    <a:pt x="10475" y="19101"/>
                  </a:cubicBezTo>
                  <a:cubicBezTo>
                    <a:pt x="11008" y="18767"/>
                    <a:pt x="11642" y="18701"/>
                    <a:pt x="12243" y="18567"/>
                  </a:cubicBezTo>
                  <a:cubicBezTo>
                    <a:pt x="12743" y="18434"/>
                    <a:pt x="13343" y="18400"/>
                    <a:pt x="13410" y="17700"/>
                  </a:cubicBezTo>
                  <a:cubicBezTo>
                    <a:pt x="13010" y="15932"/>
                    <a:pt x="12243" y="14264"/>
                    <a:pt x="11642" y="12563"/>
                  </a:cubicBezTo>
                  <a:cubicBezTo>
                    <a:pt x="10842" y="11329"/>
                    <a:pt x="10741" y="9828"/>
                    <a:pt x="10241" y="8493"/>
                  </a:cubicBezTo>
                  <a:lnTo>
                    <a:pt x="10241" y="8493"/>
                  </a:lnTo>
                  <a:cubicBezTo>
                    <a:pt x="10808" y="9894"/>
                    <a:pt x="11709" y="11162"/>
                    <a:pt x="11976" y="12696"/>
                  </a:cubicBezTo>
                  <a:cubicBezTo>
                    <a:pt x="12710" y="14231"/>
                    <a:pt x="13177" y="15865"/>
                    <a:pt x="14044" y="17266"/>
                  </a:cubicBezTo>
                  <a:cubicBezTo>
                    <a:pt x="14211" y="17533"/>
                    <a:pt x="14311" y="17767"/>
                    <a:pt x="14477" y="18000"/>
                  </a:cubicBezTo>
                  <a:cubicBezTo>
                    <a:pt x="14544" y="18067"/>
                    <a:pt x="14644" y="18100"/>
                    <a:pt x="14744" y="18167"/>
                  </a:cubicBezTo>
                  <a:cubicBezTo>
                    <a:pt x="15411" y="17933"/>
                    <a:pt x="15345" y="17333"/>
                    <a:pt x="15411" y="16833"/>
                  </a:cubicBezTo>
                  <a:cubicBezTo>
                    <a:pt x="16012" y="13564"/>
                    <a:pt x="16245" y="10328"/>
                    <a:pt x="16646" y="7059"/>
                  </a:cubicBezTo>
                  <a:cubicBezTo>
                    <a:pt x="16812" y="5491"/>
                    <a:pt x="17346" y="3990"/>
                    <a:pt x="17313" y="2356"/>
                  </a:cubicBezTo>
                  <a:cubicBezTo>
                    <a:pt x="17246" y="1155"/>
                    <a:pt x="16913" y="654"/>
                    <a:pt x="15678" y="387"/>
                  </a:cubicBezTo>
                  <a:cubicBezTo>
                    <a:pt x="14911" y="421"/>
                    <a:pt x="14511" y="988"/>
                    <a:pt x="14077" y="1555"/>
                  </a:cubicBezTo>
                  <a:cubicBezTo>
                    <a:pt x="13952" y="1669"/>
                    <a:pt x="13847" y="1712"/>
                    <a:pt x="13752" y="1712"/>
                  </a:cubicBezTo>
                  <a:cubicBezTo>
                    <a:pt x="13542" y="1712"/>
                    <a:pt x="13383" y="1503"/>
                    <a:pt x="13177" y="1388"/>
                  </a:cubicBezTo>
                  <a:cubicBezTo>
                    <a:pt x="12710" y="1088"/>
                    <a:pt x="12643" y="521"/>
                    <a:pt x="12309" y="87"/>
                  </a:cubicBezTo>
                  <a:cubicBezTo>
                    <a:pt x="12204" y="24"/>
                    <a:pt x="12071" y="1"/>
                    <a:pt x="11937" y="1"/>
                  </a:cubicBezTo>
                  <a:close/>
                </a:path>
              </a:pathLst>
            </a:custGeom>
            <a:solidFill>
              <a:srgbClr val="FFC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442"/>
            <p:cNvSpPr/>
            <p:nvPr/>
          </p:nvSpPr>
          <p:spPr>
            <a:xfrm>
              <a:off x="4629300" y="3502125"/>
              <a:ext cx="242700" cy="604625"/>
            </a:xfrm>
            <a:custGeom>
              <a:avLst/>
              <a:gdLst/>
              <a:ahLst/>
              <a:cxnLst/>
              <a:rect l="l" t="t" r="r" b="b"/>
              <a:pathLst>
                <a:path w="9708" h="24185" extrusionOk="0">
                  <a:moveTo>
                    <a:pt x="8279" y="12"/>
                  </a:moveTo>
                  <a:cubicBezTo>
                    <a:pt x="8171" y="12"/>
                    <a:pt x="8074" y="40"/>
                    <a:pt x="8007" y="100"/>
                  </a:cubicBezTo>
                  <a:cubicBezTo>
                    <a:pt x="7139" y="867"/>
                    <a:pt x="5305" y="0"/>
                    <a:pt x="5071" y="1835"/>
                  </a:cubicBezTo>
                  <a:cubicBezTo>
                    <a:pt x="5041" y="1894"/>
                    <a:pt x="4932" y="2007"/>
                    <a:pt x="4861" y="2007"/>
                  </a:cubicBezTo>
                  <a:cubicBezTo>
                    <a:pt x="4853" y="2007"/>
                    <a:pt x="4845" y="2005"/>
                    <a:pt x="4838" y="2002"/>
                  </a:cubicBezTo>
                  <a:cubicBezTo>
                    <a:pt x="4739" y="1965"/>
                    <a:pt x="4646" y="1950"/>
                    <a:pt x="4557" y="1950"/>
                  </a:cubicBezTo>
                  <a:cubicBezTo>
                    <a:pt x="4075" y="1950"/>
                    <a:pt x="3710" y="2402"/>
                    <a:pt x="3203" y="2402"/>
                  </a:cubicBezTo>
                  <a:cubicBezTo>
                    <a:pt x="2636" y="3336"/>
                    <a:pt x="2970" y="4403"/>
                    <a:pt x="2703" y="5404"/>
                  </a:cubicBezTo>
                  <a:cubicBezTo>
                    <a:pt x="2369" y="7706"/>
                    <a:pt x="2536" y="10041"/>
                    <a:pt x="2002" y="12309"/>
                  </a:cubicBezTo>
                  <a:cubicBezTo>
                    <a:pt x="1969" y="12576"/>
                    <a:pt x="1969" y="12876"/>
                    <a:pt x="1869" y="13143"/>
                  </a:cubicBezTo>
                  <a:cubicBezTo>
                    <a:pt x="1836" y="13243"/>
                    <a:pt x="1802" y="13343"/>
                    <a:pt x="1802" y="13476"/>
                  </a:cubicBezTo>
                  <a:cubicBezTo>
                    <a:pt x="1569" y="15478"/>
                    <a:pt x="835" y="17379"/>
                    <a:pt x="635" y="19381"/>
                  </a:cubicBezTo>
                  <a:cubicBezTo>
                    <a:pt x="635" y="20481"/>
                    <a:pt x="201" y="21482"/>
                    <a:pt x="201" y="22550"/>
                  </a:cubicBezTo>
                  <a:cubicBezTo>
                    <a:pt x="234" y="22650"/>
                    <a:pt x="234" y="22750"/>
                    <a:pt x="301" y="22850"/>
                  </a:cubicBezTo>
                  <a:cubicBezTo>
                    <a:pt x="334" y="22950"/>
                    <a:pt x="701" y="23150"/>
                    <a:pt x="234" y="23217"/>
                  </a:cubicBezTo>
                  <a:cubicBezTo>
                    <a:pt x="1" y="23384"/>
                    <a:pt x="1" y="23584"/>
                    <a:pt x="68" y="23851"/>
                  </a:cubicBezTo>
                  <a:cubicBezTo>
                    <a:pt x="201" y="24051"/>
                    <a:pt x="401" y="24117"/>
                    <a:pt x="668" y="24184"/>
                  </a:cubicBezTo>
                  <a:cubicBezTo>
                    <a:pt x="801" y="24184"/>
                    <a:pt x="868" y="24151"/>
                    <a:pt x="968" y="24084"/>
                  </a:cubicBezTo>
                  <a:cubicBezTo>
                    <a:pt x="1068" y="24051"/>
                    <a:pt x="1202" y="24017"/>
                    <a:pt x="1335" y="23917"/>
                  </a:cubicBezTo>
                  <a:cubicBezTo>
                    <a:pt x="1402" y="23884"/>
                    <a:pt x="1502" y="23817"/>
                    <a:pt x="1535" y="23717"/>
                  </a:cubicBezTo>
                  <a:cubicBezTo>
                    <a:pt x="2069" y="22683"/>
                    <a:pt x="3704" y="22850"/>
                    <a:pt x="4037" y="21549"/>
                  </a:cubicBezTo>
                  <a:cubicBezTo>
                    <a:pt x="4037" y="21482"/>
                    <a:pt x="4237" y="21415"/>
                    <a:pt x="4337" y="21415"/>
                  </a:cubicBezTo>
                  <a:cubicBezTo>
                    <a:pt x="5471" y="21249"/>
                    <a:pt x="6139" y="20515"/>
                    <a:pt x="6706" y="19648"/>
                  </a:cubicBezTo>
                  <a:cubicBezTo>
                    <a:pt x="6739" y="19547"/>
                    <a:pt x="6839" y="19447"/>
                    <a:pt x="6872" y="19381"/>
                  </a:cubicBezTo>
                  <a:lnTo>
                    <a:pt x="6872" y="19414"/>
                  </a:lnTo>
                  <a:cubicBezTo>
                    <a:pt x="7073" y="19181"/>
                    <a:pt x="7139" y="18847"/>
                    <a:pt x="7306" y="18547"/>
                  </a:cubicBezTo>
                  <a:cubicBezTo>
                    <a:pt x="7440" y="18413"/>
                    <a:pt x="7406" y="18213"/>
                    <a:pt x="7506" y="18080"/>
                  </a:cubicBezTo>
                  <a:cubicBezTo>
                    <a:pt x="8140" y="16912"/>
                    <a:pt x="8140" y="15645"/>
                    <a:pt x="8240" y="14377"/>
                  </a:cubicBezTo>
                  <a:cubicBezTo>
                    <a:pt x="8207" y="14310"/>
                    <a:pt x="8207" y="14244"/>
                    <a:pt x="8240" y="14210"/>
                  </a:cubicBezTo>
                  <a:cubicBezTo>
                    <a:pt x="8407" y="14010"/>
                    <a:pt x="8340" y="13810"/>
                    <a:pt x="8307" y="13677"/>
                  </a:cubicBezTo>
                  <a:cubicBezTo>
                    <a:pt x="8307" y="13009"/>
                    <a:pt x="7706" y="12342"/>
                    <a:pt x="8474" y="11709"/>
                  </a:cubicBezTo>
                  <a:cubicBezTo>
                    <a:pt x="8574" y="11608"/>
                    <a:pt x="8507" y="11342"/>
                    <a:pt x="8340" y="11242"/>
                  </a:cubicBezTo>
                  <a:cubicBezTo>
                    <a:pt x="7573" y="10841"/>
                    <a:pt x="7806" y="10474"/>
                    <a:pt x="8374" y="10141"/>
                  </a:cubicBezTo>
                  <a:cubicBezTo>
                    <a:pt x="8740" y="9907"/>
                    <a:pt x="8874" y="9674"/>
                    <a:pt x="8740" y="9240"/>
                  </a:cubicBezTo>
                  <a:cubicBezTo>
                    <a:pt x="8474" y="8206"/>
                    <a:pt x="8807" y="7172"/>
                    <a:pt x="9074" y="6238"/>
                  </a:cubicBezTo>
                  <a:cubicBezTo>
                    <a:pt x="9708" y="4403"/>
                    <a:pt x="9174" y="2602"/>
                    <a:pt x="9174" y="834"/>
                  </a:cubicBezTo>
                  <a:cubicBezTo>
                    <a:pt x="9174" y="343"/>
                    <a:pt x="8653" y="12"/>
                    <a:pt x="8279" y="12"/>
                  </a:cubicBezTo>
                  <a:close/>
                </a:path>
              </a:pathLst>
            </a:custGeom>
            <a:solidFill>
              <a:srgbClr val="64A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442"/>
            <p:cNvSpPr/>
            <p:nvPr/>
          </p:nvSpPr>
          <p:spPr>
            <a:xfrm>
              <a:off x="3840425" y="2245475"/>
              <a:ext cx="813100" cy="193400"/>
            </a:xfrm>
            <a:custGeom>
              <a:avLst/>
              <a:gdLst/>
              <a:ahLst/>
              <a:cxnLst/>
              <a:rect l="l" t="t" r="r" b="b"/>
              <a:pathLst>
                <a:path w="32524" h="7736" extrusionOk="0">
                  <a:moveTo>
                    <a:pt x="10460" y="0"/>
                  </a:moveTo>
                  <a:cubicBezTo>
                    <a:pt x="10352" y="0"/>
                    <a:pt x="10235" y="30"/>
                    <a:pt x="10107" y="30"/>
                  </a:cubicBezTo>
                  <a:lnTo>
                    <a:pt x="9674" y="30"/>
                  </a:lnTo>
                  <a:cubicBezTo>
                    <a:pt x="9540" y="30"/>
                    <a:pt x="9373" y="30"/>
                    <a:pt x="9240" y="130"/>
                  </a:cubicBezTo>
                  <a:cubicBezTo>
                    <a:pt x="8940" y="197"/>
                    <a:pt x="8673" y="197"/>
                    <a:pt x="8373" y="197"/>
                  </a:cubicBezTo>
                  <a:cubicBezTo>
                    <a:pt x="8239" y="97"/>
                    <a:pt x="8173" y="97"/>
                    <a:pt x="8039" y="97"/>
                  </a:cubicBezTo>
                  <a:cubicBezTo>
                    <a:pt x="7572" y="97"/>
                    <a:pt x="7172" y="97"/>
                    <a:pt x="6705" y="130"/>
                  </a:cubicBezTo>
                  <a:cubicBezTo>
                    <a:pt x="6636" y="635"/>
                    <a:pt x="6867" y="714"/>
                    <a:pt x="7137" y="714"/>
                  </a:cubicBezTo>
                  <a:cubicBezTo>
                    <a:pt x="7260" y="714"/>
                    <a:pt x="7391" y="697"/>
                    <a:pt x="7505" y="697"/>
                  </a:cubicBezTo>
                  <a:cubicBezTo>
                    <a:pt x="7612" y="701"/>
                    <a:pt x="7718" y="703"/>
                    <a:pt x="7826" y="703"/>
                  </a:cubicBezTo>
                  <a:cubicBezTo>
                    <a:pt x="8195" y="703"/>
                    <a:pt x="8571" y="684"/>
                    <a:pt x="8956" y="684"/>
                  </a:cubicBezTo>
                  <a:cubicBezTo>
                    <a:pt x="9373" y="684"/>
                    <a:pt x="9800" y="706"/>
                    <a:pt x="10241" y="797"/>
                  </a:cubicBezTo>
                  <a:cubicBezTo>
                    <a:pt x="9507" y="1031"/>
                    <a:pt x="9740" y="1465"/>
                    <a:pt x="9907" y="1865"/>
                  </a:cubicBezTo>
                  <a:cubicBezTo>
                    <a:pt x="10174" y="2399"/>
                    <a:pt x="10107" y="2866"/>
                    <a:pt x="9607" y="3132"/>
                  </a:cubicBezTo>
                  <a:cubicBezTo>
                    <a:pt x="9272" y="3333"/>
                    <a:pt x="8937" y="3609"/>
                    <a:pt x="8572" y="3609"/>
                  </a:cubicBezTo>
                  <a:cubicBezTo>
                    <a:pt x="8391" y="3609"/>
                    <a:pt x="8204" y="3542"/>
                    <a:pt x="8006" y="3366"/>
                  </a:cubicBezTo>
                  <a:cubicBezTo>
                    <a:pt x="7872" y="3245"/>
                    <a:pt x="7738" y="3184"/>
                    <a:pt x="7608" y="3184"/>
                  </a:cubicBezTo>
                  <a:cubicBezTo>
                    <a:pt x="7415" y="3184"/>
                    <a:pt x="7231" y="3320"/>
                    <a:pt x="7072" y="3599"/>
                  </a:cubicBezTo>
                  <a:cubicBezTo>
                    <a:pt x="6694" y="4296"/>
                    <a:pt x="6529" y="4577"/>
                    <a:pt x="6210" y="4577"/>
                  </a:cubicBezTo>
                  <a:cubicBezTo>
                    <a:pt x="5994" y="4577"/>
                    <a:pt x="5708" y="4448"/>
                    <a:pt x="5237" y="4233"/>
                  </a:cubicBezTo>
                  <a:cubicBezTo>
                    <a:pt x="4881" y="4055"/>
                    <a:pt x="4525" y="3848"/>
                    <a:pt x="4110" y="3848"/>
                  </a:cubicBezTo>
                  <a:cubicBezTo>
                    <a:pt x="3903" y="3848"/>
                    <a:pt x="3680" y="3900"/>
                    <a:pt x="3436" y="4033"/>
                  </a:cubicBezTo>
                  <a:cubicBezTo>
                    <a:pt x="2602" y="4533"/>
                    <a:pt x="1835" y="5100"/>
                    <a:pt x="867" y="5467"/>
                  </a:cubicBezTo>
                  <a:cubicBezTo>
                    <a:pt x="534" y="5601"/>
                    <a:pt x="0" y="5934"/>
                    <a:pt x="600" y="6401"/>
                  </a:cubicBezTo>
                  <a:cubicBezTo>
                    <a:pt x="796" y="6480"/>
                    <a:pt x="980" y="6512"/>
                    <a:pt x="1166" y="6512"/>
                  </a:cubicBezTo>
                  <a:cubicBezTo>
                    <a:pt x="1297" y="6512"/>
                    <a:pt x="1430" y="6496"/>
                    <a:pt x="1568" y="6468"/>
                  </a:cubicBezTo>
                  <a:cubicBezTo>
                    <a:pt x="3903" y="6235"/>
                    <a:pt x="6238" y="6268"/>
                    <a:pt x="8573" y="6235"/>
                  </a:cubicBezTo>
                  <a:cubicBezTo>
                    <a:pt x="8902" y="6227"/>
                    <a:pt x="9231" y="6224"/>
                    <a:pt x="9559" y="6224"/>
                  </a:cubicBezTo>
                  <a:cubicBezTo>
                    <a:pt x="13724" y="6224"/>
                    <a:pt x="17832" y="6798"/>
                    <a:pt x="21882" y="7602"/>
                  </a:cubicBezTo>
                  <a:lnTo>
                    <a:pt x="22716" y="7602"/>
                  </a:lnTo>
                  <a:cubicBezTo>
                    <a:pt x="22916" y="7602"/>
                    <a:pt x="23117" y="7636"/>
                    <a:pt x="23350" y="7702"/>
                  </a:cubicBezTo>
                  <a:cubicBezTo>
                    <a:pt x="23517" y="7736"/>
                    <a:pt x="23617" y="7736"/>
                    <a:pt x="23784" y="7736"/>
                  </a:cubicBezTo>
                  <a:cubicBezTo>
                    <a:pt x="24618" y="7402"/>
                    <a:pt x="24918" y="6602"/>
                    <a:pt x="25085" y="5901"/>
                  </a:cubicBezTo>
                  <a:cubicBezTo>
                    <a:pt x="25218" y="5334"/>
                    <a:pt x="25351" y="5000"/>
                    <a:pt x="25952" y="4934"/>
                  </a:cubicBezTo>
                  <a:cubicBezTo>
                    <a:pt x="26586" y="4834"/>
                    <a:pt x="27053" y="4433"/>
                    <a:pt x="27119" y="3733"/>
                  </a:cubicBezTo>
                  <a:cubicBezTo>
                    <a:pt x="27186" y="3599"/>
                    <a:pt x="26953" y="3633"/>
                    <a:pt x="27053" y="3566"/>
                  </a:cubicBezTo>
                  <a:cubicBezTo>
                    <a:pt x="27086" y="3566"/>
                    <a:pt x="27219" y="3666"/>
                    <a:pt x="27286" y="3666"/>
                  </a:cubicBezTo>
                  <a:cubicBezTo>
                    <a:pt x="27367" y="3679"/>
                    <a:pt x="27448" y="3684"/>
                    <a:pt x="27530" y="3684"/>
                  </a:cubicBezTo>
                  <a:cubicBezTo>
                    <a:pt x="27954" y="3684"/>
                    <a:pt x="28389" y="3539"/>
                    <a:pt x="28806" y="3539"/>
                  </a:cubicBezTo>
                  <a:cubicBezTo>
                    <a:pt x="29139" y="3539"/>
                    <a:pt x="29460" y="3632"/>
                    <a:pt x="29755" y="3966"/>
                  </a:cubicBezTo>
                  <a:cubicBezTo>
                    <a:pt x="29767" y="4003"/>
                    <a:pt x="29806" y="4017"/>
                    <a:pt x="29853" y="4017"/>
                  </a:cubicBezTo>
                  <a:cubicBezTo>
                    <a:pt x="29933" y="4017"/>
                    <a:pt x="30034" y="3975"/>
                    <a:pt x="30055" y="3933"/>
                  </a:cubicBezTo>
                  <a:cubicBezTo>
                    <a:pt x="30198" y="3631"/>
                    <a:pt x="30371" y="3549"/>
                    <a:pt x="30560" y="3549"/>
                  </a:cubicBezTo>
                  <a:cubicBezTo>
                    <a:pt x="30768" y="3549"/>
                    <a:pt x="30995" y="3649"/>
                    <a:pt x="31222" y="3666"/>
                  </a:cubicBezTo>
                  <a:cubicBezTo>
                    <a:pt x="31379" y="3692"/>
                    <a:pt x="31540" y="3713"/>
                    <a:pt x="31700" y="3713"/>
                  </a:cubicBezTo>
                  <a:cubicBezTo>
                    <a:pt x="31951" y="3713"/>
                    <a:pt x="32200" y="3662"/>
                    <a:pt x="32423" y="3499"/>
                  </a:cubicBezTo>
                  <a:cubicBezTo>
                    <a:pt x="32423" y="3499"/>
                    <a:pt x="32457" y="3466"/>
                    <a:pt x="32457" y="3433"/>
                  </a:cubicBezTo>
                  <a:cubicBezTo>
                    <a:pt x="32523" y="3399"/>
                    <a:pt x="32457" y="3299"/>
                    <a:pt x="32423" y="3266"/>
                  </a:cubicBezTo>
                  <a:lnTo>
                    <a:pt x="32223" y="3266"/>
                  </a:lnTo>
                  <a:cubicBezTo>
                    <a:pt x="32124" y="3179"/>
                    <a:pt x="32011" y="3161"/>
                    <a:pt x="31897" y="3161"/>
                  </a:cubicBezTo>
                  <a:cubicBezTo>
                    <a:pt x="31817" y="3161"/>
                    <a:pt x="31736" y="3170"/>
                    <a:pt x="31659" y="3170"/>
                  </a:cubicBezTo>
                  <a:cubicBezTo>
                    <a:pt x="31547" y="3170"/>
                    <a:pt x="31442" y="3152"/>
                    <a:pt x="31356" y="3066"/>
                  </a:cubicBezTo>
                  <a:cubicBezTo>
                    <a:pt x="31256" y="3032"/>
                    <a:pt x="31189" y="2966"/>
                    <a:pt x="31089" y="2966"/>
                  </a:cubicBezTo>
                  <a:cubicBezTo>
                    <a:pt x="30980" y="2966"/>
                    <a:pt x="30871" y="2995"/>
                    <a:pt x="30756" y="2995"/>
                  </a:cubicBezTo>
                  <a:cubicBezTo>
                    <a:pt x="30661" y="2995"/>
                    <a:pt x="30561" y="2975"/>
                    <a:pt x="30455" y="2899"/>
                  </a:cubicBezTo>
                  <a:lnTo>
                    <a:pt x="30255" y="2899"/>
                  </a:lnTo>
                  <a:cubicBezTo>
                    <a:pt x="30155" y="2799"/>
                    <a:pt x="30030" y="2799"/>
                    <a:pt x="29909" y="2799"/>
                  </a:cubicBezTo>
                  <a:cubicBezTo>
                    <a:pt x="29788" y="2799"/>
                    <a:pt x="29671" y="2799"/>
                    <a:pt x="29588" y="2699"/>
                  </a:cubicBezTo>
                  <a:lnTo>
                    <a:pt x="29388" y="2699"/>
                  </a:lnTo>
                  <a:cubicBezTo>
                    <a:pt x="29293" y="2616"/>
                    <a:pt x="29185" y="2596"/>
                    <a:pt x="29076" y="2596"/>
                  </a:cubicBezTo>
                  <a:cubicBezTo>
                    <a:pt x="28976" y="2596"/>
                    <a:pt x="28874" y="2612"/>
                    <a:pt x="28779" y="2612"/>
                  </a:cubicBezTo>
                  <a:cubicBezTo>
                    <a:pt x="28684" y="2612"/>
                    <a:pt x="28595" y="2596"/>
                    <a:pt x="28520" y="2532"/>
                  </a:cubicBezTo>
                  <a:lnTo>
                    <a:pt x="28287" y="2532"/>
                  </a:lnTo>
                  <a:cubicBezTo>
                    <a:pt x="28204" y="2449"/>
                    <a:pt x="28104" y="2429"/>
                    <a:pt x="27998" y="2429"/>
                  </a:cubicBezTo>
                  <a:cubicBezTo>
                    <a:pt x="27901" y="2429"/>
                    <a:pt x="27799" y="2446"/>
                    <a:pt x="27700" y="2446"/>
                  </a:cubicBezTo>
                  <a:cubicBezTo>
                    <a:pt x="27601" y="2446"/>
                    <a:pt x="27505" y="2429"/>
                    <a:pt x="27420" y="2365"/>
                  </a:cubicBezTo>
                  <a:lnTo>
                    <a:pt x="27019" y="2365"/>
                  </a:lnTo>
                  <a:cubicBezTo>
                    <a:pt x="26903" y="2248"/>
                    <a:pt x="26769" y="2248"/>
                    <a:pt x="26644" y="2248"/>
                  </a:cubicBezTo>
                  <a:cubicBezTo>
                    <a:pt x="26519" y="2248"/>
                    <a:pt x="26402" y="2248"/>
                    <a:pt x="26319" y="2132"/>
                  </a:cubicBezTo>
                  <a:lnTo>
                    <a:pt x="26119" y="2132"/>
                  </a:lnTo>
                  <a:cubicBezTo>
                    <a:pt x="26019" y="2032"/>
                    <a:pt x="25885" y="2065"/>
                    <a:pt x="25785" y="1798"/>
                  </a:cubicBezTo>
                  <a:cubicBezTo>
                    <a:pt x="25676" y="1798"/>
                    <a:pt x="25557" y="1828"/>
                    <a:pt x="25433" y="1828"/>
                  </a:cubicBezTo>
                  <a:cubicBezTo>
                    <a:pt x="25330" y="1828"/>
                    <a:pt x="25224" y="1807"/>
                    <a:pt x="25118" y="1731"/>
                  </a:cubicBezTo>
                  <a:lnTo>
                    <a:pt x="24918" y="1731"/>
                  </a:lnTo>
                  <a:cubicBezTo>
                    <a:pt x="24851" y="1698"/>
                    <a:pt x="24751" y="1631"/>
                    <a:pt x="24684" y="1631"/>
                  </a:cubicBezTo>
                  <a:cubicBezTo>
                    <a:pt x="24655" y="1628"/>
                    <a:pt x="24626" y="1627"/>
                    <a:pt x="24597" y="1627"/>
                  </a:cubicBezTo>
                  <a:cubicBezTo>
                    <a:pt x="24444" y="1627"/>
                    <a:pt x="24292" y="1665"/>
                    <a:pt x="24151" y="1665"/>
                  </a:cubicBezTo>
                  <a:cubicBezTo>
                    <a:pt x="24043" y="1665"/>
                    <a:pt x="23942" y="1643"/>
                    <a:pt x="23850" y="1565"/>
                  </a:cubicBezTo>
                  <a:lnTo>
                    <a:pt x="23617" y="1565"/>
                  </a:lnTo>
                  <a:cubicBezTo>
                    <a:pt x="23533" y="1492"/>
                    <a:pt x="23431" y="1477"/>
                    <a:pt x="23323" y="1477"/>
                  </a:cubicBezTo>
                  <a:cubicBezTo>
                    <a:pt x="23240" y="1477"/>
                    <a:pt x="23153" y="1486"/>
                    <a:pt x="23067" y="1486"/>
                  </a:cubicBezTo>
                  <a:cubicBezTo>
                    <a:pt x="22956" y="1486"/>
                    <a:pt x="22846" y="1470"/>
                    <a:pt x="22750" y="1398"/>
                  </a:cubicBezTo>
                  <a:lnTo>
                    <a:pt x="22549" y="1398"/>
                  </a:lnTo>
                  <a:cubicBezTo>
                    <a:pt x="22453" y="1325"/>
                    <a:pt x="22344" y="1310"/>
                    <a:pt x="22232" y="1310"/>
                  </a:cubicBezTo>
                  <a:cubicBezTo>
                    <a:pt x="22146" y="1310"/>
                    <a:pt x="22060" y="1319"/>
                    <a:pt x="21977" y="1319"/>
                  </a:cubicBezTo>
                  <a:cubicBezTo>
                    <a:pt x="21868" y="1319"/>
                    <a:pt x="21767" y="1303"/>
                    <a:pt x="21682" y="1231"/>
                  </a:cubicBezTo>
                  <a:lnTo>
                    <a:pt x="21249" y="1231"/>
                  </a:lnTo>
                  <a:cubicBezTo>
                    <a:pt x="21164" y="1159"/>
                    <a:pt x="21058" y="1143"/>
                    <a:pt x="20946" y="1143"/>
                  </a:cubicBezTo>
                  <a:cubicBezTo>
                    <a:pt x="20860" y="1143"/>
                    <a:pt x="20770" y="1152"/>
                    <a:pt x="20684" y="1152"/>
                  </a:cubicBezTo>
                  <a:cubicBezTo>
                    <a:pt x="20572" y="1152"/>
                    <a:pt x="20466" y="1137"/>
                    <a:pt x="20381" y="1064"/>
                  </a:cubicBezTo>
                  <a:lnTo>
                    <a:pt x="20181" y="1064"/>
                  </a:lnTo>
                  <a:cubicBezTo>
                    <a:pt x="20085" y="992"/>
                    <a:pt x="19975" y="976"/>
                    <a:pt x="19862" y="976"/>
                  </a:cubicBezTo>
                  <a:cubicBezTo>
                    <a:pt x="19775" y="976"/>
                    <a:pt x="19686" y="985"/>
                    <a:pt x="19599" y="985"/>
                  </a:cubicBezTo>
                  <a:cubicBezTo>
                    <a:pt x="19486" y="985"/>
                    <a:pt x="19377" y="970"/>
                    <a:pt x="19280" y="897"/>
                  </a:cubicBezTo>
                  <a:lnTo>
                    <a:pt x="18680" y="897"/>
                  </a:lnTo>
                  <a:cubicBezTo>
                    <a:pt x="18573" y="833"/>
                    <a:pt x="18456" y="817"/>
                    <a:pt x="18334" y="817"/>
                  </a:cubicBezTo>
                  <a:cubicBezTo>
                    <a:pt x="18212" y="817"/>
                    <a:pt x="18087" y="833"/>
                    <a:pt x="17964" y="833"/>
                  </a:cubicBezTo>
                  <a:cubicBezTo>
                    <a:pt x="17829" y="833"/>
                    <a:pt x="17698" y="814"/>
                    <a:pt x="17579" y="731"/>
                  </a:cubicBezTo>
                  <a:lnTo>
                    <a:pt x="17379" y="731"/>
                  </a:lnTo>
                  <a:cubicBezTo>
                    <a:pt x="17279" y="697"/>
                    <a:pt x="17212" y="631"/>
                    <a:pt x="17112" y="631"/>
                  </a:cubicBezTo>
                  <a:cubicBezTo>
                    <a:pt x="17087" y="627"/>
                    <a:pt x="17060" y="626"/>
                    <a:pt x="17034" y="626"/>
                  </a:cubicBezTo>
                  <a:cubicBezTo>
                    <a:pt x="16894" y="626"/>
                    <a:pt x="16747" y="664"/>
                    <a:pt x="16602" y="664"/>
                  </a:cubicBezTo>
                  <a:cubicBezTo>
                    <a:pt x="16492" y="664"/>
                    <a:pt x="16383" y="642"/>
                    <a:pt x="16278" y="564"/>
                  </a:cubicBezTo>
                  <a:lnTo>
                    <a:pt x="16078" y="564"/>
                  </a:lnTo>
                  <a:cubicBezTo>
                    <a:pt x="15994" y="492"/>
                    <a:pt x="15888" y="476"/>
                    <a:pt x="15775" y="476"/>
                  </a:cubicBezTo>
                  <a:cubicBezTo>
                    <a:pt x="15689" y="476"/>
                    <a:pt x="15600" y="485"/>
                    <a:pt x="15514" y="485"/>
                  </a:cubicBezTo>
                  <a:cubicBezTo>
                    <a:pt x="15401" y="485"/>
                    <a:pt x="15295" y="469"/>
                    <a:pt x="15211" y="397"/>
                  </a:cubicBezTo>
                  <a:lnTo>
                    <a:pt x="15011" y="397"/>
                  </a:lnTo>
                  <a:cubicBezTo>
                    <a:pt x="14914" y="325"/>
                    <a:pt x="14805" y="309"/>
                    <a:pt x="14692" y="309"/>
                  </a:cubicBezTo>
                  <a:cubicBezTo>
                    <a:pt x="14605" y="309"/>
                    <a:pt x="14516" y="318"/>
                    <a:pt x="14429" y="318"/>
                  </a:cubicBezTo>
                  <a:cubicBezTo>
                    <a:pt x="14316" y="318"/>
                    <a:pt x="14207" y="303"/>
                    <a:pt x="14110" y="230"/>
                  </a:cubicBezTo>
                  <a:lnTo>
                    <a:pt x="13710" y="230"/>
                  </a:lnTo>
                  <a:cubicBezTo>
                    <a:pt x="13468" y="161"/>
                    <a:pt x="13225" y="139"/>
                    <a:pt x="12983" y="139"/>
                  </a:cubicBezTo>
                  <a:cubicBezTo>
                    <a:pt x="12555" y="139"/>
                    <a:pt x="12127" y="208"/>
                    <a:pt x="11700" y="208"/>
                  </a:cubicBezTo>
                  <a:cubicBezTo>
                    <a:pt x="11436" y="208"/>
                    <a:pt x="11172" y="182"/>
                    <a:pt x="10908" y="97"/>
                  </a:cubicBezTo>
                  <a:lnTo>
                    <a:pt x="10708" y="97"/>
                  </a:lnTo>
                  <a:cubicBezTo>
                    <a:pt x="10632" y="21"/>
                    <a:pt x="10549" y="0"/>
                    <a:pt x="10460" y="0"/>
                  </a:cubicBezTo>
                  <a:close/>
                </a:path>
              </a:pathLst>
            </a:custGeom>
            <a:solidFill>
              <a:srgbClr val="E2E0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442"/>
            <p:cNvSpPr/>
            <p:nvPr/>
          </p:nvSpPr>
          <p:spPr>
            <a:xfrm>
              <a:off x="3163275" y="3572800"/>
              <a:ext cx="350275" cy="499750"/>
            </a:xfrm>
            <a:custGeom>
              <a:avLst/>
              <a:gdLst/>
              <a:ahLst/>
              <a:cxnLst/>
              <a:rect l="l" t="t" r="r" b="b"/>
              <a:pathLst>
                <a:path w="14011" h="19990" extrusionOk="0">
                  <a:moveTo>
                    <a:pt x="3036" y="15586"/>
                  </a:moveTo>
                  <a:cubicBezTo>
                    <a:pt x="3036" y="15668"/>
                    <a:pt x="3010" y="15712"/>
                    <a:pt x="2983" y="15757"/>
                  </a:cubicBezTo>
                  <a:lnTo>
                    <a:pt x="2983" y="15757"/>
                  </a:lnTo>
                  <a:cubicBezTo>
                    <a:pt x="2993" y="15705"/>
                    <a:pt x="2999" y="15641"/>
                    <a:pt x="3036" y="15586"/>
                  </a:cubicBezTo>
                  <a:close/>
                  <a:moveTo>
                    <a:pt x="13215" y="0"/>
                  </a:moveTo>
                  <a:cubicBezTo>
                    <a:pt x="13155" y="0"/>
                    <a:pt x="13078" y="40"/>
                    <a:pt x="12976" y="142"/>
                  </a:cubicBezTo>
                  <a:cubicBezTo>
                    <a:pt x="12576" y="1510"/>
                    <a:pt x="13076" y="2977"/>
                    <a:pt x="12576" y="4378"/>
                  </a:cubicBezTo>
                  <a:cubicBezTo>
                    <a:pt x="12442" y="4712"/>
                    <a:pt x="12843" y="5212"/>
                    <a:pt x="12609" y="5679"/>
                  </a:cubicBezTo>
                  <a:cubicBezTo>
                    <a:pt x="12409" y="6046"/>
                    <a:pt x="12676" y="6547"/>
                    <a:pt x="12409" y="6980"/>
                  </a:cubicBezTo>
                  <a:cubicBezTo>
                    <a:pt x="12142" y="6480"/>
                    <a:pt x="12109" y="5879"/>
                    <a:pt x="11575" y="5646"/>
                  </a:cubicBezTo>
                  <a:cubicBezTo>
                    <a:pt x="11420" y="5578"/>
                    <a:pt x="11266" y="5553"/>
                    <a:pt x="11113" y="5553"/>
                  </a:cubicBezTo>
                  <a:cubicBezTo>
                    <a:pt x="10663" y="5553"/>
                    <a:pt x="10219" y="5772"/>
                    <a:pt x="9768" y="5772"/>
                  </a:cubicBezTo>
                  <a:cubicBezTo>
                    <a:pt x="9616" y="5772"/>
                    <a:pt x="9462" y="5747"/>
                    <a:pt x="9307" y="5679"/>
                  </a:cubicBezTo>
                  <a:cubicBezTo>
                    <a:pt x="9240" y="5579"/>
                    <a:pt x="9107" y="5512"/>
                    <a:pt x="8973" y="5412"/>
                  </a:cubicBezTo>
                  <a:cubicBezTo>
                    <a:pt x="8439" y="5146"/>
                    <a:pt x="8306" y="4578"/>
                    <a:pt x="8239" y="4078"/>
                  </a:cubicBezTo>
                  <a:cubicBezTo>
                    <a:pt x="8173" y="4011"/>
                    <a:pt x="8139" y="3911"/>
                    <a:pt x="8072" y="3845"/>
                  </a:cubicBezTo>
                  <a:cubicBezTo>
                    <a:pt x="7605" y="3811"/>
                    <a:pt x="7138" y="3711"/>
                    <a:pt x="6738" y="3544"/>
                  </a:cubicBezTo>
                  <a:cubicBezTo>
                    <a:pt x="6605" y="3544"/>
                    <a:pt x="6505" y="3544"/>
                    <a:pt x="6438" y="3578"/>
                  </a:cubicBezTo>
                  <a:cubicBezTo>
                    <a:pt x="6171" y="3745"/>
                    <a:pt x="5938" y="3845"/>
                    <a:pt x="5637" y="3911"/>
                  </a:cubicBezTo>
                  <a:cubicBezTo>
                    <a:pt x="5504" y="3978"/>
                    <a:pt x="5404" y="4045"/>
                    <a:pt x="5270" y="4078"/>
                  </a:cubicBezTo>
                  <a:cubicBezTo>
                    <a:pt x="4557" y="4414"/>
                    <a:pt x="4143" y="4609"/>
                    <a:pt x="3833" y="4609"/>
                  </a:cubicBezTo>
                  <a:cubicBezTo>
                    <a:pt x="3405" y="4609"/>
                    <a:pt x="3178" y="4235"/>
                    <a:pt x="2635" y="3344"/>
                  </a:cubicBezTo>
                  <a:cubicBezTo>
                    <a:pt x="2297" y="2809"/>
                    <a:pt x="1844" y="2532"/>
                    <a:pt x="1347" y="2532"/>
                  </a:cubicBezTo>
                  <a:cubicBezTo>
                    <a:pt x="915" y="2532"/>
                    <a:pt x="450" y="2743"/>
                    <a:pt x="0" y="3177"/>
                  </a:cubicBezTo>
                  <a:cubicBezTo>
                    <a:pt x="267" y="4378"/>
                    <a:pt x="234" y="5679"/>
                    <a:pt x="1301" y="6547"/>
                  </a:cubicBezTo>
                  <a:cubicBezTo>
                    <a:pt x="1501" y="6713"/>
                    <a:pt x="1368" y="7014"/>
                    <a:pt x="1368" y="7247"/>
                  </a:cubicBezTo>
                  <a:cubicBezTo>
                    <a:pt x="1501" y="9582"/>
                    <a:pt x="1301" y="11984"/>
                    <a:pt x="2268" y="14219"/>
                  </a:cubicBezTo>
                  <a:cubicBezTo>
                    <a:pt x="2435" y="14652"/>
                    <a:pt x="2168" y="14986"/>
                    <a:pt x="2001" y="15319"/>
                  </a:cubicBezTo>
                  <a:cubicBezTo>
                    <a:pt x="1701" y="15920"/>
                    <a:pt x="1368" y="16554"/>
                    <a:pt x="2035" y="17154"/>
                  </a:cubicBezTo>
                  <a:cubicBezTo>
                    <a:pt x="2702" y="16921"/>
                    <a:pt x="2669" y="16320"/>
                    <a:pt x="2935" y="15853"/>
                  </a:cubicBezTo>
                  <a:lnTo>
                    <a:pt x="2935" y="15853"/>
                  </a:lnTo>
                  <a:cubicBezTo>
                    <a:pt x="2702" y="16320"/>
                    <a:pt x="2702" y="16987"/>
                    <a:pt x="2035" y="17154"/>
                  </a:cubicBezTo>
                  <a:cubicBezTo>
                    <a:pt x="1268" y="17855"/>
                    <a:pt x="701" y="18689"/>
                    <a:pt x="534" y="19723"/>
                  </a:cubicBezTo>
                  <a:cubicBezTo>
                    <a:pt x="600" y="19856"/>
                    <a:pt x="634" y="19889"/>
                    <a:pt x="701" y="19989"/>
                  </a:cubicBezTo>
                  <a:cubicBezTo>
                    <a:pt x="1868" y="19389"/>
                    <a:pt x="3002" y="18655"/>
                    <a:pt x="3503" y="17388"/>
                  </a:cubicBezTo>
                  <a:cubicBezTo>
                    <a:pt x="3936" y="16354"/>
                    <a:pt x="4670" y="15486"/>
                    <a:pt x="5004" y="14419"/>
                  </a:cubicBezTo>
                  <a:cubicBezTo>
                    <a:pt x="5122" y="14093"/>
                    <a:pt x="5398" y="13663"/>
                    <a:pt x="5691" y="13663"/>
                  </a:cubicBezTo>
                  <a:cubicBezTo>
                    <a:pt x="5729" y="13663"/>
                    <a:pt x="5766" y="13670"/>
                    <a:pt x="5804" y="13685"/>
                  </a:cubicBezTo>
                  <a:cubicBezTo>
                    <a:pt x="5968" y="13745"/>
                    <a:pt x="6106" y="13772"/>
                    <a:pt x="6224" y="13772"/>
                  </a:cubicBezTo>
                  <a:cubicBezTo>
                    <a:pt x="6759" y="13772"/>
                    <a:pt x="6893" y="13233"/>
                    <a:pt x="7138" y="12851"/>
                  </a:cubicBezTo>
                  <a:cubicBezTo>
                    <a:pt x="7505" y="12251"/>
                    <a:pt x="7839" y="11650"/>
                    <a:pt x="8139" y="11050"/>
                  </a:cubicBezTo>
                  <a:cubicBezTo>
                    <a:pt x="8306" y="10716"/>
                    <a:pt x="8606" y="10516"/>
                    <a:pt x="8873" y="10316"/>
                  </a:cubicBezTo>
                  <a:cubicBezTo>
                    <a:pt x="9081" y="10181"/>
                    <a:pt x="9295" y="10130"/>
                    <a:pt x="9507" y="10130"/>
                  </a:cubicBezTo>
                  <a:cubicBezTo>
                    <a:pt x="9975" y="10130"/>
                    <a:pt x="10430" y="10378"/>
                    <a:pt x="10774" y="10516"/>
                  </a:cubicBezTo>
                  <a:cubicBezTo>
                    <a:pt x="11175" y="10683"/>
                    <a:pt x="10541" y="11183"/>
                    <a:pt x="10307" y="11517"/>
                  </a:cubicBezTo>
                  <a:cubicBezTo>
                    <a:pt x="10174" y="11650"/>
                    <a:pt x="10174" y="11850"/>
                    <a:pt x="10241" y="12017"/>
                  </a:cubicBezTo>
                  <a:cubicBezTo>
                    <a:pt x="10341" y="12884"/>
                    <a:pt x="9840" y="13552"/>
                    <a:pt x="9507" y="14319"/>
                  </a:cubicBezTo>
                  <a:cubicBezTo>
                    <a:pt x="9140" y="15186"/>
                    <a:pt x="8439" y="16053"/>
                    <a:pt x="8940" y="17154"/>
                  </a:cubicBezTo>
                  <a:cubicBezTo>
                    <a:pt x="8976" y="17166"/>
                    <a:pt x="9013" y="17174"/>
                    <a:pt x="9048" y="17174"/>
                  </a:cubicBezTo>
                  <a:cubicBezTo>
                    <a:pt x="9109" y="17174"/>
                    <a:pt x="9164" y="17151"/>
                    <a:pt x="9207" y="17087"/>
                  </a:cubicBezTo>
                  <a:cubicBezTo>
                    <a:pt x="9340" y="16987"/>
                    <a:pt x="9307" y="16754"/>
                    <a:pt x="9440" y="16654"/>
                  </a:cubicBezTo>
                  <a:cubicBezTo>
                    <a:pt x="9674" y="16387"/>
                    <a:pt x="9707" y="16053"/>
                    <a:pt x="9840" y="15753"/>
                  </a:cubicBezTo>
                  <a:cubicBezTo>
                    <a:pt x="10174" y="15386"/>
                    <a:pt x="10307" y="14919"/>
                    <a:pt x="10474" y="14486"/>
                  </a:cubicBezTo>
                  <a:cubicBezTo>
                    <a:pt x="10841" y="13752"/>
                    <a:pt x="11175" y="13051"/>
                    <a:pt x="11475" y="12317"/>
                  </a:cubicBezTo>
                  <a:cubicBezTo>
                    <a:pt x="11642" y="12017"/>
                    <a:pt x="11675" y="11684"/>
                    <a:pt x="11909" y="11417"/>
                  </a:cubicBezTo>
                  <a:cubicBezTo>
                    <a:pt x="12009" y="10916"/>
                    <a:pt x="12342" y="10549"/>
                    <a:pt x="12476" y="10082"/>
                  </a:cubicBezTo>
                  <a:cubicBezTo>
                    <a:pt x="12642" y="9882"/>
                    <a:pt x="12776" y="9682"/>
                    <a:pt x="12843" y="9415"/>
                  </a:cubicBezTo>
                  <a:cubicBezTo>
                    <a:pt x="14010" y="6713"/>
                    <a:pt x="13576" y="3878"/>
                    <a:pt x="13343" y="1076"/>
                  </a:cubicBezTo>
                  <a:cubicBezTo>
                    <a:pt x="13343" y="709"/>
                    <a:pt x="13310" y="375"/>
                    <a:pt x="13310" y="42"/>
                  </a:cubicBezTo>
                  <a:cubicBezTo>
                    <a:pt x="13284" y="16"/>
                    <a:pt x="13253" y="0"/>
                    <a:pt x="13215" y="0"/>
                  </a:cubicBezTo>
                  <a:close/>
                </a:path>
              </a:pathLst>
            </a:custGeom>
            <a:solidFill>
              <a:srgbClr val="FFB0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42"/>
            <p:cNvSpPr/>
            <p:nvPr/>
          </p:nvSpPr>
          <p:spPr>
            <a:xfrm>
              <a:off x="3634425" y="2426775"/>
              <a:ext cx="316925" cy="611575"/>
            </a:xfrm>
            <a:custGeom>
              <a:avLst/>
              <a:gdLst/>
              <a:ahLst/>
              <a:cxnLst/>
              <a:rect l="l" t="t" r="r" b="b"/>
              <a:pathLst>
                <a:path w="12677" h="24463" extrusionOk="0">
                  <a:moveTo>
                    <a:pt x="1936" y="0"/>
                  </a:moveTo>
                  <a:cubicBezTo>
                    <a:pt x="1894" y="0"/>
                    <a:pt x="1852" y="17"/>
                    <a:pt x="1802" y="50"/>
                  </a:cubicBezTo>
                  <a:lnTo>
                    <a:pt x="1602" y="284"/>
                  </a:lnTo>
                  <a:lnTo>
                    <a:pt x="1402" y="484"/>
                  </a:lnTo>
                  <a:cubicBezTo>
                    <a:pt x="1302" y="517"/>
                    <a:pt x="1268" y="617"/>
                    <a:pt x="1168" y="684"/>
                  </a:cubicBezTo>
                  <a:cubicBezTo>
                    <a:pt x="1068" y="784"/>
                    <a:pt x="1102" y="984"/>
                    <a:pt x="968" y="1117"/>
                  </a:cubicBezTo>
                  <a:cubicBezTo>
                    <a:pt x="768" y="1318"/>
                    <a:pt x="968" y="1618"/>
                    <a:pt x="768" y="1785"/>
                  </a:cubicBezTo>
                  <a:cubicBezTo>
                    <a:pt x="568" y="1985"/>
                    <a:pt x="768" y="2285"/>
                    <a:pt x="568" y="2452"/>
                  </a:cubicBezTo>
                  <a:cubicBezTo>
                    <a:pt x="334" y="2652"/>
                    <a:pt x="568" y="2952"/>
                    <a:pt x="334" y="3119"/>
                  </a:cubicBezTo>
                  <a:lnTo>
                    <a:pt x="334" y="3319"/>
                  </a:lnTo>
                  <a:cubicBezTo>
                    <a:pt x="168" y="3486"/>
                    <a:pt x="334" y="3786"/>
                    <a:pt x="201" y="4020"/>
                  </a:cubicBezTo>
                  <a:lnTo>
                    <a:pt x="201" y="4420"/>
                  </a:lnTo>
                  <a:cubicBezTo>
                    <a:pt x="134" y="4553"/>
                    <a:pt x="134" y="4687"/>
                    <a:pt x="168" y="4853"/>
                  </a:cubicBezTo>
                  <a:cubicBezTo>
                    <a:pt x="368" y="5721"/>
                    <a:pt x="568" y="6655"/>
                    <a:pt x="768" y="7522"/>
                  </a:cubicBezTo>
                  <a:cubicBezTo>
                    <a:pt x="868" y="8156"/>
                    <a:pt x="1102" y="8856"/>
                    <a:pt x="801" y="9523"/>
                  </a:cubicBezTo>
                  <a:cubicBezTo>
                    <a:pt x="134" y="10991"/>
                    <a:pt x="134" y="12526"/>
                    <a:pt x="34" y="14027"/>
                  </a:cubicBezTo>
                  <a:cubicBezTo>
                    <a:pt x="1" y="14660"/>
                    <a:pt x="301" y="15061"/>
                    <a:pt x="1035" y="15061"/>
                  </a:cubicBezTo>
                  <a:cubicBezTo>
                    <a:pt x="2503" y="15061"/>
                    <a:pt x="2536" y="15194"/>
                    <a:pt x="2036" y="16595"/>
                  </a:cubicBezTo>
                  <a:cubicBezTo>
                    <a:pt x="1769" y="17496"/>
                    <a:pt x="1202" y="18397"/>
                    <a:pt x="1435" y="19230"/>
                  </a:cubicBezTo>
                  <a:cubicBezTo>
                    <a:pt x="1669" y="20198"/>
                    <a:pt x="1635" y="20998"/>
                    <a:pt x="1102" y="21766"/>
                  </a:cubicBezTo>
                  <a:cubicBezTo>
                    <a:pt x="1308" y="21934"/>
                    <a:pt x="1514" y="22019"/>
                    <a:pt x="1733" y="22019"/>
                  </a:cubicBezTo>
                  <a:cubicBezTo>
                    <a:pt x="1902" y="22019"/>
                    <a:pt x="2079" y="21968"/>
                    <a:pt x="2269" y="21866"/>
                  </a:cubicBezTo>
                  <a:cubicBezTo>
                    <a:pt x="3003" y="21532"/>
                    <a:pt x="3203" y="20531"/>
                    <a:pt x="4170" y="20431"/>
                  </a:cubicBezTo>
                  <a:cubicBezTo>
                    <a:pt x="5438" y="20331"/>
                    <a:pt x="6639" y="19998"/>
                    <a:pt x="7806" y="19397"/>
                  </a:cubicBezTo>
                  <a:cubicBezTo>
                    <a:pt x="8006" y="19297"/>
                    <a:pt x="8182" y="19249"/>
                    <a:pt x="8329" y="19249"/>
                  </a:cubicBezTo>
                  <a:cubicBezTo>
                    <a:pt x="8724" y="19249"/>
                    <a:pt x="8922" y="19591"/>
                    <a:pt x="8874" y="20198"/>
                  </a:cubicBezTo>
                  <a:cubicBezTo>
                    <a:pt x="8840" y="21165"/>
                    <a:pt x="9074" y="21999"/>
                    <a:pt x="9841" y="22533"/>
                  </a:cubicBezTo>
                  <a:cubicBezTo>
                    <a:pt x="10442" y="22900"/>
                    <a:pt x="10508" y="23367"/>
                    <a:pt x="10308" y="23934"/>
                  </a:cubicBezTo>
                  <a:cubicBezTo>
                    <a:pt x="10342" y="24067"/>
                    <a:pt x="10442" y="24167"/>
                    <a:pt x="10508" y="24201"/>
                  </a:cubicBezTo>
                  <a:cubicBezTo>
                    <a:pt x="10923" y="24332"/>
                    <a:pt x="11338" y="24463"/>
                    <a:pt x="11762" y="24463"/>
                  </a:cubicBezTo>
                  <a:cubicBezTo>
                    <a:pt x="11986" y="24463"/>
                    <a:pt x="12213" y="24426"/>
                    <a:pt x="12443" y="24334"/>
                  </a:cubicBezTo>
                  <a:cubicBezTo>
                    <a:pt x="12677" y="24167"/>
                    <a:pt x="12576" y="23900"/>
                    <a:pt x="12443" y="23767"/>
                  </a:cubicBezTo>
                  <a:cubicBezTo>
                    <a:pt x="11509" y="22933"/>
                    <a:pt x="11642" y="21732"/>
                    <a:pt x="11342" y="20698"/>
                  </a:cubicBezTo>
                  <a:cubicBezTo>
                    <a:pt x="11109" y="19898"/>
                    <a:pt x="10809" y="19664"/>
                    <a:pt x="10108" y="19664"/>
                  </a:cubicBezTo>
                  <a:cubicBezTo>
                    <a:pt x="10093" y="19660"/>
                    <a:pt x="10078" y="19659"/>
                    <a:pt x="10062" y="19659"/>
                  </a:cubicBezTo>
                  <a:cubicBezTo>
                    <a:pt x="9973" y="19659"/>
                    <a:pt x="9888" y="19716"/>
                    <a:pt x="9840" y="19716"/>
                  </a:cubicBezTo>
                  <a:cubicBezTo>
                    <a:pt x="9826" y="19716"/>
                    <a:pt x="9815" y="19711"/>
                    <a:pt x="9808" y="19697"/>
                  </a:cubicBezTo>
                  <a:cubicBezTo>
                    <a:pt x="9741" y="19631"/>
                    <a:pt x="9941" y="19631"/>
                    <a:pt x="9941" y="19531"/>
                  </a:cubicBezTo>
                  <a:cubicBezTo>
                    <a:pt x="10275" y="18864"/>
                    <a:pt x="10308" y="18230"/>
                    <a:pt x="9408" y="18130"/>
                  </a:cubicBezTo>
                  <a:cubicBezTo>
                    <a:pt x="8740" y="18030"/>
                    <a:pt x="8574" y="17529"/>
                    <a:pt x="8140" y="17162"/>
                  </a:cubicBezTo>
                  <a:cubicBezTo>
                    <a:pt x="7606" y="16662"/>
                    <a:pt x="7673" y="16328"/>
                    <a:pt x="8140" y="15895"/>
                  </a:cubicBezTo>
                  <a:cubicBezTo>
                    <a:pt x="8173" y="15861"/>
                    <a:pt x="8140" y="15795"/>
                    <a:pt x="8140" y="15695"/>
                  </a:cubicBezTo>
                  <a:cubicBezTo>
                    <a:pt x="7740" y="14327"/>
                    <a:pt x="7173" y="13059"/>
                    <a:pt x="5938" y="12292"/>
                  </a:cubicBezTo>
                  <a:cubicBezTo>
                    <a:pt x="5838" y="12325"/>
                    <a:pt x="5772" y="12325"/>
                    <a:pt x="5672" y="12392"/>
                  </a:cubicBezTo>
                  <a:cubicBezTo>
                    <a:pt x="5458" y="12606"/>
                    <a:pt x="5496" y="13210"/>
                    <a:pt x="5172" y="13210"/>
                  </a:cubicBezTo>
                  <a:cubicBezTo>
                    <a:pt x="5142" y="13210"/>
                    <a:pt x="5108" y="13204"/>
                    <a:pt x="5071" y="13193"/>
                  </a:cubicBezTo>
                  <a:cubicBezTo>
                    <a:pt x="4504" y="13059"/>
                    <a:pt x="4838" y="12492"/>
                    <a:pt x="4838" y="12125"/>
                  </a:cubicBezTo>
                  <a:lnTo>
                    <a:pt x="4838" y="12025"/>
                  </a:lnTo>
                  <a:cubicBezTo>
                    <a:pt x="4838" y="11959"/>
                    <a:pt x="4838" y="11825"/>
                    <a:pt x="4804" y="11725"/>
                  </a:cubicBezTo>
                  <a:cubicBezTo>
                    <a:pt x="4671" y="10891"/>
                    <a:pt x="4471" y="10157"/>
                    <a:pt x="4004" y="9457"/>
                  </a:cubicBezTo>
                  <a:cubicBezTo>
                    <a:pt x="3070" y="7822"/>
                    <a:pt x="3670" y="6121"/>
                    <a:pt x="3837" y="4453"/>
                  </a:cubicBezTo>
                  <a:cubicBezTo>
                    <a:pt x="3837" y="4220"/>
                    <a:pt x="4004" y="4053"/>
                    <a:pt x="4137" y="3886"/>
                  </a:cubicBezTo>
                  <a:cubicBezTo>
                    <a:pt x="4437" y="3486"/>
                    <a:pt x="5071" y="3319"/>
                    <a:pt x="4771" y="2485"/>
                  </a:cubicBezTo>
                  <a:cubicBezTo>
                    <a:pt x="4571" y="1951"/>
                    <a:pt x="5738" y="1951"/>
                    <a:pt x="5805" y="1284"/>
                  </a:cubicBezTo>
                  <a:cubicBezTo>
                    <a:pt x="5838" y="1051"/>
                    <a:pt x="5972" y="851"/>
                    <a:pt x="5938" y="650"/>
                  </a:cubicBezTo>
                  <a:cubicBezTo>
                    <a:pt x="5905" y="550"/>
                    <a:pt x="5805" y="484"/>
                    <a:pt x="5738" y="450"/>
                  </a:cubicBezTo>
                  <a:cubicBezTo>
                    <a:pt x="5596" y="428"/>
                    <a:pt x="5457" y="417"/>
                    <a:pt x="5320" y="417"/>
                  </a:cubicBezTo>
                  <a:cubicBezTo>
                    <a:pt x="4654" y="417"/>
                    <a:pt x="4045" y="657"/>
                    <a:pt x="3437" y="851"/>
                  </a:cubicBezTo>
                  <a:cubicBezTo>
                    <a:pt x="3204" y="928"/>
                    <a:pt x="2996" y="972"/>
                    <a:pt x="2817" y="972"/>
                  </a:cubicBezTo>
                  <a:cubicBezTo>
                    <a:pt x="2382" y="972"/>
                    <a:pt x="2116" y="712"/>
                    <a:pt x="2069" y="50"/>
                  </a:cubicBezTo>
                  <a:cubicBezTo>
                    <a:pt x="2019" y="17"/>
                    <a:pt x="1977" y="0"/>
                    <a:pt x="1936" y="0"/>
                  </a:cubicBezTo>
                  <a:close/>
                </a:path>
              </a:pathLst>
            </a:cu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442"/>
            <p:cNvSpPr/>
            <p:nvPr/>
          </p:nvSpPr>
          <p:spPr>
            <a:xfrm>
              <a:off x="4820275" y="2477550"/>
              <a:ext cx="192675" cy="501925"/>
            </a:xfrm>
            <a:custGeom>
              <a:avLst/>
              <a:gdLst/>
              <a:ahLst/>
              <a:cxnLst/>
              <a:rect l="l" t="t" r="r" b="b"/>
              <a:pathLst>
                <a:path w="7707" h="20077" extrusionOk="0">
                  <a:moveTo>
                    <a:pt x="6122" y="1"/>
                  </a:moveTo>
                  <a:cubicBezTo>
                    <a:pt x="6092" y="1"/>
                    <a:pt x="6063" y="8"/>
                    <a:pt x="6038" y="20"/>
                  </a:cubicBezTo>
                  <a:cubicBezTo>
                    <a:pt x="5505" y="654"/>
                    <a:pt x="4837" y="954"/>
                    <a:pt x="4037" y="1021"/>
                  </a:cubicBezTo>
                  <a:cubicBezTo>
                    <a:pt x="3937" y="1088"/>
                    <a:pt x="3870" y="1121"/>
                    <a:pt x="3770" y="1188"/>
                  </a:cubicBezTo>
                  <a:cubicBezTo>
                    <a:pt x="3570" y="1488"/>
                    <a:pt x="3036" y="1688"/>
                    <a:pt x="3436" y="2189"/>
                  </a:cubicBezTo>
                  <a:cubicBezTo>
                    <a:pt x="3710" y="2289"/>
                    <a:pt x="3989" y="2316"/>
                    <a:pt x="4269" y="2316"/>
                  </a:cubicBezTo>
                  <a:cubicBezTo>
                    <a:pt x="4576" y="2316"/>
                    <a:pt x="4883" y="2284"/>
                    <a:pt x="5185" y="2284"/>
                  </a:cubicBezTo>
                  <a:cubicBezTo>
                    <a:pt x="5247" y="2284"/>
                    <a:pt x="5309" y="2286"/>
                    <a:pt x="5371" y="2289"/>
                  </a:cubicBezTo>
                  <a:cubicBezTo>
                    <a:pt x="5771" y="2322"/>
                    <a:pt x="6072" y="2489"/>
                    <a:pt x="6105" y="2923"/>
                  </a:cubicBezTo>
                  <a:cubicBezTo>
                    <a:pt x="6105" y="3280"/>
                    <a:pt x="5884" y="3331"/>
                    <a:pt x="5660" y="3331"/>
                  </a:cubicBezTo>
                  <a:cubicBezTo>
                    <a:pt x="5571" y="3331"/>
                    <a:pt x="5481" y="3323"/>
                    <a:pt x="5405" y="3323"/>
                  </a:cubicBezTo>
                  <a:cubicBezTo>
                    <a:pt x="5366" y="3322"/>
                    <a:pt x="5328" y="3322"/>
                    <a:pt x="5290" y="3322"/>
                  </a:cubicBezTo>
                  <a:cubicBezTo>
                    <a:pt x="3836" y="3322"/>
                    <a:pt x="2534" y="3933"/>
                    <a:pt x="1168" y="4324"/>
                  </a:cubicBezTo>
                  <a:cubicBezTo>
                    <a:pt x="1035" y="4424"/>
                    <a:pt x="901" y="4490"/>
                    <a:pt x="835" y="4624"/>
                  </a:cubicBezTo>
                  <a:cubicBezTo>
                    <a:pt x="334" y="5191"/>
                    <a:pt x="1" y="5791"/>
                    <a:pt x="368" y="6592"/>
                  </a:cubicBezTo>
                  <a:cubicBezTo>
                    <a:pt x="668" y="6925"/>
                    <a:pt x="901" y="7259"/>
                    <a:pt x="1268" y="7459"/>
                  </a:cubicBezTo>
                  <a:cubicBezTo>
                    <a:pt x="1935" y="7826"/>
                    <a:pt x="2035" y="8293"/>
                    <a:pt x="2035" y="9027"/>
                  </a:cubicBezTo>
                  <a:cubicBezTo>
                    <a:pt x="2002" y="10628"/>
                    <a:pt x="1335" y="12029"/>
                    <a:pt x="1235" y="13630"/>
                  </a:cubicBezTo>
                  <a:cubicBezTo>
                    <a:pt x="1168" y="14965"/>
                    <a:pt x="1101" y="16332"/>
                    <a:pt x="768" y="17633"/>
                  </a:cubicBezTo>
                  <a:cubicBezTo>
                    <a:pt x="1502" y="18767"/>
                    <a:pt x="2569" y="19001"/>
                    <a:pt x="3770" y="19001"/>
                  </a:cubicBezTo>
                  <a:cubicBezTo>
                    <a:pt x="4604" y="19001"/>
                    <a:pt x="5204" y="19268"/>
                    <a:pt x="5571" y="20001"/>
                  </a:cubicBezTo>
                  <a:cubicBezTo>
                    <a:pt x="5638" y="20051"/>
                    <a:pt x="5688" y="20076"/>
                    <a:pt x="5734" y="20076"/>
                  </a:cubicBezTo>
                  <a:cubicBezTo>
                    <a:pt x="5780" y="20076"/>
                    <a:pt x="5822" y="20051"/>
                    <a:pt x="5872" y="20001"/>
                  </a:cubicBezTo>
                  <a:lnTo>
                    <a:pt x="5872" y="19601"/>
                  </a:lnTo>
                  <a:cubicBezTo>
                    <a:pt x="6072" y="19334"/>
                    <a:pt x="5838" y="18967"/>
                    <a:pt x="6038" y="18701"/>
                  </a:cubicBezTo>
                  <a:lnTo>
                    <a:pt x="6038" y="18500"/>
                  </a:lnTo>
                  <a:cubicBezTo>
                    <a:pt x="6238" y="18167"/>
                    <a:pt x="5938" y="17733"/>
                    <a:pt x="6205" y="17400"/>
                  </a:cubicBezTo>
                  <a:cubicBezTo>
                    <a:pt x="6405" y="17199"/>
                    <a:pt x="6205" y="16899"/>
                    <a:pt x="6405" y="16732"/>
                  </a:cubicBezTo>
                  <a:lnTo>
                    <a:pt x="6405" y="16532"/>
                  </a:lnTo>
                  <a:cubicBezTo>
                    <a:pt x="6605" y="16299"/>
                    <a:pt x="6372" y="15899"/>
                    <a:pt x="6572" y="15665"/>
                  </a:cubicBezTo>
                  <a:lnTo>
                    <a:pt x="6572" y="15231"/>
                  </a:lnTo>
                  <a:cubicBezTo>
                    <a:pt x="6772" y="15031"/>
                    <a:pt x="6572" y="14764"/>
                    <a:pt x="6772" y="14598"/>
                  </a:cubicBezTo>
                  <a:lnTo>
                    <a:pt x="6772" y="14364"/>
                  </a:lnTo>
                  <a:cubicBezTo>
                    <a:pt x="7006" y="14164"/>
                    <a:pt x="6772" y="13864"/>
                    <a:pt x="7006" y="13697"/>
                  </a:cubicBezTo>
                  <a:lnTo>
                    <a:pt x="7006" y="13297"/>
                  </a:lnTo>
                  <a:cubicBezTo>
                    <a:pt x="7206" y="13030"/>
                    <a:pt x="6939" y="12663"/>
                    <a:pt x="7172" y="12429"/>
                  </a:cubicBezTo>
                  <a:lnTo>
                    <a:pt x="7172" y="11796"/>
                  </a:lnTo>
                  <a:cubicBezTo>
                    <a:pt x="7373" y="11462"/>
                    <a:pt x="7072" y="11028"/>
                    <a:pt x="7206" y="10695"/>
                  </a:cubicBezTo>
                  <a:lnTo>
                    <a:pt x="7206" y="10495"/>
                  </a:lnTo>
                  <a:cubicBezTo>
                    <a:pt x="7439" y="10094"/>
                    <a:pt x="7106" y="9627"/>
                    <a:pt x="7373" y="9194"/>
                  </a:cubicBezTo>
                  <a:lnTo>
                    <a:pt x="7373" y="8793"/>
                  </a:lnTo>
                  <a:cubicBezTo>
                    <a:pt x="7573" y="8527"/>
                    <a:pt x="7339" y="8160"/>
                    <a:pt x="7539" y="7926"/>
                  </a:cubicBezTo>
                  <a:lnTo>
                    <a:pt x="7539" y="7292"/>
                  </a:lnTo>
                  <a:cubicBezTo>
                    <a:pt x="7706" y="6258"/>
                    <a:pt x="7506" y="5258"/>
                    <a:pt x="7539" y="4190"/>
                  </a:cubicBezTo>
                  <a:cubicBezTo>
                    <a:pt x="7539" y="4023"/>
                    <a:pt x="7539" y="3823"/>
                    <a:pt x="7406" y="3656"/>
                  </a:cubicBezTo>
                  <a:lnTo>
                    <a:pt x="7406" y="3256"/>
                  </a:lnTo>
                  <a:cubicBezTo>
                    <a:pt x="7106" y="2923"/>
                    <a:pt x="7406" y="2489"/>
                    <a:pt x="7172" y="2155"/>
                  </a:cubicBezTo>
                  <a:lnTo>
                    <a:pt x="7172" y="1955"/>
                  </a:lnTo>
                  <a:cubicBezTo>
                    <a:pt x="6939" y="1788"/>
                    <a:pt x="7106" y="1488"/>
                    <a:pt x="6906" y="1321"/>
                  </a:cubicBezTo>
                  <a:cubicBezTo>
                    <a:pt x="6772" y="1188"/>
                    <a:pt x="6839" y="1021"/>
                    <a:pt x="6705" y="921"/>
                  </a:cubicBezTo>
                  <a:lnTo>
                    <a:pt x="6705" y="688"/>
                  </a:lnTo>
                  <a:cubicBezTo>
                    <a:pt x="6605" y="654"/>
                    <a:pt x="6572" y="588"/>
                    <a:pt x="6505" y="487"/>
                  </a:cubicBezTo>
                  <a:lnTo>
                    <a:pt x="6505" y="287"/>
                  </a:lnTo>
                  <a:lnTo>
                    <a:pt x="6272" y="87"/>
                  </a:lnTo>
                  <a:cubicBezTo>
                    <a:pt x="6230" y="24"/>
                    <a:pt x="6174" y="1"/>
                    <a:pt x="6122" y="1"/>
                  </a:cubicBezTo>
                  <a:close/>
                </a:path>
              </a:pathLst>
            </a:custGeom>
            <a:solidFill>
              <a:srgbClr val="E7DF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442"/>
            <p:cNvSpPr/>
            <p:nvPr/>
          </p:nvSpPr>
          <p:spPr>
            <a:xfrm>
              <a:off x="4433325" y="2322850"/>
              <a:ext cx="441175" cy="266975"/>
            </a:xfrm>
            <a:custGeom>
              <a:avLst/>
              <a:gdLst/>
              <a:ahLst/>
              <a:cxnLst/>
              <a:rect l="l" t="t" r="r" b="b"/>
              <a:pathLst>
                <a:path w="17647" h="10679" extrusionOk="0">
                  <a:moveTo>
                    <a:pt x="5464" y="0"/>
                  </a:moveTo>
                  <a:cubicBezTo>
                    <a:pt x="5409" y="0"/>
                    <a:pt x="5354" y="13"/>
                    <a:pt x="5305" y="37"/>
                  </a:cubicBezTo>
                  <a:cubicBezTo>
                    <a:pt x="4671" y="471"/>
                    <a:pt x="3904" y="171"/>
                    <a:pt x="3303" y="504"/>
                  </a:cubicBezTo>
                  <a:cubicBezTo>
                    <a:pt x="3036" y="1205"/>
                    <a:pt x="2670" y="1705"/>
                    <a:pt x="1869" y="1705"/>
                  </a:cubicBezTo>
                  <a:cubicBezTo>
                    <a:pt x="1302" y="1705"/>
                    <a:pt x="1135" y="1972"/>
                    <a:pt x="1135" y="2506"/>
                  </a:cubicBezTo>
                  <a:cubicBezTo>
                    <a:pt x="1135" y="3206"/>
                    <a:pt x="635" y="4040"/>
                    <a:pt x="1" y="4474"/>
                  </a:cubicBezTo>
                  <a:cubicBezTo>
                    <a:pt x="68" y="5041"/>
                    <a:pt x="568" y="5008"/>
                    <a:pt x="968" y="5208"/>
                  </a:cubicBezTo>
                  <a:cubicBezTo>
                    <a:pt x="2836" y="5808"/>
                    <a:pt x="4704" y="6375"/>
                    <a:pt x="6506" y="7142"/>
                  </a:cubicBezTo>
                  <a:cubicBezTo>
                    <a:pt x="7373" y="7476"/>
                    <a:pt x="8240" y="7810"/>
                    <a:pt x="9007" y="8343"/>
                  </a:cubicBezTo>
                  <a:cubicBezTo>
                    <a:pt x="9508" y="8677"/>
                    <a:pt x="9541" y="9010"/>
                    <a:pt x="8974" y="9344"/>
                  </a:cubicBezTo>
                  <a:cubicBezTo>
                    <a:pt x="8874" y="10045"/>
                    <a:pt x="9508" y="9978"/>
                    <a:pt x="9875" y="10145"/>
                  </a:cubicBezTo>
                  <a:cubicBezTo>
                    <a:pt x="9982" y="10183"/>
                    <a:pt x="10089" y="10197"/>
                    <a:pt x="10195" y="10197"/>
                  </a:cubicBezTo>
                  <a:cubicBezTo>
                    <a:pt x="10465" y="10197"/>
                    <a:pt x="10731" y="10109"/>
                    <a:pt x="10989" y="10109"/>
                  </a:cubicBezTo>
                  <a:cubicBezTo>
                    <a:pt x="11074" y="10109"/>
                    <a:pt x="11159" y="10119"/>
                    <a:pt x="11242" y="10145"/>
                  </a:cubicBezTo>
                  <a:cubicBezTo>
                    <a:pt x="11265" y="10143"/>
                    <a:pt x="11287" y="10143"/>
                    <a:pt x="11309" y="10143"/>
                  </a:cubicBezTo>
                  <a:cubicBezTo>
                    <a:pt x="11836" y="10143"/>
                    <a:pt x="12159" y="10518"/>
                    <a:pt x="12543" y="10678"/>
                  </a:cubicBezTo>
                  <a:cubicBezTo>
                    <a:pt x="13310" y="10278"/>
                    <a:pt x="12877" y="9477"/>
                    <a:pt x="12877" y="8977"/>
                  </a:cubicBezTo>
                  <a:cubicBezTo>
                    <a:pt x="12910" y="7710"/>
                    <a:pt x="12843" y="6542"/>
                    <a:pt x="13310" y="5375"/>
                  </a:cubicBezTo>
                  <a:lnTo>
                    <a:pt x="13177" y="5141"/>
                  </a:lnTo>
                  <a:cubicBezTo>
                    <a:pt x="13207" y="4304"/>
                    <a:pt x="13585" y="3681"/>
                    <a:pt x="14072" y="3681"/>
                  </a:cubicBezTo>
                  <a:cubicBezTo>
                    <a:pt x="14128" y="3681"/>
                    <a:pt x="14186" y="3689"/>
                    <a:pt x="14244" y="3707"/>
                  </a:cubicBezTo>
                  <a:cubicBezTo>
                    <a:pt x="14525" y="3792"/>
                    <a:pt x="14801" y="3820"/>
                    <a:pt x="15074" y="3820"/>
                  </a:cubicBezTo>
                  <a:cubicBezTo>
                    <a:pt x="15642" y="3820"/>
                    <a:pt x="16196" y="3696"/>
                    <a:pt x="16747" y="3696"/>
                  </a:cubicBezTo>
                  <a:cubicBezTo>
                    <a:pt x="16969" y="3696"/>
                    <a:pt x="17191" y="3716"/>
                    <a:pt x="17413" y="3773"/>
                  </a:cubicBezTo>
                  <a:cubicBezTo>
                    <a:pt x="17547" y="3707"/>
                    <a:pt x="17580" y="3640"/>
                    <a:pt x="17647" y="3540"/>
                  </a:cubicBezTo>
                  <a:cubicBezTo>
                    <a:pt x="17580" y="3507"/>
                    <a:pt x="17580" y="3473"/>
                    <a:pt x="17547" y="3440"/>
                  </a:cubicBezTo>
                  <a:cubicBezTo>
                    <a:pt x="17480" y="3306"/>
                    <a:pt x="17247" y="3340"/>
                    <a:pt x="17147" y="3206"/>
                  </a:cubicBezTo>
                  <a:cubicBezTo>
                    <a:pt x="17046" y="3106"/>
                    <a:pt x="16846" y="3140"/>
                    <a:pt x="16713" y="3006"/>
                  </a:cubicBezTo>
                  <a:cubicBezTo>
                    <a:pt x="16546" y="2839"/>
                    <a:pt x="16313" y="2973"/>
                    <a:pt x="16146" y="2806"/>
                  </a:cubicBezTo>
                  <a:cubicBezTo>
                    <a:pt x="16012" y="2706"/>
                    <a:pt x="15812" y="2773"/>
                    <a:pt x="15679" y="2639"/>
                  </a:cubicBezTo>
                  <a:cubicBezTo>
                    <a:pt x="15579" y="2506"/>
                    <a:pt x="15379" y="2539"/>
                    <a:pt x="15245" y="2439"/>
                  </a:cubicBezTo>
                  <a:cubicBezTo>
                    <a:pt x="15078" y="2272"/>
                    <a:pt x="14845" y="2372"/>
                    <a:pt x="14678" y="2206"/>
                  </a:cubicBezTo>
                  <a:cubicBezTo>
                    <a:pt x="14511" y="2139"/>
                    <a:pt x="14311" y="2172"/>
                    <a:pt x="14178" y="2039"/>
                  </a:cubicBezTo>
                  <a:cubicBezTo>
                    <a:pt x="14078" y="1939"/>
                    <a:pt x="13953" y="1939"/>
                    <a:pt x="13832" y="1939"/>
                  </a:cubicBezTo>
                  <a:cubicBezTo>
                    <a:pt x="13711" y="1939"/>
                    <a:pt x="13594" y="1939"/>
                    <a:pt x="13511" y="1839"/>
                  </a:cubicBezTo>
                  <a:cubicBezTo>
                    <a:pt x="13411" y="1705"/>
                    <a:pt x="13210" y="1772"/>
                    <a:pt x="13077" y="1639"/>
                  </a:cubicBezTo>
                  <a:cubicBezTo>
                    <a:pt x="12977" y="1538"/>
                    <a:pt x="12852" y="1538"/>
                    <a:pt x="12731" y="1538"/>
                  </a:cubicBezTo>
                  <a:cubicBezTo>
                    <a:pt x="12610" y="1538"/>
                    <a:pt x="12493" y="1538"/>
                    <a:pt x="12410" y="1438"/>
                  </a:cubicBezTo>
                  <a:cubicBezTo>
                    <a:pt x="12310" y="1305"/>
                    <a:pt x="12076" y="1338"/>
                    <a:pt x="11976" y="1205"/>
                  </a:cubicBezTo>
                  <a:lnTo>
                    <a:pt x="11743" y="1205"/>
                  </a:lnTo>
                  <a:cubicBezTo>
                    <a:pt x="11643" y="1105"/>
                    <a:pt x="11409" y="1138"/>
                    <a:pt x="11309" y="1005"/>
                  </a:cubicBezTo>
                  <a:lnTo>
                    <a:pt x="11076" y="1005"/>
                  </a:lnTo>
                  <a:cubicBezTo>
                    <a:pt x="10975" y="871"/>
                    <a:pt x="10742" y="938"/>
                    <a:pt x="10642" y="805"/>
                  </a:cubicBezTo>
                  <a:lnTo>
                    <a:pt x="10408" y="805"/>
                  </a:lnTo>
                  <a:cubicBezTo>
                    <a:pt x="10308" y="671"/>
                    <a:pt x="10075" y="705"/>
                    <a:pt x="9975" y="604"/>
                  </a:cubicBezTo>
                  <a:lnTo>
                    <a:pt x="9741" y="604"/>
                  </a:lnTo>
                  <a:cubicBezTo>
                    <a:pt x="9641" y="488"/>
                    <a:pt x="9516" y="488"/>
                    <a:pt x="9395" y="488"/>
                  </a:cubicBezTo>
                  <a:cubicBezTo>
                    <a:pt x="9274" y="488"/>
                    <a:pt x="9158" y="488"/>
                    <a:pt x="9074" y="371"/>
                  </a:cubicBezTo>
                  <a:cubicBezTo>
                    <a:pt x="9024" y="321"/>
                    <a:pt x="8957" y="296"/>
                    <a:pt x="8886" y="296"/>
                  </a:cubicBezTo>
                  <a:cubicBezTo>
                    <a:pt x="8816" y="296"/>
                    <a:pt x="8741" y="321"/>
                    <a:pt x="8674" y="371"/>
                  </a:cubicBezTo>
                  <a:cubicBezTo>
                    <a:pt x="8489" y="393"/>
                    <a:pt x="8308" y="404"/>
                    <a:pt x="8130" y="404"/>
                  </a:cubicBezTo>
                  <a:cubicBezTo>
                    <a:pt x="7502" y="404"/>
                    <a:pt x="6910" y="271"/>
                    <a:pt x="6339" y="37"/>
                  </a:cubicBezTo>
                  <a:lnTo>
                    <a:pt x="6339" y="37"/>
                  </a:lnTo>
                  <a:cubicBezTo>
                    <a:pt x="6139" y="304"/>
                    <a:pt x="6472" y="604"/>
                    <a:pt x="6139" y="771"/>
                  </a:cubicBezTo>
                  <a:cubicBezTo>
                    <a:pt x="5872" y="771"/>
                    <a:pt x="5872" y="538"/>
                    <a:pt x="5838" y="371"/>
                  </a:cubicBezTo>
                  <a:cubicBezTo>
                    <a:pt x="5813" y="119"/>
                    <a:pt x="5636" y="0"/>
                    <a:pt x="5464" y="0"/>
                  </a:cubicBezTo>
                  <a:close/>
                </a:path>
              </a:pathLst>
            </a:custGeom>
            <a:solidFill>
              <a:srgbClr val="DDD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42"/>
            <p:cNvSpPr/>
            <p:nvPr/>
          </p:nvSpPr>
          <p:spPr>
            <a:xfrm>
              <a:off x="4109775" y="3522975"/>
              <a:ext cx="568750" cy="582950"/>
            </a:xfrm>
            <a:custGeom>
              <a:avLst/>
              <a:gdLst/>
              <a:ahLst/>
              <a:cxnLst/>
              <a:rect l="l" t="t" r="r" b="b"/>
              <a:pathLst>
                <a:path w="22750" h="23318" extrusionOk="0">
                  <a:moveTo>
                    <a:pt x="22483" y="0"/>
                  </a:moveTo>
                  <a:cubicBezTo>
                    <a:pt x="22016" y="33"/>
                    <a:pt x="21949" y="434"/>
                    <a:pt x="21749" y="767"/>
                  </a:cubicBezTo>
                  <a:cubicBezTo>
                    <a:pt x="21683" y="1434"/>
                    <a:pt x="21115" y="1901"/>
                    <a:pt x="21082" y="2569"/>
                  </a:cubicBezTo>
                  <a:cubicBezTo>
                    <a:pt x="20949" y="4403"/>
                    <a:pt x="20915" y="6238"/>
                    <a:pt x="20749" y="8073"/>
                  </a:cubicBezTo>
                  <a:cubicBezTo>
                    <a:pt x="20482" y="11041"/>
                    <a:pt x="19681" y="13910"/>
                    <a:pt x="19247" y="16879"/>
                  </a:cubicBezTo>
                  <a:cubicBezTo>
                    <a:pt x="19138" y="17481"/>
                    <a:pt x="18804" y="17791"/>
                    <a:pt x="18301" y="17791"/>
                  </a:cubicBezTo>
                  <a:cubicBezTo>
                    <a:pt x="18191" y="17791"/>
                    <a:pt x="18072" y="17776"/>
                    <a:pt x="17947" y="17746"/>
                  </a:cubicBezTo>
                  <a:cubicBezTo>
                    <a:pt x="16579" y="17379"/>
                    <a:pt x="15178" y="17513"/>
                    <a:pt x="13810" y="17446"/>
                  </a:cubicBezTo>
                  <a:cubicBezTo>
                    <a:pt x="13296" y="17446"/>
                    <a:pt x="12759" y="17489"/>
                    <a:pt x="12232" y="17489"/>
                  </a:cubicBezTo>
                  <a:cubicBezTo>
                    <a:pt x="11837" y="17489"/>
                    <a:pt x="11447" y="17465"/>
                    <a:pt x="11075" y="17379"/>
                  </a:cubicBezTo>
                  <a:cubicBezTo>
                    <a:pt x="7973" y="16545"/>
                    <a:pt x="4770" y="16545"/>
                    <a:pt x="1668" y="15911"/>
                  </a:cubicBezTo>
                  <a:cubicBezTo>
                    <a:pt x="1532" y="15889"/>
                    <a:pt x="1397" y="15875"/>
                    <a:pt x="1268" y="15875"/>
                  </a:cubicBezTo>
                  <a:cubicBezTo>
                    <a:pt x="829" y="15875"/>
                    <a:pt x="455" y="16037"/>
                    <a:pt x="301" y="16579"/>
                  </a:cubicBezTo>
                  <a:cubicBezTo>
                    <a:pt x="134" y="16979"/>
                    <a:pt x="0" y="17346"/>
                    <a:pt x="0" y="17746"/>
                  </a:cubicBezTo>
                  <a:cubicBezTo>
                    <a:pt x="0" y="18080"/>
                    <a:pt x="0" y="18413"/>
                    <a:pt x="167" y="18713"/>
                  </a:cubicBezTo>
                  <a:cubicBezTo>
                    <a:pt x="1301" y="18847"/>
                    <a:pt x="2435" y="18847"/>
                    <a:pt x="3503" y="19180"/>
                  </a:cubicBezTo>
                  <a:cubicBezTo>
                    <a:pt x="3705" y="19244"/>
                    <a:pt x="3912" y="19265"/>
                    <a:pt x="4121" y="19265"/>
                  </a:cubicBezTo>
                  <a:cubicBezTo>
                    <a:pt x="4551" y="19265"/>
                    <a:pt x="4989" y="19175"/>
                    <a:pt x="5409" y="19175"/>
                  </a:cubicBezTo>
                  <a:cubicBezTo>
                    <a:pt x="5862" y="19175"/>
                    <a:pt x="6293" y="19280"/>
                    <a:pt x="6672" y="19714"/>
                  </a:cubicBezTo>
                  <a:cubicBezTo>
                    <a:pt x="6687" y="19730"/>
                    <a:pt x="6704" y="19736"/>
                    <a:pt x="6723" y="19736"/>
                  </a:cubicBezTo>
                  <a:cubicBezTo>
                    <a:pt x="6824" y="19736"/>
                    <a:pt x="6965" y="19537"/>
                    <a:pt x="7105" y="19481"/>
                  </a:cubicBezTo>
                  <a:cubicBezTo>
                    <a:pt x="7252" y="19415"/>
                    <a:pt x="7421" y="19386"/>
                    <a:pt x="7602" y="19386"/>
                  </a:cubicBezTo>
                  <a:cubicBezTo>
                    <a:pt x="8531" y="19386"/>
                    <a:pt x="9773" y="20172"/>
                    <a:pt x="9941" y="20982"/>
                  </a:cubicBezTo>
                  <a:cubicBezTo>
                    <a:pt x="10146" y="21513"/>
                    <a:pt x="10449" y="21674"/>
                    <a:pt x="10789" y="21674"/>
                  </a:cubicBezTo>
                  <a:cubicBezTo>
                    <a:pt x="11111" y="21674"/>
                    <a:pt x="11468" y="21529"/>
                    <a:pt x="11809" y="21415"/>
                  </a:cubicBezTo>
                  <a:cubicBezTo>
                    <a:pt x="12078" y="21341"/>
                    <a:pt x="12298" y="21301"/>
                    <a:pt x="12479" y="21301"/>
                  </a:cubicBezTo>
                  <a:cubicBezTo>
                    <a:pt x="12951" y="21301"/>
                    <a:pt x="13165" y="21575"/>
                    <a:pt x="13310" y="22249"/>
                  </a:cubicBezTo>
                  <a:cubicBezTo>
                    <a:pt x="13343" y="22583"/>
                    <a:pt x="13577" y="22750"/>
                    <a:pt x="13844" y="22850"/>
                  </a:cubicBezTo>
                  <a:cubicBezTo>
                    <a:pt x="14077" y="22916"/>
                    <a:pt x="14344" y="22816"/>
                    <a:pt x="14577" y="22983"/>
                  </a:cubicBezTo>
                  <a:cubicBezTo>
                    <a:pt x="14738" y="23064"/>
                    <a:pt x="14908" y="23086"/>
                    <a:pt x="15083" y="23086"/>
                  </a:cubicBezTo>
                  <a:cubicBezTo>
                    <a:pt x="15313" y="23086"/>
                    <a:pt x="15551" y="23047"/>
                    <a:pt x="15786" y="23047"/>
                  </a:cubicBezTo>
                  <a:cubicBezTo>
                    <a:pt x="15964" y="23047"/>
                    <a:pt x="16141" y="23070"/>
                    <a:pt x="16312" y="23150"/>
                  </a:cubicBezTo>
                  <a:lnTo>
                    <a:pt x="16679" y="23150"/>
                  </a:lnTo>
                  <a:cubicBezTo>
                    <a:pt x="16819" y="23215"/>
                    <a:pt x="16964" y="23236"/>
                    <a:pt x="17112" y="23236"/>
                  </a:cubicBezTo>
                  <a:cubicBezTo>
                    <a:pt x="17379" y="23236"/>
                    <a:pt x="17655" y="23168"/>
                    <a:pt x="17929" y="23168"/>
                  </a:cubicBezTo>
                  <a:cubicBezTo>
                    <a:pt x="18047" y="23168"/>
                    <a:pt x="18164" y="23181"/>
                    <a:pt x="18280" y="23217"/>
                  </a:cubicBezTo>
                  <a:lnTo>
                    <a:pt x="18347" y="23183"/>
                  </a:lnTo>
                  <a:lnTo>
                    <a:pt x="18447" y="23217"/>
                  </a:lnTo>
                  <a:cubicBezTo>
                    <a:pt x="18538" y="23295"/>
                    <a:pt x="18634" y="23317"/>
                    <a:pt x="18736" y="23317"/>
                  </a:cubicBezTo>
                  <a:cubicBezTo>
                    <a:pt x="18869" y="23317"/>
                    <a:pt x="19011" y="23279"/>
                    <a:pt x="19161" y="23279"/>
                  </a:cubicBezTo>
                  <a:cubicBezTo>
                    <a:pt x="19190" y="23279"/>
                    <a:pt x="19219" y="23280"/>
                    <a:pt x="19247" y="23283"/>
                  </a:cubicBezTo>
                  <a:cubicBezTo>
                    <a:pt x="19314" y="23283"/>
                    <a:pt x="19448" y="23250"/>
                    <a:pt x="19514" y="23183"/>
                  </a:cubicBezTo>
                  <a:cubicBezTo>
                    <a:pt x="19681" y="22416"/>
                    <a:pt x="19614" y="21682"/>
                    <a:pt x="19848" y="20915"/>
                  </a:cubicBezTo>
                  <a:cubicBezTo>
                    <a:pt x="20148" y="20081"/>
                    <a:pt x="20015" y="19214"/>
                    <a:pt x="20248" y="18380"/>
                  </a:cubicBezTo>
                  <a:cubicBezTo>
                    <a:pt x="20615" y="16045"/>
                    <a:pt x="20982" y="13710"/>
                    <a:pt x="21316" y="11342"/>
                  </a:cubicBezTo>
                  <a:cubicBezTo>
                    <a:pt x="21749" y="9674"/>
                    <a:pt x="21749" y="8006"/>
                    <a:pt x="21916" y="6271"/>
                  </a:cubicBezTo>
                  <a:cubicBezTo>
                    <a:pt x="21983" y="4703"/>
                    <a:pt x="22316" y="3102"/>
                    <a:pt x="22516" y="1534"/>
                  </a:cubicBezTo>
                  <a:cubicBezTo>
                    <a:pt x="22583" y="1334"/>
                    <a:pt x="22650" y="1101"/>
                    <a:pt x="22683" y="901"/>
                  </a:cubicBezTo>
                  <a:cubicBezTo>
                    <a:pt x="22750" y="767"/>
                    <a:pt x="22750" y="701"/>
                    <a:pt x="22750" y="567"/>
                  </a:cubicBezTo>
                  <a:cubicBezTo>
                    <a:pt x="22750" y="367"/>
                    <a:pt x="22683" y="167"/>
                    <a:pt x="22483" y="0"/>
                  </a:cubicBezTo>
                  <a:close/>
                </a:path>
              </a:pathLst>
            </a:custGeom>
            <a:solidFill>
              <a:srgbClr val="64B4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442"/>
            <p:cNvSpPr/>
            <p:nvPr/>
          </p:nvSpPr>
          <p:spPr>
            <a:xfrm>
              <a:off x="3315875" y="2201175"/>
              <a:ext cx="131775" cy="795975"/>
            </a:xfrm>
            <a:custGeom>
              <a:avLst/>
              <a:gdLst/>
              <a:ahLst/>
              <a:cxnLst/>
              <a:rect l="l" t="t" r="r" b="b"/>
              <a:pathLst>
                <a:path w="5271" h="31839" extrusionOk="0">
                  <a:moveTo>
                    <a:pt x="1540" y="1874"/>
                  </a:moveTo>
                  <a:cubicBezTo>
                    <a:pt x="1554" y="1878"/>
                    <a:pt x="1559" y="1884"/>
                    <a:pt x="1556" y="1884"/>
                  </a:cubicBezTo>
                  <a:cubicBezTo>
                    <a:pt x="1554" y="1884"/>
                    <a:pt x="1548" y="1881"/>
                    <a:pt x="1540" y="1874"/>
                  </a:cubicBezTo>
                  <a:close/>
                  <a:moveTo>
                    <a:pt x="2235" y="1"/>
                  </a:moveTo>
                  <a:cubicBezTo>
                    <a:pt x="1968" y="68"/>
                    <a:pt x="1735" y="201"/>
                    <a:pt x="1702" y="501"/>
                  </a:cubicBezTo>
                  <a:cubicBezTo>
                    <a:pt x="1702" y="597"/>
                    <a:pt x="1679" y="626"/>
                    <a:pt x="1650" y="626"/>
                  </a:cubicBezTo>
                  <a:cubicBezTo>
                    <a:pt x="1609" y="626"/>
                    <a:pt x="1554" y="568"/>
                    <a:pt x="1535" y="568"/>
                  </a:cubicBezTo>
                  <a:cubicBezTo>
                    <a:pt x="1432" y="547"/>
                    <a:pt x="1329" y="533"/>
                    <a:pt x="1231" y="533"/>
                  </a:cubicBezTo>
                  <a:cubicBezTo>
                    <a:pt x="1011" y="533"/>
                    <a:pt x="816" y="604"/>
                    <a:pt x="701" y="835"/>
                  </a:cubicBezTo>
                  <a:cubicBezTo>
                    <a:pt x="534" y="1202"/>
                    <a:pt x="801" y="1469"/>
                    <a:pt x="1068" y="1635"/>
                  </a:cubicBezTo>
                  <a:cubicBezTo>
                    <a:pt x="1082" y="1672"/>
                    <a:pt x="1105" y="1685"/>
                    <a:pt x="1132" y="1685"/>
                  </a:cubicBezTo>
                  <a:cubicBezTo>
                    <a:pt x="1188" y="1685"/>
                    <a:pt x="1262" y="1628"/>
                    <a:pt x="1312" y="1628"/>
                  </a:cubicBezTo>
                  <a:cubicBezTo>
                    <a:pt x="1343" y="1628"/>
                    <a:pt x="1365" y="1649"/>
                    <a:pt x="1368" y="1720"/>
                  </a:cubicBezTo>
                  <a:lnTo>
                    <a:pt x="1368" y="1720"/>
                  </a:lnTo>
                  <a:cubicBezTo>
                    <a:pt x="1356" y="1713"/>
                    <a:pt x="1345" y="1707"/>
                    <a:pt x="1335" y="1702"/>
                  </a:cubicBezTo>
                  <a:cubicBezTo>
                    <a:pt x="868" y="1735"/>
                    <a:pt x="567" y="2002"/>
                    <a:pt x="301" y="2336"/>
                  </a:cubicBezTo>
                  <a:cubicBezTo>
                    <a:pt x="0" y="3237"/>
                    <a:pt x="401" y="4137"/>
                    <a:pt x="401" y="5004"/>
                  </a:cubicBezTo>
                  <a:cubicBezTo>
                    <a:pt x="401" y="5805"/>
                    <a:pt x="567" y="6639"/>
                    <a:pt x="401" y="7406"/>
                  </a:cubicBezTo>
                  <a:cubicBezTo>
                    <a:pt x="401" y="8374"/>
                    <a:pt x="834" y="9241"/>
                    <a:pt x="801" y="10175"/>
                  </a:cubicBezTo>
                  <a:cubicBezTo>
                    <a:pt x="801" y="11176"/>
                    <a:pt x="1201" y="12143"/>
                    <a:pt x="1034" y="13144"/>
                  </a:cubicBezTo>
                  <a:cubicBezTo>
                    <a:pt x="868" y="14144"/>
                    <a:pt x="1568" y="15045"/>
                    <a:pt x="1468" y="16046"/>
                  </a:cubicBezTo>
                  <a:cubicBezTo>
                    <a:pt x="1468" y="16413"/>
                    <a:pt x="1468" y="16846"/>
                    <a:pt x="1501" y="17213"/>
                  </a:cubicBezTo>
                  <a:cubicBezTo>
                    <a:pt x="1501" y="17347"/>
                    <a:pt x="1501" y="17413"/>
                    <a:pt x="1535" y="17513"/>
                  </a:cubicBezTo>
                  <a:cubicBezTo>
                    <a:pt x="1568" y="17680"/>
                    <a:pt x="1635" y="17847"/>
                    <a:pt x="1635" y="18014"/>
                  </a:cubicBezTo>
                  <a:cubicBezTo>
                    <a:pt x="1635" y="18080"/>
                    <a:pt x="1568" y="18181"/>
                    <a:pt x="1568" y="18247"/>
                  </a:cubicBezTo>
                  <a:cubicBezTo>
                    <a:pt x="1535" y="18381"/>
                    <a:pt x="1535" y="18514"/>
                    <a:pt x="1568" y="18648"/>
                  </a:cubicBezTo>
                  <a:cubicBezTo>
                    <a:pt x="1635" y="18714"/>
                    <a:pt x="1635" y="18814"/>
                    <a:pt x="1668" y="18881"/>
                  </a:cubicBezTo>
                  <a:cubicBezTo>
                    <a:pt x="1702" y="18981"/>
                    <a:pt x="1702" y="19048"/>
                    <a:pt x="1735" y="19148"/>
                  </a:cubicBezTo>
                  <a:cubicBezTo>
                    <a:pt x="1768" y="19215"/>
                    <a:pt x="1768" y="19315"/>
                    <a:pt x="1768" y="19381"/>
                  </a:cubicBezTo>
                  <a:cubicBezTo>
                    <a:pt x="1768" y="19548"/>
                    <a:pt x="1735" y="19715"/>
                    <a:pt x="1735" y="19882"/>
                  </a:cubicBezTo>
                  <a:cubicBezTo>
                    <a:pt x="1668" y="20149"/>
                    <a:pt x="1735" y="20415"/>
                    <a:pt x="1868" y="20682"/>
                  </a:cubicBezTo>
                  <a:cubicBezTo>
                    <a:pt x="2035" y="21316"/>
                    <a:pt x="2102" y="22017"/>
                    <a:pt x="1868" y="22517"/>
                  </a:cubicBezTo>
                  <a:cubicBezTo>
                    <a:pt x="1535" y="23151"/>
                    <a:pt x="1835" y="23484"/>
                    <a:pt x="2002" y="23918"/>
                  </a:cubicBezTo>
                  <a:cubicBezTo>
                    <a:pt x="2002" y="24819"/>
                    <a:pt x="2302" y="25653"/>
                    <a:pt x="2335" y="26520"/>
                  </a:cubicBezTo>
                  <a:cubicBezTo>
                    <a:pt x="2335" y="26687"/>
                    <a:pt x="2369" y="26820"/>
                    <a:pt x="2402" y="26987"/>
                  </a:cubicBezTo>
                  <a:cubicBezTo>
                    <a:pt x="2502" y="27220"/>
                    <a:pt x="2536" y="27521"/>
                    <a:pt x="2502" y="27821"/>
                  </a:cubicBezTo>
                  <a:cubicBezTo>
                    <a:pt x="2469" y="27888"/>
                    <a:pt x="2502" y="28021"/>
                    <a:pt x="2502" y="28088"/>
                  </a:cubicBezTo>
                  <a:cubicBezTo>
                    <a:pt x="2702" y="28855"/>
                    <a:pt x="2335" y="29655"/>
                    <a:pt x="2769" y="30323"/>
                  </a:cubicBezTo>
                  <a:cubicBezTo>
                    <a:pt x="2902" y="30389"/>
                    <a:pt x="3036" y="30389"/>
                    <a:pt x="3169" y="30389"/>
                  </a:cubicBezTo>
                  <a:cubicBezTo>
                    <a:pt x="3036" y="30423"/>
                    <a:pt x="2902" y="30423"/>
                    <a:pt x="2836" y="30556"/>
                  </a:cubicBezTo>
                  <a:cubicBezTo>
                    <a:pt x="2769" y="30723"/>
                    <a:pt x="2769" y="30890"/>
                    <a:pt x="2869" y="31023"/>
                  </a:cubicBezTo>
                  <a:cubicBezTo>
                    <a:pt x="3501" y="31444"/>
                    <a:pt x="4105" y="31838"/>
                    <a:pt x="4854" y="31838"/>
                  </a:cubicBezTo>
                  <a:cubicBezTo>
                    <a:pt x="4936" y="31838"/>
                    <a:pt x="5019" y="31833"/>
                    <a:pt x="5104" y="31824"/>
                  </a:cubicBezTo>
                  <a:cubicBezTo>
                    <a:pt x="5204" y="31724"/>
                    <a:pt x="5204" y="31657"/>
                    <a:pt x="5204" y="31523"/>
                  </a:cubicBezTo>
                  <a:cubicBezTo>
                    <a:pt x="5104" y="30756"/>
                    <a:pt x="5271" y="29989"/>
                    <a:pt x="5037" y="29222"/>
                  </a:cubicBezTo>
                  <a:lnTo>
                    <a:pt x="5037" y="28888"/>
                  </a:lnTo>
                  <a:cubicBezTo>
                    <a:pt x="4871" y="28254"/>
                    <a:pt x="4871" y="27654"/>
                    <a:pt x="4937" y="27020"/>
                  </a:cubicBezTo>
                  <a:cubicBezTo>
                    <a:pt x="4937" y="26553"/>
                    <a:pt x="4904" y="26086"/>
                    <a:pt x="4937" y="25653"/>
                  </a:cubicBezTo>
                  <a:cubicBezTo>
                    <a:pt x="4604" y="24252"/>
                    <a:pt x="5004" y="22784"/>
                    <a:pt x="4504" y="21483"/>
                  </a:cubicBezTo>
                  <a:cubicBezTo>
                    <a:pt x="3903" y="20949"/>
                    <a:pt x="3236" y="20516"/>
                    <a:pt x="4103" y="19682"/>
                  </a:cubicBezTo>
                  <a:cubicBezTo>
                    <a:pt x="4203" y="19582"/>
                    <a:pt x="4170" y="19381"/>
                    <a:pt x="4103" y="19248"/>
                  </a:cubicBezTo>
                  <a:cubicBezTo>
                    <a:pt x="4003" y="18881"/>
                    <a:pt x="4003" y="18514"/>
                    <a:pt x="4170" y="18181"/>
                  </a:cubicBezTo>
                  <a:cubicBezTo>
                    <a:pt x="4203" y="18080"/>
                    <a:pt x="4170" y="18014"/>
                    <a:pt x="4070" y="17914"/>
                  </a:cubicBezTo>
                  <a:cubicBezTo>
                    <a:pt x="3903" y="17714"/>
                    <a:pt x="4037" y="17413"/>
                    <a:pt x="3903" y="17213"/>
                  </a:cubicBezTo>
                  <a:cubicBezTo>
                    <a:pt x="3670" y="16413"/>
                    <a:pt x="3870" y="15545"/>
                    <a:pt x="3670" y="14745"/>
                  </a:cubicBezTo>
                  <a:cubicBezTo>
                    <a:pt x="3670" y="14645"/>
                    <a:pt x="3670" y="14545"/>
                    <a:pt x="3603" y="14478"/>
                  </a:cubicBezTo>
                  <a:cubicBezTo>
                    <a:pt x="3003" y="13244"/>
                    <a:pt x="3503" y="11976"/>
                    <a:pt x="3336" y="10709"/>
                  </a:cubicBezTo>
                  <a:cubicBezTo>
                    <a:pt x="3236" y="9741"/>
                    <a:pt x="3403" y="8774"/>
                    <a:pt x="3103" y="7873"/>
                  </a:cubicBezTo>
                  <a:cubicBezTo>
                    <a:pt x="2836" y="6739"/>
                    <a:pt x="3169" y="5572"/>
                    <a:pt x="2836" y="4471"/>
                  </a:cubicBezTo>
                  <a:cubicBezTo>
                    <a:pt x="2802" y="4371"/>
                    <a:pt x="2802" y="4237"/>
                    <a:pt x="2802" y="4137"/>
                  </a:cubicBezTo>
                  <a:cubicBezTo>
                    <a:pt x="2502" y="3003"/>
                    <a:pt x="2836" y="1802"/>
                    <a:pt x="2402" y="501"/>
                  </a:cubicBezTo>
                  <a:lnTo>
                    <a:pt x="2402" y="168"/>
                  </a:lnTo>
                  <a:cubicBezTo>
                    <a:pt x="2402" y="34"/>
                    <a:pt x="2369" y="1"/>
                    <a:pt x="2235" y="1"/>
                  </a:cubicBezTo>
                  <a:close/>
                </a:path>
              </a:pathLst>
            </a:custGeom>
            <a:solidFill>
              <a:srgbClr val="FFB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442"/>
            <p:cNvSpPr/>
            <p:nvPr/>
          </p:nvSpPr>
          <p:spPr>
            <a:xfrm>
              <a:off x="3179950" y="1427700"/>
              <a:ext cx="216000" cy="280150"/>
            </a:xfrm>
            <a:custGeom>
              <a:avLst/>
              <a:gdLst/>
              <a:ahLst/>
              <a:cxnLst/>
              <a:rect l="l" t="t" r="r" b="b"/>
              <a:pathLst>
                <a:path w="8640" h="11206" extrusionOk="0">
                  <a:moveTo>
                    <a:pt x="1071" y="0"/>
                  </a:moveTo>
                  <a:cubicBezTo>
                    <a:pt x="823" y="0"/>
                    <a:pt x="569" y="58"/>
                    <a:pt x="334" y="185"/>
                  </a:cubicBezTo>
                  <a:cubicBezTo>
                    <a:pt x="0" y="685"/>
                    <a:pt x="601" y="1018"/>
                    <a:pt x="534" y="1485"/>
                  </a:cubicBezTo>
                  <a:cubicBezTo>
                    <a:pt x="434" y="3187"/>
                    <a:pt x="801" y="4855"/>
                    <a:pt x="867" y="6589"/>
                  </a:cubicBezTo>
                  <a:cubicBezTo>
                    <a:pt x="934" y="7156"/>
                    <a:pt x="834" y="7657"/>
                    <a:pt x="400" y="8090"/>
                  </a:cubicBezTo>
                  <a:cubicBezTo>
                    <a:pt x="767" y="8757"/>
                    <a:pt x="1501" y="8591"/>
                    <a:pt x="2068" y="8824"/>
                  </a:cubicBezTo>
                  <a:cubicBezTo>
                    <a:pt x="3303" y="9324"/>
                    <a:pt x="4637" y="9658"/>
                    <a:pt x="5571" y="10692"/>
                  </a:cubicBezTo>
                  <a:cubicBezTo>
                    <a:pt x="5638" y="10792"/>
                    <a:pt x="5671" y="10859"/>
                    <a:pt x="5771" y="10959"/>
                  </a:cubicBezTo>
                  <a:cubicBezTo>
                    <a:pt x="5838" y="11092"/>
                    <a:pt x="5971" y="11159"/>
                    <a:pt x="6138" y="11192"/>
                  </a:cubicBezTo>
                  <a:cubicBezTo>
                    <a:pt x="6227" y="11192"/>
                    <a:pt x="6322" y="11206"/>
                    <a:pt x="6416" y="11206"/>
                  </a:cubicBezTo>
                  <a:cubicBezTo>
                    <a:pt x="6532" y="11206"/>
                    <a:pt x="6646" y="11185"/>
                    <a:pt x="6738" y="11092"/>
                  </a:cubicBezTo>
                  <a:cubicBezTo>
                    <a:pt x="6838" y="10959"/>
                    <a:pt x="7005" y="10959"/>
                    <a:pt x="7139" y="10825"/>
                  </a:cubicBezTo>
                  <a:cubicBezTo>
                    <a:pt x="7239" y="10792"/>
                    <a:pt x="7305" y="10692"/>
                    <a:pt x="7339" y="10625"/>
                  </a:cubicBezTo>
                  <a:cubicBezTo>
                    <a:pt x="7472" y="10492"/>
                    <a:pt x="7572" y="10292"/>
                    <a:pt x="7639" y="10125"/>
                  </a:cubicBezTo>
                  <a:cubicBezTo>
                    <a:pt x="7672" y="9992"/>
                    <a:pt x="7772" y="9825"/>
                    <a:pt x="7806" y="9691"/>
                  </a:cubicBezTo>
                  <a:cubicBezTo>
                    <a:pt x="7806" y="9625"/>
                    <a:pt x="7839" y="9591"/>
                    <a:pt x="7906" y="9491"/>
                  </a:cubicBezTo>
                  <a:cubicBezTo>
                    <a:pt x="7939" y="9424"/>
                    <a:pt x="7973" y="9291"/>
                    <a:pt x="8006" y="9191"/>
                  </a:cubicBezTo>
                  <a:cubicBezTo>
                    <a:pt x="8073" y="9091"/>
                    <a:pt x="8106" y="8991"/>
                    <a:pt x="8173" y="8924"/>
                  </a:cubicBezTo>
                  <a:cubicBezTo>
                    <a:pt x="8339" y="8724"/>
                    <a:pt x="8173" y="8424"/>
                    <a:pt x="8339" y="8257"/>
                  </a:cubicBezTo>
                  <a:cubicBezTo>
                    <a:pt x="8640" y="7757"/>
                    <a:pt x="8273" y="7223"/>
                    <a:pt x="8506" y="6723"/>
                  </a:cubicBezTo>
                  <a:lnTo>
                    <a:pt x="8506" y="6556"/>
                  </a:lnTo>
                  <a:cubicBezTo>
                    <a:pt x="8440" y="5755"/>
                    <a:pt x="8473" y="4955"/>
                    <a:pt x="8273" y="4154"/>
                  </a:cubicBezTo>
                  <a:cubicBezTo>
                    <a:pt x="8039" y="3987"/>
                    <a:pt x="8206" y="3687"/>
                    <a:pt x="8006" y="3520"/>
                  </a:cubicBezTo>
                  <a:cubicBezTo>
                    <a:pt x="7806" y="3353"/>
                    <a:pt x="7973" y="3087"/>
                    <a:pt x="7772" y="2920"/>
                  </a:cubicBezTo>
                  <a:cubicBezTo>
                    <a:pt x="7639" y="2786"/>
                    <a:pt x="7672" y="2586"/>
                    <a:pt x="7506" y="2486"/>
                  </a:cubicBezTo>
                  <a:cubicBezTo>
                    <a:pt x="7439" y="2353"/>
                    <a:pt x="7439" y="2186"/>
                    <a:pt x="7305" y="2086"/>
                  </a:cubicBezTo>
                  <a:lnTo>
                    <a:pt x="7105" y="1852"/>
                  </a:lnTo>
                  <a:lnTo>
                    <a:pt x="7105" y="1419"/>
                  </a:lnTo>
                  <a:cubicBezTo>
                    <a:pt x="7239" y="1252"/>
                    <a:pt x="7239" y="1119"/>
                    <a:pt x="7105" y="952"/>
                  </a:cubicBezTo>
                  <a:cubicBezTo>
                    <a:pt x="7066" y="942"/>
                    <a:pt x="7027" y="938"/>
                    <a:pt x="6990" y="938"/>
                  </a:cubicBezTo>
                  <a:cubicBezTo>
                    <a:pt x="6899" y="938"/>
                    <a:pt x="6819" y="962"/>
                    <a:pt x="6772" y="985"/>
                  </a:cubicBezTo>
                  <a:cubicBezTo>
                    <a:pt x="6628" y="1164"/>
                    <a:pt x="6456" y="1228"/>
                    <a:pt x="6276" y="1228"/>
                  </a:cubicBezTo>
                  <a:cubicBezTo>
                    <a:pt x="6121" y="1228"/>
                    <a:pt x="5959" y="1180"/>
                    <a:pt x="5804" y="1119"/>
                  </a:cubicBezTo>
                  <a:cubicBezTo>
                    <a:pt x="4470" y="652"/>
                    <a:pt x="3002" y="685"/>
                    <a:pt x="1668" y="118"/>
                  </a:cubicBezTo>
                  <a:cubicBezTo>
                    <a:pt x="1485" y="41"/>
                    <a:pt x="1280" y="0"/>
                    <a:pt x="1071" y="0"/>
                  </a:cubicBezTo>
                  <a:close/>
                </a:path>
              </a:pathLst>
            </a:custGeom>
            <a:solidFill>
              <a:srgbClr val="EBC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442"/>
            <p:cNvSpPr/>
            <p:nvPr/>
          </p:nvSpPr>
          <p:spPr>
            <a:xfrm>
              <a:off x="3690300" y="2251225"/>
              <a:ext cx="418675" cy="174775"/>
            </a:xfrm>
            <a:custGeom>
              <a:avLst/>
              <a:gdLst/>
              <a:ahLst/>
              <a:cxnLst/>
              <a:rect l="l" t="t" r="r" b="b"/>
              <a:pathLst>
                <a:path w="16747" h="6991" extrusionOk="0">
                  <a:moveTo>
                    <a:pt x="12368" y="0"/>
                  </a:moveTo>
                  <a:cubicBezTo>
                    <a:pt x="12251" y="0"/>
                    <a:pt x="12093" y="17"/>
                    <a:pt x="11876" y="34"/>
                  </a:cubicBezTo>
                  <a:cubicBezTo>
                    <a:pt x="11542" y="100"/>
                    <a:pt x="11209" y="234"/>
                    <a:pt x="10842" y="234"/>
                  </a:cubicBezTo>
                  <a:cubicBezTo>
                    <a:pt x="10708" y="234"/>
                    <a:pt x="10542" y="234"/>
                    <a:pt x="10408" y="367"/>
                  </a:cubicBezTo>
                  <a:cubicBezTo>
                    <a:pt x="10308" y="484"/>
                    <a:pt x="10166" y="484"/>
                    <a:pt x="10016" y="484"/>
                  </a:cubicBezTo>
                  <a:cubicBezTo>
                    <a:pt x="9866" y="484"/>
                    <a:pt x="9708" y="484"/>
                    <a:pt x="9574" y="601"/>
                  </a:cubicBezTo>
                  <a:cubicBezTo>
                    <a:pt x="9407" y="834"/>
                    <a:pt x="9107" y="667"/>
                    <a:pt x="8940" y="868"/>
                  </a:cubicBezTo>
                  <a:cubicBezTo>
                    <a:pt x="8874" y="1001"/>
                    <a:pt x="8707" y="1001"/>
                    <a:pt x="8540" y="1001"/>
                  </a:cubicBezTo>
                  <a:cubicBezTo>
                    <a:pt x="8440" y="1034"/>
                    <a:pt x="8373" y="1068"/>
                    <a:pt x="8340" y="1101"/>
                  </a:cubicBezTo>
                  <a:cubicBezTo>
                    <a:pt x="8207" y="1235"/>
                    <a:pt x="8040" y="1201"/>
                    <a:pt x="7906" y="1335"/>
                  </a:cubicBezTo>
                  <a:cubicBezTo>
                    <a:pt x="7773" y="1435"/>
                    <a:pt x="7606" y="1401"/>
                    <a:pt x="7506" y="1535"/>
                  </a:cubicBezTo>
                  <a:cubicBezTo>
                    <a:pt x="7373" y="1668"/>
                    <a:pt x="7206" y="1601"/>
                    <a:pt x="7072" y="1735"/>
                  </a:cubicBezTo>
                  <a:cubicBezTo>
                    <a:pt x="6939" y="1868"/>
                    <a:pt x="6772" y="1835"/>
                    <a:pt x="6672" y="1935"/>
                  </a:cubicBezTo>
                  <a:cubicBezTo>
                    <a:pt x="6539" y="2068"/>
                    <a:pt x="6372" y="2035"/>
                    <a:pt x="6239" y="2169"/>
                  </a:cubicBezTo>
                  <a:cubicBezTo>
                    <a:pt x="6105" y="2269"/>
                    <a:pt x="5938" y="2235"/>
                    <a:pt x="5838" y="2369"/>
                  </a:cubicBezTo>
                  <a:cubicBezTo>
                    <a:pt x="5738" y="2502"/>
                    <a:pt x="5538" y="2435"/>
                    <a:pt x="5405" y="2569"/>
                  </a:cubicBezTo>
                  <a:lnTo>
                    <a:pt x="5204" y="2569"/>
                  </a:lnTo>
                  <a:cubicBezTo>
                    <a:pt x="5171" y="2669"/>
                    <a:pt x="5071" y="2702"/>
                    <a:pt x="5004" y="2769"/>
                  </a:cubicBezTo>
                  <a:lnTo>
                    <a:pt x="4771" y="2769"/>
                  </a:lnTo>
                  <a:lnTo>
                    <a:pt x="4571" y="3002"/>
                  </a:lnTo>
                  <a:cubicBezTo>
                    <a:pt x="4437" y="3103"/>
                    <a:pt x="4270" y="3069"/>
                    <a:pt x="4170" y="3203"/>
                  </a:cubicBezTo>
                  <a:cubicBezTo>
                    <a:pt x="4037" y="3336"/>
                    <a:pt x="3870" y="3269"/>
                    <a:pt x="3737" y="3403"/>
                  </a:cubicBezTo>
                  <a:cubicBezTo>
                    <a:pt x="3603" y="3570"/>
                    <a:pt x="3437" y="3536"/>
                    <a:pt x="3336" y="3670"/>
                  </a:cubicBezTo>
                  <a:cubicBezTo>
                    <a:pt x="3236" y="3703"/>
                    <a:pt x="3203" y="3770"/>
                    <a:pt x="3103" y="3870"/>
                  </a:cubicBezTo>
                  <a:cubicBezTo>
                    <a:pt x="3003" y="4037"/>
                    <a:pt x="2836" y="4003"/>
                    <a:pt x="2703" y="4103"/>
                  </a:cubicBezTo>
                  <a:cubicBezTo>
                    <a:pt x="2603" y="4203"/>
                    <a:pt x="2503" y="4270"/>
                    <a:pt x="2402" y="4370"/>
                  </a:cubicBezTo>
                  <a:cubicBezTo>
                    <a:pt x="2269" y="4437"/>
                    <a:pt x="2169" y="4504"/>
                    <a:pt x="2069" y="4570"/>
                  </a:cubicBezTo>
                  <a:cubicBezTo>
                    <a:pt x="2002" y="4604"/>
                    <a:pt x="1935" y="4704"/>
                    <a:pt x="1869" y="4770"/>
                  </a:cubicBezTo>
                  <a:lnTo>
                    <a:pt x="1669" y="5004"/>
                  </a:lnTo>
                  <a:cubicBezTo>
                    <a:pt x="1602" y="5071"/>
                    <a:pt x="1569" y="5071"/>
                    <a:pt x="1502" y="5104"/>
                  </a:cubicBezTo>
                  <a:lnTo>
                    <a:pt x="1402" y="5204"/>
                  </a:lnTo>
                  <a:lnTo>
                    <a:pt x="1235" y="5371"/>
                  </a:lnTo>
                  <a:lnTo>
                    <a:pt x="1168" y="5438"/>
                  </a:lnTo>
                  <a:cubicBezTo>
                    <a:pt x="1102" y="5538"/>
                    <a:pt x="1068" y="5571"/>
                    <a:pt x="1035" y="5604"/>
                  </a:cubicBezTo>
                  <a:lnTo>
                    <a:pt x="935" y="5704"/>
                  </a:lnTo>
                  <a:cubicBezTo>
                    <a:pt x="901" y="5771"/>
                    <a:pt x="868" y="5838"/>
                    <a:pt x="835" y="5871"/>
                  </a:cubicBezTo>
                  <a:cubicBezTo>
                    <a:pt x="768" y="5938"/>
                    <a:pt x="735" y="6005"/>
                    <a:pt x="701" y="6038"/>
                  </a:cubicBezTo>
                  <a:cubicBezTo>
                    <a:pt x="601" y="6071"/>
                    <a:pt x="534" y="6105"/>
                    <a:pt x="434" y="6205"/>
                  </a:cubicBezTo>
                  <a:cubicBezTo>
                    <a:pt x="368" y="6438"/>
                    <a:pt x="1" y="6672"/>
                    <a:pt x="368" y="6939"/>
                  </a:cubicBezTo>
                  <a:cubicBezTo>
                    <a:pt x="560" y="6975"/>
                    <a:pt x="751" y="6990"/>
                    <a:pt x="939" y="6990"/>
                  </a:cubicBezTo>
                  <a:cubicBezTo>
                    <a:pt x="1927" y="6990"/>
                    <a:pt x="2865" y="6570"/>
                    <a:pt x="3844" y="6570"/>
                  </a:cubicBezTo>
                  <a:cubicBezTo>
                    <a:pt x="3875" y="6570"/>
                    <a:pt x="3906" y="6571"/>
                    <a:pt x="3937" y="6572"/>
                  </a:cubicBezTo>
                  <a:cubicBezTo>
                    <a:pt x="4704" y="6338"/>
                    <a:pt x="5571" y="6572"/>
                    <a:pt x="6239" y="6038"/>
                  </a:cubicBezTo>
                  <a:cubicBezTo>
                    <a:pt x="6405" y="5704"/>
                    <a:pt x="6672" y="5404"/>
                    <a:pt x="7039" y="5371"/>
                  </a:cubicBezTo>
                  <a:cubicBezTo>
                    <a:pt x="7573" y="5271"/>
                    <a:pt x="7940" y="5004"/>
                    <a:pt x="8373" y="4704"/>
                  </a:cubicBezTo>
                  <a:cubicBezTo>
                    <a:pt x="8933" y="4289"/>
                    <a:pt x="9505" y="3927"/>
                    <a:pt x="10113" y="3927"/>
                  </a:cubicBezTo>
                  <a:cubicBezTo>
                    <a:pt x="10485" y="3927"/>
                    <a:pt x="10871" y="4062"/>
                    <a:pt x="11275" y="4403"/>
                  </a:cubicBezTo>
                  <a:cubicBezTo>
                    <a:pt x="11376" y="4504"/>
                    <a:pt x="11542" y="4537"/>
                    <a:pt x="11676" y="4570"/>
                  </a:cubicBezTo>
                  <a:cubicBezTo>
                    <a:pt x="11959" y="4679"/>
                    <a:pt x="12175" y="4738"/>
                    <a:pt x="12348" y="4738"/>
                  </a:cubicBezTo>
                  <a:cubicBezTo>
                    <a:pt x="12706" y="4738"/>
                    <a:pt x="12886" y="4487"/>
                    <a:pt x="13110" y="3903"/>
                  </a:cubicBezTo>
                  <a:cubicBezTo>
                    <a:pt x="13210" y="3670"/>
                    <a:pt x="13210" y="3369"/>
                    <a:pt x="13410" y="3203"/>
                  </a:cubicBezTo>
                  <a:cubicBezTo>
                    <a:pt x="13944" y="3203"/>
                    <a:pt x="13944" y="3870"/>
                    <a:pt x="14511" y="3970"/>
                  </a:cubicBezTo>
                  <a:cubicBezTo>
                    <a:pt x="14667" y="3659"/>
                    <a:pt x="14842" y="3448"/>
                    <a:pt x="15132" y="3448"/>
                  </a:cubicBezTo>
                  <a:cubicBezTo>
                    <a:pt x="15215" y="3448"/>
                    <a:pt x="15308" y="3466"/>
                    <a:pt x="15412" y="3503"/>
                  </a:cubicBezTo>
                  <a:cubicBezTo>
                    <a:pt x="15467" y="3512"/>
                    <a:pt x="15524" y="3519"/>
                    <a:pt x="15578" y="3519"/>
                  </a:cubicBezTo>
                  <a:cubicBezTo>
                    <a:pt x="15722" y="3519"/>
                    <a:pt x="15845" y="3472"/>
                    <a:pt x="15845" y="3303"/>
                  </a:cubicBezTo>
                  <a:cubicBezTo>
                    <a:pt x="15845" y="2736"/>
                    <a:pt x="16346" y="2736"/>
                    <a:pt x="16713" y="2502"/>
                  </a:cubicBezTo>
                  <a:cubicBezTo>
                    <a:pt x="16079" y="2135"/>
                    <a:pt x="16112" y="1501"/>
                    <a:pt x="15912" y="968"/>
                  </a:cubicBezTo>
                  <a:cubicBezTo>
                    <a:pt x="15976" y="904"/>
                    <a:pt x="16039" y="881"/>
                    <a:pt x="16102" y="881"/>
                  </a:cubicBezTo>
                  <a:cubicBezTo>
                    <a:pt x="16139" y="881"/>
                    <a:pt x="16176" y="889"/>
                    <a:pt x="16212" y="901"/>
                  </a:cubicBezTo>
                  <a:cubicBezTo>
                    <a:pt x="16312" y="937"/>
                    <a:pt x="16393" y="952"/>
                    <a:pt x="16460" y="952"/>
                  </a:cubicBezTo>
                  <a:cubicBezTo>
                    <a:pt x="16705" y="952"/>
                    <a:pt x="16746" y="737"/>
                    <a:pt x="16746" y="501"/>
                  </a:cubicBezTo>
                  <a:cubicBezTo>
                    <a:pt x="16746" y="323"/>
                    <a:pt x="16642" y="293"/>
                    <a:pt x="16494" y="293"/>
                  </a:cubicBezTo>
                  <a:cubicBezTo>
                    <a:pt x="16420" y="293"/>
                    <a:pt x="16335" y="301"/>
                    <a:pt x="16246" y="301"/>
                  </a:cubicBezTo>
                  <a:cubicBezTo>
                    <a:pt x="15901" y="267"/>
                    <a:pt x="15549" y="256"/>
                    <a:pt x="15194" y="256"/>
                  </a:cubicBezTo>
                  <a:cubicBezTo>
                    <a:pt x="14485" y="256"/>
                    <a:pt x="13766" y="301"/>
                    <a:pt x="13077" y="301"/>
                  </a:cubicBezTo>
                  <a:cubicBezTo>
                    <a:pt x="12910" y="301"/>
                    <a:pt x="12743" y="200"/>
                    <a:pt x="12610" y="67"/>
                  </a:cubicBezTo>
                  <a:cubicBezTo>
                    <a:pt x="12560" y="17"/>
                    <a:pt x="12485" y="0"/>
                    <a:pt x="12368" y="0"/>
                  </a:cubicBezTo>
                  <a:close/>
                </a:path>
              </a:pathLst>
            </a:custGeom>
            <a:solidFill>
              <a:srgbClr val="D6D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442"/>
            <p:cNvSpPr/>
            <p:nvPr/>
          </p:nvSpPr>
          <p:spPr>
            <a:xfrm>
              <a:off x="4760225" y="2863325"/>
              <a:ext cx="216850" cy="264225"/>
            </a:xfrm>
            <a:custGeom>
              <a:avLst/>
              <a:gdLst/>
              <a:ahLst/>
              <a:cxnLst/>
              <a:rect l="l" t="t" r="r" b="b"/>
              <a:pathLst>
                <a:path w="8674" h="10569" extrusionOk="0">
                  <a:moveTo>
                    <a:pt x="1635" y="1"/>
                  </a:moveTo>
                  <a:cubicBezTo>
                    <a:pt x="1502" y="34"/>
                    <a:pt x="1435" y="67"/>
                    <a:pt x="1402" y="201"/>
                  </a:cubicBezTo>
                  <a:cubicBezTo>
                    <a:pt x="902" y="2069"/>
                    <a:pt x="1002" y="4070"/>
                    <a:pt x="768" y="6005"/>
                  </a:cubicBezTo>
                  <a:cubicBezTo>
                    <a:pt x="768" y="6839"/>
                    <a:pt x="401" y="7673"/>
                    <a:pt x="435" y="8540"/>
                  </a:cubicBezTo>
                  <a:cubicBezTo>
                    <a:pt x="435" y="8707"/>
                    <a:pt x="435" y="8840"/>
                    <a:pt x="401" y="9007"/>
                  </a:cubicBezTo>
                  <a:cubicBezTo>
                    <a:pt x="335" y="9074"/>
                    <a:pt x="301" y="9207"/>
                    <a:pt x="301" y="9274"/>
                  </a:cubicBezTo>
                  <a:cubicBezTo>
                    <a:pt x="268" y="9707"/>
                    <a:pt x="1" y="10074"/>
                    <a:pt x="401" y="10441"/>
                  </a:cubicBezTo>
                  <a:cubicBezTo>
                    <a:pt x="539" y="10540"/>
                    <a:pt x="689" y="10569"/>
                    <a:pt x="837" y="10569"/>
                  </a:cubicBezTo>
                  <a:cubicBezTo>
                    <a:pt x="939" y="10569"/>
                    <a:pt x="1040" y="10555"/>
                    <a:pt x="1135" y="10541"/>
                  </a:cubicBezTo>
                  <a:cubicBezTo>
                    <a:pt x="1302" y="10508"/>
                    <a:pt x="1502" y="10441"/>
                    <a:pt x="1736" y="10408"/>
                  </a:cubicBezTo>
                  <a:cubicBezTo>
                    <a:pt x="2236" y="10375"/>
                    <a:pt x="2736" y="10208"/>
                    <a:pt x="3237" y="10108"/>
                  </a:cubicBezTo>
                  <a:cubicBezTo>
                    <a:pt x="4604" y="9707"/>
                    <a:pt x="5972" y="9240"/>
                    <a:pt x="7106" y="8373"/>
                  </a:cubicBezTo>
                  <a:cubicBezTo>
                    <a:pt x="7356" y="8176"/>
                    <a:pt x="7559" y="8082"/>
                    <a:pt x="7728" y="8082"/>
                  </a:cubicBezTo>
                  <a:cubicBezTo>
                    <a:pt x="7987" y="8082"/>
                    <a:pt x="8166" y="8303"/>
                    <a:pt x="8307" y="8707"/>
                  </a:cubicBezTo>
                  <a:cubicBezTo>
                    <a:pt x="8357" y="8740"/>
                    <a:pt x="8399" y="8757"/>
                    <a:pt x="8440" y="8757"/>
                  </a:cubicBezTo>
                  <a:cubicBezTo>
                    <a:pt x="8482" y="8757"/>
                    <a:pt x="8524" y="8740"/>
                    <a:pt x="8574" y="8707"/>
                  </a:cubicBezTo>
                  <a:lnTo>
                    <a:pt x="8574" y="8507"/>
                  </a:lnTo>
                  <a:cubicBezTo>
                    <a:pt x="8674" y="8206"/>
                    <a:pt x="8674" y="7940"/>
                    <a:pt x="8507" y="7673"/>
                  </a:cubicBezTo>
                  <a:cubicBezTo>
                    <a:pt x="8407" y="7539"/>
                    <a:pt x="8440" y="7372"/>
                    <a:pt x="8307" y="7239"/>
                  </a:cubicBezTo>
                  <a:cubicBezTo>
                    <a:pt x="7807" y="6905"/>
                    <a:pt x="7940" y="6405"/>
                    <a:pt x="8073" y="5938"/>
                  </a:cubicBezTo>
                  <a:lnTo>
                    <a:pt x="8073" y="5338"/>
                  </a:lnTo>
                  <a:cubicBezTo>
                    <a:pt x="8173" y="5071"/>
                    <a:pt x="8173" y="4771"/>
                    <a:pt x="8007" y="4504"/>
                  </a:cubicBezTo>
                  <a:cubicBezTo>
                    <a:pt x="7946" y="3748"/>
                    <a:pt x="7502" y="3184"/>
                    <a:pt x="6750" y="3184"/>
                  </a:cubicBezTo>
                  <a:cubicBezTo>
                    <a:pt x="6672" y="3184"/>
                    <a:pt x="6590" y="3190"/>
                    <a:pt x="6506" y="3203"/>
                  </a:cubicBezTo>
                  <a:cubicBezTo>
                    <a:pt x="6334" y="3225"/>
                    <a:pt x="6166" y="3236"/>
                    <a:pt x="6002" y="3236"/>
                  </a:cubicBezTo>
                  <a:cubicBezTo>
                    <a:pt x="4952" y="3236"/>
                    <a:pt x="4049" y="2790"/>
                    <a:pt x="3270" y="2069"/>
                  </a:cubicBezTo>
                  <a:cubicBezTo>
                    <a:pt x="2603" y="1568"/>
                    <a:pt x="2169" y="768"/>
                    <a:pt x="1635" y="1"/>
                  </a:cubicBezTo>
                  <a:close/>
                </a:path>
              </a:pathLst>
            </a:custGeom>
            <a:solidFill>
              <a:srgbClr val="D7D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442"/>
            <p:cNvSpPr/>
            <p:nvPr/>
          </p:nvSpPr>
          <p:spPr>
            <a:xfrm>
              <a:off x="3177450" y="2048175"/>
              <a:ext cx="201000" cy="275200"/>
            </a:xfrm>
            <a:custGeom>
              <a:avLst/>
              <a:gdLst/>
              <a:ahLst/>
              <a:cxnLst/>
              <a:rect l="l" t="t" r="r" b="b"/>
              <a:pathLst>
                <a:path w="8040" h="11008" extrusionOk="0">
                  <a:moveTo>
                    <a:pt x="985" y="1"/>
                  </a:moveTo>
                  <a:cubicBezTo>
                    <a:pt x="857" y="1"/>
                    <a:pt x="696" y="56"/>
                    <a:pt x="500" y="183"/>
                  </a:cubicBezTo>
                  <a:cubicBezTo>
                    <a:pt x="0" y="1651"/>
                    <a:pt x="367" y="3152"/>
                    <a:pt x="200" y="4620"/>
                  </a:cubicBezTo>
                  <a:cubicBezTo>
                    <a:pt x="167" y="4753"/>
                    <a:pt x="100" y="4820"/>
                    <a:pt x="100" y="4953"/>
                  </a:cubicBezTo>
                  <a:cubicBezTo>
                    <a:pt x="67" y="5087"/>
                    <a:pt x="67" y="5154"/>
                    <a:pt x="67" y="5287"/>
                  </a:cubicBezTo>
                  <a:cubicBezTo>
                    <a:pt x="33" y="5787"/>
                    <a:pt x="67" y="6254"/>
                    <a:pt x="67" y="6755"/>
                  </a:cubicBezTo>
                  <a:cubicBezTo>
                    <a:pt x="100" y="7589"/>
                    <a:pt x="100" y="8356"/>
                    <a:pt x="167" y="9190"/>
                  </a:cubicBezTo>
                  <a:cubicBezTo>
                    <a:pt x="200" y="10457"/>
                    <a:pt x="400" y="10657"/>
                    <a:pt x="1701" y="10958"/>
                  </a:cubicBezTo>
                  <a:cubicBezTo>
                    <a:pt x="1852" y="10991"/>
                    <a:pt x="1999" y="11008"/>
                    <a:pt x="2142" y="11008"/>
                  </a:cubicBezTo>
                  <a:cubicBezTo>
                    <a:pt x="2851" y="11008"/>
                    <a:pt x="3453" y="10596"/>
                    <a:pt x="3870" y="9790"/>
                  </a:cubicBezTo>
                  <a:cubicBezTo>
                    <a:pt x="4061" y="10139"/>
                    <a:pt x="4271" y="10342"/>
                    <a:pt x="4485" y="10342"/>
                  </a:cubicBezTo>
                  <a:cubicBezTo>
                    <a:pt x="4681" y="10342"/>
                    <a:pt x="4879" y="10172"/>
                    <a:pt x="5070" y="9790"/>
                  </a:cubicBezTo>
                  <a:cubicBezTo>
                    <a:pt x="5170" y="9590"/>
                    <a:pt x="5404" y="9523"/>
                    <a:pt x="5571" y="9423"/>
                  </a:cubicBezTo>
                  <a:cubicBezTo>
                    <a:pt x="5771" y="9156"/>
                    <a:pt x="5738" y="8923"/>
                    <a:pt x="5704" y="8623"/>
                  </a:cubicBezTo>
                  <a:cubicBezTo>
                    <a:pt x="5504" y="7455"/>
                    <a:pt x="5337" y="6254"/>
                    <a:pt x="6071" y="5087"/>
                  </a:cubicBezTo>
                  <a:lnTo>
                    <a:pt x="6071" y="5087"/>
                  </a:lnTo>
                  <a:cubicBezTo>
                    <a:pt x="6038" y="5320"/>
                    <a:pt x="6872" y="5587"/>
                    <a:pt x="6004" y="5687"/>
                  </a:cubicBezTo>
                  <a:cubicBezTo>
                    <a:pt x="5738" y="5754"/>
                    <a:pt x="5671" y="5987"/>
                    <a:pt x="5671" y="6188"/>
                  </a:cubicBezTo>
                  <a:cubicBezTo>
                    <a:pt x="5671" y="6988"/>
                    <a:pt x="5504" y="7789"/>
                    <a:pt x="5938" y="8523"/>
                  </a:cubicBezTo>
                  <a:cubicBezTo>
                    <a:pt x="5989" y="8537"/>
                    <a:pt x="6037" y="8544"/>
                    <a:pt x="6083" y="8544"/>
                  </a:cubicBezTo>
                  <a:cubicBezTo>
                    <a:pt x="6445" y="8544"/>
                    <a:pt x="6619" y="8119"/>
                    <a:pt x="7005" y="8089"/>
                  </a:cubicBezTo>
                  <a:cubicBezTo>
                    <a:pt x="7005" y="7989"/>
                    <a:pt x="7005" y="7922"/>
                    <a:pt x="7072" y="7922"/>
                  </a:cubicBezTo>
                  <a:cubicBezTo>
                    <a:pt x="6772" y="7755"/>
                    <a:pt x="6438" y="7589"/>
                    <a:pt x="6538" y="7255"/>
                  </a:cubicBezTo>
                  <a:cubicBezTo>
                    <a:pt x="6577" y="7061"/>
                    <a:pt x="6739" y="7036"/>
                    <a:pt x="6914" y="7036"/>
                  </a:cubicBezTo>
                  <a:cubicBezTo>
                    <a:pt x="6975" y="7036"/>
                    <a:pt x="7038" y="7039"/>
                    <a:pt x="7098" y="7039"/>
                  </a:cubicBezTo>
                  <a:cubicBezTo>
                    <a:pt x="7161" y="7039"/>
                    <a:pt x="7221" y="7036"/>
                    <a:pt x="7272" y="7022"/>
                  </a:cubicBezTo>
                  <a:lnTo>
                    <a:pt x="7472" y="7022"/>
                  </a:lnTo>
                  <a:cubicBezTo>
                    <a:pt x="7439" y="6688"/>
                    <a:pt x="7772" y="6621"/>
                    <a:pt x="7906" y="6354"/>
                  </a:cubicBezTo>
                  <a:cubicBezTo>
                    <a:pt x="8039" y="5454"/>
                    <a:pt x="8006" y="4520"/>
                    <a:pt x="7806" y="3619"/>
                  </a:cubicBezTo>
                  <a:cubicBezTo>
                    <a:pt x="7772" y="3586"/>
                    <a:pt x="7739" y="3519"/>
                    <a:pt x="7772" y="3452"/>
                  </a:cubicBezTo>
                  <a:cubicBezTo>
                    <a:pt x="7739" y="3352"/>
                    <a:pt x="7639" y="3319"/>
                    <a:pt x="7572" y="3286"/>
                  </a:cubicBezTo>
                  <a:cubicBezTo>
                    <a:pt x="7499" y="3279"/>
                    <a:pt x="7427" y="3274"/>
                    <a:pt x="7359" y="3274"/>
                  </a:cubicBezTo>
                  <a:cubicBezTo>
                    <a:pt x="7089" y="3274"/>
                    <a:pt x="6892" y="3359"/>
                    <a:pt x="6972" y="3786"/>
                  </a:cubicBezTo>
                  <a:cubicBezTo>
                    <a:pt x="7038" y="3853"/>
                    <a:pt x="6972" y="3919"/>
                    <a:pt x="6905" y="3919"/>
                  </a:cubicBezTo>
                  <a:cubicBezTo>
                    <a:pt x="6405" y="3819"/>
                    <a:pt x="6238" y="3486"/>
                    <a:pt x="6205" y="3019"/>
                  </a:cubicBezTo>
                  <a:cubicBezTo>
                    <a:pt x="6171" y="2685"/>
                    <a:pt x="6271" y="2251"/>
                    <a:pt x="5738" y="2118"/>
                  </a:cubicBezTo>
                  <a:cubicBezTo>
                    <a:pt x="5170" y="2652"/>
                    <a:pt x="4770" y="3419"/>
                    <a:pt x="4236" y="3986"/>
                  </a:cubicBezTo>
                  <a:cubicBezTo>
                    <a:pt x="4112" y="4111"/>
                    <a:pt x="4045" y="4323"/>
                    <a:pt x="3819" y="4323"/>
                  </a:cubicBezTo>
                  <a:cubicBezTo>
                    <a:pt x="3804" y="4323"/>
                    <a:pt x="3787" y="4322"/>
                    <a:pt x="3769" y="4320"/>
                  </a:cubicBezTo>
                  <a:cubicBezTo>
                    <a:pt x="3536" y="4286"/>
                    <a:pt x="3336" y="4019"/>
                    <a:pt x="3369" y="3786"/>
                  </a:cubicBezTo>
                  <a:cubicBezTo>
                    <a:pt x="3536" y="3019"/>
                    <a:pt x="2936" y="2485"/>
                    <a:pt x="2902" y="1784"/>
                  </a:cubicBezTo>
                  <a:cubicBezTo>
                    <a:pt x="2882" y="1522"/>
                    <a:pt x="2752" y="1357"/>
                    <a:pt x="2570" y="1357"/>
                  </a:cubicBezTo>
                  <a:cubicBezTo>
                    <a:pt x="2452" y="1357"/>
                    <a:pt x="2313" y="1427"/>
                    <a:pt x="2168" y="1584"/>
                  </a:cubicBezTo>
                  <a:cubicBezTo>
                    <a:pt x="1738" y="2014"/>
                    <a:pt x="1481" y="2494"/>
                    <a:pt x="1544" y="3064"/>
                  </a:cubicBezTo>
                  <a:lnTo>
                    <a:pt x="1544" y="3064"/>
                  </a:lnTo>
                  <a:cubicBezTo>
                    <a:pt x="1388" y="2299"/>
                    <a:pt x="1219" y="1551"/>
                    <a:pt x="1368" y="750"/>
                  </a:cubicBezTo>
                  <a:cubicBezTo>
                    <a:pt x="1415" y="326"/>
                    <a:pt x="1295" y="1"/>
                    <a:pt x="985" y="1"/>
                  </a:cubicBezTo>
                  <a:close/>
                </a:path>
              </a:pathLst>
            </a:custGeom>
            <a:solidFill>
              <a:srgbClr val="FFB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442"/>
            <p:cNvSpPr/>
            <p:nvPr/>
          </p:nvSpPr>
          <p:spPr>
            <a:xfrm>
              <a:off x="3109050" y="1100225"/>
              <a:ext cx="231025" cy="312075"/>
            </a:xfrm>
            <a:custGeom>
              <a:avLst/>
              <a:gdLst/>
              <a:ahLst/>
              <a:cxnLst/>
              <a:rect l="l" t="t" r="r" b="b"/>
              <a:pathLst>
                <a:path w="9241" h="12483" extrusionOk="0">
                  <a:moveTo>
                    <a:pt x="3045" y="0"/>
                  </a:moveTo>
                  <a:cubicBezTo>
                    <a:pt x="2102" y="0"/>
                    <a:pt x="1780" y="1239"/>
                    <a:pt x="935" y="1408"/>
                  </a:cubicBezTo>
                  <a:cubicBezTo>
                    <a:pt x="768" y="1475"/>
                    <a:pt x="635" y="1575"/>
                    <a:pt x="535" y="1742"/>
                  </a:cubicBezTo>
                  <a:cubicBezTo>
                    <a:pt x="501" y="1842"/>
                    <a:pt x="468" y="1975"/>
                    <a:pt x="501" y="2042"/>
                  </a:cubicBezTo>
                  <a:cubicBezTo>
                    <a:pt x="768" y="2676"/>
                    <a:pt x="334" y="3043"/>
                    <a:pt x="1" y="3410"/>
                  </a:cubicBezTo>
                  <a:cubicBezTo>
                    <a:pt x="735" y="4077"/>
                    <a:pt x="968" y="4844"/>
                    <a:pt x="468" y="5745"/>
                  </a:cubicBezTo>
                  <a:cubicBezTo>
                    <a:pt x="535" y="6078"/>
                    <a:pt x="801" y="6212"/>
                    <a:pt x="1102" y="6245"/>
                  </a:cubicBezTo>
                  <a:cubicBezTo>
                    <a:pt x="1669" y="6379"/>
                    <a:pt x="1936" y="6545"/>
                    <a:pt x="1302" y="7012"/>
                  </a:cubicBezTo>
                  <a:cubicBezTo>
                    <a:pt x="735" y="7413"/>
                    <a:pt x="801" y="7980"/>
                    <a:pt x="1102" y="8513"/>
                  </a:cubicBezTo>
                  <a:cubicBezTo>
                    <a:pt x="1202" y="8747"/>
                    <a:pt x="1569" y="8914"/>
                    <a:pt x="1335" y="9247"/>
                  </a:cubicBezTo>
                  <a:cubicBezTo>
                    <a:pt x="801" y="10048"/>
                    <a:pt x="1202" y="11215"/>
                    <a:pt x="301" y="11883"/>
                  </a:cubicBezTo>
                  <a:cubicBezTo>
                    <a:pt x="1402" y="12316"/>
                    <a:pt x="2603" y="12249"/>
                    <a:pt x="3770" y="12483"/>
                  </a:cubicBezTo>
                  <a:cubicBezTo>
                    <a:pt x="5104" y="12249"/>
                    <a:pt x="5138" y="12149"/>
                    <a:pt x="4471" y="11082"/>
                  </a:cubicBezTo>
                  <a:cubicBezTo>
                    <a:pt x="4337" y="10915"/>
                    <a:pt x="4237" y="10715"/>
                    <a:pt x="4271" y="10515"/>
                  </a:cubicBezTo>
                  <a:cubicBezTo>
                    <a:pt x="4471" y="9648"/>
                    <a:pt x="4170" y="8647"/>
                    <a:pt x="4604" y="7813"/>
                  </a:cubicBezTo>
                  <a:cubicBezTo>
                    <a:pt x="5138" y="6712"/>
                    <a:pt x="4971" y="5678"/>
                    <a:pt x="4904" y="4577"/>
                  </a:cubicBezTo>
                  <a:cubicBezTo>
                    <a:pt x="4838" y="4210"/>
                    <a:pt x="4904" y="3877"/>
                    <a:pt x="5238" y="3677"/>
                  </a:cubicBezTo>
                  <a:cubicBezTo>
                    <a:pt x="5805" y="3343"/>
                    <a:pt x="6172" y="2843"/>
                    <a:pt x="6405" y="2209"/>
                  </a:cubicBezTo>
                  <a:cubicBezTo>
                    <a:pt x="6503" y="1974"/>
                    <a:pt x="6624" y="1877"/>
                    <a:pt x="6774" y="1877"/>
                  </a:cubicBezTo>
                  <a:cubicBezTo>
                    <a:pt x="6880" y="1877"/>
                    <a:pt x="7001" y="1926"/>
                    <a:pt x="7139" y="2009"/>
                  </a:cubicBezTo>
                  <a:cubicBezTo>
                    <a:pt x="7673" y="2342"/>
                    <a:pt x="8007" y="2909"/>
                    <a:pt x="8474" y="3343"/>
                  </a:cubicBezTo>
                  <a:cubicBezTo>
                    <a:pt x="9107" y="3343"/>
                    <a:pt x="9241" y="3043"/>
                    <a:pt x="8974" y="2509"/>
                  </a:cubicBezTo>
                  <a:cubicBezTo>
                    <a:pt x="8941" y="2409"/>
                    <a:pt x="8874" y="2376"/>
                    <a:pt x="8807" y="2309"/>
                  </a:cubicBezTo>
                  <a:cubicBezTo>
                    <a:pt x="8740" y="2209"/>
                    <a:pt x="8674" y="2142"/>
                    <a:pt x="8607" y="2076"/>
                  </a:cubicBezTo>
                  <a:cubicBezTo>
                    <a:pt x="8407" y="1875"/>
                    <a:pt x="8173" y="1709"/>
                    <a:pt x="7940" y="1575"/>
                  </a:cubicBezTo>
                  <a:cubicBezTo>
                    <a:pt x="7740" y="1408"/>
                    <a:pt x="7506" y="1308"/>
                    <a:pt x="7273" y="1175"/>
                  </a:cubicBezTo>
                  <a:cubicBezTo>
                    <a:pt x="7139" y="1008"/>
                    <a:pt x="6939" y="1041"/>
                    <a:pt x="6772" y="975"/>
                  </a:cubicBezTo>
                  <a:cubicBezTo>
                    <a:pt x="6672" y="975"/>
                    <a:pt x="6639" y="975"/>
                    <a:pt x="6606" y="908"/>
                  </a:cubicBezTo>
                  <a:cubicBezTo>
                    <a:pt x="6525" y="848"/>
                    <a:pt x="6421" y="836"/>
                    <a:pt x="6337" y="836"/>
                  </a:cubicBezTo>
                  <a:cubicBezTo>
                    <a:pt x="6280" y="836"/>
                    <a:pt x="6232" y="841"/>
                    <a:pt x="6205" y="841"/>
                  </a:cubicBezTo>
                  <a:cubicBezTo>
                    <a:pt x="6105" y="741"/>
                    <a:pt x="5905" y="741"/>
                    <a:pt x="5772" y="675"/>
                  </a:cubicBezTo>
                  <a:cubicBezTo>
                    <a:pt x="5738" y="574"/>
                    <a:pt x="5638" y="541"/>
                    <a:pt x="5538" y="541"/>
                  </a:cubicBezTo>
                  <a:cubicBezTo>
                    <a:pt x="5371" y="541"/>
                    <a:pt x="5238" y="541"/>
                    <a:pt x="5104" y="474"/>
                  </a:cubicBezTo>
                  <a:cubicBezTo>
                    <a:pt x="4938" y="241"/>
                    <a:pt x="4604" y="408"/>
                    <a:pt x="4437" y="241"/>
                  </a:cubicBezTo>
                  <a:cubicBezTo>
                    <a:pt x="4328" y="159"/>
                    <a:pt x="4212" y="138"/>
                    <a:pt x="4098" y="138"/>
                  </a:cubicBezTo>
                  <a:cubicBezTo>
                    <a:pt x="3987" y="138"/>
                    <a:pt x="3877" y="158"/>
                    <a:pt x="3775" y="158"/>
                  </a:cubicBezTo>
                  <a:cubicBezTo>
                    <a:pt x="3727" y="158"/>
                    <a:pt x="3681" y="153"/>
                    <a:pt x="3637" y="141"/>
                  </a:cubicBezTo>
                  <a:cubicBezTo>
                    <a:pt x="3414" y="42"/>
                    <a:pt x="3219" y="0"/>
                    <a:pt x="3045" y="0"/>
                  </a:cubicBezTo>
                  <a:close/>
                </a:path>
              </a:pathLst>
            </a:custGeom>
            <a:solidFill>
              <a:srgbClr val="FF8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442"/>
            <p:cNvSpPr/>
            <p:nvPr/>
          </p:nvSpPr>
          <p:spPr>
            <a:xfrm>
              <a:off x="2706275" y="1440300"/>
              <a:ext cx="189125" cy="273050"/>
            </a:xfrm>
            <a:custGeom>
              <a:avLst/>
              <a:gdLst/>
              <a:ahLst/>
              <a:cxnLst/>
              <a:rect l="l" t="t" r="r" b="b"/>
              <a:pathLst>
                <a:path w="7565" h="10922" extrusionOk="0">
                  <a:moveTo>
                    <a:pt x="1998" y="1"/>
                  </a:moveTo>
                  <a:cubicBezTo>
                    <a:pt x="1952" y="1"/>
                    <a:pt x="1905" y="26"/>
                    <a:pt x="1868" y="81"/>
                  </a:cubicBezTo>
                  <a:lnTo>
                    <a:pt x="1868" y="281"/>
                  </a:lnTo>
                  <a:cubicBezTo>
                    <a:pt x="1601" y="715"/>
                    <a:pt x="1935" y="1215"/>
                    <a:pt x="1668" y="1448"/>
                  </a:cubicBezTo>
                  <a:cubicBezTo>
                    <a:pt x="734" y="1982"/>
                    <a:pt x="734" y="3050"/>
                    <a:pt x="334" y="3884"/>
                  </a:cubicBezTo>
                  <a:cubicBezTo>
                    <a:pt x="0" y="5385"/>
                    <a:pt x="34" y="6886"/>
                    <a:pt x="567" y="8320"/>
                  </a:cubicBezTo>
                  <a:cubicBezTo>
                    <a:pt x="734" y="8554"/>
                    <a:pt x="868" y="8754"/>
                    <a:pt x="1034" y="8954"/>
                  </a:cubicBezTo>
                  <a:cubicBezTo>
                    <a:pt x="1134" y="9087"/>
                    <a:pt x="1134" y="9287"/>
                    <a:pt x="1268" y="9387"/>
                  </a:cubicBezTo>
                  <a:cubicBezTo>
                    <a:pt x="1835" y="9821"/>
                    <a:pt x="2502" y="10121"/>
                    <a:pt x="2669" y="10922"/>
                  </a:cubicBezTo>
                  <a:cubicBezTo>
                    <a:pt x="3036" y="10788"/>
                    <a:pt x="3036" y="10455"/>
                    <a:pt x="3069" y="10155"/>
                  </a:cubicBezTo>
                  <a:cubicBezTo>
                    <a:pt x="3269" y="9554"/>
                    <a:pt x="3770" y="9254"/>
                    <a:pt x="4403" y="9154"/>
                  </a:cubicBezTo>
                  <a:cubicBezTo>
                    <a:pt x="4570" y="9154"/>
                    <a:pt x="4670" y="9087"/>
                    <a:pt x="4770" y="8987"/>
                  </a:cubicBezTo>
                  <a:cubicBezTo>
                    <a:pt x="4937" y="8820"/>
                    <a:pt x="5171" y="8687"/>
                    <a:pt x="5371" y="8654"/>
                  </a:cubicBezTo>
                  <a:cubicBezTo>
                    <a:pt x="5438" y="8620"/>
                    <a:pt x="5538" y="8620"/>
                    <a:pt x="5604" y="8587"/>
                  </a:cubicBezTo>
                  <a:cubicBezTo>
                    <a:pt x="5738" y="8520"/>
                    <a:pt x="5905" y="8487"/>
                    <a:pt x="6038" y="8453"/>
                  </a:cubicBezTo>
                  <a:cubicBezTo>
                    <a:pt x="6538" y="8220"/>
                    <a:pt x="7272" y="8320"/>
                    <a:pt x="7506" y="7586"/>
                  </a:cubicBezTo>
                  <a:cubicBezTo>
                    <a:pt x="6605" y="6886"/>
                    <a:pt x="7072" y="6052"/>
                    <a:pt x="7339" y="5285"/>
                  </a:cubicBezTo>
                  <a:cubicBezTo>
                    <a:pt x="7529" y="4740"/>
                    <a:pt x="7564" y="4396"/>
                    <a:pt x="7101" y="4396"/>
                  </a:cubicBezTo>
                  <a:cubicBezTo>
                    <a:pt x="6996" y="4396"/>
                    <a:pt x="6865" y="4414"/>
                    <a:pt x="6705" y="4451"/>
                  </a:cubicBezTo>
                  <a:cubicBezTo>
                    <a:pt x="6532" y="4586"/>
                    <a:pt x="6309" y="4594"/>
                    <a:pt x="6085" y="4594"/>
                  </a:cubicBezTo>
                  <a:cubicBezTo>
                    <a:pt x="6056" y="4594"/>
                    <a:pt x="6026" y="4594"/>
                    <a:pt x="5996" y="4594"/>
                  </a:cubicBezTo>
                  <a:cubicBezTo>
                    <a:pt x="5645" y="4594"/>
                    <a:pt x="5306" y="4614"/>
                    <a:pt x="5171" y="5118"/>
                  </a:cubicBezTo>
                  <a:cubicBezTo>
                    <a:pt x="5171" y="5451"/>
                    <a:pt x="5738" y="5351"/>
                    <a:pt x="5671" y="5785"/>
                  </a:cubicBezTo>
                  <a:cubicBezTo>
                    <a:pt x="5201" y="5964"/>
                    <a:pt x="4828" y="6057"/>
                    <a:pt x="4537" y="6057"/>
                  </a:cubicBezTo>
                  <a:cubicBezTo>
                    <a:pt x="3961" y="6057"/>
                    <a:pt x="3703" y="5693"/>
                    <a:pt x="3636" y="4918"/>
                  </a:cubicBezTo>
                  <a:cubicBezTo>
                    <a:pt x="3612" y="3887"/>
                    <a:pt x="3916" y="3390"/>
                    <a:pt x="4571" y="3390"/>
                  </a:cubicBezTo>
                  <a:cubicBezTo>
                    <a:pt x="4827" y="3390"/>
                    <a:pt x="5138" y="3466"/>
                    <a:pt x="5504" y="3617"/>
                  </a:cubicBezTo>
                  <a:cubicBezTo>
                    <a:pt x="5749" y="3752"/>
                    <a:pt x="6015" y="3910"/>
                    <a:pt x="6340" y="3910"/>
                  </a:cubicBezTo>
                  <a:cubicBezTo>
                    <a:pt x="6414" y="3910"/>
                    <a:pt x="6491" y="3902"/>
                    <a:pt x="6572" y="3884"/>
                  </a:cubicBezTo>
                  <a:cubicBezTo>
                    <a:pt x="6805" y="3717"/>
                    <a:pt x="6772" y="3450"/>
                    <a:pt x="6772" y="3216"/>
                  </a:cubicBezTo>
                  <a:cubicBezTo>
                    <a:pt x="6805" y="2249"/>
                    <a:pt x="6672" y="1315"/>
                    <a:pt x="6538" y="414"/>
                  </a:cubicBezTo>
                  <a:cubicBezTo>
                    <a:pt x="6366" y="162"/>
                    <a:pt x="6166" y="95"/>
                    <a:pt x="5957" y="95"/>
                  </a:cubicBezTo>
                  <a:cubicBezTo>
                    <a:pt x="5720" y="95"/>
                    <a:pt x="5470" y="182"/>
                    <a:pt x="5232" y="182"/>
                  </a:cubicBezTo>
                  <a:cubicBezTo>
                    <a:pt x="5155" y="182"/>
                    <a:pt x="5078" y="172"/>
                    <a:pt x="5004" y="148"/>
                  </a:cubicBezTo>
                  <a:cubicBezTo>
                    <a:pt x="4403" y="214"/>
                    <a:pt x="3903" y="414"/>
                    <a:pt x="3403" y="648"/>
                  </a:cubicBezTo>
                  <a:cubicBezTo>
                    <a:pt x="3203" y="781"/>
                    <a:pt x="3002" y="881"/>
                    <a:pt x="2736" y="915"/>
                  </a:cubicBezTo>
                  <a:cubicBezTo>
                    <a:pt x="2721" y="916"/>
                    <a:pt x="2707" y="916"/>
                    <a:pt x="2693" y="916"/>
                  </a:cubicBezTo>
                  <a:cubicBezTo>
                    <a:pt x="2117" y="916"/>
                    <a:pt x="2428" y="243"/>
                    <a:pt x="2102" y="47"/>
                  </a:cubicBezTo>
                  <a:cubicBezTo>
                    <a:pt x="2072" y="17"/>
                    <a:pt x="2035" y="1"/>
                    <a:pt x="1998" y="1"/>
                  </a:cubicBezTo>
                  <a:close/>
                </a:path>
              </a:pathLst>
            </a:custGeom>
            <a:solidFill>
              <a:srgbClr val="E4D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442"/>
            <p:cNvSpPr/>
            <p:nvPr/>
          </p:nvSpPr>
          <p:spPr>
            <a:xfrm>
              <a:off x="4885325" y="3400600"/>
              <a:ext cx="341100" cy="472225"/>
            </a:xfrm>
            <a:custGeom>
              <a:avLst/>
              <a:gdLst/>
              <a:ahLst/>
              <a:cxnLst/>
              <a:rect l="l" t="t" r="r" b="b"/>
              <a:pathLst>
                <a:path w="13644" h="18889" extrusionOk="0">
                  <a:moveTo>
                    <a:pt x="875" y="0"/>
                  </a:moveTo>
                  <a:cubicBezTo>
                    <a:pt x="390" y="0"/>
                    <a:pt x="405" y="694"/>
                    <a:pt x="134" y="992"/>
                  </a:cubicBezTo>
                  <a:cubicBezTo>
                    <a:pt x="1" y="1659"/>
                    <a:pt x="367" y="2293"/>
                    <a:pt x="468" y="2927"/>
                  </a:cubicBezTo>
                  <a:cubicBezTo>
                    <a:pt x="501" y="3127"/>
                    <a:pt x="601" y="3327"/>
                    <a:pt x="801" y="3461"/>
                  </a:cubicBezTo>
                  <a:cubicBezTo>
                    <a:pt x="1001" y="3728"/>
                    <a:pt x="768" y="4128"/>
                    <a:pt x="1035" y="4328"/>
                  </a:cubicBezTo>
                  <a:lnTo>
                    <a:pt x="1035" y="4295"/>
                  </a:lnTo>
                  <a:cubicBezTo>
                    <a:pt x="1168" y="4495"/>
                    <a:pt x="1035" y="4795"/>
                    <a:pt x="1268" y="4962"/>
                  </a:cubicBezTo>
                  <a:cubicBezTo>
                    <a:pt x="1502" y="5162"/>
                    <a:pt x="1201" y="5596"/>
                    <a:pt x="1535" y="5796"/>
                  </a:cubicBezTo>
                  <a:lnTo>
                    <a:pt x="1535" y="5762"/>
                  </a:lnTo>
                  <a:lnTo>
                    <a:pt x="1535" y="5762"/>
                  </a:lnTo>
                  <a:cubicBezTo>
                    <a:pt x="1668" y="5962"/>
                    <a:pt x="1502" y="6263"/>
                    <a:pt x="1768" y="6429"/>
                  </a:cubicBezTo>
                  <a:cubicBezTo>
                    <a:pt x="1935" y="6630"/>
                    <a:pt x="1768" y="6930"/>
                    <a:pt x="2002" y="7097"/>
                  </a:cubicBezTo>
                  <a:cubicBezTo>
                    <a:pt x="2169" y="7297"/>
                    <a:pt x="2002" y="7597"/>
                    <a:pt x="2269" y="7764"/>
                  </a:cubicBezTo>
                  <a:cubicBezTo>
                    <a:pt x="2369" y="7931"/>
                    <a:pt x="2202" y="8264"/>
                    <a:pt x="2502" y="8398"/>
                  </a:cubicBezTo>
                  <a:lnTo>
                    <a:pt x="2502" y="8331"/>
                  </a:lnTo>
                  <a:cubicBezTo>
                    <a:pt x="2602" y="8498"/>
                    <a:pt x="2536" y="8664"/>
                    <a:pt x="2702" y="8798"/>
                  </a:cubicBezTo>
                  <a:cubicBezTo>
                    <a:pt x="2869" y="8965"/>
                    <a:pt x="2702" y="9298"/>
                    <a:pt x="2969" y="9432"/>
                  </a:cubicBezTo>
                  <a:cubicBezTo>
                    <a:pt x="3036" y="9598"/>
                    <a:pt x="3036" y="9765"/>
                    <a:pt x="3169" y="9899"/>
                  </a:cubicBezTo>
                  <a:cubicBezTo>
                    <a:pt x="3370" y="10065"/>
                    <a:pt x="3169" y="10399"/>
                    <a:pt x="3436" y="10499"/>
                  </a:cubicBezTo>
                  <a:cubicBezTo>
                    <a:pt x="3503" y="10666"/>
                    <a:pt x="3503" y="10833"/>
                    <a:pt x="3636" y="10966"/>
                  </a:cubicBezTo>
                  <a:cubicBezTo>
                    <a:pt x="3837" y="11133"/>
                    <a:pt x="3636" y="11433"/>
                    <a:pt x="3870" y="11600"/>
                  </a:cubicBezTo>
                  <a:cubicBezTo>
                    <a:pt x="4103" y="11767"/>
                    <a:pt x="3870" y="12100"/>
                    <a:pt x="4170" y="12234"/>
                  </a:cubicBezTo>
                  <a:lnTo>
                    <a:pt x="4170" y="12167"/>
                  </a:lnTo>
                  <a:cubicBezTo>
                    <a:pt x="4237" y="12334"/>
                    <a:pt x="4237" y="12501"/>
                    <a:pt x="4370" y="12634"/>
                  </a:cubicBezTo>
                  <a:cubicBezTo>
                    <a:pt x="4470" y="12801"/>
                    <a:pt x="4470" y="12968"/>
                    <a:pt x="4604" y="13101"/>
                  </a:cubicBezTo>
                  <a:cubicBezTo>
                    <a:pt x="4671" y="13234"/>
                    <a:pt x="4671" y="13401"/>
                    <a:pt x="4804" y="13501"/>
                  </a:cubicBezTo>
                  <a:cubicBezTo>
                    <a:pt x="4937" y="13635"/>
                    <a:pt x="4904" y="13868"/>
                    <a:pt x="5071" y="13935"/>
                  </a:cubicBezTo>
                  <a:cubicBezTo>
                    <a:pt x="5138" y="14068"/>
                    <a:pt x="5104" y="14268"/>
                    <a:pt x="5304" y="14335"/>
                  </a:cubicBezTo>
                  <a:cubicBezTo>
                    <a:pt x="5404" y="14602"/>
                    <a:pt x="5504" y="14802"/>
                    <a:pt x="5771" y="14969"/>
                  </a:cubicBezTo>
                  <a:cubicBezTo>
                    <a:pt x="5805" y="15102"/>
                    <a:pt x="5905" y="15136"/>
                    <a:pt x="5971" y="15236"/>
                  </a:cubicBezTo>
                  <a:cubicBezTo>
                    <a:pt x="6172" y="15436"/>
                    <a:pt x="6238" y="15736"/>
                    <a:pt x="6472" y="15870"/>
                  </a:cubicBezTo>
                  <a:cubicBezTo>
                    <a:pt x="6505" y="15970"/>
                    <a:pt x="6605" y="16070"/>
                    <a:pt x="6672" y="16103"/>
                  </a:cubicBezTo>
                  <a:cubicBezTo>
                    <a:pt x="7139" y="16770"/>
                    <a:pt x="7739" y="17371"/>
                    <a:pt x="8440" y="17771"/>
                  </a:cubicBezTo>
                  <a:cubicBezTo>
                    <a:pt x="8507" y="17904"/>
                    <a:pt x="8740" y="17871"/>
                    <a:pt x="8840" y="17971"/>
                  </a:cubicBezTo>
                  <a:cubicBezTo>
                    <a:pt x="8974" y="18138"/>
                    <a:pt x="9174" y="18105"/>
                    <a:pt x="9307" y="18205"/>
                  </a:cubicBezTo>
                  <a:cubicBezTo>
                    <a:pt x="9391" y="18321"/>
                    <a:pt x="9516" y="18330"/>
                    <a:pt x="9641" y="18330"/>
                  </a:cubicBezTo>
                  <a:cubicBezTo>
                    <a:pt x="9662" y="18330"/>
                    <a:pt x="9682" y="18329"/>
                    <a:pt x="9703" y="18329"/>
                  </a:cubicBezTo>
                  <a:cubicBezTo>
                    <a:pt x="9806" y="18329"/>
                    <a:pt x="9905" y="18335"/>
                    <a:pt x="9974" y="18405"/>
                  </a:cubicBezTo>
                  <a:cubicBezTo>
                    <a:pt x="10080" y="18497"/>
                    <a:pt x="10195" y="18516"/>
                    <a:pt x="10313" y="18516"/>
                  </a:cubicBezTo>
                  <a:cubicBezTo>
                    <a:pt x="10399" y="18516"/>
                    <a:pt x="10486" y="18506"/>
                    <a:pt x="10571" y="18506"/>
                  </a:cubicBezTo>
                  <a:cubicBezTo>
                    <a:pt x="10665" y="18506"/>
                    <a:pt x="10757" y="18519"/>
                    <a:pt x="10842" y="18572"/>
                  </a:cubicBezTo>
                  <a:cubicBezTo>
                    <a:pt x="10997" y="18683"/>
                    <a:pt x="11168" y="18712"/>
                    <a:pt x="11342" y="18712"/>
                  </a:cubicBezTo>
                  <a:cubicBezTo>
                    <a:pt x="11541" y="18712"/>
                    <a:pt x="11745" y="18674"/>
                    <a:pt x="11937" y="18674"/>
                  </a:cubicBezTo>
                  <a:cubicBezTo>
                    <a:pt x="12081" y="18674"/>
                    <a:pt x="12219" y="18695"/>
                    <a:pt x="12343" y="18772"/>
                  </a:cubicBezTo>
                  <a:cubicBezTo>
                    <a:pt x="12459" y="18838"/>
                    <a:pt x="12568" y="18888"/>
                    <a:pt x="12668" y="18888"/>
                  </a:cubicBezTo>
                  <a:cubicBezTo>
                    <a:pt x="12768" y="18888"/>
                    <a:pt x="12860" y="18838"/>
                    <a:pt x="12943" y="18705"/>
                  </a:cubicBezTo>
                  <a:cubicBezTo>
                    <a:pt x="13077" y="18705"/>
                    <a:pt x="13143" y="18572"/>
                    <a:pt x="13177" y="18471"/>
                  </a:cubicBezTo>
                  <a:cubicBezTo>
                    <a:pt x="13410" y="18205"/>
                    <a:pt x="13343" y="17938"/>
                    <a:pt x="13177" y="17638"/>
                  </a:cubicBezTo>
                  <a:cubicBezTo>
                    <a:pt x="13110" y="17571"/>
                    <a:pt x="13010" y="17471"/>
                    <a:pt x="12943" y="17437"/>
                  </a:cubicBezTo>
                  <a:cubicBezTo>
                    <a:pt x="12743" y="17237"/>
                    <a:pt x="12443" y="17371"/>
                    <a:pt x="12176" y="17237"/>
                  </a:cubicBezTo>
                  <a:lnTo>
                    <a:pt x="12143" y="17271"/>
                  </a:lnTo>
                  <a:lnTo>
                    <a:pt x="12109" y="17237"/>
                  </a:lnTo>
                  <a:cubicBezTo>
                    <a:pt x="11976" y="17070"/>
                    <a:pt x="11776" y="17137"/>
                    <a:pt x="11509" y="17070"/>
                  </a:cubicBezTo>
                  <a:cubicBezTo>
                    <a:pt x="11809" y="16937"/>
                    <a:pt x="12143" y="16837"/>
                    <a:pt x="12443" y="16670"/>
                  </a:cubicBezTo>
                  <a:cubicBezTo>
                    <a:pt x="12610" y="16470"/>
                    <a:pt x="12943" y="16670"/>
                    <a:pt x="13043" y="16437"/>
                  </a:cubicBezTo>
                  <a:cubicBezTo>
                    <a:pt x="13277" y="16337"/>
                    <a:pt x="13443" y="16237"/>
                    <a:pt x="13477" y="15970"/>
                  </a:cubicBezTo>
                  <a:lnTo>
                    <a:pt x="13477" y="16003"/>
                  </a:lnTo>
                  <a:cubicBezTo>
                    <a:pt x="13644" y="15936"/>
                    <a:pt x="13644" y="15770"/>
                    <a:pt x="13610" y="15636"/>
                  </a:cubicBezTo>
                  <a:cubicBezTo>
                    <a:pt x="13477" y="15503"/>
                    <a:pt x="13443" y="15303"/>
                    <a:pt x="13277" y="15236"/>
                  </a:cubicBezTo>
                  <a:lnTo>
                    <a:pt x="13310" y="15236"/>
                  </a:lnTo>
                  <a:cubicBezTo>
                    <a:pt x="13160" y="15086"/>
                    <a:pt x="13027" y="15027"/>
                    <a:pt x="12893" y="15027"/>
                  </a:cubicBezTo>
                  <a:cubicBezTo>
                    <a:pt x="12760" y="15027"/>
                    <a:pt x="12626" y="15086"/>
                    <a:pt x="12476" y="15169"/>
                  </a:cubicBezTo>
                  <a:cubicBezTo>
                    <a:pt x="12304" y="15221"/>
                    <a:pt x="12053" y="15370"/>
                    <a:pt x="11890" y="15370"/>
                  </a:cubicBezTo>
                  <a:cubicBezTo>
                    <a:pt x="11737" y="15370"/>
                    <a:pt x="11663" y="15238"/>
                    <a:pt x="11809" y="14769"/>
                  </a:cubicBezTo>
                  <a:cubicBezTo>
                    <a:pt x="11940" y="14572"/>
                    <a:pt x="12007" y="14343"/>
                    <a:pt x="11756" y="14177"/>
                  </a:cubicBezTo>
                  <a:lnTo>
                    <a:pt x="11756" y="14177"/>
                  </a:lnTo>
                  <a:cubicBezTo>
                    <a:pt x="11711" y="14074"/>
                    <a:pt x="11622" y="14002"/>
                    <a:pt x="11509" y="14002"/>
                  </a:cubicBezTo>
                  <a:cubicBezTo>
                    <a:pt x="11475" y="13902"/>
                    <a:pt x="11375" y="13835"/>
                    <a:pt x="11309" y="13835"/>
                  </a:cubicBezTo>
                  <a:cubicBezTo>
                    <a:pt x="11175" y="13835"/>
                    <a:pt x="11075" y="13835"/>
                    <a:pt x="10942" y="13968"/>
                  </a:cubicBezTo>
                  <a:cubicBezTo>
                    <a:pt x="10842" y="14135"/>
                    <a:pt x="10608" y="14068"/>
                    <a:pt x="10575" y="14268"/>
                  </a:cubicBezTo>
                  <a:cubicBezTo>
                    <a:pt x="10341" y="14335"/>
                    <a:pt x="10308" y="14602"/>
                    <a:pt x="10141" y="14735"/>
                  </a:cubicBezTo>
                  <a:lnTo>
                    <a:pt x="10074" y="14802"/>
                  </a:lnTo>
                  <a:lnTo>
                    <a:pt x="9908" y="14969"/>
                  </a:lnTo>
                  <a:cubicBezTo>
                    <a:pt x="9808" y="15069"/>
                    <a:pt x="9774" y="15102"/>
                    <a:pt x="9741" y="15169"/>
                  </a:cubicBezTo>
                  <a:cubicBezTo>
                    <a:pt x="9607" y="15336"/>
                    <a:pt x="9407" y="15436"/>
                    <a:pt x="9274" y="15603"/>
                  </a:cubicBezTo>
                  <a:cubicBezTo>
                    <a:pt x="9140" y="15636"/>
                    <a:pt x="9007" y="15736"/>
                    <a:pt x="8940" y="15803"/>
                  </a:cubicBezTo>
                  <a:cubicBezTo>
                    <a:pt x="8835" y="15891"/>
                    <a:pt x="8738" y="15932"/>
                    <a:pt x="8636" y="15932"/>
                  </a:cubicBezTo>
                  <a:cubicBezTo>
                    <a:pt x="8545" y="15932"/>
                    <a:pt x="8450" y="15899"/>
                    <a:pt x="8340" y="15836"/>
                  </a:cubicBezTo>
                  <a:cubicBezTo>
                    <a:pt x="8306" y="15770"/>
                    <a:pt x="8240" y="15736"/>
                    <a:pt x="8140" y="15636"/>
                  </a:cubicBezTo>
                  <a:lnTo>
                    <a:pt x="7940" y="15436"/>
                  </a:lnTo>
                  <a:cubicBezTo>
                    <a:pt x="7739" y="15269"/>
                    <a:pt x="7673" y="14969"/>
                    <a:pt x="7439" y="14836"/>
                  </a:cubicBezTo>
                  <a:cubicBezTo>
                    <a:pt x="7406" y="14735"/>
                    <a:pt x="7306" y="14635"/>
                    <a:pt x="7239" y="14602"/>
                  </a:cubicBezTo>
                  <a:cubicBezTo>
                    <a:pt x="7106" y="14402"/>
                    <a:pt x="6972" y="14135"/>
                    <a:pt x="6772" y="13968"/>
                  </a:cubicBezTo>
                  <a:cubicBezTo>
                    <a:pt x="6739" y="13835"/>
                    <a:pt x="6672" y="13768"/>
                    <a:pt x="6605" y="13668"/>
                  </a:cubicBezTo>
                  <a:cubicBezTo>
                    <a:pt x="6505" y="13568"/>
                    <a:pt x="6472" y="13401"/>
                    <a:pt x="6338" y="13301"/>
                  </a:cubicBezTo>
                  <a:cubicBezTo>
                    <a:pt x="6238" y="13168"/>
                    <a:pt x="6272" y="12968"/>
                    <a:pt x="6105" y="12901"/>
                  </a:cubicBezTo>
                  <a:cubicBezTo>
                    <a:pt x="5971" y="12734"/>
                    <a:pt x="6005" y="12501"/>
                    <a:pt x="5838" y="12434"/>
                  </a:cubicBezTo>
                  <a:cubicBezTo>
                    <a:pt x="5771" y="12267"/>
                    <a:pt x="5771" y="12100"/>
                    <a:pt x="5638" y="11967"/>
                  </a:cubicBezTo>
                  <a:cubicBezTo>
                    <a:pt x="5438" y="11800"/>
                    <a:pt x="5638" y="11466"/>
                    <a:pt x="5338" y="11333"/>
                  </a:cubicBezTo>
                  <a:lnTo>
                    <a:pt x="5338" y="11400"/>
                  </a:lnTo>
                  <a:cubicBezTo>
                    <a:pt x="5271" y="11233"/>
                    <a:pt x="5271" y="11066"/>
                    <a:pt x="5138" y="10933"/>
                  </a:cubicBezTo>
                  <a:cubicBezTo>
                    <a:pt x="4937" y="10766"/>
                    <a:pt x="5138" y="10432"/>
                    <a:pt x="4904" y="10299"/>
                  </a:cubicBezTo>
                  <a:cubicBezTo>
                    <a:pt x="4704" y="9932"/>
                    <a:pt x="4637" y="9565"/>
                    <a:pt x="4437" y="9231"/>
                  </a:cubicBezTo>
                  <a:cubicBezTo>
                    <a:pt x="4237" y="9065"/>
                    <a:pt x="4437" y="8731"/>
                    <a:pt x="4137" y="8598"/>
                  </a:cubicBezTo>
                  <a:lnTo>
                    <a:pt x="4137" y="8631"/>
                  </a:lnTo>
                  <a:cubicBezTo>
                    <a:pt x="4070" y="8464"/>
                    <a:pt x="4070" y="8297"/>
                    <a:pt x="3937" y="8164"/>
                  </a:cubicBezTo>
                  <a:cubicBezTo>
                    <a:pt x="3770" y="7997"/>
                    <a:pt x="3937" y="7664"/>
                    <a:pt x="3670" y="7564"/>
                  </a:cubicBezTo>
                  <a:cubicBezTo>
                    <a:pt x="3503" y="7397"/>
                    <a:pt x="3703" y="7063"/>
                    <a:pt x="3436" y="6930"/>
                  </a:cubicBezTo>
                  <a:lnTo>
                    <a:pt x="3436" y="6963"/>
                  </a:lnTo>
                  <a:cubicBezTo>
                    <a:pt x="3303" y="6763"/>
                    <a:pt x="3470" y="6463"/>
                    <a:pt x="3169" y="6296"/>
                  </a:cubicBezTo>
                  <a:lnTo>
                    <a:pt x="3169" y="6329"/>
                  </a:lnTo>
                  <a:cubicBezTo>
                    <a:pt x="3003" y="6129"/>
                    <a:pt x="3169" y="5829"/>
                    <a:pt x="2936" y="5662"/>
                  </a:cubicBezTo>
                  <a:lnTo>
                    <a:pt x="2936" y="5729"/>
                  </a:lnTo>
                  <a:cubicBezTo>
                    <a:pt x="2803" y="5495"/>
                    <a:pt x="2936" y="5229"/>
                    <a:pt x="2702" y="5062"/>
                  </a:cubicBezTo>
                  <a:cubicBezTo>
                    <a:pt x="2536" y="4828"/>
                    <a:pt x="2702" y="4561"/>
                    <a:pt x="2502" y="4395"/>
                  </a:cubicBezTo>
                  <a:lnTo>
                    <a:pt x="2469" y="4328"/>
                  </a:lnTo>
                  <a:lnTo>
                    <a:pt x="2502" y="4261"/>
                  </a:lnTo>
                  <a:cubicBezTo>
                    <a:pt x="2369" y="3994"/>
                    <a:pt x="2502" y="3728"/>
                    <a:pt x="2302" y="3494"/>
                  </a:cubicBezTo>
                  <a:cubicBezTo>
                    <a:pt x="2035" y="3261"/>
                    <a:pt x="2302" y="2894"/>
                    <a:pt x="2035" y="2627"/>
                  </a:cubicBezTo>
                  <a:cubicBezTo>
                    <a:pt x="1802" y="2393"/>
                    <a:pt x="2035" y="1993"/>
                    <a:pt x="1802" y="1759"/>
                  </a:cubicBezTo>
                  <a:lnTo>
                    <a:pt x="1768" y="1726"/>
                  </a:lnTo>
                  <a:lnTo>
                    <a:pt x="1802" y="1659"/>
                  </a:lnTo>
                  <a:cubicBezTo>
                    <a:pt x="1602" y="1393"/>
                    <a:pt x="1802" y="992"/>
                    <a:pt x="1535" y="725"/>
                  </a:cubicBezTo>
                  <a:cubicBezTo>
                    <a:pt x="1368" y="559"/>
                    <a:pt x="1435" y="292"/>
                    <a:pt x="1301" y="125"/>
                  </a:cubicBezTo>
                  <a:cubicBezTo>
                    <a:pt x="1126" y="37"/>
                    <a:pt x="987" y="0"/>
                    <a:pt x="875" y="0"/>
                  </a:cubicBezTo>
                  <a:close/>
                </a:path>
              </a:pathLst>
            </a:custGeom>
            <a:solidFill>
              <a:srgbClr val="49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442"/>
            <p:cNvSpPr/>
            <p:nvPr/>
          </p:nvSpPr>
          <p:spPr>
            <a:xfrm>
              <a:off x="2734625" y="1687600"/>
              <a:ext cx="91750" cy="664550"/>
            </a:xfrm>
            <a:custGeom>
              <a:avLst/>
              <a:gdLst/>
              <a:ahLst/>
              <a:cxnLst/>
              <a:rect l="l" t="t" r="r" b="b"/>
              <a:pathLst>
                <a:path w="3670" h="26582" extrusionOk="0">
                  <a:moveTo>
                    <a:pt x="2241" y="0"/>
                  </a:moveTo>
                  <a:cubicBezTo>
                    <a:pt x="2034" y="0"/>
                    <a:pt x="1838" y="51"/>
                    <a:pt x="1668" y="263"/>
                  </a:cubicBezTo>
                  <a:cubicBezTo>
                    <a:pt x="1602" y="563"/>
                    <a:pt x="1668" y="863"/>
                    <a:pt x="1468" y="1097"/>
                  </a:cubicBezTo>
                  <a:cubicBezTo>
                    <a:pt x="1201" y="1564"/>
                    <a:pt x="1568" y="2131"/>
                    <a:pt x="1335" y="2531"/>
                  </a:cubicBezTo>
                  <a:cubicBezTo>
                    <a:pt x="1401" y="2564"/>
                    <a:pt x="1401" y="2631"/>
                    <a:pt x="1335" y="2698"/>
                  </a:cubicBezTo>
                  <a:cubicBezTo>
                    <a:pt x="1101" y="3532"/>
                    <a:pt x="1468" y="4432"/>
                    <a:pt x="1235" y="5266"/>
                  </a:cubicBezTo>
                  <a:cubicBezTo>
                    <a:pt x="934" y="5967"/>
                    <a:pt x="1301" y="6767"/>
                    <a:pt x="1068" y="7468"/>
                  </a:cubicBezTo>
                  <a:cubicBezTo>
                    <a:pt x="1101" y="7535"/>
                    <a:pt x="1135" y="7568"/>
                    <a:pt x="1101" y="7601"/>
                  </a:cubicBezTo>
                  <a:cubicBezTo>
                    <a:pt x="901" y="8902"/>
                    <a:pt x="934" y="10203"/>
                    <a:pt x="834" y="11471"/>
                  </a:cubicBezTo>
                  <a:cubicBezTo>
                    <a:pt x="768" y="12872"/>
                    <a:pt x="668" y="14206"/>
                    <a:pt x="634" y="15574"/>
                  </a:cubicBezTo>
                  <a:cubicBezTo>
                    <a:pt x="301" y="16474"/>
                    <a:pt x="734" y="17442"/>
                    <a:pt x="467" y="18376"/>
                  </a:cubicBezTo>
                  <a:cubicBezTo>
                    <a:pt x="134" y="19210"/>
                    <a:pt x="568" y="20110"/>
                    <a:pt x="301" y="20944"/>
                  </a:cubicBezTo>
                  <a:cubicBezTo>
                    <a:pt x="0" y="21611"/>
                    <a:pt x="267" y="22312"/>
                    <a:pt x="234" y="22979"/>
                  </a:cubicBezTo>
                  <a:cubicBezTo>
                    <a:pt x="401" y="23880"/>
                    <a:pt x="434" y="24714"/>
                    <a:pt x="301" y="25581"/>
                  </a:cubicBezTo>
                  <a:cubicBezTo>
                    <a:pt x="234" y="26115"/>
                    <a:pt x="434" y="26415"/>
                    <a:pt x="901" y="26582"/>
                  </a:cubicBezTo>
                  <a:cubicBezTo>
                    <a:pt x="1401" y="26281"/>
                    <a:pt x="2335" y="25981"/>
                    <a:pt x="2135" y="25481"/>
                  </a:cubicBezTo>
                  <a:cubicBezTo>
                    <a:pt x="1835" y="24780"/>
                    <a:pt x="2335" y="24714"/>
                    <a:pt x="2602" y="24380"/>
                  </a:cubicBezTo>
                  <a:cubicBezTo>
                    <a:pt x="2636" y="24280"/>
                    <a:pt x="2669" y="24146"/>
                    <a:pt x="2669" y="24080"/>
                  </a:cubicBezTo>
                  <a:cubicBezTo>
                    <a:pt x="2669" y="23679"/>
                    <a:pt x="2436" y="23313"/>
                    <a:pt x="2436" y="22879"/>
                  </a:cubicBezTo>
                  <a:cubicBezTo>
                    <a:pt x="2436" y="22245"/>
                    <a:pt x="2636" y="21278"/>
                    <a:pt x="1735" y="20877"/>
                  </a:cubicBezTo>
                  <a:cubicBezTo>
                    <a:pt x="1668" y="20877"/>
                    <a:pt x="1635" y="20877"/>
                    <a:pt x="1635" y="20911"/>
                  </a:cubicBezTo>
                  <a:cubicBezTo>
                    <a:pt x="1635" y="20948"/>
                    <a:pt x="1632" y="20962"/>
                    <a:pt x="1628" y="20962"/>
                  </a:cubicBezTo>
                  <a:cubicBezTo>
                    <a:pt x="1615" y="20962"/>
                    <a:pt x="1593" y="20808"/>
                    <a:pt x="1654" y="20808"/>
                  </a:cubicBezTo>
                  <a:cubicBezTo>
                    <a:pt x="1658" y="20808"/>
                    <a:pt x="1663" y="20809"/>
                    <a:pt x="1668" y="20811"/>
                  </a:cubicBezTo>
                  <a:cubicBezTo>
                    <a:pt x="1730" y="20820"/>
                    <a:pt x="1788" y="20824"/>
                    <a:pt x="1843" y="20824"/>
                  </a:cubicBezTo>
                  <a:cubicBezTo>
                    <a:pt x="2387" y="20824"/>
                    <a:pt x="2623" y="20395"/>
                    <a:pt x="2502" y="19910"/>
                  </a:cubicBezTo>
                  <a:cubicBezTo>
                    <a:pt x="2402" y="19243"/>
                    <a:pt x="2903" y="18442"/>
                    <a:pt x="2102" y="17942"/>
                  </a:cubicBezTo>
                  <a:cubicBezTo>
                    <a:pt x="2469" y="17242"/>
                    <a:pt x="2402" y="16541"/>
                    <a:pt x="2436" y="15774"/>
                  </a:cubicBezTo>
                  <a:cubicBezTo>
                    <a:pt x="2436" y="15440"/>
                    <a:pt x="2235" y="15207"/>
                    <a:pt x="2302" y="14773"/>
                  </a:cubicBezTo>
                  <a:cubicBezTo>
                    <a:pt x="2569" y="13606"/>
                    <a:pt x="2769" y="12371"/>
                    <a:pt x="2302" y="11204"/>
                  </a:cubicBezTo>
                  <a:cubicBezTo>
                    <a:pt x="2102" y="10704"/>
                    <a:pt x="2102" y="10270"/>
                    <a:pt x="2235" y="9836"/>
                  </a:cubicBezTo>
                  <a:cubicBezTo>
                    <a:pt x="2669" y="8235"/>
                    <a:pt x="2736" y="6601"/>
                    <a:pt x="2636" y="4999"/>
                  </a:cubicBezTo>
                  <a:cubicBezTo>
                    <a:pt x="2602" y="4099"/>
                    <a:pt x="2802" y="3231"/>
                    <a:pt x="2836" y="2364"/>
                  </a:cubicBezTo>
                  <a:cubicBezTo>
                    <a:pt x="2903" y="1664"/>
                    <a:pt x="3670" y="896"/>
                    <a:pt x="2903" y="196"/>
                  </a:cubicBezTo>
                  <a:cubicBezTo>
                    <a:pt x="2802" y="96"/>
                    <a:pt x="2669" y="63"/>
                    <a:pt x="2602" y="29"/>
                  </a:cubicBezTo>
                  <a:cubicBezTo>
                    <a:pt x="2481" y="17"/>
                    <a:pt x="2359" y="0"/>
                    <a:pt x="2241" y="0"/>
                  </a:cubicBezTo>
                  <a:close/>
                </a:path>
              </a:pathLst>
            </a:custGeom>
            <a:solidFill>
              <a:srgbClr val="FFB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442"/>
            <p:cNvSpPr/>
            <p:nvPr/>
          </p:nvSpPr>
          <p:spPr>
            <a:xfrm>
              <a:off x="3978000" y="3985650"/>
              <a:ext cx="390325" cy="92450"/>
            </a:xfrm>
            <a:custGeom>
              <a:avLst/>
              <a:gdLst/>
              <a:ahLst/>
              <a:cxnLst/>
              <a:rect l="l" t="t" r="r" b="b"/>
              <a:pathLst>
                <a:path w="15613" h="3698" extrusionOk="0">
                  <a:moveTo>
                    <a:pt x="6137" y="0"/>
                  </a:moveTo>
                  <a:cubicBezTo>
                    <a:pt x="5869" y="0"/>
                    <a:pt x="5731" y="181"/>
                    <a:pt x="5572" y="340"/>
                  </a:cubicBezTo>
                  <a:cubicBezTo>
                    <a:pt x="5474" y="335"/>
                    <a:pt x="5377" y="331"/>
                    <a:pt x="5283" y="331"/>
                  </a:cubicBezTo>
                  <a:cubicBezTo>
                    <a:pt x="4770" y="331"/>
                    <a:pt x="4330" y="438"/>
                    <a:pt x="4104" y="974"/>
                  </a:cubicBezTo>
                  <a:cubicBezTo>
                    <a:pt x="4154" y="967"/>
                    <a:pt x="4203" y="964"/>
                    <a:pt x="4250" y="964"/>
                  </a:cubicBezTo>
                  <a:cubicBezTo>
                    <a:pt x="4885" y="964"/>
                    <a:pt x="5210" y="1559"/>
                    <a:pt x="5738" y="1808"/>
                  </a:cubicBezTo>
                  <a:cubicBezTo>
                    <a:pt x="5505" y="2041"/>
                    <a:pt x="5238" y="2141"/>
                    <a:pt x="5038" y="2141"/>
                  </a:cubicBezTo>
                  <a:cubicBezTo>
                    <a:pt x="4071" y="2074"/>
                    <a:pt x="3170" y="2008"/>
                    <a:pt x="2236" y="1808"/>
                  </a:cubicBezTo>
                  <a:cubicBezTo>
                    <a:pt x="2162" y="1792"/>
                    <a:pt x="2093" y="1785"/>
                    <a:pt x="2028" y="1785"/>
                  </a:cubicBezTo>
                  <a:cubicBezTo>
                    <a:pt x="1681" y="1785"/>
                    <a:pt x="1439" y="1974"/>
                    <a:pt x="1102" y="1974"/>
                  </a:cubicBezTo>
                  <a:cubicBezTo>
                    <a:pt x="1260" y="2418"/>
                    <a:pt x="1118" y="2500"/>
                    <a:pt x="906" y="2500"/>
                  </a:cubicBezTo>
                  <a:cubicBezTo>
                    <a:pt x="781" y="2500"/>
                    <a:pt x="633" y="2472"/>
                    <a:pt x="508" y="2472"/>
                  </a:cubicBezTo>
                  <a:cubicBezTo>
                    <a:pt x="399" y="2472"/>
                    <a:pt x="309" y="2493"/>
                    <a:pt x="268" y="2575"/>
                  </a:cubicBezTo>
                  <a:cubicBezTo>
                    <a:pt x="234" y="2675"/>
                    <a:pt x="101" y="2708"/>
                    <a:pt x="34" y="2808"/>
                  </a:cubicBezTo>
                  <a:cubicBezTo>
                    <a:pt x="1" y="3008"/>
                    <a:pt x="101" y="3075"/>
                    <a:pt x="268" y="3075"/>
                  </a:cubicBezTo>
                  <a:cubicBezTo>
                    <a:pt x="539" y="2930"/>
                    <a:pt x="811" y="2874"/>
                    <a:pt x="1082" y="2874"/>
                  </a:cubicBezTo>
                  <a:cubicBezTo>
                    <a:pt x="1311" y="2874"/>
                    <a:pt x="1540" y="2914"/>
                    <a:pt x="1769" y="2975"/>
                  </a:cubicBezTo>
                  <a:cubicBezTo>
                    <a:pt x="1920" y="3056"/>
                    <a:pt x="2076" y="3078"/>
                    <a:pt x="2236" y="3078"/>
                  </a:cubicBezTo>
                  <a:cubicBezTo>
                    <a:pt x="2446" y="3078"/>
                    <a:pt x="2660" y="3039"/>
                    <a:pt x="2870" y="3039"/>
                  </a:cubicBezTo>
                  <a:cubicBezTo>
                    <a:pt x="3029" y="3039"/>
                    <a:pt x="3186" y="3061"/>
                    <a:pt x="3337" y="3142"/>
                  </a:cubicBezTo>
                  <a:lnTo>
                    <a:pt x="3403" y="3075"/>
                  </a:lnTo>
                  <a:lnTo>
                    <a:pt x="3503" y="3075"/>
                  </a:lnTo>
                  <a:cubicBezTo>
                    <a:pt x="3703" y="3169"/>
                    <a:pt x="3911" y="3193"/>
                    <a:pt x="4121" y="3193"/>
                  </a:cubicBezTo>
                  <a:cubicBezTo>
                    <a:pt x="4335" y="3193"/>
                    <a:pt x="4552" y="3168"/>
                    <a:pt x="4766" y="3168"/>
                  </a:cubicBezTo>
                  <a:cubicBezTo>
                    <a:pt x="4938" y="3168"/>
                    <a:pt x="5107" y="3184"/>
                    <a:pt x="5271" y="3242"/>
                  </a:cubicBezTo>
                  <a:lnTo>
                    <a:pt x="5872" y="3242"/>
                  </a:lnTo>
                  <a:cubicBezTo>
                    <a:pt x="6089" y="3321"/>
                    <a:pt x="6314" y="3344"/>
                    <a:pt x="6545" y="3344"/>
                  </a:cubicBezTo>
                  <a:cubicBezTo>
                    <a:pt x="6886" y="3344"/>
                    <a:pt x="7238" y="3293"/>
                    <a:pt x="7590" y="3293"/>
                  </a:cubicBezTo>
                  <a:cubicBezTo>
                    <a:pt x="7808" y="3293"/>
                    <a:pt x="8025" y="3313"/>
                    <a:pt x="8240" y="3375"/>
                  </a:cubicBezTo>
                  <a:lnTo>
                    <a:pt x="8340" y="3375"/>
                  </a:lnTo>
                  <a:lnTo>
                    <a:pt x="8407" y="3409"/>
                  </a:lnTo>
                  <a:cubicBezTo>
                    <a:pt x="8581" y="3507"/>
                    <a:pt x="8765" y="3534"/>
                    <a:pt x="8956" y="3534"/>
                  </a:cubicBezTo>
                  <a:cubicBezTo>
                    <a:pt x="9190" y="3534"/>
                    <a:pt x="9434" y="3493"/>
                    <a:pt x="9678" y="3493"/>
                  </a:cubicBezTo>
                  <a:cubicBezTo>
                    <a:pt x="9844" y="3493"/>
                    <a:pt x="10011" y="3512"/>
                    <a:pt x="10175" y="3576"/>
                  </a:cubicBezTo>
                  <a:cubicBezTo>
                    <a:pt x="10193" y="3567"/>
                    <a:pt x="10208" y="3562"/>
                    <a:pt x="10223" y="3562"/>
                  </a:cubicBezTo>
                  <a:cubicBezTo>
                    <a:pt x="10262" y="3562"/>
                    <a:pt x="10293" y="3593"/>
                    <a:pt x="10342" y="3642"/>
                  </a:cubicBezTo>
                  <a:cubicBezTo>
                    <a:pt x="10381" y="3681"/>
                    <a:pt x="10443" y="3698"/>
                    <a:pt x="10501" y="3698"/>
                  </a:cubicBezTo>
                  <a:cubicBezTo>
                    <a:pt x="10542" y="3698"/>
                    <a:pt x="10581" y="3689"/>
                    <a:pt x="10609" y="3676"/>
                  </a:cubicBezTo>
                  <a:cubicBezTo>
                    <a:pt x="11009" y="3309"/>
                    <a:pt x="11509" y="3242"/>
                    <a:pt x="11943" y="3175"/>
                  </a:cubicBezTo>
                  <a:cubicBezTo>
                    <a:pt x="12378" y="2791"/>
                    <a:pt x="12873" y="2584"/>
                    <a:pt x="13411" y="2584"/>
                  </a:cubicBezTo>
                  <a:cubicBezTo>
                    <a:pt x="13574" y="2584"/>
                    <a:pt x="13741" y="2603"/>
                    <a:pt x="13911" y="2642"/>
                  </a:cubicBezTo>
                  <a:cubicBezTo>
                    <a:pt x="14094" y="2670"/>
                    <a:pt x="14288" y="2704"/>
                    <a:pt x="14480" y="2704"/>
                  </a:cubicBezTo>
                  <a:cubicBezTo>
                    <a:pt x="14743" y="2704"/>
                    <a:pt x="15000" y="2640"/>
                    <a:pt x="15212" y="2408"/>
                  </a:cubicBezTo>
                  <a:cubicBezTo>
                    <a:pt x="15379" y="2375"/>
                    <a:pt x="15612" y="2341"/>
                    <a:pt x="15545" y="2141"/>
                  </a:cubicBezTo>
                  <a:cubicBezTo>
                    <a:pt x="15279" y="1574"/>
                    <a:pt x="14912" y="1140"/>
                    <a:pt x="14345" y="1040"/>
                  </a:cubicBezTo>
                  <a:cubicBezTo>
                    <a:pt x="14011" y="1007"/>
                    <a:pt x="13878" y="1007"/>
                    <a:pt x="13677" y="707"/>
                  </a:cubicBezTo>
                  <a:cubicBezTo>
                    <a:pt x="13578" y="570"/>
                    <a:pt x="13441" y="535"/>
                    <a:pt x="13284" y="535"/>
                  </a:cubicBezTo>
                  <a:cubicBezTo>
                    <a:pt x="13124" y="535"/>
                    <a:pt x="12944" y="571"/>
                    <a:pt x="12761" y="571"/>
                  </a:cubicBezTo>
                  <a:cubicBezTo>
                    <a:pt x="12643" y="571"/>
                    <a:pt x="12525" y="556"/>
                    <a:pt x="12410" y="507"/>
                  </a:cubicBezTo>
                  <a:cubicBezTo>
                    <a:pt x="12377" y="493"/>
                    <a:pt x="12348" y="487"/>
                    <a:pt x="12324" y="487"/>
                  </a:cubicBezTo>
                  <a:cubicBezTo>
                    <a:pt x="12099" y="487"/>
                    <a:pt x="12183" y="984"/>
                    <a:pt x="11943" y="1074"/>
                  </a:cubicBezTo>
                  <a:cubicBezTo>
                    <a:pt x="11709" y="1040"/>
                    <a:pt x="11843" y="807"/>
                    <a:pt x="11743" y="673"/>
                  </a:cubicBezTo>
                  <a:cubicBezTo>
                    <a:pt x="11600" y="435"/>
                    <a:pt x="11372" y="231"/>
                    <a:pt x="11144" y="231"/>
                  </a:cubicBezTo>
                  <a:cubicBezTo>
                    <a:pt x="11052" y="231"/>
                    <a:pt x="10961" y="264"/>
                    <a:pt x="10875" y="340"/>
                  </a:cubicBezTo>
                  <a:cubicBezTo>
                    <a:pt x="10640" y="521"/>
                    <a:pt x="10423" y="574"/>
                    <a:pt x="10200" y="574"/>
                  </a:cubicBezTo>
                  <a:cubicBezTo>
                    <a:pt x="10013" y="574"/>
                    <a:pt x="9821" y="537"/>
                    <a:pt x="9608" y="507"/>
                  </a:cubicBezTo>
                  <a:cubicBezTo>
                    <a:pt x="8540" y="307"/>
                    <a:pt x="7440" y="240"/>
                    <a:pt x="6372" y="40"/>
                  </a:cubicBezTo>
                  <a:cubicBezTo>
                    <a:pt x="6283" y="12"/>
                    <a:pt x="6206" y="0"/>
                    <a:pt x="6137" y="0"/>
                  </a:cubicBezTo>
                  <a:close/>
                </a:path>
              </a:pathLst>
            </a:custGeom>
            <a:solidFill>
              <a:srgbClr val="65A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442"/>
            <p:cNvSpPr/>
            <p:nvPr/>
          </p:nvSpPr>
          <p:spPr>
            <a:xfrm>
              <a:off x="3603575" y="2546900"/>
              <a:ext cx="98425" cy="432625"/>
            </a:xfrm>
            <a:custGeom>
              <a:avLst/>
              <a:gdLst/>
              <a:ahLst/>
              <a:cxnLst/>
              <a:rect l="l" t="t" r="r" b="b"/>
              <a:pathLst>
                <a:path w="3937" h="17305" extrusionOk="0">
                  <a:moveTo>
                    <a:pt x="1690" y="0"/>
                  </a:moveTo>
                  <a:cubicBezTo>
                    <a:pt x="1610" y="0"/>
                    <a:pt x="1519" y="19"/>
                    <a:pt x="1449" y="19"/>
                  </a:cubicBezTo>
                  <a:cubicBezTo>
                    <a:pt x="1432" y="19"/>
                    <a:pt x="1416" y="18"/>
                    <a:pt x="1402" y="15"/>
                  </a:cubicBezTo>
                  <a:cubicBezTo>
                    <a:pt x="1302" y="15"/>
                    <a:pt x="1302" y="182"/>
                    <a:pt x="1235" y="249"/>
                  </a:cubicBezTo>
                  <a:lnTo>
                    <a:pt x="1235" y="482"/>
                  </a:lnTo>
                  <a:cubicBezTo>
                    <a:pt x="1035" y="749"/>
                    <a:pt x="1201" y="1083"/>
                    <a:pt x="1168" y="1416"/>
                  </a:cubicBezTo>
                  <a:cubicBezTo>
                    <a:pt x="1168" y="1516"/>
                    <a:pt x="1235" y="1583"/>
                    <a:pt x="1201" y="1683"/>
                  </a:cubicBezTo>
                  <a:cubicBezTo>
                    <a:pt x="1135" y="1683"/>
                    <a:pt x="1068" y="1683"/>
                    <a:pt x="1068" y="1750"/>
                  </a:cubicBezTo>
                  <a:lnTo>
                    <a:pt x="1068" y="1983"/>
                  </a:lnTo>
                  <a:cubicBezTo>
                    <a:pt x="1001" y="2050"/>
                    <a:pt x="1001" y="2150"/>
                    <a:pt x="1001" y="2250"/>
                  </a:cubicBezTo>
                  <a:cubicBezTo>
                    <a:pt x="901" y="2817"/>
                    <a:pt x="1135" y="3351"/>
                    <a:pt x="901" y="3885"/>
                  </a:cubicBezTo>
                  <a:lnTo>
                    <a:pt x="901" y="4085"/>
                  </a:lnTo>
                  <a:cubicBezTo>
                    <a:pt x="835" y="4318"/>
                    <a:pt x="634" y="4385"/>
                    <a:pt x="468" y="4552"/>
                  </a:cubicBezTo>
                  <a:cubicBezTo>
                    <a:pt x="568" y="4985"/>
                    <a:pt x="968" y="5252"/>
                    <a:pt x="868" y="5753"/>
                  </a:cubicBezTo>
                  <a:cubicBezTo>
                    <a:pt x="868" y="5986"/>
                    <a:pt x="801" y="6153"/>
                    <a:pt x="734" y="6353"/>
                  </a:cubicBezTo>
                  <a:cubicBezTo>
                    <a:pt x="301" y="8755"/>
                    <a:pt x="301" y="11257"/>
                    <a:pt x="1" y="13725"/>
                  </a:cubicBezTo>
                  <a:cubicBezTo>
                    <a:pt x="1" y="13992"/>
                    <a:pt x="67" y="14225"/>
                    <a:pt x="301" y="14359"/>
                  </a:cubicBezTo>
                  <a:cubicBezTo>
                    <a:pt x="1068" y="14859"/>
                    <a:pt x="668" y="15093"/>
                    <a:pt x="134" y="15393"/>
                  </a:cubicBezTo>
                  <a:cubicBezTo>
                    <a:pt x="134" y="15393"/>
                    <a:pt x="67" y="15426"/>
                    <a:pt x="67" y="15493"/>
                  </a:cubicBezTo>
                  <a:cubicBezTo>
                    <a:pt x="34" y="15526"/>
                    <a:pt x="67" y="15593"/>
                    <a:pt x="134" y="15660"/>
                  </a:cubicBezTo>
                  <a:cubicBezTo>
                    <a:pt x="234" y="15726"/>
                    <a:pt x="201" y="15927"/>
                    <a:pt x="334" y="16060"/>
                  </a:cubicBezTo>
                  <a:lnTo>
                    <a:pt x="334" y="17094"/>
                  </a:lnTo>
                  <a:cubicBezTo>
                    <a:pt x="710" y="17166"/>
                    <a:pt x="1086" y="17304"/>
                    <a:pt x="1436" y="17304"/>
                  </a:cubicBezTo>
                  <a:cubicBezTo>
                    <a:pt x="1738" y="17304"/>
                    <a:pt x="2021" y="17201"/>
                    <a:pt x="2269" y="16861"/>
                  </a:cubicBezTo>
                  <a:cubicBezTo>
                    <a:pt x="2836" y="16594"/>
                    <a:pt x="3403" y="16360"/>
                    <a:pt x="2936" y="15560"/>
                  </a:cubicBezTo>
                  <a:cubicBezTo>
                    <a:pt x="2903" y="15526"/>
                    <a:pt x="3003" y="15359"/>
                    <a:pt x="3036" y="15259"/>
                  </a:cubicBezTo>
                  <a:cubicBezTo>
                    <a:pt x="3170" y="14959"/>
                    <a:pt x="3203" y="14759"/>
                    <a:pt x="2869" y="14559"/>
                  </a:cubicBezTo>
                  <a:cubicBezTo>
                    <a:pt x="2502" y="14359"/>
                    <a:pt x="2602" y="14025"/>
                    <a:pt x="2836" y="13725"/>
                  </a:cubicBezTo>
                  <a:cubicBezTo>
                    <a:pt x="3036" y="13491"/>
                    <a:pt x="3236" y="13191"/>
                    <a:pt x="3203" y="12858"/>
                  </a:cubicBezTo>
                  <a:cubicBezTo>
                    <a:pt x="3170" y="12357"/>
                    <a:pt x="3336" y="11890"/>
                    <a:pt x="3603" y="11490"/>
                  </a:cubicBezTo>
                  <a:cubicBezTo>
                    <a:pt x="3837" y="11190"/>
                    <a:pt x="3903" y="10756"/>
                    <a:pt x="3937" y="10356"/>
                  </a:cubicBezTo>
                  <a:cubicBezTo>
                    <a:pt x="3521" y="10160"/>
                    <a:pt x="3141" y="9839"/>
                    <a:pt x="2653" y="9839"/>
                  </a:cubicBezTo>
                  <a:cubicBezTo>
                    <a:pt x="2475" y="9839"/>
                    <a:pt x="2283" y="9882"/>
                    <a:pt x="2069" y="9989"/>
                  </a:cubicBezTo>
                  <a:cubicBezTo>
                    <a:pt x="1999" y="10024"/>
                    <a:pt x="1934" y="10039"/>
                    <a:pt x="1873" y="10039"/>
                  </a:cubicBezTo>
                  <a:cubicBezTo>
                    <a:pt x="1585" y="10039"/>
                    <a:pt x="1407" y="9686"/>
                    <a:pt x="1435" y="9355"/>
                  </a:cubicBezTo>
                  <a:cubicBezTo>
                    <a:pt x="1502" y="8488"/>
                    <a:pt x="1535" y="7587"/>
                    <a:pt x="1702" y="6720"/>
                  </a:cubicBezTo>
                  <a:cubicBezTo>
                    <a:pt x="1802" y="6186"/>
                    <a:pt x="1702" y="5552"/>
                    <a:pt x="2035" y="5085"/>
                  </a:cubicBezTo>
                  <a:cubicBezTo>
                    <a:pt x="2803" y="4051"/>
                    <a:pt x="2035" y="3017"/>
                    <a:pt x="2169" y="1983"/>
                  </a:cubicBezTo>
                  <a:cubicBezTo>
                    <a:pt x="1668" y="1483"/>
                    <a:pt x="1735" y="882"/>
                    <a:pt x="1869" y="315"/>
                  </a:cubicBezTo>
                  <a:cubicBezTo>
                    <a:pt x="1925" y="51"/>
                    <a:pt x="1821" y="0"/>
                    <a:pt x="1690" y="0"/>
                  </a:cubicBezTo>
                  <a:close/>
                </a:path>
              </a:pathLst>
            </a:custGeom>
            <a:solidFill>
              <a:srgbClr val="DEDF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442"/>
            <p:cNvSpPr/>
            <p:nvPr/>
          </p:nvSpPr>
          <p:spPr>
            <a:xfrm>
              <a:off x="4144800" y="4060350"/>
              <a:ext cx="135125" cy="446250"/>
            </a:xfrm>
            <a:custGeom>
              <a:avLst/>
              <a:gdLst/>
              <a:ahLst/>
              <a:cxnLst/>
              <a:rect l="l" t="t" r="r" b="b"/>
              <a:pathLst>
                <a:path w="5405" h="17850" extrusionOk="0">
                  <a:moveTo>
                    <a:pt x="4585" y="1"/>
                  </a:moveTo>
                  <a:cubicBezTo>
                    <a:pt x="4358" y="1"/>
                    <a:pt x="4232" y="182"/>
                    <a:pt x="3903" y="654"/>
                  </a:cubicBezTo>
                  <a:cubicBezTo>
                    <a:pt x="3846" y="712"/>
                    <a:pt x="3788" y="794"/>
                    <a:pt x="3709" y="794"/>
                  </a:cubicBezTo>
                  <a:cubicBezTo>
                    <a:pt x="3696" y="794"/>
                    <a:pt x="3683" y="792"/>
                    <a:pt x="3670" y="788"/>
                  </a:cubicBezTo>
                  <a:cubicBezTo>
                    <a:pt x="3403" y="921"/>
                    <a:pt x="3603" y="1255"/>
                    <a:pt x="3403" y="1421"/>
                  </a:cubicBezTo>
                  <a:cubicBezTo>
                    <a:pt x="3336" y="1555"/>
                    <a:pt x="3336" y="1755"/>
                    <a:pt x="3236" y="1888"/>
                  </a:cubicBezTo>
                  <a:cubicBezTo>
                    <a:pt x="3036" y="2022"/>
                    <a:pt x="3236" y="2355"/>
                    <a:pt x="3036" y="2522"/>
                  </a:cubicBezTo>
                  <a:cubicBezTo>
                    <a:pt x="2902" y="2689"/>
                    <a:pt x="2902" y="2889"/>
                    <a:pt x="2869" y="3056"/>
                  </a:cubicBezTo>
                  <a:lnTo>
                    <a:pt x="2902" y="3123"/>
                  </a:lnTo>
                  <a:lnTo>
                    <a:pt x="2869" y="3189"/>
                  </a:lnTo>
                  <a:cubicBezTo>
                    <a:pt x="2736" y="3289"/>
                    <a:pt x="2769" y="3456"/>
                    <a:pt x="2702" y="3623"/>
                  </a:cubicBezTo>
                  <a:lnTo>
                    <a:pt x="2702" y="3590"/>
                  </a:lnTo>
                  <a:cubicBezTo>
                    <a:pt x="2435" y="3756"/>
                    <a:pt x="2669" y="4057"/>
                    <a:pt x="2502" y="4257"/>
                  </a:cubicBezTo>
                  <a:lnTo>
                    <a:pt x="2502" y="4223"/>
                  </a:lnTo>
                  <a:cubicBezTo>
                    <a:pt x="2235" y="4390"/>
                    <a:pt x="2402" y="4690"/>
                    <a:pt x="2269" y="4891"/>
                  </a:cubicBezTo>
                  <a:lnTo>
                    <a:pt x="2269" y="4857"/>
                  </a:lnTo>
                  <a:cubicBezTo>
                    <a:pt x="2035" y="5024"/>
                    <a:pt x="2202" y="5291"/>
                    <a:pt x="2069" y="5524"/>
                  </a:cubicBezTo>
                  <a:lnTo>
                    <a:pt x="2069" y="5458"/>
                  </a:lnTo>
                  <a:cubicBezTo>
                    <a:pt x="1735" y="5725"/>
                    <a:pt x="2035" y="6091"/>
                    <a:pt x="1835" y="6358"/>
                  </a:cubicBezTo>
                  <a:cubicBezTo>
                    <a:pt x="1568" y="6592"/>
                    <a:pt x="1835" y="6959"/>
                    <a:pt x="1602" y="7226"/>
                  </a:cubicBezTo>
                  <a:cubicBezTo>
                    <a:pt x="1368" y="7492"/>
                    <a:pt x="1602" y="7859"/>
                    <a:pt x="1401" y="8093"/>
                  </a:cubicBezTo>
                  <a:cubicBezTo>
                    <a:pt x="1201" y="8360"/>
                    <a:pt x="1435" y="8727"/>
                    <a:pt x="1235" y="8994"/>
                  </a:cubicBezTo>
                  <a:cubicBezTo>
                    <a:pt x="1034" y="9227"/>
                    <a:pt x="1235" y="9594"/>
                    <a:pt x="1068" y="9894"/>
                  </a:cubicBezTo>
                  <a:lnTo>
                    <a:pt x="1101" y="9994"/>
                  </a:lnTo>
                  <a:lnTo>
                    <a:pt x="1068" y="10028"/>
                  </a:lnTo>
                  <a:cubicBezTo>
                    <a:pt x="868" y="10261"/>
                    <a:pt x="1101" y="10661"/>
                    <a:pt x="901" y="10895"/>
                  </a:cubicBezTo>
                  <a:cubicBezTo>
                    <a:pt x="601" y="11228"/>
                    <a:pt x="934" y="11662"/>
                    <a:pt x="701" y="11996"/>
                  </a:cubicBezTo>
                  <a:cubicBezTo>
                    <a:pt x="434" y="12329"/>
                    <a:pt x="734" y="12730"/>
                    <a:pt x="534" y="13063"/>
                  </a:cubicBezTo>
                  <a:cubicBezTo>
                    <a:pt x="234" y="13497"/>
                    <a:pt x="567" y="13997"/>
                    <a:pt x="367" y="14397"/>
                  </a:cubicBezTo>
                  <a:lnTo>
                    <a:pt x="367" y="14364"/>
                  </a:lnTo>
                  <a:lnTo>
                    <a:pt x="367" y="14364"/>
                  </a:lnTo>
                  <a:cubicBezTo>
                    <a:pt x="0" y="14864"/>
                    <a:pt x="434" y="15198"/>
                    <a:pt x="567" y="15598"/>
                  </a:cubicBezTo>
                  <a:cubicBezTo>
                    <a:pt x="701" y="15732"/>
                    <a:pt x="668" y="15932"/>
                    <a:pt x="834" y="16032"/>
                  </a:cubicBezTo>
                  <a:cubicBezTo>
                    <a:pt x="868" y="16165"/>
                    <a:pt x="934" y="16199"/>
                    <a:pt x="1034" y="16265"/>
                  </a:cubicBezTo>
                  <a:cubicBezTo>
                    <a:pt x="1268" y="16599"/>
                    <a:pt x="1535" y="16933"/>
                    <a:pt x="1935" y="17066"/>
                  </a:cubicBezTo>
                  <a:cubicBezTo>
                    <a:pt x="2169" y="17266"/>
                    <a:pt x="2402" y="17433"/>
                    <a:pt x="2669" y="17600"/>
                  </a:cubicBezTo>
                  <a:cubicBezTo>
                    <a:pt x="2890" y="17666"/>
                    <a:pt x="3082" y="17849"/>
                    <a:pt x="3283" y="17849"/>
                  </a:cubicBezTo>
                  <a:cubicBezTo>
                    <a:pt x="3385" y="17849"/>
                    <a:pt x="3490" y="17802"/>
                    <a:pt x="3603" y="17666"/>
                  </a:cubicBezTo>
                  <a:lnTo>
                    <a:pt x="3570" y="17666"/>
                  </a:lnTo>
                  <a:cubicBezTo>
                    <a:pt x="3703" y="17666"/>
                    <a:pt x="3770" y="17566"/>
                    <a:pt x="3836" y="17433"/>
                  </a:cubicBezTo>
                  <a:lnTo>
                    <a:pt x="3836" y="17500"/>
                  </a:lnTo>
                  <a:cubicBezTo>
                    <a:pt x="4003" y="17199"/>
                    <a:pt x="4003" y="16899"/>
                    <a:pt x="3770" y="16666"/>
                  </a:cubicBezTo>
                  <a:cubicBezTo>
                    <a:pt x="3736" y="16532"/>
                    <a:pt x="3670" y="16499"/>
                    <a:pt x="3536" y="16432"/>
                  </a:cubicBezTo>
                  <a:cubicBezTo>
                    <a:pt x="3436" y="16232"/>
                    <a:pt x="3236" y="16332"/>
                    <a:pt x="3103" y="16199"/>
                  </a:cubicBezTo>
                  <a:cubicBezTo>
                    <a:pt x="3069" y="16099"/>
                    <a:pt x="3003" y="16032"/>
                    <a:pt x="2869" y="16032"/>
                  </a:cubicBezTo>
                  <a:cubicBezTo>
                    <a:pt x="2836" y="15865"/>
                    <a:pt x="2569" y="15898"/>
                    <a:pt x="2502" y="15765"/>
                  </a:cubicBezTo>
                  <a:lnTo>
                    <a:pt x="2269" y="15565"/>
                  </a:lnTo>
                  <a:cubicBezTo>
                    <a:pt x="2202" y="15498"/>
                    <a:pt x="2102" y="15431"/>
                    <a:pt x="2069" y="15365"/>
                  </a:cubicBezTo>
                  <a:cubicBezTo>
                    <a:pt x="1902" y="15231"/>
                    <a:pt x="1935" y="15031"/>
                    <a:pt x="1835" y="14931"/>
                  </a:cubicBezTo>
                  <a:cubicBezTo>
                    <a:pt x="1668" y="14664"/>
                    <a:pt x="1668" y="14364"/>
                    <a:pt x="1768" y="14064"/>
                  </a:cubicBezTo>
                  <a:cubicBezTo>
                    <a:pt x="2035" y="13697"/>
                    <a:pt x="1768" y="13263"/>
                    <a:pt x="1935" y="12930"/>
                  </a:cubicBezTo>
                  <a:lnTo>
                    <a:pt x="1935" y="12930"/>
                  </a:lnTo>
                  <a:lnTo>
                    <a:pt x="1935" y="12996"/>
                  </a:lnTo>
                  <a:cubicBezTo>
                    <a:pt x="2269" y="12696"/>
                    <a:pt x="1935" y="12229"/>
                    <a:pt x="2169" y="11896"/>
                  </a:cubicBezTo>
                  <a:lnTo>
                    <a:pt x="2169" y="11896"/>
                  </a:lnTo>
                  <a:lnTo>
                    <a:pt x="2169" y="11929"/>
                  </a:lnTo>
                  <a:cubicBezTo>
                    <a:pt x="2502" y="11662"/>
                    <a:pt x="2169" y="11195"/>
                    <a:pt x="2369" y="10862"/>
                  </a:cubicBezTo>
                  <a:lnTo>
                    <a:pt x="2369" y="10862"/>
                  </a:lnTo>
                  <a:lnTo>
                    <a:pt x="2369" y="10895"/>
                  </a:lnTo>
                  <a:cubicBezTo>
                    <a:pt x="2702" y="10561"/>
                    <a:pt x="2335" y="10161"/>
                    <a:pt x="2569" y="9827"/>
                  </a:cubicBezTo>
                  <a:cubicBezTo>
                    <a:pt x="2836" y="9561"/>
                    <a:pt x="2569" y="9227"/>
                    <a:pt x="2736" y="8927"/>
                  </a:cubicBezTo>
                  <a:lnTo>
                    <a:pt x="2736" y="8927"/>
                  </a:lnTo>
                  <a:lnTo>
                    <a:pt x="2736" y="8994"/>
                  </a:lnTo>
                  <a:cubicBezTo>
                    <a:pt x="3036" y="8727"/>
                    <a:pt x="2769" y="8393"/>
                    <a:pt x="2936" y="8093"/>
                  </a:cubicBezTo>
                  <a:lnTo>
                    <a:pt x="2936" y="8093"/>
                  </a:lnTo>
                  <a:lnTo>
                    <a:pt x="2936" y="8160"/>
                  </a:lnTo>
                  <a:cubicBezTo>
                    <a:pt x="3236" y="7893"/>
                    <a:pt x="3003" y="7526"/>
                    <a:pt x="3169" y="7259"/>
                  </a:cubicBezTo>
                  <a:lnTo>
                    <a:pt x="3169" y="7259"/>
                  </a:lnTo>
                  <a:lnTo>
                    <a:pt x="3169" y="7326"/>
                  </a:lnTo>
                  <a:cubicBezTo>
                    <a:pt x="3436" y="7059"/>
                    <a:pt x="3169" y="6692"/>
                    <a:pt x="3369" y="6425"/>
                  </a:cubicBezTo>
                  <a:cubicBezTo>
                    <a:pt x="3536" y="6258"/>
                    <a:pt x="3403" y="5991"/>
                    <a:pt x="3536" y="5758"/>
                  </a:cubicBezTo>
                  <a:cubicBezTo>
                    <a:pt x="3770" y="5591"/>
                    <a:pt x="3603" y="5324"/>
                    <a:pt x="3736" y="5091"/>
                  </a:cubicBezTo>
                  <a:lnTo>
                    <a:pt x="3736" y="5091"/>
                  </a:lnTo>
                  <a:lnTo>
                    <a:pt x="3736" y="5157"/>
                  </a:lnTo>
                  <a:cubicBezTo>
                    <a:pt x="4003" y="4991"/>
                    <a:pt x="3836" y="4690"/>
                    <a:pt x="3937" y="4490"/>
                  </a:cubicBezTo>
                  <a:lnTo>
                    <a:pt x="3937" y="4490"/>
                  </a:lnTo>
                  <a:lnTo>
                    <a:pt x="3937" y="4524"/>
                  </a:lnTo>
                  <a:cubicBezTo>
                    <a:pt x="4203" y="4357"/>
                    <a:pt x="4003" y="4057"/>
                    <a:pt x="4170" y="3857"/>
                  </a:cubicBezTo>
                  <a:cubicBezTo>
                    <a:pt x="4404" y="3690"/>
                    <a:pt x="4203" y="3356"/>
                    <a:pt x="4370" y="3189"/>
                  </a:cubicBezTo>
                  <a:cubicBezTo>
                    <a:pt x="4570" y="3056"/>
                    <a:pt x="4370" y="2722"/>
                    <a:pt x="4570" y="2556"/>
                  </a:cubicBezTo>
                  <a:cubicBezTo>
                    <a:pt x="4704" y="2422"/>
                    <a:pt x="4670" y="2255"/>
                    <a:pt x="4737" y="2089"/>
                  </a:cubicBezTo>
                  <a:lnTo>
                    <a:pt x="4737" y="2122"/>
                  </a:lnTo>
                  <a:cubicBezTo>
                    <a:pt x="5037" y="2022"/>
                    <a:pt x="4770" y="1688"/>
                    <a:pt x="5004" y="1522"/>
                  </a:cubicBezTo>
                  <a:cubicBezTo>
                    <a:pt x="5104" y="1388"/>
                    <a:pt x="5071" y="1188"/>
                    <a:pt x="5204" y="1055"/>
                  </a:cubicBezTo>
                  <a:cubicBezTo>
                    <a:pt x="5271" y="954"/>
                    <a:pt x="5338" y="854"/>
                    <a:pt x="5371" y="754"/>
                  </a:cubicBezTo>
                  <a:cubicBezTo>
                    <a:pt x="5404" y="554"/>
                    <a:pt x="5371" y="354"/>
                    <a:pt x="5204" y="187"/>
                  </a:cubicBezTo>
                  <a:cubicBezTo>
                    <a:pt x="4909" y="72"/>
                    <a:pt x="4727" y="1"/>
                    <a:pt x="4585" y="1"/>
                  </a:cubicBezTo>
                  <a:close/>
                </a:path>
              </a:pathLst>
            </a:custGeom>
            <a:solidFill>
              <a:srgbClr val="60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442"/>
            <p:cNvSpPr/>
            <p:nvPr/>
          </p:nvSpPr>
          <p:spPr>
            <a:xfrm>
              <a:off x="4709375" y="3456600"/>
              <a:ext cx="196000" cy="385675"/>
            </a:xfrm>
            <a:custGeom>
              <a:avLst/>
              <a:gdLst/>
              <a:ahLst/>
              <a:cxnLst/>
              <a:rect l="l" t="t" r="r" b="b"/>
              <a:pathLst>
                <a:path w="7840" h="15427" extrusionOk="0">
                  <a:moveTo>
                    <a:pt x="7343" y="0"/>
                  </a:moveTo>
                  <a:cubicBezTo>
                    <a:pt x="7043" y="0"/>
                    <a:pt x="6764" y="190"/>
                    <a:pt x="6505" y="320"/>
                  </a:cubicBezTo>
                  <a:cubicBezTo>
                    <a:pt x="6171" y="487"/>
                    <a:pt x="6471" y="820"/>
                    <a:pt x="6672" y="1154"/>
                  </a:cubicBezTo>
                  <a:cubicBezTo>
                    <a:pt x="6169" y="986"/>
                    <a:pt x="5745" y="766"/>
                    <a:pt x="5342" y="766"/>
                  </a:cubicBezTo>
                  <a:cubicBezTo>
                    <a:pt x="5103" y="766"/>
                    <a:pt x="4872" y="843"/>
                    <a:pt x="4637" y="1054"/>
                  </a:cubicBezTo>
                  <a:cubicBezTo>
                    <a:pt x="4622" y="1099"/>
                    <a:pt x="4580" y="1117"/>
                    <a:pt x="4529" y="1117"/>
                  </a:cubicBezTo>
                  <a:cubicBezTo>
                    <a:pt x="4467" y="1117"/>
                    <a:pt x="4392" y="1091"/>
                    <a:pt x="4337" y="1054"/>
                  </a:cubicBezTo>
                  <a:cubicBezTo>
                    <a:pt x="4012" y="833"/>
                    <a:pt x="3708" y="696"/>
                    <a:pt x="3428" y="696"/>
                  </a:cubicBezTo>
                  <a:cubicBezTo>
                    <a:pt x="3075" y="696"/>
                    <a:pt x="2763" y="914"/>
                    <a:pt x="2502" y="1454"/>
                  </a:cubicBezTo>
                  <a:cubicBezTo>
                    <a:pt x="2369" y="1654"/>
                    <a:pt x="2002" y="1821"/>
                    <a:pt x="1668" y="1888"/>
                  </a:cubicBezTo>
                  <a:cubicBezTo>
                    <a:pt x="1268" y="1988"/>
                    <a:pt x="801" y="2021"/>
                    <a:pt x="367" y="2288"/>
                  </a:cubicBezTo>
                  <a:cubicBezTo>
                    <a:pt x="200" y="2555"/>
                    <a:pt x="167" y="2889"/>
                    <a:pt x="100" y="3189"/>
                  </a:cubicBezTo>
                  <a:cubicBezTo>
                    <a:pt x="34" y="3522"/>
                    <a:pt x="0" y="3889"/>
                    <a:pt x="300" y="4156"/>
                  </a:cubicBezTo>
                  <a:cubicBezTo>
                    <a:pt x="327" y="4262"/>
                    <a:pt x="353" y="4429"/>
                    <a:pt x="429" y="4429"/>
                  </a:cubicBezTo>
                  <a:cubicBezTo>
                    <a:pt x="449" y="4429"/>
                    <a:pt x="473" y="4418"/>
                    <a:pt x="501" y="4390"/>
                  </a:cubicBezTo>
                  <a:cubicBezTo>
                    <a:pt x="795" y="4208"/>
                    <a:pt x="1044" y="3950"/>
                    <a:pt x="1341" y="3950"/>
                  </a:cubicBezTo>
                  <a:cubicBezTo>
                    <a:pt x="1480" y="3950"/>
                    <a:pt x="1631" y="4007"/>
                    <a:pt x="1801" y="4156"/>
                  </a:cubicBezTo>
                  <a:cubicBezTo>
                    <a:pt x="1837" y="4185"/>
                    <a:pt x="1868" y="4196"/>
                    <a:pt x="1895" y="4196"/>
                  </a:cubicBezTo>
                  <a:cubicBezTo>
                    <a:pt x="1997" y="4196"/>
                    <a:pt x="2049" y="4035"/>
                    <a:pt x="2102" y="3956"/>
                  </a:cubicBezTo>
                  <a:cubicBezTo>
                    <a:pt x="2202" y="3689"/>
                    <a:pt x="2335" y="3389"/>
                    <a:pt x="2369" y="3155"/>
                  </a:cubicBezTo>
                  <a:cubicBezTo>
                    <a:pt x="2423" y="2744"/>
                    <a:pt x="2591" y="2603"/>
                    <a:pt x="2890" y="2603"/>
                  </a:cubicBezTo>
                  <a:cubicBezTo>
                    <a:pt x="2954" y="2603"/>
                    <a:pt x="3025" y="2610"/>
                    <a:pt x="3102" y="2622"/>
                  </a:cubicBezTo>
                  <a:cubicBezTo>
                    <a:pt x="3194" y="2633"/>
                    <a:pt x="3286" y="2638"/>
                    <a:pt x="3376" y="2638"/>
                  </a:cubicBezTo>
                  <a:cubicBezTo>
                    <a:pt x="3840" y="2638"/>
                    <a:pt x="4274" y="2490"/>
                    <a:pt x="4637" y="2155"/>
                  </a:cubicBezTo>
                  <a:cubicBezTo>
                    <a:pt x="4739" y="2053"/>
                    <a:pt x="4829" y="2013"/>
                    <a:pt x="4936" y="2013"/>
                  </a:cubicBezTo>
                  <a:cubicBezTo>
                    <a:pt x="5005" y="2013"/>
                    <a:pt x="5080" y="2029"/>
                    <a:pt x="5171" y="2055"/>
                  </a:cubicBezTo>
                  <a:cubicBezTo>
                    <a:pt x="5804" y="2221"/>
                    <a:pt x="5871" y="2655"/>
                    <a:pt x="5938" y="3189"/>
                  </a:cubicBezTo>
                  <a:cubicBezTo>
                    <a:pt x="6004" y="4323"/>
                    <a:pt x="5604" y="5457"/>
                    <a:pt x="6171" y="6524"/>
                  </a:cubicBezTo>
                  <a:cubicBezTo>
                    <a:pt x="6171" y="6558"/>
                    <a:pt x="6171" y="6658"/>
                    <a:pt x="6138" y="6691"/>
                  </a:cubicBezTo>
                  <a:cubicBezTo>
                    <a:pt x="6004" y="6825"/>
                    <a:pt x="5704" y="6791"/>
                    <a:pt x="5804" y="7025"/>
                  </a:cubicBezTo>
                  <a:cubicBezTo>
                    <a:pt x="5838" y="7158"/>
                    <a:pt x="6171" y="7125"/>
                    <a:pt x="5971" y="7358"/>
                  </a:cubicBezTo>
                  <a:cubicBezTo>
                    <a:pt x="5838" y="7492"/>
                    <a:pt x="5671" y="7625"/>
                    <a:pt x="5604" y="7725"/>
                  </a:cubicBezTo>
                  <a:cubicBezTo>
                    <a:pt x="5504" y="7859"/>
                    <a:pt x="5504" y="8026"/>
                    <a:pt x="5504" y="8159"/>
                  </a:cubicBezTo>
                  <a:cubicBezTo>
                    <a:pt x="5537" y="8826"/>
                    <a:pt x="5337" y="9393"/>
                    <a:pt x="5204" y="10027"/>
                  </a:cubicBezTo>
                  <a:cubicBezTo>
                    <a:pt x="5137" y="10361"/>
                    <a:pt x="5104" y="10661"/>
                    <a:pt x="5304" y="11028"/>
                  </a:cubicBezTo>
                  <a:cubicBezTo>
                    <a:pt x="5537" y="11495"/>
                    <a:pt x="5371" y="11662"/>
                    <a:pt x="4870" y="11662"/>
                  </a:cubicBezTo>
                  <a:cubicBezTo>
                    <a:pt x="4772" y="11662"/>
                    <a:pt x="4674" y="11604"/>
                    <a:pt x="4576" y="11604"/>
                  </a:cubicBezTo>
                  <a:cubicBezTo>
                    <a:pt x="4507" y="11604"/>
                    <a:pt x="4439" y="11632"/>
                    <a:pt x="4370" y="11728"/>
                  </a:cubicBezTo>
                  <a:cubicBezTo>
                    <a:pt x="4470" y="12095"/>
                    <a:pt x="4603" y="12495"/>
                    <a:pt x="4537" y="12862"/>
                  </a:cubicBezTo>
                  <a:cubicBezTo>
                    <a:pt x="4537" y="13104"/>
                    <a:pt x="4580" y="13216"/>
                    <a:pt x="4706" y="13216"/>
                  </a:cubicBezTo>
                  <a:cubicBezTo>
                    <a:pt x="4770" y="13216"/>
                    <a:pt x="4857" y="13186"/>
                    <a:pt x="4970" y="13129"/>
                  </a:cubicBezTo>
                  <a:cubicBezTo>
                    <a:pt x="4998" y="13115"/>
                    <a:pt x="5022" y="13109"/>
                    <a:pt x="5044" y="13109"/>
                  </a:cubicBezTo>
                  <a:cubicBezTo>
                    <a:pt x="5178" y="13109"/>
                    <a:pt x="5195" y="13352"/>
                    <a:pt x="5137" y="13496"/>
                  </a:cubicBezTo>
                  <a:cubicBezTo>
                    <a:pt x="5037" y="13663"/>
                    <a:pt x="4837" y="13730"/>
                    <a:pt x="4704" y="13830"/>
                  </a:cubicBezTo>
                  <a:cubicBezTo>
                    <a:pt x="4270" y="14130"/>
                    <a:pt x="4036" y="14397"/>
                    <a:pt x="4770" y="14664"/>
                  </a:cubicBezTo>
                  <a:cubicBezTo>
                    <a:pt x="5037" y="14797"/>
                    <a:pt x="5004" y="15131"/>
                    <a:pt x="5037" y="15398"/>
                  </a:cubicBezTo>
                  <a:cubicBezTo>
                    <a:pt x="5079" y="15418"/>
                    <a:pt x="5110" y="15426"/>
                    <a:pt x="5139" y="15426"/>
                  </a:cubicBezTo>
                  <a:cubicBezTo>
                    <a:pt x="5204" y="15426"/>
                    <a:pt x="5256" y="15387"/>
                    <a:pt x="5371" y="15364"/>
                  </a:cubicBezTo>
                  <a:cubicBezTo>
                    <a:pt x="5437" y="15231"/>
                    <a:pt x="5437" y="15131"/>
                    <a:pt x="5437" y="14997"/>
                  </a:cubicBezTo>
                  <a:cubicBezTo>
                    <a:pt x="5638" y="14697"/>
                    <a:pt x="5437" y="14363"/>
                    <a:pt x="5604" y="14063"/>
                  </a:cubicBezTo>
                  <a:cubicBezTo>
                    <a:pt x="5537" y="14030"/>
                    <a:pt x="5537" y="13963"/>
                    <a:pt x="5604" y="13896"/>
                  </a:cubicBezTo>
                  <a:cubicBezTo>
                    <a:pt x="5804" y="13663"/>
                    <a:pt x="5537" y="13296"/>
                    <a:pt x="5771" y="13029"/>
                  </a:cubicBezTo>
                  <a:cubicBezTo>
                    <a:pt x="5704" y="12996"/>
                    <a:pt x="5704" y="12896"/>
                    <a:pt x="5771" y="12862"/>
                  </a:cubicBezTo>
                  <a:cubicBezTo>
                    <a:pt x="5971" y="12629"/>
                    <a:pt x="5704" y="12229"/>
                    <a:pt x="5938" y="11995"/>
                  </a:cubicBezTo>
                  <a:cubicBezTo>
                    <a:pt x="6171" y="11561"/>
                    <a:pt x="5838" y="11061"/>
                    <a:pt x="6105" y="10661"/>
                  </a:cubicBezTo>
                  <a:cubicBezTo>
                    <a:pt x="6038" y="10627"/>
                    <a:pt x="6038" y="10527"/>
                    <a:pt x="6105" y="10494"/>
                  </a:cubicBezTo>
                  <a:cubicBezTo>
                    <a:pt x="6305" y="10227"/>
                    <a:pt x="6038" y="9860"/>
                    <a:pt x="6271" y="9627"/>
                  </a:cubicBezTo>
                  <a:cubicBezTo>
                    <a:pt x="6505" y="9360"/>
                    <a:pt x="6271" y="8993"/>
                    <a:pt x="6471" y="8726"/>
                  </a:cubicBezTo>
                  <a:cubicBezTo>
                    <a:pt x="6772" y="8393"/>
                    <a:pt x="6438" y="7992"/>
                    <a:pt x="6672" y="7659"/>
                  </a:cubicBezTo>
                  <a:cubicBezTo>
                    <a:pt x="6938" y="7392"/>
                    <a:pt x="6672" y="7025"/>
                    <a:pt x="6872" y="6791"/>
                  </a:cubicBezTo>
                  <a:cubicBezTo>
                    <a:pt x="7105" y="6491"/>
                    <a:pt x="6872" y="6158"/>
                    <a:pt x="7039" y="5857"/>
                  </a:cubicBezTo>
                  <a:cubicBezTo>
                    <a:pt x="7005" y="5791"/>
                    <a:pt x="7005" y="5724"/>
                    <a:pt x="7039" y="5691"/>
                  </a:cubicBezTo>
                  <a:cubicBezTo>
                    <a:pt x="7205" y="5490"/>
                    <a:pt x="7039" y="5190"/>
                    <a:pt x="7205" y="4990"/>
                  </a:cubicBezTo>
                  <a:cubicBezTo>
                    <a:pt x="7172" y="4890"/>
                    <a:pt x="7172" y="4857"/>
                    <a:pt x="7205" y="4823"/>
                  </a:cubicBezTo>
                  <a:cubicBezTo>
                    <a:pt x="7439" y="4556"/>
                    <a:pt x="7172" y="4189"/>
                    <a:pt x="7372" y="3956"/>
                  </a:cubicBezTo>
                  <a:cubicBezTo>
                    <a:pt x="7539" y="3722"/>
                    <a:pt x="7439" y="3489"/>
                    <a:pt x="7472" y="3222"/>
                  </a:cubicBezTo>
                  <a:cubicBezTo>
                    <a:pt x="7572" y="2855"/>
                    <a:pt x="7339" y="2388"/>
                    <a:pt x="7639" y="2021"/>
                  </a:cubicBezTo>
                  <a:cubicBezTo>
                    <a:pt x="7672" y="1955"/>
                    <a:pt x="7706" y="1854"/>
                    <a:pt x="7706" y="1788"/>
                  </a:cubicBezTo>
                  <a:cubicBezTo>
                    <a:pt x="7706" y="1454"/>
                    <a:pt x="7772" y="1121"/>
                    <a:pt x="7772" y="720"/>
                  </a:cubicBezTo>
                  <a:cubicBezTo>
                    <a:pt x="7772" y="487"/>
                    <a:pt x="7839" y="187"/>
                    <a:pt x="7606" y="53"/>
                  </a:cubicBezTo>
                  <a:cubicBezTo>
                    <a:pt x="7516" y="16"/>
                    <a:pt x="7429" y="0"/>
                    <a:pt x="7343" y="0"/>
                  </a:cubicBezTo>
                  <a:close/>
                </a:path>
              </a:pathLst>
            </a:custGeom>
            <a:solidFill>
              <a:srgbClr val="6BA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442"/>
            <p:cNvSpPr/>
            <p:nvPr/>
          </p:nvSpPr>
          <p:spPr>
            <a:xfrm>
              <a:off x="2749625" y="1070200"/>
              <a:ext cx="333600" cy="404150"/>
            </a:xfrm>
            <a:custGeom>
              <a:avLst/>
              <a:gdLst/>
              <a:ahLst/>
              <a:cxnLst/>
              <a:rect l="l" t="t" r="r" b="b"/>
              <a:pathLst>
                <a:path w="13344" h="16166" extrusionOk="0">
                  <a:moveTo>
                    <a:pt x="1702" y="13717"/>
                  </a:moveTo>
                  <a:cubicBezTo>
                    <a:pt x="1759" y="13756"/>
                    <a:pt x="1751" y="13772"/>
                    <a:pt x="1727" y="13791"/>
                  </a:cubicBezTo>
                  <a:lnTo>
                    <a:pt x="1727" y="13791"/>
                  </a:lnTo>
                  <a:cubicBezTo>
                    <a:pt x="1734" y="13769"/>
                    <a:pt x="1728" y="13743"/>
                    <a:pt x="1702" y="13717"/>
                  </a:cubicBezTo>
                  <a:close/>
                  <a:moveTo>
                    <a:pt x="11068" y="0"/>
                  </a:moveTo>
                  <a:cubicBezTo>
                    <a:pt x="9957" y="0"/>
                    <a:pt x="8880" y="243"/>
                    <a:pt x="7805" y="243"/>
                  </a:cubicBezTo>
                  <a:cubicBezTo>
                    <a:pt x="7750" y="243"/>
                    <a:pt x="7695" y="242"/>
                    <a:pt x="7640" y="241"/>
                  </a:cubicBezTo>
                  <a:cubicBezTo>
                    <a:pt x="7608" y="233"/>
                    <a:pt x="7579" y="229"/>
                    <a:pt x="7551" y="229"/>
                  </a:cubicBezTo>
                  <a:cubicBezTo>
                    <a:pt x="7461" y="229"/>
                    <a:pt x="7390" y="272"/>
                    <a:pt x="7339" y="374"/>
                  </a:cubicBezTo>
                  <a:cubicBezTo>
                    <a:pt x="6839" y="441"/>
                    <a:pt x="6372" y="575"/>
                    <a:pt x="5872" y="708"/>
                  </a:cubicBezTo>
                  <a:cubicBezTo>
                    <a:pt x="5738" y="708"/>
                    <a:pt x="5672" y="741"/>
                    <a:pt x="5638" y="841"/>
                  </a:cubicBezTo>
                  <a:cubicBezTo>
                    <a:pt x="5471" y="908"/>
                    <a:pt x="5305" y="875"/>
                    <a:pt x="5171" y="1042"/>
                  </a:cubicBezTo>
                  <a:cubicBezTo>
                    <a:pt x="5038" y="1108"/>
                    <a:pt x="4871" y="1108"/>
                    <a:pt x="4738" y="1242"/>
                  </a:cubicBezTo>
                  <a:cubicBezTo>
                    <a:pt x="4571" y="1442"/>
                    <a:pt x="4304" y="1242"/>
                    <a:pt x="4137" y="1509"/>
                  </a:cubicBezTo>
                  <a:cubicBezTo>
                    <a:pt x="4004" y="1609"/>
                    <a:pt x="3837" y="1575"/>
                    <a:pt x="3704" y="1742"/>
                  </a:cubicBezTo>
                  <a:cubicBezTo>
                    <a:pt x="3570" y="1876"/>
                    <a:pt x="3370" y="1842"/>
                    <a:pt x="3303" y="2009"/>
                  </a:cubicBezTo>
                  <a:cubicBezTo>
                    <a:pt x="3170" y="2042"/>
                    <a:pt x="3070" y="2076"/>
                    <a:pt x="3003" y="2176"/>
                  </a:cubicBezTo>
                  <a:cubicBezTo>
                    <a:pt x="2903" y="2276"/>
                    <a:pt x="2736" y="2343"/>
                    <a:pt x="2669" y="2443"/>
                  </a:cubicBezTo>
                  <a:cubicBezTo>
                    <a:pt x="2569" y="2509"/>
                    <a:pt x="2503" y="2576"/>
                    <a:pt x="2469" y="2676"/>
                  </a:cubicBezTo>
                  <a:cubicBezTo>
                    <a:pt x="2369" y="2743"/>
                    <a:pt x="2303" y="2843"/>
                    <a:pt x="2236" y="2910"/>
                  </a:cubicBezTo>
                  <a:cubicBezTo>
                    <a:pt x="2169" y="3010"/>
                    <a:pt x="2069" y="3076"/>
                    <a:pt x="2036" y="3176"/>
                  </a:cubicBezTo>
                  <a:cubicBezTo>
                    <a:pt x="1969" y="3243"/>
                    <a:pt x="1869" y="3343"/>
                    <a:pt x="1836" y="3410"/>
                  </a:cubicBezTo>
                  <a:cubicBezTo>
                    <a:pt x="1702" y="3510"/>
                    <a:pt x="1735" y="3710"/>
                    <a:pt x="1635" y="3844"/>
                  </a:cubicBezTo>
                  <a:cubicBezTo>
                    <a:pt x="1535" y="3910"/>
                    <a:pt x="1469" y="4010"/>
                    <a:pt x="1402" y="4077"/>
                  </a:cubicBezTo>
                  <a:cubicBezTo>
                    <a:pt x="1168" y="4244"/>
                    <a:pt x="1369" y="4577"/>
                    <a:pt x="1202" y="4744"/>
                  </a:cubicBezTo>
                  <a:cubicBezTo>
                    <a:pt x="968" y="5011"/>
                    <a:pt x="1202" y="5378"/>
                    <a:pt x="1002" y="5612"/>
                  </a:cubicBezTo>
                  <a:cubicBezTo>
                    <a:pt x="801" y="5778"/>
                    <a:pt x="968" y="6079"/>
                    <a:pt x="801" y="6279"/>
                  </a:cubicBezTo>
                  <a:cubicBezTo>
                    <a:pt x="535" y="6546"/>
                    <a:pt x="801" y="6946"/>
                    <a:pt x="501" y="7146"/>
                  </a:cubicBezTo>
                  <a:cubicBezTo>
                    <a:pt x="468" y="7279"/>
                    <a:pt x="468" y="7379"/>
                    <a:pt x="468" y="7480"/>
                  </a:cubicBezTo>
                  <a:cubicBezTo>
                    <a:pt x="468" y="7947"/>
                    <a:pt x="635" y="8447"/>
                    <a:pt x="435" y="8914"/>
                  </a:cubicBezTo>
                  <a:cubicBezTo>
                    <a:pt x="334" y="10915"/>
                    <a:pt x="1" y="12917"/>
                    <a:pt x="334" y="14918"/>
                  </a:cubicBezTo>
                  <a:cubicBezTo>
                    <a:pt x="334" y="15218"/>
                    <a:pt x="301" y="15552"/>
                    <a:pt x="368" y="15852"/>
                  </a:cubicBezTo>
                  <a:cubicBezTo>
                    <a:pt x="436" y="16074"/>
                    <a:pt x="539" y="16165"/>
                    <a:pt x="660" y="16165"/>
                  </a:cubicBezTo>
                  <a:cubicBezTo>
                    <a:pt x="774" y="16165"/>
                    <a:pt x="905" y="16082"/>
                    <a:pt x="1035" y="15952"/>
                  </a:cubicBezTo>
                  <a:cubicBezTo>
                    <a:pt x="868" y="15619"/>
                    <a:pt x="835" y="15352"/>
                    <a:pt x="1202" y="14785"/>
                  </a:cubicBezTo>
                  <a:cubicBezTo>
                    <a:pt x="1268" y="14685"/>
                    <a:pt x="1268" y="14585"/>
                    <a:pt x="1268" y="14518"/>
                  </a:cubicBezTo>
                  <a:cubicBezTo>
                    <a:pt x="1202" y="14184"/>
                    <a:pt x="1268" y="13917"/>
                    <a:pt x="1635" y="13851"/>
                  </a:cubicBezTo>
                  <a:cubicBezTo>
                    <a:pt x="1648" y="13851"/>
                    <a:pt x="1661" y="13848"/>
                    <a:pt x="1672" y="13844"/>
                  </a:cubicBezTo>
                  <a:lnTo>
                    <a:pt x="1672" y="13844"/>
                  </a:lnTo>
                  <a:cubicBezTo>
                    <a:pt x="1671" y="13846"/>
                    <a:pt x="1670" y="13848"/>
                    <a:pt x="1669" y="13851"/>
                  </a:cubicBezTo>
                  <a:cubicBezTo>
                    <a:pt x="1435" y="14084"/>
                    <a:pt x="1502" y="14251"/>
                    <a:pt x="1802" y="14351"/>
                  </a:cubicBezTo>
                  <a:cubicBezTo>
                    <a:pt x="1847" y="14362"/>
                    <a:pt x="1884" y="14366"/>
                    <a:pt x="1917" y="14366"/>
                  </a:cubicBezTo>
                  <a:cubicBezTo>
                    <a:pt x="1984" y="14366"/>
                    <a:pt x="2036" y="14351"/>
                    <a:pt x="2102" y="14351"/>
                  </a:cubicBezTo>
                  <a:cubicBezTo>
                    <a:pt x="2436" y="14218"/>
                    <a:pt x="2803" y="14251"/>
                    <a:pt x="3170" y="14118"/>
                  </a:cubicBezTo>
                  <a:cubicBezTo>
                    <a:pt x="3270" y="14084"/>
                    <a:pt x="3337" y="14051"/>
                    <a:pt x="3370" y="13951"/>
                  </a:cubicBezTo>
                  <a:cubicBezTo>
                    <a:pt x="3437" y="13851"/>
                    <a:pt x="3503" y="13717"/>
                    <a:pt x="3503" y="13551"/>
                  </a:cubicBezTo>
                  <a:cubicBezTo>
                    <a:pt x="3470" y="13450"/>
                    <a:pt x="3437" y="13384"/>
                    <a:pt x="3337" y="13284"/>
                  </a:cubicBezTo>
                  <a:cubicBezTo>
                    <a:pt x="3262" y="13291"/>
                    <a:pt x="3190" y="13295"/>
                    <a:pt x="3119" y="13295"/>
                  </a:cubicBezTo>
                  <a:cubicBezTo>
                    <a:pt x="2585" y="13295"/>
                    <a:pt x="2140" y="13086"/>
                    <a:pt x="1669" y="12850"/>
                  </a:cubicBezTo>
                  <a:cubicBezTo>
                    <a:pt x="868" y="12416"/>
                    <a:pt x="835" y="12216"/>
                    <a:pt x="1535" y="11716"/>
                  </a:cubicBezTo>
                  <a:cubicBezTo>
                    <a:pt x="2202" y="11216"/>
                    <a:pt x="2603" y="10615"/>
                    <a:pt x="2336" y="9781"/>
                  </a:cubicBezTo>
                  <a:cubicBezTo>
                    <a:pt x="2169" y="9247"/>
                    <a:pt x="2703" y="8547"/>
                    <a:pt x="1936" y="8180"/>
                  </a:cubicBezTo>
                  <a:cubicBezTo>
                    <a:pt x="1913" y="8165"/>
                    <a:pt x="1895" y="8160"/>
                    <a:pt x="1882" y="8160"/>
                  </a:cubicBezTo>
                  <a:cubicBezTo>
                    <a:pt x="1859" y="8160"/>
                    <a:pt x="1849" y="8175"/>
                    <a:pt x="1849" y="8175"/>
                  </a:cubicBezTo>
                  <a:cubicBezTo>
                    <a:pt x="1849" y="8175"/>
                    <a:pt x="1857" y="8163"/>
                    <a:pt x="1869" y="8113"/>
                  </a:cubicBezTo>
                  <a:cubicBezTo>
                    <a:pt x="1936" y="8013"/>
                    <a:pt x="2036" y="8013"/>
                    <a:pt x="2136" y="7913"/>
                  </a:cubicBezTo>
                  <a:cubicBezTo>
                    <a:pt x="2836" y="7279"/>
                    <a:pt x="2436" y="6912"/>
                    <a:pt x="1802" y="6546"/>
                  </a:cubicBezTo>
                  <a:lnTo>
                    <a:pt x="1802" y="6546"/>
                  </a:lnTo>
                  <a:cubicBezTo>
                    <a:pt x="1924" y="6578"/>
                    <a:pt x="2037" y="6595"/>
                    <a:pt x="2142" y="6595"/>
                  </a:cubicBezTo>
                  <a:cubicBezTo>
                    <a:pt x="2471" y="6595"/>
                    <a:pt x="2718" y="6432"/>
                    <a:pt x="2870" y="6079"/>
                  </a:cubicBezTo>
                  <a:cubicBezTo>
                    <a:pt x="3036" y="5712"/>
                    <a:pt x="3170" y="5345"/>
                    <a:pt x="2669" y="5078"/>
                  </a:cubicBezTo>
                  <a:cubicBezTo>
                    <a:pt x="2603" y="5044"/>
                    <a:pt x="2469" y="5011"/>
                    <a:pt x="2369" y="5011"/>
                  </a:cubicBezTo>
                  <a:cubicBezTo>
                    <a:pt x="2328" y="4994"/>
                    <a:pt x="2284" y="4990"/>
                    <a:pt x="2239" y="4990"/>
                  </a:cubicBezTo>
                  <a:cubicBezTo>
                    <a:pt x="2195" y="4990"/>
                    <a:pt x="2150" y="4994"/>
                    <a:pt x="2107" y="4994"/>
                  </a:cubicBezTo>
                  <a:cubicBezTo>
                    <a:pt x="2019" y="4994"/>
                    <a:pt x="1936" y="4978"/>
                    <a:pt x="1869" y="4878"/>
                  </a:cubicBezTo>
                  <a:cubicBezTo>
                    <a:pt x="2002" y="4711"/>
                    <a:pt x="2152" y="4669"/>
                    <a:pt x="2311" y="4669"/>
                  </a:cubicBezTo>
                  <a:cubicBezTo>
                    <a:pt x="2469" y="4669"/>
                    <a:pt x="2636" y="4711"/>
                    <a:pt x="2803" y="4711"/>
                  </a:cubicBezTo>
                  <a:cubicBezTo>
                    <a:pt x="2824" y="4712"/>
                    <a:pt x="2845" y="4712"/>
                    <a:pt x="2865" y="4712"/>
                  </a:cubicBezTo>
                  <a:cubicBezTo>
                    <a:pt x="3653" y="4712"/>
                    <a:pt x="3959" y="4092"/>
                    <a:pt x="3503" y="3377"/>
                  </a:cubicBezTo>
                  <a:cubicBezTo>
                    <a:pt x="3437" y="3210"/>
                    <a:pt x="3103" y="3210"/>
                    <a:pt x="3170" y="2943"/>
                  </a:cubicBezTo>
                  <a:cubicBezTo>
                    <a:pt x="3770" y="2376"/>
                    <a:pt x="4504" y="2242"/>
                    <a:pt x="5171" y="1909"/>
                  </a:cubicBezTo>
                  <a:cubicBezTo>
                    <a:pt x="5248" y="1870"/>
                    <a:pt x="5336" y="1810"/>
                    <a:pt x="5422" y="1810"/>
                  </a:cubicBezTo>
                  <a:cubicBezTo>
                    <a:pt x="5485" y="1810"/>
                    <a:pt x="5548" y="1843"/>
                    <a:pt x="5605" y="1942"/>
                  </a:cubicBezTo>
                  <a:cubicBezTo>
                    <a:pt x="5756" y="2328"/>
                    <a:pt x="5902" y="2469"/>
                    <a:pt x="6045" y="2469"/>
                  </a:cubicBezTo>
                  <a:cubicBezTo>
                    <a:pt x="6247" y="2469"/>
                    <a:pt x="6443" y="2183"/>
                    <a:pt x="6639" y="1909"/>
                  </a:cubicBezTo>
                  <a:cubicBezTo>
                    <a:pt x="6752" y="1773"/>
                    <a:pt x="6850" y="1637"/>
                    <a:pt x="6985" y="1637"/>
                  </a:cubicBezTo>
                  <a:cubicBezTo>
                    <a:pt x="7049" y="1637"/>
                    <a:pt x="7120" y="1667"/>
                    <a:pt x="7206" y="1742"/>
                  </a:cubicBezTo>
                  <a:cubicBezTo>
                    <a:pt x="7406" y="1907"/>
                    <a:pt x="7586" y="1976"/>
                    <a:pt x="7750" y="1976"/>
                  </a:cubicBezTo>
                  <a:cubicBezTo>
                    <a:pt x="8052" y="1976"/>
                    <a:pt x="8303" y="1744"/>
                    <a:pt x="8540" y="1442"/>
                  </a:cubicBezTo>
                  <a:cubicBezTo>
                    <a:pt x="8674" y="1175"/>
                    <a:pt x="8707" y="841"/>
                    <a:pt x="9107" y="775"/>
                  </a:cubicBezTo>
                  <a:cubicBezTo>
                    <a:pt x="9174" y="741"/>
                    <a:pt x="9274" y="741"/>
                    <a:pt x="9341" y="741"/>
                  </a:cubicBezTo>
                  <a:lnTo>
                    <a:pt x="9608" y="741"/>
                  </a:lnTo>
                  <a:cubicBezTo>
                    <a:pt x="9775" y="741"/>
                    <a:pt x="9941" y="775"/>
                    <a:pt x="10108" y="841"/>
                  </a:cubicBezTo>
                  <a:cubicBezTo>
                    <a:pt x="10175" y="875"/>
                    <a:pt x="10275" y="875"/>
                    <a:pt x="10342" y="875"/>
                  </a:cubicBezTo>
                  <a:cubicBezTo>
                    <a:pt x="10508" y="875"/>
                    <a:pt x="10675" y="841"/>
                    <a:pt x="10842" y="841"/>
                  </a:cubicBezTo>
                  <a:lnTo>
                    <a:pt x="11109" y="841"/>
                  </a:lnTo>
                  <a:cubicBezTo>
                    <a:pt x="11176" y="841"/>
                    <a:pt x="11276" y="775"/>
                    <a:pt x="11342" y="775"/>
                  </a:cubicBezTo>
                  <a:cubicBezTo>
                    <a:pt x="11376" y="741"/>
                    <a:pt x="11442" y="741"/>
                    <a:pt x="11476" y="741"/>
                  </a:cubicBezTo>
                  <a:cubicBezTo>
                    <a:pt x="11525" y="732"/>
                    <a:pt x="11573" y="728"/>
                    <a:pt x="11622" y="728"/>
                  </a:cubicBezTo>
                  <a:cubicBezTo>
                    <a:pt x="11740" y="728"/>
                    <a:pt x="11858" y="751"/>
                    <a:pt x="11976" y="775"/>
                  </a:cubicBezTo>
                  <a:lnTo>
                    <a:pt x="12210" y="775"/>
                  </a:lnTo>
                  <a:cubicBezTo>
                    <a:pt x="12577" y="608"/>
                    <a:pt x="13144" y="775"/>
                    <a:pt x="13344" y="241"/>
                  </a:cubicBezTo>
                  <a:cubicBezTo>
                    <a:pt x="13191" y="112"/>
                    <a:pt x="13025" y="78"/>
                    <a:pt x="12858" y="78"/>
                  </a:cubicBezTo>
                  <a:cubicBezTo>
                    <a:pt x="12673" y="78"/>
                    <a:pt x="12485" y="119"/>
                    <a:pt x="12308" y="119"/>
                  </a:cubicBezTo>
                  <a:cubicBezTo>
                    <a:pt x="12191" y="119"/>
                    <a:pt x="12079" y="101"/>
                    <a:pt x="11976" y="41"/>
                  </a:cubicBezTo>
                  <a:cubicBezTo>
                    <a:pt x="11926" y="58"/>
                    <a:pt x="11893" y="66"/>
                    <a:pt x="11868" y="66"/>
                  </a:cubicBezTo>
                  <a:cubicBezTo>
                    <a:pt x="11843" y="66"/>
                    <a:pt x="11826" y="58"/>
                    <a:pt x="11809" y="41"/>
                  </a:cubicBezTo>
                  <a:cubicBezTo>
                    <a:pt x="11560" y="12"/>
                    <a:pt x="11313" y="0"/>
                    <a:pt x="11068" y="0"/>
                  </a:cubicBezTo>
                  <a:close/>
                </a:path>
              </a:pathLst>
            </a:custGeom>
            <a:solidFill>
              <a:srgbClr val="FF8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442"/>
            <p:cNvSpPr/>
            <p:nvPr/>
          </p:nvSpPr>
          <p:spPr>
            <a:xfrm>
              <a:off x="3408225" y="2996750"/>
              <a:ext cx="69450" cy="365100"/>
            </a:xfrm>
            <a:custGeom>
              <a:avLst/>
              <a:gdLst/>
              <a:ahLst/>
              <a:cxnLst/>
              <a:rect l="l" t="t" r="r" b="b"/>
              <a:pathLst>
                <a:path w="2778" h="14604" extrusionOk="0">
                  <a:moveTo>
                    <a:pt x="1177" y="1"/>
                  </a:moveTo>
                  <a:cubicBezTo>
                    <a:pt x="1110" y="67"/>
                    <a:pt x="1043" y="101"/>
                    <a:pt x="1010" y="301"/>
                  </a:cubicBezTo>
                  <a:cubicBezTo>
                    <a:pt x="943" y="634"/>
                    <a:pt x="810" y="1035"/>
                    <a:pt x="676" y="1368"/>
                  </a:cubicBezTo>
                  <a:cubicBezTo>
                    <a:pt x="676" y="1602"/>
                    <a:pt x="643" y="1802"/>
                    <a:pt x="509" y="2035"/>
                  </a:cubicBezTo>
                  <a:cubicBezTo>
                    <a:pt x="109" y="2936"/>
                    <a:pt x="42" y="3803"/>
                    <a:pt x="843" y="4604"/>
                  </a:cubicBezTo>
                  <a:cubicBezTo>
                    <a:pt x="976" y="4737"/>
                    <a:pt x="1043" y="4938"/>
                    <a:pt x="843" y="5071"/>
                  </a:cubicBezTo>
                  <a:cubicBezTo>
                    <a:pt x="776" y="5071"/>
                    <a:pt x="676" y="5104"/>
                    <a:pt x="609" y="5138"/>
                  </a:cubicBezTo>
                  <a:cubicBezTo>
                    <a:pt x="0" y="6484"/>
                    <a:pt x="192" y="7214"/>
                    <a:pt x="1156" y="7269"/>
                  </a:cubicBezTo>
                  <a:lnTo>
                    <a:pt x="1156" y="7269"/>
                  </a:lnTo>
                  <a:cubicBezTo>
                    <a:pt x="763" y="7277"/>
                    <a:pt x="537" y="7481"/>
                    <a:pt x="476" y="7906"/>
                  </a:cubicBezTo>
                  <a:cubicBezTo>
                    <a:pt x="376" y="8307"/>
                    <a:pt x="543" y="8573"/>
                    <a:pt x="976" y="8707"/>
                  </a:cubicBezTo>
                  <a:cubicBezTo>
                    <a:pt x="1644" y="8907"/>
                    <a:pt x="1043" y="9241"/>
                    <a:pt x="1010" y="9474"/>
                  </a:cubicBezTo>
                  <a:cubicBezTo>
                    <a:pt x="976" y="9574"/>
                    <a:pt x="943" y="9641"/>
                    <a:pt x="943" y="9741"/>
                  </a:cubicBezTo>
                  <a:cubicBezTo>
                    <a:pt x="876" y="9974"/>
                    <a:pt x="943" y="10208"/>
                    <a:pt x="843" y="10408"/>
                  </a:cubicBezTo>
                  <a:cubicBezTo>
                    <a:pt x="810" y="10475"/>
                    <a:pt x="776" y="10575"/>
                    <a:pt x="776" y="10642"/>
                  </a:cubicBezTo>
                  <a:cubicBezTo>
                    <a:pt x="810" y="10708"/>
                    <a:pt x="810" y="10742"/>
                    <a:pt x="810" y="10775"/>
                  </a:cubicBezTo>
                  <a:lnTo>
                    <a:pt x="876" y="10875"/>
                  </a:lnTo>
                  <a:cubicBezTo>
                    <a:pt x="1010" y="10908"/>
                    <a:pt x="1110" y="10908"/>
                    <a:pt x="1177" y="10908"/>
                  </a:cubicBezTo>
                  <a:cubicBezTo>
                    <a:pt x="1341" y="10808"/>
                    <a:pt x="1413" y="10773"/>
                    <a:pt x="1433" y="10773"/>
                  </a:cubicBezTo>
                  <a:cubicBezTo>
                    <a:pt x="1483" y="10773"/>
                    <a:pt x="1231" y="10981"/>
                    <a:pt x="1260" y="10981"/>
                  </a:cubicBezTo>
                  <a:cubicBezTo>
                    <a:pt x="1263" y="10981"/>
                    <a:pt x="1268" y="10979"/>
                    <a:pt x="1277" y="10975"/>
                  </a:cubicBezTo>
                  <a:lnTo>
                    <a:pt x="1277" y="10975"/>
                  </a:lnTo>
                  <a:cubicBezTo>
                    <a:pt x="1143" y="11275"/>
                    <a:pt x="1310" y="11409"/>
                    <a:pt x="1543" y="11542"/>
                  </a:cubicBezTo>
                  <a:cubicBezTo>
                    <a:pt x="1877" y="11709"/>
                    <a:pt x="1944" y="11976"/>
                    <a:pt x="1877" y="12309"/>
                  </a:cubicBezTo>
                  <a:cubicBezTo>
                    <a:pt x="1777" y="13077"/>
                    <a:pt x="2044" y="13744"/>
                    <a:pt x="2211" y="14444"/>
                  </a:cubicBezTo>
                  <a:cubicBezTo>
                    <a:pt x="2308" y="14542"/>
                    <a:pt x="2424" y="14604"/>
                    <a:pt x="2544" y="14604"/>
                  </a:cubicBezTo>
                  <a:cubicBezTo>
                    <a:pt x="2588" y="14604"/>
                    <a:pt x="2633" y="14596"/>
                    <a:pt x="2678" y="14578"/>
                  </a:cubicBezTo>
                  <a:cubicBezTo>
                    <a:pt x="2778" y="14478"/>
                    <a:pt x="2778" y="14378"/>
                    <a:pt x="2778" y="14244"/>
                  </a:cubicBezTo>
                  <a:cubicBezTo>
                    <a:pt x="2711" y="12276"/>
                    <a:pt x="2311" y="10375"/>
                    <a:pt x="2377" y="8407"/>
                  </a:cubicBezTo>
                  <a:cubicBezTo>
                    <a:pt x="2377" y="8273"/>
                    <a:pt x="2344" y="8207"/>
                    <a:pt x="2277" y="8106"/>
                  </a:cubicBezTo>
                  <a:cubicBezTo>
                    <a:pt x="2044" y="7773"/>
                    <a:pt x="2177" y="7373"/>
                    <a:pt x="2144" y="6972"/>
                  </a:cubicBezTo>
                  <a:cubicBezTo>
                    <a:pt x="2010" y="6138"/>
                    <a:pt x="2211" y="5304"/>
                    <a:pt x="1910" y="4471"/>
                  </a:cubicBezTo>
                  <a:cubicBezTo>
                    <a:pt x="1644" y="3370"/>
                    <a:pt x="1977" y="2202"/>
                    <a:pt x="1644" y="1068"/>
                  </a:cubicBezTo>
                  <a:cubicBezTo>
                    <a:pt x="1610" y="1035"/>
                    <a:pt x="1610" y="935"/>
                    <a:pt x="1644" y="901"/>
                  </a:cubicBezTo>
                  <a:cubicBezTo>
                    <a:pt x="1443" y="601"/>
                    <a:pt x="1644" y="234"/>
                    <a:pt x="1377" y="1"/>
                  </a:cubicBezTo>
                  <a:close/>
                </a:path>
              </a:pathLst>
            </a:custGeom>
            <a:solidFill>
              <a:srgbClr val="FFA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442"/>
            <p:cNvSpPr/>
            <p:nvPr/>
          </p:nvSpPr>
          <p:spPr>
            <a:xfrm>
              <a:off x="3404275" y="2648175"/>
              <a:ext cx="230175" cy="50900"/>
            </a:xfrm>
            <a:custGeom>
              <a:avLst/>
              <a:gdLst/>
              <a:ahLst/>
              <a:cxnLst/>
              <a:rect l="l" t="t" r="r" b="b"/>
              <a:pathLst>
                <a:path w="9207" h="2036" extrusionOk="0">
                  <a:moveTo>
                    <a:pt x="3169" y="0"/>
                  </a:moveTo>
                  <a:cubicBezTo>
                    <a:pt x="2802" y="55"/>
                    <a:pt x="2445" y="80"/>
                    <a:pt x="2087" y="80"/>
                  </a:cubicBezTo>
                  <a:cubicBezTo>
                    <a:pt x="1794" y="80"/>
                    <a:pt x="1501" y="64"/>
                    <a:pt x="1201" y="34"/>
                  </a:cubicBezTo>
                  <a:cubicBezTo>
                    <a:pt x="1001" y="167"/>
                    <a:pt x="701" y="100"/>
                    <a:pt x="467" y="200"/>
                  </a:cubicBezTo>
                  <a:cubicBezTo>
                    <a:pt x="0" y="501"/>
                    <a:pt x="0" y="934"/>
                    <a:pt x="334" y="1335"/>
                  </a:cubicBezTo>
                  <a:cubicBezTo>
                    <a:pt x="667" y="1601"/>
                    <a:pt x="1101" y="1601"/>
                    <a:pt x="1468" y="1601"/>
                  </a:cubicBezTo>
                  <a:cubicBezTo>
                    <a:pt x="1695" y="1594"/>
                    <a:pt x="1921" y="1591"/>
                    <a:pt x="2147" y="1591"/>
                  </a:cubicBezTo>
                  <a:cubicBezTo>
                    <a:pt x="4050" y="1591"/>
                    <a:pt x="5931" y="1826"/>
                    <a:pt x="7839" y="2035"/>
                  </a:cubicBezTo>
                  <a:cubicBezTo>
                    <a:pt x="8206" y="2035"/>
                    <a:pt x="8606" y="2035"/>
                    <a:pt x="8940" y="1768"/>
                  </a:cubicBezTo>
                  <a:cubicBezTo>
                    <a:pt x="9207" y="968"/>
                    <a:pt x="9207" y="968"/>
                    <a:pt x="8373" y="501"/>
                  </a:cubicBezTo>
                  <a:cubicBezTo>
                    <a:pt x="8349" y="454"/>
                    <a:pt x="8326" y="406"/>
                    <a:pt x="8279" y="406"/>
                  </a:cubicBezTo>
                  <a:cubicBezTo>
                    <a:pt x="8259" y="406"/>
                    <a:pt x="8235" y="414"/>
                    <a:pt x="8206" y="434"/>
                  </a:cubicBezTo>
                  <a:cubicBezTo>
                    <a:pt x="8117" y="412"/>
                    <a:pt x="8025" y="408"/>
                    <a:pt x="7929" y="408"/>
                  </a:cubicBezTo>
                  <a:cubicBezTo>
                    <a:pt x="7882" y="408"/>
                    <a:pt x="7834" y="409"/>
                    <a:pt x="7785" y="409"/>
                  </a:cubicBezTo>
                  <a:cubicBezTo>
                    <a:pt x="7639" y="409"/>
                    <a:pt x="7489" y="401"/>
                    <a:pt x="7339" y="334"/>
                  </a:cubicBezTo>
                  <a:cubicBezTo>
                    <a:pt x="7313" y="373"/>
                    <a:pt x="7286" y="387"/>
                    <a:pt x="7262" y="387"/>
                  </a:cubicBezTo>
                  <a:cubicBezTo>
                    <a:pt x="7225" y="387"/>
                    <a:pt x="7192" y="354"/>
                    <a:pt x="7172" y="334"/>
                  </a:cubicBezTo>
                  <a:cubicBezTo>
                    <a:pt x="7006" y="251"/>
                    <a:pt x="6844" y="231"/>
                    <a:pt x="6684" y="231"/>
                  </a:cubicBezTo>
                  <a:cubicBezTo>
                    <a:pt x="6538" y="231"/>
                    <a:pt x="6392" y="248"/>
                    <a:pt x="6246" y="248"/>
                  </a:cubicBezTo>
                  <a:cubicBezTo>
                    <a:pt x="6101" y="248"/>
                    <a:pt x="5954" y="231"/>
                    <a:pt x="5804" y="167"/>
                  </a:cubicBezTo>
                  <a:lnTo>
                    <a:pt x="5704" y="200"/>
                  </a:lnTo>
                  <a:lnTo>
                    <a:pt x="5638" y="167"/>
                  </a:lnTo>
                  <a:cubicBezTo>
                    <a:pt x="5538" y="34"/>
                    <a:pt x="5437" y="34"/>
                    <a:pt x="5304" y="34"/>
                  </a:cubicBezTo>
                  <a:cubicBezTo>
                    <a:pt x="5237" y="31"/>
                    <a:pt x="5170" y="29"/>
                    <a:pt x="5103" y="29"/>
                  </a:cubicBezTo>
                  <a:cubicBezTo>
                    <a:pt x="4708" y="29"/>
                    <a:pt x="4304" y="76"/>
                    <a:pt x="3904" y="76"/>
                  </a:cubicBezTo>
                  <a:cubicBezTo>
                    <a:pt x="3657" y="76"/>
                    <a:pt x="3411" y="58"/>
                    <a:pt x="3169" y="0"/>
                  </a:cubicBezTo>
                  <a:close/>
                </a:path>
              </a:pathLst>
            </a:custGeom>
            <a:solidFill>
              <a:srgbClr val="49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442"/>
            <p:cNvSpPr/>
            <p:nvPr/>
          </p:nvSpPr>
          <p:spPr>
            <a:xfrm>
              <a:off x="4274900" y="4043975"/>
              <a:ext cx="182650" cy="51825"/>
            </a:xfrm>
            <a:custGeom>
              <a:avLst/>
              <a:gdLst/>
              <a:ahLst/>
              <a:cxnLst/>
              <a:rect l="l" t="t" r="r" b="b"/>
              <a:pathLst>
                <a:path w="7306" h="2073" extrusionOk="0">
                  <a:moveTo>
                    <a:pt x="1317" y="0"/>
                  </a:moveTo>
                  <a:cubicBezTo>
                    <a:pt x="777" y="0"/>
                    <a:pt x="293" y="230"/>
                    <a:pt x="0" y="842"/>
                  </a:cubicBezTo>
                  <a:cubicBezTo>
                    <a:pt x="0" y="1042"/>
                    <a:pt x="33" y="1243"/>
                    <a:pt x="33" y="1476"/>
                  </a:cubicBezTo>
                  <a:cubicBezTo>
                    <a:pt x="208" y="1558"/>
                    <a:pt x="386" y="1580"/>
                    <a:pt x="565" y="1580"/>
                  </a:cubicBezTo>
                  <a:cubicBezTo>
                    <a:pt x="775" y="1580"/>
                    <a:pt x="988" y="1550"/>
                    <a:pt x="1202" y="1550"/>
                  </a:cubicBezTo>
                  <a:cubicBezTo>
                    <a:pt x="1401" y="1550"/>
                    <a:pt x="1601" y="1576"/>
                    <a:pt x="1801" y="1676"/>
                  </a:cubicBezTo>
                  <a:lnTo>
                    <a:pt x="2168" y="1676"/>
                  </a:lnTo>
                  <a:cubicBezTo>
                    <a:pt x="2341" y="1768"/>
                    <a:pt x="2518" y="1794"/>
                    <a:pt x="2695" y="1794"/>
                  </a:cubicBezTo>
                  <a:cubicBezTo>
                    <a:pt x="2936" y="1794"/>
                    <a:pt x="3178" y="1746"/>
                    <a:pt x="3419" y="1746"/>
                  </a:cubicBezTo>
                  <a:cubicBezTo>
                    <a:pt x="3582" y="1746"/>
                    <a:pt x="3744" y="1768"/>
                    <a:pt x="3903" y="1843"/>
                  </a:cubicBezTo>
                  <a:lnTo>
                    <a:pt x="4003" y="1843"/>
                  </a:lnTo>
                  <a:lnTo>
                    <a:pt x="4070" y="1876"/>
                  </a:lnTo>
                  <a:cubicBezTo>
                    <a:pt x="4245" y="1950"/>
                    <a:pt x="4425" y="1973"/>
                    <a:pt x="4608" y="1973"/>
                  </a:cubicBezTo>
                  <a:cubicBezTo>
                    <a:pt x="4903" y="1973"/>
                    <a:pt x="5204" y="1913"/>
                    <a:pt x="5500" y="1913"/>
                  </a:cubicBezTo>
                  <a:cubicBezTo>
                    <a:pt x="5682" y="1913"/>
                    <a:pt x="5863" y="1936"/>
                    <a:pt x="6038" y="2010"/>
                  </a:cubicBezTo>
                  <a:lnTo>
                    <a:pt x="6138" y="1976"/>
                  </a:lnTo>
                  <a:lnTo>
                    <a:pt x="6205" y="1976"/>
                  </a:lnTo>
                  <a:cubicBezTo>
                    <a:pt x="6353" y="2044"/>
                    <a:pt x="6506" y="2073"/>
                    <a:pt x="6659" y="2073"/>
                  </a:cubicBezTo>
                  <a:cubicBezTo>
                    <a:pt x="6884" y="2073"/>
                    <a:pt x="7106" y="2009"/>
                    <a:pt x="7305" y="1910"/>
                  </a:cubicBezTo>
                  <a:cubicBezTo>
                    <a:pt x="7072" y="1676"/>
                    <a:pt x="6638" y="1543"/>
                    <a:pt x="7038" y="1076"/>
                  </a:cubicBezTo>
                  <a:cubicBezTo>
                    <a:pt x="7205" y="909"/>
                    <a:pt x="7139" y="742"/>
                    <a:pt x="7005" y="642"/>
                  </a:cubicBezTo>
                  <a:cubicBezTo>
                    <a:pt x="6789" y="382"/>
                    <a:pt x="6235" y="207"/>
                    <a:pt x="5782" y="207"/>
                  </a:cubicBezTo>
                  <a:cubicBezTo>
                    <a:pt x="5537" y="207"/>
                    <a:pt x="5321" y="258"/>
                    <a:pt x="5204" y="375"/>
                  </a:cubicBezTo>
                  <a:cubicBezTo>
                    <a:pt x="5058" y="521"/>
                    <a:pt x="4902" y="556"/>
                    <a:pt x="4744" y="556"/>
                  </a:cubicBezTo>
                  <a:cubicBezTo>
                    <a:pt x="4595" y="556"/>
                    <a:pt x="4444" y="525"/>
                    <a:pt x="4299" y="525"/>
                  </a:cubicBezTo>
                  <a:cubicBezTo>
                    <a:pt x="4209" y="525"/>
                    <a:pt x="4121" y="537"/>
                    <a:pt x="4036" y="575"/>
                  </a:cubicBezTo>
                  <a:cubicBezTo>
                    <a:pt x="4013" y="587"/>
                    <a:pt x="3989" y="592"/>
                    <a:pt x="3965" y="592"/>
                  </a:cubicBezTo>
                  <a:cubicBezTo>
                    <a:pt x="3782" y="592"/>
                    <a:pt x="3579" y="289"/>
                    <a:pt x="3403" y="142"/>
                  </a:cubicBezTo>
                  <a:cubicBezTo>
                    <a:pt x="2835" y="142"/>
                    <a:pt x="2268" y="142"/>
                    <a:pt x="1735" y="42"/>
                  </a:cubicBezTo>
                  <a:cubicBezTo>
                    <a:pt x="1593" y="15"/>
                    <a:pt x="1453" y="0"/>
                    <a:pt x="1317" y="0"/>
                  </a:cubicBezTo>
                  <a:close/>
                </a:path>
              </a:pathLst>
            </a:custGeom>
            <a:solidFill>
              <a:srgbClr val="6EB5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442"/>
            <p:cNvSpPr/>
            <p:nvPr/>
          </p:nvSpPr>
          <p:spPr>
            <a:xfrm>
              <a:off x="2723775" y="2272075"/>
              <a:ext cx="65075" cy="263475"/>
            </a:xfrm>
            <a:custGeom>
              <a:avLst/>
              <a:gdLst/>
              <a:ahLst/>
              <a:cxnLst/>
              <a:rect l="l" t="t" r="r" b="b"/>
              <a:pathLst>
                <a:path w="2603" h="10539" extrusionOk="0">
                  <a:moveTo>
                    <a:pt x="801" y="0"/>
                  </a:moveTo>
                  <a:cubicBezTo>
                    <a:pt x="301" y="1001"/>
                    <a:pt x="668" y="2035"/>
                    <a:pt x="434" y="3069"/>
                  </a:cubicBezTo>
                  <a:lnTo>
                    <a:pt x="434" y="3403"/>
                  </a:lnTo>
                  <a:cubicBezTo>
                    <a:pt x="334" y="4970"/>
                    <a:pt x="301" y="6472"/>
                    <a:pt x="168" y="8006"/>
                  </a:cubicBezTo>
                  <a:cubicBezTo>
                    <a:pt x="234" y="8039"/>
                    <a:pt x="234" y="8073"/>
                    <a:pt x="201" y="8139"/>
                  </a:cubicBezTo>
                  <a:cubicBezTo>
                    <a:pt x="1" y="8907"/>
                    <a:pt x="34" y="9707"/>
                    <a:pt x="168" y="10508"/>
                  </a:cubicBezTo>
                  <a:cubicBezTo>
                    <a:pt x="230" y="10529"/>
                    <a:pt x="283" y="10538"/>
                    <a:pt x="328" y="10538"/>
                  </a:cubicBezTo>
                  <a:cubicBezTo>
                    <a:pt x="570" y="10538"/>
                    <a:pt x="584" y="10266"/>
                    <a:pt x="668" y="10041"/>
                  </a:cubicBezTo>
                  <a:cubicBezTo>
                    <a:pt x="1469" y="9374"/>
                    <a:pt x="2069" y="8640"/>
                    <a:pt x="1936" y="7572"/>
                  </a:cubicBezTo>
                  <a:cubicBezTo>
                    <a:pt x="1869" y="6805"/>
                    <a:pt x="2002" y="6071"/>
                    <a:pt x="2202" y="5404"/>
                  </a:cubicBezTo>
                  <a:cubicBezTo>
                    <a:pt x="2369" y="4804"/>
                    <a:pt x="2603" y="4237"/>
                    <a:pt x="2503" y="3569"/>
                  </a:cubicBezTo>
                  <a:cubicBezTo>
                    <a:pt x="2436" y="3369"/>
                    <a:pt x="2436" y="3169"/>
                    <a:pt x="2202" y="3069"/>
                  </a:cubicBezTo>
                  <a:cubicBezTo>
                    <a:pt x="2162" y="3060"/>
                    <a:pt x="2124" y="3056"/>
                    <a:pt x="2089" y="3056"/>
                  </a:cubicBezTo>
                  <a:cubicBezTo>
                    <a:pt x="1865" y="3056"/>
                    <a:pt x="1742" y="3225"/>
                    <a:pt x="1569" y="3369"/>
                  </a:cubicBezTo>
                  <a:cubicBezTo>
                    <a:pt x="1384" y="3553"/>
                    <a:pt x="1426" y="4048"/>
                    <a:pt x="1044" y="4048"/>
                  </a:cubicBezTo>
                  <a:cubicBezTo>
                    <a:pt x="1011" y="4048"/>
                    <a:pt x="975" y="4044"/>
                    <a:pt x="935" y="4036"/>
                  </a:cubicBezTo>
                  <a:cubicBezTo>
                    <a:pt x="935" y="3870"/>
                    <a:pt x="1002" y="3736"/>
                    <a:pt x="1102" y="3636"/>
                  </a:cubicBezTo>
                  <a:cubicBezTo>
                    <a:pt x="1202" y="3503"/>
                    <a:pt x="1368" y="3403"/>
                    <a:pt x="1268" y="3203"/>
                  </a:cubicBezTo>
                  <a:cubicBezTo>
                    <a:pt x="1202" y="2902"/>
                    <a:pt x="601" y="2635"/>
                    <a:pt x="935" y="2335"/>
                  </a:cubicBezTo>
                  <a:cubicBezTo>
                    <a:pt x="1268" y="2068"/>
                    <a:pt x="1202" y="1968"/>
                    <a:pt x="1068" y="1735"/>
                  </a:cubicBezTo>
                  <a:cubicBezTo>
                    <a:pt x="1002" y="1568"/>
                    <a:pt x="968" y="1401"/>
                    <a:pt x="1035" y="1168"/>
                  </a:cubicBezTo>
                  <a:cubicBezTo>
                    <a:pt x="1202" y="734"/>
                    <a:pt x="1068" y="334"/>
                    <a:pt x="801" y="0"/>
                  </a:cubicBezTo>
                  <a:close/>
                </a:path>
              </a:pathLst>
            </a:custGeom>
            <a:solidFill>
              <a:srgbClr val="FFB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442"/>
            <p:cNvSpPr/>
            <p:nvPr/>
          </p:nvSpPr>
          <p:spPr>
            <a:xfrm>
              <a:off x="3307525" y="2004725"/>
              <a:ext cx="60075" cy="150625"/>
            </a:xfrm>
            <a:custGeom>
              <a:avLst/>
              <a:gdLst/>
              <a:ahLst/>
              <a:cxnLst/>
              <a:rect l="l" t="t" r="r" b="b"/>
              <a:pathLst>
                <a:path w="2403" h="6025" extrusionOk="0">
                  <a:moveTo>
                    <a:pt x="1078" y="0"/>
                  </a:moveTo>
                  <a:cubicBezTo>
                    <a:pt x="867" y="0"/>
                    <a:pt x="643" y="145"/>
                    <a:pt x="368" y="420"/>
                  </a:cubicBezTo>
                  <a:cubicBezTo>
                    <a:pt x="334" y="520"/>
                    <a:pt x="268" y="587"/>
                    <a:pt x="268" y="687"/>
                  </a:cubicBezTo>
                  <a:cubicBezTo>
                    <a:pt x="268" y="754"/>
                    <a:pt x="334" y="854"/>
                    <a:pt x="368" y="921"/>
                  </a:cubicBezTo>
                  <a:cubicBezTo>
                    <a:pt x="535" y="1054"/>
                    <a:pt x="668" y="1154"/>
                    <a:pt x="535" y="1354"/>
                  </a:cubicBezTo>
                  <a:cubicBezTo>
                    <a:pt x="1" y="2188"/>
                    <a:pt x="234" y="3022"/>
                    <a:pt x="535" y="3889"/>
                  </a:cubicBezTo>
                  <a:cubicBezTo>
                    <a:pt x="568" y="4023"/>
                    <a:pt x="701" y="4123"/>
                    <a:pt x="668" y="4256"/>
                  </a:cubicBezTo>
                  <a:cubicBezTo>
                    <a:pt x="501" y="4790"/>
                    <a:pt x="735" y="5257"/>
                    <a:pt x="835" y="5757"/>
                  </a:cubicBezTo>
                  <a:cubicBezTo>
                    <a:pt x="851" y="5863"/>
                    <a:pt x="899" y="5897"/>
                    <a:pt x="963" y="5897"/>
                  </a:cubicBezTo>
                  <a:cubicBezTo>
                    <a:pt x="1085" y="5897"/>
                    <a:pt x="1268" y="5772"/>
                    <a:pt x="1409" y="5772"/>
                  </a:cubicBezTo>
                  <a:cubicBezTo>
                    <a:pt x="1499" y="5772"/>
                    <a:pt x="1572" y="5823"/>
                    <a:pt x="1602" y="5991"/>
                  </a:cubicBezTo>
                  <a:cubicBezTo>
                    <a:pt x="1602" y="6024"/>
                    <a:pt x="1769" y="6024"/>
                    <a:pt x="1769" y="6024"/>
                  </a:cubicBezTo>
                  <a:cubicBezTo>
                    <a:pt x="1869" y="5924"/>
                    <a:pt x="1869" y="5791"/>
                    <a:pt x="1902" y="5724"/>
                  </a:cubicBezTo>
                  <a:cubicBezTo>
                    <a:pt x="2002" y="5691"/>
                    <a:pt x="2069" y="5557"/>
                    <a:pt x="1936" y="5557"/>
                  </a:cubicBezTo>
                  <a:cubicBezTo>
                    <a:pt x="1569" y="5057"/>
                    <a:pt x="2069" y="5224"/>
                    <a:pt x="2269" y="5157"/>
                  </a:cubicBezTo>
                  <a:cubicBezTo>
                    <a:pt x="2336" y="4090"/>
                    <a:pt x="2403" y="3022"/>
                    <a:pt x="2169" y="1988"/>
                  </a:cubicBezTo>
                  <a:cubicBezTo>
                    <a:pt x="2102" y="1855"/>
                    <a:pt x="2102" y="1721"/>
                    <a:pt x="2102" y="1588"/>
                  </a:cubicBezTo>
                  <a:cubicBezTo>
                    <a:pt x="2069" y="1454"/>
                    <a:pt x="2036" y="1388"/>
                    <a:pt x="2102" y="1254"/>
                  </a:cubicBezTo>
                  <a:lnTo>
                    <a:pt x="2102" y="1187"/>
                  </a:lnTo>
                  <a:lnTo>
                    <a:pt x="2002" y="921"/>
                  </a:lnTo>
                  <a:cubicBezTo>
                    <a:pt x="1650" y="294"/>
                    <a:pt x="1377" y="0"/>
                    <a:pt x="1078" y="0"/>
                  </a:cubicBezTo>
                  <a:close/>
                </a:path>
              </a:pathLst>
            </a:custGeom>
            <a:solidFill>
              <a:srgbClr val="FFC4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442"/>
            <p:cNvSpPr/>
            <p:nvPr/>
          </p:nvSpPr>
          <p:spPr>
            <a:xfrm>
              <a:off x="3299200" y="1851725"/>
              <a:ext cx="61725" cy="178525"/>
            </a:xfrm>
            <a:custGeom>
              <a:avLst/>
              <a:gdLst/>
              <a:ahLst/>
              <a:cxnLst/>
              <a:rect l="l" t="t" r="r" b="b"/>
              <a:pathLst>
                <a:path w="2469" h="7141" extrusionOk="0">
                  <a:moveTo>
                    <a:pt x="1749" y="1"/>
                  </a:moveTo>
                  <a:cubicBezTo>
                    <a:pt x="1720" y="1"/>
                    <a:pt x="1692" y="12"/>
                    <a:pt x="1668" y="36"/>
                  </a:cubicBezTo>
                  <a:cubicBezTo>
                    <a:pt x="1468" y="336"/>
                    <a:pt x="1368" y="769"/>
                    <a:pt x="901" y="836"/>
                  </a:cubicBezTo>
                  <a:cubicBezTo>
                    <a:pt x="200" y="1003"/>
                    <a:pt x="0" y="1503"/>
                    <a:pt x="0" y="2170"/>
                  </a:cubicBezTo>
                  <a:cubicBezTo>
                    <a:pt x="0" y="2371"/>
                    <a:pt x="0" y="2537"/>
                    <a:pt x="34" y="2771"/>
                  </a:cubicBezTo>
                  <a:cubicBezTo>
                    <a:pt x="67" y="2871"/>
                    <a:pt x="67" y="2971"/>
                    <a:pt x="100" y="3038"/>
                  </a:cubicBezTo>
                  <a:cubicBezTo>
                    <a:pt x="100" y="3104"/>
                    <a:pt x="167" y="3138"/>
                    <a:pt x="167" y="3171"/>
                  </a:cubicBezTo>
                  <a:cubicBezTo>
                    <a:pt x="234" y="3305"/>
                    <a:pt x="267" y="3438"/>
                    <a:pt x="367" y="3538"/>
                  </a:cubicBezTo>
                  <a:lnTo>
                    <a:pt x="501" y="3938"/>
                  </a:lnTo>
                  <a:cubicBezTo>
                    <a:pt x="501" y="4205"/>
                    <a:pt x="334" y="4606"/>
                    <a:pt x="667" y="4672"/>
                  </a:cubicBezTo>
                  <a:cubicBezTo>
                    <a:pt x="1368" y="4839"/>
                    <a:pt x="1435" y="5506"/>
                    <a:pt x="1768" y="5773"/>
                  </a:cubicBezTo>
                  <a:cubicBezTo>
                    <a:pt x="1578" y="5640"/>
                    <a:pt x="1366" y="5517"/>
                    <a:pt x="1132" y="5517"/>
                  </a:cubicBezTo>
                  <a:cubicBezTo>
                    <a:pt x="956" y="5517"/>
                    <a:pt x="768" y="5587"/>
                    <a:pt x="567" y="5773"/>
                  </a:cubicBezTo>
                  <a:cubicBezTo>
                    <a:pt x="534" y="5840"/>
                    <a:pt x="501" y="5973"/>
                    <a:pt x="501" y="6040"/>
                  </a:cubicBezTo>
                  <a:cubicBezTo>
                    <a:pt x="534" y="6273"/>
                    <a:pt x="634" y="6440"/>
                    <a:pt x="834" y="6540"/>
                  </a:cubicBezTo>
                  <a:cubicBezTo>
                    <a:pt x="1085" y="6368"/>
                    <a:pt x="1277" y="6276"/>
                    <a:pt x="1451" y="6276"/>
                  </a:cubicBezTo>
                  <a:cubicBezTo>
                    <a:pt x="1648" y="6276"/>
                    <a:pt x="1823" y="6393"/>
                    <a:pt x="2035" y="6640"/>
                  </a:cubicBezTo>
                  <a:cubicBezTo>
                    <a:pt x="2168" y="6807"/>
                    <a:pt x="2135" y="7041"/>
                    <a:pt x="2369" y="7141"/>
                  </a:cubicBezTo>
                  <a:cubicBezTo>
                    <a:pt x="2469" y="6273"/>
                    <a:pt x="2469" y="5439"/>
                    <a:pt x="2235" y="4539"/>
                  </a:cubicBezTo>
                  <a:cubicBezTo>
                    <a:pt x="2202" y="4372"/>
                    <a:pt x="2168" y="4172"/>
                    <a:pt x="2202" y="3972"/>
                  </a:cubicBezTo>
                  <a:cubicBezTo>
                    <a:pt x="1902" y="2871"/>
                    <a:pt x="2202" y="1803"/>
                    <a:pt x="1935" y="703"/>
                  </a:cubicBezTo>
                  <a:cubicBezTo>
                    <a:pt x="1935" y="503"/>
                    <a:pt x="1902" y="302"/>
                    <a:pt x="1902" y="102"/>
                  </a:cubicBezTo>
                  <a:cubicBezTo>
                    <a:pt x="1859" y="38"/>
                    <a:pt x="1802" y="1"/>
                    <a:pt x="1749" y="1"/>
                  </a:cubicBezTo>
                  <a:close/>
                </a:path>
              </a:pathLst>
            </a:custGeom>
            <a:solidFill>
              <a:srgbClr val="FFC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442"/>
            <p:cNvSpPr/>
            <p:nvPr/>
          </p:nvSpPr>
          <p:spPr>
            <a:xfrm>
              <a:off x="3284175" y="1698325"/>
              <a:ext cx="61750" cy="153250"/>
            </a:xfrm>
            <a:custGeom>
              <a:avLst/>
              <a:gdLst/>
              <a:ahLst/>
              <a:cxnLst/>
              <a:rect l="l" t="t" r="r" b="b"/>
              <a:pathLst>
                <a:path w="2470" h="6130" extrusionOk="0">
                  <a:moveTo>
                    <a:pt x="1735" y="0"/>
                  </a:moveTo>
                  <a:cubicBezTo>
                    <a:pt x="1335" y="34"/>
                    <a:pt x="1102" y="167"/>
                    <a:pt x="968" y="601"/>
                  </a:cubicBezTo>
                  <a:cubicBezTo>
                    <a:pt x="801" y="1168"/>
                    <a:pt x="434" y="1735"/>
                    <a:pt x="401" y="2302"/>
                  </a:cubicBezTo>
                  <a:cubicBezTo>
                    <a:pt x="268" y="3570"/>
                    <a:pt x="1" y="4904"/>
                    <a:pt x="635" y="6105"/>
                  </a:cubicBezTo>
                  <a:cubicBezTo>
                    <a:pt x="701" y="6122"/>
                    <a:pt x="768" y="6130"/>
                    <a:pt x="826" y="6130"/>
                  </a:cubicBezTo>
                  <a:cubicBezTo>
                    <a:pt x="885" y="6130"/>
                    <a:pt x="935" y="6122"/>
                    <a:pt x="968" y="6105"/>
                  </a:cubicBezTo>
                  <a:cubicBezTo>
                    <a:pt x="1402" y="5738"/>
                    <a:pt x="2169" y="5838"/>
                    <a:pt x="2403" y="5137"/>
                  </a:cubicBezTo>
                  <a:cubicBezTo>
                    <a:pt x="2302" y="4337"/>
                    <a:pt x="2469" y="3570"/>
                    <a:pt x="2236" y="2802"/>
                  </a:cubicBezTo>
                  <a:cubicBezTo>
                    <a:pt x="2136" y="2569"/>
                    <a:pt x="2136" y="2269"/>
                    <a:pt x="2169" y="2002"/>
                  </a:cubicBezTo>
                  <a:cubicBezTo>
                    <a:pt x="2136" y="1902"/>
                    <a:pt x="2102" y="1768"/>
                    <a:pt x="1969" y="1668"/>
                  </a:cubicBezTo>
                  <a:cubicBezTo>
                    <a:pt x="1135" y="1335"/>
                    <a:pt x="2269" y="1268"/>
                    <a:pt x="2069" y="1001"/>
                  </a:cubicBezTo>
                  <a:cubicBezTo>
                    <a:pt x="2002" y="768"/>
                    <a:pt x="2102" y="501"/>
                    <a:pt x="1969" y="267"/>
                  </a:cubicBezTo>
                  <a:lnTo>
                    <a:pt x="1735" y="0"/>
                  </a:lnTo>
                  <a:close/>
                </a:path>
              </a:pathLst>
            </a:custGeom>
            <a:solidFill>
              <a:srgbClr val="FFBD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442"/>
            <p:cNvSpPr/>
            <p:nvPr/>
          </p:nvSpPr>
          <p:spPr>
            <a:xfrm>
              <a:off x="3544375" y="3756950"/>
              <a:ext cx="36700" cy="137350"/>
            </a:xfrm>
            <a:custGeom>
              <a:avLst/>
              <a:gdLst/>
              <a:ahLst/>
              <a:cxnLst/>
              <a:rect l="l" t="t" r="r" b="b"/>
              <a:pathLst>
                <a:path w="1468" h="5494" extrusionOk="0">
                  <a:moveTo>
                    <a:pt x="322" y="1"/>
                  </a:moveTo>
                  <a:cubicBezTo>
                    <a:pt x="275" y="1"/>
                    <a:pt x="204" y="24"/>
                    <a:pt x="134" y="48"/>
                  </a:cubicBezTo>
                  <a:cubicBezTo>
                    <a:pt x="0" y="1682"/>
                    <a:pt x="67" y="3350"/>
                    <a:pt x="267" y="4985"/>
                  </a:cubicBezTo>
                  <a:cubicBezTo>
                    <a:pt x="300" y="5085"/>
                    <a:pt x="300" y="5218"/>
                    <a:pt x="300" y="5352"/>
                  </a:cubicBezTo>
                  <a:cubicBezTo>
                    <a:pt x="341" y="5454"/>
                    <a:pt x="382" y="5493"/>
                    <a:pt x="431" y="5493"/>
                  </a:cubicBezTo>
                  <a:cubicBezTo>
                    <a:pt x="461" y="5493"/>
                    <a:pt x="495" y="5478"/>
                    <a:pt x="534" y="5452"/>
                  </a:cubicBezTo>
                  <a:cubicBezTo>
                    <a:pt x="1034" y="5185"/>
                    <a:pt x="1268" y="4718"/>
                    <a:pt x="1368" y="4184"/>
                  </a:cubicBezTo>
                  <a:cubicBezTo>
                    <a:pt x="1468" y="3517"/>
                    <a:pt x="1268" y="2950"/>
                    <a:pt x="1068" y="2349"/>
                  </a:cubicBezTo>
                  <a:cubicBezTo>
                    <a:pt x="901" y="1882"/>
                    <a:pt x="467" y="1315"/>
                    <a:pt x="601" y="1015"/>
                  </a:cubicBezTo>
                  <a:cubicBezTo>
                    <a:pt x="901" y="515"/>
                    <a:pt x="501" y="348"/>
                    <a:pt x="367" y="14"/>
                  </a:cubicBezTo>
                  <a:cubicBezTo>
                    <a:pt x="357" y="5"/>
                    <a:pt x="342" y="1"/>
                    <a:pt x="322" y="1"/>
                  </a:cubicBezTo>
                  <a:close/>
                </a:path>
              </a:pathLst>
            </a:custGeom>
            <a:solidFill>
              <a:srgbClr val="75A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442"/>
            <p:cNvSpPr/>
            <p:nvPr/>
          </p:nvSpPr>
          <p:spPr>
            <a:xfrm>
              <a:off x="3588575" y="2968150"/>
              <a:ext cx="124125" cy="65325"/>
            </a:xfrm>
            <a:custGeom>
              <a:avLst/>
              <a:gdLst/>
              <a:ahLst/>
              <a:cxnLst/>
              <a:rect l="l" t="t" r="r" b="b"/>
              <a:pathLst>
                <a:path w="4965" h="2613" extrusionOk="0">
                  <a:moveTo>
                    <a:pt x="4189" y="0"/>
                  </a:moveTo>
                  <a:cubicBezTo>
                    <a:pt x="4133" y="0"/>
                    <a:pt x="4071" y="4"/>
                    <a:pt x="4003" y="11"/>
                  </a:cubicBezTo>
                  <a:cubicBezTo>
                    <a:pt x="3887" y="85"/>
                    <a:pt x="3774" y="108"/>
                    <a:pt x="3662" y="108"/>
                  </a:cubicBezTo>
                  <a:cubicBezTo>
                    <a:pt x="3462" y="108"/>
                    <a:pt x="3267" y="33"/>
                    <a:pt x="3063" y="33"/>
                  </a:cubicBezTo>
                  <a:cubicBezTo>
                    <a:pt x="3021" y="33"/>
                    <a:pt x="2979" y="36"/>
                    <a:pt x="2936" y="44"/>
                  </a:cubicBezTo>
                  <a:cubicBezTo>
                    <a:pt x="2429" y="257"/>
                    <a:pt x="1900" y="321"/>
                    <a:pt x="1368" y="321"/>
                  </a:cubicBezTo>
                  <a:cubicBezTo>
                    <a:pt x="1234" y="321"/>
                    <a:pt x="1101" y="317"/>
                    <a:pt x="968" y="311"/>
                  </a:cubicBezTo>
                  <a:cubicBezTo>
                    <a:pt x="834" y="311"/>
                    <a:pt x="734" y="311"/>
                    <a:pt x="567" y="244"/>
                  </a:cubicBezTo>
                  <a:cubicBezTo>
                    <a:pt x="467" y="277"/>
                    <a:pt x="434" y="377"/>
                    <a:pt x="334" y="444"/>
                  </a:cubicBezTo>
                  <a:cubicBezTo>
                    <a:pt x="234" y="578"/>
                    <a:pt x="267" y="778"/>
                    <a:pt x="134" y="911"/>
                  </a:cubicBezTo>
                  <a:lnTo>
                    <a:pt x="134" y="1111"/>
                  </a:lnTo>
                  <a:cubicBezTo>
                    <a:pt x="67" y="1612"/>
                    <a:pt x="0" y="2112"/>
                    <a:pt x="234" y="2612"/>
                  </a:cubicBezTo>
                  <a:cubicBezTo>
                    <a:pt x="534" y="2212"/>
                    <a:pt x="300" y="1678"/>
                    <a:pt x="467" y="1211"/>
                  </a:cubicBezTo>
                  <a:cubicBezTo>
                    <a:pt x="664" y="720"/>
                    <a:pt x="896" y="428"/>
                    <a:pt x="1205" y="428"/>
                  </a:cubicBezTo>
                  <a:cubicBezTo>
                    <a:pt x="1316" y="428"/>
                    <a:pt x="1436" y="465"/>
                    <a:pt x="1568" y="544"/>
                  </a:cubicBezTo>
                  <a:cubicBezTo>
                    <a:pt x="2268" y="945"/>
                    <a:pt x="3102" y="1011"/>
                    <a:pt x="3836" y="1278"/>
                  </a:cubicBezTo>
                  <a:cubicBezTo>
                    <a:pt x="3928" y="1352"/>
                    <a:pt x="4041" y="1375"/>
                    <a:pt x="4157" y="1375"/>
                  </a:cubicBezTo>
                  <a:cubicBezTo>
                    <a:pt x="4251" y="1375"/>
                    <a:pt x="4347" y="1360"/>
                    <a:pt x="4437" y="1345"/>
                  </a:cubicBezTo>
                  <a:cubicBezTo>
                    <a:pt x="4503" y="1278"/>
                    <a:pt x="4603" y="1211"/>
                    <a:pt x="4637" y="1111"/>
                  </a:cubicBezTo>
                  <a:cubicBezTo>
                    <a:pt x="4699" y="614"/>
                    <a:pt x="4964" y="0"/>
                    <a:pt x="4189" y="0"/>
                  </a:cubicBezTo>
                  <a:close/>
                </a:path>
              </a:pathLst>
            </a:custGeom>
            <a:solidFill>
              <a:srgbClr val="CAD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442"/>
            <p:cNvSpPr/>
            <p:nvPr/>
          </p:nvSpPr>
          <p:spPr>
            <a:xfrm>
              <a:off x="2974800" y="4264950"/>
              <a:ext cx="70075" cy="77800"/>
            </a:xfrm>
            <a:custGeom>
              <a:avLst/>
              <a:gdLst/>
              <a:ahLst/>
              <a:cxnLst/>
              <a:rect l="l" t="t" r="r" b="b"/>
              <a:pathLst>
                <a:path w="2803" h="3112" extrusionOk="0">
                  <a:moveTo>
                    <a:pt x="808" y="0"/>
                  </a:moveTo>
                  <a:cubicBezTo>
                    <a:pt x="568" y="0"/>
                    <a:pt x="309" y="132"/>
                    <a:pt x="34" y="343"/>
                  </a:cubicBezTo>
                  <a:cubicBezTo>
                    <a:pt x="0" y="476"/>
                    <a:pt x="0" y="576"/>
                    <a:pt x="134" y="709"/>
                  </a:cubicBezTo>
                  <a:cubicBezTo>
                    <a:pt x="267" y="843"/>
                    <a:pt x="200" y="1043"/>
                    <a:pt x="367" y="1143"/>
                  </a:cubicBezTo>
                  <a:cubicBezTo>
                    <a:pt x="501" y="1243"/>
                    <a:pt x="467" y="1410"/>
                    <a:pt x="634" y="1543"/>
                  </a:cubicBezTo>
                  <a:cubicBezTo>
                    <a:pt x="701" y="1577"/>
                    <a:pt x="768" y="1677"/>
                    <a:pt x="834" y="1744"/>
                  </a:cubicBezTo>
                  <a:cubicBezTo>
                    <a:pt x="868" y="1810"/>
                    <a:pt x="868" y="1877"/>
                    <a:pt x="868" y="1910"/>
                  </a:cubicBezTo>
                  <a:cubicBezTo>
                    <a:pt x="934" y="2010"/>
                    <a:pt x="1001" y="2077"/>
                    <a:pt x="1101" y="2177"/>
                  </a:cubicBezTo>
                  <a:cubicBezTo>
                    <a:pt x="1201" y="2311"/>
                    <a:pt x="1168" y="2511"/>
                    <a:pt x="1335" y="2577"/>
                  </a:cubicBezTo>
                  <a:cubicBezTo>
                    <a:pt x="1435" y="2644"/>
                    <a:pt x="1468" y="2711"/>
                    <a:pt x="1535" y="2811"/>
                  </a:cubicBezTo>
                  <a:cubicBezTo>
                    <a:pt x="1601" y="2844"/>
                    <a:pt x="1601" y="2911"/>
                    <a:pt x="1601" y="2978"/>
                  </a:cubicBezTo>
                  <a:cubicBezTo>
                    <a:pt x="1635" y="3044"/>
                    <a:pt x="1702" y="3078"/>
                    <a:pt x="1702" y="3111"/>
                  </a:cubicBezTo>
                  <a:cubicBezTo>
                    <a:pt x="1802" y="3044"/>
                    <a:pt x="1835" y="2944"/>
                    <a:pt x="1868" y="2878"/>
                  </a:cubicBezTo>
                  <a:cubicBezTo>
                    <a:pt x="1935" y="2444"/>
                    <a:pt x="2269" y="2277"/>
                    <a:pt x="2535" y="2077"/>
                  </a:cubicBezTo>
                  <a:cubicBezTo>
                    <a:pt x="2669" y="2010"/>
                    <a:pt x="2769" y="1877"/>
                    <a:pt x="2802" y="1744"/>
                  </a:cubicBezTo>
                  <a:cubicBezTo>
                    <a:pt x="2802" y="1577"/>
                    <a:pt x="2702" y="1443"/>
                    <a:pt x="2602" y="1377"/>
                  </a:cubicBezTo>
                  <a:cubicBezTo>
                    <a:pt x="2335" y="1243"/>
                    <a:pt x="2135" y="1076"/>
                    <a:pt x="1935" y="876"/>
                  </a:cubicBezTo>
                  <a:cubicBezTo>
                    <a:pt x="1802" y="743"/>
                    <a:pt x="1635" y="643"/>
                    <a:pt x="1501" y="509"/>
                  </a:cubicBezTo>
                  <a:cubicBezTo>
                    <a:pt x="1295" y="149"/>
                    <a:pt x="1063" y="0"/>
                    <a:pt x="808" y="0"/>
                  </a:cubicBezTo>
                  <a:close/>
                </a:path>
              </a:pathLst>
            </a:custGeom>
            <a:solidFill>
              <a:srgbClr val="FEC2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442"/>
            <p:cNvSpPr/>
            <p:nvPr/>
          </p:nvSpPr>
          <p:spPr>
            <a:xfrm>
              <a:off x="3340050" y="1336325"/>
              <a:ext cx="33400" cy="116025"/>
            </a:xfrm>
            <a:custGeom>
              <a:avLst/>
              <a:gdLst/>
              <a:ahLst/>
              <a:cxnLst/>
              <a:rect l="l" t="t" r="r" b="b"/>
              <a:pathLst>
                <a:path w="1336" h="4641" extrusionOk="0">
                  <a:moveTo>
                    <a:pt x="663" y="1"/>
                  </a:moveTo>
                  <a:cubicBezTo>
                    <a:pt x="473" y="1"/>
                    <a:pt x="368" y="209"/>
                    <a:pt x="368" y="604"/>
                  </a:cubicBezTo>
                  <a:cubicBezTo>
                    <a:pt x="334" y="1605"/>
                    <a:pt x="368" y="2605"/>
                    <a:pt x="101" y="3606"/>
                  </a:cubicBezTo>
                  <a:cubicBezTo>
                    <a:pt x="34" y="3973"/>
                    <a:pt x="1" y="4440"/>
                    <a:pt x="534" y="4640"/>
                  </a:cubicBezTo>
                  <a:lnTo>
                    <a:pt x="701" y="4640"/>
                  </a:lnTo>
                  <a:cubicBezTo>
                    <a:pt x="901" y="4440"/>
                    <a:pt x="735" y="4140"/>
                    <a:pt x="935" y="3940"/>
                  </a:cubicBezTo>
                  <a:lnTo>
                    <a:pt x="935" y="3573"/>
                  </a:lnTo>
                  <a:cubicBezTo>
                    <a:pt x="1202" y="3139"/>
                    <a:pt x="868" y="2705"/>
                    <a:pt x="1102" y="2272"/>
                  </a:cubicBezTo>
                  <a:cubicBezTo>
                    <a:pt x="1335" y="1638"/>
                    <a:pt x="1102" y="971"/>
                    <a:pt x="1168" y="304"/>
                  </a:cubicBezTo>
                  <a:cubicBezTo>
                    <a:pt x="964" y="100"/>
                    <a:pt x="793" y="1"/>
                    <a:pt x="663" y="1"/>
                  </a:cubicBezTo>
                  <a:close/>
                </a:path>
              </a:pathLst>
            </a:custGeom>
            <a:solidFill>
              <a:srgbClr val="FF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442"/>
            <p:cNvSpPr/>
            <p:nvPr/>
          </p:nvSpPr>
          <p:spPr>
            <a:xfrm>
              <a:off x="3335875" y="1259675"/>
              <a:ext cx="38400" cy="78550"/>
            </a:xfrm>
            <a:custGeom>
              <a:avLst/>
              <a:gdLst/>
              <a:ahLst/>
              <a:cxnLst/>
              <a:rect l="l" t="t" r="r" b="b"/>
              <a:pathLst>
                <a:path w="1536" h="3142" extrusionOk="0">
                  <a:moveTo>
                    <a:pt x="668" y="1"/>
                  </a:moveTo>
                  <a:cubicBezTo>
                    <a:pt x="1" y="935"/>
                    <a:pt x="568" y="1935"/>
                    <a:pt x="501" y="2869"/>
                  </a:cubicBezTo>
                  <a:cubicBezTo>
                    <a:pt x="454" y="3108"/>
                    <a:pt x="644" y="3142"/>
                    <a:pt x="842" y="3142"/>
                  </a:cubicBezTo>
                  <a:cubicBezTo>
                    <a:pt x="921" y="3142"/>
                    <a:pt x="1002" y="3136"/>
                    <a:pt x="1068" y="3136"/>
                  </a:cubicBezTo>
                  <a:cubicBezTo>
                    <a:pt x="1235" y="3036"/>
                    <a:pt x="1269" y="2936"/>
                    <a:pt x="1369" y="2769"/>
                  </a:cubicBezTo>
                  <a:cubicBezTo>
                    <a:pt x="1335" y="2703"/>
                    <a:pt x="1335" y="2669"/>
                    <a:pt x="1369" y="2636"/>
                  </a:cubicBezTo>
                  <a:cubicBezTo>
                    <a:pt x="1335" y="2636"/>
                    <a:pt x="1335" y="2602"/>
                    <a:pt x="1335" y="2602"/>
                  </a:cubicBezTo>
                  <a:cubicBezTo>
                    <a:pt x="1269" y="2502"/>
                    <a:pt x="1335" y="2436"/>
                    <a:pt x="1369" y="2369"/>
                  </a:cubicBezTo>
                  <a:cubicBezTo>
                    <a:pt x="1502" y="1869"/>
                    <a:pt x="1535" y="1368"/>
                    <a:pt x="1202" y="968"/>
                  </a:cubicBezTo>
                  <a:cubicBezTo>
                    <a:pt x="1035" y="634"/>
                    <a:pt x="1335" y="34"/>
                    <a:pt x="668" y="1"/>
                  </a:cubicBezTo>
                  <a:close/>
                </a:path>
              </a:pathLst>
            </a:custGeom>
            <a:solidFill>
              <a:srgbClr val="FF96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442"/>
            <p:cNvSpPr/>
            <p:nvPr/>
          </p:nvSpPr>
          <p:spPr>
            <a:xfrm>
              <a:off x="3382575" y="2476900"/>
              <a:ext cx="25900" cy="87075"/>
            </a:xfrm>
            <a:custGeom>
              <a:avLst/>
              <a:gdLst/>
              <a:ahLst/>
              <a:cxnLst/>
              <a:rect l="l" t="t" r="r" b="b"/>
              <a:pathLst>
                <a:path w="1036" h="3483" extrusionOk="0">
                  <a:moveTo>
                    <a:pt x="632" y="1"/>
                  </a:moveTo>
                  <a:cubicBezTo>
                    <a:pt x="614" y="1"/>
                    <a:pt x="593" y="5"/>
                    <a:pt x="568" y="13"/>
                  </a:cubicBezTo>
                  <a:cubicBezTo>
                    <a:pt x="568" y="380"/>
                    <a:pt x="34" y="714"/>
                    <a:pt x="535" y="1147"/>
                  </a:cubicBezTo>
                  <a:cubicBezTo>
                    <a:pt x="635" y="1214"/>
                    <a:pt x="568" y="1447"/>
                    <a:pt x="468" y="1514"/>
                  </a:cubicBezTo>
                  <a:cubicBezTo>
                    <a:pt x="134" y="1781"/>
                    <a:pt x="68" y="1948"/>
                    <a:pt x="468" y="2148"/>
                  </a:cubicBezTo>
                  <a:cubicBezTo>
                    <a:pt x="1" y="2782"/>
                    <a:pt x="535" y="3115"/>
                    <a:pt x="868" y="3482"/>
                  </a:cubicBezTo>
                  <a:cubicBezTo>
                    <a:pt x="1035" y="2615"/>
                    <a:pt x="868" y="1714"/>
                    <a:pt x="868" y="814"/>
                  </a:cubicBezTo>
                  <a:cubicBezTo>
                    <a:pt x="868" y="680"/>
                    <a:pt x="835" y="547"/>
                    <a:pt x="735" y="480"/>
                  </a:cubicBezTo>
                  <a:lnTo>
                    <a:pt x="735" y="113"/>
                  </a:lnTo>
                  <a:cubicBezTo>
                    <a:pt x="710" y="38"/>
                    <a:pt x="685" y="1"/>
                    <a:pt x="632" y="1"/>
                  </a:cubicBezTo>
                  <a:close/>
                </a:path>
              </a:pathLst>
            </a:custGeom>
            <a:solidFill>
              <a:srgbClr val="FFC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442"/>
            <p:cNvSpPr/>
            <p:nvPr/>
          </p:nvSpPr>
          <p:spPr>
            <a:xfrm>
              <a:off x="4871975" y="2409350"/>
              <a:ext cx="50075" cy="31300"/>
            </a:xfrm>
            <a:custGeom>
              <a:avLst/>
              <a:gdLst/>
              <a:ahLst/>
              <a:cxnLst/>
              <a:rect l="l" t="t" r="r" b="b"/>
              <a:pathLst>
                <a:path w="2003" h="1252" extrusionOk="0">
                  <a:moveTo>
                    <a:pt x="227" y="0"/>
                  </a:moveTo>
                  <a:cubicBezTo>
                    <a:pt x="148" y="0"/>
                    <a:pt x="74" y="25"/>
                    <a:pt x="1" y="80"/>
                  </a:cubicBezTo>
                  <a:cubicBezTo>
                    <a:pt x="306" y="907"/>
                    <a:pt x="511" y="1252"/>
                    <a:pt x="960" y="1252"/>
                  </a:cubicBezTo>
                  <a:cubicBezTo>
                    <a:pt x="1199" y="1252"/>
                    <a:pt x="1507" y="1154"/>
                    <a:pt x="1936" y="981"/>
                  </a:cubicBezTo>
                  <a:cubicBezTo>
                    <a:pt x="2002" y="880"/>
                    <a:pt x="2002" y="747"/>
                    <a:pt x="1936" y="680"/>
                  </a:cubicBezTo>
                  <a:cubicBezTo>
                    <a:pt x="1835" y="547"/>
                    <a:pt x="1635" y="580"/>
                    <a:pt x="1502" y="480"/>
                  </a:cubicBezTo>
                  <a:cubicBezTo>
                    <a:pt x="1435" y="347"/>
                    <a:pt x="1202" y="380"/>
                    <a:pt x="1102" y="247"/>
                  </a:cubicBezTo>
                  <a:cubicBezTo>
                    <a:pt x="968" y="147"/>
                    <a:pt x="768" y="180"/>
                    <a:pt x="635" y="47"/>
                  </a:cubicBezTo>
                  <a:lnTo>
                    <a:pt x="434" y="47"/>
                  </a:lnTo>
                  <a:cubicBezTo>
                    <a:pt x="360" y="17"/>
                    <a:pt x="291" y="0"/>
                    <a:pt x="227" y="0"/>
                  </a:cubicBezTo>
                  <a:close/>
                </a:path>
              </a:pathLst>
            </a:custGeom>
            <a:solidFill>
              <a:srgbClr val="DDD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442"/>
            <p:cNvSpPr/>
            <p:nvPr/>
          </p:nvSpPr>
          <p:spPr>
            <a:xfrm>
              <a:off x="3392600" y="2567775"/>
              <a:ext cx="25025" cy="66250"/>
            </a:xfrm>
            <a:custGeom>
              <a:avLst/>
              <a:gdLst/>
              <a:ahLst/>
              <a:cxnLst/>
              <a:rect l="l" t="t" r="r" b="b"/>
              <a:pathLst>
                <a:path w="1001" h="2650" extrusionOk="0">
                  <a:moveTo>
                    <a:pt x="540" y="1"/>
                  </a:moveTo>
                  <a:cubicBezTo>
                    <a:pt x="518" y="1"/>
                    <a:pt x="494" y="5"/>
                    <a:pt x="467" y="14"/>
                  </a:cubicBezTo>
                  <a:cubicBezTo>
                    <a:pt x="401" y="181"/>
                    <a:pt x="67" y="248"/>
                    <a:pt x="300" y="581"/>
                  </a:cubicBezTo>
                  <a:cubicBezTo>
                    <a:pt x="601" y="1015"/>
                    <a:pt x="601" y="1515"/>
                    <a:pt x="300" y="1982"/>
                  </a:cubicBezTo>
                  <a:cubicBezTo>
                    <a:pt x="0" y="2482"/>
                    <a:pt x="334" y="2583"/>
                    <a:pt x="734" y="2649"/>
                  </a:cubicBezTo>
                  <a:cubicBezTo>
                    <a:pt x="1001" y="2082"/>
                    <a:pt x="767" y="1548"/>
                    <a:pt x="767" y="981"/>
                  </a:cubicBezTo>
                  <a:cubicBezTo>
                    <a:pt x="734" y="715"/>
                    <a:pt x="834" y="481"/>
                    <a:pt x="634" y="248"/>
                  </a:cubicBezTo>
                  <a:cubicBezTo>
                    <a:pt x="601" y="181"/>
                    <a:pt x="601" y="147"/>
                    <a:pt x="634" y="81"/>
                  </a:cubicBezTo>
                  <a:cubicBezTo>
                    <a:pt x="634" y="32"/>
                    <a:pt x="598" y="1"/>
                    <a:pt x="540" y="1"/>
                  </a:cubicBezTo>
                  <a:close/>
                </a:path>
              </a:pathLst>
            </a:custGeom>
            <a:solidFill>
              <a:srgbClr val="FFC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442"/>
            <p:cNvSpPr/>
            <p:nvPr/>
          </p:nvSpPr>
          <p:spPr>
            <a:xfrm>
              <a:off x="3311700" y="1725850"/>
              <a:ext cx="26725" cy="21800"/>
            </a:xfrm>
            <a:custGeom>
              <a:avLst/>
              <a:gdLst/>
              <a:ahLst/>
              <a:cxnLst/>
              <a:rect l="l" t="t" r="r" b="b"/>
              <a:pathLst>
                <a:path w="1069" h="872" extrusionOk="0">
                  <a:moveTo>
                    <a:pt x="868" y="0"/>
                  </a:moveTo>
                  <a:cubicBezTo>
                    <a:pt x="468" y="34"/>
                    <a:pt x="1" y="67"/>
                    <a:pt x="67" y="567"/>
                  </a:cubicBezTo>
                  <a:cubicBezTo>
                    <a:pt x="119" y="799"/>
                    <a:pt x="215" y="872"/>
                    <a:pt x="329" y="872"/>
                  </a:cubicBezTo>
                  <a:cubicBezTo>
                    <a:pt x="511" y="872"/>
                    <a:pt x="737" y="688"/>
                    <a:pt x="901" y="667"/>
                  </a:cubicBezTo>
                  <a:cubicBezTo>
                    <a:pt x="926" y="676"/>
                    <a:pt x="947" y="680"/>
                    <a:pt x="965" y="680"/>
                  </a:cubicBezTo>
                  <a:cubicBezTo>
                    <a:pt x="1018" y="680"/>
                    <a:pt x="1043" y="642"/>
                    <a:pt x="1068" y="567"/>
                  </a:cubicBezTo>
                  <a:lnTo>
                    <a:pt x="1068" y="501"/>
                  </a:lnTo>
                  <a:cubicBezTo>
                    <a:pt x="1001" y="334"/>
                    <a:pt x="1035" y="134"/>
                    <a:pt x="868" y="0"/>
                  </a:cubicBezTo>
                  <a:close/>
                </a:path>
              </a:pathLst>
            </a:custGeom>
            <a:solidFill>
              <a:srgbClr val="FFB9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442"/>
            <p:cNvSpPr/>
            <p:nvPr/>
          </p:nvSpPr>
          <p:spPr>
            <a:xfrm>
              <a:off x="4589275" y="4097600"/>
              <a:ext cx="60900" cy="15575"/>
            </a:xfrm>
            <a:custGeom>
              <a:avLst/>
              <a:gdLst/>
              <a:ahLst/>
              <a:cxnLst/>
              <a:rect l="l" t="t" r="r" b="b"/>
              <a:pathLst>
                <a:path w="2436" h="623" extrusionOk="0">
                  <a:moveTo>
                    <a:pt x="1120" y="0"/>
                  </a:moveTo>
                  <a:cubicBezTo>
                    <a:pt x="837" y="0"/>
                    <a:pt x="564" y="59"/>
                    <a:pt x="301" y="265"/>
                  </a:cubicBezTo>
                  <a:cubicBezTo>
                    <a:pt x="201" y="265"/>
                    <a:pt x="134" y="332"/>
                    <a:pt x="67" y="332"/>
                  </a:cubicBezTo>
                  <a:cubicBezTo>
                    <a:pt x="1" y="332"/>
                    <a:pt x="1" y="365"/>
                    <a:pt x="1" y="398"/>
                  </a:cubicBezTo>
                  <a:cubicBezTo>
                    <a:pt x="1" y="432"/>
                    <a:pt x="67" y="499"/>
                    <a:pt x="134" y="499"/>
                  </a:cubicBezTo>
                  <a:lnTo>
                    <a:pt x="201" y="499"/>
                  </a:lnTo>
                  <a:lnTo>
                    <a:pt x="301" y="532"/>
                  </a:lnTo>
                  <a:cubicBezTo>
                    <a:pt x="603" y="589"/>
                    <a:pt x="910" y="622"/>
                    <a:pt x="1219" y="622"/>
                  </a:cubicBezTo>
                  <a:cubicBezTo>
                    <a:pt x="1627" y="622"/>
                    <a:pt x="2037" y="565"/>
                    <a:pt x="2436" y="432"/>
                  </a:cubicBezTo>
                  <a:lnTo>
                    <a:pt x="2436" y="232"/>
                  </a:lnTo>
                  <a:cubicBezTo>
                    <a:pt x="2280" y="128"/>
                    <a:pt x="2103" y="44"/>
                    <a:pt x="1938" y="44"/>
                  </a:cubicBezTo>
                  <a:cubicBezTo>
                    <a:pt x="1891" y="44"/>
                    <a:pt x="1846" y="50"/>
                    <a:pt x="1802" y="65"/>
                  </a:cubicBezTo>
                  <a:cubicBezTo>
                    <a:pt x="1568" y="36"/>
                    <a:pt x="1341" y="0"/>
                    <a:pt x="1120" y="0"/>
                  </a:cubicBezTo>
                  <a:close/>
                </a:path>
              </a:pathLst>
            </a:custGeom>
            <a:solidFill>
              <a:srgbClr val="7CB6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442"/>
            <p:cNvSpPr/>
            <p:nvPr/>
          </p:nvSpPr>
          <p:spPr>
            <a:xfrm>
              <a:off x="3965500" y="2254550"/>
              <a:ext cx="29225" cy="5875"/>
            </a:xfrm>
            <a:custGeom>
              <a:avLst/>
              <a:gdLst/>
              <a:ahLst/>
              <a:cxnLst/>
              <a:rect l="l" t="t" r="r" b="b"/>
              <a:pathLst>
                <a:path w="1169" h="235" extrusionOk="0">
                  <a:moveTo>
                    <a:pt x="534" y="1"/>
                  </a:moveTo>
                  <a:cubicBezTo>
                    <a:pt x="401" y="1"/>
                    <a:pt x="234" y="1"/>
                    <a:pt x="67" y="34"/>
                  </a:cubicBezTo>
                  <a:cubicBezTo>
                    <a:pt x="34" y="34"/>
                    <a:pt x="34" y="67"/>
                    <a:pt x="1" y="101"/>
                  </a:cubicBezTo>
                  <a:cubicBezTo>
                    <a:pt x="1" y="168"/>
                    <a:pt x="1" y="201"/>
                    <a:pt x="67" y="234"/>
                  </a:cubicBezTo>
                  <a:cubicBezTo>
                    <a:pt x="130" y="223"/>
                    <a:pt x="194" y="219"/>
                    <a:pt x="260" y="219"/>
                  </a:cubicBezTo>
                  <a:cubicBezTo>
                    <a:pt x="375" y="219"/>
                    <a:pt x="492" y="230"/>
                    <a:pt x="608" y="230"/>
                  </a:cubicBezTo>
                  <a:cubicBezTo>
                    <a:pt x="812" y="230"/>
                    <a:pt x="1009" y="195"/>
                    <a:pt x="1168" y="1"/>
                  </a:cubicBezTo>
                  <a:close/>
                </a:path>
              </a:pathLst>
            </a:custGeom>
            <a:solidFill>
              <a:srgbClr val="E2E0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442"/>
            <p:cNvSpPr/>
            <p:nvPr/>
          </p:nvSpPr>
          <p:spPr>
            <a:xfrm>
              <a:off x="3671125" y="2997325"/>
              <a:ext cx="437000" cy="1004350"/>
            </a:xfrm>
            <a:custGeom>
              <a:avLst/>
              <a:gdLst/>
              <a:ahLst/>
              <a:cxnLst/>
              <a:rect l="l" t="t" r="r" b="b"/>
              <a:pathLst>
                <a:path w="17480" h="40174" extrusionOk="0">
                  <a:moveTo>
                    <a:pt x="2112" y="1"/>
                  </a:moveTo>
                  <a:cubicBezTo>
                    <a:pt x="1855" y="1"/>
                    <a:pt x="1623" y="69"/>
                    <a:pt x="1435" y="311"/>
                  </a:cubicBezTo>
                  <a:cubicBezTo>
                    <a:pt x="1366" y="887"/>
                    <a:pt x="1344" y="1066"/>
                    <a:pt x="1096" y="1066"/>
                  </a:cubicBezTo>
                  <a:cubicBezTo>
                    <a:pt x="984" y="1066"/>
                    <a:pt x="828" y="1030"/>
                    <a:pt x="601" y="978"/>
                  </a:cubicBezTo>
                  <a:cubicBezTo>
                    <a:pt x="473" y="927"/>
                    <a:pt x="365" y="856"/>
                    <a:pt x="231" y="856"/>
                  </a:cubicBezTo>
                  <a:cubicBezTo>
                    <a:pt x="190" y="856"/>
                    <a:pt x="147" y="863"/>
                    <a:pt x="101" y="878"/>
                  </a:cubicBezTo>
                  <a:cubicBezTo>
                    <a:pt x="1" y="1646"/>
                    <a:pt x="1" y="1712"/>
                    <a:pt x="701" y="1712"/>
                  </a:cubicBezTo>
                  <a:cubicBezTo>
                    <a:pt x="1268" y="1712"/>
                    <a:pt x="1268" y="1912"/>
                    <a:pt x="1268" y="2246"/>
                  </a:cubicBezTo>
                  <a:cubicBezTo>
                    <a:pt x="1768" y="3480"/>
                    <a:pt x="1935" y="4714"/>
                    <a:pt x="1969" y="5982"/>
                  </a:cubicBezTo>
                  <a:cubicBezTo>
                    <a:pt x="2002" y="6582"/>
                    <a:pt x="1702" y="7250"/>
                    <a:pt x="2169" y="7883"/>
                  </a:cubicBezTo>
                  <a:cubicBezTo>
                    <a:pt x="2269" y="7983"/>
                    <a:pt x="2169" y="8150"/>
                    <a:pt x="2102" y="8250"/>
                  </a:cubicBezTo>
                  <a:cubicBezTo>
                    <a:pt x="1635" y="8917"/>
                    <a:pt x="1802" y="9651"/>
                    <a:pt x="2169" y="10252"/>
                  </a:cubicBezTo>
                  <a:cubicBezTo>
                    <a:pt x="2469" y="10719"/>
                    <a:pt x="2502" y="11219"/>
                    <a:pt x="2602" y="11753"/>
                  </a:cubicBezTo>
                  <a:cubicBezTo>
                    <a:pt x="2836" y="13321"/>
                    <a:pt x="2803" y="14888"/>
                    <a:pt x="3203" y="16389"/>
                  </a:cubicBezTo>
                  <a:cubicBezTo>
                    <a:pt x="3470" y="17223"/>
                    <a:pt x="3770" y="18191"/>
                    <a:pt x="3270" y="19058"/>
                  </a:cubicBezTo>
                  <a:cubicBezTo>
                    <a:pt x="3136" y="19225"/>
                    <a:pt x="3203" y="19425"/>
                    <a:pt x="3336" y="19658"/>
                  </a:cubicBezTo>
                  <a:cubicBezTo>
                    <a:pt x="4204" y="20826"/>
                    <a:pt x="4037" y="22194"/>
                    <a:pt x="4037" y="23494"/>
                  </a:cubicBezTo>
                  <a:cubicBezTo>
                    <a:pt x="4037" y="24162"/>
                    <a:pt x="3970" y="24829"/>
                    <a:pt x="4204" y="25429"/>
                  </a:cubicBezTo>
                  <a:cubicBezTo>
                    <a:pt x="4337" y="25830"/>
                    <a:pt x="4470" y="26196"/>
                    <a:pt x="4204" y="26563"/>
                  </a:cubicBezTo>
                  <a:cubicBezTo>
                    <a:pt x="3903" y="27064"/>
                    <a:pt x="4003" y="27531"/>
                    <a:pt x="4304" y="27998"/>
                  </a:cubicBezTo>
                  <a:cubicBezTo>
                    <a:pt x="4671" y="28565"/>
                    <a:pt x="4804" y="29165"/>
                    <a:pt x="4437" y="29766"/>
                  </a:cubicBezTo>
                  <a:cubicBezTo>
                    <a:pt x="4270" y="30033"/>
                    <a:pt x="4337" y="30233"/>
                    <a:pt x="4437" y="30500"/>
                  </a:cubicBezTo>
                  <a:cubicBezTo>
                    <a:pt x="4637" y="31100"/>
                    <a:pt x="4637" y="31734"/>
                    <a:pt x="4470" y="32368"/>
                  </a:cubicBezTo>
                  <a:cubicBezTo>
                    <a:pt x="4370" y="32701"/>
                    <a:pt x="4437" y="33068"/>
                    <a:pt x="4437" y="33402"/>
                  </a:cubicBezTo>
                  <a:cubicBezTo>
                    <a:pt x="4804" y="33735"/>
                    <a:pt x="5371" y="33535"/>
                    <a:pt x="5705" y="34002"/>
                  </a:cubicBezTo>
                  <a:cubicBezTo>
                    <a:pt x="5638" y="34269"/>
                    <a:pt x="5504" y="34669"/>
                    <a:pt x="5805" y="34869"/>
                  </a:cubicBezTo>
                  <a:cubicBezTo>
                    <a:pt x="6082" y="35063"/>
                    <a:pt x="6382" y="35418"/>
                    <a:pt x="6762" y="35418"/>
                  </a:cubicBezTo>
                  <a:cubicBezTo>
                    <a:pt x="6840" y="35418"/>
                    <a:pt x="6921" y="35404"/>
                    <a:pt x="7006" y="35370"/>
                  </a:cubicBezTo>
                  <a:cubicBezTo>
                    <a:pt x="7183" y="35299"/>
                    <a:pt x="7352" y="35266"/>
                    <a:pt x="7512" y="35266"/>
                  </a:cubicBezTo>
                  <a:cubicBezTo>
                    <a:pt x="7805" y="35266"/>
                    <a:pt x="8070" y="35376"/>
                    <a:pt x="8306" y="35570"/>
                  </a:cubicBezTo>
                  <a:cubicBezTo>
                    <a:pt x="8826" y="35999"/>
                    <a:pt x="9362" y="36230"/>
                    <a:pt x="9964" y="36230"/>
                  </a:cubicBezTo>
                  <a:cubicBezTo>
                    <a:pt x="10251" y="36230"/>
                    <a:pt x="10553" y="36178"/>
                    <a:pt x="10875" y="36070"/>
                  </a:cubicBezTo>
                  <a:cubicBezTo>
                    <a:pt x="11031" y="36030"/>
                    <a:pt x="11175" y="36010"/>
                    <a:pt x="11311" y="36010"/>
                  </a:cubicBezTo>
                  <a:cubicBezTo>
                    <a:pt x="11844" y="36010"/>
                    <a:pt x="12237" y="36319"/>
                    <a:pt x="12610" y="36904"/>
                  </a:cubicBezTo>
                  <a:cubicBezTo>
                    <a:pt x="12676" y="37071"/>
                    <a:pt x="12743" y="37271"/>
                    <a:pt x="12876" y="37338"/>
                  </a:cubicBezTo>
                  <a:cubicBezTo>
                    <a:pt x="13577" y="37538"/>
                    <a:pt x="13977" y="38172"/>
                    <a:pt x="14478" y="38672"/>
                  </a:cubicBezTo>
                  <a:cubicBezTo>
                    <a:pt x="14644" y="38839"/>
                    <a:pt x="14811" y="39006"/>
                    <a:pt x="15111" y="39006"/>
                  </a:cubicBezTo>
                  <a:cubicBezTo>
                    <a:pt x="15545" y="39006"/>
                    <a:pt x="15712" y="39272"/>
                    <a:pt x="15712" y="39706"/>
                  </a:cubicBezTo>
                  <a:cubicBezTo>
                    <a:pt x="15712" y="39906"/>
                    <a:pt x="15778" y="40040"/>
                    <a:pt x="15945" y="40173"/>
                  </a:cubicBezTo>
                  <a:cubicBezTo>
                    <a:pt x="16179" y="39940"/>
                    <a:pt x="16179" y="39606"/>
                    <a:pt x="16379" y="39373"/>
                  </a:cubicBezTo>
                  <a:cubicBezTo>
                    <a:pt x="16446" y="39272"/>
                    <a:pt x="16479" y="39172"/>
                    <a:pt x="16479" y="39072"/>
                  </a:cubicBezTo>
                  <a:cubicBezTo>
                    <a:pt x="16512" y="38739"/>
                    <a:pt x="16546" y="38405"/>
                    <a:pt x="16646" y="38072"/>
                  </a:cubicBezTo>
                  <a:cubicBezTo>
                    <a:pt x="16679" y="37771"/>
                    <a:pt x="16679" y="37438"/>
                    <a:pt x="16646" y="37171"/>
                  </a:cubicBezTo>
                  <a:cubicBezTo>
                    <a:pt x="16145" y="36237"/>
                    <a:pt x="16379" y="35236"/>
                    <a:pt x="16179" y="34336"/>
                  </a:cubicBezTo>
                  <a:cubicBezTo>
                    <a:pt x="16145" y="34002"/>
                    <a:pt x="16179" y="33502"/>
                    <a:pt x="15712" y="33435"/>
                  </a:cubicBezTo>
                  <a:cubicBezTo>
                    <a:pt x="15681" y="33431"/>
                    <a:pt x="15653" y="33429"/>
                    <a:pt x="15626" y="33429"/>
                  </a:cubicBezTo>
                  <a:cubicBezTo>
                    <a:pt x="15219" y="33429"/>
                    <a:pt x="15272" y="33889"/>
                    <a:pt x="15178" y="34202"/>
                  </a:cubicBezTo>
                  <a:cubicBezTo>
                    <a:pt x="15178" y="34256"/>
                    <a:pt x="15156" y="34354"/>
                    <a:pt x="15148" y="34354"/>
                  </a:cubicBezTo>
                  <a:cubicBezTo>
                    <a:pt x="15146" y="34354"/>
                    <a:pt x="15145" y="34348"/>
                    <a:pt x="15145" y="34336"/>
                  </a:cubicBezTo>
                  <a:cubicBezTo>
                    <a:pt x="15111" y="32601"/>
                    <a:pt x="15278" y="30666"/>
                    <a:pt x="15812" y="28765"/>
                  </a:cubicBezTo>
                  <a:cubicBezTo>
                    <a:pt x="16112" y="27831"/>
                    <a:pt x="16112" y="26864"/>
                    <a:pt x="15979" y="25896"/>
                  </a:cubicBezTo>
                  <a:cubicBezTo>
                    <a:pt x="15945" y="25563"/>
                    <a:pt x="15945" y="25262"/>
                    <a:pt x="16212" y="25062"/>
                  </a:cubicBezTo>
                  <a:cubicBezTo>
                    <a:pt x="16712" y="24695"/>
                    <a:pt x="16612" y="24328"/>
                    <a:pt x="16212" y="23995"/>
                  </a:cubicBezTo>
                  <a:cubicBezTo>
                    <a:pt x="15778" y="23561"/>
                    <a:pt x="15945" y="23228"/>
                    <a:pt x="16346" y="22927"/>
                  </a:cubicBezTo>
                  <a:cubicBezTo>
                    <a:pt x="16512" y="22861"/>
                    <a:pt x="16646" y="22727"/>
                    <a:pt x="16779" y="22594"/>
                  </a:cubicBezTo>
                  <a:cubicBezTo>
                    <a:pt x="17280" y="22027"/>
                    <a:pt x="17480" y="21326"/>
                    <a:pt x="17380" y="20526"/>
                  </a:cubicBezTo>
                  <a:cubicBezTo>
                    <a:pt x="17313" y="19892"/>
                    <a:pt x="16846" y="19692"/>
                    <a:pt x="16312" y="19525"/>
                  </a:cubicBezTo>
                  <a:cubicBezTo>
                    <a:pt x="15812" y="19358"/>
                    <a:pt x="15778" y="18658"/>
                    <a:pt x="16279" y="18224"/>
                  </a:cubicBezTo>
                  <a:cubicBezTo>
                    <a:pt x="16813" y="17757"/>
                    <a:pt x="16946" y="17223"/>
                    <a:pt x="16813" y="16523"/>
                  </a:cubicBezTo>
                  <a:cubicBezTo>
                    <a:pt x="16646" y="15589"/>
                    <a:pt x="16479" y="14688"/>
                    <a:pt x="16612" y="13754"/>
                  </a:cubicBezTo>
                  <a:cubicBezTo>
                    <a:pt x="16184" y="12745"/>
                    <a:pt x="15868" y="11624"/>
                    <a:pt x="14560" y="11624"/>
                  </a:cubicBezTo>
                  <a:cubicBezTo>
                    <a:pt x="14441" y="11624"/>
                    <a:pt x="14314" y="11633"/>
                    <a:pt x="14177" y="11653"/>
                  </a:cubicBezTo>
                  <a:cubicBezTo>
                    <a:pt x="14159" y="11662"/>
                    <a:pt x="14142" y="11666"/>
                    <a:pt x="14124" y="11666"/>
                  </a:cubicBezTo>
                  <a:cubicBezTo>
                    <a:pt x="14075" y="11666"/>
                    <a:pt x="14026" y="11635"/>
                    <a:pt x="13977" y="11586"/>
                  </a:cubicBezTo>
                  <a:cubicBezTo>
                    <a:pt x="12876" y="11219"/>
                    <a:pt x="12710" y="10885"/>
                    <a:pt x="13210" y="9851"/>
                  </a:cubicBezTo>
                  <a:cubicBezTo>
                    <a:pt x="13477" y="9351"/>
                    <a:pt x="13177" y="7516"/>
                    <a:pt x="12810" y="7516"/>
                  </a:cubicBezTo>
                  <a:cubicBezTo>
                    <a:pt x="11609" y="7516"/>
                    <a:pt x="11475" y="6916"/>
                    <a:pt x="11676" y="5982"/>
                  </a:cubicBezTo>
                  <a:cubicBezTo>
                    <a:pt x="11676" y="5959"/>
                    <a:pt x="11677" y="5945"/>
                    <a:pt x="11678" y="5937"/>
                  </a:cubicBezTo>
                  <a:lnTo>
                    <a:pt x="11678" y="5937"/>
                  </a:lnTo>
                  <a:cubicBezTo>
                    <a:pt x="11679" y="5937"/>
                    <a:pt x="11680" y="5937"/>
                    <a:pt x="11680" y="5937"/>
                  </a:cubicBezTo>
                  <a:cubicBezTo>
                    <a:pt x="11685" y="5937"/>
                    <a:pt x="11684" y="5926"/>
                    <a:pt x="11682" y="5926"/>
                  </a:cubicBezTo>
                  <a:lnTo>
                    <a:pt x="11682" y="5926"/>
                  </a:lnTo>
                  <a:cubicBezTo>
                    <a:pt x="11681" y="5926"/>
                    <a:pt x="11679" y="5929"/>
                    <a:pt x="11678" y="5937"/>
                  </a:cubicBezTo>
                  <a:lnTo>
                    <a:pt x="11678" y="5937"/>
                  </a:lnTo>
                  <a:cubicBezTo>
                    <a:pt x="11672" y="5933"/>
                    <a:pt x="11661" y="5920"/>
                    <a:pt x="11642" y="5882"/>
                  </a:cubicBezTo>
                  <a:cubicBezTo>
                    <a:pt x="11008" y="4648"/>
                    <a:pt x="10575" y="3313"/>
                    <a:pt x="8874" y="2980"/>
                  </a:cubicBezTo>
                  <a:cubicBezTo>
                    <a:pt x="8206" y="2813"/>
                    <a:pt x="7539" y="2913"/>
                    <a:pt x="6805" y="2813"/>
                  </a:cubicBezTo>
                  <a:cubicBezTo>
                    <a:pt x="7139" y="2479"/>
                    <a:pt x="7306" y="2079"/>
                    <a:pt x="7673" y="1912"/>
                  </a:cubicBezTo>
                  <a:cubicBezTo>
                    <a:pt x="7973" y="1812"/>
                    <a:pt x="8206" y="1646"/>
                    <a:pt x="8140" y="1212"/>
                  </a:cubicBezTo>
                  <a:cubicBezTo>
                    <a:pt x="8073" y="1145"/>
                    <a:pt x="8006" y="1045"/>
                    <a:pt x="7940" y="1012"/>
                  </a:cubicBezTo>
                  <a:cubicBezTo>
                    <a:pt x="7606" y="912"/>
                    <a:pt x="7172" y="878"/>
                    <a:pt x="6839" y="712"/>
                  </a:cubicBezTo>
                  <a:cubicBezTo>
                    <a:pt x="5371" y="245"/>
                    <a:pt x="3803" y="245"/>
                    <a:pt x="2302" y="11"/>
                  </a:cubicBezTo>
                  <a:cubicBezTo>
                    <a:pt x="2238" y="5"/>
                    <a:pt x="2174" y="1"/>
                    <a:pt x="2112" y="1"/>
                  </a:cubicBezTo>
                  <a:close/>
                </a:path>
              </a:pathLst>
            </a:custGeom>
            <a:solidFill>
              <a:srgbClr val="64B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442"/>
            <p:cNvSpPr/>
            <p:nvPr/>
          </p:nvSpPr>
          <p:spPr>
            <a:xfrm>
              <a:off x="3953825" y="4051575"/>
              <a:ext cx="104275" cy="421250"/>
            </a:xfrm>
            <a:custGeom>
              <a:avLst/>
              <a:gdLst/>
              <a:ahLst/>
              <a:cxnLst/>
              <a:rect l="l" t="t" r="r" b="b"/>
              <a:pathLst>
                <a:path w="4171" h="16850" extrusionOk="0">
                  <a:moveTo>
                    <a:pt x="599" y="0"/>
                  </a:moveTo>
                  <a:cubicBezTo>
                    <a:pt x="472" y="0"/>
                    <a:pt x="344" y="41"/>
                    <a:pt x="201" y="105"/>
                  </a:cubicBezTo>
                  <a:cubicBezTo>
                    <a:pt x="167" y="205"/>
                    <a:pt x="67" y="338"/>
                    <a:pt x="1" y="405"/>
                  </a:cubicBezTo>
                  <a:cubicBezTo>
                    <a:pt x="1" y="705"/>
                    <a:pt x="34" y="939"/>
                    <a:pt x="34" y="1239"/>
                  </a:cubicBezTo>
                  <a:cubicBezTo>
                    <a:pt x="267" y="1639"/>
                    <a:pt x="267" y="2073"/>
                    <a:pt x="267" y="2540"/>
                  </a:cubicBezTo>
                  <a:cubicBezTo>
                    <a:pt x="534" y="2907"/>
                    <a:pt x="534" y="3374"/>
                    <a:pt x="568" y="3774"/>
                  </a:cubicBezTo>
                  <a:cubicBezTo>
                    <a:pt x="868" y="4408"/>
                    <a:pt x="1035" y="5075"/>
                    <a:pt x="1035" y="5742"/>
                  </a:cubicBezTo>
                  <a:cubicBezTo>
                    <a:pt x="1268" y="6109"/>
                    <a:pt x="1268" y="6576"/>
                    <a:pt x="1335" y="7010"/>
                  </a:cubicBezTo>
                  <a:cubicBezTo>
                    <a:pt x="1568" y="7343"/>
                    <a:pt x="1568" y="7710"/>
                    <a:pt x="1568" y="8077"/>
                  </a:cubicBezTo>
                  <a:cubicBezTo>
                    <a:pt x="1869" y="8911"/>
                    <a:pt x="2035" y="9745"/>
                    <a:pt x="2069" y="10612"/>
                  </a:cubicBezTo>
                  <a:cubicBezTo>
                    <a:pt x="2336" y="11046"/>
                    <a:pt x="2336" y="11446"/>
                    <a:pt x="2336" y="11913"/>
                  </a:cubicBezTo>
                  <a:cubicBezTo>
                    <a:pt x="2569" y="12447"/>
                    <a:pt x="2569" y="13047"/>
                    <a:pt x="2569" y="13614"/>
                  </a:cubicBezTo>
                  <a:cubicBezTo>
                    <a:pt x="2736" y="14215"/>
                    <a:pt x="2936" y="14782"/>
                    <a:pt x="2569" y="15382"/>
                  </a:cubicBezTo>
                  <a:cubicBezTo>
                    <a:pt x="2569" y="15516"/>
                    <a:pt x="2536" y="15582"/>
                    <a:pt x="2402" y="15616"/>
                  </a:cubicBezTo>
                  <a:cubicBezTo>
                    <a:pt x="2369" y="15782"/>
                    <a:pt x="2336" y="15949"/>
                    <a:pt x="2169" y="16049"/>
                  </a:cubicBezTo>
                  <a:cubicBezTo>
                    <a:pt x="2169" y="16249"/>
                    <a:pt x="2202" y="16416"/>
                    <a:pt x="2202" y="16616"/>
                  </a:cubicBezTo>
                  <a:cubicBezTo>
                    <a:pt x="2336" y="16616"/>
                    <a:pt x="2402" y="16716"/>
                    <a:pt x="2402" y="16850"/>
                  </a:cubicBezTo>
                  <a:cubicBezTo>
                    <a:pt x="2669" y="16783"/>
                    <a:pt x="2903" y="16783"/>
                    <a:pt x="3170" y="16783"/>
                  </a:cubicBezTo>
                  <a:cubicBezTo>
                    <a:pt x="3170" y="16683"/>
                    <a:pt x="3236" y="16616"/>
                    <a:pt x="3370" y="16583"/>
                  </a:cubicBezTo>
                  <a:cubicBezTo>
                    <a:pt x="3436" y="16350"/>
                    <a:pt x="3570" y="16116"/>
                    <a:pt x="3903" y="15883"/>
                  </a:cubicBezTo>
                  <a:cubicBezTo>
                    <a:pt x="3937" y="15616"/>
                    <a:pt x="4003" y="15416"/>
                    <a:pt x="4170" y="15249"/>
                  </a:cubicBezTo>
                  <a:cubicBezTo>
                    <a:pt x="4137" y="14748"/>
                    <a:pt x="4137" y="14281"/>
                    <a:pt x="4070" y="13781"/>
                  </a:cubicBezTo>
                  <a:cubicBezTo>
                    <a:pt x="3803" y="12747"/>
                    <a:pt x="3670" y="11713"/>
                    <a:pt x="3536" y="10612"/>
                  </a:cubicBezTo>
                  <a:cubicBezTo>
                    <a:pt x="3270" y="10212"/>
                    <a:pt x="3270" y="9778"/>
                    <a:pt x="3270" y="9345"/>
                  </a:cubicBezTo>
                  <a:cubicBezTo>
                    <a:pt x="3069" y="8944"/>
                    <a:pt x="3069" y="8511"/>
                    <a:pt x="3036" y="8077"/>
                  </a:cubicBezTo>
                  <a:cubicBezTo>
                    <a:pt x="2769" y="7743"/>
                    <a:pt x="2769" y="7376"/>
                    <a:pt x="2769" y="7010"/>
                  </a:cubicBezTo>
                  <a:cubicBezTo>
                    <a:pt x="2536" y="6676"/>
                    <a:pt x="2536" y="6276"/>
                    <a:pt x="2536" y="5909"/>
                  </a:cubicBezTo>
                  <a:cubicBezTo>
                    <a:pt x="2269" y="5542"/>
                    <a:pt x="2269" y="5075"/>
                    <a:pt x="2236" y="4675"/>
                  </a:cubicBezTo>
                  <a:cubicBezTo>
                    <a:pt x="2035" y="4408"/>
                    <a:pt x="2035" y="4074"/>
                    <a:pt x="2035" y="3774"/>
                  </a:cubicBezTo>
                  <a:cubicBezTo>
                    <a:pt x="1769" y="3507"/>
                    <a:pt x="1769" y="3107"/>
                    <a:pt x="1769" y="2740"/>
                  </a:cubicBezTo>
                  <a:cubicBezTo>
                    <a:pt x="1535" y="2340"/>
                    <a:pt x="1535" y="1906"/>
                    <a:pt x="1535" y="1439"/>
                  </a:cubicBezTo>
                  <a:cubicBezTo>
                    <a:pt x="1268" y="1105"/>
                    <a:pt x="1368" y="672"/>
                    <a:pt x="1168" y="338"/>
                  </a:cubicBezTo>
                  <a:cubicBezTo>
                    <a:pt x="1068" y="271"/>
                    <a:pt x="1035" y="238"/>
                    <a:pt x="1035" y="171"/>
                  </a:cubicBezTo>
                  <a:cubicBezTo>
                    <a:pt x="878" y="49"/>
                    <a:pt x="739" y="0"/>
                    <a:pt x="599" y="0"/>
                  </a:cubicBezTo>
                  <a:close/>
                </a:path>
              </a:pathLst>
            </a:custGeom>
            <a:solidFill>
              <a:srgbClr val="60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442"/>
            <p:cNvSpPr/>
            <p:nvPr/>
          </p:nvSpPr>
          <p:spPr>
            <a:xfrm>
              <a:off x="3699475" y="2959875"/>
              <a:ext cx="193500" cy="70250"/>
            </a:xfrm>
            <a:custGeom>
              <a:avLst/>
              <a:gdLst/>
              <a:ahLst/>
              <a:cxnLst/>
              <a:rect l="l" t="t" r="r" b="b"/>
              <a:pathLst>
                <a:path w="7740" h="2810" extrusionOk="0">
                  <a:moveTo>
                    <a:pt x="1311" y="0"/>
                  </a:moveTo>
                  <a:cubicBezTo>
                    <a:pt x="390" y="0"/>
                    <a:pt x="289" y="846"/>
                    <a:pt x="67" y="1542"/>
                  </a:cubicBezTo>
                  <a:lnTo>
                    <a:pt x="34" y="1576"/>
                  </a:lnTo>
                  <a:cubicBezTo>
                    <a:pt x="34" y="1576"/>
                    <a:pt x="1" y="1642"/>
                    <a:pt x="1" y="1676"/>
                  </a:cubicBezTo>
                  <a:cubicBezTo>
                    <a:pt x="1" y="1743"/>
                    <a:pt x="1" y="1743"/>
                    <a:pt x="67" y="1809"/>
                  </a:cubicBezTo>
                  <a:lnTo>
                    <a:pt x="234" y="1809"/>
                  </a:lnTo>
                  <a:cubicBezTo>
                    <a:pt x="2136" y="1876"/>
                    <a:pt x="4004" y="2176"/>
                    <a:pt x="5838" y="2510"/>
                  </a:cubicBezTo>
                  <a:cubicBezTo>
                    <a:pt x="5936" y="2586"/>
                    <a:pt x="6047" y="2609"/>
                    <a:pt x="6165" y="2609"/>
                  </a:cubicBezTo>
                  <a:cubicBezTo>
                    <a:pt x="6348" y="2609"/>
                    <a:pt x="6545" y="2553"/>
                    <a:pt x="6727" y="2553"/>
                  </a:cubicBezTo>
                  <a:cubicBezTo>
                    <a:pt x="6789" y="2553"/>
                    <a:pt x="6849" y="2559"/>
                    <a:pt x="6906" y="2576"/>
                  </a:cubicBezTo>
                  <a:cubicBezTo>
                    <a:pt x="7006" y="2710"/>
                    <a:pt x="7172" y="2810"/>
                    <a:pt x="7339" y="2810"/>
                  </a:cubicBezTo>
                  <a:cubicBezTo>
                    <a:pt x="7506" y="2810"/>
                    <a:pt x="7673" y="2710"/>
                    <a:pt x="7740" y="2576"/>
                  </a:cubicBezTo>
                  <a:lnTo>
                    <a:pt x="7740" y="2376"/>
                  </a:lnTo>
                  <a:cubicBezTo>
                    <a:pt x="7539" y="2009"/>
                    <a:pt x="7072" y="1976"/>
                    <a:pt x="6806" y="1709"/>
                  </a:cubicBezTo>
                  <a:cubicBezTo>
                    <a:pt x="6639" y="1576"/>
                    <a:pt x="6238" y="1542"/>
                    <a:pt x="6339" y="1209"/>
                  </a:cubicBezTo>
                  <a:cubicBezTo>
                    <a:pt x="6572" y="408"/>
                    <a:pt x="5972" y="542"/>
                    <a:pt x="5538" y="508"/>
                  </a:cubicBezTo>
                  <a:cubicBezTo>
                    <a:pt x="5469" y="498"/>
                    <a:pt x="5401" y="493"/>
                    <a:pt x="5334" y="493"/>
                  </a:cubicBezTo>
                  <a:cubicBezTo>
                    <a:pt x="4761" y="493"/>
                    <a:pt x="4289" y="864"/>
                    <a:pt x="3870" y="1342"/>
                  </a:cubicBezTo>
                  <a:cubicBezTo>
                    <a:pt x="3803" y="75"/>
                    <a:pt x="3170" y="208"/>
                    <a:pt x="1468" y="8"/>
                  </a:cubicBezTo>
                  <a:cubicBezTo>
                    <a:pt x="1413" y="3"/>
                    <a:pt x="1361" y="0"/>
                    <a:pt x="1311" y="0"/>
                  </a:cubicBezTo>
                  <a:close/>
                </a:path>
              </a:pathLst>
            </a:custGeom>
            <a:solidFill>
              <a:srgbClr val="CAD8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442"/>
            <p:cNvSpPr/>
            <p:nvPr/>
          </p:nvSpPr>
          <p:spPr>
            <a:xfrm>
              <a:off x="3675300" y="3835150"/>
              <a:ext cx="56725" cy="31650"/>
            </a:xfrm>
            <a:custGeom>
              <a:avLst/>
              <a:gdLst/>
              <a:ahLst/>
              <a:cxnLst/>
              <a:rect l="l" t="t" r="r" b="b"/>
              <a:pathLst>
                <a:path w="2269" h="1266" extrusionOk="0">
                  <a:moveTo>
                    <a:pt x="796" y="1"/>
                  </a:moveTo>
                  <a:cubicBezTo>
                    <a:pt x="587" y="1"/>
                    <a:pt x="401" y="49"/>
                    <a:pt x="267" y="155"/>
                  </a:cubicBezTo>
                  <a:cubicBezTo>
                    <a:pt x="100" y="256"/>
                    <a:pt x="0" y="389"/>
                    <a:pt x="100" y="589"/>
                  </a:cubicBezTo>
                  <a:cubicBezTo>
                    <a:pt x="252" y="982"/>
                    <a:pt x="731" y="1266"/>
                    <a:pt x="1267" y="1266"/>
                  </a:cubicBezTo>
                  <a:cubicBezTo>
                    <a:pt x="1322" y="1266"/>
                    <a:pt x="1378" y="1262"/>
                    <a:pt x="1435" y="1256"/>
                  </a:cubicBezTo>
                  <a:lnTo>
                    <a:pt x="1768" y="1256"/>
                  </a:lnTo>
                  <a:cubicBezTo>
                    <a:pt x="1968" y="1223"/>
                    <a:pt x="2169" y="1190"/>
                    <a:pt x="2202" y="923"/>
                  </a:cubicBezTo>
                  <a:cubicBezTo>
                    <a:pt x="2269" y="756"/>
                    <a:pt x="2135" y="589"/>
                    <a:pt x="2002" y="456"/>
                  </a:cubicBezTo>
                  <a:cubicBezTo>
                    <a:pt x="1935" y="422"/>
                    <a:pt x="1835" y="356"/>
                    <a:pt x="1768" y="289"/>
                  </a:cubicBezTo>
                  <a:cubicBezTo>
                    <a:pt x="1468" y="109"/>
                    <a:pt x="1108" y="1"/>
                    <a:pt x="796" y="1"/>
                  </a:cubicBezTo>
                  <a:close/>
                </a:path>
              </a:pathLst>
            </a:custGeom>
            <a:solidFill>
              <a:srgbClr val="5A8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442"/>
            <p:cNvSpPr/>
            <p:nvPr/>
          </p:nvSpPr>
          <p:spPr>
            <a:xfrm>
              <a:off x="4066400" y="3967450"/>
              <a:ext cx="51725" cy="44850"/>
            </a:xfrm>
            <a:custGeom>
              <a:avLst/>
              <a:gdLst/>
              <a:ahLst/>
              <a:cxnLst/>
              <a:rect l="l" t="t" r="r" b="b"/>
              <a:pathLst>
                <a:path w="2069" h="1794" extrusionOk="0">
                  <a:moveTo>
                    <a:pt x="2036" y="0"/>
                  </a:moveTo>
                  <a:cubicBezTo>
                    <a:pt x="1481" y="124"/>
                    <a:pt x="1040" y="475"/>
                    <a:pt x="476" y="475"/>
                  </a:cubicBezTo>
                  <a:cubicBezTo>
                    <a:pt x="430" y="475"/>
                    <a:pt x="383" y="473"/>
                    <a:pt x="334" y="467"/>
                  </a:cubicBezTo>
                  <a:cubicBezTo>
                    <a:pt x="1" y="734"/>
                    <a:pt x="168" y="1068"/>
                    <a:pt x="134" y="1368"/>
                  </a:cubicBezTo>
                  <a:cubicBezTo>
                    <a:pt x="201" y="1468"/>
                    <a:pt x="301" y="1635"/>
                    <a:pt x="368" y="1768"/>
                  </a:cubicBezTo>
                  <a:cubicBezTo>
                    <a:pt x="418" y="1785"/>
                    <a:pt x="451" y="1793"/>
                    <a:pt x="480" y="1793"/>
                  </a:cubicBezTo>
                  <a:cubicBezTo>
                    <a:pt x="510" y="1793"/>
                    <a:pt x="535" y="1785"/>
                    <a:pt x="568" y="1768"/>
                  </a:cubicBezTo>
                  <a:cubicBezTo>
                    <a:pt x="1002" y="1401"/>
                    <a:pt x="1635" y="1401"/>
                    <a:pt x="2069" y="1101"/>
                  </a:cubicBezTo>
                  <a:cubicBezTo>
                    <a:pt x="2069" y="734"/>
                    <a:pt x="2036" y="401"/>
                    <a:pt x="2036" y="0"/>
                  </a:cubicBezTo>
                  <a:close/>
                </a:path>
              </a:pathLst>
            </a:custGeom>
            <a:solidFill>
              <a:srgbClr val="77C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442"/>
            <p:cNvSpPr/>
            <p:nvPr/>
          </p:nvSpPr>
          <p:spPr>
            <a:xfrm>
              <a:off x="3728675" y="3759400"/>
              <a:ext cx="34200" cy="25500"/>
            </a:xfrm>
            <a:custGeom>
              <a:avLst/>
              <a:gdLst/>
              <a:ahLst/>
              <a:cxnLst/>
              <a:rect l="l" t="t" r="r" b="b"/>
              <a:pathLst>
                <a:path w="1368" h="1020" extrusionOk="0">
                  <a:moveTo>
                    <a:pt x="871" y="0"/>
                  </a:moveTo>
                  <a:cubicBezTo>
                    <a:pt x="817" y="0"/>
                    <a:pt x="759" y="6"/>
                    <a:pt x="701" y="17"/>
                  </a:cubicBezTo>
                  <a:cubicBezTo>
                    <a:pt x="367" y="50"/>
                    <a:pt x="0" y="117"/>
                    <a:pt x="0" y="517"/>
                  </a:cubicBezTo>
                  <a:cubicBezTo>
                    <a:pt x="0" y="738"/>
                    <a:pt x="150" y="1020"/>
                    <a:pt x="507" y="1020"/>
                  </a:cubicBezTo>
                  <a:cubicBezTo>
                    <a:pt x="527" y="1020"/>
                    <a:pt x="547" y="1019"/>
                    <a:pt x="567" y="1017"/>
                  </a:cubicBezTo>
                  <a:cubicBezTo>
                    <a:pt x="834" y="850"/>
                    <a:pt x="1334" y="917"/>
                    <a:pt x="1368" y="517"/>
                  </a:cubicBezTo>
                  <a:cubicBezTo>
                    <a:pt x="1368" y="153"/>
                    <a:pt x="1156" y="0"/>
                    <a:pt x="871" y="0"/>
                  </a:cubicBezTo>
                  <a:close/>
                </a:path>
              </a:pathLst>
            </a:custGeom>
            <a:solidFill>
              <a:srgbClr val="5C8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442"/>
            <p:cNvSpPr/>
            <p:nvPr/>
          </p:nvSpPr>
          <p:spPr>
            <a:xfrm>
              <a:off x="3782050" y="3831450"/>
              <a:ext cx="31700" cy="21675"/>
            </a:xfrm>
            <a:custGeom>
              <a:avLst/>
              <a:gdLst/>
              <a:ahLst/>
              <a:cxnLst/>
              <a:rect l="l" t="t" r="r" b="b"/>
              <a:pathLst>
                <a:path w="1268" h="867" extrusionOk="0">
                  <a:moveTo>
                    <a:pt x="779" y="0"/>
                  </a:moveTo>
                  <a:cubicBezTo>
                    <a:pt x="754" y="0"/>
                    <a:pt x="728" y="1"/>
                    <a:pt x="701" y="3"/>
                  </a:cubicBezTo>
                  <a:cubicBezTo>
                    <a:pt x="434" y="37"/>
                    <a:pt x="234" y="37"/>
                    <a:pt x="0" y="37"/>
                  </a:cubicBezTo>
                  <a:cubicBezTo>
                    <a:pt x="45" y="659"/>
                    <a:pt x="59" y="867"/>
                    <a:pt x="301" y="867"/>
                  </a:cubicBezTo>
                  <a:cubicBezTo>
                    <a:pt x="423" y="867"/>
                    <a:pt x="600" y="815"/>
                    <a:pt x="867" y="737"/>
                  </a:cubicBezTo>
                  <a:cubicBezTo>
                    <a:pt x="1034" y="704"/>
                    <a:pt x="1134" y="670"/>
                    <a:pt x="1268" y="637"/>
                  </a:cubicBezTo>
                  <a:cubicBezTo>
                    <a:pt x="1268" y="231"/>
                    <a:pt x="1150" y="0"/>
                    <a:pt x="779" y="0"/>
                  </a:cubicBezTo>
                  <a:close/>
                </a:path>
              </a:pathLst>
            </a:custGeom>
            <a:solidFill>
              <a:srgbClr val="5B8B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442"/>
            <p:cNvSpPr/>
            <p:nvPr/>
          </p:nvSpPr>
          <p:spPr>
            <a:xfrm>
              <a:off x="3683625" y="3000925"/>
              <a:ext cx="16725" cy="3900"/>
            </a:xfrm>
            <a:custGeom>
              <a:avLst/>
              <a:gdLst/>
              <a:ahLst/>
              <a:cxnLst/>
              <a:rect l="l" t="t" r="r" b="b"/>
              <a:pathLst>
                <a:path w="669" h="156" extrusionOk="0">
                  <a:moveTo>
                    <a:pt x="635" y="0"/>
                  </a:moveTo>
                  <a:cubicBezTo>
                    <a:pt x="501" y="0"/>
                    <a:pt x="353" y="15"/>
                    <a:pt x="210" y="15"/>
                  </a:cubicBezTo>
                  <a:cubicBezTo>
                    <a:pt x="138" y="15"/>
                    <a:pt x="68" y="12"/>
                    <a:pt x="1" y="0"/>
                  </a:cubicBezTo>
                  <a:lnTo>
                    <a:pt x="1" y="0"/>
                  </a:lnTo>
                  <a:cubicBezTo>
                    <a:pt x="109" y="126"/>
                    <a:pt x="226" y="155"/>
                    <a:pt x="348" y="155"/>
                  </a:cubicBezTo>
                  <a:cubicBezTo>
                    <a:pt x="453" y="155"/>
                    <a:pt x="560" y="134"/>
                    <a:pt x="668" y="134"/>
                  </a:cubicBezTo>
                  <a:cubicBezTo>
                    <a:pt x="668" y="101"/>
                    <a:pt x="635" y="34"/>
                    <a:pt x="635" y="0"/>
                  </a:cubicBezTo>
                  <a:close/>
                </a:path>
              </a:pathLst>
            </a:custGeom>
            <a:solidFill>
              <a:srgbClr val="64B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442"/>
            <p:cNvSpPr/>
            <p:nvPr/>
          </p:nvSpPr>
          <p:spPr>
            <a:xfrm>
              <a:off x="3691150" y="3051800"/>
              <a:ext cx="11700" cy="5450"/>
            </a:xfrm>
            <a:custGeom>
              <a:avLst/>
              <a:gdLst/>
              <a:ahLst/>
              <a:cxnLst/>
              <a:rect l="l" t="t" r="r" b="b"/>
              <a:pathLst>
                <a:path w="468" h="218" extrusionOk="0">
                  <a:moveTo>
                    <a:pt x="67" y="0"/>
                  </a:moveTo>
                  <a:cubicBezTo>
                    <a:pt x="0" y="0"/>
                    <a:pt x="0" y="134"/>
                    <a:pt x="33" y="167"/>
                  </a:cubicBezTo>
                  <a:cubicBezTo>
                    <a:pt x="100" y="200"/>
                    <a:pt x="150" y="217"/>
                    <a:pt x="196" y="217"/>
                  </a:cubicBezTo>
                  <a:cubicBezTo>
                    <a:pt x="242" y="217"/>
                    <a:pt x="284" y="200"/>
                    <a:pt x="334" y="167"/>
                  </a:cubicBezTo>
                  <a:cubicBezTo>
                    <a:pt x="467" y="67"/>
                    <a:pt x="400" y="34"/>
                    <a:pt x="300" y="34"/>
                  </a:cubicBezTo>
                  <a:cubicBezTo>
                    <a:pt x="200" y="34"/>
                    <a:pt x="134" y="0"/>
                    <a:pt x="67" y="0"/>
                  </a:cubicBezTo>
                  <a:close/>
                </a:path>
              </a:pathLst>
            </a:custGeom>
            <a:solidFill>
              <a:srgbClr val="64B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442"/>
            <p:cNvSpPr/>
            <p:nvPr/>
          </p:nvSpPr>
          <p:spPr>
            <a:xfrm>
              <a:off x="4075575" y="4011650"/>
              <a:ext cx="5025" cy="2525"/>
            </a:xfrm>
            <a:custGeom>
              <a:avLst/>
              <a:gdLst/>
              <a:ahLst/>
              <a:cxnLst/>
              <a:rect l="l" t="t" r="r" b="b"/>
              <a:pathLst>
                <a:path w="201" h="101" extrusionOk="0">
                  <a:moveTo>
                    <a:pt x="1" y="0"/>
                  </a:moveTo>
                  <a:cubicBezTo>
                    <a:pt x="17" y="67"/>
                    <a:pt x="51" y="100"/>
                    <a:pt x="88" y="100"/>
                  </a:cubicBezTo>
                  <a:cubicBezTo>
                    <a:pt x="126" y="100"/>
                    <a:pt x="168" y="67"/>
                    <a:pt x="201" y="0"/>
                  </a:cubicBezTo>
                  <a:close/>
                </a:path>
              </a:pathLst>
            </a:custGeom>
            <a:solidFill>
              <a:srgbClr val="65A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442"/>
            <p:cNvSpPr/>
            <p:nvPr/>
          </p:nvSpPr>
          <p:spPr>
            <a:xfrm>
              <a:off x="2878900" y="2110800"/>
              <a:ext cx="255200" cy="1565775"/>
            </a:xfrm>
            <a:custGeom>
              <a:avLst/>
              <a:gdLst/>
              <a:ahLst/>
              <a:cxnLst/>
              <a:rect l="l" t="t" r="r" b="b"/>
              <a:pathLst>
                <a:path w="10208" h="62631" extrusionOk="0">
                  <a:moveTo>
                    <a:pt x="1679" y="0"/>
                  </a:moveTo>
                  <a:cubicBezTo>
                    <a:pt x="1636" y="0"/>
                    <a:pt x="1588" y="4"/>
                    <a:pt x="1535" y="13"/>
                  </a:cubicBezTo>
                  <a:cubicBezTo>
                    <a:pt x="1301" y="347"/>
                    <a:pt x="1335" y="781"/>
                    <a:pt x="1335" y="1147"/>
                  </a:cubicBezTo>
                  <a:cubicBezTo>
                    <a:pt x="1268" y="2282"/>
                    <a:pt x="1134" y="3416"/>
                    <a:pt x="1101" y="4517"/>
                  </a:cubicBezTo>
                  <a:cubicBezTo>
                    <a:pt x="1034" y="6618"/>
                    <a:pt x="601" y="8686"/>
                    <a:pt x="767" y="10788"/>
                  </a:cubicBezTo>
                  <a:cubicBezTo>
                    <a:pt x="801" y="11355"/>
                    <a:pt x="968" y="11989"/>
                    <a:pt x="1168" y="12522"/>
                  </a:cubicBezTo>
                  <a:cubicBezTo>
                    <a:pt x="1468" y="13456"/>
                    <a:pt x="1368" y="14157"/>
                    <a:pt x="501" y="14690"/>
                  </a:cubicBezTo>
                  <a:cubicBezTo>
                    <a:pt x="0" y="16025"/>
                    <a:pt x="267" y="17459"/>
                    <a:pt x="267" y="18860"/>
                  </a:cubicBezTo>
                  <a:cubicBezTo>
                    <a:pt x="267" y="20194"/>
                    <a:pt x="501" y="21595"/>
                    <a:pt x="267" y="22930"/>
                  </a:cubicBezTo>
                  <a:cubicBezTo>
                    <a:pt x="200" y="25999"/>
                    <a:pt x="200" y="29101"/>
                    <a:pt x="534" y="32136"/>
                  </a:cubicBezTo>
                  <a:cubicBezTo>
                    <a:pt x="701" y="32603"/>
                    <a:pt x="601" y="32970"/>
                    <a:pt x="434" y="33371"/>
                  </a:cubicBezTo>
                  <a:cubicBezTo>
                    <a:pt x="300" y="33671"/>
                    <a:pt x="300" y="34004"/>
                    <a:pt x="367" y="34305"/>
                  </a:cubicBezTo>
                  <a:cubicBezTo>
                    <a:pt x="501" y="34671"/>
                    <a:pt x="767" y="35038"/>
                    <a:pt x="534" y="35472"/>
                  </a:cubicBezTo>
                  <a:cubicBezTo>
                    <a:pt x="467" y="35672"/>
                    <a:pt x="300" y="35872"/>
                    <a:pt x="300" y="36139"/>
                  </a:cubicBezTo>
                  <a:lnTo>
                    <a:pt x="300" y="36306"/>
                  </a:lnTo>
                  <a:cubicBezTo>
                    <a:pt x="300" y="36373"/>
                    <a:pt x="334" y="36506"/>
                    <a:pt x="367" y="36606"/>
                  </a:cubicBezTo>
                  <a:cubicBezTo>
                    <a:pt x="534" y="37006"/>
                    <a:pt x="367" y="37440"/>
                    <a:pt x="334" y="37840"/>
                  </a:cubicBezTo>
                  <a:cubicBezTo>
                    <a:pt x="300" y="41810"/>
                    <a:pt x="334" y="45779"/>
                    <a:pt x="634" y="49716"/>
                  </a:cubicBezTo>
                  <a:cubicBezTo>
                    <a:pt x="701" y="50950"/>
                    <a:pt x="634" y="52117"/>
                    <a:pt x="801" y="53318"/>
                  </a:cubicBezTo>
                  <a:cubicBezTo>
                    <a:pt x="1101" y="55320"/>
                    <a:pt x="1101" y="57288"/>
                    <a:pt x="968" y="59289"/>
                  </a:cubicBezTo>
                  <a:cubicBezTo>
                    <a:pt x="934" y="60223"/>
                    <a:pt x="667" y="61190"/>
                    <a:pt x="1268" y="62058"/>
                  </a:cubicBezTo>
                  <a:cubicBezTo>
                    <a:pt x="1701" y="61691"/>
                    <a:pt x="2202" y="61357"/>
                    <a:pt x="2702" y="60990"/>
                  </a:cubicBezTo>
                  <a:cubicBezTo>
                    <a:pt x="2825" y="60902"/>
                    <a:pt x="2949" y="60861"/>
                    <a:pt x="3077" y="60861"/>
                  </a:cubicBezTo>
                  <a:cubicBezTo>
                    <a:pt x="3191" y="60861"/>
                    <a:pt x="3310" y="60894"/>
                    <a:pt x="3436" y="60957"/>
                  </a:cubicBezTo>
                  <a:cubicBezTo>
                    <a:pt x="3503" y="61024"/>
                    <a:pt x="3536" y="61057"/>
                    <a:pt x="3636" y="61124"/>
                  </a:cubicBezTo>
                  <a:cubicBezTo>
                    <a:pt x="3936" y="61224"/>
                    <a:pt x="3970" y="61491"/>
                    <a:pt x="4103" y="61724"/>
                  </a:cubicBezTo>
                  <a:cubicBezTo>
                    <a:pt x="4418" y="62133"/>
                    <a:pt x="4613" y="62630"/>
                    <a:pt x="5221" y="62630"/>
                  </a:cubicBezTo>
                  <a:cubicBezTo>
                    <a:pt x="5259" y="62630"/>
                    <a:pt x="5297" y="62629"/>
                    <a:pt x="5337" y="62625"/>
                  </a:cubicBezTo>
                  <a:cubicBezTo>
                    <a:pt x="5538" y="61991"/>
                    <a:pt x="6038" y="61657"/>
                    <a:pt x="6605" y="61324"/>
                  </a:cubicBezTo>
                  <a:cubicBezTo>
                    <a:pt x="6655" y="61257"/>
                    <a:pt x="6747" y="61249"/>
                    <a:pt x="6851" y="61249"/>
                  </a:cubicBezTo>
                  <a:cubicBezTo>
                    <a:pt x="6886" y="61249"/>
                    <a:pt x="6922" y="61250"/>
                    <a:pt x="6958" y="61250"/>
                  </a:cubicBezTo>
                  <a:cubicBezTo>
                    <a:pt x="7031" y="61250"/>
                    <a:pt x="7105" y="61246"/>
                    <a:pt x="7172" y="61224"/>
                  </a:cubicBezTo>
                  <a:cubicBezTo>
                    <a:pt x="7539" y="60990"/>
                    <a:pt x="8039" y="61024"/>
                    <a:pt x="8373" y="60723"/>
                  </a:cubicBezTo>
                  <a:cubicBezTo>
                    <a:pt x="8540" y="60523"/>
                    <a:pt x="8640" y="60323"/>
                    <a:pt x="8640" y="60023"/>
                  </a:cubicBezTo>
                  <a:cubicBezTo>
                    <a:pt x="8573" y="59289"/>
                    <a:pt x="7706" y="58822"/>
                    <a:pt x="7873" y="57888"/>
                  </a:cubicBezTo>
                  <a:cubicBezTo>
                    <a:pt x="8306" y="55620"/>
                    <a:pt x="8006" y="53218"/>
                    <a:pt x="8306" y="50883"/>
                  </a:cubicBezTo>
                  <a:cubicBezTo>
                    <a:pt x="8306" y="50716"/>
                    <a:pt x="8306" y="50516"/>
                    <a:pt x="8239" y="50349"/>
                  </a:cubicBezTo>
                  <a:cubicBezTo>
                    <a:pt x="8178" y="49858"/>
                    <a:pt x="8003" y="49508"/>
                    <a:pt x="7376" y="49508"/>
                  </a:cubicBezTo>
                  <a:cubicBezTo>
                    <a:pt x="7359" y="49508"/>
                    <a:pt x="7341" y="49508"/>
                    <a:pt x="7323" y="49508"/>
                  </a:cubicBezTo>
                  <a:lnTo>
                    <a:pt x="7323" y="49508"/>
                  </a:lnTo>
                  <a:cubicBezTo>
                    <a:pt x="8055" y="49451"/>
                    <a:pt x="8510" y="49142"/>
                    <a:pt x="8573" y="48381"/>
                  </a:cubicBezTo>
                  <a:cubicBezTo>
                    <a:pt x="8740" y="46880"/>
                    <a:pt x="7706" y="45713"/>
                    <a:pt x="7506" y="44312"/>
                  </a:cubicBezTo>
                  <a:cubicBezTo>
                    <a:pt x="7472" y="44178"/>
                    <a:pt x="7205" y="44078"/>
                    <a:pt x="7039" y="44045"/>
                  </a:cubicBezTo>
                  <a:cubicBezTo>
                    <a:pt x="6861" y="43986"/>
                    <a:pt x="6680" y="43964"/>
                    <a:pt x="6498" y="43964"/>
                  </a:cubicBezTo>
                  <a:cubicBezTo>
                    <a:pt x="6168" y="43964"/>
                    <a:pt x="5839" y="44035"/>
                    <a:pt x="5538" y="44078"/>
                  </a:cubicBezTo>
                  <a:cubicBezTo>
                    <a:pt x="6038" y="43611"/>
                    <a:pt x="5804" y="43144"/>
                    <a:pt x="5571" y="42677"/>
                  </a:cubicBezTo>
                  <a:cubicBezTo>
                    <a:pt x="5137" y="42344"/>
                    <a:pt x="5871" y="42544"/>
                    <a:pt x="5704" y="42344"/>
                  </a:cubicBezTo>
                  <a:cubicBezTo>
                    <a:pt x="5838" y="42043"/>
                    <a:pt x="5671" y="41877"/>
                    <a:pt x="5471" y="41710"/>
                  </a:cubicBezTo>
                  <a:cubicBezTo>
                    <a:pt x="4837" y="40876"/>
                    <a:pt x="5104" y="40009"/>
                    <a:pt x="5204" y="39141"/>
                  </a:cubicBezTo>
                  <a:cubicBezTo>
                    <a:pt x="5271" y="38941"/>
                    <a:pt x="5371" y="38708"/>
                    <a:pt x="5437" y="38474"/>
                  </a:cubicBezTo>
                  <a:cubicBezTo>
                    <a:pt x="5171" y="38041"/>
                    <a:pt x="5137" y="37674"/>
                    <a:pt x="5538" y="37340"/>
                  </a:cubicBezTo>
                  <a:cubicBezTo>
                    <a:pt x="5604" y="37307"/>
                    <a:pt x="5638" y="37273"/>
                    <a:pt x="5638" y="37207"/>
                  </a:cubicBezTo>
                  <a:cubicBezTo>
                    <a:pt x="5671" y="37140"/>
                    <a:pt x="5671" y="37107"/>
                    <a:pt x="5671" y="37040"/>
                  </a:cubicBezTo>
                  <a:lnTo>
                    <a:pt x="5671" y="36873"/>
                  </a:lnTo>
                  <a:cubicBezTo>
                    <a:pt x="5704" y="36273"/>
                    <a:pt x="5538" y="35672"/>
                    <a:pt x="5337" y="35038"/>
                  </a:cubicBezTo>
                  <a:cubicBezTo>
                    <a:pt x="5171" y="34505"/>
                    <a:pt x="5871" y="33871"/>
                    <a:pt x="5838" y="33204"/>
                  </a:cubicBezTo>
                  <a:cubicBezTo>
                    <a:pt x="5804" y="32870"/>
                    <a:pt x="5871" y="32503"/>
                    <a:pt x="5771" y="32170"/>
                  </a:cubicBezTo>
                  <a:cubicBezTo>
                    <a:pt x="5671" y="31869"/>
                    <a:pt x="5771" y="31669"/>
                    <a:pt x="5938" y="31469"/>
                  </a:cubicBezTo>
                  <a:cubicBezTo>
                    <a:pt x="6005" y="31302"/>
                    <a:pt x="6105" y="31136"/>
                    <a:pt x="6138" y="30935"/>
                  </a:cubicBezTo>
                  <a:cubicBezTo>
                    <a:pt x="6171" y="30368"/>
                    <a:pt x="5337" y="30168"/>
                    <a:pt x="5771" y="29534"/>
                  </a:cubicBezTo>
                  <a:cubicBezTo>
                    <a:pt x="5971" y="29134"/>
                    <a:pt x="6205" y="28701"/>
                    <a:pt x="5838" y="28267"/>
                  </a:cubicBezTo>
                  <a:cubicBezTo>
                    <a:pt x="5733" y="28149"/>
                    <a:pt x="5633" y="28108"/>
                    <a:pt x="5535" y="28108"/>
                  </a:cubicBezTo>
                  <a:cubicBezTo>
                    <a:pt x="5383" y="28108"/>
                    <a:pt x="5233" y="28206"/>
                    <a:pt x="5071" y="28267"/>
                  </a:cubicBezTo>
                  <a:cubicBezTo>
                    <a:pt x="5337" y="27800"/>
                    <a:pt x="5838" y="27833"/>
                    <a:pt x="6205" y="27666"/>
                  </a:cubicBezTo>
                  <a:cubicBezTo>
                    <a:pt x="6371" y="27600"/>
                    <a:pt x="6572" y="27500"/>
                    <a:pt x="6572" y="27266"/>
                  </a:cubicBezTo>
                  <a:cubicBezTo>
                    <a:pt x="6572" y="27033"/>
                    <a:pt x="6405" y="26966"/>
                    <a:pt x="6305" y="26832"/>
                  </a:cubicBezTo>
                  <a:cubicBezTo>
                    <a:pt x="6138" y="26699"/>
                    <a:pt x="5871" y="26866"/>
                    <a:pt x="5804" y="26632"/>
                  </a:cubicBezTo>
                  <a:cubicBezTo>
                    <a:pt x="5804" y="26632"/>
                    <a:pt x="5838" y="26632"/>
                    <a:pt x="5871" y="26599"/>
                  </a:cubicBezTo>
                  <a:lnTo>
                    <a:pt x="5971" y="26499"/>
                  </a:lnTo>
                  <a:cubicBezTo>
                    <a:pt x="6472" y="25665"/>
                    <a:pt x="6371" y="25431"/>
                    <a:pt x="5538" y="25098"/>
                  </a:cubicBezTo>
                  <a:cubicBezTo>
                    <a:pt x="5371" y="24998"/>
                    <a:pt x="5004" y="25031"/>
                    <a:pt x="5037" y="24798"/>
                  </a:cubicBezTo>
                  <a:cubicBezTo>
                    <a:pt x="5121" y="24331"/>
                    <a:pt x="4954" y="24256"/>
                    <a:pt x="4741" y="24256"/>
                  </a:cubicBezTo>
                  <a:cubicBezTo>
                    <a:pt x="4640" y="24256"/>
                    <a:pt x="4529" y="24272"/>
                    <a:pt x="4430" y="24272"/>
                  </a:cubicBezTo>
                  <a:cubicBezTo>
                    <a:pt x="4319" y="24272"/>
                    <a:pt x="4223" y="24252"/>
                    <a:pt x="4170" y="24164"/>
                  </a:cubicBezTo>
                  <a:lnTo>
                    <a:pt x="4170" y="24164"/>
                  </a:lnTo>
                  <a:cubicBezTo>
                    <a:pt x="4503" y="24331"/>
                    <a:pt x="5271" y="23964"/>
                    <a:pt x="5137" y="24831"/>
                  </a:cubicBezTo>
                  <a:cubicBezTo>
                    <a:pt x="5137" y="24931"/>
                    <a:pt x="5237" y="24998"/>
                    <a:pt x="5371" y="24998"/>
                  </a:cubicBezTo>
                  <a:cubicBezTo>
                    <a:pt x="6038" y="25031"/>
                    <a:pt x="6638" y="25165"/>
                    <a:pt x="7205" y="25498"/>
                  </a:cubicBezTo>
                  <a:cubicBezTo>
                    <a:pt x="7280" y="25535"/>
                    <a:pt x="7356" y="25553"/>
                    <a:pt x="7427" y="25553"/>
                  </a:cubicBezTo>
                  <a:cubicBezTo>
                    <a:pt x="7674" y="25553"/>
                    <a:pt x="7861" y="25342"/>
                    <a:pt x="7706" y="25031"/>
                  </a:cubicBezTo>
                  <a:cubicBezTo>
                    <a:pt x="7454" y="24497"/>
                    <a:pt x="7440" y="23755"/>
                    <a:pt x="6937" y="23532"/>
                  </a:cubicBezTo>
                  <a:lnTo>
                    <a:pt x="6937" y="23532"/>
                  </a:lnTo>
                  <a:cubicBezTo>
                    <a:pt x="6999" y="23549"/>
                    <a:pt x="7083" y="23564"/>
                    <a:pt x="7178" y="23564"/>
                  </a:cubicBezTo>
                  <a:cubicBezTo>
                    <a:pt x="7279" y="23564"/>
                    <a:pt x="7392" y="23547"/>
                    <a:pt x="7506" y="23497"/>
                  </a:cubicBezTo>
                  <a:cubicBezTo>
                    <a:pt x="7662" y="23474"/>
                    <a:pt x="7789" y="23272"/>
                    <a:pt x="7976" y="23272"/>
                  </a:cubicBezTo>
                  <a:cubicBezTo>
                    <a:pt x="8068" y="23272"/>
                    <a:pt x="8174" y="23321"/>
                    <a:pt x="8306" y="23463"/>
                  </a:cubicBezTo>
                  <a:cubicBezTo>
                    <a:pt x="8742" y="23992"/>
                    <a:pt x="8996" y="24260"/>
                    <a:pt x="9190" y="24260"/>
                  </a:cubicBezTo>
                  <a:cubicBezTo>
                    <a:pt x="9413" y="24260"/>
                    <a:pt x="9558" y="23909"/>
                    <a:pt x="9807" y="23197"/>
                  </a:cubicBezTo>
                  <a:cubicBezTo>
                    <a:pt x="9841" y="23130"/>
                    <a:pt x="9874" y="22996"/>
                    <a:pt x="9941" y="22930"/>
                  </a:cubicBezTo>
                  <a:cubicBezTo>
                    <a:pt x="9941" y="22830"/>
                    <a:pt x="9941" y="22696"/>
                    <a:pt x="9874" y="22629"/>
                  </a:cubicBezTo>
                  <a:cubicBezTo>
                    <a:pt x="9607" y="22329"/>
                    <a:pt x="9307" y="22029"/>
                    <a:pt x="8973" y="21762"/>
                  </a:cubicBezTo>
                  <a:cubicBezTo>
                    <a:pt x="8840" y="21695"/>
                    <a:pt x="8773" y="21695"/>
                    <a:pt x="8673" y="21695"/>
                  </a:cubicBezTo>
                  <a:cubicBezTo>
                    <a:pt x="8563" y="21695"/>
                    <a:pt x="8499" y="21854"/>
                    <a:pt x="8461" y="21854"/>
                  </a:cubicBezTo>
                  <a:cubicBezTo>
                    <a:pt x="8452" y="21854"/>
                    <a:pt x="8445" y="21847"/>
                    <a:pt x="8440" y="21829"/>
                  </a:cubicBezTo>
                  <a:cubicBezTo>
                    <a:pt x="8132" y="21479"/>
                    <a:pt x="7825" y="21353"/>
                    <a:pt x="7519" y="21353"/>
                  </a:cubicBezTo>
                  <a:cubicBezTo>
                    <a:pt x="7097" y="21353"/>
                    <a:pt x="6678" y="21596"/>
                    <a:pt x="6271" y="21829"/>
                  </a:cubicBezTo>
                  <a:cubicBezTo>
                    <a:pt x="6305" y="21695"/>
                    <a:pt x="6271" y="21495"/>
                    <a:pt x="6338" y="21462"/>
                  </a:cubicBezTo>
                  <a:cubicBezTo>
                    <a:pt x="7539" y="21128"/>
                    <a:pt x="7139" y="20161"/>
                    <a:pt x="7139" y="19427"/>
                  </a:cubicBezTo>
                  <a:cubicBezTo>
                    <a:pt x="7172" y="18960"/>
                    <a:pt x="7105" y="18493"/>
                    <a:pt x="7439" y="18126"/>
                  </a:cubicBezTo>
                  <a:cubicBezTo>
                    <a:pt x="7506" y="17993"/>
                    <a:pt x="7539" y="17859"/>
                    <a:pt x="7539" y="17693"/>
                  </a:cubicBezTo>
                  <a:cubicBezTo>
                    <a:pt x="7539" y="17626"/>
                    <a:pt x="7539" y="17526"/>
                    <a:pt x="7506" y="17459"/>
                  </a:cubicBezTo>
                  <a:cubicBezTo>
                    <a:pt x="7481" y="17309"/>
                    <a:pt x="7549" y="17234"/>
                    <a:pt x="7656" y="17234"/>
                  </a:cubicBezTo>
                  <a:cubicBezTo>
                    <a:pt x="7691" y="17234"/>
                    <a:pt x="7731" y="17242"/>
                    <a:pt x="7772" y="17259"/>
                  </a:cubicBezTo>
                  <a:cubicBezTo>
                    <a:pt x="8214" y="17362"/>
                    <a:pt x="8536" y="17423"/>
                    <a:pt x="8792" y="17423"/>
                  </a:cubicBezTo>
                  <a:cubicBezTo>
                    <a:pt x="9367" y="17423"/>
                    <a:pt x="9610" y="17112"/>
                    <a:pt x="10141" y="16258"/>
                  </a:cubicBezTo>
                  <a:cubicBezTo>
                    <a:pt x="10208" y="15791"/>
                    <a:pt x="10208" y="15291"/>
                    <a:pt x="10107" y="14824"/>
                  </a:cubicBezTo>
                  <a:cubicBezTo>
                    <a:pt x="9964" y="14622"/>
                    <a:pt x="9869" y="14297"/>
                    <a:pt x="9589" y="14297"/>
                  </a:cubicBezTo>
                  <a:cubicBezTo>
                    <a:pt x="9545" y="14297"/>
                    <a:pt x="9495" y="14305"/>
                    <a:pt x="9440" y="14324"/>
                  </a:cubicBezTo>
                  <a:cubicBezTo>
                    <a:pt x="9140" y="14424"/>
                    <a:pt x="9107" y="14757"/>
                    <a:pt x="8973" y="14991"/>
                  </a:cubicBezTo>
                  <a:cubicBezTo>
                    <a:pt x="8807" y="15358"/>
                    <a:pt x="9173" y="15791"/>
                    <a:pt x="8940" y="16192"/>
                  </a:cubicBezTo>
                  <a:cubicBezTo>
                    <a:pt x="8840" y="15958"/>
                    <a:pt x="9040" y="15624"/>
                    <a:pt x="8673" y="15491"/>
                  </a:cubicBezTo>
                  <a:cubicBezTo>
                    <a:pt x="8545" y="15528"/>
                    <a:pt x="8434" y="15547"/>
                    <a:pt x="8330" y="15547"/>
                  </a:cubicBezTo>
                  <a:cubicBezTo>
                    <a:pt x="8055" y="15547"/>
                    <a:pt x="7826" y="15414"/>
                    <a:pt x="7439" y="15124"/>
                  </a:cubicBezTo>
                  <a:cubicBezTo>
                    <a:pt x="7339" y="15024"/>
                    <a:pt x="7272" y="14991"/>
                    <a:pt x="7172" y="14957"/>
                  </a:cubicBezTo>
                  <a:cubicBezTo>
                    <a:pt x="6472" y="13656"/>
                    <a:pt x="6138" y="12255"/>
                    <a:pt x="6038" y="10788"/>
                  </a:cubicBezTo>
                  <a:cubicBezTo>
                    <a:pt x="6038" y="10588"/>
                    <a:pt x="6038" y="10354"/>
                    <a:pt x="5838" y="10254"/>
                  </a:cubicBezTo>
                  <a:cubicBezTo>
                    <a:pt x="5337" y="9920"/>
                    <a:pt x="5037" y="9353"/>
                    <a:pt x="4537" y="8986"/>
                  </a:cubicBezTo>
                  <a:cubicBezTo>
                    <a:pt x="3803" y="8419"/>
                    <a:pt x="2969" y="7852"/>
                    <a:pt x="3036" y="6685"/>
                  </a:cubicBezTo>
                  <a:cubicBezTo>
                    <a:pt x="3036" y="6418"/>
                    <a:pt x="2836" y="6084"/>
                    <a:pt x="2635" y="5851"/>
                  </a:cubicBezTo>
                  <a:cubicBezTo>
                    <a:pt x="1968" y="5184"/>
                    <a:pt x="1968" y="4416"/>
                    <a:pt x="2102" y="3583"/>
                  </a:cubicBezTo>
                  <a:cubicBezTo>
                    <a:pt x="2202" y="2615"/>
                    <a:pt x="2168" y="1648"/>
                    <a:pt x="2102" y="680"/>
                  </a:cubicBezTo>
                  <a:cubicBezTo>
                    <a:pt x="2041" y="437"/>
                    <a:pt x="2119" y="0"/>
                    <a:pt x="1679" y="0"/>
                  </a:cubicBezTo>
                  <a:close/>
                </a:path>
              </a:pathLst>
            </a:custGeom>
            <a:solidFill>
              <a:srgbClr val="FFB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442"/>
            <p:cNvSpPr/>
            <p:nvPr/>
          </p:nvSpPr>
          <p:spPr>
            <a:xfrm>
              <a:off x="2772975" y="3034275"/>
              <a:ext cx="141800" cy="666750"/>
            </a:xfrm>
            <a:custGeom>
              <a:avLst/>
              <a:gdLst/>
              <a:ahLst/>
              <a:cxnLst/>
              <a:rect l="l" t="t" r="r" b="b"/>
              <a:pathLst>
                <a:path w="5672" h="26670" extrusionOk="0">
                  <a:moveTo>
                    <a:pt x="735" y="1"/>
                  </a:moveTo>
                  <a:cubicBezTo>
                    <a:pt x="101" y="534"/>
                    <a:pt x="1" y="1235"/>
                    <a:pt x="568" y="1802"/>
                  </a:cubicBezTo>
                  <a:cubicBezTo>
                    <a:pt x="902" y="2136"/>
                    <a:pt x="835" y="2302"/>
                    <a:pt x="701" y="2603"/>
                  </a:cubicBezTo>
                  <a:cubicBezTo>
                    <a:pt x="735" y="2803"/>
                    <a:pt x="1202" y="3103"/>
                    <a:pt x="601" y="3236"/>
                  </a:cubicBezTo>
                  <a:cubicBezTo>
                    <a:pt x="401" y="3403"/>
                    <a:pt x="368" y="3603"/>
                    <a:pt x="435" y="3870"/>
                  </a:cubicBezTo>
                  <a:cubicBezTo>
                    <a:pt x="501" y="4170"/>
                    <a:pt x="1002" y="3937"/>
                    <a:pt x="935" y="4304"/>
                  </a:cubicBezTo>
                  <a:cubicBezTo>
                    <a:pt x="1002" y="4404"/>
                    <a:pt x="1002" y="4504"/>
                    <a:pt x="1035" y="4571"/>
                  </a:cubicBezTo>
                  <a:cubicBezTo>
                    <a:pt x="1168" y="4938"/>
                    <a:pt x="701" y="5238"/>
                    <a:pt x="902" y="5671"/>
                  </a:cubicBezTo>
                  <a:cubicBezTo>
                    <a:pt x="1402" y="6672"/>
                    <a:pt x="1669" y="7706"/>
                    <a:pt x="501" y="8507"/>
                  </a:cubicBezTo>
                  <a:cubicBezTo>
                    <a:pt x="486" y="8514"/>
                    <a:pt x="475" y="8519"/>
                    <a:pt x="467" y="8522"/>
                  </a:cubicBezTo>
                  <a:lnTo>
                    <a:pt x="467" y="8522"/>
                  </a:lnTo>
                  <a:cubicBezTo>
                    <a:pt x="470" y="8514"/>
                    <a:pt x="468" y="8511"/>
                    <a:pt x="465" y="8511"/>
                  </a:cubicBezTo>
                  <a:cubicBezTo>
                    <a:pt x="457" y="8511"/>
                    <a:pt x="439" y="8527"/>
                    <a:pt x="450" y="8527"/>
                  </a:cubicBezTo>
                  <a:cubicBezTo>
                    <a:pt x="453" y="8527"/>
                    <a:pt x="458" y="8526"/>
                    <a:pt x="467" y="8522"/>
                  </a:cubicBezTo>
                  <a:lnTo>
                    <a:pt x="467" y="8522"/>
                  </a:lnTo>
                  <a:cubicBezTo>
                    <a:pt x="463" y="8532"/>
                    <a:pt x="454" y="8547"/>
                    <a:pt x="435" y="8574"/>
                  </a:cubicBezTo>
                  <a:cubicBezTo>
                    <a:pt x="368" y="8940"/>
                    <a:pt x="401" y="9374"/>
                    <a:pt x="401" y="9741"/>
                  </a:cubicBezTo>
                  <a:cubicBezTo>
                    <a:pt x="501" y="14344"/>
                    <a:pt x="701" y="18914"/>
                    <a:pt x="1035" y="23518"/>
                  </a:cubicBezTo>
                  <a:cubicBezTo>
                    <a:pt x="1068" y="23951"/>
                    <a:pt x="1102" y="24418"/>
                    <a:pt x="1569" y="24718"/>
                  </a:cubicBezTo>
                  <a:cubicBezTo>
                    <a:pt x="2436" y="25185"/>
                    <a:pt x="3103" y="25886"/>
                    <a:pt x="3837" y="26520"/>
                  </a:cubicBezTo>
                  <a:cubicBezTo>
                    <a:pt x="3998" y="26607"/>
                    <a:pt x="4146" y="26669"/>
                    <a:pt x="4281" y="26669"/>
                  </a:cubicBezTo>
                  <a:cubicBezTo>
                    <a:pt x="4454" y="26669"/>
                    <a:pt x="4606" y="26567"/>
                    <a:pt x="4738" y="26286"/>
                  </a:cubicBezTo>
                  <a:cubicBezTo>
                    <a:pt x="4904" y="25919"/>
                    <a:pt x="5205" y="25552"/>
                    <a:pt x="5438" y="25185"/>
                  </a:cubicBezTo>
                  <a:cubicBezTo>
                    <a:pt x="5438" y="24051"/>
                    <a:pt x="5438" y="22917"/>
                    <a:pt x="5538" y="21783"/>
                  </a:cubicBezTo>
                  <a:cubicBezTo>
                    <a:pt x="5672" y="20215"/>
                    <a:pt x="5505" y="18581"/>
                    <a:pt x="5438" y="17013"/>
                  </a:cubicBezTo>
                  <a:cubicBezTo>
                    <a:pt x="5438" y="16746"/>
                    <a:pt x="5438" y="16546"/>
                    <a:pt x="5238" y="16412"/>
                  </a:cubicBezTo>
                  <a:cubicBezTo>
                    <a:pt x="4871" y="16779"/>
                    <a:pt x="5004" y="17280"/>
                    <a:pt x="5004" y="17780"/>
                  </a:cubicBezTo>
                  <a:cubicBezTo>
                    <a:pt x="5004" y="19014"/>
                    <a:pt x="4904" y="20215"/>
                    <a:pt x="4871" y="21416"/>
                  </a:cubicBezTo>
                  <a:cubicBezTo>
                    <a:pt x="4537" y="19782"/>
                    <a:pt x="4237" y="18214"/>
                    <a:pt x="4237" y="16579"/>
                  </a:cubicBezTo>
                  <a:cubicBezTo>
                    <a:pt x="4271" y="12877"/>
                    <a:pt x="3370" y="9241"/>
                    <a:pt x="3670" y="5538"/>
                  </a:cubicBezTo>
                  <a:cubicBezTo>
                    <a:pt x="3704" y="4537"/>
                    <a:pt x="3704" y="3503"/>
                    <a:pt x="3603" y="2436"/>
                  </a:cubicBezTo>
                  <a:cubicBezTo>
                    <a:pt x="3570" y="1935"/>
                    <a:pt x="3503" y="1435"/>
                    <a:pt x="3003" y="1168"/>
                  </a:cubicBezTo>
                  <a:cubicBezTo>
                    <a:pt x="2269" y="735"/>
                    <a:pt x="1569" y="201"/>
                    <a:pt x="735" y="1"/>
                  </a:cubicBezTo>
                  <a:close/>
                </a:path>
              </a:pathLst>
            </a:custGeom>
            <a:solidFill>
              <a:srgbClr val="FFA8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442"/>
            <p:cNvSpPr/>
            <p:nvPr/>
          </p:nvSpPr>
          <p:spPr>
            <a:xfrm>
              <a:off x="2988975" y="3631250"/>
              <a:ext cx="167650" cy="677375"/>
            </a:xfrm>
            <a:custGeom>
              <a:avLst/>
              <a:gdLst/>
              <a:ahLst/>
              <a:cxnLst/>
              <a:rect l="l" t="t" r="r" b="b"/>
              <a:pathLst>
                <a:path w="6706" h="27095" extrusionOk="0">
                  <a:moveTo>
                    <a:pt x="3277" y="1"/>
                  </a:moveTo>
                  <a:cubicBezTo>
                    <a:pt x="3077" y="1"/>
                    <a:pt x="2852" y="81"/>
                    <a:pt x="2602" y="239"/>
                  </a:cubicBezTo>
                  <a:cubicBezTo>
                    <a:pt x="2402" y="306"/>
                    <a:pt x="2269" y="339"/>
                    <a:pt x="2202" y="506"/>
                  </a:cubicBezTo>
                  <a:cubicBezTo>
                    <a:pt x="2226" y="529"/>
                    <a:pt x="2266" y="553"/>
                    <a:pt x="2323" y="553"/>
                  </a:cubicBezTo>
                  <a:cubicBezTo>
                    <a:pt x="2346" y="553"/>
                    <a:pt x="2373" y="549"/>
                    <a:pt x="2402" y="539"/>
                  </a:cubicBezTo>
                  <a:cubicBezTo>
                    <a:pt x="3503" y="873"/>
                    <a:pt x="3803" y="1273"/>
                    <a:pt x="3603" y="2441"/>
                  </a:cubicBezTo>
                  <a:cubicBezTo>
                    <a:pt x="3570" y="2707"/>
                    <a:pt x="3503" y="2908"/>
                    <a:pt x="3636" y="3174"/>
                  </a:cubicBezTo>
                  <a:cubicBezTo>
                    <a:pt x="3770" y="3375"/>
                    <a:pt x="3803" y="3575"/>
                    <a:pt x="3636" y="3742"/>
                  </a:cubicBezTo>
                  <a:cubicBezTo>
                    <a:pt x="3303" y="4042"/>
                    <a:pt x="3403" y="4409"/>
                    <a:pt x="3336" y="4742"/>
                  </a:cubicBezTo>
                  <a:cubicBezTo>
                    <a:pt x="3069" y="6710"/>
                    <a:pt x="2769" y="8678"/>
                    <a:pt x="2602" y="10613"/>
                  </a:cubicBezTo>
                  <a:cubicBezTo>
                    <a:pt x="2435" y="12414"/>
                    <a:pt x="2169" y="14182"/>
                    <a:pt x="1935" y="15950"/>
                  </a:cubicBezTo>
                  <a:cubicBezTo>
                    <a:pt x="1835" y="16551"/>
                    <a:pt x="1668" y="17118"/>
                    <a:pt x="1568" y="17718"/>
                  </a:cubicBezTo>
                  <a:cubicBezTo>
                    <a:pt x="1537" y="17829"/>
                    <a:pt x="1475" y="17864"/>
                    <a:pt x="1402" y="17864"/>
                  </a:cubicBezTo>
                  <a:cubicBezTo>
                    <a:pt x="1320" y="17864"/>
                    <a:pt x="1222" y="17820"/>
                    <a:pt x="1135" y="17785"/>
                  </a:cubicBezTo>
                  <a:cubicBezTo>
                    <a:pt x="1001" y="17952"/>
                    <a:pt x="968" y="18118"/>
                    <a:pt x="1068" y="18285"/>
                  </a:cubicBezTo>
                  <a:cubicBezTo>
                    <a:pt x="1735" y="19586"/>
                    <a:pt x="2002" y="21021"/>
                    <a:pt x="2736" y="22255"/>
                  </a:cubicBezTo>
                  <a:cubicBezTo>
                    <a:pt x="2902" y="22555"/>
                    <a:pt x="3403" y="22889"/>
                    <a:pt x="2969" y="23222"/>
                  </a:cubicBezTo>
                  <a:cubicBezTo>
                    <a:pt x="2899" y="23271"/>
                    <a:pt x="2837" y="23292"/>
                    <a:pt x="2780" y="23292"/>
                  </a:cubicBezTo>
                  <a:cubicBezTo>
                    <a:pt x="2567" y="23292"/>
                    <a:pt x="2441" y="22992"/>
                    <a:pt x="2335" y="22755"/>
                  </a:cubicBezTo>
                  <a:cubicBezTo>
                    <a:pt x="2135" y="22288"/>
                    <a:pt x="2169" y="21721"/>
                    <a:pt x="1568" y="21554"/>
                  </a:cubicBezTo>
                  <a:cubicBezTo>
                    <a:pt x="834" y="21721"/>
                    <a:pt x="668" y="22255"/>
                    <a:pt x="934" y="22855"/>
                  </a:cubicBezTo>
                  <a:cubicBezTo>
                    <a:pt x="1068" y="23189"/>
                    <a:pt x="1101" y="23389"/>
                    <a:pt x="834" y="23589"/>
                  </a:cubicBezTo>
                  <a:cubicBezTo>
                    <a:pt x="0" y="24290"/>
                    <a:pt x="0" y="24923"/>
                    <a:pt x="834" y="25590"/>
                  </a:cubicBezTo>
                  <a:cubicBezTo>
                    <a:pt x="968" y="25691"/>
                    <a:pt x="968" y="25891"/>
                    <a:pt x="968" y="26024"/>
                  </a:cubicBezTo>
                  <a:cubicBezTo>
                    <a:pt x="1068" y="26191"/>
                    <a:pt x="1235" y="26224"/>
                    <a:pt x="1401" y="26224"/>
                  </a:cubicBezTo>
                  <a:cubicBezTo>
                    <a:pt x="1635" y="26424"/>
                    <a:pt x="1902" y="26558"/>
                    <a:pt x="2069" y="26858"/>
                  </a:cubicBezTo>
                  <a:lnTo>
                    <a:pt x="2269" y="27058"/>
                  </a:lnTo>
                  <a:cubicBezTo>
                    <a:pt x="2332" y="27084"/>
                    <a:pt x="2401" y="27095"/>
                    <a:pt x="2471" y="27095"/>
                  </a:cubicBezTo>
                  <a:cubicBezTo>
                    <a:pt x="2583" y="27095"/>
                    <a:pt x="2699" y="27066"/>
                    <a:pt x="2802" y="27025"/>
                  </a:cubicBezTo>
                  <a:lnTo>
                    <a:pt x="3069" y="26891"/>
                  </a:lnTo>
                  <a:cubicBezTo>
                    <a:pt x="3203" y="26791"/>
                    <a:pt x="3303" y="26725"/>
                    <a:pt x="3403" y="26591"/>
                  </a:cubicBezTo>
                  <a:cubicBezTo>
                    <a:pt x="3436" y="26524"/>
                    <a:pt x="3436" y="26391"/>
                    <a:pt x="3436" y="26291"/>
                  </a:cubicBezTo>
                  <a:cubicBezTo>
                    <a:pt x="3303" y="25557"/>
                    <a:pt x="3403" y="24957"/>
                    <a:pt x="3870" y="24256"/>
                  </a:cubicBezTo>
                  <a:cubicBezTo>
                    <a:pt x="4337" y="23522"/>
                    <a:pt x="4303" y="22422"/>
                    <a:pt x="4937" y="21688"/>
                  </a:cubicBezTo>
                  <a:cubicBezTo>
                    <a:pt x="5037" y="21087"/>
                    <a:pt x="5304" y="20587"/>
                    <a:pt x="5471" y="20053"/>
                  </a:cubicBezTo>
                  <a:cubicBezTo>
                    <a:pt x="5471" y="19886"/>
                    <a:pt x="5471" y="19753"/>
                    <a:pt x="5438" y="19586"/>
                  </a:cubicBezTo>
                  <a:cubicBezTo>
                    <a:pt x="5304" y="18786"/>
                    <a:pt x="5304" y="18052"/>
                    <a:pt x="5805" y="17351"/>
                  </a:cubicBezTo>
                  <a:cubicBezTo>
                    <a:pt x="6138" y="16851"/>
                    <a:pt x="6105" y="16351"/>
                    <a:pt x="5905" y="15783"/>
                  </a:cubicBezTo>
                  <a:cubicBezTo>
                    <a:pt x="5704" y="15183"/>
                    <a:pt x="5438" y="14416"/>
                    <a:pt x="5805" y="13915"/>
                  </a:cubicBezTo>
                  <a:cubicBezTo>
                    <a:pt x="6705" y="12781"/>
                    <a:pt x="6272" y="11947"/>
                    <a:pt x="5638" y="10847"/>
                  </a:cubicBezTo>
                  <a:cubicBezTo>
                    <a:pt x="4637" y="9079"/>
                    <a:pt x="4871" y="7044"/>
                    <a:pt x="5204" y="5109"/>
                  </a:cubicBezTo>
                  <a:cubicBezTo>
                    <a:pt x="5371" y="4142"/>
                    <a:pt x="5438" y="3174"/>
                    <a:pt x="5137" y="2207"/>
                  </a:cubicBezTo>
                  <a:cubicBezTo>
                    <a:pt x="4871" y="1573"/>
                    <a:pt x="4237" y="1240"/>
                    <a:pt x="4037" y="573"/>
                  </a:cubicBezTo>
                  <a:cubicBezTo>
                    <a:pt x="3835" y="189"/>
                    <a:pt x="3584" y="1"/>
                    <a:pt x="3277" y="1"/>
                  </a:cubicBezTo>
                  <a:close/>
                </a:path>
              </a:pathLst>
            </a:custGeom>
            <a:solidFill>
              <a:srgbClr val="FFB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442"/>
            <p:cNvSpPr/>
            <p:nvPr/>
          </p:nvSpPr>
          <p:spPr>
            <a:xfrm>
              <a:off x="2660400" y="3309825"/>
              <a:ext cx="133450" cy="402725"/>
            </a:xfrm>
            <a:custGeom>
              <a:avLst/>
              <a:gdLst/>
              <a:ahLst/>
              <a:cxnLst/>
              <a:rect l="l" t="t" r="r" b="b"/>
              <a:pathLst>
                <a:path w="5338" h="16109" extrusionOk="0">
                  <a:moveTo>
                    <a:pt x="3099" y="1"/>
                  </a:moveTo>
                  <a:cubicBezTo>
                    <a:pt x="2930" y="1"/>
                    <a:pt x="2773" y="80"/>
                    <a:pt x="2603" y="187"/>
                  </a:cubicBezTo>
                  <a:cubicBezTo>
                    <a:pt x="2436" y="287"/>
                    <a:pt x="2336" y="454"/>
                    <a:pt x="2236" y="620"/>
                  </a:cubicBezTo>
                  <a:lnTo>
                    <a:pt x="2102" y="887"/>
                  </a:lnTo>
                  <a:cubicBezTo>
                    <a:pt x="2002" y="1054"/>
                    <a:pt x="1902" y="1187"/>
                    <a:pt x="1869" y="1354"/>
                  </a:cubicBezTo>
                  <a:cubicBezTo>
                    <a:pt x="1935" y="1388"/>
                    <a:pt x="2002" y="1488"/>
                    <a:pt x="1902" y="1488"/>
                  </a:cubicBezTo>
                  <a:cubicBezTo>
                    <a:pt x="1869" y="1488"/>
                    <a:pt x="1869" y="1354"/>
                    <a:pt x="1769" y="1354"/>
                  </a:cubicBezTo>
                  <a:cubicBezTo>
                    <a:pt x="1001" y="1454"/>
                    <a:pt x="401" y="2555"/>
                    <a:pt x="935" y="3189"/>
                  </a:cubicBezTo>
                  <a:cubicBezTo>
                    <a:pt x="1535" y="3856"/>
                    <a:pt x="1235" y="4423"/>
                    <a:pt x="1101" y="5057"/>
                  </a:cubicBezTo>
                  <a:cubicBezTo>
                    <a:pt x="1035" y="5424"/>
                    <a:pt x="935" y="5657"/>
                    <a:pt x="1368" y="5791"/>
                  </a:cubicBezTo>
                  <a:cubicBezTo>
                    <a:pt x="1568" y="5891"/>
                    <a:pt x="1669" y="6124"/>
                    <a:pt x="1602" y="6558"/>
                  </a:cubicBezTo>
                  <a:cubicBezTo>
                    <a:pt x="1538" y="6051"/>
                    <a:pt x="1385" y="5755"/>
                    <a:pt x="1055" y="5755"/>
                  </a:cubicBezTo>
                  <a:cubicBezTo>
                    <a:pt x="1038" y="5755"/>
                    <a:pt x="1020" y="5756"/>
                    <a:pt x="1001" y="5757"/>
                  </a:cubicBezTo>
                  <a:cubicBezTo>
                    <a:pt x="534" y="5824"/>
                    <a:pt x="668" y="6224"/>
                    <a:pt x="668" y="6525"/>
                  </a:cubicBezTo>
                  <a:cubicBezTo>
                    <a:pt x="668" y="6892"/>
                    <a:pt x="735" y="7325"/>
                    <a:pt x="935" y="7659"/>
                  </a:cubicBezTo>
                  <a:cubicBezTo>
                    <a:pt x="1168" y="7992"/>
                    <a:pt x="1168" y="8393"/>
                    <a:pt x="1035" y="8760"/>
                  </a:cubicBezTo>
                  <a:cubicBezTo>
                    <a:pt x="735" y="9660"/>
                    <a:pt x="835" y="10594"/>
                    <a:pt x="234" y="11395"/>
                  </a:cubicBezTo>
                  <a:cubicBezTo>
                    <a:pt x="1" y="12029"/>
                    <a:pt x="101" y="12696"/>
                    <a:pt x="67" y="13330"/>
                  </a:cubicBezTo>
                  <a:cubicBezTo>
                    <a:pt x="101" y="13863"/>
                    <a:pt x="101" y="14397"/>
                    <a:pt x="167" y="14797"/>
                  </a:cubicBezTo>
                  <a:cubicBezTo>
                    <a:pt x="201" y="15564"/>
                    <a:pt x="201" y="15564"/>
                    <a:pt x="1035" y="15564"/>
                  </a:cubicBezTo>
                  <a:cubicBezTo>
                    <a:pt x="1275" y="15440"/>
                    <a:pt x="1497" y="15390"/>
                    <a:pt x="1706" y="15390"/>
                  </a:cubicBezTo>
                  <a:cubicBezTo>
                    <a:pt x="2338" y="15390"/>
                    <a:pt x="2852" y="15848"/>
                    <a:pt x="3403" y="16098"/>
                  </a:cubicBezTo>
                  <a:cubicBezTo>
                    <a:pt x="3439" y="16105"/>
                    <a:pt x="3473" y="16109"/>
                    <a:pt x="3504" y="16109"/>
                  </a:cubicBezTo>
                  <a:cubicBezTo>
                    <a:pt x="3901" y="16109"/>
                    <a:pt x="3894" y="15557"/>
                    <a:pt x="4204" y="15464"/>
                  </a:cubicBezTo>
                  <a:cubicBezTo>
                    <a:pt x="4504" y="14931"/>
                    <a:pt x="5338" y="14697"/>
                    <a:pt x="5204" y="13863"/>
                  </a:cubicBezTo>
                  <a:cubicBezTo>
                    <a:pt x="5238" y="12529"/>
                    <a:pt x="4737" y="11261"/>
                    <a:pt x="4571" y="9960"/>
                  </a:cubicBezTo>
                  <a:cubicBezTo>
                    <a:pt x="4237" y="6958"/>
                    <a:pt x="3903" y="3956"/>
                    <a:pt x="3703" y="954"/>
                  </a:cubicBezTo>
                  <a:cubicBezTo>
                    <a:pt x="3703" y="620"/>
                    <a:pt x="3670" y="354"/>
                    <a:pt x="3403" y="87"/>
                  </a:cubicBezTo>
                  <a:cubicBezTo>
                    <a:pt x="3295" y="26"/>
                    <a:pt x="3195" y="1"/>
                    <a:pt x="3099" y="1"/>
                  </a:cubicBezTo>
                  <a:close/>
                </a:path>
              </a:pathLst>
            </a:custGeom>
            <a:solidFill>
              <a:srgbClr val="FFB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442"/>
            <p:cNvSpPr/>
            <p:nvPr/>
          </p:nvSpPr>
          <p:spPr>
            <a:xfrm>
              <a:off x="2888075" y="4074200"/>
              <a:ext cx="141775" cy="208500"/>
            </a:xfrm>
            <a:custGeom>
              <a:avLst/>
              <a:gdLst/>
              <a:ahLst/>
              <a:cxnLst/>
              <a:rect l="l" t="t" r="r" b="b"/>
              <a:pathLst>
                <a:path w="5671" h="8340" extrusionOk="0">
                  <a:moveTo>
                    <a:pt x="3903" y="0"/>
                  </a:moveTo>
                  <a:cubicBezTo>
                    <a:pt x="3669" y="701"/>
                    <a:pt x="3002" y="634"/>
                    <a:pt x="2502" y="667"/>
                  </a:cubicBezTo>
                  <a:cubicBezTo>
                    <a:pt x="1835" y="701"/>
                    <a:pt x="1334" y="934"/>
                    <a:pt x="934" y="1368"/>
                  </a:cubicBezTo>
                  <a:cubicBezTo>
                    <a:pt x="601" y="1535"/>
                    <a:pt x="0" y="1435"/>
                    <a:pt x="0" y="2035"/>
                  </a:cubicBezTo>
                  <a:cubicBezTo>
                    <a:pt x="59" y="2622"/>
                    <a:pt x="531" y="3132"/>
                    <a:pt x="1144" y="3132"/>
                  </a:cubicBezTo>
                  <a:cubicBezTo>
                    <a:pt x="1227" y="3132"/>
                    <a:pt x="1313" y="3122"/>
                    <a:pt x="1401" y="3102"/>
                  </a:cubicBezTo>
                  <a:cubicBezTo>
                    <a:pt x="1472" y="3081"/>
                    <a:pt x="1522" y="3072"/>
                    <a:pt x="1557" y="3072"/>
                  </a:cubicBezTo>
                  <a:cubicBezTo>
                    <a:pt x="1687" y="3072"/>
                    <a:pt x="1616" y="3198"/>
                    <a:pt x="1668" y="3303"/>
                  </a:cubicBezTo>
                  <a:cubicBezTo>
                    <a:pt x="2002" y="3870"/>
                    <a:pt x="2335" y="5037"/>
                    <a:pt x="2469" y="5938"/>
                  </a:cubicBezTo>
                  <a:cubicBezTo>
                    <a:pt x="2502" y="6105"/>
                    <a:pt x="2635" y="6171"/>
                    <a:pt x="2669" y="6305"/>
                  </a:cubicBezTo>
                  <a:cubicBezTo>
                    <a:pt x="2836" y="6805"/>
                    <a:pt x="3269" y="7205"/>
                    <a:pt x="3436" y="7772"/>
                  </a:cubicBezTo>
                  <a:cubicBezTo>
                    <a:pt x="3469" y="7839"/>
                    <a:pt x="3569" y="7872"/>
                    <a:pt x="3603" y="7973"/>
                  </a:cubicBezTo>
                  <a:cubicBezTo>
                    <a:pt x="3624" y="7974"/>
                    <a:pt x="3645" y="7975"/>
                    <a:pt x="3667" y="7975"/>
                  </a:cubicBezTo>
                  <a:cubicBezTo>
                    <a:pt x="3883" y="7975"/>
                    <a:pt x="4116" y="7906"/>
                    <a:pt x="4332" y="7906"/>
                  </a:cubicBezTo>
                  <a:cubicBezTo>
                    <a:pt x="4570" y="7906"/>
                    <a:pt x="4787" y="7989"/>
                    <a:pt x="4937" y="8339"/>
                  </a:cubicBezTo>
                  <a:cubicBezTo>
                    <a:pt x="5271" y="7839"/>
                    <a:pt x="4904" y="7672"/>
                    <a:pt x="4603" y="7439"/>
                  </a:cubicBezTo>
                  <a:cubicBezTo>
                    <a:pt x="4303" y="7139"/>
                    <a:pt x="4270" y="6872"/>
                    <a:pt x="4603" y="6538"/>
                  </a:cubicBezTo>
                  <a:cubicBezTo>
                    <a:pt x="4970" y="6171"/>
                    <a:pt x="5304" y="5804"/>
                    <a:pt x="5638" y="5437"/>
                  </a:cubicBezTo>
                  <a:cubicBezTo>
                    <a:pt x="4837" y="4970"/>
                    <a:pt x="4837" y="4804"/>
                    <a:pt x="5504" y="4003"/>
                  </a:cubicBezTo>
                  <a:cubicBezTo>
                    <a:pt x="5671" y="3136"/>
                    <a:pt x="4603" y="467"/>
                    <a:pt x="3903" y="0"/>
                  </a:cubicBezTo>
                  <a:close/>
                </a:path>
              </a:pathLst>
            </a:custGeom>
            <a:solidFill>
              <a:srgbClr val="FFBF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442"/>
            <p:cNvSpPr/>
            <p:nvPr/>
          </p:nvSpPr>
          <p:spPr>
            <a:xfrm>
              <a:off x="2939775" y="3937475"/>
              <a:ext cx="130125" cy="273400"/>
            </a:xfrm>
            <a:custGeom>
              <a:avLst/>
              <a:gdLst/>
              <a:ahLst/>
              <a:cxnLst/>
              <a:rect l="l" t="t" r="r" b="b"/>
              <a:pathLst>
                <a:path w="5205" h="10936" extrusionOk="0">
                  <a:moveTo>
                    <a:pt x="357" y="0"/>
                  </a:moveTo>
                  <a:cubicBezTo>
                    <a:pt x="228" y="0"/>
                    <a:pt x="107" y="108"/>
                    <a:pt x="0" y="399"/>
                  </a:cubicBezTo>
                  <a:cubicBezTo>
                    <a:pt x="634" y="2067"/>
                    <a:pt x="1235" y="3768"/>
                    <a:pt x="1835" y="5469"/>
                  </a:cubicBezTo>
                  <a:cubicBezTo>
                    <a:pt x="2369" y="6336"/>
                    <a:pt x="2535" y="7337"/>
                    <a:pt x="3002" y="8238"/>
                  </a:cubicBezTo>
                  <a:cubicBezTo>
                    <a:pt x="3203" y="8605"/>
                    <a:pt x="3503" y="8972"/>
                    <a:pt x="3436" y="9472"/>
                  </a:cubicBezTo>
                  <a:cubicBezTo>
                    <a:pt x="4037" y="9672"/>
                    <a:pt x="3770" y="10339"/>
                    <a:pt x="4137" y="10740"/>
                  </a:cubicBezTo>
                  <a:cubicBezTo>
                    <a:pt x="4223" y="10878"/>
                    <a:pt x="4337" y="10936"/>
                    <a:pt x="4459" y="10936"/>
                  </a:cubicBezTo>
                  <a:cubicBezTo>
                    <a:pt x="4572" y="10936"/>
                    <a:pt x="4692" y="10886"/>
                    <a:pt x="4804" y="10806"/>
                  </a:cubicBezTo>
                  <a:cubicBezTo>
                    <a:pt x="5204" y="10606"/>
                    <a:pt x="5137" y="10339"/>
                    <a:pt x="4971" y="10039"/>
                  </a:cubicBezTo>
                  <a:cubicBezTo>
                    <a:pt x="4770" y="9706"/>
                    <a:pt x="4570" y="9439"/>
                    <a:pt x="4470" y="9005"/>
                  </a:cubicBezTo>
                  <a:cubicBezTo>
                    <a:pt x="4303" y="8238"/>
                    <a:pt x="4037" y="7504"/>
                    <a:pt x="3636" y="6837"/>
                  </a:cubicBezTo>
                  <a:cubicBezTo>
                    <a:pt x="3436" y="6437"/>
                    <a:pt x="3269" y="6070"/>
                    <a:pt x="3136" y="5603"/>
                  </a:cubicBezTo>
                  <a:cubicBezTo>
                    <a:pt x="2902" y="5436"/>
                    <a:pt x="3103" y="5136"/>
                    <a:pt x="2902" y="4969"/>
                  </a:cubicBezTo>
                  <a:cubicBezTo>
                    <a:pt x="2035" y="3601"/>
                    <a:pt x="1768" y="1967"/>
                    <a:pt x="868" y="632"/>
                  </a:cubicBezTo>
                  <a:cubicBezTo>
                    <a:pt x="768" y="599"/>
                    <a:pt x="834" y="466"/>
                    <a:pt x="834" y="332"/>
                  </a:cubicBezTo>
                  <a:cubicBezTo>
                    <a:pt x="672" y="151"/>
                    <a:pt x="509" y="0"/>
                    <a:pt x="357" y="0"/>
                  </a:cubicBezTo>
                  <a:close/>
                </a:path>
              </a:pathLst>
            </a:custGeom>
            <a:solidFill>
              <a:srgbClr val="F3AB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442"/>
            <p:cNvSpPr/>
            <p:nvPr/>
          </p:nvSpPr>
          <p:spPr>
            <a:xfrm>
              <a:off x="2852200" y="4081700"/>
              <a:ext cx="130950" cy="186825"/>
            </a:xfrm>
            <a:custGeom>
              <a:avLst/>
              <a:gdLst/>
              <a:ahLst/>
              <a:cxnLst/>
              <a:rect l="l" t="t" r="r" b="b"/>
              <a:pathLst>
                <a:path w="5238" h="7473" extrusionOk="0">
                  <a:moveTo>
                    <a:pt x="1" y="0"/>
                  </a:moveTo>
                  <a:cubicBezTo>
                    <a:pt x="1" y="100"/>
                    <a:pt x="34" y="234"/>
                    <a:pt x="68" y="367"/>
                  </a:cubicBezTo>
                  <a:cubicBezTo>
                    <a:pt x="334" y="501"/>
                    <a:pt x="434" y="734"/>
                    <a:pt x="535" y="1001"/>
                  </a:cubicBezTo>
                  <a:cubicBezTo>
                    <a:pt x="768" y="1168"/>
                    <a:pt x="935" y="1335"/>
                    <a:pt x="1002" y="1602"/>
                  </a:cubicBezTo>
                  <a:cubicBezTo>
                    <a:pt x="1102" y="1702"/>
                    <a:pt x="1168" y="1868"/>
                    <a:pt x="1202" y="2035"/>
                  </a:cubicBezTo>
                  <a:cubicBezTo>
                    <a:pt x="1268" y="2102"/>
                    <a:pt x="1335" y="2202"/>
                    <a:pt x="1402" y="2269"/>
                  </a:cubicBezTo>
                  <a:cubicBezTo>
                    <a:pt x="1569" y="2369"/>
                    <a:pt x="1602" y="2536"/>
                    <a:pt x="1669" y="2702"/>
                  </a:cubicBezTo>
                  <a:cubicBezTo>
                    <a:pt x="1902" y="2869"/>
                    <a:pt x="2069" y="3069"/>
                    <a:pt x="2069" y="3369"/>
                  </a:cubicBezTo>
                  <a:cubicBezTo>
                    <a:pt x="2236" y="3436"/>
                    <a:pt x="2336" y="3636"/>
                    <a:pt x="2336" y="3770"/>
                  </a:cubicBezTo>
                  <a:cubicBezTo>
                    <a:pt x="2503" y="3903"/>
                    <a:pt x="2536" y="4037"/>
                    <a:pt x="2569" y="4203"/>
                  </a:cubicBezTo>
                  <a:cubicBezTo>
                    <a:pt x="2603" y="4303"/>
                    <a:pt x="2703" y="4370"/>
                    <a:pt x="2736" y="4470"/>
                  </a:cubicBezTo>
                  <a:cubicBezTo>
                    <a:pt x="2903" y="4570"/>
                    <a:pt x="2936" y="4704"/>
                    <a:pt x="3003" y="4871"/>
                  </a:cubicBezTo>
                  <a:cubicBezTo>
                    <a:pt x="3236" y="5037"/>
                    <a:pt x="3370" y="5237"/>
                    <a:pt x="3403" y="5538"/>
                  </a:cubicBezTo>
                  <a:cubicBezTo>
                    <a:pt x="3570" y="5571"/>
                    <a:pt x="3603" y="5738"/>
                    <a:pt x="3670" y="5905"/>
                  </a:cubicBezTo>
                  <a:cubicBezTo>
                    <a:pt x="3703" y="6005"/>
                    <a:pt x="3770" y="6071"/>
                    <a:pt x="3837" y="6171"/>
                  </a:cubicBezTo>
                  <a:cubicBezTo>
                    <a:pt x="4004" y="6238"/>
                    <a:pt x="4037" y="6372"/>
                    <a:pt x="4070" y="6538"/>
                  </a:cubicBezTo>
                  <a:cubicBezTo>
                    <a:pt x="4104" y="6638"/>
                    <a:pt x="4204" y="6705"/>
                    <a:pt x="4237" y="6805"/>
                  </a:cubicBezTo>
                  <a:cubicBezTo>
                    <a:pt x="4404" y="6872"/>
                    <a:pt x="4437" y="7005"/>
                    <a:pt x="4504" y="7172"/>
                  </a:cubicBezTo>
                  <a:cubicBezTo>
                    <a:pt x="4571" y="7239"/>
                    <a:pt x="4604" y="7339"/>
                    <a:pt x="4704" y="7406"/>
                  </a:cubicBezTo>
                  <a:cubicBezTo>
                    <a:pt x="4771" y="7472"/>
                    <a:pt x="4838" y="7472"/>
                    <a:pt x="4904" y="7472"/>
                  </a:cubicBezTo>
                  <a:cubicBezTo>
                    <a:pt x="4871" y="7206"/>
                    <a:pt x="5238" y="6739"/>
                    <a:pt x="4938" y="6705"/>
                  </a:cubicBezTo>
                  <a:cubicBezTo>
                    <a:pt x="4237" y="6638"/>
                    <a:pt x="4771" y="5738"/>
                    <a:pt x="4170" y="5671"/>
                  </a:cubicBezTo>
                  <a:cubicBezTo>
                    <a:pt x="4037" y="5671"/>
                    <a:pt x="4037" y="5471"/>
                    <a:pt x="4170" y="5404"/>
                  </a:cubicBezTo>
                  <a:cubicBezTo>
                    <a:pt x="4771" y="5171"/>
                    <a:pt x="4404" y="4604"/>
                    <a:pt x="4537" y="4237"/>
                  </a:cubicBezTo>
                  <a:cubicBezTo>
                    <a:pt x="4537" y="4203"/>
                    <a:pt x="4404" y="4170"/>
                    <a:pt x="4371" y="4137"/>
                  </a:cubicBezTo>
                  <a:cubicBezTo>
                    <a:pt x="4004" y="4137"/>
                    <a:pt x="4337" y="4670"/>
                    <a:pt x="3937" y="4704"/>
                  </a:cubicBezTo>
                  <a:cubicBezTo>
                    <a:pt x="3904" y="4604"/>
                    <a:pt x="3837" y="4570"/>
                    <a:pt x="3837" y="4537"/>
                  </a:cubicBezTo>
                  <a:cubicBezTo>
                    <a:pt x="3837" y="4037"/>
                    <a:pt x="4070" y="3503"/>
                    <a:pt x="3403" y="3169"/>
                  </a:cubicBezTo>
                  <a:cubicBezTo>
                    <a:pt x="3270" y="3136"/>
                    <a:pt x="3270" y="2902"/>
                    <a:pt x="3337" y="2802"/>
                  </a:cubicBezTo>
                  <a:cubicBezTo>
                    <a:pt x="3503" y="2402"/>
                    <a:pt x="3236" y="2369"/>
                    <a:pt x="3003" y="2302"/>
                  </a:cubicBezTo>
                  <a:cubicBezTo>
                    <a:pt x="2921" y="2269"/>
                    <a:pt x="2859" y="2255"/>
                    <a:pt x="2813" y="2255"/>
                  </a:cubicBezTo>
                  <a:cubicBezTo>
                    <a:pt x="2669" y="2255"/>
                    <a:pt x="2669" y="2393"/>
                    <a:pt x="2669" y="2569"/>
                  </a:cubicBezTo>
                  <a:cubicBezTo>
                    <a:pt x="2669" y="2702"/>
                    <a:pt x="2594" y="2737"/>
                    <a:pt x="2510" y="2737"/>
                  </a:cubicBezTo>
                  <a:cubicBezTo>
                    <a:pt x="2447" y="2737"/>
                    <a:pt x="2379" y="2717"/>
                    <a:pt x="2336" y="2702"/>
                  </a:cubicBezTo>
                  <a:cubicBezTo>
                    <a:pt x="2169" y="2636"/>
                    <a:pt x="2036" y="2502"/>
                    <a:pt x="1902" y="2369"/>
                  </a:cubicBezTo>
                  <a:cubicBezTo>
                    <a:pt x="1669" y="2069"/>
                    <a:pt x="2369" y="2035"/>
                    <a:pt x="2169" y="1735"/>
                  </a:cubicBezTo>
                  <a:cubicBezTo>
                    <a:pt x="2133" y="1699"/>
                    <a:pt x="2092" y="1686"/>
                    <a:pt x="2048" y="1686"/>
                  </a:cubicBezTo>
                  <a:cubicBezTo>
                    <a:pt x="1947" y="1686"/>
                    <a:pt x="1832" y="1754"/>
                    <a:pt x="1727" y="1754"/>
                  </a:cubicBezTo>
                  <a:cubicBezTo>
                    <a:pt x="1670" y="1754"/>
                    <a:pt x="1615" y="1733"/>
                    <a:pt x="1569" y="1668"/>
                  </a:cubicBezTo>
                  <a:cubicBezTo>
                    <a:pt x="1669" y="1201"/>
                    <a:pt x="2202" y="1368"/>
                    <a:pt x="2369" y="1034"/>
                  </a:cubicBezTo>
                  <a:cubicBezTo>
                    <a:pt x="1914" y="1034"/>
                    <a:pt x="1617" y="433"/>
                    <a:pt x="1510" y="433"/>
                  </a:cubicBezTo>
                  <a:cubicBezTo>
                    <a:pt x="1507" y="433"/>
                    <a:pt x="1504" y="433"/>
                    <a:pt x="1502" y="434"/>
                  </a:cubicBezTo>
                  <a:cubicBezTo>
                    <a:pt x="1353" y="495"/>
                    <a:pt x="1223" y="520"/>
                    <a:pt x="1106" y="520"/>
                  </a:cubicBezTo>
                  <a:cubicBezTo>
                    <a:pt x="650" y="520"/>
                    <a:pt x="399" y="133"/>
                    <a:pt x="1" y="0"/>
                  </a:cubicBezTo>
                  <a:close/>
                </a:path>
              </a:pathLst>
            </a:custGeom>
            <a:solidFill>
              <a:srgbClr val="FFC5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442"/>
            <p:cNvSpPr/>
            <p:nvPr/>
          </p:nvSpPr>
          <p:spPr>
            <a:xfrm>
              <a:off x="2899750" y="3828250"/>
              <a:ext cx="60900" cy="119200"/>
            </a:xfrm>
            <a:custGeom>
              <a:avLst/>
              <a:gdLst/>
              <a:ahLst/>
              <a:cxnLst/>
              <a:rect l="l" t="t" r="r" b="b"/>
              <a:pathLst>
                <a:path w="2436" h="4768" extrusionOk="0">
                  <a:moveTo>
                    <a:pt x="335" y="0"/>
                  </a:moveTo>
                  <a:cubicBezTo>
                    <a:pt x="295" y="0"/>
                    <a:pt x="251" y="9"/>
                    <a:pt x="200" y="31"/>
                  </a:cubicBezTo>
                  <a:cubicBezTo>
                    <a:pt x="34" y="131"/>
                    <a:pt x="0" y="298"/>
                    <a:pt x="100" y="498"/>
                  </a:cubicBezTo>
                  <a:lnTo>
                    <a:pt x="1101" y="3634"/>
                  </a:lnTo>
                  <a:cubicBezTo>
                    <a:pt x="1201" y="4001"/>
                    <a:pt x="1301" y="4434"/>
                    <a:pt x="1601" y="4768"/>
                  </a:cubicBezTo>
                  <a:cubicBezTo>
                    <a:pt x="1695" y="4594"/>
                    <a:pt x="1800" y="4538"/>
                    <a:pt x="1911" y="4538"/>
                  </a:cubicBezTo>
                  <a:cubicBezTo>
                    <a:pt x="2076" y="4538"/>
                    <a:pt x="2256" y="4661"/>
                    <a:pt x="2435" y="4701"/>
                  </a:cubicBezTo>
                  <a:cubicBezTo>
                    <a:pt x="2168" y="3267"/>
                    <a:pt x="1301" y="2033"/>
                    <a:pt x="968" y="665"/>
                  </a:cubicBezTo>
                  <a:cubicBezTo>
                    <a:pt x="934" y="498"/>
                    <a:pt x="801" y="331"/>
                    <a:pt x="667" y="198"/>
                  </a:cubicBezTo>
                  <a:cubicBezTo>
                    <a:pt x="563" y="120"/>
                    <a:pt x="479" y="0"/>
                    <a:pt x="335" y="0"/>
                  </a:cubicBezTo>
                  <a:close/>
                </a:path>
              </a:pathLst>
            </a:custGeom>
            <a:solidFill>
              <a:srgbClr val="F9B9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442"/>
            <p:cNvSpPr/>
            <p:nvPr/>
          </p:nvSpPr>
          <p:spPr>
            <a:xfrm>
              <a:off x="2765475" y="3647025"/>
              <a:ext cx="103425" cy="52750"/>
            </a:xfrm>
            <a:custGeom>
              <a:avLst/>
              <a:gdLst/>
              <a:ahLst/>
              <a:cxnLst/>
              <a:rect l="l" t="t" r="r" b="b"/>
              <a:pathLst>
                <a:path w="4137" h="2110" extrusionOk="0">
                  <a:moveTo>
                    <a:pt x="1748" y="1"/>
                  </a:moveTo>
                  <a:cubicBezTo>
                    <a:pt x="1387" y="1"/>
                    <a:pt x="1090" y="164"/>
                    <a:pt x="868" y="609"/>
                  </a:cubicBezTo>
                  <a:cubicBezTo>
                    <a:pt x="801" y="1243"/>
                    <a:pt x="34" y="1509"/>
                    <a:pt x="1" y="2110"/>
                  </a:cubicBezTo>
                  <a:cubicBezTo>
                    <a:pt x="368" y="1910"/>
                    <a:pt x="701" y="1609"/>
                    <a:pt x="1135" y="1609"/>
                  </a:cubicBezTo>
                  <a:cubicBezTo>
                    <a:pt x="1335" y="1576"/>
                    <a:pt x="1669" y="1509"/>
                    <a:pt x="1402" y="1042"/>
                  </a:cubicBezTo>
                  <a:cubicBezTo>
                    <a:pt x="1271" y="781"/>
                    <a:pt x="1427" y="643"/>
                    <a:pt x="1644" y="643"/>
                  </a:cubicBezTo>
                  <a:cubicBezTo>
                    <a:pt x="1705" y="643"/>
                    <a:pt x="1770" y="654"/>
                    <a:pt x="1835" y="675"/>
                  </a:cubicBezTo>
                  <a:cubicBezTo>
                    <a:pt x="2302" y="742"/>
                    <a:pt x="2669" y="909"/>
                    <a:pt x="2936" y="1243"/>
                  </a:cubicBezTo>
                  <a:cubicBezTo>
                    <a:pt x="3303" y="1609"/>
                    <a:pt x="3670" y="1876"/>
                    <a:pt x="4137" y="2010"/>
                  </a:cubicBezTo>
                  <a:cubicBezTo>
                    <a:pt x="3737" y="1109"/>
                    <a:pt x="2936" y="709"/>
                    <a:pt x="2336" y="108"/>
                  </a:cubicBezTo>
                  <a:cubicBezTo>
                    <a:pt x="2124" y="42"/>
                    <a:pt x="1928" y="1"/>
                    <a:pt x="1748" y="1"/>
                  </a:cubicBezTo>
                  <a:close/>
                </a:path>
              </a:pathLst>
            </a:custGeom>
            <a:solidFill>
              <a:srgbClr val="FDB8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442"/>
            <p:cNvSpPr/>
            <p:nvPr/>
          </p:nvSpPr>
          <p:spPr>
            <a:xfrm>
              <a:off x="2686250" y="3688200"/>
              <a:ext cx="59250" cy="27625"/>
            </a:xfrm>
            <a:custGeom>
              <a:avLst/>
              <a:gdLst/>
              <a:ahLst/>
              <a:cxnLst/>
              <a:rect l="l" t="t" r="r" b="b"/>
              <a:pathLst>
                <a:path w="2370" h="1105" extrusionOk="0">
                  <a:moveTo>
                    <a:pt x="282" y="1"/>
                  </a:moveTo>
                  <a:cubicBezTo>
                    <a:pt x="122" y="1"/>
                    <a:pt x="1" y="302"/>
                    <a:pt x="1" y="530"/>
                  </a:cubicBezTo>
                  <a:cubicBezTo>
                    <a:pt x="268" y="563"/>
                    <a:pt x="534" y="596"/>
                    <a:pt x="801" y="763"/>
                  </a:cubicBezTo>
                  <a:cubicBezTo>
                    <a:pt x="1226" y="1018"/>
                    <a:pt x="1651" y="1104"/>
                    <a:pt x="2116" y="1104"/>
                  </a:cubicBezTo>
                  <a:cubicBezTo>
                    <a:pt x="2199" y="1104"/>
                    <a:pt x="2283" y="1102"/>
                    <a:pt x="2369" y="1097"/>
                  </a:cubicBezTo>
                  <a:cubicBezTo>
                    <a:pt x="2036" y="129"/>
                    <a:pt x="1035" y="363"/>
                    <a:pt x="368" y="29"/>
                  </a:cubicBezTo>
                  <a:cubicBezTo>
                    <a:pt x="338" y="10"/>
                    <a:pt x="310" y="1"/>
                    <a:pt x="282" y="1"/>
                  </a:cubicBezTo>
                  <a:close/>
                </a:path>
              </a:pathLst>
            </a:custGeom>
            <a:solidFill>
              <a:srgbClr val="ED95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442"/>
            <p:cNvSpPr/>
            <p:nvPr/>
          </p:nvSpPr>
          <p:spPr>
            <a:xfrm>
              <a:off x="2960625" y="3633675"/>
              <a:ext cx="50900" cy="49450"/>
            </a:xfrm>
            <a:custGeom>
              <a:avLst/>
              <a:gdLst/>
              <a:ahLst/>
              <a:cxnLst/>
              <a:rect l="l" t="t" r="r" b="b"/>
              <a:pathLst>
                <a:path w="2036" h="1978" extrusionOk="0">
                  <a:moveTo>
                    <a:pt x="180" y="0"/>
                  </a:moveTo>
                  <a:cubicBezTo>
                    <a:pt x="150" y="0"/>
                    <a:pt x="117" y="25"/>
                    <a:pt x="67" y="75"/>
                  </a:cubicBezTo>
                  <a:cubicBezTo>
                    <a:pt x="0" y="1009"/>
                    <a:pt x="734" y="1410"/>
                    <a:pt x="1335" y="1843"/>
                  </a:cubicBezTo>
                  <a:cubicBezTo>
                    <a:pt x="1420" y="1928"/>
                    <a:pt x="1529" y="1977"/>
                    <a:pt x="1639" y="1977"/>
                  </a:cubicBezTo>
                  <a:cubicBezTo>
                    <a:pt x="1788" y="1977"/>
                    <a:pt x="1939" y="1887"/>
                    <a:pt x="2035" y="1676"/>
                  </a:cubicBezTo>
                  <a:cubicBezTo>
                    <a:pt x="1568" y="1476"/>
                    <a:pt x="1234" y="1109"/>
                    <a:pt x="934" y="676"/>
                  </a:cubicBezTo>
                  <a:cubicBezTo>
                    <a:pt x="767" y="442"/>
                    <a:pt x="601" y="209"/>
                    <a:pt x="267" y="75"/>
                  </a:cubicBezTo>
                  <a:cubicBezTo>
                    <a:pt x="234" y="25"/>
                    <a:pt x="209" y="0"/>
                    <a:pt x="180" y="0"/>
                  </a:cubicBezTo>
                  <a:close/>
                </a:path>
              </a:pathLst>
            </a:custGeom>
            <a:solidFill>
              <a:srgbClr val="F0A5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442"/>
            <p:cNvSpPr/>
            <p:nvPr/>
          </p:nvSpPr>
          <p:spPr>
            <a:xfrm>
              <a:off x="2946450" y="3629925"/>
              <a:ext cx="20875" cy="5650"/>
            </a:xfrm>
            <a:custGeom>
              <a:avLst/>
              <a:gdLst/>
              <a:ahLst/>
              <a:cxnLst/>
              <a:rect l="l" t="t" r="r" b="b"/>
              <a:pathLst>
                <a:path w="835" h="226" extrusionOk="0">
                  <a:moveTo>
                    <a:pt x="430" y="0"/>
                  </a:moveTo>
                  <a:cubicBezTo>
                    <a:pt x="292" y="0"/>
                    <a:pt x="150" y="75"/>
                    <a:pt x="0" y="225"/>
                  </a:cubicBezTo>
                  <a:lnTo>
                    <a:pt x="834" y="225"/>
                  </a:lnTo>
                  <a:cubicBezTo>
                    <a:pt x="701" y="75"/>
                    <a:pt x="567" y="0"/>
                    <a:pt x="430" y="0"/>
                  </a:cubicBezTo>
                  <a:close/>
                </a:path>
              </a:pathLst>
            </a:custGeom>
            <a:solidFill>
              <a:srgbClr val="FFB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442"/>
            <p:cNvSpPr/>
            <p:nvPr/>
          </p:nvSpPr>
          <p:spPr>
            <a:xfrm>
              <a:off x="3011500" y="4062525"/>
              <a:ext cx="7525" cy="15850"/>
            </a:xfrm>
            <a:custGeom>
              <a:avLst/>
              <a:gdLst/>
              <a:ahLst/>
              <a:cxnLst/>
              <a:rect l="l" t="t" r="r" b="b"/>
              <a:pathLst>
                <a:path w="301" h="634" extrusionOk="0">
                  <a:moveTo>
                    <a:pt x="0" y="0"/>
                  </a:moveTo>
                  <a:lnTo>
                    <a:pt x="0" y="0"/>
                  </a:lnTo>
                  <a:cubicBezTo>
                    <a:pt x="33" y="234"/>
                    <a:pt x="0" y="467"/>
                    <a:pt x="234" y="634"/>
                  </a:cubicBezTo>
                  <a:cubicBezTo>
                    <a:pt x="234" y="400"/>
                    <a:pt x="300" y="134"/>
                    <a:pt x="0" y="0"/>
                  </a:cubicBezTo>
                  <a:close/>
                </a:path>
              </a:pathLst>
            </a:custGeom>
            <a:solidFill>
              <a:srgbClr val="FFB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442"/>
            <p:cNvSpPr/>
            <p:nvPr/>
          </p:nvSpPr>
          <p:spPr>
            <a:xfrm>
              <a:off x="4634325" y="3585175"/>
              <a:ext cx="70075" cy="260650"/>
            </a:xfrm>
            <a:custGeom>
              <a:avLst/>
              <a:gdLst/>
              <a:ahLst/>
              <a:cxnLst/>
              <a:rect l="l" t="t" r="r" b="b"/>
              <a:pathLst>
                <a:path w="2803" h="10426" extrusionOk="0">
                  <a:moveTo>
                    <a:pt x="2298" y="0"/>
                  </a:moveTo>
                  <a:cubicBezTo>
                    <a:pt x="1736" y="0"/>
                    <a:pt x="1259" y="444"/>
                    <a:pt x="1168" y="1081"/>
                  </a:cubicBezTo>
                  <a:cubicBezTo>
                    <a:pt x="1034" y="2015"/>
                    <a:pt x="934" y="2916"/>
                    <a:pt x="634" y="3817"/>
                  </a:cubicBezTo>
                  <a:cubicBezTo>
                    <a:pt x="600" y="4150"/>
                    <a:pt x="600" y="4517"/>
                    <a:pt x="534" y="4851"/>
                  </a:cubicBezTo>
                  <a:cubicBezTo>
                    <a:pt x="467" y="6218"/>
                    <a:pt x="267" y="7553"/>
                    <a:pt x="100" y="8920"/>
                  </a:cubicBezTo>
                  <a:cubicBezTo>
                    <a:pt x="0" y="9321"/>
                    <a:pt x="267" y="9554"/>
                    <a:pt x="434" y="9754"/>
                  </a:cubicBezTo>
                  <a:cubicBezTo>
                    <a:pt x="698" y="10200"/>
                    <a:pt x="889" y="10426"/>
                    <a:pt x="1091" y="10426"/>
                  </a:cubicBezTo>
                  <a:cubicBezTo>
                    <a:pt x="1297" y="10426"/>
                    <a:pt x="1515" y="10192"/>
                    <a:pt x="1835" y="9721"/>
                  </a:cubicBezTo>
                  <a:cubicBezTo>
                    <a:pt x="2035" y="9521"/>
                    <a:pt x="1835" y="9220"/>
                    <a:pt x="2035" y="9054"/>
                  </a:cubicBezTo>
                  <a:cubicBezTo>
                    <a:pt x="2669" y="6719"/>
                    <a:pt x="2535" y="4350"/>
                    <a:pt x="2702" y="1982"/>
                  </a:cubicBezTo>
                  <a:cubicBezTo>
                    <a:pt x="2669" y="1415"/>
                    <a:pt x="2802" y="814"/>
                    <a:pt x="2602" y="247"/>
                  </a:cubicBezTo>
                  <a:lnTo>
                    <a:pt x="2468" y="14"/>
                  </a:lnTo>
                  <a:cubicBezTo>
                    <a:pt x="2411" y="5"/>
                    <a:pt x="2354" y="0"/>
                    <a:pt x="2298" y="0"/>
                  </a:cubicBezTo>
                  <a:close/>
                </a:path>
              </a:pathLst>
            </a:custGeom>
            <a:solidFill>
              <a:srgbClr val="587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442"/>
            <p:cNvSpPr/>
            <p:nvPr/>
          </p:nvSpPr>
          <p:spPr>
            <a:xfrm>
              <a:off x="4605950" y="3808175"/>
              <a:ext cx="74250" cy="198500"/>
            </a:xfrm>
            <a:custGeom>
              <a:avLst/>
              <a:gdLst/>
              <a:ahLst/>
              <a:cxnLst/>
              <a:rect l="l" t="t" r="r" b="b"/>
              <a:pathLst>
                <a:path w="2970" h="7940" extrusionOk="0">
                  <a:moveTo>
                    <a:pt x="1235" y="0"/>
                  </a:moveTo>
                  <a:cubicBezTo>
                    <a:pt x="1168" y="134"/>
                    <a:pt x="1102" y="234"/>
                    <a:pt x="1002" y="300"/>
                  </a:cubicBezTo>
                  <a:cubicBezTo>
                    <a:pt x="835" y="1501"/>
                    <a:pt x="768" y="2769"/>
                    <a:pt x="501" y="3970"/>
                  </a:cubicBezTo>
                  <a:cubicBezTo>
                    <a:pt x="301" y="5004"/>
                    <a:pt x="1" y="6071"/>
                    <a:pt x="101" y="7139"/>
                  </a:cubicBezTo>
                  <a:cubicBezTo>
                    <a:pt x="334" y="7439"/>
                    <a:pt x="268" y="7939"/>
                    <a:pt x="801" y="7939"/>
                  </a:cubicBezTo>
                  <a:cubicBezTo>
                    <a:pt x="1335" y="7906"/>
                    <a:pt x="1669" y="7672"/>
                    <a:pt x="1435" y="7105"/>
                  </a:cubicBezTo>
                  <a:lnTo>
                    <a:pt x="1435" y="7105"/>
                  </a:lnTo>
                  <a:cubicBezTo>
                    <a:pt x="1498" y="7184"/>
                    <a:pt x="1569" y="7218"/>
                    <a:pt x="1636" y="7218"/>
                  </a:cubicBezTo>
                  <a:cubicBezTo>
                    <a:pt x="1711" y="7218"/>
                    <a:pt x="1783" y="7176"/>
                    <a:pt x="1836" y="7105"/>
                  </a:cubicBezTo>
                  <a:cubicBezTo>
                    <a:pt x="1802" y="6338"/>
                    <a:pt x="2069" y="5671"/>
                    <a:pt x="2236" y="5004"/>
                  </a:cubicBezTo>
                  <a:cubicBezTo>
                    <a:pt x="2569" y="3636"/>
                    <a:pt x="2970" y="2269"/>
                    <a:pt x="2970" y="834"/>
                  </a:cubicBezTo>
                  <a:lnTo>
                    <a:pt x="2970" y="834"/>
                  </a:lnTo>
                  <a:cubicBezTo>
                    <a:pt x="2669" y="934"/>
                    <a:pt x="2569" y="1301"/>
                    <a:pt x="2236" y="1335"/>
                  </a:cubicBezTo>
                  <a:cubicBezTo>
                    <a:pt x="1769" y="968"/>
                    <a:pt x="1669" y="334"/>
                    <a:pt x="1235" y="0"/>
                  </a:cubicBezTo>
                  <a:close/>
                </a:path>
              </a:pathLst>
            </a:custGeom>
            <a:solidFill>
              <a:srgbClr val="598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442"/>
            <p:cNvSpPr/>
            <p:nvPr/>
          </p:nvSpPr>
          <p:spPr>
            <a:xfrm>
              <a:off x="4650150" y="3492875"/>
              <a:ext cx="70925" cy="186050"/>
            </a:xfrm>
            <a:custGeom>
              <a:avLst/>
              <a:gdLst/>
              <a:ahLst/>
              <a:cxnLst/>
              <a:rect l="l" t="t" r="r" b="b"/>
              <a:pathLst>
                <a:path w="2837" h="7442" extrusionOk="0">
                  <a:moveTo>
                    <a:pt x="2327" y="0"/>
                  </a:moveTo>
                  <a:cubicBezTo>
                    <a:pt x="2092" y="0"/>
                    <a:pt x="1925" y="202"/>
                    <a:pt x="1735" y="337"/>
                  </a:cubicBezTo>
                  <a:cubicBezTo>
                    <a:pt x="1235" y="737"/>
                    <a:pt x="1135" y="1304"/>
                    <a:pt x="901" y="1871"/>
                  </a:cubicBezTo>
                  <a:lnTo>
                    <a:pt x="901" y="2071"/>
                  </a:lnTo>
                  <a:cubicBezTo>
                    <a:pt x="868" y="2238"/>
                    <a:pt x="768" y="2372"/>
                    <a:pt x="701" y="2505"/>
                  </a:cubicBezTo>
                  <a:cubicBezTo>
                    <a:pt x="368" y="4173"/>
                    <a:pt x="168" y="5774"/>
                    <a:pt x="1" y="7442"/>
                  </a:cubicBezTo>
                  <a:cubicBezTo>
                    <a:pt x="201" y="7042"/>
                    <a:pt x="635" y="6741"/>
                    <a:pt x="535" y="6141"/>
                  </a:cubicBezTo>
                  <a:cubicBezTo>
                    <a:pt x="501" y="5874"/>
                    <a:pt x="535" y="5474"/>
                    <a:pt x="968" y="5307"/>
                  </a:cubicBezTo>
                  <a:cubicBezTo>
                    <a:pt x="1202" y="5240"/>
                    <a:pt x="1035" y="5073"/>
                    <a:pt x="901" y="4940"/>
                  </a:cubicBezTo>
                  <a:cubicBezTo>
                    <a:pt x="368" y="4406"/>
                    <a:pt x="1402" y="4406"/>
                    <a:pt x="1235" y="3939"/>
                  </a:cubicBezTo>
                  <a:cubicBezTo>
                    <a:pt x="1208" y="3886"/>
                    <a:pt x="1333" y="3745"/>
                    <a:pt x="1487" y="3745"/>
                  </a:cubicBezTo>
                  <a:cubicBezTo>
                    <a:pt x="1524" y="3745"/>
                    <a:pt x="1563" y="3753"/>
                    <a:pt x="1602" y="3773"/>
                  </a:cubicBezTo>
                  <a:cubicBezTo>
                    <a:pt x="1702" y="3839"/>
                    <a:pt x="1735" y="3939"/>
                    <a:pt x="1835" y="4039"/>
                  </a:cubicBezTo>
                  <a:cubicBezTo>
                    <a:pt x="1368" y="4340"/>
                    <a:pt x="2136" y="4540"/>
                    <a:pt x="1869" y="4840"/>
                  </a:cubicBezTo>
                  <a:cubicBezTo>
                    <a:pt x="1569" y="5207"/>
                    <a:pt x="1902" y="5440"/>
                    <a:pt x="2069" y="5741"/>
                  </a:cubicBezTo>
                  <a:cubicBezTo>
                    <a:pt x="2369" y="5440"/>
                    <a:pt x="2236" y="5073"/>
                    <a:pt x="2302" y="4640"/>
                  </a:cubicBezTo>
                  <a:cubicBezTo>
                    <a:pt x="2302" y="3939"/>
                    <a:pt x="2369" y="3272"/>
                    <a:pt x="2669" y="2605"/>
                  </a:cubicBezTo>
                  <a:cubicBezTo>
                    <a:pt x="2636" y="2271"/>
                    <a:pt x="2636" y="1905"/>
                    <a:pt x="2636" y="1571"/>
                  </a:cubicBezTo>
                  <a:cubicBezTo>
                    <a:pt x="2803" y="1271"/>
                    <a:pt x="2669" y="1004"/>
                    <a:pt x="2703" y="737"/>
                  </a:cubicBezTo>
                  <a:cubicBezTo>
                    <a:pt x="2803" y="437"/>
                    <a:pt x="2836" y="170"/>
                    <a:pt x="2503" y="37"/>
                  </a:cubicBezTo>
                  <a:cubicBezTo>
                    <a:pt x="2440" y="11"/>
                    <a:pt x="2381" y="0"/>
                    <a:pt x="2327" y="0"/>
                  </a:cubicBezTo>
                  <a:close/>
                </a:path>
              </a:pathLst>
            </a:custGeom>
            <a:solidFill>
              <a:srgbClr val="5C8B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442"/>
            <p:cNvSpPr/>
            <p:nvPr/>
          </p:nvSpPr>
          <p:spPr>
            <a:xfrm>
              <a:off x="4595950" y="3973250"/>
              <a:ext cx="57575" cy="105750"/>
            </a:xfrm>
            <a:custGeom>
              <a:avLst/>
              <a:gdLst/>
              <a:ahLst/>
              <a:cxnLst/>
              <a:rect l="l" t="t" r="r" b="b"/>
              <a:pathLst>
                <a:path w="2303" h="4230" extrusionOk="0">
                  <a:moveTo>
                    <a:pt x="1597" y="1"/>
                  </a:moveTo>
                  <a:cubicBezTo>
                    <a:pt x="1588" y="1"/>
                    <a:pt x="1578" y="1"/>
                    <a:pt x="1568" y="2"/>
                  </a:cubicBezTo>
                  <a:cubicBezTo>
                    <a:pt x="1468" y="369"/>
                    <a:pt x="1802" y="636"/>
                    <a:pt x="1802" y="903"/>
                  </a:cubicBezTo>
                  <a:cubicBezTo>
                    <a:pt x="1579" y="968"/>
                    <a:pt x="1444" y="1008"/>
                    <a:pt x="1338" y="1008"/>
                  </a:cubicBezTo>
                  <a:cubicBezTo>
                    <a:pt x="1173" y="1008"/>
                    <a:pt x="1078" y="912"/>
                    <a:pt x="835" y="669"/>
                  </a:cubicBezTo>
                  <a:cubicBezTo>
                    <a:pt x="734" y="636"/>
                    <a:pt x="634" y="569"/>
                    <a:pt x="534" y="536"/>
                  </a:cubicBezTo>
                  <a:cubicBezTo>
                    <a:pt x="234" y="1370"/>
                    <a:pt x="267" y="2237"/>
                    <a:pt x="234" y="3037"/>
                  </a:cubicBezTo>
                  <a:cubicBezTo>
                    <a:pt x="67" y="3404"/>
                    <a:pt x="1" y="3838"/>
                    <a:pt x="434" y="4038"/>
                  </a:cubicBezTo>
                  <a:cubicBezTo>
                    <a:pt x="651" y="4138"/>
                    <a:pt x="885" y="4230"/>
                    <a:pt x="1110" y="4230"/>
                  </a:cubicBezTo>
                  <a:cubicBezTo>
                    <a:pt x="1335" y="4230"/>
                    <a:pt x="1552" y="4138"/>
                    <a:pt x="1735" y="3871"/>
                  </a:cubicBezTo>
                  <a:cubicBezTo>
                    <a:pt x="1902" y="2737"/>
                    <a:pt x="2135" y="1570"/>
                    <a:pt x="2302" y="469"/>
                  </a:cubicBezTo>
                  <a:lnTo>
                    <a:pt x="2302" y="469"/>
                  </a:lnTo>
                  <a:cubicBezTo>
                    <a:pt x="2254" y="488"/>
                    <a:pt x="2212" y="496"/>
                    <a:pt x="2176" y="496"/>
                  </a:cubicBezTo>
                  <a:cubicBezTo>
                    <a:pt x="1893" y="496"/>
                    <a:pt x="1922" y="1"/>
                    <a:pt x="1597" y="1"/>
                  </a:cubicBezTo>
                  <a:close/>
                </a:path>
              </a:pathLst>
            </a:custGeom>
            <a:solidFill>
              <a:srgbClr val="5D9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42"/>
            <p:cNvSpPr/>
            <p:nvPr/>
          </p:nvSpPr>
          <p:spPr>
            <a:xfrm>
              <a:off x="4660175" y="3987475"/>
              <a:ext cx="135950" cy="110925"/>
            </a:xfrm>
            <a:custGeom>
              <a:avLst/>
              <a:gdLst/>
              <a:ahLst/>
              <a:cxnLst/>
              <a:rect l="l" t="t" r="r" b="b"/>
              <a:pathLst>
                <a:path w="5438" h="4437" extrusionOk="0">
                  <a:moveTo>
                    <a:pt x="5437" y="0"/>
                  </a:moveTo>
                  <a:lnTo>
                    <a:pt x="5437" y="0"/>
                  </a:lnTo>
                  <a:cubicBezTo>
                    <a:pt x="5271" y="133"/>
                    <a:pt x="5004" y="267"/>
                    <a:pt x="4937" y="434"/>
                  </a:cubicBezTo>
                  <a:cubicBezTo>
                    <a:pt x="4503" y="1334"/>
                    <a:pt x="3636" y="1601"/>
                    <a:pt x="2769" y="1801"/>
                  </a:cubicBezTo>
                  <a:cubicBezTo>
                    <a:pt x="2669" y="1835"/>
                    <a:pt x="2569" y="1868"/>
                    <a:pt x="2469" y="1935"/>
                  </a:cubicBezTo>
                  <a:cubicBezTo>
                    <a:pt x="2302" y="1968"/>
                    <a:pt x="2168" y="2102"/>
                    <a:pt x="2235" y="2302"/>
                  </a:cubicBezTo>
                  <a:cubicBezTo>
                    <a:pt x="2402" y="2935"/>
                    <a:pt x="1901" y="3036"/>
                    <a:pt x="1468" y="3036"/>
                  </a:cubicBezTo>
                  <a:cubicBezTo>
                    <a:pt x="567" y="3102"/>
                    <a:pt x="267" y="3769"/>
                    <a:pt x="0" y="4437"/>
                  </a:cubicBezTo>
                  <a:cubicBezTo>
                    <a:pt x="467" y="4403"/>
                    <a:pt x="801" y="4103"/>
                    <a:pt x="1134" y="3836"/>
                  </a:cubicBezTo>
                  <a:cubicBezTo>
                    <a:pt x="1568" y="3503"/>
                    <a:pt x="2002" y="3169"/>
                    <a:pt x="2502" y="3002"/>
                  </a:cubicBezTo>
                  <a:lnTo>
                    <a:pt x="2735" y="2802"/>
                  </a:lnTo>
                  <a:cubicBezTo>
                    <a:pt x="2813" y="2673"/>
                    <a:pt x="2931" y="2624"/>
                    <a:pt x="3026" y="2624"/>
                  </a:cubicBezTo>
                  <a:cubicBezTo>
                    <a:pt x="3054" y="2624"/>
                    <a:pt x="3080" y="2628"/>
                    <a:pt x="3102" y="2635"/>
                  </a:cubicBezTo>
                  <a:cubicBezTo>
                    <a:pt x="3236" y="2402"/>
                    <a:pt x="3436" y="2235"/>
                    <a:pt x="3703" y="2168"/>
                  </a:cubicBezTo>
                  <a:cubicBezTo>
                    <a:pt x="3870" y="1935"/>
                    <a:pt x="4070" y="1768"/>
                    <a:pt x="4337" y="1701"/>
                  </a:cubicBezTo>
                  <a:cubicBezTo>
                    <a:pt x="4403" y="1635"/>
                    <a:pt x="4470" y="1601"/>
                    <a:pt x="4537" y="1501"/>
                  </a:cubicBezTo>
                  <a:cubicBezTo>
                    <a:pt x="4837" y="1201"/>
                    <a:pt x="5104" y="934"/>
                    <a:pt x="5371" y="634"/>
                  </a:cubicBezTo>
                  <a:cubicBezTo>
                    <a:pt x="5437" y="434"/>
                    <a:pt x="5437" y="200"/>
                    <a:pt x="5437" y="0"/>
                  </a:cubicBezTo>
                  <a:close/>
                </a:path>
              </a:pathLst>
            </a:custGeom>
            <a:solidFill>
              <a:srgbClr val="7CB6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42"/>
            <p:cNvSpPr/>
            <p:nvPr/>
          </p:nvSpPr>
          <p:spPr>
            <a:xfrm>
              <a:off x="4588450" y="4051675"/>
              <a:ext cx="53400" cy="51850"/>
            </a:xfrm>
            <a:custGeom>
              <a:avLst/>
              <a:gdLst/>
              <a:ahLst/>
              <a:cxnLst/>
              <a:rect l="l" t="t" r="r" b="b"/>
              <a:pathLst>
                <a:path w="2136" h="2074" extrusionOk="0">
                  <a:moveTo>
                    <a:pt x="501" y="1"/>
                  </a:moveTo>
                  <a:cubicBezTo>
                    <a:pt x="301" y="668"/>
                    <a:pt x="0" y="1368"/>
                    <a:pt x="301" y="2035"/>
                  </a:cubicBezTo>
                  <a:cubicBezTo>
                    <a:pt x="336" y="2033"/>
                    <a:pt x="372" y="2032"/>
                    <a:pt x="408" y="2032"/>
                  </a:cubicBezTo>
                  <a:cubicBezTo>
                    <a:pt x="635" y="2032"/>
                    <a:pt x="868" y="2073"/>
                    <a:pt x="1097" y="2073"/>
                  </a:cubicBezTo>
                  <a:cubicBezTo>
                    <a:pt x="1340" y="2073"/>
                    <a:pt x="1578" y="2027"/>
                    <a:pt x="1802" y="1835"/>
                  </a:cubicBezTo>
                  <a:cubicBezTo>
                    <a:pt x="1802" y="1602"/>
                    <a:pt x="1768" y="1368"/>
                    <a:pt x="2002" y="1201"/>
                  </a:cubicBezTo>
                  <a:cubicBezTo>
                    <a:pt x="2135" y="1068"/>
                    <a:pt x="2135" y="901"/>
                    <a:pt x="2002" y="768"/>
                  </a:cubicBezTo>
                  <a:cubicBezTo>
                    <a:pt x="1652" y="815"/>
                    <a:pt x="1391" y="846"/>
                    <a:pt x="1193" y="846"/>
                  </a:cubicBezTo>
                  <a:cubicBezTo>
                    <a:pt x="692" y="846"/>
                    <a:pt x="596" y="646"/>
                    <a:pt x="501" y="1"/>
                  </a:cubicBezTo>
                  <a:close/>
                </a:path>
              </a:pathLst>
            </a:custGeom>
            <a:solidFill>
              <a:srgbClr val="6AA1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42"/>
            <p:cNvSpPr/>
            <p:nvPr/>
          </p:nvSpPr>
          <p:spPr>
            <a:xfrm>
              <a:off x="4638475" y="4070850"/>
              <a:ext cx="15050" cy="17325"/>
            </a:xfrm>
            <a:custGeom>
              <a:avLst/>
              <a:gdLst/>
              <a:ahLst/>
              <a:cxnLst/>
              <a:rect l="l" t="t" r="r" b="b"/>
              <a:pathLst>
                <a:path w="602" h="693" extrusionOk="0">
                  <a:moveTo>
                    <a:pt x="1" y="1"/>
                  </a:moveTo>
                  <a:lnTo>
                    <a:pt x="1" y="434"/>
                  </a:lnTo>
                  <a:cubicBezTo>
                    <a:pt x="26" y="535"/>
                    <a:pt x="32" y="692"/>
                    <a:pt x="91" y="692"/>
                  </a:cubicBezTo>
                  <a:cubicBezTo>
                    <a:pt x="110" y="692"/>
                    <a:pt x="135" y="676"/>
                    <a:pt x="168" y="635"/>
                  </a:cubicBezTo>
                  <a:cubicBezTo>
                    <a:pt x="368" y="434"/>
                    <a:pt x="601" y="67"/>
                    <a:pt x="1" y="1"/>
                  </a:cubicBezTo>
                  <a:close/>
                </a:path>
              </a:pathLst>
            </a:custGeom>
            <a:solidFill>
              <a:srgbClr val="7CB6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42"/>
            <p:cNvSpPr/>
            <p:nvPr/>
          </p:nvSpPr>
          <p:spPr>
            <a:xfrm>
              <a:off x="4679350" y="3812350"/>
              <a:ext cx="7525" cy="16700"/>
            </a:xfrm>
            <a:custGeom>
              <a:avLst/>
              <a:gdLst/>
              <a:ahLst/>
              <a:cxnLst/>
              <a:rect l="l" t="t" r="r" b="b"/>
              <a:pathLst>
                <a:path w="301" h="668" extrusionOk="0">
                  <a:moveTo>
                    <a:pt x="234" y="0"/>
                  </a:moveTo>
                  <a:lnTo>
                    <a:pt x="234" y="0"/>
                  </a:lnTo>
                  <a:cubicBezTo>
                    <a:pt x="0" y="167"/>
                    <a:pt x="34" y="434"/>
                    <a:pt x="34" y="667"/>
                  </a:cubicBezTo>
                  <a:cubicBezTo>
                    <a:pt x="301" y="500"/>
                    <a:pt x="234" y="267"/>
                    <a:pt x="234" y="0"/>
                  </a:cubicBezTo>
                  <a:close/>
                </a:path>
              </a:pathLst>
            </a:custGeom>
            <a:solidFill>
              <a:srgbClr val="598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42"/>
            <p:cNvSpPr/>
            <p:nvPr/>
          </p:nvSpPr>
          <p:spPr>
            <a:xfrm>
              <a:off x="4651000" y="4098100"/>
              <a:ext cx="10850" cy="5300"/>
            </a:xfrm>
            <a:custGeom>
              <a:avLst/>
              <a:gdLst/>
              <a:ahLst/>
              <a:cxnLst/>
              <a:rect l="l" t="t" r="r" b="b"/>
              <a:pathLst>
                <a:path w="434" h="212" extrusionOk="0">
                  <a:moveTo>
                    <a:pt x="293" y="0"/>
                  </a:moveTo>
                  <a:cubicBezTo>
                    <a:pt x="135" y="0"/>
                    <a:pt x="26" y="55"/>
                    <a:pt x="0" y="212"/>
                  </a:cubicBezTo>
                  <a:cubicBezTo>
                    <a:pt x="167" y="212"/>
                    <a:pt x="334" y="178"/>
                    <a:pt x="434" y="12"/>
                  </a:cubicBezTo>
                  <a:cubicBezTo>
                    <a:pt x="384" y="4"/>
                    <a:pt x="336" y="0"/>
                    <a:pt x="293" y="0"/>
                  </a:cubicBezTo>
                  <a:close/>
                </a:path>
              </a:pathLst>
            </a:custGeom>
            <a:solidFill>
              <a:srgbClr val="7CB6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442"/>
            <p:cNvSpPr/>
            <p:nvPr/>
          </p:nvSpPr>
          <p:spPr>
            <a:xfrm>
              <a:off x="3772025" y="2392625"/>
              <a:ext cx="624650" cy="76325"/>
            </a:xfrm>
            <a:custGeom>
              <a:avLst/>
              <a:gdLst/>
              <a:ahLst/>
              <a:cxnLst/>
              <a:rect l="l" t="t" r="r" b="b"/>
              <a:pathLst>
                <a:path w="24986" h="3053" extrusionOk="0">
                  <a:moveTo>
                    <a:pt x="8394" y="1"/>
                  </a:moveTo>
                  <a:cubicBezTo>
                    <a:pt x="6592" y="1"/>
                    <a:pt x="4817" y="382"/>
                    <a:pt x="3070" y="382"/>
                  </a:cubicBezTo>
                  <a:cubicBezTo>
                    <a:pt x="2269" y="415"/>
                    <a:pt x="1468" y="349"/>
                    <a:pt x="735" y="682"/>
                  </a:cubicBezTo>
                  <a:cubicBezTo>
                    <a:pt x="468" y="1049"/>
                    <a:pt x="1" y="1383"/>
                    <a:pt x="301" y="1983"/>
                  </a:cubicBezTo>
                  <a:cubicBezTo>
                    <a:pt x="612" y="2217"/>
                    <a:pt x="946" y="2276"/>
                    <a:pt x="1284" y="2276"/>
                  </a:cubicBezTo>
                  <a:cubicBezTo>
                    <a:pt x="1630" y="2276"/>
                    <a:pt x="1981" y="2214"/>
                    <a:pt x="2319" y="2214"/>
                  </a:cubicBezTo>
                  <a:cubicBezTo>
                    <a:pt x="2358" y="2214"/>
                    <a:pt x="2397" y="2215"/>
                    <a:pt x="2436" y="2217"/>
                  </a:cubicBezTo>
                  <a:cubicBezTo>
                    <a:pt x="3970" y="2183"/>
                    <a:pt x="5505" y="2150"/>
                    <a:pt x="7039" y="1983"/>
                  </a:cubicBezTo>
                  <a:cubicBezTo>
                    <a:pt x="7982" y="1876"/>
                    <a:pt x="8911" y="1783"/>
                    <a:pt x="9836" y="1783"/>
                  </a:cubicBezTo>
                  <a:cubicBezTo>
                    <a:pt x="10350" y="1783"/>
                    <a:pt x="10863" y="1811"/>
                    <a:pt x="11376" y="1883"/>
                  </a:cubicBezTo>
                  <a:cubicBezTo>
                    <a:pt x="11512" y="1881"/>
                    <a:pt x="11648" y="1881"/>
                    <a:pt x="11784" y="1881"/>
                  </a:cubicBezTo>
                  <a:cubicBezTo>
                    <a:pt x="14577" y="1881"/>
                    <a:pt x="17313" y="2200"/>
                    <a:pt x="20048" y="2550"/>
                  </a:cubicBezTo>
                  <a:cubicBezTo>
                    <a:pt x="21389" y="2710"/>
                    <a:pt x="22669" y="3053"/>
                    <a:pt x="23975" y="3053"/>
                  </a:cubicBezTo>
                  <a:cubicBezTo>
                    <a:pt x="24034" y="3053"/>
                    <a:pt x="24092" y="3052"/>
                    <a:pt x="24151" y="3051"/>
                  </a:cubicBezTo>
                  <a:cubicBezTo>
                    <a:pt x="24985" y="2750"/>
                    <a:pt x="24985" y="2183"/>
                    <a:pt x="24685" y="1516"/>
                  </a:cubicBezTo>
                  <a:cubicBezTo>
                    <a:pt x="24151" y="1416"/>
                    <a:pt x="23651" y="1183"/>
                    <a:pt x="23084" y="1082"/>
                  </a:cubicBezTo>
                  <a:cubicBezTo>
                    <a:pt x="21516" y="916"/>
                    <a:pt x="20015" y="649"/>
                    <a:pt x="18481" y="415"/>
                  </a:cubicBezTo>
                  <a:cubicBezTo>
                    <a:pt x="17380" y="249"/>
                    <a:pt x="16346" y="48"/>
                    <a:pt x="15312" y="48"/>
                  </a:cubicBezTo>
                  <a:cubicBezTo>
                    <a:pt x="14261" y="48"/>
                    <a:pt x="13210" y="57"/>
                    <a:pt x="12155" y="57"/>
                  </a:cubicBezTo>
                  <a:cubicBezTo>
                    <a:pt x="11100" y="57"/>
                    <a:pt x="10041" y="48"/>
                    <a:pt x="8974" y="15"/>
                  </a:cubicBezTo>
                  <a:cubicBezTo>
                    <a:pt x="8780" y="5"/>
                    <a:pt x="8587" y="1"/>
                    <a:pt x="8394" y="1"/>
                  </a:cubicBezTo>
                  <a:close/>
                </a:path>
              </a:pathLst>
            </a:custGeom>
            <a:solidFill>
              <a:srgbClr val="DDD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42"/>
            <p:cNvSpPr/>
            <p:nvPr/>
          </p:nvSpPr>
          <p:spPr>
            <a:xfrm>
              <a:off x="4379975" y="2429675"/>
              <a:ext cx="299400" cy="127600"/>
            </a:xfrm>
            <a:custGeom>
              <a:avLst/>
              <a:gdLst/>
              <a:ahLst/>
              <a:cxnLst/>
              <a:rect l="l" t="t" r="r" b="b"/>
              <a:pathLst>
                <a:path w="11976" h="5104" extrusionOk="0">
                  <a:moveTo>
                    <a:pt x="1201" y="1"/>
                  </a:moveTo>
                  <a:cubicBezTo>
                    <a:pt x="967" y="34"/>
                    <a:pt x="667" y="34"/>
                    <a:pt x="367" y="34"/>
                  </a:cubicBezTo>
                  <a:cubicBezTo>
                    <a:pt x="300" y="234"/>
                    <a:pt x="167" y="434"/>
                    <a:pt x="300" y="701"/>
                  </a:cubicBezTo>
                  <a:cubicBezTo>
                    <a:pt x="467" y="1035"/>
                    <a:pt x="267" y="1202"/>
                    <a:pt x="0" y="1335"/>
                  </a:cubicBezTo>
                  <a:cubicBezTo>
                    <a:pt x="100" y="1869"/>
                    <a:pt x="567" y="1769"/>
                    <a:pt x="834" y="1869"/>
                  </a:cubicBezTo>
                  <a:cubicBezTo>
                    <a:pt x="4003" y="2836"/>
                    <a:pt x="7339" y="3503"/>
                    <a:pt x="10341" y="5004"/>
                  </a:cubicBezTo>
                  <a:cubicBezTo>
                    <a:pt x="10469" y="5047"/>
                    <a:pt x="10597" y="5103"/>
                    <a:pt x="10734" y="5103"/>
                  </a:cubicBezTo>
                  <a:cubicBezTo>
                    <a:pt x="10811" y="5103"/>
                    <a:pt x="10891" y="5086"/>
                    <a:pt x="10975" y="5038"/>
                  </a:cubicBezTo>
                  <a:cubicBezTo>
                    <a:pt x="11175" y="5038"/>
                    <a:pt x="11342" y="5038"/>
                    <a:pt x="11508" y="5004"/>
                  </a:cubicBezTo>
                  <a:cubicBezTo>
                    <a:pt x="11875" y="4871"/>
                    <a:pt x="11975" y="4337"/>
                    <a:pt x="11809" y="4270"/>
                  </a:cubicBezTo>
                  <a:cubicBezTo>
                    <a:pt x="11375" y="4170"/>
                    <a:pt x="11375" y="3670"/>
                    <a:pt x="10975" y="3537"/>
                  </a:cubicBezTo>
                  <a:cubicBezTo>
                    <a:pt x="10474" y="3403"/>
                    <a:pt x="10007" y="3103"/>
                    <a:pt x="9507" y="2903"/>
                  </a:cubicBezTo>
                  <a:cubicBezTo>
                    <a:pt x="8206" y="2336"/>
                    <a:pt x="6838" y="1835"/>
                    <a:pt x="5471" y="1368"/>
                  </a:cubicBezTo>
                  <a:cubicBezTo>
                    <a:pt x="4303" y="1001"/>
                    <a:pt x="3136" y="735"/>
                    <a:pt x="2035" y="201"/>
                  </a:cubicBezTo>
                  <a:lnTo>
                    <a:pt x="1635" y="201"/>
                  </a:lnTo>
                  <a:cubicBezTo>
                    <a:pt x="1535" y="67"/>
                    <a:pt x="1334" y="101"/>
                    <a:pt x="1201" y="1"/>
                  </a:cubicBezTo>
                  <a:close/>
                </a:path>
              </a:pathLst>
            </a:custGeom>
            <a:solidFill>
              <a:srgbClr val="D8D1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42"/>
            <p:cNvSpPr/>
            <p:nvPr/>
          </p:nvSpPr>
          <p:spPr>
            <a:xfrm>
              <a:off x="4031375" y="2367975"/>
              <a:ext cx="2525" cy="4200"/>
            </a:xfrm>
            <a:custGeom>
              <a:avLst/>
              <a:gdLst/>
              <a:ahLst/>
              <a:cxnLst/>
              <a:rect l="l" t="t" r="r" b="b"/>
              <a:pathLst>
                <a:path w="101" h="168" extrusionOk="0">
                  <a:moveTo>
                    <a:pt x="68" y="0"/>
                  </a:moveTo>
                  <a:cubicBezTo>
                    <a:pt x="68" y="34"/>
                    <a:pt x="1" y="34"/>
                    <a:pt x="1" y="67"/>
                  </a:cubicBezTo>
                  <a:cubicBezTo>
                    <a:pt x="1" y="134"/>
                    <a:pt x="68" y="134"/>
                    <a:pt x="68" y="167"/>
                  </a:cubicBezTo>
                  <a:cubicBezTo>
                    <a:pt x="68" y="134"/>
                    <a:pt x="101" y="134"/>
                    <a:pt x="101" y="67"/>
                  </a:cubicBezTo>
                  <a:cubicBezTo>
                    <a:pt x="101" y="67"/>
                    <a:pt x="68" y="34"/>
                    <a:pt x="68" y="0"/>
                  </a:cubicBezTo>
                  <a:close/>
                </a:path>
              </a:pathLst>
            </a:custGeom>
            <a:solidFill>
              <a:srgbClr val="D6D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42"/>
            <p:cNvSpPr/>
            <p:nvPr/>
          </p:nvSpPr>
          <p:spPr>
            <a:xfrm>
              <a:off x="4412500" y="2429675"/>
              <a:ext cx="10025" cy="5025"/>
            </a:xfrm>
            <a:custGeom>
              <a:avLst/>
              <a:gdLst/>
              <a:ahLst/>
              <a:cxnLst/>
              <a:rect l="l" t="t" r="r" b="b"/>
              <a:pathLst>
                <a:path w="401" h="201" extrusionOk="0">
                  <a:moveTo>
                    <a:pt x="0" y="1"/>
                  </a:moveTo>
                  <a:cubicBezTo>
                    <a:pt x="67" y="168"/>
                    <a:pt x="234" y="201"/>
                    <a:pt x="400" y="201"/>
                  </a:cubicBezTo>
                  <a:cubicBezTo>
                    <a:pt x="300" y="34"/>
                    <a:pt x="167" y="1"/>
                    <a:pt x="0" y="1"/>
                  </a:cubicBezTo>
                  <a:close/>
                </a:path>
              </a:pathLst>
            </a:custGeom>
            <a:solidFill>
              <a:srgbClr val="DDD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442"/>
            <p:cNvSpPr/>
            <p:nvPr/>
          </p:nvSpPr>
          <p:spPr>
            <a:xfrm>
              <a:off x="4513400" y="2333775"/>
              <a:ext cx="3350" cy="1700"/>
            </a:xfrm>
            <a:custGeom>
              <a:avLst/>
              <a:gdLst/>
              <a:ahLst/>
              <a:cxnLst/>
              <a:rect l="l" t="t" r="r" b="b"/>
              <a:pathLst>
                <a:path w="134" h="68" extrusionOk="0">
                  <a:moveTo>
                    <a:pt x="34" y="1"/>
                  </a:moveTo>
                  <a:lnTo>
                    <a:pt x="0" y="34"/>
                  </a:lnTo>
                  <a:lnTo>
                    <a:pt x="134" y="67"/>
                  </a:lnTo>
                  <a:lnTo>
                    <a:pt x="34" y="1"/>
                  </a:lnTo>
                  <a:close/>
                </a:path>
              </a:pathLst>
            </a:custGeom>
            <a:solidFill>
              <a:srgbClr val="DDD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42"/>
            <p:cNvSpPr/>
            <p:nvPr/>
          </p:nvSpPr>
          <p:spPr>
            <a:xfrm>
              <a:off x="3103225" y="2702375"/>
              <a:ext cx="399475" cy="1048275"/>
            </a:xfrm>
            <a:custGeom>
              <a:avLst/>
              <a:gdLst/>
              <a:ahLst/>
              <a:cxnLst/>
              <a:rect l="l" t="t" r="r" b="b"/>
              <a:pathLst>
                <a:path w="15979" h="41931" extrusionOk="0">
                  <a:moveTo>
                    <a:pt x="1401" y="1"/>
                  </a:moveTo>
                  <a:cubicBezTo>
                    <a:pt x="234" y="67"/>
                    <a:pt x="301" y="968"/>
                    <a:pt x="334" y="1702"/>
                  </a:cubicBezTo>
                  <a:cubicBezTo>
                    <a:pt x="567" y="4537"/>
                    <a:pt x="0" y="7373"/>
                    <a:pt x="200" y="10208"/>
                  </a:cubicBezTo>
                  <a:cubicBezTo>
                    <a:pt x="367" y="12876"/>
                    <a:pt x="200" y="15578"/>
                    <a:pt x="467" y="18314"/>
                  </a:cubicBezTo>
                  <a:cubicBezTo>
                    <a:pt x="567" y="18881"/>
                    <a:pt x="634" y="19481"/>
                    <a:pt x="667" y="20082"/>
                  </a:cubicBezTo>
                  <a:cubicBezTo>
                    <a:pt x="801" y="22917"/>
                    <a:pt x="734" y="25819"/>
                    <a:pt x="868" y="28654"/>
                  </a:cubicBezTo>
                  <a:cubicBezTo>
                    <a:pt x="968" y="30856"/>
                    <a:pt x="868" y="33058"/>
                    <a:pt x="968" y="35259"/>
                  </a:cubicBezTo>
                  <a:cubicBezTo>
                    <a:pt x="1001" y="36327"/>
                    <a:pt x="968" y="37261"/>
                    <a:pt x="534" y="38195"/>
                  </a:cubicBezTo>
                  <a:cubicBezTo>
                    <a:pt x="401" y="38428"/>
                    <a:pt x="501" y="38695"/>
                    <a:pt x="701" y="38862"/>
                  </a:cubicBezTo>
                  <a:cubicBezTo>
                    <a:pt x="765" y="38890"/>
                    <a:pt x="824" y="38902"/>
                    <a:pt x="880" y="38902"/>
                  </a:cubicBezTo>
                  <a:cubicBezTo>
                    <a:pt x="1089" y="38902"/>
                    <a:pt x="1258" y="38740"/>
                    <a:pt x="1468" y="38662"/>
                  </a:cubicBezTo>
                  <a:cubicBezTo>
                    <a:pt x="1535" y="38595"/>
                    <a:pt x="1568" y="38562"/>
                    <a:pt x="1668" y="38528"/>
                  </a:cubicBezTo>
                  <a:cubicBezTo>
                    <a:pt x="1735" y="38495"/>
                    <a:pt x="1868" y="38395"/>
                    <a:pt x="1968" y="38361"/>
                  </a:cubicBezTo>
                  <a:cubicBezTo>
                    <a:pt x="2035" y="38328"/>
                    <a:pt x="2135" y="38261"/>
                    <a:pt x="2169" y="38228"/>
                  </a:cubicBezTo>
                  <a:cubicBezTo>
                    <a:pt x="2202" y="38195"/>
                    <a:pt x="2302" y="38161"/>
                    <a:pt x="2335" y="38095"/>
                  </a:cubicBezTo>
                  <a:cubicBezTo>
                    <a:pt x="2369" y="38061"/>
                    <a:pt x="2469" y="38028"/>
                    <a:pt x="2469" y="37928"/>
                  </a:cubicBezTo>
                  <a:cubicBezTo>
                    <a:pt x="2636" y="37694"/>
                    <a:pt x="2902" y="37694"/>
                    <a:pt x="3136" y="37594"/>
                  </a:cubicBezTo>
                  <a:cubicBezTo>
                    <a:pt x="3441" y="37492"/>
                    <a:pt x="3685" y="37437"/>
                    <a:pt x="3888" y="37437"/>
                  </a:cubicBezTo>
                  <a:cubicBezTo>
                    <a:pt x="4350" y="37437"/>
                    <a:pt x="4603" y="37723"/>
                    <a:pt x="4904" y="38395"/>
                  </a:cubicBezTo>
                  <a:lnTo>
                    <a:pt x="5304" y="39162"/>
                  </a:lnTo>
                  <a:cubicBezTo>
                    <a:pt x="5533" y="39599"/>
                    <a:pt x="5697" y="39790"/>
                    <a:pt x="5975" y="39790"/>
                  </a:cubicBezTo>
                  <a:cubicBezTo>
                    <a:pt x="6142" y="39790"/>
                    <a:pt x="6350" y="39721"/>
                    <a:pt x="6638" y="39596"/>
                  </a:cubicBezTo>
                  <a:cubicBezTo>
                    <a:pt x="7172" y="39395"/>
                    <a:pt x="7672" y="38995"/>
                    <a:pt x="8240" y="38862"/>
                  </a:cubicBezTo>
                  <a:cubicBezTo>
                    <a:pt x="8506" y="38728"/>
                    <a:pt x="8707" y="38595"/>
                    <a:pt x="8907" y="38428"/>
                  </a:cubicBezTo>
                  <a:cubicBezTo>
                    <a:pt x="9007" y="38395"/>
                    <a:pt x="9040" y="38395"/>
                    <a:pt x="9140" y="38395"/>
                  </a:cubicBezTo>
                  <a:cubicBezTo>
                    <a:pt x="9201" y="38385"/>
                    <a:pt x="9261" y="38381"/>
                    <a:pt x="9322" y="38381"/>
                  </a:cubicBezTo>
                  <a:cubicBezTo>
                    <a:pt x="9694" y="38381"/>
                    <a:pt x="10063" y="38537"/>
                    <a:pt x="10408" y="38595"/>
                  </a:cubicBezTo>
                  <a:cubicBezTo>
                    <a:pt x="10474" y="38695"/>
                    <a:pt x="10474" y="38728"/>
                    <a:pt x="10474" y="38828"/>
                  </a:cubicBezTo>
                  <a:lnTo>
                    <a:pt x="10675" y="39029"/>
                  </a:lnTo>
                  <a:cubicBezTo>
                    <a:pt x="11142" y="39429"/>
                    <a:pt x="11542" y="39862"/>
                    <a:pt x="11575" y="40530"/>
                  </a:cubicBezTo>
                  <a:cubicBezTo>
                    <a:pt x="11604" y="40699"/>
                    <a:pt x="11680" y="40845"/>
                    <a:pt x="11885" y="40845"/>
                  </a:cubicBezTo>
                  <a:cubicBezTo>
                    <a:pt x="11922" y="40845"/>
                    <a:pt x="11963" y="40840"/>
                    <a:pt x="12009" y="40830"/>
                  </a:cubicBezTo>
                  <a:cubicBezTo>
                    <a:pt x="12643" y="40696"/>
                    <a:pt x="13243" y="40430"/>
                    <a:pt x="13910" y="40430"/>
                  </a:cubicBezTo>
                  <a:cubicBezTo>
                    <a:pt x="14677" y="40663"/>
                    <a:pt x="14411" y="41564"/>
                    <a:pt x="14911" y="41931"/>
                  </a:cubicBezTo>
                  <a:cubicBezTo>
                    <a:pt x="15311" y="41730"/>
                    <a:pt x="15144" y="41397"/>
                    <a:pt x="15144" y="41163"/>
                  </a:cubicBezTo>
                  <a:cubicBezTo>
                    <a:pt x="15144" y="39562"/>
                    <a:pt x="14878" y="37994"/>
                    <a:pt x="14878" y="36393"/>
                  </a:cubicBezTo>
                  <a:cubicBezTo>
                    <a:pt x="14878" y="36026"/>
                    <a:pt x="14744" y="35659"/>
                    <a:pt x="15011" y="35292"/>
                  </a:cubicBezTo>
                  <a:cubicBezTo>
                    <a:pt x="15311" y="34859"/>
                    <a:pt x="15978" y="34292"/>
                    <a:pt x="14744" y="34158"/>
                  </a:cubicBezTo>
                  <a:cubicBezTo>
                    <a:pt x="14644" y="34158"/>
                    <a:pt x="14677" y="33891"/>
                    <a:pt x="14711" y="33791"/>
                  </a:cubicBezTo>
                  <a:cubicBezTo>
                    <a:pt x="14911" y="33024"/>
                    <a:pt x="14677" y="32324"/>
                    <a:pt x="14377" y="31657"/>
                  </a:cubicBezTo>
                  <a:cubicBezTo>
                    <a:pt x="14244" y="31356"/>
                    <a:pt x="14077" y="30889"/>
                    <a:pt x="14411" y="30789"/>
                  </a:cubicBezTo>
                  <a:cubicBezTo>
                    <a:pt x="15578" y="30322"/>
                    <a:pt x="14944" y="29855"/>
                    <a:pt x="14477" y="29455"/>
                  </a:cubicBezTo>
                  <a:cubicBezTo>
                    <a:pt x="13910" y="28988"/>
                    <a:pt x="13877" y="28521"/>
                    <a:pt x="14177" y="27921"/>
                  </a:cubicBezTo>
                  <a:cubicBezTo>
                    <a:pt x="14411" y="27387"/>
                    <a:pt x="14811" y="26886"/>
                    <a:pt x="14644" y="26253"/>
                  </a:cubicBezTo>
                  <a:cubicBezTo>
                    <a:pt x="14577" y="26186"/>
                    <a:pt x="14511" y="26153"/>
                    <a:pt x="14411" y="26053"/>
                  </a:cubicBezTo>
                  <a:cubicBezTo>
                    <a:pt x="14077" y="26053"/>
                    <a:pt x="13910" y="26253"/>
                    <a:pt x="13677" y="26353"/>
                  </a:cubicBezTo>
                  <a:cubicBezTo>
                    <a:pt x="12876" y="25185"/>
                    <a:pt x="13343" y="23751"/>
                    <a:pt x="13043" y="22417"/>
                  </a:cubicBezTo>
                  <a:lnTo>
                    <a:pt x="12843" y="22417"/>
                  </a:lnTo>
                  <a:cubicBezTo>
                    <a:pt x="12843" y="22417"/>
                    <a:pt x="12809" y="22383"/>
                    <a:pt x="12809" y="22350"/>
                  </a:cubicBezTo>
                  <a:cubicBezTo>
                    <a:pt x="12743" y="22317"/>
                    <a:pt x="12809" y="22250"/>
                    <a:pt x="12843" y="22216"/>
                  </a:cubicBezTo>
                  <a:lnTo>
                    <a:pt x="13043" y="22016"/>
                  </a:lnTo>
                  <a:cubicBezTo>
                    <a:pt x="13310" y="21816"/>
                    <a:pt x="12976" y="21583"/>
                    <a:pt x="13043" y="21383"/>
                  </a:cubicBezTo>
                  <a:lnTo>
                    <a:pt x="13143" y="21316"/>
                  </a:lnTo>
                  <a:cubicBezTo>
                    <a:pt x="13910" y="20248"/>
                    <a:pt x="13910" y="20248"/>
                    <a:pt x="12676" y="19915"/>
                  </a:cubicBezTo>
                  <a:cubicBezTo>
                    <a:pt x="12576" y="19248"/>
                    <a:pt x="12976" y="18981"/>
                    <a:pt x="13643" y="18881"/>
                  </a:cubicBezTo>
                  <a:cubicBezTo>
                    <a:pt x="13510" y="18847"/>
                    <a:pt x="13377" y="18814"/>
                    <a:pt x="13310" y="18814"/>
                  </a:cubicBezTo>
                  <a:cubicBezTo>
                    <a:pt x="12576" y="18714"/>
                    <a:pt x="12576" y="18714"/>
                    <a:pt x="12576" y="18013"/>
                  </a:cubicBezTo>
                  <a:cubicBezTo>
                    <a:pt x="12576" y="17813"/>
                    <a:pt x="12543" y="17580"/>
                    <a:pt x="12576" y="17380"/>
                  </a:cubicBezTo>
                  <a:cubicBezTo>
                    <a:pt x="12640" y="17220"/>
                    <a:pt x="12520" y="16877"/>
                    <a:pt x="12861" y="16877"/>
                  </a:cubicBezTo>
                  <a:cubicBezTo>
                    <a:pt x="12876" y="16877"/>
                    <a:pt x="12892" y="16878"/>
                    <a:pt x="12910" y="16879"/>
                  </a:cubicBezTo>
                  <a:cubicBezTo>
                    <a:pt x="13010" y="16992"/>
                    <a:pt x="13119" y="17034"/>
                    <a:pt x="13212" y="17034"/>
                  </a:cubicBezTo>
                  <a:cubicBezTo>
                    <a:pt x="13366" y="17034"/>
                    <a:pt x="13472" y="16917"/>
                    <a:pt x="13410" y="16813"/>
                  </a:cubicBezTo>
                  <a:cubicBezTo>
                    <a:pt x="13243" y="16479"/>
                    <a:pt x="13377" y="15912"/>
                    <a:pt x="12809" y="15845"/>
                  </a:cubicBezTo>
                  <a:cubicBezTo>
                    <a:pt x="12676" y="15812"/>
                    <a:pt x="12509" y="15645"/>
                    <a:pt x="12576" y="15545"/>
                  </a:cubicBezTo>
                  <a:cubicBezTo>
                    <a:pt x="13010" y="15145"/>
                    <a:pt x="12543" y="14911"/>
                    <a:pt x="12476" y="14644"/>
                  </a:cubicBezTo>
                  <a:cubicBezTo>
                    <a:pt x="12342" y="14244"/>
                    <a:pt x="12910" y="14044"/>
                    <a:pt x="12643" y="13677"/>
                  </a:cubicBezTo>
                  <a:cubicBezTo>
                    <a:pt x="12876" y="13410"/>
                    <a:pt x="12676" y="13143"/>
                    <a:pt x="12743" y="12876"/>
                  </a:cubicBezTo>
                  <a:cubicBezTo>
                    <a:pt x="12743" y="12810"/>
                    <a:pt x="12709" y="12676"/>
                    <a:pt x="12676" y="12576"/>
                  </a:cubicBezTo>
                  <a:cubicBezTo>
                    <a:pt x="12575" y="12505"/>
                    <a:pt x="12455" y="12487"/>
                    <a:pt x="12334" y="12487"/>
                  </a:cubicBezTo>
                  <a:cubicBezTo>
                    <a:pt x="12199" y="12487"/>
                    <a:pt x="12062" y="12510"/>
                    <a:pt x="11946" y="12510"/>
                  </a:cubicBezTo>
                  <a:cubicBezTo>
                    <a:pt x="11823" y="12510"/>
                    <a:pt x="11723" y="12484"/>
                    <a:pt x="11675" y="12376"/>
                  </a:cubicBezTo>
                  <a:cubicBezTo>
                    <a:pt x="11455" y="11800"/>
                    <a:pt x="11114" y="11671"/>
                    <a:pt x="10740" y="11671"/>
                  </a:cubicBezTo>
                  <a:cubicBezTo>
                    <a:pt x="10439" y="11671"/>
                    <a:pt x="10118" y="11754"/>
                    <a:pt x="9820" y="11754"/>
                  </a:cubicBezTo>
                  <a:cubicBezTo>
                    <a:pt x="9759" y="11754"/>
                    <a:pt x="9699" y="11751"/>
                    <a:pt x="9641" y="11742"/>
                  </a:cubicBezTo>
                  <a:cubicBezTo>
                    <a:pt x="9307" y="11909"/>
                    <a:pt x="9040" y="12209"/>
                    <a:pt x="9007" y="12543"/>
                  </a:cubicBezTo>
                  <a:cubicBezTo>
                    <a:pt x="8913" y="13270"/>
                    <a:pt x="8555" y="13436"/>
                    <a:pt x="8108" y="13436"/>
                  </a:cubicBezTo>
                  <a:cubicBezTo>
                    <a:pt x="7919" y="13436"/>
                    <a:pt x="7714" y="13407"/>
                    <a:pt x="7506" y="13377"/>
                  </a:cubicBezTo>
                  <a:cubicBezTo>
                    <a:pt x="6672" y="13377"/>
                    <a:pt x="6171" y="13810"/>
                    <a:pt x="5905" y="14711"/>
                  </a:cubicBezTo>
                  <a:cubicBezTo>
                    <a:pt x="5838" y="14077"/>
                    <a:pt x="5471" y="14044"/>
                    <a:pt x="5071" y="14044"/>
                  </a:cubicBezTo>
                  <a:cubicBezTo>
                    <a:pt x="5004" y="14044"/>
                    <a:pt x="4904" y="14144"/>
                    <a:pt x="4870" y="14211"/>
                  </a:cubicBezTo>
                  <a:cubicBezTo>
                    <a:pt x="4707" y="14364"/>
                    <a:pt x="4569" y="14424"/>
                    <a:pt x="4449" y="14424"/>
                  </a:cubicBezTo>
                  <a:cubicBezTo>
                    <a:pt x="4153" y="14424"/>
                    <a:pt x="3969" y="14058"/>
                    <a:pt x="3803" y="13844"/>
                  </a:cubicBezTo>
                  <a:cubicBezTo>
                    <a:pt x="3611" y="13597"/>
                    <a:pt x="3453" y="13497"/>
                    <a:pt x="3315" y="13497"/>
                  </a:cubicBezTo>
                  <a:cubicBezTo>
                    <a:pt x="3117" y="13497"/>
                    <a:pt x="2959" y="13702"/>
                    <a:pt x="2802" y="13977"/>
                  </a:cubicBezTo>
                  <a:cubicBezTo>
                    <a:pt x="2302" y="16379"/>
                    <a:pt x="2736" y="18847"/>
                    <a:pt x="2836" y="21249"/>
                  </a:cubicBezTo>
                  <a:cubicBezTo>
                    <a:pt x="3036" y="21883"/>
                    <a:pt x="3036" y="22517"/>
                    <a:pt x="2902" y="23150"/>
                  </a:cubicBezTo>
                  <a:cubicBezTo>
                    <a:pt x="2902" y="23251"/>
                    <a:pt x="2902" y="23351"/>
                    <a:pt x="2969" y="23484"/>
                  </a:cubicBezTo>
                  <a:cubicBezTo>
                    <a:pt x="3169" y="26386"/>
                    <a:pt x="3336" y="29355"/>
                    <a:pt x="3002" y="32324"/>
                  </a:cubicBezTo>
                  <a:cubicBezTo>
                    <a:pt x="2736" y="31356"/>
                    <a:pt x="2802" y="30356"/>
                    <a:pt x="2736" y="29388"/>
                  </a:cubicBezTo>
                  <a:cubicBezTo>
                    <a:pt x="2402" y="25085"/>
                    <a:pt x="2002" y="20815"/>
                    <a:pt x="2035" y="16512"/>
                  </a:cubicBezTo>
                  <a:cubicBezTo>
                    <a:pt x="2068" y="11809"/>
                    <a:pt x="1968" y="7139"/>
                    <a:pt x="1835" y="2402"/>
                  </a:cubicBezTo>
                  <a:cubicBezTo>
                    <a:pt x="1835" y="1702"/>
                    <a:pt x="1835" y="1001"/>
                    <a:pt x="1668" y="301"/>
                  </a:cubicBezTo>
                  <a:cubicBezTo>
                    <a:pt x="1635" y="167"/>
                    <a:pt x="1535" y="67"/>
                    <a:pt x="1401" y="1"/>
                  </a:cubicBezTo>
                  <a:close/>
                </a:path>
              </a:pathLst>
            </a:custGeom>
            <a:solidFill>
              <a:srgbClr val="FFA5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42"/>
            <p:cNvSpPr/>
            <p:nvPr/>
          </p:nvSpPr>
          <p:spPr>
            <a:xfrm>
              <a:off x="3078200" y="3812175"/>
              <a:ext cx="365750" cy="511375"/>
            </a:xfrm>
            <a:custGeom>
              <a:avLst/>
              <a:gdLst/>
              <a:ahLst/>
              <a:cxnLst/>
              <a:rect l="l" t="t" r="r" b="b"/>
              <a:pathLst>
                <a:path w="14630" h="20455" extrusionOk="0">
                  <a:moveTo>
                    <a:pt x="13033" y="0"/>
                  </a:moveTo>
                  <a:cubicBezTo>
                    <a:pt x="13022" y="0"/>
                    <a:pt x="13015" y="2"/>
                    <a:pt x="13010" y="7"/>
                  </a:cubicBezTo>
                  <a:cubicBezTo>
                    <a:pt x="12510" y="507"/>
                    <a:pt x="11642" y="407"/>
                    <a:pt x="11309" y="1275"/>
                  </a:cubicBezTo>
                  <a:cubicBezTo>
                    <a:pt x="10908" y="2242"/>
                    <a:pt x="10408" y="3176"/>
                    <a:pt x="9708" y="3977"/>
                  </a:cubicBezTo>
                  <a:cubicBezTo>
                    <a:pt x="9407" y="3843"/>
                    <a:pt x="9574" y="3576"/>
                    <a:pt x="9341" y="3409"/>
                  </a:cubicBezTo>
                  <a:cubicBezTo>
                    <a:pt x="8807" y="3977"/>
                    <a:pt x="8006" y="4410"/>
                    <a:pt x="7973" y="5344"/>
                  </a:cubicBezTo>
                  <a:cubicBezTo>
                    <a:pt x="7973" y="5511"/>
                    <a:pt x="7706" y="5678"/>
                    <a:pt x="7573" y="5845"/>
                  </a:cubicBezTo>
                  <a:cubicBezTo>
                    <a:pt x="7306" y="6245"/>
                    <a:pt x="7006" y="6645"/>
                    <a:pt x="6906" y="7145"/>
                  </a:cubicBezTo>
                  <a:cubicBezTo>
                    <a:pt x="6872" y="7646"/>
                    <a:pt x="6572" y="8313"/>
                    <a:pt x="6205" y="8480"/>
                  </a:cubicBezTo>
                  <a:cubicBezTo>
                    <a:pt x="5338" y="8913"/>
                    <a:pt x="4904" y="9781"/>
                    <a:pt x="4137" y="10248"/>
                  </a:cubicBezTo>
                  <a:cubicBezTo>
                    <a:pt x="3803" y="10414"/>
                    <a:pt x="3737" y="10748"/>
                    <a:pt x="3670" y="11015"/>
                  </a:cubicBezTo>
                  <a:cubicBezTo>
                    <a:pt x="3503" y="11749"/>
                    <a:pt x="3069" y="12349"/>
                    <a:pt x="2502" y="12749"/>
                  </a:cubicBezTo>
                  <a:cubicBezTo>
                    <a:pt x="1835" y="13183"/>
                    <a:pt x="1635" y="13750"/>
                    <a:pt x="1668" y="14451"/>
                  </a:cubicBezTo>
                  <a:cubicBezTo>
                    <a:pt x="1702" y="15318"/>
                    <a:pt x="1402" y="16085"/>
                    <a:pt x="1001" y="16852"/>
                  </a:cubicBezTo>
                  <a:cubicBezTo>
                    <a:pt x="568" y="17686"/>
                    <a:pt x="67" y="18487"/>
                    <a:pt x="1" y="19454"/>
                  </a:cubicBezTo>
                  <a:cubicBezTo>
                    <a:pt x="234" y="19621"/>
                    <a:pt x="534" y="19621"/>
                    <a:pt x="835" y="19621"/>
                  </a:cubicBezTo>
                  <a:cubicBezTo>
                    <a:pt x="1103" y="19590"/>
                    <a:pt x="1367" y="19577"/>
                    <a:pt x="1629" y="19577"/>
                  </a:cubicBezTo>
                  <a:cubicBezTo>
                    <a:pt x="2477" y="19577"/>
                    <a:pt x="3304" y="19711"/>
                    <a:pt x="4170" y="19788"/>
                  </a:cubicBezTo>
                  <a:cubicBezTo>
                    <a:pt x="4237" y="19821"/>
                    <a:pt x="4337" y="19855"/>
                    <a:pt x="4470" y="19855"/>
                  </a:cubicBezTo>
                  <a:cubicBezTo>
                    <a:pt x="5171" y="19921"/>
                    <a:pt x="5705" y="20455"/>
                    <a:pt x="6405" y="20455"/>
                  </a:cubicBezTo>
                  <a:cubicBezTo>
                    <a:pt x="6539" y="20322"/>
                    <a:pt x="6672" y="20155"/>
                    <a:pt x="6772" y="20021"/>
                  </a:cubicBezTo>
                  <a:cubicBezTo>
                    <a:pt x="6772" y="19855"/>
                    <a:pt x="6839" y="19754"/>
                    <a:pt x="7006" y="19621"/>
                  </a:cubicBezTo>
                  <a:cubicBezTo>
                    <a:pt x="7006" y="19454"/>
                    <a:pt x="7006" y="19287"/>
                    <a:pt x="7172" y="19154"/>
                  </a:cubicBezTo>
                  <a:cubicBezTo>
                    <a:pt x="7239" y="18820"/>
                    <a:pt x="7339" y="18520"/>
                    <a:pt x="7573" y="18287"/>
                  </a:cubicBezTo>
                  <a:cubicBezTo>
                    <a:pt x="7606" y="17953"/>
                    <a:pt x="7739" y="17620"/>
                    <a:pt x="8006" y="17419"/>
                  </a:cubicBezTo>
                  <a:cubicBezTo>
                    <a:pt x="8006" y="17253"/>
                    <a:pt x="8006" y="17086"/>
                    <a:pt x="8173" y="16952"/>
                  </a:cubicBezTo>
                  <a:cubicBezTo>
                    <a:pt x="8340" y="16285"/>
                    <a:pt x="8540" y="15685"/>
                    <a:pt x="9007" y="15185"/>
                  </a:cubicBezTo>
                  <a:cubicBezTo>
                    <a:pt x="9241" y="14484"/>
                    <a:pt x="9541" y="13817"/>
                    <a:pt x="10008" y="13250"/>
                  </a:cubicBezTo>
                  <a:cubicBezTo>
                    <a:pt x="10008" y="13083"/>
                    <a:pt x="10041" y="12916"/>
                    <a:pt x="10208" y="12816"/>
                  </a:cubicBezTo>
                  <a:cubicBezTo>
                    <a:pt x="10341" y="12182"/>
                    <a:pt x="10575" y="11582"/>
                    <a:pt x="10875" y="11015"/>
                  </a:cubicBezTo>
                  <a:cubicBezTo>
                    <a:pt x="10875" y="10515"/>
                    <a:pt x="11075" y="10114"/>
                    <a:pt x="11475" y="9747"/>
                  </a:cubicBezTo>
                  <a:cubicBezTo>
                    <a:pt x="11475" y="9347"/>
                    <a:pt x="11576" y="9080"/>
                    <a:pt x="11876" y="8847"/>
                  </a:cubicBezTo>
                  <a:cubicBezTo>
                    <a:pt x="11842" y="8313"/>
                    <a:pt x="12309" y="7913"/>
                    <a:pt x="12343" y="7412"/>
                  </a:cubicBezTo>
                  <a:cubicBezTo>
                    <a:pt x="11809" y="6512"/>
                    <a:pt x="13177" y="5945"/>
                    <a:pt x="12743" y="5077"/>
                  </a:cubicBezTo>
                  <a:cubicBezTo>
                    <a:pt x="12710" y="5011"/>
                    <a:pt x="12910" y="4911"/>
                    <a:pt x="13010" y="4777"/>
                  </a:cubicBezTo>
                  <a:cubicBezTo>
                    <a:pt x="13644" y="4010"/>
                    <a:pt x="14144" y="3243"/>
                    <a:pt x="13810" y="2175"/>
                  </a:cubicBezTo>
                  <a:cubicBezTo>
                    <a:pt x="13721" y="1967"/>
                    <a:pt x="13791" y="1731"/>
                    <a:pt x="13974" y="1731"/>
                  </a:cubicBezTo>
                  <a:cubicBezTo>
                    <a:pt x="13996" y="1731"/>
                    <a:pt x="14019" y="1735"/>
                    <a:pt x="14044" y="1742"/>
                  </a:cubicBezTo>
                  <a:cubicBezTo>
                    <a:pt x="14089" y="1747"/>
                    <a:pt x="14130" y="1749"/>
                    <a:pt x="14167" y="1749"/>
                  </a:cubicBezTo>
                  <a:cubicBezTo>
                    <a:pt x="14630" y="1749"/>
                    <a:pt x="14542" y="1383"/>
                    <a:pt x="14511" y="1074"/>
                  </a:cubicBezTo>
                  <a:cubicBezTo>
                    <a:pt x="14511" y="808"/>
                    <a:pt x="14411" y="507"/>
                    <a:pt x="14378" y="274"/>
                  </a:cubicBezTo>
                  <a:cubicBezTo>
                    <a:pt x="14137" y="314"/>
                    <a:pt x="13871" y="560"/>
                    <a:pt x="13640" y="560"/>
                  </a:cubicBezTo>
                  <a:cubicBezTo>
                    <a:pt x="13488" y="560"/>
                    <a:pt x="13350" y="452"/>
                    <a:pt x="13243" y="107"/>
                  </a:cubicBezTo>
                  <a:cubicBezTo>
                    <a:pt x="13243" y="78"/>
                    <a:pt x="13095" y="0"/>
                    <a:pt x="13033" y="0"/>
                  </a:cubicBezTo>
                  <a:close/>
                </a:path>
              </a:pathLst>
            </a:custGeom>
            <a:solidFill>
              <a:srgbClr val="FFAA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42"/>
            <p:cNvSpPr/>
            <p:nvPr/>
          </p:nvSpPr>
          <p:spPr>
            <a:xfrm>
              <a:off x="3107400" y="3650550"/>
              <a:ext cx="129275" cy="475400"/>
            </a:xfrm>
            <a:custGeom>
              <a:avLst/>
              <a:gdLst/>
              <a:ahLst/>
              <a:cxnLst/>
              <a:rect l="l" t="t" r="r" b="b"/>
              <a:pathLst>
                <a:path w="5171" h="19016" extrusionOk="0">
                  <a:moveTo>
                    <a:pt x="2368" y="1"/>
                  </a:moveTo>
                  <a:cubicBezTo>
                    <a:pt x="2302" y="1"/>
                    <a:pt x="2202" y="67"/>
                    <a:pt x="2168" y="67"/>
                  </a:cubicBezTo>
                  <a:cubicBezTo>
                    <a:pt x="2068" y="101"/>
                    <a:pt x="2002" y="201"/>
                    <a:pt x="2035" y="234"/>
                  </a:cubicBezTo>
                  <a:cubicBezTo>
                    <a:pt x="1968" y="401"/>
                    <a:pt x="1735" y="334"/>
                    <a:pt x="1635" y="468"/>
                  </a:cubicBezTo>
                  <a:cubicBezTo>
                    <a:pt x="1234" y="768"/>
                    <a:pt x="901" y="1135"/>
                    <a:pt x="434" y="1268"/>
                  </a:cubicBezTo>
                  <a:cubicBezTo>
                    <a:pt x="400" y="1302"/>
                    <a:pt x="400" y="1335"/>
                    <a:pt x="367" y="1402"/>
                  </a:cubicBezTo>
                  <a:cubicBezTo>
                    <a:pt x="400" y="1735"/>
                    <a:pt x="334" y="2136"/>
                    <a:pt x="434" y="2436"/>
                  </a:cubicBezTo>
                  <a:cubicBezTo>
                    <a:pt x="734" y="3003"/>
                    <a:pt x="500" y="3570"/>
                    <a:pt x="334" y="4070"/>
                  </a:cubicBezTo>
                  <a:cubicBezTo>
                    <a:pt x="200" y="4437"/>
                    <a:pt x="167" y="4771"/>
                    <a:pt x="100" y="5138"/>
                  </a:cubicBezTo>
                  <a:cubicBezTo>
                    <a:pt x="0" y="6072"/>
                    <a:pt x="200" y="7006"/>
                    <a:pt x="200" y="7940"/>
                  </a:cubicBezTo>
                  <a:cubicBezTo>
                    <a:pt x="167" y="9307"/>
                    <a:pt x="500" y="10675"/>
                    <a:pt x="1768" y="11509"/>
                  </a:cubicBezTo>
                  <a:cubicBezTo>
                    <a:pt x="1668" y="11742"/>
                    <a:pt x="1635" y="11909"/>
                    <a:pt x="1501" y="12009"/>
                  </a:cubicBezTo>
                  <a:cubicBezTo>
                    <a:pt x="534" y="13010"/>
                    <a:pt x="534" y="14144"/>
                    <a:pt x="1068" y="15312"/>
                  </a:cubicBezTo>
                  <a:cubicBezTo>
                    <a:pt x="1268" y="15779"/>
                    <a:pt x="1234" y="16246"/>
                    <a:pt x="867" y="16613"/>
                  </a:cubicBezTo>
                  <a:cubicBezTo>
                    <a:pt x="200" y="17313"/>
                    <a:pt x="334" y="18147"/>
                    <a:pt x="601" y="18948"/>
                  </a:cubicBezTo>
                  <a:cubicBezTo>
                    <a:pt x="772" y="18992"/>
                    <a:pt x="928" y="19015"/>
                    <a:pt x="1070" y="19015"/>
                  </a:cubicBezTo>
                  <a:cubicBezTo>
                    <a:pt x="1566" y="19015"/>
                    <a:pt x="1894" y="18736"/>
                    <a:pt x="2102" y="18114"/>
                  </a:cubicBezTo>
                  <a:cubicBezTo>
                    <a:pt x="2335" y="17580"/>
                    <a:pt x="2669" y="16980"/>
                    <a:pt x="3102" y="16513"/>
                  </a:cubicBezTo>
                  <a:cubicBezTo>
                    <a:pt x="3469" y="15579"/>
                    <a:pt x="4070" y="14778"/>
                    <a:pt x="4537" y="13911"/>
                  </a:cubicBezTo>
                  <a:cubicBezTo>
                    <a:pt x="4070" y="13244"/>
                    <a:pt x="4303" y="12576"/>
                    <a:pt x="4737" y="12076"/>
                  </a:cubicBezTo>
                  <a:cubicBezTo>
                    <a:pt x="5170" y="11609"/>
                    <a:pt x="5104" y="11209"/>
                    <a:pt x="4837" y="10742"/>
                  </a:cubicBezTo>
                  <a:cubicBezTo>
                    <a:pt x="4403" y="10041"/>
                    <a:pt x="4036" y="9307"/>
                    <a:pt x="4370" y="8440"/>
                  </a:cubicBezTo>
                  <a:cubicBezTo>
                    <a:pt x="4437" y="8173"/>
                    <a:pt x="4337" y="7906"/>
                    <a:pt x="4236" y="7606"/>
                  </a:cubicBezTo>
                  <a:cubicBezTo>
                    <a:pt x="4136" y="6972"/>
                    <a:pt x="3769" y="6272"/>
                    <a:pt x="4003" y="5772"/>
                  </a:cubicBezTo>
                  <a:cubicBezTo>
                    <a:pt x="4303" y="4971"/>
                    <a:pt x="3703" y="4204"/>
                    <a:pt x="4170" y="3437"/>
                  </a:cubicBezTo>
                  <a:cubicBezTo>
                    <a:pt x="4303" y="3170"/>
                    <a:pt x="3903" y="2936"/>
                    <a:pt x="3669" y="2803"/>
                  </a:cubicBezTo>
                  <a:cubicBezTo>
                    <a:pt x="3469" y="2736"/>
                    <a:pt x="3136" y="2736"/>
                    <a:pt x="3169" y="2469"/>
                  </a:cubicBezTo>
                  <a:cubicBezTo>
                    <a:pt x="3202" y="1735"/>
                    <a:pt x="2502" y="1168"/>
                    <a:pt x="2702" y="401"/>
                  </a:cubicBezTo>
                  <a:cubicBezTo>
                    <a:pt x="2802" y="134"/>
                    <a:pt x="2669" y="1"/>
                    <a:pt x="2368" y="1"/>
                  </a:cubicBezTo>
                  <a:close/>
                </a:path>
              </a:pathLst>
            </a:custGeom>
            <a:solidFill>
              <a:srgbClr val="FFB7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42"/>
            <p:cNvSpPr/>
            <p:nvPr/>
          </p:nvSpPr>
          <p:spPr>
            <a:xfrm>
              <a:off x="3437625" y="3358675"/>
              <a:ext cx="56725" cy="397875"/>
            </a:xfrm>
            <a:custGeom>
              <a:avLst/>
              <a:gdLst/>
              <a:ahLst/>
              <a:cxnLst/>
              <a:rect l="l" t="t" r="r" b="b"/>
              <a:pathLst>
                <a:path w="2269" h="15915" extrusionOk="0">
                  <a:moveTo>
                    <a:pt x="1201" y="1"/>
                  </a:moveTo>
                  <a:cubicBezTo>
                    <a:pt x="968" y="568"/>
                    <a:pt x="834" y="1202"/>
                    <a:pt x="434" y="1669"/>
                  </a:cubicBezTo>
                  <a:cubicBezTo>
                    <a:pt x="1" y="2169"/>
                    <a:pt x="267" y="2936"/>
                    <a:pt x="868" y="3303"/>
                  </a:cubicBezTo>
                  <a:cubicBezTo>
                    <a:pt x="1168" y="3503"/>
                    <a:pt x="1468" y="3670"/>
                    <a:pt x="1435" y="4137"/>
                  </a:cubicBezTo>
                  <a:cubicBezTo>
                    <a:pt x="1274" y="4137"/>
                    <a:pt x="1082" y="4083"/>
                    <a:pt x="915" y="4083"/>
                  </a:cubicBezTo>
                  <a:cubicBezTo>
                    <a:pt x="736" y="4083"/>
                    <a:pt x="586" y="4145"/>
                    <a:pt x="534" y="4404"/>
                  </a:cubicBezTo>
                  <a:cubicBezTo>
                    <a:pt x="468" y="4804"/>
                    <a:pt x="434" y="5371"/>
                    <a:pt x="768" y="5705"/>
                  </a:cubicBezTo>
                  <a:cubicBezTo>
                    <a:pt x="968" y="5905"/>
                    <a:pt x="1001" y="5938"/>
                    <a:pt x="834" y="6205"/>
                  </a:cubicBezTo>
                  <a:cubicBezTo>
                    <a:pt x="668" y="6405"/>
                    <a:pt x="801" y="6605"/>
                    <a:pt x="1035" y="6672"/>
                  </a:cubicBezTo>
                  <a:cubicBezTo>
                    <a:pt x="1135" y="6672"/>
                    <a:pt x="1335" y="6806"/>
                    <a:pt x="1168" y="6839"/>
                  </a:cubicBezTo>
                  <a:cubicBezTo>
                    <a:pt x="367" y="7139"/>
                    <a:pt x="1435" y="7740"/>
                    <a:pt x="935" y="8073"/>
                  </a:cubicBezTo>
                  <a:cubicBezTo>
                    <a:pt x="868" y="8106"/>
                    <a:pt x="868" y="8340"/>
                    <a:pt x="1001" y="8440"/>
                  </a:cubicBezTo>
                  <a:cubicBezTo>
                    <a:pt x="1044" y="8468"/>
                    <a:pt x="1083" y="8480"/>
                    <a:pt x="1120" y="8480"/>
                  </a:cubicBezTo>
                  <a:cubicBezTo>
                    <a:pt x="1257" y="8480"/>
                    <a:pt x="1356" y="8319"/>
                    <a:pt x="1435" y="8240"/>
                  </a:cubicBezTo>
                  <a:cubicBezTo>
                    <a:pt x="1485" y="8139"/>
                    <a:pt x="1555" y="8038"/>
                    <a:pt x="1672" y="8038"/>
                  </a:cubicBezTo>
                  <a:cubicBezTo>
                    <a:pt x="1710" y="8038"/>
                    <a:pt x="1753" y="8049"/>
                    <a:pt x="1802" y="8073"/>
                  </a:cubicBezTo>
                  <a:cubicBezTo>
                    <a:pt x="1969" y="8440"/>
                    <a:pt x="1768" y="8640"/>
                    <a:pt x="1435" y="8774"/>
                  </a:cubicBezTo>
                  <a:cubicBezTo>
                    <a:pt x="1168" y="8840"/>
                    <a:pt x="1035" y="8974"/>
                    <a:pt x="1101" y="9241"/>
                  </a:cubicBezTo>
                  <a:cubicBezTo>
                    <a:pt x="1435" y="10742"/>
                    <a:pt x="1135" y="12310"/>
                    <a:pt x="1535" y="13811"/>
                  </a:cubicBezTo>
                  <a:cubicBezTo>
                    <a:pt x="1702" y="14311"/>
                    <a:pt x="1635" y="14911"/>
                    <a:pt x="1635" y="15545"/>
                  </a:cubicBezTo>
                  <a:cubicBezTo>
                    <a:pt x="1168" y="15045"/>
                    <a:pt x="1368" y="14211"/>
                    <a:pt x="534" y="14211"/>
                  </a:cubicBezTo>
                  <a:cubicBezTo>
                    <a:pt x="868" y="14544"/>
                    <a:pt x="1001" y="14978"/>
                    <a:pt x="1101" y="15412"/>
                  </a:cubicBezTo>
                  <a:cubicBezTo>
                    <a:pt x="1165" y="15602"/>
                    <a:pt x="1259" y="15914"/>
                    <a:pt x="1498" y="15914"/>
                  </a:cubicBezTo>
                  <a:cubicBezTo>
                    <a:pt x="1510" y="15914"/>
                    <a:pt x="1522" y="15914"/>
                    <a:pt x="1535" y="15912"/>
                  </a:cubicBezTo>
                  <a:cubicBezTo>
                    <a:pt x="1835" y="15845"/>
                    <a:pt x="1835" y="15545"/>
                    <a:pt x="1835" y="15278"/>
                  </a:cubicBezTo>
                  <a:cubicBezTo>
                    <a:pt x="1869" y="14945"/>
                    <a:pt x="1702" y="14478"/>
                    <a:pt x="1869" y="14244"/>
                  </a:cubicBezTo>
                  <a:cubicBezTo>
                    <a:pt x="2169" y="13711"/>
                    <a:pt x="2269" y="13277"/>
                    <a:pt x="1802" y="12810"/>
                  </a:cubicBezTo>
                  <a:cubicBezTo>
                    <a:pt x="1702" y="12743"/>
                    <a:pt x="1602" y="12576"/>
                    <a:pt x="1768" y="12443"/>
                  </a:cubicBezTo>
                  <a:cubicBezTo>
                    <a:pt x="2269" y="12109"/>
                    <a:pt x="2102" y="11609"/>
                    <a:pt x="2102" y="11142"/>
                  </a:cubicBezTo>
                  <a:cubicBezTo>
                    <a:pt x="2035" y="10241"/>
                    <a:pt x="2102" y="9374"/>
                    <a:pt x="2102" y="8473"/>
                  </a:cubicBezTo>
                  <a:cubicBezTo>
                    <a:pt x="2002" y="7273"/>
                    <a:pt x="1869" y="6005"/>
                    <a:pt x="1802" y="4804"/>
                  </a:cubicBezTo>
                  <a:cubicBezTo>
                    <a:pt x="1702" y="3737"/>
                    <a:pt x="1668" y="2603"/>
                    <a:pt x="1635" y="1468"/>
                  </a:cubicBezTo>
                  <a:cubicBezTo>
                    <a:pt x="1602" y="1435"/>
                    <a:pt x="1602" y="1402"/>
                    <a:pt x="1635" y="1302"/>
                  </a:cubicBezTo>
                  <a:cubicBezTo>
                    <a:pt x="1368" y="901"/>
                    <a:pt x="1602" y="434"/>
                    <a:pt x="1435" y="1"/>
                  </a:cubicBezTo>
                  <a:close/>
                </a:path>
              </a:pathLst>
            </a:custGeom>
            <a:solidFill>
              <a:srgbClr val="FFA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42"/>
            <p:cNvSpPr/>
            <p:nvPr/>
          </p:nvSpPr>
          <p:spPr>
            <a:xfrm>
              <a:off x="3062350" y="4062525"/>
              <a:ext cx="120950" cy="235175"/>
            </a:xfrm>
            <a:custGeom>
              <a:avLst/>
              <a:gdLst/>
              <a:ahLst/>
              <a:cxnLst/>
              <a:rect l="l" t="t" r="r" b="b"/>
              <a:pathLst>
                <a:path w="4838" h="9407" extrusionOk="0">
                  <a:moveTo>
                    <a:pt x="4838" y="0"/>
                  </a:moveTo>
                  <a:cubicBezTo>
                    <a:pt x="4204" y="67"/>
                    <a:pt x="4137" y="634"/>
                    <a:pt x="3870" y="1001"/>
                  </a:cubicBezTo>
                  <a:cubicBezTo>
                    <a:pt x="3670" y="1334"/>
                    <a:pt x="3470" y="1635"/>
                    <a:pt x="3370" y="2068"/>
                  </a:cubicBezTo>
                  <a:cubicBezTo>
                    <a:pt x="3326" y="2233"/>
                    <a:pt x="3221" y="2275"/>
                    <a:pt x="3093" y="2275"/>
                  </a:cubicBezTo>
                  <a:cubicBezTo>
                    <a:pt x="2959" y="2275"/>
                    <a:pt x="2799" y="2229"/>
                    <a:pt x="2657" y="2229"/>
                  </a:cubicBezTo>
                  <a:cubicBezTo>
                    <a:pt x="2521" y="2229"/>
                    <a:pt x="2402" y="2271"/>
                    <a:pt x="2336" y="2435"/>
                  </a:cubicBezTo>
                  <a:lnTo>
                    <a:pt x="2336" y="2836"/>
                  </a:lnTo>
                  <a:cubicBezTo>
                    <a:pt x="2436" y="3369"/>
                    <a:pt x="2002" y="3836"/>
                    <a:pt x="1969" y="4337"/>
                  </a:cubicBezTo>
                  <a:cubicBezTo>
                    <a:pt x="1435" y="4804"/>
                    <a:pt x="968" y="5571"/>
                    <a:pt x="968" y="6138"/>
                  </a:cubicBezTo>
                  <a:cubicBezTo>
                    <a:pt x="968" y="6638"/>
                    <a:pt x="935" y="7005"/>
                    <a:pt x="434" y="7272"/>
                  </a:cubicBezTo>
                  <a:cubicBezTo>
                    <a:pt x="268" y="7339"/>
                    <a:pt x="1" y="7506"/>
                    <a:pt x="101" y="7739"/>
                  </a:cubicBezTo>
                  <a:cubicBezTo>
                    <a:pt x="334" y="8273"/>
                    <a:pt x="34" y="8873"/>
                    <a:pt x="468" y="9340"/>
                  </a:cubicBezTo>
                  <a:lnTo>
                    <a:pt x="535" y="9407"/>
                  </a:lnTo>
                  <a:lnTo>
                    <a:pt x="635" y="9340"/>
                  </a:lnTo>
                  <a:cubicBezTo>
                    <a:pt x="701" y="9107"/>
                    <a:pt x="1135" y="9207"/>
                    <a:pt x="1168" y="8940"/>
                  </a:cubicBezTo>
                  <a:cubicBezTo>
                    <a:pt x="1302" y="8006"/>
                    <a:pt x="1802" y="7305"/>
                    <a:pt x="2202" y="6572"/>
                  </a:cubicBezTo>
                  <a:cubicBezTo>
                    <a:pt x="2603" y="5938"/>
                    <a:pt x="2769" y="5271"/>
                    <a:pt x="2669" y="4503"/>
                  </a:cubicBezTo>
                  <a:cubicBezTo>
                    <a:pt x="2603" y="3970"/>
                    <a:pt x="2603" y="3403"/>
                    <a:pt x="3136" y="3102"/>
                  </a:cubicBezTo>
                  <a:cubicBezTo>
                    <a:pt x="4004" y="2602"/>
                    <a:pt x="4504" y="1835"/>
                    <a:pt x="4671" y="834"/>
                  </a:cubicBezTo>
                  <a:cubicBezTo>
                    <a:pt x="4671" y="634"/>
                    <a:pt x="4771" y="434"/>
                    <a:pt x="4838" y="234"/>
                  </a:cubicBezTo>
                  <a:lnTo>
                    <a:pt x="4838" y="0"/>
                  </a:lnTo>
                  <a:close/>
                </a:path>
              </a:pathLst>
            </a:custGeom>
            <a:solidFill>
              <a:srgbClr val="FFB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42"/>
            <p:cNvSpPr/>
            <p:nvPr/>
          </p:nvSpPr>
          <p:spPr>
            <a:xfrm>
              <a:off x="3237475" y="3895425"/>
              <a:ext cx="41725" cy="41200"/>
            </a:xfrm>
            <a:custGeom>
              <a:avLst/>
              <a:gdLst/>
              <a:ahLst/>
              <a:cxnLst/>
              <a:rect l="l" t="t" r="r" b="b"/>
              <a:pathLst>
                <a:path w="1669" h="1648" extrusionOk="0">
                  <a:moveTo>
                    <a:pt x="1280" y="1"/>
                  </a:moveTo>
                  <a:cubicBezTo>
                    <a:pt x="1245" y="1"/>
                    <a:pt x="1208" y="5"/>
                    <a:pt x="1168" y="13"/>
                  </a:cubicBezTo>
                  <a:cubicBezTo>
                    <a:pt x="635" y="79"/>
                    <a:pt x="1" y="780"/>
                    <a:pt x="34" y="1280"/>
                  </a:cubicBezTo>
                  <a:cubicBezTo>
                    <a:pt x="101" y="1514"/>
                    <a:pt x="201" y="1647"/>
                    <a:pt x="468" y="1647"/>
                  </a:cubicBezTo>
                  <a:cubicBezTo>
                    <a:pt x="701" y="1647"/>
                    <a:pt x="801" y="1514"/>
                    <a:pt x="935" y="1314"/>
                  </a:cubicBezTo>
                  <a:cubicBezTo>
                    <a:pt x="1035" y="1080"/>
                    <a:pt x="601" y="947"/>
                    <a:pt x="801" y="780"/>
                  </a:cubicBezTo>
                  <a:cubicBezTo>
                    <a:pt x="968" y="680"/>
                    <a:pt x="1202" y="813"/>
                    <a:pt x="1368" y="613"/>
                  </a:cubicBezTo>
                  <a:cubicBezTo>
                    <a:pt x="1469" y="480"/>
                    <a:pt x="1669" y="346"/>
                    <a:pt x="1535" y="146"/>
                  </a:cubicBezTo>
                  <a:cubicBezTo>
                    <a:pt x="1484" y="44"/>
                    <a:pt x="1394" y="1"/>
                    <a:pt x="1280" y="1"/>
                  </a:cubicBezTo>
                  <a:close/>
                </a:path>
              </a:pathLst>
            </a:custGeom>
            <a:solidFill>
              <a:srgbClr val="FFB7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42"/>
            <p:cNvSpPr/>
            <p:nvPr/>
          </p:nvSpPr>
          <p:spPr>
            <a:xfrm>
              <a:off x="3366750" y="3673075"/>
              <a:ext cx="35875" cy="42550"/>
            </a:xfrm>
            <a:custGeom>
              <a:avLst/>
              <a:gdLst/>
              <a:ahLst/>
              <a:cxnLst/>
              <a:rect l="l" t="t" r="r" b="b"/>
              <a:pathLst>
                <a:path w="1435" h="1702" extrusionOk="0">
                  <a:moveTo>
                    <a:pt x="134" y="0"/>
                  </a:moveTo>
                  <a:lnTo>
                    <a:pt x="134" y="0"/>
                  </a:lnTo>
                  <a:cubicBezTo>
                    <a:pt x="0" y="668"/>
                    <a:pt x="367" y="1068"/>
                    <a:pt x="801" y="1501"/>
                  </a:cubicBezTo>
                  <a:lnTo>
                    <a:pt x="1001" y="1702"/>
                  </a:lnTo>
                  <a:cubicBezTo>
                    <a:pt x="1435" y="734"/>
                    <a:pt x="667" y="401"/>
                    <a:pt x="134" y="0"/>
                  </a:cubicBezTo>
                  <a:close/>
                </a:path>
              </a:pathLst>
            </a:custGeom>
            <a:solidFill>
              <a:srgbClr val="EE8F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42"/>
            <p:cNvSpPr/>
            <p:nvPr/>
          </p:nvSpPr>
          <p:spPr>
            <a:xfrm>
              <a:off x="3219125" y="3964950"/>
              <a:ext cx="23375" cy="35425"/>
            </a:xfrm>
            <a:custGeom>
              <a:avLst/>
              <a:gdLst/>
              <a:ahLst/>
              <a:cxnLst/>
              <a:rect l="l" t="t" r="r" b="b"/>
              <a:pathLst>
                <a:path w="935" h="1417" extrusionOk="0">
                  <a:moveTo>
                    <a:pt x="768" y="0"/>
                  </a:moveTo>
                  <a:lnTo>
                    <a:pt x="768" y="0"/>
                  </a:lnTo>
                  <a:cubicBezTo>
                    <a:pt x="568" y="34"/>
                    <a:pt x="435" y="100"/>
                    <a:pt x="368" y="367"/>
                  </a:cubicBezTo>
                  <a:cubicBezTo>
                    <a:pt x="268" y="701"/>
                    <a:pt x="101" y="1001"/>
                    <a:pt x="1" y="1335"/>
                  </a:cubicBezTo>
                  <a:cubicBezTo>
                    <a:pt x="106" y="1356"/>
                    <a:pt x="212" y="1417"/>
                    <a:pt x="300" y="1417"/>
                  </a:cubicBezTo>
                  <a:cubicBezTo>
                    <a:pt x="352" y="1417"/>
                    <a:pt x="398" y="1396"/>
                    <a:pt x="435" y="1335"/>
                  </a:cubicBezTo>
                  <a:cubicBezTo>
                    <a:pt x="835" y="968"/>
                    <a:pt x="935" y="501"/>
                    <a:pt x="768" y="0"/>
                  </a:cubicBezTo>
                  <a:close/>
                </a:path>
              </a:pathLst>
            </a:custGeom>
            <a:solidFill>
              <a:srgbClr val="FFB7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42"/>
            <p:cNvSpPr/>
            <p:nvPr/>
          </p:nvSpPr>
          <p:spPr>
            <a:xfrm>
              <a:off x="3332550" y="3656550"/>
              <a:ext cx="32550" cy="16150"/>
            </a:xfrm>
            <a:custGeom>
              <a:avLst/>
              <a:gdLst/>
              <a:ahLst/>
              <a:cxnLst/>
              <a:rect l="l" t="t" r="r" b="b"/>
              <a:pathLst>
                <a:path w="1302" h="646" extrusionOk="0">
                  <a:moveTo>
                    <a:pt x="641" y="1"/>
                  </a:moveTo>
                  <a:cubicBezTo>
                    <a:pt x="479" y="1"/>
                    <a:pt x="290" y="83"/>
                    <a:pt x="1" y="228"/>
                  </a:cubicBezTo>
                  <a:cubicBezTo>
                    <a:pt x="269" y="429"/>
                    <a:pt x="537" y="645"/>
                    <a:pt x="836" y="645"/>
                  </a:cubicBezTo>
                  <a:cubicBezTo>
                    <a:pt x="983" y="645"/>
                    <a:pt x="1137" y="593"/>
                    <a:pt x="1301" y="461"/>
                  </a:cubicBezTo>
                  <a:cubicBezTo>
                    <a:pt x="1018" y="140"/>
                    <a:pt x="853" y="1"/>
                    <a:pt x="641" y="1"/>
                  </a:cubicBezTo>
                  <a:close/>
                </a:path>
              </a:pathLst>
            </a:custGeom>
            <a:solidFill>
              <a:srgbClr val="FAA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42"/>
            <p:cNvSpPr/>
            <p:nvPr/>
          </p:nvSpPr>
          <p:spPr>
            <a:xfrm>
              <a:off x="3365075" y="3673075"/>
              <a:ext cx="21700" cy="37550"/>
            </a:xfrm>
            <a:custGeom>
              <a:avLst/>
              <a:gdLst/>
              <a:ahLst/>
              <a:cxnLst/>
              <a:rect l="l" t="t" r="r" b="b"/>
              <a:pathLst>
                <a:path w="868" h="1502" extrusionOk="0">
                  <a:moveTo>
                    <a:pt x="0" y="0"/>
                  </a:moveTo>
                  <a:cubicBezTo>
                    <a:pt x="0" y="668"/>
                    <a:pt x="34" y="1301"/>
                    <a:pt x="868" y="1501"/>
                  </a:cubicBezTo>
                  <a:cubicBezTo>
                    <a:pt x="701" y="968"/>
                    <a:pt x="267" y="534"/>
                    <a:pt x="201" y="0"/>
                  </a:cubicBezTo>
                  <a:close/>
                </a:path>
              </a:pathLst>
            </a:custGeom>
            <a:solidFill>
              <a:srgbClr val="FAA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442"/>
            <p:cNvSpPr/>
            <p:nvPr/>
          </p:nvSpPr>
          <p:spPr>
            <a:xfrm>
              <a:off x="3224975" y="3953475"/>
              <a:ext cx="25875" cy="11500"/>
            </a:xfrm>
            <a:custGeom>
              <a:avLst/>
              <a:gdLst/>
              <a:ahLst/>
              <a:cxnLst/>
              <a:rect l="l" t="t" r="r" b="b"/>
              <a:pathLst>
                <a:path w="1035" h="460" extrusionOk="0">
                  <a:moveTo>
                    <a:pt x="786" y="1"/>
                  </a:moveTo>
                  <a:cubicBezTo>
                    <a:pt x="727" y="1"/>
                    <a:pt x="664" y="13"/>
                    <a:pt x="601" y="26"/>
                  </a:cubicBezTo>
                  <a:cubicBezTo>
                    <a:pt x="0" y="159"/>
                    <a:pt x="634" y="326"/>
                    <a:pt x="601" y="459"/>
                  </a:cubicBezTo>
                  <a:cubicBezTo>
                    <a:pt x="768" y="426"/>
                    <a:pt x="1001" y="459"/>
                    <a:pt x="1035" y="159"/>
                  </a:cubicBezTo>
                  <a:cubicBezTo>
                    <a:pt x="972" y="35"/>
                    <a:pt x="884" y="1"/>
                    <a:pt x="786" y="1"/>
                  </a:cubicBezTo>
                  <a:close/>
                </a:path>
              </a:pathLst>
            </a:custGeom>
            <a:solidFill>
              <a:srgbClr val="FFB7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442"/>
            <p:cNvSpPr/>
            <p:nvPr/>
          </p:nvSpPr>
          <p:spPr>
            <a:xfrm>
              <a:off x="3310875" y="3663900"/>
              <a:ext cx="16700" cy="10025"/>
            </a:xfrm>
            <a:custGeom>
              <a:avLst/>
              <a:gdLst/>
              <a:ahLst/>
              <a:cxnLst/>
              <a:rect l="l" t="t" r="r" b="b"/>
              <a:pathLst>
                <a:path w="668" h="401" extrusionOk="0">
                  <a:moveTo>
                    <a:pt x="667" y="0"/>
                  </a:moveTo>
                  <a:cubicBezTo>
                    <a:pt x="334" y="0"/>
                    <a:pt x="100" y="167"/>
                    <a:pt x="0" y="401"/>
                  </a:cubicBezTo>
                  <a:cubicBezTo>
                    <a:pt x="334" y="401"/>
                    <a:pt x="534" y="267"/>
                    <a:pt x="667" y="0"/>
                  </a:cubicBezTo>
                  <a:close/>
                </a:path>
              </a:pathLst>
            </a:custGeom>
            <a:solidFill>
              <a:srgbClr val="FAA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42"/>
            <p:cNvSpPr/>
            <p:nvPr/>
          </p:nvSpPr>
          <p:spPr>
            <a:xfrm>
              <a:off x="3773700" y="2662400"/>
              <a:ext cx="381125" cy="399900"/>
            </a:xfrm>
            <a:custGeom>
              <a:avLst/>
              <a:gdLst/>
              <a:ahLst/>
              <a:cxnLst/>
              <a:rect l="l" t="t" r="r" b="b"/>
              <a:pathLst>
                <a:path w="15245" h="15996" extrusionOk="0">
                  <a:moveTo>
                    <a:pt x="1806" y="0"/>
                  </a:moveTo>
                  <a:cubicBezTo>
                    <a:pt x="1632" y="0"/>
                    <a:pt x="1447" y="86"/>
                    <a:pt x="1268" y="265"/>
                  </a:cubicBezTo>
                  <a:cubicBezTo>
                    <a:pt x="568" y="966"/>
                    <a:pt x="0" y="1766"/>
                    <a:pt x="367" y="2900"/>
                  </a:cubicBezTo>
                  <a:cubicBezTo>
                    <a:pt x="501" y="3234"/>
                    <a:pt x="1101" y="3267"/>
                    <a:pt x="868" y="3801"/>
                  </a:cubicBezTo>
                  <a:cubicBezTo>
                    <a:pt x="834" y="3935"/>
                    <a:pt x="901" y="4101"/>
                    <a:pt x="1035" y="4135"/>
                  </a:cubicBezTo>
                  <a:cubicBezTo>
                    <a:pt x="2169" y="4468"/>
                    <a:pt x="1835" y="5636"/>
                    <a:pt x="2335" y="6303"/>
                  </a:cubicBezTo>
                  <a:cubicBezTo>
                    <a:pt x="2477" y="6445"/>
                    <a:pt x="2378" y="6658"/>
                    <a:pt x="2161" y="6658"/>
                  </a:cubicBezTo>
                  <a:cubicBezTo>
                    <a:pt x="2123" y="6658"/>
                    <a:pt x="2081" y="6652"/>
                    <a:pt x="2035" y="6637"/>
                  </a:cubicBezTo>
                  <a:cubicBezTo>
                    <a:pt x="1954" y="6623"/>
                    <a:pt x="1878" y="6604"/>
                    <a:pt x="1817" y="6604"/>
                  </a:cubicBezTo>
                  <a:cubicBezTo>
                    <a:pt x="1727" y="6604"/>
                    <a:pt x="1668" y="6645"/>
                    <a:pt x="1668" y="6803"/>
                  </a:cubicBezTo>
                  <a:cubicBezTo>
                    <a:pt x="1668" y="7070"/>
                    <a:pt x="1502" y="7404"/>
                    <a:pt x="1835" y="7470"/>
                  </a:cubicBezTo>
                  <a:cubicBezTo>
                    <a:pt x="2436" y="7637"/>
                    <a:pt x="2569" y="8204"/>
                    <a:pt x="2836" y="8605"/>
                  </a:cubicBezTo>
                  <a:cubicBezTo>
                    <a:pt x="2942" y="8796"/>
                    <a:pt x="2981" y="8879"/>
                    <a:pt x="3082" y="8879"/>
                  </a:cubicBezTo>
                  <a:cubicBezTo>
                    <a:pt x="3139" y="8879"/>
                    <a:pt x="3216" y="8853"/>
                    <a:pt x="3336" y="8805"/>
                  </a:cubicBezTo>
                  <a:cubicBezTo>
                    <a:pt x="3377" y="8795"/>
                    <a:pt x="3421" y="8790"/>
                    <a:pt x="3467" y="8790"/>
                  </a:cubicBezTo>
                  <a:cubicBezTo>
                    <a:pt x="3722" y="8790"/>
                    <a:pt x="4039" y="8935"/>
                    <a:pt x="4237" y="9105"/>
                  </a:cubicBezTo>
                  <a:cubicBezTo>
                    <a:pt x="4570" y="9405"/>
                    <a:pt x="4237" y="9639"/>
                    <a:pt x="4103" y="9939"/>
                  </a:cubicBezTo>
                  <a:cubicBezTo>
                    <a:pt x="4070" y="10039"/>
                    <a:pt x="4170" y="10206"/>
                    <a:pt x="4203" y="10306"/>
                  </a:cubicBezTo>
                  <a:cubicBezTo>
                    <a:pt x="4370" y="10339"/>
                    <a:pt x="4570" y="10473"/>
                    <a:pt x="4771" y="10473"/>
                  </a:cubicBezTo>
                  <a:cubicBezTo>
                    <a:pt x="4838" y="10465"/>
                    <a:pt x="4898" y="10461"/>
                    <a:pt x="4951" y="10461"/>
                  </a:cubicBezTo>
                  <a:cubicBezTo>
                    <a:pt x="5378" y="10461"/>
                    <a:pt x="5401" y="10695"/>
                    <a:pt x="5371" y="11140"/>
                  </a:cubicBezTo>
                  <a:cubicBezTo>
                    <a:pt x="5304" y="11473"/>
                    <a:pt x="5304" y="11874"/>
                    <a:pt x="5771" y="12107"/>
                  </a:cubicBezTo>
                  <a:cubicBezTo>
                    <a:pt x="6138" y="12307"/>
                    <a:pt x="5504" y="12774"/>
                    <a:pt x="5638" y="13141"/>
                  </a:cubicBezTo>
                  <a:cubicBezTo>
                    <a:pt x="5705" y="13208"/>
                    <a:pt x="5738" y="13275"/>
                    <a:pt x="5771" y="13308"/>
                  </a:cubicBezTo>
                  <a:cubicBezTo>
                    <a:pt x="6238" y="13742"/>
                    <a:pt x="6405" y="14375"/>
                    <a:pt x="6905" y="14742"/>
                  </a:cubicBezTo>
                  <a:cubicBezTo>
                    <a:pt x="7039" y="14976"/>
                    <a:pt x="7206" y="15109"/>
                    <a:pt x="7506" y="15109"/>
                  </a:cubicBezTo>
                  <a:cubicBezTo>
                    <a:pt x="8907" y="15309"/>
                    <a:pt x="10375" y="15409"/>
                    <a:pt x="11842" y="15643"/>
                  </a:cubicBezTo>
                  <a:cubicBezTo>
                    <a:pt x="12276" y="15710"/>
                    <a:pt x="12743" y="15710"/>
                    <a:pt x="13210" y="15810"/>
                  </a:cubicBezTo>
                  <a:cubicBezTo>
                    <a:pt x="13233" y="15809"/>
                    <a:pt x="13257" y="15808"/>
                    <a:pt x="13280" y="15808"/>
                  </a:cubicBezTo>
                  <a:cubicBezTo>
                    <a:pt x="13710" y="15808"/>
                    <a:pt x="14140" y="15995"/>
                    <a:pt x="14580" y="15995"/>
                  </a:cubicBezTo>
                  <a:cubicBezTo>
                    <a:pt x="14799" y="15995"/>
                    <a:pt x="15020" y="15949"/>
                    <a:pt x="15245" y="15810"/>
                  </a:cubicBezTo>
                  <a:cubicBezTo>
                    <a:pt x="15245" y="15076"/>
                    <a:pt x="14578" y="15309"/>
                    <a:pt x="14211" y="15109"/>
                  </a:cubicBezTo>
                  <a:cubicBezTo>
                    <a:pt x="13610" y="14709"/>
                    <a:pt x="12409" y="14976"/>
                    <a:pt x="12509" y="13742"/>
                  </a:cubicBezTo>
                  <a:cubicBezTo>
                    <a:pt x="12443" y="13642"/>
                    <a:pt x="12343" y="13608"/>
                    <a:pt x="12243" y="13608"/>
                  </a:cubicBezTo>
                  <a:cubicBezTo>
                    <a:pt x="11829" y="13608"/>
                    <a:pt x="11643" y="14315"/>
                    <a:pt x="11365" y="14315"/>
                  </a:cubicBezTo>
                  <a:cubicBezTo>
                    <a:pt x="11307" y="14315"/>
                    <a:pt x="11245" y="14284"/>
                    <a:pt x="11175" y="14209"/>
                  </a:cubicBezTo>
                  <a:cubicBezTo>
                    <a:pt x="10375" y="13308"/>
                    <a:pt x="9207" y="13642"/>
                    <a:pt x="8340" y="13041"/>
                  </a:cubicBezTo>
                  <a:cubicBezTo>
                    <a:pt x="7372" y="12374"/>
                    <a:pt x="6839" y="11440"/>
                    <a:pt x="7406" y="10406"/>
                  </a:cubicBezTo>
                  <a:cubicBezTo>
                    <a:pt x="8073" y="9138"/>
                    <a:pt x="7873" y="9205"/>
                    <a:pt x="6772" y="8371"/>
                  </a:cubicBezTo>
                  <a:cubicBezTo>
                    <a:pt x="6071" y="7804"/>
                    <a:pt x="4203" y="7937"/>
                    <a:pt x="4837" y="6103"/>
                  </a:cubicBezTo>
                  <a:cubicBezTo>
                    <a:pt x="4837" y="6036"/>
                    <a:pt x="4771" y="5936"/>
                    <a:pt x="4737" y="5903"/>
                  </a:cubicBezTo>
                  <a:cubicBezTo>
                    <a:pt x="4103" y="5302"/>
                    <a:pt x="4370" y="4602"/>
                    <a:pt x="4337" y="3901"/>
                  </a:cubicBezTo>
                  <a:cubicBezTo>
                    <a:pt x="4237" y="3568"/>
                    <a:pt x="4370" y="3101"/>
                    <a:pt x="3770" y="3034"/>
                  </a:cubicBezTo>
                  <a:cubicBezTo>
                    <a:pt x="3403" y="3401"/>
                    <a:pt x="3736" y="4068"/>
                    <a:pt x="3269" y="4435"/>
                  </a:cubicBezTo>
                  <a:cubicBezTo>
                    <a:pt x="2736" y="4068"/>
                    <a:pt x="2836" y="3534"/>
                    <a:pt x="2836" y="3067"/>
                  </a:cubicBezTo>
                  <a:cubicBezTo>
                    <a:pt x="2836" y="2233"/>
                    <a:pt x="2769" y="1399"/>
                    <a:pt x="2502" y="632"/>
                  </a:cubicBezTo>
                  <a:cubicBezTo>
                    <a:pt x="2338" y="221"/>
                    <a:pt x="2085" y="0"/>
                    <a:pt x="1806" y="0"/>
                  </a:cubicBezTo>
                  <a:close/>
                </a:path>
              </a:pathLst>
            </a:custGeom>
            <a:solidFill>
              <a:srgbClr val="E0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442"/>
            <p:cNvSpPr/>
            <p:nvPr/>
          </p:nvSpPr>
          <p:spPr>
            <a:xfrm>
              <a:off x="3708650" y="2439700"/>
              <a:ext cx="148475" cy="280225"/>
            </a:xfrm>
            <a:custGeom>
              <a:avLst/>
              <a:gdLst/>
              <a:ahLst/>
              <a:cxnLst/>
              <a:rect l="l" t="t" r="r" b="b"/>
              <a:pathLst>
                <a:path w="5939" h="11209" extrusionOk="0">
                  <a:moveTo>
                    <a:pt x="5004" y="0"/>
                  </a:moveTo>
                  <a:lnTo>
                    <a:pt x="5004" y="0"/>
                  </a:lnTo>
                  <a:cubicBezTo>
                    <a:pt x="4304" y="33"/>
                    <a:pt x="3603" y="33"/>
                    <a:pt x="2869" y="100"/>
                  </a:cubicBezTo>
                  <a:cubicBezTo>
                    <a:pt x="2636" y="967"/>
                    <a:pt x="2102" y="1501"/>
                    <a:pt x="1101" y="1601"/>
                  </a:cubicBezTo>
                  <a:cubicBezTo>
                    <a:pt x="1135" y="2035"/>
                    <a:pt x="1668" y="1968"/>
                    <a:pt x="1702" y="2368"/>
                  </a:cubicBezTo>
                  <a:cubicBezTo>
                    <a:pt x="1668" y="2468"/>
                    <a:pt x="1635" y="2602"/>
                    <a:pt x="1535" y="2635"/>
                  </a:cubicBezTo>
                  <a:cubicBezTo>
                    <a:pt x="601" y="3136"/>
                    <a:pt x="368" y="3970"/>
                    <a:pt x="368" y="4970"/>
                  </a:cubicBezTo>
                  <a:cubicBezTo>
                    <a:pt x="368" y="5504"/>
                    <a:pt x="434" y="6104"/>
                    <a:pt x="134" y="6605"/>
                  </a:cubicBezTo>
                  <a:cubicBezTo>
                    <a:pt x="1" y="6838"/>
                    <a:pt x="134" y="7138"/>
                    <a:pt x="167" y="7439"/>
                  </a:cubicBezTo>
                  <a:cubicBezTo>
                    <a:pt x="434" y="8706"/>
                    <a:pt x="1468" y="9707"/>
                    <a:pt x="1468" y="11108"/>
                  </a:cubicBezTo>
                  <a:cubicBezTo>
                    <a:pt x="1468" y="11141"/>
                    <a:pt x="1602" y="11175"/>
                    <a:pt x="1635" y="11208"/>
                  </a:cubicBezTo>
                  <a:cubicBezTo>
                    <a:pt x="2102" y="11108"/>
                    <a:pt x="2169" y="10708"/>
                    <a:pt x="2302" y="10341"/>
                  </a:cubicBezTo>
                  <a:cubicBezTo>
                    <a:pt x="2636" y="9340"/>
                    <a:pt x="3203" y="8539"/>
                    <a:pt x="4037" y="7939"/>
                  </a:cubicBezTo>
                  <a:cubicBezTo>
                    <a:pt x="4804" y="7339"/>
                    <a:pt x="4637" y="6305"/>
                    <a:pt x="5204" y="5637"/>
                  </a:cubicBezTo>
                  <a:cubicBezTo>
                    <a:pt x="5471" y="5337"/>
                    <a:pt x="5471" y="4837"/>
                    <a:pt x="5671" y="4470"/>
                  </a:cubicBezTo>
                  <a:cubicBezTo>
                    <a:pt x="5938" y="3970"/>
                    <a:pt x="5805" y="3503"/>
                    <a:pt x="5271" y="3369"/>
                  </a:cubicBezTo>
                  <a:cubicBezTo>
                    <a:pt x="4270" y="3169"/>
                    <a:pt x="4337" y="2702"/>
                    <a:pt x="4671" y="1935"/>
                  </a:cubicBezTo>
                  <a:cubicBezTo>
                    <a:pt x="4937" y="1334"/>
                    <a:pt x="5271" y="701"/>
                    <a:pt x="5004" y="0"/>
                  </a:cubicBezTo>
                  <a:close/>
                </a:path>
              </a:pathLst>
            </a:custGeom>
            <a:solidFill>
              <a:srgbClr val="E2E5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442"/>
            <p:cNvSpPr/>
            <p:nvPr/>
          </p:nvSpPr>
          <p:spPr>
            <a:xfrm>
              <a:off x="3880450" y="3024275"/>
              <a:ext cx="284375" cy="356550"/>
            </a:xfrm>
            <a:custGeom>
              <a:avLst/>
              <a:gdLst/>
              <a:ahLst/>
              <a:cxnLst/>
              <a:rect l="l" t="t" r="r" b="b"/>
              <a:pathLst>
                <a:path w="11375" h="14262" extrusionOk="0">
                  <a:moveTo>
                    <a:pt x="434" y="0"/>
                  </a:moveTo>
                  <a:cubicBezTo>
                    <a:pt x="300" y="67"/>
                    <a:pt x="134" y="67"/>
                    <a:pt x="0" y="67"/>
                  </a:cubicBezTo>
                  <a:cubicBezTo>
                    <a:pt x="67" y="634"/>
                    <a:pt x="934" y="834"/>
                    <a:pt x="667" y="1568"/>
                  </a:cubicBezTo>
                  <a:cubicBezTo>
                    <a:pt x="634" y="1668"/>
                    <a:pt x="1001" y="1802"/>
                    <a:pt x="1234" y="1802"/>
                  </a:cubicBezTo>
                  <a:cubicBezTo>
                    <a:pt x="1390" y="1802"/>
                    <a:pt x="1575" y="1817"/>
                    <a:pt x="1771" y="1817"/>
                  </a:cubicBezTo>
                  <a:cubicBezTo>
                    <a:pt x="1868" y="1817"/>
                    <a:pt x="1968" y="1813"/>
                    <a:pt x="2068" y="1802"/>
                  </a:cubicBezTo>
                  <a:cubicBezTo>
                    <a:pt x="2219" y="1787"/>
                    <a:pt x="2365" y="1779"/>
                    <a:pt x="2504" y="1779"/>
                  </a:cubicBezTo>
                  <a:cubicBezTo>
                    <a:pt x="3598" y="1779"/>
                    <a:pt x="4333" y="2260"/>
                    <a:pt x="4570" y="3503"/>
                  </a:cubicBezTo>
                  <a:lnTo>
                    <a:pt x="4670" y="3770"/>
                  </a:lnTo>
                  <a:cubicBezTo>
                    <a:pt x="4737" y="4404"/>
                    <a:pt x="4937" y="4971"/>
                    <a:pt x="5104" y="5571"/>
                  </a:cubicBezTo>
                  <a:cubicBezTo>
                    <a:pt x="5337" y="6438"/>
                    <a:pt x="5304" y="7439"/>
                    <a:pt x="4837" y="8340"/>
                  </a:cubicBezTo>
                  <a:cubicBezTo>
                    <a:pt x="4637" y="8773"/>
                    <a:pt x="4503" y="9174"/>
                    <a:pt x="5004" y="9474"/>
                  </a:cubicBezTo>
                  <a:cubicBezTo>
                    <a:pt x="5125" y="9542"/>
                    <a:pt x="5231" y="9571"/>
                    <a:pt x="5325" y="9571"/>
                  </a:cubicBezTo>
                  <a:cubicBezTo>
                    <a:pt x="5645" y="9571"/>
                    <a:pt x="5832" y="9239"/>
                    <a:pt x="6038" y="9007"/>
                  </a:cubicBezTo>
                  <a:cubicBezTo>
                    <a:pt x="6238" y="8807"/>
                    <a:pt x="6305" y="8607"/>
                    <a:pt x="6371" y="8340"/>
                  </a:cubicBezTo>
                  <a:lnTo>
                    <a:pt x="6371" y="8340"/>
                  </a:lnTo>
                  <a:cubicBezTo>
                    <a:pt x="6505" y="8640"/>
                    <a:pt x="6305" y="8940"/>
                    <a:pt x="6338" y="9174"/>
                  </a:cubicBezTo>
                  <a:cubicBezTo>
                    <a:pt x="6363" y="9517"/>
                    <a:pt x="6279" y="9986"/>
                    <a:pt x="6590" y="9986"/>
                  </a:cubicBezTo>
                  <a:cubicBezTo>
                    <a:pt x="6702" y="9986"/>
                    <a:pt x="6866" y="9925"/>
                    <a:pt x="7105" y="9774"/>
                  </a:cubicBezTo>
                  <a:cubicBezTo>
                    <a:pt x="7191" y="9712"/>
                    <a:pt x="7266" y="9686"/>
                    <a:pt x="7331" y="9686"/>
                  </a:cubicBezTo>
                  <a:cubicBezTo>
                    <a:pt x="7543" y="9686"/>
                    <a:pt x="7647" y="9962"/>
                    <a:pt x="7672" y="10141"/>
                  </a:cubicBezTo>
                  <a:cubicBezTo>
                    <a:pt x="7939" y="11309"/>
                    <a:pt x="8473" y="12276"/>
                    <a:pt x="9607" y="12810"/>
                  </a:cubicBezTo>
                  <a:cubicBezTo>
                    <a:pt x="9807" y="13076"/>
                    <a:pt x="9807" y="13310"/>
                    <a:pt x="9841" y="13610"/>
                  </a:cubicBezTo>
                  <a:cubicBezTo>
                    <a:pt x="9905" y="14059"/>
                    <a:pt x="10078" y="14261"/>
                    <a:pt x="10335" y="14261"/>
                  </a:cubicBezTo>
                  <a:cubicBezTo>
                    <a:pt x="10479" y="14261"/>
                    <a:pt x="10649" y="14197"/>
                    <a:pt x="10841" y="14077"/>
                  </a:cubicBezTo>
                  <a:cubicBezTo>
                    <a:pt x="10941" y="13977"/>
                    <a:pt x="11008" y="13910"/>
                    <a:pt x="11041" y="13810"/>
                  </a:cubicBezTo>
                  <a:cubicBezTo>
                    <a:pt x="11208" y="13277"/>
                    <a:pt x="11375" y="12676"/>
                    <a:pt x="11275" y="12109"/>
                  </a:cubicBezTo>
                  <a:cubicBezTo>
                    <a:pt x="11108" y="11575"/>
                    <a:pt x="10308" y="11575"/>
                    <a:pt x="10308" y="10908"/>
                  </a:cubicBezTo>
                  <a:cubicBezTo>
                    <a:pt x="10308" y="10808"/>
                    <a:pt x="10274" y="10741"/>
                    <a:pt x="10174" y="10641"/>
                  </a:cubicBezTo>
                  <a:cubicBezTo>
                    <a:pt x="9507" y="10308"/>
                    <a:pt x="8940" y="10008"/>
                    <a:pt x="8706" y="9140"/>
                  </a:cubicBezTo>
                  <a:cubicBezTo>
                    <a:pt x="8506" y="8306"/>
                    <a:pt x="7939" y="7506"/>
                    <a:pt x="7005" y="7139"/>
                  </a:cubicBezTo>
                  <a:cubicBezTo>
                    <a:pt x="6438" y="6939"/>
                    <a:pt x="6471" y="6572"/>
                    <a:pt x="6705" y="6138"/>
                  </a:cubicBezTo>
                  <a:cubicBezTo>
                    <a:pt x="6838" y="5838"/>
                    <a:pt x="7039" y="5604"/>
                    <a:pt x="7272" y="5338"/>
                  </a:cubicBezTo>
                  <a:cubicBezTo>
                    <a:pt x="7606" y="4904"/>
                    <a:pt x="7672" y="4470"/>
                    <a:pt x="7172" y="4070"/>
                  </a:cubicBezTo>
                  <a:cubicBezTo>
                    <a:pt x="6705" y="3636"/>
                    <a:pt x="6471" y="3103"/>
                    <a:pt x="6438" y="2469"/>
                  </a:cubicBezTo>
                  <a:cubicBezTo>
                    <a:pt x="6371" y="1835"/>
                    <a:pt x="6004" y="1468"/>
                    <a:pt x="5437" y="1235"/>
                  </a:cubicBezTo>
                  <a:cubicBezTo>
                    <a:pt x="4637" y="868"/>
                    <a:pt x="3736" y="1035"/>
                    <a:pt x="3036" y="467"/>
                  </a:cubicBezTo>
                  <a:cubicBezTo>
                    <a:pt x="2936" y="401"/>
                    <a:pt x="2769" y="334"/>
                    <a:pt x="2635" y="267"/>
                  </a:cubicBezTo>
                  <a:cubicBezTo>
                    <a:pt x="2512" y="291"/>
                    <a:pt x="2388" y="301"/>
                    <a:pt x="2264" y="301"/>
                  </a:cubicBezTo>
                  <a:cubicBezTo>
                    <a:pt x="1684" y="301"/>
                    <a:pt x="1093" y="83"/>
                    <a:pt x="434" y="0"/>
                  </a:cubicBezTo>
                  <a:close/>
                </a:path>
              </a:pathLst>
            </a:custGeom>
            <a:solidFill>
              <a:srgbClr val="77BE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442"/>
            <p:cNvSpPr/>
            <p:nvPr/>
          </p:nvSpPr>
          <p:spPr>
            <a:xfrm>
              <a:off x="3688650" y="2897175"/>
              <a:ext cx="216000" cy="124625"/>
            </a:xfrm>
            <a:custGeom>
              <a:avLst/>
              <a:gdLst/>
              <a:ahLst/>
              <a:cxnLst/>
              <a:rect l="l" t="t" r="r" b="b"/>
              <a:pathLst>
                <a:path w="8640" h="4985" extrusionOk="0">
                  <a:moveTo>
                    <a:pt x="6158" y="0"/>
                  </a:moveTo>
                  <a:cubicBezTo>
                    <a:pt x="5947" y="0"/>
                    <a:pt x="5716" y="72"/>
                    <a:pt x="5471" y="214"/>
                  </a:cubicBezTo>
                  <a:cubicBezTo>
                    <a:pt x="5137" y="448"/>
                    <a:pt x="4770" y="615"/>
                    <a:pt x="4336" y="748"/>
                  </a:cubicBezTo>
                  <a:cubicBezTo>
                    <a:pt x="3436" y="1082"/>
                    <a:pt x="2468" y="1248"/>
                    <a:pt x="1501" y="1248"/>
                  </a:cubicBezTo>
                  <a:cubicBezTo>
                    <a:pt x="1334" y="1248"/>
                    <a:pt x="1134" y="1282"/>
                    <a:pt x="1101" y="1515"/>
                  </a:cubicBezTo>
                  <a:cubicBezTo>
                    <a:pt x="934" y="2116"/>
                    <a:pt x="300" y="2349"/>
                    <a:pt x="0" y="2783"/>
                  </a:cubicBezTo>
                  <a:cubicBezTo>
                    <a:pt x="334" y="2916"/>
                    <a:pt x="634" y="3083"/>
                    <a:pt x="467" y="3550"/>
                  </a:cubicBezTo>
                  <a:cubicBezTo>
                    <a:pt x="434" y="3683"/>
                    <a:pt x="467" y="3884"/>
                    <a:pt x="467" y="4050"/>
                  </a:cubicBezTo>
                  <a:cubicBezTo>
                    <a:pt x="951" y="3083"/>
                    <a:pt x="1084" y="2835"/>
                    <a:pt x="1730" y="2835"/>
                  </a:cubicBezTo>
                  <a:cubicBezTo>
                    <a:pt x="1976" y="2835"/>
                    <a:pt x="2295" y="2870"/>
                    <a:pt x="2735" y="2916"/>
                  </a:cubicBezTo>
                  <a:cubicBezTo>
                    <a:pt x="2835" y="2933"/>
                    <a:pt x="2935" y="2933"/>
                    <a:pt x="3036" y="2933"/>
                  </a:cubicBezTo>
                  <a:cubicBezTo>
                    <a:pt x="3136" y="2933"/>
                    <a:pt x="3236" y="2933"/>
                    <a:pt x="3336" y="2950"/>
                  </a:cubicBezTo>
                  <a:cubicBezTo>
                    <a:pt x="3736" y="3050"/>
                    <a:pt x="4103" y="3116"/>
                    <a:pt x="3936" y="3717"/>
                  </a:cubicBezTo>
                  <a:cubicBezTo>
                    <a:pt x="3903" y="3917"/>
                    <a:pt x="3903" y="4217"/>
                    <a:pt x="4136" y="4384"/>
                  </a:cubicBezTo>
                  <a:cubicBezTo>
                    <a:pt x="4994" y="3589"/>
                    <a:pt x="5445" y="3253"/>
                    <a:pt x="5860" y="3253"/>
                  </a:cubicBezTo>
                  <a:cubicBezTo>
                    <a:pt x="6106" y="3253"/>
                    <a:pt x="6340" y="3372"/>
                    <a:pt x="6638" y="3583"/>
                  </a:cubicBezTo>
                  <a:cubicBezTo>
                    <a:pt x="6607" y="3638"/>
                    <a:pt x="6570" y="3656"/>
                    <a:pt x="6531" y="3656"/>
                  </a:cubicBezTo>
                  <a:cubicBezTo>
                    <a:pt x="6452" y="3656"/>
                    <a:pt x="6363" y="3585"/>
                    <a:pt x="6281" y="3585"/>
                  </a:cubicBezTo>
                  <a:cubicBezTo>
                    <a:pt x="6228" y="3585"/>
                    <a:pt x="6178" y="3616"/>
                    <a:pt x="6138" y="3717"/>
                  </a:cubicBezTo>
                  <a:cubicBezTo>
                    <a:pt x="6671" y="4384"/>
                    <a:pt x="7339" y="4818"/>
                    <a:pt x="8173" y="4984"/>
                  </a:cubicBezTo>
                  <a:cubicBezTo>
                    <a:pt x="8339" y="4751"/>
                    <a:pt x="8506" y="4551"/>
                    <a:pt x="8640" y="4384"/>
                  </a:cubicBezTo>
                  <a:cubicBezTo>
                    <a:pt x="8406" y="4050"/>
                    <a:pt x="8173" y="3683"/>
                    <a:pt x="7906" y="3450"/>
                  </a:cubicBezTo>
                  <a:cubicBezTo>
                    <a:pt x="7105" y="2883"/>
                    <a:pt x="6738" y="2049"/>
                    <a:pt x="7072" y="1115"/>
                  </a:cubicBezTo>
                  <a:cubicBezTo>
                    <a:pt x="7138" y="881"/>
                    <a:pt x="7138" y="748"/>
                    <a:pt x="7005" y="548"/>
                  </a:cubicBezTo>
                  <a:cubicBezTo>
                    <a:pt x="6780" y="180"/>
                    <a:pt x="6493" y="0"/>
                    <a:pt x="6158" y="0"/>
                  </a:cubicBezTo>
                  <a:close/>
                </a:path>
              </a:pathLst>
            </a:custGeom>
            <a:solidFill>
              <a:srgbClr val="D2D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442"/>
            <p:cNvSpPr/>
            <p:nvPr/>
          </p:nvSpPr>
          <p:spPr>
            <a:xfrm>
              <a:off x="3750350" y="2627650"/>
              <a:ext cx="130125" cy="160075"/>
            </a:xfrm>
            <a:custGeom>
              <a:avLst/>
              <a:gdLst/>
              <a:ahLst/>
              <a:cxnLst/>
              <a:rect l="l" t="t" r="r" b="b"/>
              <a:pathLst>
                <a:path w="5205" h="6403" extrusionOk="0">
                  <a:moveTo>
                    <a:pt x="3020" y="1"/>
                  </a:moveTo>
                  <a:cubicBezTo>
                    <a:pt x="2799" y="1"/>
                    <a:pt x="2559" y="59"/>
                    <a:pt x="2302" y="188"/>
                  </a:cubicBezTo>
                  <a:cubicBezTo>
                    <a:pt x="1468" y="688"/>
                    <a:pt x="968" y="1455"/>
                    <a:pt x="601" y="2322"/>
                  </a:cubicBezTo>
                  <a:cubicBezTo>
                    <a:pt x="367" y="2789"/>
                    <a:pt x="201" y="3256"/>
                    <a:pt x="0" y="3690"/>
                  </a:cubicBezTo>
                  <a:cubicBezTo>
                    <a:pt x="0" y="3790"/>
                    <a:pt x="34" y="3857"/>
                    <a:pt x="101" y="3890"/>
                  </a:cubicBezTo>
                  <a:cubicBezTo>
                    <a:pt x="366" y="4126"/>
                    <a:pt x="657" y="4335"/>
                    <a:pt x="1019" y="4335"/>
                  </a:cubicBezTo>
                  <a:cubicBezTo>
                    <a:pt x="1068" y="4335"/>
                    <a:pt x="1117" y="4332"/>
                    <a:pt x="1168" y="4324"/>
                  </a:cubicBezTo>
                  <a:cubicBezTo>
                    <a:pt x="1201" y="4290"/>
                    <a:pt x="1301" y="4290"/>
                    <a:pt x="1335" y="4224"/>
                  </a:cubicBezTo>
                  <a:cubicBezTo>
                    <a:pt x="1435" y="3323"/>
                    <a:pt x="1835" y="2556"/>
                    <a:pt x="2335" y="1822"/>
                  </a:cubicBezTo>
                  <a:cubicBezTo>
                    <a:pt x="2451" y="1678"/>
                    <a:pt x="2566" y="1509"/>
                    <a:pt x="2746" y="1509"/>
                  </a:cubicBezTo>
                  <a:cubicBezTo>
                    <a:pt x="2774" y="1509"/>
                    <a:pt x="2804" y="1513"/>
                    <a:pt x="2836" y="1522"/>
                  </a:cubicBezTo>
                  <a:cubicBezTo>
                    <a:pt x="3069" y="1622"/>
                    <a:pt x="3169" y="1822"/>
                    <a:pt x="3203" y="2022"/>
                  </a:cubicBezTo>
                  <a:cubicBezTo>
                    <a:pt x="3303" y="2556"/>
                    <a:pt x="3370" y="3123"/>
                    <a:pt x="3470" y="3690"/>
                  </a:cubicBezTo>
                  <a:cubicBezTo>
                    <a:pt x="3536" y="4391"/>
                    <a:pt x="3603" y="5124"/>
                    <a:pt x="3670" y="5825"/>
                  </a:cubicBezTo>
                  <a:cubicBezTo>
                    <a:pt x="3700" y="6154"/>
                    <a:pt x="3864" y="6402"/>
                    <a:pt x="4185" y="6402"/>
                  </a:cubicBezTo>
                  <a:cubicBezTo>
                    <a:pt x="4223" y="6402"/>
                    <a:pt x="4262" y="6399"/>
                    <a:pt x="4304" y="6392"/>
                  </a:cubicBezTo>
                  <a:cubicBezTo>
                    <a:pt x="4670" y="6359"/>
                    <a:pt x="4837" y="6125"/>
                    <a:pt x="4837" y="5725"/>
                  </a:cubicBezTo>
                  <a:lnTo>
                    <a:pt x="4837" y="4457"/>
                  </a:lnTo>
                  <a:cubicBezTo>
                    <a:pt x="5204" y="3156"/>
                    <a:pt x="4871" y="1955"/>
                    <a:pt x="4270" y="821"/>
                  </a:cubicBezTo>
                  <a:cubicBezTo>
                    <a:pt x="3965" y="329"/>
                    <a:pt x="3544" y="1"/>
                    <a:pt x="3020" y="1"/>
                  </a:cubicBezTo>
                  <a:close/>
                </a:path>
              </a:pathLst>
            </a:custGeom>
            <a:solidFill>
              <a:srgbClr val="49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442"/>
            <p:cNvSpPr/>
            <p:nvPr/>
          </p:nvSpPr>
          <p:spPr>
            <a:xfrm>
              <a:off x="3678825" y="2409675"/>
              <a:ext cx="114075" cy="50975"/>
            </a:xfrm>
            <a:custGeom>
              <a:avLst/>
              <a:gdLst/>
              <a:ahLst/>
              <a:cxnLst/>
              <a:rect l="l" t="t" r="r" b="b"/>
              <a:pathLst>
                <a:path w="4563" h="2039" extrusionOk="0">
                  <a:moveTo>
                    <a:pt x="4463" y="0"/>
                  </a:moveTo>
                  <a:cubicBezTo>
                    <a:pt x="3896" y="0"/>
                    <a:pt x="3362" y="0"/>
                    <a:pt x="2761" y="200"/>
                  </a:cubicBezTo>
                  <a:cubicBezTo>
                    <a:pt x="2161" y="400"/>
                    <a:pt x="1494" y="467"/>
                    <a:pt x="827" y="534"/>
                  </a:cubicBezTo>
                  <a:cubicBezTo>
                    <a:pt x="693" y="567"/>
                    <a:pt x="526" y="567"/>
                    <a:pt x="393" y="567"/>
                  </a:cubicBezTo>
                  <a:cubicBezTo>
                    <a:pt x="326" y="634"/>
                    <a:pt x="260" y="701"/>
                    <a:pt x="193" y="801"/>
                  </a:cubicBezTo>
                  <a:cubicBezTo>
                    <a:pt x="193" y="901"/>
                    <a:pt x="160" y="1068"/>
                    <a:pt x="126" y="1201"/>
                  </a:cubicBezTo>
                  <a:cubicBezTo>
                    <a:pt x="1" y="1796"/>
                    <a:pt x="140" y="2038"/>
                    <a:pt x="682" y="2038"/>
                  </a:cubicBezTo>
                  <a:cubicBezTo>
                    <a:pt x="717" y="2038"/>
                    <a:pt x="754" y="2037"/>
                    <a:pt x="793" y="2035"/>
                  </a:cubicBezTo>
                  <a:cubicBezTo>
                    <a:pt x="993" y="2002"/>
                    <a:pt x="1194" y="1902"/>
                    <a:pt x="1394" y="1868"/>
                  </a:cubicBezTo>
                  <a:cubicBezTo>
                    <a:pt x="2294" y="1668"/>
                    <a:pt x="3162" y="1368"/>
                    <a:pt x="4062" y="1301"/>
                  </a:cubicBezTo>
                  <a:cubicBezTo>
                    <a:pt x="4029" y="834"/>
                    <a:pt x="4563" y="501"/>
                    <a:pt x="4463" y="0"/>
                  </a:cubicBezTo>
                  <a:close/>
                </a:path>
              </a:pathLst>
            </a:custGeom>
            <a:solidFill>
              <a:srgbClr val="CEC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442"/>
            <p:cNvSpPr/>
            <p:nvPr/>
          </p:nvSpPr>
          <p:spPr>
            <a:xfrm>
              <a:off x="3745350" y="2725000"/>
              <a:ext cx="34200" cy="43475"/>
            </a:xfrm>
            <a:custGeom>
              <a:avLst/>
              <a:gdLst/>
              <a:ahLst/>
              <a:cxnLst/>
              <a:rect l="l" t="t" r="r" b="b"/>
              <a:pathLst>
                <a:path w="1368" h="1739" extrusionOk="0">
                  <a:moveTo>
                    <a:pt x="492" y="1"/>
                  </a:moveTo>
                  <a:cubicBezTo>
                    <a:pt x="411" y="1"/>
                    <a:pt x="325" y="10"/>
                    <a:pt x="234" y="30"/>
                  </a:cubicBezTo>
                  <a:cubicBezTo>
                    <a:pt x="67" y="396"/>
                    <a:pt x="0" y="763"/>
                    <a:pt x="0" y="1130"/>
                  </a:cubicBezTo>
                  <a:cubicBezTo>
                    <a:pt x="34" y="1431"/>
                    <a:pt x="167" y="1697"/>
                    <a:pt x="501" y="1731"/>
                  </a:cubicBezTo>
                  <a:cubicBezTo>
                    <a:pt x="550" y="1736"/>
                    <a:pt x="597" y="1738"/>
                    <a:pt x="641" y="1738"/>
                  </a:cubicBezTo>
                  <a:cubicBezTo>
                    <a:pt x="892" y="1738"/>
                    <a:pt x="1054" y="1648"/>
                    <a:pt x="1168" y="1364"/>
                  </a:cubicBezTo>
                  <a:cubicBezTo>
                    <a:pt x="1235" y="1064"/>
                    <a:pt x="1368" y="763"/>
                    <a:pt x="1335" y="430"/>
                  </a:cubicBezTo>
                  <a:cubicBezTo>
                    <a:pt x="1093" y="161"/>
                    <a:pt x="829" y="1"/>
                    <a:pt x="492" y="1"/>
                  </a:cubicBezTo>
                  <a:close/>
                </a:path>
              </a:pathLst>
            </a:custGeom>
            <a:solidFill>
              <a:srgbClr val="49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442"/>
            <p:cNvSpPr/>
            <p:nvPr/>
          </p:nvSpPr>
          <p:spPr>
            <a:xfrm>
              <a:off x="3876275" y="2920025"/>
              <a:ext cx="3350" cy="2525"/>
            </a:xfrm>
            <a:custGeom>
              <a:avLst/>
              <a:gdLst/>
              <a:ahLst/>
              <a:cxnLst/>
              <a:rect l="l" t="t" r="r" b="b"/>
              <a:pathLst>
                <a:path w="134" h="101" extrusionOk="0">
                  <a:moveTo>
                    <a:pt x="134" y="1"/>
                  </a:moveTo>
                  <a:lnTo>
                    <a:pt x="134" y="1"/>
                  </a:lnTo>
                  <a:cubicBezTo>
                    <a:pt x="0" y="34"/>
                    <a:pt x="0" y="101"/>
                    <a:pt x="100" y="101"/>
                  </a:cubicBezTo>
                  <a:cubicBezTo>
                    <a:pt x="100" y="101"/>
                    <a:pt x="134" y="68"/>
                    <a:pt x="134" y="1"/>
                  </a:cubicBezTo>
                  <a:close/>
                </a:path>
              </a:pathLst>
            </a:custGeom>
            <a:solidFill>
              <a:srgbClr val="E0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442"/>
            <p:cNvSpPr/>
            <p:nvPr/>
          </p:nvSpPr>
          <p:spPr>
            <a:xfrm>
              <a:off x="4736875" y="2405250"/>
              <a:ext cx="237700" cy="205425"/>
            </a:xfrm>
            <a:custGeom>
              <a:avLst/>
              <a:gdLst/>
              <a:ahLst/>
              <a:cxnLst/>
              <a:rect l="l" t="t" r="r" b="b"/>
              <a:pathLst>
                <a:path w="9508" h="8217" extrusionOk="0">
                  <a:moveTo>
                    <a:pt x="1286" y="1696"/>
                  </a:moveTo>
                  <a:cubicBezTo>
                    <a:pt x="1321" y="1696"/>
                    <a:pt x="1360" y="1701"/>
                    <a:pt x="1402" y="1712"/>
                  </a:cubicBezTo>
                  <a:cubicBezTo>
                    <a:pt x="1219" y="1834"/>
                    <a:pt x="1036" y="1816"/>
                    <a:pt x="904" y="1889"/>
                  </a:cubicBezTo>
                  <a:lnTo>
                    <a:pt x="904" y="1889"/>
                  </a:lnTo>
                  <a:cubicBezTo>
                    <a:pt x="1025" y="1806"/>
                    <a:pt x="1118" y="1696"/>
                    <a:pt x="1286" y="1696"/>
                  </a:cubicBezTo>
                  <a:close/>
                  <a:moveTo>
                    <a:pt x="1903" y="1"/>
                  </a:moveTo>
                  <a:cubicBezTo>
                    <a:pt x="1516" y="1"/>
                    <a:pt x="1142" y="125"/>
                    <a:pt x="1102" y="344"/>
                  </a:cubicBezTo>
                  <a:cubicBezTo>
                    <a:pt x="1068" y="978"/>
                    <a:pt x="601" y="1145"/>
                    <a:pt x="268" y="1411"/>
                  </a:cubicBezTo>
                  <a:cubicBezTo>
                    <a:pt x="401" y="1812"/>
                    <a:pt x="635" y="1812"/>
                    <a:pt x="868" y="1912"/>
                  </a:cubicBezTo>
                  <a:cubicBezTo>
                    <a:pt x="868" y="2045"/>
                    <a:pt x="902" y="2245"/>
                    <a:pt x="802" y="2345"/>
                  </a:cubicBezTo>
                  <a:cubicBezTo>
                    <a:pt x="234" y="2979"/>
                    <a:pt x="268" y="3680"/>
                    <a:pt x="301" y="4480"/>
                  </a:cubicBezTo>
                  <a:cubicBezTo>
                    <a:pt x="301" y="4747"/>
                    <a:pt x="368" y="5047"/>
                    <a:pt x="368" y="5314"/>
                  </a:cubicBezTo>
                  <a:cubicBezTo>
                    <a:pt x="368" y="5981"/>
                    <a:pt x="601" y="6682"/>
                    <a:pt x="168" y="7316"/>
                  </a:cubicBezTo>
                  <a:cubicBezTo>
                    <a:pt x="34" y="7416"/>
                    <a:pt x="1" y="7549"/>
                    <a:pt x="1" y="7716"/>
                  </a:cubicBezTo>
                  <a:cubicBezTo>
                    <a:pt x="1" y="7816"/>
                    <a:pt x="1" y="7916"/>
                    <a:pt x="34" y="8016"/>
                  </a:cubicBezTo>
                  <a:cubicBezTo>
                    <a:pt x="68" y="8083"/>
                    <a:pt x="168" y="8183"/>
                    <a:pt x="234" y="8216"/>
                  </a:cubicBezTo>
                  <a:cubicBezTo>
                    <a:pt x="368" y="8183"/>
                    <a:pt x="435" y="8116"/>
                    <a:pt x="535" y="8083"/>
                  </a:cubicBezTo>
                  <a:cubicBezTo>
                    <a:pt x="1035" y="7516"/>
                    <a:pt x="1869" y="7616"/>
                    <a:pt x="2369" y="7115"/>
                  </a:cubicBezTo>
                  <a:cubicBezTo>
                    <a:pt x="3437" y="6081"/>
                    <a:pt x="4771" y="5748"/>
                    <a:pt x="6172" y="5414"/>
                  </a:cubicBezTo>
                  <a:cubicBezTo>
                    <a:pt x="6406" y="5348"/>
                    <a:pt x="6672" y="5247"/>
                    <a:pt x="6739" y="4981"/>
                  </a:cubicBezTo>
                  <a:lnTo>
                    <a:pt x="7373" y="4080"/>
                  </a:lnTo>
                  <a:cubicBezTo>
                    <a:pt x="7606" y="4080"/>
                    <a:pt x="7873" y="4080"/>
                    <a:pt x="8107" y="4047"/>
                  </a:cubicBezTo>
                  <a:cubicBezTo>
                    <a:pt x="8741" y="3880"/>
                    <a:pt x="9374" y="3680"/>
                    <a:pt x="9508" y="2912"/>
                  </a:cubicBezTo>
                  <a:lnTo>
                    <a:pt x="9508" y="2712"/>
                  </a:lnTo>
                  <a:cubicBezTo>
                    <a:pt x="9441" y="2646"/>
                    <a:pt x="9441" y="2579"/>
                    <a:pt x="9441" y="2512"/>
                  </a:cubicBezTo>
                  <a:lnTo>
                    <a:pt x="9241" y="2312"/>
                  </a:lnTo>
                  <a:cubicBezTo>
                    <a:pt x="9208" y="2212"/>
                    <a:pt x="9107" y="2179"/>
                    <a:pt x="9041" y="2079"/>
                  </a:cubicBezTo>
                  <a:lnTo>
                    <a:pt x="8841" y="1878"/>
                  </a:lnTo>
                  <a:cubicBezTo>
                    <a:pt x="8774" y="1812"/>
                    <a:pt x="8707" y="1712"/>
                    <a:pt x="8440" y="1678"/>
                  </a:cubicBezTo>
                  <a:cubicBezTo>
                    <a:pt x="8407" y="1578"/>
                    <a:pt x="8340" y="1545"/>
                    <a:pt x="8240" y="1478"/>
                  </a:cubicBezTo>
                  <a:cubicBezTo>
                    <a:pt x="8207" y="1378"/>
                    <a:pt x="8107" y="1345"/>
                    <a:pt x="8040" y="1245"/>
                  </a:cubicBezTo>
                  <a:cubicBezTo>
                    <a:pt x="7873" y="1245"/>
                    <a:pt x="7706" y="1211"/>
                    <a:pt x="7606" y="1044"/>
                  </a:cubicBezTo>
                  <a:lnTo>
                    <a:pt x="7206" y="1044"/>
                  </a:lnTo>
                  <a:cubicBezTo>
                    <a:pt x="6976" y="1099"/>
                    <a:pt x="6742" y="1140"/>
                    <a:pt x="6519" y="1140"/>
                  </a:cubicBezTo>
                  <a:cubicBezTo>
                    <a:pt x="6063" y="1140"/>
                    <a:pt x="5651" y="971"/>
                    <a:pt x="5405" y="411"/>
                  </a:cubicBezTo>
                  <a:cubicBezTo>
                    <a:pt x="5405" y="344"/>
                    <a:pt x="5338" y="311"/>
                    <a:pt x="5271" y="244"/>
                  </a:cubicBezTo>
                  <a:lnTo>
                    <a:pt x="4938" y="244"/>
                  </a:lnTo>
                  <a:cubicBezTo>
                    <a:pt x="4574" y="203"/>
                    <a:pt x="4185" y="16"/>
                    <a:pt x="3794" y="16"/>
                  </a:cubicBezTo>
                  <a:cubicBezTo>
                    <a:pt x="3540" y="16"/>
                    <a:pt x="3286" y="95"/>
                    <a:pt x="3036" y="344"/>
                  </a:cubicBezTo>
                  <a:cubicBezTo>
                    <a:pt x="2998" y="383"/>
                    <a:pt x="2961" y="398"/>
                    <a:pt x="2926" y="398"/>
                  </a:cubicBezTo>
                  <a:cubicBezTo>
                    <a:pt x="2808" y="398"/>
                    <a:pt x="2705" y="228"/>
                    <a:pt x="2603" y="177"/>
                  </a:cubicBezTo>
                  <a:cubicBezTo>
                    <a:pt x="2429" y="57"/>
                    <a:pt x="2163" y="1"/>
                    <a:pt x="1903" y="1"/>
                  </a:cubicBezTo>
                  <a:close/>
                </a:path>
              </a:pathLst>
            </a:custGeom>
            <a:solidFill>
              <a:srgbClr val="D8D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442"/>
            <p:cNvSpPr/>
            <p:nvPr/>
          </p:nvSpPr>
          <p:spPr>
            <a:xfrm>
              <a:off x="4789425" y="2635650"/>
              <a:ext cx="93425" cy="279400"/>
            </a:xfrm>
            <a:custGeom>
              <a:avLst/>
              <a:gdLst/>
              <a:ahLst/>
              <a:cxnLst/>
              <a:rect l="l" t="t" r="r" b="b"/>
              <a:pathLst>
                <a:path w="3737" h="11176" extrusionOk="0">
                  <a:moveTo>
                    <a:pt x="1568" y="1"/>
                  </a:moveTo>
                  <a:cubicBezTo>
                    <a:pt x="1502" y="34"/>
                    <a:pt x="1468" y="34"/>
                    <a:pt x="1435" y="34"/>
                  </a:cubicBezTo>
                  <a:cubicBezTo>
                    <a:pt x="1335" y="101"/>
                    <a:pt x="1301" y="168"/>
                    <a:pt x="1235" y="201"/>
                  </a:cubicBezTo>
                  <a:lnTo>
                    <a:pt x="834" y="601"/>
                  </a:lnTo>
                  <a:cubicBezTo>
                    <a:pt x="768" y="668"/>
                    <a:pt x="734" y="768"/>
                    <a:pt x="668" y="835"/>
                  </a:cubicBezTo>
                  <a:cubicBezTo>
                    <a:pt x="568" y="1102"/>
                    <a:pt x="501" y="1335"/>
                    <a:pt x="568" y="1602"/>
                  </a:cubicBezTo>
                  <a:cubicBezTo>
                    <a:pt x="601" y="1702"/>
                    <a:pt x="601" y="1802"/>
                    <a:pt x="634" y="1936"/>
                  </a:cubicBezTo>
                  <a:cubicBezTo>
                    <a:pt x="734" y="3604"/>
                    <a:pt x="601" y="5271"/>
                    <a:pt x="334" y="6939"/>
                  </a:cubicBezTo>
                  <a:cubicBezTo>
                    <a:pt x="234" y="7707"/>
                    <a:pt x="0" y="8540"/>
                    <a:pt x="568" y="9308"/>
                  </a:cubicBezTo>
                  <a:cubicBezTo>
                    <a:pt x="634" y="10275"/>
                    <a:pt x="1235" y="10976"/>
                    <a:pt x="2102" y="11176"/>
                  </a:cubicBezTo>
                  <a:cubicBezTo>
                    <a:pt x="2402" y="10942"/>
                    <a:pt x="2502" y="10609"/>
                    <a:pt x="2469" y="10142"/>
                  </a:cubicBezTo>
                  <a:cubicBezTo>
                    <a:pt x="2436" y="8674"/>
                    <a:pt x="2802" y="7273"/>
                    <a:pt x="2903" y="5838"/>
                  </a:cubicBezTo>
                  <a:cubicBezTo>
                    <a:pt x="2936" y="5205"/>
                    <a:pt x="3069" y="4638"/>
                    <a:pt x="3336" y="4137"/>
                  </a:cubicBezTo>
                  <a:cubicBezTo>
                    <a:pt x="3736" y="3437"/>
                    <a:pt x="3303" y="2670"/>
                    <a:pt x="3636" y="1936"/>
                  </a:cubicBezTo>
                  <a:cubicBezTo>
                    <a:pt x="3736" y="1702"/>
                    <a:pt x="3470" y="1135"/>
                    <a:pt x="2969" y="968"/>
                  </a:cubicBezTo>
                  <a:cubicBezTo>
                    <a:pt x="2602" y="835"/>
                    <a:pt x="2302" y="635"/>
                    <a:pt x="2102" y="268"/>
                  </a:cubicBezTo>
                  <a:cubicBezTo>
                    <a:pt x="2002" y="34"/>
                    <a:pt x="1768" y="1"/>
                    <a:pt x="1568" y="1"/>
                  </a:cubicBezTo>
                  <a:close/>
                </a:path>
              </a:pathLst>
            </a:custGeom>
            <a:solidFill>
              <a:srgbClr val="E7E4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442"/>
            <p:cNvSpPr/>
            <p:nvPr/>
          </p:nvSpPr>
          <p:spPr>
            <a:xfrm>
              <a:off x="4846975" y="2526175"/>
              <a:ext cx="142625" cy="61975"/>
            </a:xfrm>
            <a:custGeom>
              <a:avLst/>
              <a:gdLst/>
              <a:ahLst/>
              <a:cxnLst/>
              <a:rect l="l" t="t" r="r" b="b"/>
              <a:pathLst>
                <a:path w="5705" h="2479" extrusionOk="0">
                  <a:moveTo>
                    <a:pt x="4243" y="1"/>
                  </a:moveTo>
                  <a:cubicBezTo>
                    <a:pt x="3628" y="1"/>
                    <a:pt x="3009" y="44"/>
                    <a:pt x="2368" y="44"/>
                  </a:cubicBezTo>
                  <a:lnTo>
                    <a:pt x="1768" y="310"/>
                  </a:lnTo>
                  <a:cubicBezTo>
                    <a:pt x="867" y="744"/>
                    <a:pt x="367" y="1511"/>
                    <a:pt x="0" y="2345"/>
                  </a:cubicBezTo>
                  <a:cubicBezTo>
                    <a:pt x="33" y="2379"/>
                    <a:pt x="33" y="2412"/>
                    <a:pt x="100" y="2479"/>
                  </a:cubicBezTo>
                  <a:cubicBezTo>
                    <a:pt x="1201" y="2145"/>
                    <a:pt x="2469" y="2045"/>
                    <a:pt x="3503" y="1478"/>
                  </a:cubicBezTo>
                  <a:cubicBezTo>
                    <a:pt x="3573" y="1431"/>
                    <a:pt x="3627" y="1384"/>
                    <a:pt x="3688" y="1384"/>
                  </a:cubicBezTo>
                  <a:cubicBezTo>
                    <a:pt x="3714" y="1384"/>
                    <a:pt x="3740" y="1392"/>
                    <a:pt x="3769" y="1411"/>
                  </a:cubicBezTo>
                  <a:cubicBezTo>
                    <a:pt x="3897" y="1587"/>
                    <a:pt x="4038" y="1643"/>
                    <a:pt x="4186" y="1643"/>
                  </a:cubicBezTo>
                  <a:cubicBezTo>
                    <a:pt x="4441" y="1643"/>
                    <a:pt x="4717" y="1477"/>
                    <a:pt x="4974" y="1477"/>
                  </a:cubicBezTo>
                  <a:cubicBezTo>
                    <a:pt x="5076" y="1477"/>
                    <a:pt x="5176" y="1504"/>
                    <a:pt x="5271" y="1578"/>
                  </a:cubicBezTo>
                  <a:cubicBezTo>
                    <a:pt x="5304" y="1578"/>
                    <a:pt x="5371" y="1511"/>
                    <a:pt x="5437" y="1478"/>
                  </a:cubicBezTo>
                  <a:cubicBezTo>
                    <a:pt x="5704" y="1078"/>
                    <a:pt x="5204" y="10"/>
                    <a:pt x="4703" y="10"/>
                  </a:cubicBezTo>
                  <a:cubicBezTo>
                    <a:pt x="4550" y="4"/>
                    <a:pt x="4397" y="1"/>
                    <a:pt x="4243" y="1"/>
                  </a:cubicBezTo>
                  <a:close/>
                </a:path>
              </a:pathLst>
            </a:custGeom>
            <a:solidFill>
              <a:srgbClr val="DF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442"/>
            <p:cNvSpPr/>
            <p:nvPr/>
          </p:nvSpPr>
          <p:spPr>
            <a:xfrm>
              <a:off x="4801925" y="2592300"/>
              <a:ext cx="41725" cy="60900"/>
            </a:xfrm>
            <a:custGeom>
              <a:avLst/>
              <a:gdLst/>
              <a:ahLst/>
              <a:cxnLst/>
              <a:rect l="l" t="t" r="r" b="b"/>
              <a:pathLst>
                <a:path w="1669" h="2436" extrusionOk="0">
                  <a:moveTo>
                    <a:pt x="1569" y="0"/>
                  </a:moveTo>
                  <a:cubicBezTo>
                    <a:pt x="801" y="0"/>
                    <a:pt x="168" y="167"/>
                    <a:pt x="1" y="1034"/>
                  </a:cubicBezTo>
                  <a:cubicBezTo>
                    <a:pt x="101" y="1535"/>
                    <a:pt x="101" y="2035"/>
                    <a:pt x="468" y="2435"/>
                  </a:cubicBezTo>
                  <a:cubicBezTo>
                    <a:pt x="668" y="2369"/>
                    <a:pt x="801" y="2235"/>
                    <a:pt x="901" y="2035"/>
                  </a:cubicBezTo>
                  <a:cubicBezTo>
                    <a:pt x="968" y="1935"/>
                    <a:pt x="1002" y="1868"/>
                    <a:pt x="1102" y="1768"/>
                  </a:cubicBezTo>
                  <a:cubicBezTo>
                    <a:pt x="1135" y="1135"/>
                    <a:pt x="1402" y="601"/>
                    <a:pt x="1669" y="67"/>
                  </a:cubicBezTo>
                  <a:cubicBezTo>
                    <a:pt x="1635" y="67"/>
                    <a:pt x="1602" y="34"/>
                    <a:pt x="1569" y="0"/>
                  </a:cubicBezTo>
                  <a:close/>
                </a:path>
              </a:pathLst>
            </a:custGeom>
            <a:solidFill>
              <a:srgbClr val="D8D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442"/>
            <p:cNvSpPr/>
            <p:nvPr/>
          </p:nvSpPr>
          <p:spPr>
            <a:xfrm>
              <a:off x="4842925" y="2588750"/>
              <a:ext cx="6575" cy="5250"/>
            </a:xfrm>
            <a:custGeom>
              <a:avLst/>
              <a:gdLst/>
              <a:ahLst/>
              <a:cxnLst/>
              <a:rect l="l" t="t" r="r" b="b"/>
              <a:pathLst>
                <a:path w="263" h="210" extrusionOk="0">
                  <a:moveTo>
                    <a:pt x="185" y="1"/>
                  </a:moveTo>
                  <a:cubicBezTo>
                    <a:pt x="66" y="1"/>
                    <a:pt x="1" y="70"/>
                    <a:pt x="29" y="209"/>
                  </a:cubicBezTo>
                  <a:cubicBezTo>
                    <a:pt x="129" y="176"/>
                    <a:pt x="162" y="76"/>
                    <a:pt x="262" y="9"/>
                  </a:cubicBezTo>
                  <a:cubicBezTo>
                    <a:pt x="234" y="3"/>
                    <a:pt x="208" y="1"/>
                    <a:pt x="185" y="1"/>
                  </a:cubicBezTo>
                  <a:close/>
                </a:path>
              </a:pathLst>
            </a:custGeom>
            <a:solidFill>
              <a:srgbClr val="DF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442"/>
            <p:cNvSpPr/>
            <p:nvPr/>
          </p:nvSpPr>
          <p:spPr>
            <a:xfrm>
              <a:off x="4010425" y="2431775"/>
              <a:ext cx="710650" cy="174700"/>
            </a:xfrm>
            <a:custGeom>
              <a:avLst/>
              <a:gdLst/>
              <a:ahLst/>
              <a:cxnLst/>
              <a:rect l="l" t="t" r="r" b="b"/>
              <a:pathLst>
                <a:path w="28426" h="6988" extrusionOk="0">
                  <a:moveTo>
                    <a:pt x="3696" y="1"/>
                  </a:moveTo>
                  <a:cubicBezTo>
                    <a:pt x="3101" y="1"/>
                    <a:pt x="2504" y="26"/>
                    <a:pt x="1906" y="84"/>
                  </a:cubicBezTo>
                  <a:cubicBezTo>
                    <a:pt x="1603" y="40"/>
                    <a:pt x="1344" y="16"/>
                    <a:pt x="1127" y="16"/>
                  </a:cubicBezTo>
                  <a:cubicBezTo>
                    <a:pt x="171" y="16"/>
                    <a:pt x="0" y="475"/>
                    <a:pt x="272" y="1751"/>
                  </a:cubicBezTo>
                  <a:cubicBezTo>
                    <a:pt x="272" y="1818"/>
                    <a:pt x="305" y="1952"/>
                    <a:pt x="338" y="2018"/>
                  </a:cubicBezTo>
                  <a:cubicBezTo>
                    <a:pt x="987" y="2948"/>
                    <a:pt x="1873" y="3473"/>
                    <a:pt x="2675" y="3473"/>
                  </a:cubicBezTo>
                  <a:cubicBezTo>
                    <a:pt x="2823" y="3473"/>
                    <a:pt x="2967" y="3456"/>
                    <a:pt x="3107" y="3419"/>
                  </a:cubicBezTo>
                  <a:cubicBezTo>
                    <a:pt x="4108" y="2785"/>
                    <a:pt x="5242" y="2585"/>
                    <a:pt x="6409" y="2519"/>
                  </a:cubicBezTo>
                  <a:cubicBezTo>
                    <a:pt x="6910" y="2519"/>
                    <a:pt x="7277" y="2452"/>
                    <a:pt x="7577" y="2018"/>
                  </a:cubicBezTo>
                  <a:cubicBezTo>
                    <a:pt x="7717" y="1792"/>
                    <a:pt x="7865" y="1692"/>
                    <a:pt x="8032" y="1692"/>
                  </a:cubicBezTo>
                  <a:cubicBezTo>
                    <a:pt x="8185" y="1692"/>
                    <a:pt x="8353" y="1775"/>
                    <a:pt x="8544" y="1918"/>
                  </a:cubicBezTo>
                  <a:cubicBezTo>
                    <a:pt x="8924" y="2193"/>
                    <a:pt x="9358" y="2347"/>
                    <a:pt x="9811" y="2347"/>
                  </a:cubicBezTo>
                  <a:cubicBezTo>
                    <a:pt x="10074" y="2347"/>
                    <a:pt x="10343" y="2295"/>
                    <a:pt x="10612" y="2185"/>
                  </a:cubicBezTo>
                  <a:cubicBezTo>
                    <a:pt x="10896" y="1876"/>
                    <a:pt x="11219" y="1706"/>
                    <a:pt x="11597" y="1706"/>
                  </a:cubicBezTo>
                  <a:cubicBezTo>
                    <a:pt x="11709" y="1706"/>
                    <a:pt x="11825" y="1721"/>
                    <a:pt x="11947" y="1751"/>
                  </a:cubicBezTo>
                  <a:cubicBezTo>
                    <a:pt x="14282" y="2285"/>
                    <a:pt x="16750" y="2485"/>
                    <a:pt x="18952" y="3586"/>
                  </a:cubicBezTo>
                  <a:cubicBezTo>
                    <a:pt x="19185" y="3653"/>
                    <a:pt x="19419" y="3786"/>
                    <a:pt x="19652" y="3853"/>
                  </a:cubicBezTo>
                  <a:cubicBezTo>
                    <a:pt x="20419" y="4153"/>
                    <a:pt x="21187" y="4320"/>
                    <a:pt x="21921" y="4787"/>
                  </a:cubicBezTo>
                  <a:cubicBezTo>
                    <a:pt x="23488" y="5287"/>
                    <a:pt x="24956" y="5988"/>
                    <a:pt x="26457" y="6622"/>
                  </a:cubicBezTo>
                  <a:cubicBezTo>
                    <a:pt x="26915" y="6698"/>
                    <a:pt x="27315" y="6988"/>
                    <a:pt x="27745" y="6988"/>
                  </a:cubicBezTo>
                  <a:cubicBezTo>
                    <a:pt x="27879" y="6988"/>
                    <a:pt x="28016" y="6960"/>
                    <a:pt x="28158" y="6888"/>
                  </a:cubicBezTo>
                  <a:cubicBezTo>
                    <a:pt x="28325" y="6488"/>
                    <a:pt x="28425" y="6021"/>
                    <a:pt x="28158" y="5587"/>
                  </a:cubicBezTo>
                  <a:cubicBezTo>
                    <a:pt x="27992" y="5532"/>
                    <a:pt x="27918" y="5247"/>
                    <a:pt x="27764" y="5247"/>
                  </a:cubicBezTo>
                  <a:cubicBezTo>
                    <a:pt x="27733" y="5247"/>
                    <a:pt x="27698" y="5259"/>
                    <a:pt x="27658" y="5287"/>
                  </a:cubicBezTo>
                  <a:cubicBezTo>
                    <a:pt x="27425" y="5467"/>
                    <a:pt x="27210" y="5536"/>
                    <a:pt x="27005" y="5536"/>
                  </a:cubicBezTo>
                  <a:cubicBezTo>
                    <a:pt x="26565" y="5536"/>
                    <a:pt x="26177" y="5215"/>
                    <a:pt x="25790" y="4987"/>
                  </a:cubicBezTo>
                  <a:cubicBezTo>
                    <a:pt x="23622" y="3686"/>
                    <a:pt x="21187" y="3119"/>
                    <a:pt x="18818" y="2419"/>
                  </a:cubicBezTo>
                  <a:cubicBezTo>
                    <a:pt x="17484" y="1985"/>
                    <a:pt x="16083" y="1785"/>
                    <a:pt x="14782" y="1251"/>
                  </a:cubicBezTo>
                  <a:cubicBezTo>
                    <a:pt x="13248" y="1151"/>
                    <a:pt x="11713" y="817"/>
                    <a:pt x="10145" y="617"/>
                  </a:cubicBezTo>
                  <a:cubicBezTo>
                    <a:pt x="8001" y="330"/>
                    <a:pt x="5857" y="1"/>
                    <a:pt x="3696" y="1"/>
                  </a:cubicBezTo>
                  <a:close/>
                </a:path>
              </a:pathLst>
            </a:custGeom>
            <a:solidFill>
              <a:srgbClr val="E0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442"/>
            <p:cNvSpPr/>
            <p:nvPr/>
          </p:nvSpPr>
          <p:spPr>
            <a:xfrm>
              <a:off x="4679350" y="2570050"/>
              <a:ext cx="88425" cy="422550"/>
            </a:xfrm>
            <a:custGeom>
              <a:avLst/>
              <a:gdLst/>
              <a:ahLst/>
              <a:cxnLst/>
              <a:rect l="l" t="t" r="r" b="b"/>
              <a:pathLst>
                <a:path w="3537" h="16902" extrusionOk="0">
                  <a:moveTo>
                    <a:pt x="1836" y="0"/>
                  </a:moveTo>
                  <a:cubicBezTo>
                    <a:pt x="1718" y="0"/>
                    <a:pt x="1577" y="21"/>
                    <a:pt x="1401" y="56"/>
                  </a:cubicBezTo>
                  <a:cubicBezTo>
                    <a:pt x="1368" y="490"/>
                    <a:pt x="1068" y="924"/>
                    <a:pt x="1468" y="1324"/>
                  </a:cubicBezTo>
                  <a:cubicBezTo>
                    <a:pt x="1835" y="2225"/>
                    <a:pt x="1702" y="3125"/>
                    <a:pt x="1401" y="3959"/>
                  </a:cubicBezTo>
                  <a:cubicBezTo>
                    <a:pt x="1335" y="4293"/>
                    <a:pt x="1268" y="4660"/>
                    <a:pt x="1235" y="4993"/>
                  </a:cubicBezTo>
                  <a:cubicBezTo>
                    <a:pt x="868" y="8062"/>
                    <a:pt x="701" y="11131"/>
                    <a:pt x="100" y="14167"/>
                  </a:cubicBezTo>
                  <a:cubicBezTo>
                    <a:pt x="34" y="14767"/>
                    <a:pt x="0" y="15401"/>
                    <a:pt x="200" y="15968"/>
                  </a:cubicBezTo>
                  <a:cubicBezTo>
                    <a:pt x="325" y="16218"/>
                    <a:pt x="538" y="16438"/>
                    <a:pt x="783" y="16438"/>
                  </a:cubicBezTo>
                  <a:cubicBezTo>
                    <a:pt x="800" y="16438"/>
                    <a:pt x="817" y="16437"/>
                    <a:pt x="834" y="16435"/>
                  </a:cubicBezTo>
                  <a:cubicBezTo>
                    <a:pt x="946" y="16412"/>
                    <a:pt x="1054" y="16402"/>
                    <a:pt x="1157" y="16402"/>
                  </a:cubicBezTo>
                  <a:cubicBezTo>
                    <a:pt x="1670" y="16402"/>
                    <a:pt x="2091" y="16652"/>
                    <a:pt x="2535" y="16902"/>
                  </a:cubicBezTo>
                  <a:cubicBezTo>
                    <a:pt x="2836" y="16602"/>
                    <a:pt x="2802" y="16168"/>
                    <a:pt x="2802" y="15801"/>
                  </a:cubicBezTo>
                  <a:cubicBezTo>
                    <a:pt x="2802" y="15267"/>
                    <a:pt x="2702" y="14667"/>
                    <a:pt x="2869" y="14133"/>
                  </a:cubicBezTo>
                  <a:cubicBezTo>
                    <a:pt x="3169" y="12966"/>
                    <a:pt x="3069" y="11765"/>
                    <a:pt x="3203" y="10564"/>
                  </a:cubicBezTo>
                  <a:cubicBezTo>
                    <a:pt x="3503" y="7895"/>
                    <a:pt x="3536" y="5260"/>
                    <a:pt x="3403" y="2592"/>
                  </a:cubicBezTo>
                  <a:cubicBezTo>
                    <a:pt x="3369" y="2391"/>
                    <a:pt x="3303" y="2158"/>
                    <a:pt x="3169" y="1991"/>
                  </a:cubicBezTo>
                  <a:cubicBezTo>
                    <a:pt x="3069" y="1891"/>
                    <a:pt x="3002" y="1758"/>
                    <a:pt x="2869" y="1658"/>
                  </a:cubicBezTo>
                  <a:cubicBezTo>
                    <a:pt x="2736" y="1591"/>
                    <a:pt x="2636" y="1591"/>
                    <a:pt x="2502" y="1491"/>
                  </a:cubicBezTo>
                  <a:lnTo>
                    <a:pt x="2502" y="1291"/>
                  </a:lnTo>
                  <a:cubicBezTo>
                    <a:pt x="2502" y="1291"/>
                    <a:pt x="2469" y="1257"/>
                    <a:pt x="2469" y="1224"/>
                  </a:cubicBezTo>
                  <a:cubicBezTo>
                    <a:pt x="2402" y="1157"/>
                    <a:pt x="2469" y="1124"/>
                    <a:pt x="2502" y="1091"/>
                  </a:cubicBezTo>
                  <a:lnTo>
                    <a:pt x="2502" y="657"/>
                  </a:lnTo>
                  <a:cubicBezTo>
                    <a:pt x="2306" y="166"/>
                    <a:pt x="2163" y="0"/>
                    <a:pt x="1836" y="0"/>
                  </a:cubicBezTo>
                  <a:close/>
                </a:path>
              </a:pathLst>
            </a:custGeom>
            <a:solidFill>
              <a:srgbClr val="DAE4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442"/>
            <p:cNvSpPr/>
            <p:nvPr/>
          </p:nvSpPr>
          <p:spPr>
            <a:xfrm>
              <a:off x="4108100" y="3366075"/>
              <a:ext cx="553750" cy="611625"/>
            </a:xfrm>
            <a:custGeom>
              <a:avLst/>
              <a:gdLst/>
              <a:ahLst/>
              <a:cxnLst/>
              <a:rect l="l" t="t" r="r" b="b"/>
              <a:pathLst>
                <a:path w="22150" h="24465" extrusionOk="0">
                  <a:moveTo>
                    <a:pt x="4612" y="0"/>
                  </a:moveTo>
                  <a:cubicBezTo>
                    <a:pt x="4554" y="0"/>
                    <a:pt x="4496" y="2"/>
                    <a:pt x="4437" y="5"/>
                  </a:cubicBezTo>
                  <a:cubicBezTo>
                    <a:pt x="3937" y="105"/>
                    <a:pt x="3737" y="505"/>
                    <a:pt x="3503" y="906"/>
                  </a:cubicBezTo>
                  <a:lnTo>
                    <a:pt x="3370" y="1139"/>
                  </a:lnTo>
                  <a:cubicBezTo>
                    <a:pt x="3270" y="1439"/>
                    <a:pt x="3236" y="1739"/>
                    <a:pt x="3170" y="1973"/>
                  </a:cubicBezTo>
                  <a:cubicBezTo>
                    <a:pt x="3103" y="2073"/>
                    <a:pt x="3070" y="2173"/>
                    <a:pt x="3070" y="2273"/>
                  </a:cubicBezTo>
                  <a:cubicBezTo>
                    <a:pt x="3036" y="2573"/>
                    <a:pt x="2936" y="2807"/>
                    <a:pt x="2869" y="3040"/>
                  </a:cubicBezTo>
                  <a:cubicBezTo>
                    <a:pt x="1902" y="8678"/>
                    <a:pt x="1368" y="14449"/>
                    <a:pt x="501" y="20119"/>
                  </a:cubicBezTo>
                  <a:cubicBezTo>
                    <a:pt x="434" y="21053"/>
                    <a:pt x="1" y="22021"/>
                    <a:pt x="434" y="22988"/>
                  </a:cubicBezTo>
                  <a:cubicBezTo>
                    <a:pt x="663" y="22703"/>
                    <a:pt x="793" y="22466"/>
                    <a:pt x="1181" y="22466"/>
                  </a:cubicBezTo>
                  <a:cubicBezTo>
                    <a:pt x="1246" y="22466"/>
                    <a:pt x="1319" y="22473"/>
                    <a:pt x="1402" y="22488"/>
                  </a:cubicBezTo>
                  <a:cubicBezTo>
                    <a:pt x="2903" y="22688"/>
                    <a:pt x="4404" y="22955"/>
                    <a:pt x="5905" y="23121"/>
                  </a:cubicBezTo>
                  <a:cubicBezTo>
                    <a:pt x="7039" y="23222"/>
                    <a:pt x="8173" y="23355"/>
                    <a:pt x="9307" y="23588"/>
                  </a:cubicBezTo>
                  <a:cubicBezTo>
                    <a:pt x="10023" y="23691"/>
                    <a:pt x="10757" y="24086"/>
                    <a:pt x="11527" y="24086"/>
                  </a:cubicBezTo>
                  <a:cubicBezTo>
                    <a:pt x="11762" y="24086"/>
                    <a:pt x="12001" y="24049"/>
                    <a:pt x="12243" y="23955"/>
                  </a:cubicBezTo>
                  <a:cubicBezTo>
                    <a:pt x="12303" y="23910"/>
                    <a:pt x="12370" y="23892"/>
                    <a:pt x="12438" y="23892"/>
                  </a:cubicBezTo>
                  <a:cubicBezTo>
                    <a:pt x="12520" y="23892"/>
                    <a:pt x="12603" y="23919"/>
                    <a:pt x="12676" y="23955"/>
                  </a:cubicBezTo>
                  <a:cubicBezTo>
                    <a:pt x="13011" y="24079"/>
                    <a:pt x="13356" y="24118"/>
                    <a:pt x="13695" y="24118"/>
                  </a:cubicBezTo>
                  <a:cubicBezTo>
                    <a:pt x="13997" y="24118"/>
                    <a:pt x="14295" y="24087"/>
                    <a:pt x="14578" y="24055"/>
                  </a:cubicBezTo>
                  <a:cubicBezTo>
                    <a:pt x="14853" y="24047"/>
                    <a:pt x="15124" y="24041"/>
                    <a:pt x="15392" y="24041"/>
                  </a:cubicBezTo>
                  <a:cubicBezTo>
                    <a:pt x="16196" y="24041"/>
                    <a:pt x="16971" y="24097"/>
                    <a:pt x="17747" y="24322"/>
                  </a:cubicBezTo>
                  <a:cubicBezTo>
                    <a:pt x="18093" y="24413"/>
                    <a:pt x="18367" y="24465"/>
                    <a:pt x="18587" y="24465"/>
                  </a:cubicBezTo>
                  <a:cubicBezTo>
                    <a:pt x="19173" y="24465"/>
                    <a:pt x="19378" y="24101"/>
                    <a:pt x="19548" y="23155"/>
                  </a:cubicBezTo>
                  <a:lnTo>
                    <a:pt x="19548" y="23021"/>
                  </a:lnTo>
                  <a:cubicBezTo>
                    <a:pt x="19982" y="21487"/>
                    <a:pt x="19915" y="19786"/>
                    <a:pt x="20582" y="18285"/>
                  </a:cubicBezTo>
                  <a:cubicBezTo>
                    <a:pt x="20682" y="18018"/>
                    <a:pt x="20682" y="17784"/>
                    <a:pt x="20682" y="17517"/>
                  </a:cubicBezTo>
                  <a:cubicBezTo>
                    <a:pt x="20749" y="16317"/>
                    <a:pt x="20982" y="15116"/>
                    <a:pt x="21049" y="13915"/>
                  </a:cubicBezTo>
                  <a:cubicBezTo>
                    <a:pt x="21149" y="12847"/>
                    <a:pt x="21649" y="11847"/>
                    <a:pt x="21182" y="10779"/>
                  </a:cubicBezTo>
                  <a:cubicBezTo>
                    <a:pt x="21149" y="10679"/>
                    <a:pt x="21149" y="10512"/>
                    <a:pt x="21182" y="10479"/>
                  </a:cubicBezTo>
                  <a:cubicBezTo>
                    <a:pt x="21583" y="10012"/>
                    <a:pt x="21549" y="9578"/>
                    <a:pt x="21349" y="9011"/>
                  </a:cubicBezTo>
                  <a:cubicBezTo>
                    <a:pt x="21216" y="8744"/>
                    <a:pt x="21416" y="8478"/>
                    <a:pt x="21649" y="8277"/>
                  </a:cubicBezTo>
                  <a:cubicBezTo>
                    <a:pt x="21983" y="7944"/>
                    <a:pt x="22150" y="7510"/>
                    <a:pt x="21916" y="7010"/>
                  </a:cubicBezTo>
                  <a:cubicBezTo>
                    <a:pt x="21850" y="6943"/>
                    <a:pt x="21716" y="6943"/>
                    <a:pt x="21683" y="6943"/>
                  </a:cubicBezTo>
                  <a:cubicBezTo>
                    <a:pt x="20715" y="7410"/>
                    <a:pt x="20515" y="8277"/>
                    <a:pt x="20515" y="9245"/>
                  </a:cubicBezTo>
                  <a:cubicBezTo>
                    <a:pt x="20515" y="9879"/>
                    <a:pt x="20415" y="10546"/>
                    <a:pt x="20182" y="11180"/>
                  </a:cubicBezTo>
                  <a:cubicBezTo>
                    <a:pt x="19915" y="11813"/>
                    <a:pt x="19915" y="12481"/>
                    <a:pt x="19882" y="13148"/>
                  </a:cubicBezTo>
                  <a:cubicBezTo>
                    <a:pt x="19848" y="13314"/>
                    <a:pt x="20082" y="13481"/>
                    <a:pt x="19781" y="13581"/>
                  </a:cubicBezTo>
                  <a:cubicBezTo>
                    <a:pt x="19750" y="13592"/>
                    <a:pt x="19723" y="13596"/>
                    <a:pt x="19697" y="13596"/>
                  </a:cubicBezTo>
                  <a:cubicBezTo>
                    <a:pt x="19560" y="13596"/>
                    <a:pt x="19499" y="13455"/>
                    <a:pt x="19415" y="13314"/>
                  </a:cubicBezTo>
                  <a:cubicBezTo>
                    <a:pt x="19214" y="12847"/>
                    <a:pt x="19048" y="12314"/>
                    <a:pt x="18581" y="11980"/>
                  </a:cubicBezTo>
                  <a:cubicBezTo>
                    <a:pt x="18547" y="11963"/>
                    <a:pt x="18514" y="11955"/>
                    <a:pt x="18489" y="11955"/>
                  </a:cubicBezTo>
                  <a:cubicBezTo>
                    <a:pt x="18464" y="11955"/>
                    <a:pt x="18447" y="11963"/>
                    <a:pt x="18447" y="11980"/>
                  </a:cubicBezTo>
                  <a:cubicBezTo>
                    <a:pt x="18447" y="12018"/>
                    <a:pt x="18444" y="12032"/>
                    <a:pt x="18440" y="12032"/>
                  </a:cubicBezTo>
                  <a:cubicBezTo>
                    <a:pt x="18430" y="12032"/>
                    <a:pt x="18417" y="11926"/>
                    <a:pt x="18467" y="11926"/>
                  </a:cubicBezTo>
                  <a:cubicBezTo>
                    <a:pt x="18479" y="11926"/>
                    <a:pt x="18494" y="11932"/>
                    <a:pt x="18514" y="11947"/>
                  </a:cubicBezTo>
                  <a:cubicBezTo>
                    <a:pt x="18623" y="11947"/>
                    <a:pt x="18782" y="12006"/>
                    <a:pt x="18909" y="12006"/>
                  </a:cubicBezTo>
                  <a:cubicBezTo>
                    <a:pt x="19015" y="12006"/>
                    <a:pt x="19099" y="11965"/>
                    <a:pt x="19114" y="11813"/>
                  </a:cubicBezTo>
                  <a:cubicBezTo>
                    <a:pt x="19348" y="10713"/>
                    <a:pt x="20315" y="9879"/>
                    <a:pt x="20015" y="8611"/>
                  </a:cubicBezTo>
                  <a:cubicBezTo>
                    <a:pt x="19882" y="8111"/>
                    <a:pt x="19882" y="7710"/>
                    <a:pt x="19348" y="7610"/>
                  </a:cubicBezTo>
                  <a:cubicBezTo>
                    <a:pt x="18514" y="7444"/>
                    <a:pt x="18047" y="6876"/>
                    <a:pt x="17880" y="6109"/>
                  </a:cubicBezTo>
                  <a:cubicBezTo>
                    <a:pt x="17788" y="5864"/>
                    <a:pt x="17696" y="5534"/>
                    <a:pt x="17501" y="5534"/>
                  </a:cubicBezTo>
                  <a:cubicBezTo>
                    <a:pt x="17483" y="5534"/>
                    <a:pt x="17465" y="5537"/>
                    <a:pt x="17446" y="5542"/>
                  </a:cubicBezTo>
                  <a:cubicBezTo>
                    <a:pt x="17266" y="5629"/>
                    <a:pt x="17121" y="5665"/>
                    <a:pt x="16999" y="5665"/>
                  </a:cubicBezTo>
                  <a:cubicBezTo>
                    <a:pt x="16558" y="5665"/>
                    <a:pt x="16440" y="5182"/>
                    <a:pt x="16179" y="4842"/>
                  </a:cubicBezTo>
                  <a:cubicBezTo>
                    <a:pt x="16013" y="4658"/>
                    <a:pt x="15807" y="4585"/>
                    <a:pt x="15594" y="4585"/>
                  </a:cubicBezTo>
                  <a:cubicBezTo>
                    <a:pt x="15421" y="4585"/>
                    <a:pt x="15243" y="4633"/>
                    <a:pt x="15078" y="4708"/>
                  </a:cubicBezTo>
                  <a:cubicBezTo>
                    <a:pt x="14789" y="4845"/>
                    <a:pt x="14513" y="4962"/>
                    <a:pt x="14267" y="4962"/>
                  </a:cubicBezTo>
                  <a:cubicBezTo>
                    <a:pt x="13975" y="4962"/>
                    <a:pt x="13725" y="4797"/>
                    <a:pt x="13544" y="4308"/>
                  </a:cubicBezTo>
                  <a:cubicBezTo>
                    <a:pt x="13444" y="4008"/>
                    <a:pt x="13110" y="3974"/>
                    <a:pt x="12843" y="3941"/>
                  </a:cubicBezTo>
                  <a:cubicBezTo>
                    <a:pt x="12710" y="3941"/>
                    <a:pt x="12610" y="3974"/>
                    <a:pt x="12543" y="4008"/>
                  </a:cubicBezTo>
                  <a:cubicBezTo>
                    <a:pt x="12285" y="4266"/>
                    <a:pt x="11947" y="4389"/>
                    <a:pt x="11606" y="4389"/>
                  </a:cubicBezTo>
                  <a:cubicBezTo>
                    <a:pt x="11066" y="4389"/>
                    <a:pt x="10520" y="4080"/>
                    <a:pt x="10275" y="3507"/>
                  </a:cubicBezTo>
                  <a:cubicBezTo>
                    <a:pt x="10117" y="3061"/>
                    <a:pt x="9959" y="2821"/>
                    <a:pt x="9573" y="2821"/>
                  </a:cubicBezTo>
                  <a:cubicBezTo>
                    <a:pt x="9469" y="2821"/>
                    <a:pt x="9349" y="2838"/>
                    <a:pt x="9207" y="2874"/>
                  </a:cubicBezTo>
                  <a:cubicBezTo>
                    <a:pt x="9013" y="2942"/>
                    <a:pt x="8822" y="2981"/>
                    <a:pt x="8645" y="2981"/>
                  </a:cubicBezTo>
                  <a:cubicBezTo>
                    <a:pt x="8214" y="2981"/>
                    <a:pt x="7868" y="2745"/>
                    <a:pt x="7773" y="2106"/>
                  </a:cubicBezTo>
                  <a:cubicBezTo>
                    <a:pt x="7706" y="1606"/>
                    <a:pt x="7239" y="1473"/>
                    <a:pt x="6872" y="1272"/>
                  </a:cubicBezTo>
                  <a:cubicBezTo>
                    <a:pt x="6572" y="1106"/>
                    <a:pt x="6205" y="1106"/>
                    <a:pt x="6005" y="705"/>
                  </a:cubicBezTo>
                  <a:cubicBezTo>
                    <a:pt x="5702" y="160"/>
                    <a:pt x="5180" y="0"/>
                    <a:pt x="4612" y="0"/>
                  </a:cubicBezTo>
                  <a:close/>
                </a:path>
              </a:pathLst>
            </a:custGeom>
            <a:solidFill>
              <a:srgbClr val="64B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442"/>
            <p:cNvSpPr/>
            <p:nvPr/>
          </p:nvSpPr>
          <p:spPr>
            <a:xfrm>
              <a:off x="4605125" y="3437900"/>
              <a:ext cx="83425" cy="103425"/>
            </a:xfrm>
            <a:custGeom>
              <a:avLst/>
              <a:gdLst/>
              <a:ahLst/>
              <a:cxnLst/>
              <a:rect l="l" t="t" r="r" b="b"/>
              <a:pathLst>
                <a:path w="3337" h="4137" extrusionOk="0">
                  <a:moveTo>
                    <a:pt x="3103" y="1"/>
                  </a:moveTo>
                  <a:cubicBezTo>
                    <a:pt x="2436" y="267"/>
                    <a:pt x="2302" y="1001"/>
                    <a:pt x="1802" y="1302"/>
                  </a:cubicBezTo>
                  <a:cubicBezTo>
                    <a:pt x="1835" y="1101"/>
                    <a:pt x="2102" y="768"/>
                    <a:pt x="1635" y="634"/>
                  </a:cubicBezTo>
                  <a:cubicBezTo>
                    <a:pt x="1600" y="627"/>
                    <a:pt x="1566" y="624"/>
                    <a:pt x="1535" y="624"/>
                  </a:cubicBezTo>
                  <a:cubicBezTo>
                    <a:pt x="1268" y="624"/>
                    <a:pt x="1135" y="863"/>
                    <a:pt x="1135" y="1101"/>
                  </a:cubicBezTo>
                  <a:cubicBezTo>
                    <a:pt x="1035" y="1735"/>
                    <a:pt x="634" y="1969"/>
                    <a:pt x="134" y="2169"/>
                  </a:cubicBezTo>
                  <a:cubicBezTo>
                    <a:pt x="34" y="2236"/>
                    <a:pt x="1" y="2336"/>
                    <a:pt x="1" y="2436"/>
                  </a:cubicBezTo>
                  <a:cubicBezTo>
                    <a:pt x="1" y="2836"/>
                    <a:pt x="267" y="2969"/>
                    <a:pt x="634" y="3103"/>
                  </a:cubicBezTo>
                  <a:cubicBezTo>
                    <a:pt x="1135" y="3270"/>
                    <a:pt x="1368" y="3870"/>
                    <a:pt x="1835" y="4137"/>
                  </a:cubicBezTo>
                  <a:lnTo>
                    <a:pt x="2035" y="4137"/>
                  </a:lnTo>
                  <a:cubicBezTo>
                    <a:pt x="2502" y="4137"/>
                    <a:pt x="2369" y="3637"/>
                    <a:pt x="2769" y="3436"/>
                  </a:cubicBezTo>
                  <a:cubicBezTo>
                    <a:pt x="3169" y="3003"/>
                    <a:pt x="3136" y="2436"/>
                    <a:pt x="3203" y="1902"/>
                  </a:cubicBezTo>
                  <a:cubicBezTo>
                    <a:pt x="3203" y="1668"/>
                    <a:pt x="3270" y="1468"/>
                    <a:pt x="3303" y="1268"/>
                  </a:cubicBezTo>
                  <a:cubicBezTo>
                    <a:pt x="3303" y="1135"/>
                    <a:pt x="3336" y="1068"/>
                    <a:pt x="3336" y="935"/>
                  </a:cubicBezTo>
                  <a:cubicBezTo>
                    <a:pt x="3336" y="601"/>
                    <a:pt x="3336" y="267"/>
                    <a:pt x="3103" y="1"/>
                  </a:cubicBezTo>
                  <a:close/>
                </a:path>
              </a:pathLst>
            </a:custGeom>
            <a:solidFill>
              <a:srgbClr val="7BC3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442"/>
            <p:cNvSpPr/>
            <p:nvPr/>
          </p:nvSpPr>
          <p:spPr>
            <a:xfrm>
              <a:off x="4068900" y="3860700"/>
              <a:ext cx="60900" cy="124475"/>
            </a:xfrm>
            <a:custGeom>
              <a:avLst/>
              <a:gdLst/>
              <a:ahLst/>
              <a:cxnLst/>
              <a:rect l="l" t="t" r="r" b="b"/>
              <a:pathLst>
                <a:path w="2436" h="4979" extrusionOk="0">
                  <a:moveTo>
                    <a:pt x="735" y="1"/>
                  </a:moveTo>
                  <a:cubicBezTo>
                    <a:pt x="1" y="801"/>
                    <a:pt x="401" y="1735"/>
                    <a:pt x="301" y="2636"/>
                  </a:cubicBezTo>
                  <a:cubicBezTo>
                    <a:pt x="334" y="2970"/>
                    <a:pt x="334" y="3336"/>
                    <a:pt x="334" y="3670"/>
                  </a:cubicBezTo>
                  <a:cubicBezTo>
                    <a:pt x="134" y="4004"/>
                    <a:pt x="435" y="4404"/>
                    <a:pt x="168" y="4737"/>
                  </a:cubicBezTo>
                  <a:cubicBezTo>
                    <a:pt x="545" y="4894"/>
                    <a:pt x="796" y="4979"/>
                    <a:pt x="999" y="4979"/>
                  </a:cubicBezTo>
                  <a:cubicBezTo>
                    <a:pt x="1316" y="4979"/>
                    <a:pt x="1516" y="4771"/>
                    <a:pt x="1902" y="4304"/>
                  </a:cubicBezTo>
                  <a:cubicBezTo>
                    <a:pt x="1836" y="3904"/>
                    <a:pt x="2069" y="3570"/>
                    <a:pt x="2102" y="3203"/>
                  </a:cubicBezTo>
                  <a:cubicBezTo>
                    <a:pt x="2169" y="2302"/>
                    <a:pt x="2303" y="1335"/>
                    <a:pt x="2436" y="401"/>
                  </a:cubicBezTo>
                  <a:lnTo>
                    <a:pt x="2436" y="401"/>
                  </a:lnTo>
                  <a:cubicBezTo>
                    <a:pt x="1702" y="468"/>
                    <a:pt x="1869" y="1035"/>
                    <a:pt x="1735" y="1535"/>
                  </a:cubicBezTo>
                  <a:cubicBezTo>
                    <a:pt x="1672" y="1726"/>
                    <a:pt x="1730" y="2038"/>
                    <a:pt x="1389" y="2038"/>
                  </a:cubicBezTo>
                  <a:cubicBezTo>
                    <a:pt x="1372" y="2038"/>
                    <a:pt x="1354" y="2037"/>
                    <a:pt x="1335" y="2036"/>
                  </a:cubicBezTo>
                  <a:cubicBezTo>
                    <a:pt x="968" y="2002"/>
                    <a:pt x="1102" y="1669"/>
                    <a:pt x="1102" y="1468"/>
                  </a:cubicBezTo>
                  <a:cubicBezTo>
                    <a:pt x="1102" y="901"/>
                    <a:pt x="1435" y="334"/>
                    <a:pt x="735" y="1"/>
                  </a:cubicBezTo>
                  <a:close/>
                </a:path>
              </a:pathLst>
            </a:custGeom>
            <a:solidFill>
              <a:srgbClr val="7BD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442"/>
            <p:cNvSpPr/>
            <p:nvPr/>
          </p:nvSpPr>
          <p:spPr>
            <a:xfrm>
              <a:off x="4671000" y="3455850"/>
              <a:ext cx="55900" cy="84650"/>
            </a:xfrm>
            <a:custGeom>
              <a:avLst/>
              <a:gdLst/>
              <a:ahLst/>
              <a:cxnLst/>
              <a:rect l="l" t="t" r="r" b="b"/>
              <a:pathLst>
                <a:path w="2236" h="3386" extrusionOk="0">
                  <a:moveTo>
                    <a:pt x="1766" y="0"/>
                  </a:moveTo>
                  <a:cubicBezTo>
                    <a:pt x="1302" y="0"/>
                    <a:pt x="897" y="328"/>
                    <a:pt x="401" y="383"/>
                  </a:cubicBezTo>
                  <a:lnTo>
                    <a:pt x="401" y="584"/>
                  </a:lnTo>
                  <a:cubicBezTo>
                    <a:pt x="301" y="717"/>
                    <a:pt x="334" y="917"/>
                    <a:pt x="234" y="1051"/>
                  </a:cubicBezTo>
                  <a:cubicBezTo>
                    <a:pt x="334" y="1651"/>
                    <a:pt x="1" y="2185"/>
                    <a:pt x="34" y="2752"/>
                  </a:cubicBezTo>
                  <a:cubicBezTo>
                    <a:pt x="34" y="2985"/>
                    <a:pt x="67" y="3185"/>
                    <a:pt x="67" y="3386"/>
                  </a:cubicBezTo>
                  <a:cubicBezTo>
                    <a:pt x="534" y="2818"/>
                    <a:pt x="868" y="2151"/>
                    <a:pt x="1602" y="1718"/>
                  </a:cubicBezTo>
                  <a:cubicBezTo>
                    <a:pt x="1835" y="2218"/>
                    <a:pt x="1735" y="2685"/>
                    <a:pt x="1769" y="3152"/>
                  </a:cubicBezTo>
                  <a:cubicBezTo>
                    <a:pt x="2102" y="2885"/>
                    <a:pt x="1935" y="2552"/>
                    <a:pt x="2002" y="2251"/>
                  </a:cubicBezTo>
                  <a:cubicBezTo>
                    <a:pt x="2169" y="2051"/>
                    <a:pt x="2202" y="1818"/>
                    <a:pt x="2202" y="1551"/>
                  </a:cubicBezTo>
                  <a:lnTo>
                    <a:pt x="2202" y="1251"/>
                  </a:lnTo>
                  <a:lnTo>
                    <a:pt x="2202" y="850"/>
                  </a:lnTo>
                  <a:cubicBezTo>
                    <a:pt x="2202" y="717"/>
                    <a:pt x="2236" y="550"/>
                    <a:pt x="2236" y="417"/>
                  </a:cubicBezTo>
                  <a:cubicBezTo>
                    <a:pt x="2236" y="250"/>
                    <a:pt x="2202" y="150"/>
                    <a:pt x="2069" y="50"/>
                  </a:cubicBezTo>
                  <a:cubicBezTo>
                    <a:pt x="1964" y="15"/>
                    <a:pt x="1864" y="0"/>
                    <a:pt x="1766" y="0"/>
                  </a:cubicBezTo>
                  <a:close/>
                </a:path>
              </a:pathLst>
            </a:custGeom>
            <a:solidFill>
              <a:srgbClr val="6798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442"/>
            <p:cNvSpPr/>
            <p:nvPr/>
          </p:nvSpPr>
          <p:spPr>
            <a:xfrm>
              <a:off x="4666825" y="3545475"/>
              <a:ext cx="12550" cy="10875"/>
            </a:xfrm>
            <a:custGeom>
              <a:avLst/>
              <a:gdLst/>
              <a:ahLst/>
              <a:cxnLst/>
              <a:rect l="l" t="t" r="r" b="b"/>
              <a:pathLst>
                <a:path w="502" h="435" extrusionOk="0">
                  <a:moveTo>
                    <a:pt x="201" y="1"/>
                  </a:moveTo>
                  <a:cubicBezTo>
                    <a:pt x="34" y="134"/>
                    <a:pt x="34" y="268"/>
                    <a:pt x="1" y="434"/>
                  </a:cubicBezTo>
                  <a:cubicBezTo>
                    <a:pt x="134" y="334"/>
                    <a:pt x="501" y="301"/>
                    <a:pt x="201" y="1"/>
                  </a:cubicBezTo>
                  <a:close/>
                </a:path>
              </a:pathLst>
            </a:custGeom>
            <a:solidFill>
              <a:srgbClr val="6798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442"/>
            <p:cNvSpPr/>
            <p:nvPr/>
          </p:nvSpPr>
          <p:spPr>
            <a:xfrm>
              <a:off x="3202450" y="2319500"/>
              <a:ext cx="141800" cy="157200"/>
            </a:xfrm>
            <a:custGeom>
              <a:avLst/>
              <a:gdLst/>
              <a:ahLst/>
              <a:cxnLst/>
              <a:rect l="l" t="t" r="r" b="b"/>
              <a:pathLst>
                <a:path w="5672" h="6288" extrusionOk="0">
                  <a:moveTo>
                    <a:pt x="2887" y="0"/>
                  </a:moveTo>
                  <a:cubicBezTo>
                    <a:pt x="1880" y="0"/>
                    <a:pt x="1315" y="645"/>
                    <a:pt x="901" y="1472"/>
                  </a:cubicBezTo>
                  <a:cubicBezTo>
                    <a:pt x="368" y="2606"/>
                    <a:pt x="168" y="3807"/>
                    <a:pt x="34" y="5075"/>
                  </a:cubicBezTo>
                  <a:cubicBezTo>
                    <a:pt x="1" y="5609"/>
                    <a:pt x="101" y="6076"/>
                    <a:pt x="701" y="6276"/>
                  </a:cubicBezTo>
                  <a:cubicBezTo>
                    <a:pt x="766" y="6283"/>
                    <a:pt x="829" y="6287"/>
                    <a:pt x="891" y="6287"/>
                  </a:cubicBezTo>
                  <a:cubicBezTo>
                    <a:pt x="1115" y="6287"/>
                    <a:pt x="1319" y="6233"/>
                    <a:pt x="1502" y="6076"/>
                  </a:cubicBezTo>
                  <a:cubicBezTo>
                    <a:pt x="1835" y="5675"/>
                    <a:pt x="1835" y="5142"/>
                    <a:pt x="1902" y="4675"/>
                  </a:cubicBezTo>
                  <a:cubicBezTo>
                    <a:pt x="2069" y="3974"/>
                    <a:pt x="2102" y="3240"/>
                    <a:pt x="2403" y="2573"/>
                  </a:cubicBezTo>
                  <a:cubicBezTo>
                    <a:pt x="2500" y="2330"/>
                    <a:pt x="2597" y="1962"/>
                    <a:pt x="2850" y="1962"/>
                  </a:cubicBezTo>
                  <a:cubicBezTo>
                    <a:pt x="2943" y="1962"/>
                    <a:pt x="3059" y="2013"/>
                    <a:pt x="3203" y="2139"/>
                  </a:cubicBezTo>
                  <a:cubicBezTo>
                    <a:pt x="3670" y="2640"/>
                    <a:pt x="3703" y="3307"/>
                    <a:pt x="3870" y="3907"/>
                  </a:cubicBezTo>
                  <a:cubicBezTo>
                    <a:pt x="3904" y="3974"/>
                    <a:pt x="3904" y="4108"/>
                    <a:pt x="3937" y="4174"/>
                  </a:cubicBezTo>
                  <a:cubicBezTo>
                    <a:pt x="4104" y="4775"/>
                    <a:pt x="4037" y="5408"/>
                    <a:pt x="4504" y="5842"/>
                  </a:cubicBezTo>
                  <a:cubicBezTo>
                    <a:pt x="4571" y="5909"/>
                    <a:pt x="4671" y="5942"/>
                    <a:pt x="4771" y="5976"/>
                  </a:cubicBezTo>
                  <a:cubicBezTo>
                    <a:pt x="4818" y="5979"/>
                    <a:pt x="4862" y="5982"/>
                    <a:pt x="4905" y="5982"/>
                  </a:cubicBezTo>
                  <a:cubicBezTo>
                    <a:pt x="5232" y="5982"/>
                    <a:pt x="5457" y="5862"/>
                    <a:pt x="5605" y="5509"/>
                  </a:cubicBezTo>
                  <a:cubicBezTo>
                    <a:pt x="5672" y="4608"/>
                    <a:pt x="5271" y="3674"/>
                    <a:pt x="5171" y="2773"/>
                  </a:cubicBezTo>
                  <a:cubicBezTo>
                    <a:pt x="5205" y="2306"/>
                    <a:pt x="5071" y="1839"/>
                    <a:pt x="4904" y="1406"/>
                  </a:cubicBezTo>
                  <a:cubicBezTo>
                    <a:pt x="4838" y="1272"/>
                    <a:pt x="4738" y="1172"/>
                    <a:pt x="4671" y="1072"/>
                  </a:cubicBezTo>
                  <a:cubicBezTo>
                    <a:pt x="4604" y="972"/>
                    <a:pt x="4537" y="939"/>
                    <a:pt x="4504" y="839"/>
                  </a:cubicBezTo>
                  <a:cubicBezTo>
                    <a:pt x="4337" y="672"/>
                    <a:pt x="4204" y="472"/>
                    <a:pt x="4037" y="338"/>
                  </a:cubicBezTo>
                  <a:lnTo>
                    <a:pt x="3770" y="238"/>
                  </a:lnTo>
                  <a:cubicBezTo>
                    <a:pt x="3670" y="138"/>
                    <a:pt x="3537" y="105"/>
                    <a:pt x="3370" y="71"/>
                  </a:cubicBezTo>
                  <a:cubicBezTo>
                    <a:pt x="3236" y="5"/>
                    <a:pt x="3170" y="5"/>
                    <a:pt x="3036" y="5"/>
                  </a:cubicBezTo>
                  <a:cubicBezTo>
                    <a:pt x="2985" y="2"/>
                    <a:pt x="2936" y="0"/>
                    <a:pt x="2887" y="0"/>
                  </a:cubicBezTo>
                  <a:close/>
                </a:path>
              </a:pathLst>
            </a:custGeom>
            <a:solidFill>
              <a:srgbClr val="49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42"/>
            <p:cNvSpPr/>
            <p:nvPr/>
          </p:nvSpPr>
          <p:spPr>
            <a:xfrm>
              <a:off x="3283725" y="2580825"/>
              <a:ext cx="74700" cy="200400"/>
            </a:xfrm>
            <a:custGeom>
              <a:avLst/>
              <a:gdLst/>
              <a:ahLst/>
              <a:cxnLst/>
              <a:rect l="l" t="t" r="r" b="b"/>
              <a:pathLst>
                <a:path w="2988" h="8016" extrusionOk="0">
                  <a:moveTo>
                    <a:pt x="1086" y="1"/>
                  </a:moveTo>
                  <a:cubicBezTo>
                    <a:pt x="1036" y="1"/>
                    <a:pt x="986" y="9"/>
                    <a:pt x="953" y="26"/>
                  </a:cubicBezTo>
                  <a:cubicBezTo>
                    <a:pt x="686" y="126"/>
                    <a:pt x="452" y="159"/>
                    <a:pt x="352" y="459"/>
                  </a:cubicBezTo>
                  <a:cubicBezTo>
                    <a:pt x="386" y="826"/>
                    <a:pt x="686" y="960"/>
                    <a:pt x="986" y="1060"/>
                  </a:cubicBezTo>
                  <a:cubicBezTo>
                    <a:pt x="840" y="1021"/>
                    <a:pt x="707" y="1001"/>
                    <a:pt x="591" y="1001"/>
                  </a:cubicBezTo>
                  <a:cubicBezTo>
                    <a:pt x="206" y="1001"/>
                    <a:pt x="1" y="1230"/>
                    <a:pt x="52" y="1794"/>
                  </a:cubicBezTo>
                  <a:cubicBezTo>
                    <a:pt x="152" y="2461"/>
                    <a:pt x="953" y="3028"/>
                    <a:pt x="352" y="3795"/>
                  </a:cubicBezTo>
                  <a:cubicBezTo>
                    <a:pt x="386" y="3862"/>
                    <a:pt x="386" y="3895"/>
                    <a:pt x="486" y="3995"/>
                  </a:cubicBezTo>
                  <a:cubicBezTo>
                    <a:pt x="686" y="5063"/>
                    <a:pt x="52" y="6163"/>
                    <a:pt x="653" y="7198"/>
                  </a:cubicBezTo>
                  <a:cubicBezTo>
                    <a:pt x="686" y="7298"/>
                    <a:pt x="853" y="7298"/>
                    <a:pt x="819" y="7364"/>
                  </a:cubicBezTo>
                  <a:cubicBezTo>
                    <a:pt x="810" y="7394"/>
                    <a:pt x="791" y="7403"/>
                    <a:pt x="767" y="7403"/>
                  </a:cubicBezTo>
                  <a:cubicBezTo>
                    <a:pt x="728" y="7403"/>
                    <a:pt x="674" y="7378"/>
                    <a:pt x="621" y="7378"/>
                  </a:cubicBezTo>
                  <a:cubicBezTo>
                    <a:pt x="598" y="7378"/>
                    <a:pt x="574" y="7383"/>
                    <a:pt x="553" y="7398"/>
                  </a:cubicBezTo>
                  <a:cubicBezTo>
                    <a:pt x="386" y="7564"/>
                    <a:pt x="219" y="7731"/>
                    <a:pt x="519" y="7898"/>
                  </a:cubicBezTo>
                  <a:cubicBezTo>
                    <a:pt x="634" y="7979"/>
                    <a:pt x="750" y="8016"/>
                    <a:pt x="862" y="8016"/>
                  </a:cubicBezTo>
                  <a:cubicBezTo>
                    <a:pt x="1075" y="8016"/>
                    <a:pt x="1278" y="7883"/>
                    <a:pt x="1453" y="7665"/>
                  </a:cubicBezTo>
                  <a:lnTo>
                    <a:pt x="1453" y="7464"/>
                  </a:lnTo>
                  <a:cubicBezTo>
                    <a:pt x="1471" y="7391"/>
                    <a:pt x="1485" y="7366"/>
                    <a:pt x="1496" y="7366"/>
                  </a:cubicBezTo>
                  <a:cubicBezTo>
                    <a:pt x="1524" y="7366"/>
                    <a:pt x="1542" y="7506"/>
                    <a:pt x="1596" y="7506"/>
                  </a:cubicBezTo>
                  <a:cubicBezTo>
                    <a:pt x="1603" y="7506"/>
                    <a:pt x="1611" y="7504"/>
                    <a:pt x="1620" y="7498"/>
                  </a:cubicBezTo>
                  <a:cubicBezTo>
                    <a:pt x="1670" y="7506"/>
                    <a:pt x="1718" y="7510"/>
                    <a:pt x="1764" y="7510"/>
                  </a:cubicBezTo>
                  <a:cubicBezTo>
                    <a:pt x="1904" y="7510"/>
                    <a:pt x="2029" y="7473"/>
                    <a:pt x="2154" y="7398"/>
                  </a:cubicBezTo>
                  <a:cubicBezTo>
                    <a:pt x="2387" y="7198"/>
                    <a:pt x="2787" y="7031"/>
                    <a:pt x="2721" y="6630"/>
                  </a:cubicBezTo>
                  <a:cubicBezTo>
                    <a:pt x="2454" y="6297"/>
                    <a:pt x="2454" y="5897"/>
                    <a:pt x="2521" y="5530"/>
                  </a:cubicBezTo>
                  <a:cubicBezTo>
                    <a:pt x="2621" y="4996"/>
                    <a:pt x="2587" y="4462"/>
                    <a:pt x="2254" y="3962"/>
                  </a:cubicBezTo>
                  <a:cubicBezTo>
                    <a:pt x="2020" y="3195"/>
                    <a:pt x="1987" y="2528"/>
                    <a:pt x="2988" y="2361"/>
                  </a:cubicBezTo>
                  <a:cubicBezTo>
                    <a:pt x="2988" y="1860"/>
                    <a:pt x="2954" y="1360"/>
                    <a:pt x="2954" y="860"/>
                  </a:cubicBezTo>
                  <a:cubicBezTo>
                    <a:pt x="2687" y="26"/>
                    <a:pt x="1753" y="526"/>
                    <a:pt x="1353" y="59"/>
                  </a:cubicBezTo>
                  <a:cubicBezTo>
                    <a:pt x="1320" y="59"/>
                    <a:pt x="1286" y="26"/>
                    <a:pt x="1220" y="26"/>
                  </a:cubicBezTo>
                  <a:cubicBezTo>
                    <a:pt x="1186" y="9"/>
                    <a:pt x="1136" y="1"/>
                    <a:pt x="1086" y="1"/>
                  </a:cubicBezTo>
                  <a:close/>
                </a:path>
              </a:pathLst>
            </a:custGeom>
            <a:solidFill>
              <a:srgbClr val="FFB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42"/>
            <p:cNvSpPr/>
            <p:nvPr/>
          </p:nvSpPr>
          <p:spPr>
            <a:xfrm>
              <a:off x="3428450" y="2845350"/>
              <a:ext cx="206000" cy="89725"/>
            </a:xfrm>
            <a:custGeom>
              <a:avLst/>
              <a:gdLst/>
              <a:ahLst/>
              <a:cxnLst/>
              <a:rect l="l" t="t" r="r" b="b"/>
              <a:pathLst>
                <a:path w="8240" h="3589" extrusionOk="0">
                  <a:moveTo>
                    <a:pt x="697" y="1"/>
                  </a:moveTo>
                  <a:cubicBezTo>
                    <a:pt x="529" y="1"/>
                    <a:pt x="362" y="27"/>
                    <a:pt x="201" y="86"/>
                  </a:cubicBezTo>
                  <a:cubicBezTo>
                    <a:pt x="1" y="419"/>
                    <a:pt x="1" y="786"/>
                    <a:pt x="301" y="1086"/>
                  </a:cubicBezTo>
                  <a:cubicBezTo>
                    <a:pt x="468" y="1120"/>
                    <a:pt x="634" y="1120"/>
                    <a:pt x="701" y="1287"/>
                  </a:cubicBezTo>
                  <a:cubicBezTo>
                    <a:pt x="968" y="1287"/>
                    <a:pt x="1201" y="1287"/>
                    <a:pt x="1368" y="1487"/>
                  </a:cubicBezTo>
                  <a:cubicBezTo>
                    <a:pt x="1435" y="1487"/>
                    <a:pt x="1500" y="1485"/>
                    <a:pt x="1562" y="1485"/>
                  </a:cubicBezTo>
                  <a:cubicBezTo>
                    <a:pt x="1748" y="1485"/>
                    <a:pt x="1910" y="1503"/>
                    <a:pt x="2035" y="1654"/>
                  </a:cubicBezTo>
                  <a:cubicBezTo>
                    <a:pt x="2236" y="1654"/>
                    <a:pt x="2502" y="1654"/>
                    <a:pt x="2669" y="1854"/>
                  </a:cubicBezTo>
                  <a:cubicBezTo>
                    <a:pt x="2903" y="1854"/>
                    <a:pt x="3136" y="1854"/>
                    <a:pt x="3303" y="2087"/>
                  </a:cubicBezTo>
                  <a:cubicBezTo>
                    <a:pt x="3470" y="2087"/>
                    <a:pt x="3637" y="2087"/>
                    <a:pt x="3737" y="2254"/>
                  </a:cubicBezTo>
                  <a:cubicBezTo>
                    <a:pt x="4137" y="2287"/>
                    <a:pt x="4470" y="2421"/>
                    <a:pt x="4804" y="2654"/>
                  </a:cubicBezTo>
                  <a:cubicBezTo>
                    <a:pt x="4971" y="2654"/>
                    <a:pt x="5138" y="2654"/>
                    <a:pt x="5238" y="2821"/>
                  </a:cubicBezTo>
                  <a:cubicBezTo>
                    <a:pt x="5505" y="2854"/>
                    <a:pt x="5705" y="2854"/>
                    <a:pt x="5871" y="3088"/>
                  </a:cubicBezTo>
                  <a:cubicBezTo>
                    <a:pt x="6038" y="3088"/>
                    <a:pt x="6205" y="3088"/>
                    <a:pt x="6338" y="3255"/>
                  </a:cubicBezTo>
                  <a:cubicBezTo>
                    <a:pt x="6572" y="3288"/>
                    <a:pt x="6805" y="3288"/>
                    <a:pt x="6972" y="3488"/>
                  </a:cubicBezTo>
                  <a:lnTo>
                    <a:pt x="7039" y="3488"/>
                  </a:lnTo>
                  <a:lnTo>
                    <a:pt x="7139" y="3522"/>
                  </a:lnTo>
                  <a:cubicBezTo>
                    <a:pt x="7239" y="3588"/>
                    <a:pt x="7339" y="3588"/>
                    <a:pt x="7473" y="3588"/>
                  </a:cubicBezTo>
                  <a:cubicBezTo>
                    <a:pt x="7739" y="3588"/>
                    <a:pt x="8040" y="3455"/>
                    <a:pt x="8140" y="3155"/>
                  </a:cubicBezTo>
                  <a:cubicBezTo>
                    <a:pt x="8240" y="2821"/>
                    <a:pt x="8006" y="2588"/>
                    <a:pt x="7706" y="2421"/>
                  </a:cubicBezTo>
                  <a:cubicBezTo>
                    <a:pt x="7473" y="2287"/>
                    <a:pt x="7239" y="2221"/>
                    <a:pt x="7039" y="2087"/>
                  </a:cubicBezTo>
                  <a:cubicBezTo>
                    <a:pt x="6639" y="1920"/>
                    <a:pt x="6205" y="1820"/>
                    <a:pt x="5838" y="1654"/>
                  </a:cubicBezTo>
                  <a:cubicBezTo>
                    <a:pt x="4337" y="1120"/>
                    <a:pt x="2869" y="553"/>
                    <a:pt x="1335" y="119"/>
                  </a:cubicBezTo>
                  <a:cubicBezTo>
                    <a:pt x="1129" y="44"/>
                    <a:pt x="912" y="1"/>
                    <a:pt x="697" y="1"/>
                  </a:cubicBezTo>
                  <a:close/>
                </a:path>
              </a:pathLst>
            </a:custGeom>
            <a:solidFill>
              <a:srgbClr val="60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442"/>
            <p:cNvSpPr/>
            <p:nvPr/>
          </p:nvSpPr>
          <p:spPr>
            <a:xfrm>
              <a:off x="3275875" y="2167825"/>
              <a:ext cx="77550" cy="180700"/>
            </a:xfrm>
            <a:custGeom>
              <a:avLst/>
              <a:gdLst/>
              <a:ahLst/>
              <a:cxnLst/>
              <a:rect l="l" t="t" r="r" b="b"/>
              <a:pathLst>
                <a:path w="3102" h="7228" extrusionOk="0">
                  <a:moveTo>
                    <a:pt x="2167" y="1"/>
                  </a:moveTo>
                  <a:cubicBezTo>
                    <a:pt x="1167" y="634"/>
                    <a:pt x="1634" y="1735"/>
                    <a:pt x="1267" y="2636"/>
                  </a:cubicBezTo>
                  <a:cubicBezTo>
                    <a:pt x="1167" y="2836"/>
                    <a:pt x="1567" y="2903"/>
                    <a:pt x="1467" y="3170"/>
                  </a:cubicBezTo>
                  <a:cubicBezTo>
                    <a:pt x="1367" y="3403"/>
                    <a:pt x="967" y="3203"/>
                    <a:pt x="900" y="3670"/>
                  </a:cubicBezTo>
                  <a:cubicBezTo>
                    <a:pt x="1057" y="3623"/>
                    <a:pt x="1182" y="3602"/>
                    <a:pt x="1281" y="3602"/>
                  </a:cubicBezTo>
                  <a:cubicBezTo>
                    <a:pt x="1815" y="3602"/>
                    <a:pt x="1606" y="4205"/>
                    <a:pt x="1634" y="4571"/>
                  </a:cubicBezTo>
                  <a:cubicBezTo>
                    <a:pt x="1385" y="4985"/>
                    <a:pt x="1434" y="5787"/>
                    <a:pt x="797" y="5787"/>
                  </a:cubicBezTo>
                  <a:cubicBezTo>
                    <a:pt x="664" y="5787"/>
                    <a:pt x="501" y="5752"/>
                    <a:pt x="299" y="5671"/>
                  </a:cubicBezTo>
                  <a:cubicBezTo>
                    <a:pt x="281" y="5663"/>
                    <a:pt x="263" y="5660"/>
                    <a:pt x="246" y="5660"/>
                  </a:cubicBezTo>
                  <a:cubicBezTo>
                    <a:pt x="53" y="5660"/>
                    <a:pt x="1" y="6152"/>
                    <a:pt x="400" y="6305"/>
                  </a:cubicBezTo>
                  <a:cubicBezTo>
                    <a:pt x="466" y="6305"/>
                    <a:pt x="500" y="6338"/>
                    <a:pt x="600" y="6338"/>
                  </a:cubicBezTo>
                  <a:cubicBezTo>
                    <a:pt x="633" y="6372"/>
                    <a:pt x="733" y="6405"/>
                    <a:pt x="800" y="6472"/>
                  </a:cubicBezTo>
                  <a:cubicBezTo>
                    <a:pt x="900" y="6505"/>
                    <a:pt x="933" y="6539"/>
                    <a:pt x="1000" y="6572"/>
                  </a:cubicBezTo>
                  <a:cubicBezTo>
                    <a:pt x="1400" y="6572"/>
                    <a:pt x="1300" y="7006"/>
                    <a:pt x="1467" y="7172"/>
                  </a:cubicBezTo>
                  <a:cubicBezTo>
                    <a:pt x="1506" y="7211"/>
                    <a:pt x="1557" y="7228"/>
                    <a:pt x="1605" y="7228"/>
                  </a:cubicBezTo>
                  <a:cubicBezTo>
                    <a:pt x="1639" y="7228"/>
                    <a:pt x="1673" y="7220"/>
                    <a:pt x="1700" y="7206"/>
                  </a:cubicBezTo>
                  <a:cubicBezTo>
                    <a:pt x="1967" y="6906"/>
                    <a:pt x="2001" y="6539"/>
                    <a:pt x="2301" y="6305"/>
                  </a:cubicBezTo>
                  <a:cubicBezTo>
                    <a:pt x="2101" y="5404"/>
                    <a:pt x="2001" y="4571"/>
                    <a:pt x="2001" y="3703"/>
                  </a:cubicBezTo>
                  <a:cubicBezTo>
                    <a:pt x="2101" y="2803"/>
                    <a:pt x="1734" y="1902"/>
                    <a:pt x="2001" y="1035"/>
                  </a:cubicBezTo>
                  <a:cubicBezTo>
                    <a:pt x="2064" y="1016"/>
                    <a:pt x="2124" y="1009"/>
                    <a:pt x="2180" y="1009"/>
                  </a:cubicBezTo>
                  <a:cubicBezTo>
                    <a:pt x="2478" y="1009"/>
                    <a:pt x="2683" y="1227"/>
                    <a:pt x="2946" y="1227"/>
                  </a:cubicBezTo>
                  <a:cubicBezTo>
                    <a:pt x="2996" y="1227"/>
                    <a:pt x="3047" y="1220"/>
                    <a:pt x="3101" y="1201"/>
                  </a:cubicBezTo>
                  <a:cubicBezTo>
                    <a:pt x="2935" y="668"/>
                    <a:pt x="2468" y="334"/>
                    <a:pt x="2167" y="1"/>
                  </a:cubicBezTo>
                  <a:close/>
                </a:path>
              </a:pathLst>
            </a:custGeom>
            <a:solidFill>
              <a:srgbClr val="FFC1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442"/>
            <p:cNvSpPr/>
            <p:nvPr/>
          </p:nvSpPr>
          <p:spPr>
            <a:xfrm>
              <a:off x="3331725" y="2970075"/>
              <a:ext cx="105100" cy="52550"/>
            </a:xfrm>
            <a:custGeom>
              <a:avLst/>
              <a:gdLst/>
              <a:ahLst/>
              <a:cxnLst/>
              <a:rect l="l" t="t" r="r" b="b"/>
              <a:pathLst>
                <a:path w="4204" h="2102" extrusionOk="0">
                  <a:moveTo>
                    <a:pt x="1068" y="0"/>
                  </a:moveTo>
                  <a:cubicBezTo>
                    <a:pt x="767" y="0"/>
                    <a:pt x="501" y="134"/>
                    <a:pt x="400" y="434"/>
                  </a:cubicBezTo>
                  <a:cubicBezTo>
                    <a:pt x="367" y="667"/>
                    <a:pt x="0" y="1001"/>
                    <a:pt x="567" y="1134"/>
                  </a:cubicBezTo>
                  <a:cubicBezTo>
                    <a:pt x="816" y="1134"/>
                    <a:pt x="1050" y="1411"/>
                    <a:pt x="1311" y="1411"/>
                  </a:cubicBezTo>
                  <a:cubicBezTo>
                    <a:pt x="1434" y="1411"/>
                    <a:pt x="1562" y="1350"/>
                    <a:pt x="1701" y="1168"/>
                  </a:cubicBezTo>
                  <a:cubicBezTo>
                    <a:pt x="1752" y="1117"/>
                    <a:pt x="1836" y="1081"/>
                    <a:pt x="1919" y="1081"/>
                  </a:cubicBezTo>
                  <a:cubicBezTo>
                    <a:pt x="2056" y="1081"/>
                    <a:pt x="2189" y="1178"/>
                    <a:pt x="2168" y="1468"/>
                  </a:cubicBezTo>
                  <a:cubicBezTo>
                    <a:pt x="2102" y="2102"/>
                    <a:pt x="2602" y="2102"/>
                    <a:pt x="3036" y="2102"/>
                  </a:cubicBezTo>
                  <a:cubicBezTo>
                    <a:pt x="3202" y="2102"/>
                    <a:pt x="3403" y="2002"/>
                    <a:pt x="3603" y="1935"/>
                  </a:cubicBezTo>
                  <a:cubicBezTo>
                    <a:pt x="3936" y="1835"/>
                    <a:pt x="4003" y="1468"/>
                    <a:pt x="4203" y="1201"/>
                  </a:cubicBezTo>
                  <a:lnTo>
                    <a:pt x="4203" y="1001"/>
                  </a:lnTo>
                  <a:cubicBezTo>
                    <a:pt x="4193" y="813"/>
                    <a:pt x="4145" y="754"/>
                    <a:pt x="4078" y="754"/>
                  </a:cubicBezTo>
                  <a:cubicBezTo>
                    <a:pt x="3966" y="754"/>
                    <a:pt x="3803" y="915"/>
                    <a:pt x="3675" y="915"/>
                  </a:cubicBezTo>
                  <a:cubicBezTo>
                    <a:pt x="3620" y="915"/>
                    <a:pt x="3571" y="885"/>
                    <a:pt x="3536" y="801"/>
                  </a:cubicBezTo>
                  <a:cubicBezTo>
                    <a:pt x="3269" y="300"/>
                    <a:pt x="2702" y="334"/>
                    <a:pt x="2235" y="200"/>
                  </a:cubicBezTo>
                  <a:cubicBezTo>
                    <a:pt x="2102" y="200"/>
                    <a:pt x="2002" y="267"/>
                    <a:pt x="1868" y="267"/>
                  </a:cubicBezTo>
                  <a:cubicBezTo>
                    <a:pt x="1568" y="267"/>
                    <a:pt x="1368" y="0"/>
                    <a:pt x="1068" y="0"/>
                  </a:cubicBezTo>
                  <a:close/>
                </a:path>
              </a:pathLst>
            </a:custGeom>
            <a:solidFill>
              <a:srgbClr val="FFA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442"/>
            <p:cNvSpPr/>
            <p:nvPr/>
          </p:nvSpPr>
          <p:spPr>
            <a:xfrm>
              <a:off x="3287525" y="2534850"/>
              <a:ext cx="74250" cy="67475"/>
            </a:xfrm>
            <a:custGeom>
              <a:avLst/>
              <a:gdLst/>
              <a:ahLst/>
              <a:cxnLst/>
              <a:rect l="l" t="t" r="r" b="b"/>
              <a:pathLst>
                <a:path w="2970" h="2699" extrusionOk="0">
                  <a:moveTo>
                    <a:pt x="905" y="0"/>
                  </a:moveTo>
                  <a:cubicBezTo>
                    <a:pt x="554" y="0"/>
                    <a:pt x="233" y="108"/>
                    <a:pt x="134" y="530"/>
                  </a:cubicBezTo>
                  <a:cubicBezTo>
                    <a:pt x="0" y="1064"/>
                    <a:pt x="467" y="1364"/>
                    <a:pt x="934" y="1498"/>
                  </a:cubicBezTo>
                  <a:cubicBezTo>
                    <a:pt x="1268" y="1565"/>
                    <a:pt x="1168" y="1698"/>
                    <a:pt x="1101" y="1898"/>
                  </a:cubicBezTo>
                  <a:cubicBezTo>
                    <a:pt x="1240" y="2176"/>
                    <a:pt x="1402" y="2431"/>
                    <a:pt x="1684" y="2431"/>
                  </a:cubicBezTo>
                  <a:cubicBezTo>
                    <a:pt x="1740" y="2431"/>
                    <a:pt x="1802" y="2421"/>
                    <a:pt x="1868" y="2398"/>
                  </a:cubicBezTo>
                  <a:cubicBezTo>
                    <a:pt x="1942" y="2370"/>
                    <a:pt x="2009" y="2358"/>
                    <a:pt x="2071" y="2358"/>
                  </a:cubicBezTo>
                  <a:cubicBezTo>
                    <a:pt x="2373" y="2358"/>
                    <a:pt x="2553" y="2643"/>
                    <a:pt x="2802" y="2699"/>
                  </a:cubicBezTo>
                  <a:cubicBezTo>
                    <a:pt x="2969" y="1798"/>
                    <a:pt x="2302" y="1031"/>
                    <a:pt x="2335" y="164"/>
                  </a:cubicBezTo>
                  <a:lnTo>
                    <a:pt x="2202" y="164"/>
                  </a:lnTo>
                  <a:cubicBezTo>
                    <a:pt x="2046" y="164"/>
                    <a:pt x="1876" y="297"/>
                    <a:pt x="1720" y="297"/>
                  </a:cubicBezTo>
                  <a:cubicBezTo>
                    <a:pt x="1642" y="297"/>
                    <a:pt x="1568" y="264"/>
                    <a:pt x="1501" y="164"/>
                  </a:cubicBezTo>
                  <a:lnTo>
                    <a:pt x="1268" y="30"/>
                  </a:lnTo>
                  <a:cubicBezTo>
                    <a:pt x="1149" y="13"/>
                    <a:pt x="1025" y="0"/>
                    <a:pt x="905" y="0"/>
                  </a:cubicBezTo>
                  <a:close/>
                </a:path>
              </a:pathLst>
            </a:custGeom>
            <a:solidFill>
              <a:srgbClr val="FFC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442"/>
            <p:cNvSpPr/>
            <p:nvPr/>
          </p:nvSpPr>
          <p:spPr>
            <a:xfrm>
              <a:off x="3348400" y="2869300"/>
              <a:ext cx="42550" cy="112475"/>
            </a:xfrm>
            <a:custGeom>
              <a:avLst/>
              <a:gdLst/>
              <a:ahLst/>
              <a:cxnLst/>
              <a:rect l="l" t="t" r="r" b="b"/>
              <a:pathLst>
                <a:path w="1702" h="4499" extrusionOk="0">
                  <a:moveTo>
                    <a:pt x="389" y="1"/>
                  </a:moveTo>
                  <a:cubicBezTo>
                    <a:pt x="321" y="1"/>
                    <a:pt x="248" y="19"/>
                    <a:pt x="167" y="62"/>
                  </a:cubicBezTo>
                  <a:cubicBezTo>
                    <a:pt x="34" y="229"/>
                    <a:pt x="0" y="462"/>
                    <a:pt x="0" y="662"/>
                  </a:cubicBezTo>
                  <a:cubicBezTo>
                    <a:pt x="34" y="1596"/>
                    <a:pt x="501" y="2463"/>
                    <a:pt x="501" y="3331"/>
                  </a:cubicBezTo>
                  <a:cubicBezTo>
                    <a:pt x="501" y="4031"/>
                    <a:pt x="834" y="4331"/>
                    <a:pt x="1401" y="4498"/>
                  </a:cubicBezTo>
                  <a:lnTo>
                    <a:pt x="1601" y="4298"/>
                  </a:lnTo>
                  <a:cubicBezTo>
                    <a:pt x="1601" y="4131"/>
                    <a:pt x="1601" y="3998"/>
                    <a:pt x="1568" y="3864"/>
                  </a:cubicBezTo>
                  <a:cubicBezTo>
                    <a:pt x="1601" y="3864"/>
                    <a:pt x="1601" y="3831"/>
                    <a:pt x="1668" y="3798"/>
                  </a:cubicBezTo>
                  <a:cubicBezTo>
                    <a:pt x="1702" y="3731"/>
                    <a:pt x="1702" y="3698"/>
                    <a:pt x="1601" y="3664"/>
                  </a:cubicBezTo>
                  <a:cubicBezTo>
                    <a:pt x="1535" y="3197"/>
                    <a:pt x="1501" y="2764"/>
                    <a:pt x="1535" y="2297"/>
                  </a:cubicBezTo>
                  <a:cubicBezTo>
                    <a:pt x="1568" y="1963"/>
                    <a:pt x="1668" y="1596"/>
                    <a:pt x="1335" y="1296"/>
                  </a:cubicBezTo>
                  <a:cubicBezTo>
                    <a:pt x="1201" y="1363"/>
                    <a:pt x="1235" y="1596"/>
                    <a:pt x="1101" y="1663"/>
                  </a:cubicBezTo>
                  <a:cubicBezTo>
                    <a:pt x="1168" y="1463"/>
                    <a:pt x="1201" y="1229"/>
                    <a:pt x="1335" y="1062"/>
                  </a:cubicBezTo>
                  <a:cubicBezTo>
                    <a:pt x="1601" y="829"/>
                    <a:pt x="1568" y="629"/>
                    <a:pt x="1335" y="395"/>
                  </a:cubicBezTo>
                  <a:cubicBezTo>
                    <a:pt x="1303" y="402"/>
                    <a:pt x="1273" y="405"/>
                    <a:pt x="1243" y="405"/>
                  </a:cubicBezTo>
                  <a:cubicBezTo>
                    <a:pt x="909" y="405"/>
                    <a:pt x="711" y="1"/>
                    <a:pt x="389" y="1"/>
                  </a:cubicBezTo>
                  <a:close/>
                </a:path>
              </a:pathLst>
            </a:custGeom>
            <a:solidFill>
              <a:srgbClr val="FFC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442"/>
            <p:cNvSpPr/>
            <p:nvPr/>
          </p:nvSpPr>
          <p:spPr>
            <a:xfrm>
              <a:off x="3331725" y="2714875"/>
              <a:ext cx="44225" cy="105225"/>
            </a:xfrm>
            <a:custGeom>
              <a:avLst/>
              <a:gdLst/>
              <a:ahLst/>
              <a:cxnLst/>
              <a:rect l="l" t="t" r="r" b="b"/>
              <a:pathLst>
                <a:path w="1769" h="4209" extrusionOk="0">
                  <a:moveTo>
                    <a:pt x="1368" y="1"/>
                  </a:moveTo>
                  <a:cubicBezTo>
                    <a:pt x="1034" y="368"/>
                    <a:pt x="400" y="601"/>
                    <a:pt x="734" y="1302"/>
                  </a:cubicBezTo>
                  <a:cubicBezTo>
                    <a:pt x="567" y="1602"/>
                    <a:pt x="200" y="1635"/>
                    <a:pt x="100" y="1969"/>
                  </a:cubicBezTo>
                  <a:cubicBezTo>
                    <a:pt x="0" y="2303"/>
                    <a:pt x="367" y="2536"/>
                    <a:pt x="167" y="2870"/>
                  </a:cubicBezTo>
                  <a:cubicBezTo>
                    <a:pt x="200" y="3003"/>
                    <a:pt x="200" y="3103"/>
                    <a:pt x="234" y="3170"/>
                  </a:cubicBezTo>
                  <a:cubicBezTo>
                    <a:pt x="521" y="3490"/>
                    <a:pt x="441" y="4208"/>
                    <a:pt x="1022" y="4208"/>
                  </a:cubicBezTo>
                  <a:cubicBezTo>
                    <a:pt x="1047" y="4208"/>
                    <a:pt x="1073" y="4207"/>
                    <a:pt x="1101" y="4204"/>
                  </a:cubicBezTo>
                  <a:cubicBezTo>
                    <a:pt x="1768" y="4171"/>
                    <a:pt x="1101" y="3370"/>
                    <a:pt x="1601" y="3203"/>
                  </a:cubicBezTo>
                  <a:cubicBezTo>
                    <a:pt x="1601" y="3003"/>
                    <a:pt x="1568" y="2870"/>
                    <a:pt x="1368" y="2803"/>
                  </a:cubicBezTo>
                  <a:cubicBezTo>
                    <a:pt x="1268" y="2770"/>
                    <a:pt x="1168" y="2770"/>
                    <a:pt x="1268" y="2536"/>
                  </a:cubicBezTo>
                  <a:cubicBezTo>
                    <a:pt x="1701" y="1969"/>
                    <a:pt x="1701" y="801"/>
                    <a:pt x="1368" y="1"/>
                  </a:cubicBezTo>
                  <a:close/>
                </a:path>
              </a:pathLst>
            </a:custGeom>
            <a:solidFill>
              <a:srgbClr val="FFC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442"/>
            <p:cNvSpPr/>
            <p:nvPr/>
          </p:nvSpPr>
          <p:spPr>
            <a:xfrm>
              <a:off x="3310875" y="2458875"/>
              <a:ext cx="41725" cy="83200"/>
            </a:xfrm>
            <a:custGeom>
              <a:avLst/>
              <a:gdLst/>
              <a:ahLst/>
              <a:cxnLst/>
              <a:rect l="l" t="t" r="r" b="b"/>
              <a:pathLst>
                <a:path w="1669" h="3328" extrusionOk="0">
                  <a:moveTo>
                    <a:pt x="1234" y="0"/>
                  </a:moveTo>
                  <a:cubicBezTo>
                    <a:pt x="1001" y="200"/>
                    <a:pt x="734" y="334"/>
                    <a:pt x="401" y="334"/>
                  </a:cubicBezTo>
                  <a:cubicBezTo>
                    <a:pt x="334" y="367"/>
                    <a:pt x="234" y="434"/>
                    <a:pt x="234" y="567"/>
                  </a:cubicBezTo>
                  <a:cubicBezTo>
                    <a:pt x="167" y="734"/>
                    <a:pt x="34" y="834"/>
                    <a:pt x="0" y="1001"/>
                  </a:cubicBezTo>
                  <a:cubicBezTo>
                    <a:pt x="0" y="1101"/>
                    <a:pt x="67" y="1201"/>
                    <a:pt x="167" y="1268"/>
                  </a:cubicBezTo>
                  <a:cubicBezTo>
                    <a:pt x="367" y="1501"/>
                    <a:pt x="234" y="1768"/>
                    <a:pt x="234" y="2035"/>
                  </a:cubicBezTo>
                  <a:lnTo>
                    <a:pt x="234" y="2502"/>
                  </a:lnTo>
                  <a:cubicBezTo>
                    <a:pt x="234" y="2736"/>
                    <a:pt x="267" y="3002"/>
                    <a:pt x="501" y="3203"/>
                  </a:cubicBezTo>
                  <a:cubicBezTo>
                    <a:pt x="634" y="3286"/>
                    <a:pt x="767" y="3328"/>
                    <a:pt x="905" y="3328"/>
                  </a:cubicBezTo>
                  <a:cubicBezTo>
                    <a:pt x="1043" y="3328"/>
                    <a:pt x="1184" y="3286"/>
                    <a:pt x="1335" y="3203"/>
                  </a:cubicBezTo>
                  <a:lnTo>
                    <a:pt x="1368" y="3203"/>
                  </a:lnTo>
                  <a:cubicBezTo>
                    <a:pt x="1668" y="2602"/>
                    <a:pt x="1601" y="2035"/>
                    <a:pt x="1435" y="1435"/>
                  </a:cubicBezTo>
                  <a:cubicBezTo>
                    <a:pt x="1268" y="934"/>
                    <a:pt x="1268" y="501"/>
                    <a:pt x="1234" y="0"/>
                  </a:cubicBezTo>
                  <a:close/>
                </a:path>
              </a:pathLst>
            </a:custGeom>
            <a:solidFill>
              <a:srgbClr val="FFC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442"/>
            <p:cNvSpPr/>
            <p:nvPr/>
          </p:nvSpPr>
          <p:spPr>
            <a:xfrm>
              <a:off x="3332550" y="2789950"/>
              <a:ext cx="47550" cy="81750"/>
            </a:xfrm>
            <a:custGeom>
              <a:avLst/>
              <a:gdLst/>
              <a:ahLst/>
              <a:cxnLst/>
              <a:rect l="l" t="t" r="r" b="b"/>
              <a:pathLst>
                <a:path w="1902" h="3270" extrusionOk="0">
                  <a:moveTo>
                    <a:pt x="334" y="0"/>
                  </a:moveTo>
                  <a:cubicBezTo>
                    <a:pt x="1" y="434"/>
                    <a:pt x="234" y="834"/>
                    <a:pt x="234" y="1301"/>
                  </a:cubicBezTo>
                  <a:cubicBezTo>
                    <a:pt x="267" y="1434"/>
                    <a:pt x="367" y="1535"/>
                    <a:pt x="501" y="1635"/>
                  </a:cubicBezTo>
                  <a:cubicBezTo>
                    <a:pt x="868" y="2035"/>
                    <a:pt x="601" y="2602"/>
                    <a:pt x="834" y="3036"/>
                  </a:cubicBezTo>
                  <a:cubicBezTo>
                    <a:pt x="880" y="3054"/>
                    <a:pt x="927" y="3061"/>
                    <a:pt x="976" y="3061"/>
                  </a:cubicBezTo>
                  <a:cubicBezTo>
                    <a:pt x="1140" y="3061"/>
                    <a:pt x="1318" y="2980"/>
                    <a:pt x="1483" y="2980"/>
                  </a:cubicBezTo>
                  <a:cubicBezTo>
                    <a:pt x="1627" y="2980"/>
                    <a:pt x="1761" y="3041"/>
                    <a:pt x="1869" y="3269"/>
                  </a:cubicBezTo>
                  <a:cubicBezTo>
                    <a:pt x="1902" y="2268"/>
                    <a:pt x="1502" y="1268"/>
                    <a:pt x="1568" y="267"/>
                  </a:cubicBezTo>
                  <a:cubicBezTo>
                    <a:pt x="1471" y="237"/>
                    <a:pt x="1390" y="223"/>
                    <a:pt x="1324" y="223"/>
                  </a:cubicBezTo>
                  <a:cubicBezTo>
                    <a:pt x="1026" y="223"/>
                    <a:pt x="1013" y="501"/>
                    <a:pt x="1068" y="801"/>
                  </a:cubicBezTo>
                  <a:cubicBezTo>
                    <a:pt x="1135" y="867"/>
                    <a:pt x="1335" y="1001"/>
                    <a:pt x="1068" y="1034"/>
                  </a:cubicBezTo>
                  <a:cubicBezTo>
                    <a:pt x="1001" y="1034"/>
                    <a:pt x="868" y="967"/>
                    <a:pt x="834" y="867"/>
                  </a:cubicBezTo>
                  <a:cubicBezTo>
                    <a:pt x="734" y="534"/>
                    <a:pt x="734" y="133"/>
                    <a:pt x="334" y="0"/>
                  </a:cubicBezTo>
                  <a:close/>
                </a:path>
              </a:pathLst>
            </a:custGeom>
            <a:solidFill>
              <a:srgbClr val="FFC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442"/>
            <p:cNvSpPr/>
            <p:nvPr/>
          </p:nvSpPr>
          <p:spPr>
            <a:xfrm>
              <a:off x="3332550" y="2668475"/>
              <a:ext cx="35050" cy="79800"/>
            </a:xfrm>
            <a:custGeom>
              <a:avLst/>
              <a:gdLst/>
              <a:ahLst/>
              <a:cxnLst/>
              <a:rect l="l" t="t" r="r" b="b"/>
              <a:pathLst>
                <a:path w="1402" h="3192" extrusionOk="0">
                  <a:moveTo>
                    <a:pt x="587" y="1"/>
                  </a:moveTo>
                  <a:cubicBezTo>
                    <a:pt x="492" y="1"/>
                    <a:pt x="397" y="20"/>
                    <a:pt x="301" y="56"/>
                  </a:cubicBezTo>
                  <a:cubicBezTo>
                    <a:pt x="34" y="189"/>
                    <a:pt x="67" y="489"/>
                    <a:pt x="1" y="656"/>
                  </a:cubicBezTo>
                  <a:cubicBezTo>
                    <a:pt x="468" y="1190"/>
                    <a:pt x="367" y="1790"/>
                    <a:pt x="234" y="2391"/>
                  </a:cubicBezTo>
                  <a:cubicBezTo>
                    <a:pt x="167" y="2791"/>
                    <a:pt x="67" y="3191"/>
                    <a:pt x="701" y="3191"/>
                  </a:cubicBezTo>
                  <a:cubicBezTo>
                    <a:pt x="868" y="2958"/>
                    <a:pt x="734" y="2557"/>
                    <a:pt x="1168" y="2457"/>
                  </a:cubicBezTo>
                  <a:cubicBezTo>
                    <a:pt x="1402" y="2357"/>
                    <a:pt x="1335" y="2057"/>
                    <a:pt x="1335" y="1857"/>
                  </a:cubicBezTo>
                  <a:cubicBezTo>
                    <a:pt x="1168" y="1657"/>
                    <a:pt x="1168" y="1457"/>
                    <a:pt x="1301" y="1290"/>
                  </a:cubicBezTo>
                  <a:cubicBezTo>
                    <a:pt x="1068" y="1056"/>
                    <a:pt x="1135" y="823"/>
                    <a:pt x="1301" y="623"/>
                  </a:cubicBezTo>
                  <a:lnTo>
                    <a:pt x="1301" y="389"/>
                  </a:lnTo>
                  <a:cubicBezTo>
                    <a:pt x="1201" y="356"/>
                    <a:pt x="1168" y="289"/>
                    <a:pt x="1068" y="189"/>
                  </a:cubicBezTo>
                  <a:cubicBezTo>
                    <a:pt x="918" y="61"/>
                    <a:pt x="755" y="1"/>
                    <a:pt x="587" y="1"/>
                  </a:cubicBezTo>
                  <a:close/>
                </a:path>
              </a:pathLst>
            </a:custGeom>
            <a:solidFill>
              <a:srgbClr val="FFC8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442"/>
            <p:cNvSpPr/>
            <p:nvPr/>
          </p:nvSpPr>
          <p:spPr>
            <a:xfrm>
              <a:off x="3388425" y="2681525"/>
              <a:ext cx="45900" cy="53400"/>
            </a:xfrm>
            <a:custGeom>
              <a:avLst/>
              <a:gdLst/>
              <a:ahLst/>
              <a:cxnLst/>
              <a:rect l="l" t="t" r="r" b="b"/>
              <a:pathLst>
                <a:path w="1836" h="2136" extrusionOk="0">
                  <a:moveTo>
                    <a:pt x="968" y="1"/>
                  </a:moveTo>
                  <a:lnTo>
                    <a:pt x="968" y="1"/>
                  </a:lnTo>
                  <a:cubicBezTo>
                    <a:pt x="901" y="267"/>
                    <a:pt x="1101" y="501"/>
                    <a:pt x="768" y="768"/>
                  </a:cubicBezTo>
                  <a:cubicBezTo>
                    <a:pt x="0" y="1268"/>
                    <a:pt x="0" y="1468"/>
                    <a:pt x="768" y="1935"/>
                  </a:cubicBezTo>
                  <a:cubicBezTo>
                    <a:pt x="934" y="2002"/>
                    <a:pt x="1101" y="2035"/>
                    <a:pt x="1268" y="2135"/>
                  </a:cubicBezTo>
                  <a:cubicBezTo>
                    <a:pt x="1235" y="1702"/>
                    <a:pt x="1235" y="1302"/>
                    <a:pt x="1168" y="868"/>
                  </a:cubicBezTo>
                  <a:cubicBezTo>
                    <a:pt x="1135" y="334"/>
                    <a:pt x="1401" y="134"/>
                    <a:pt x="1835" y="34"/>
                  </a:cubicBezTo>
                  <a:cubicBezTo>
                    <a:pt x="1568" y="34"/>
                    <a:pt x="1268" y="34"/>
                    <a:pt x="968" y="1"/>
                  </a:cubicBezTo>
                  <a:close/>
                </a:path>
              </a:pathLst>
            </a:custGeom>
            <a:solidFill>
              <a:srgbClr val="FEC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442"/>
            <p:cNvSpPr/>
            <p:nvPr/>
          </p:nvSpPr>
          <p:spPr>
            <a:xfrm>
              <a:off x="3325875" y="2639075"/>
              <a:ext cx="35050" cy="44975"/>
            </a:xfrm>
            <a:custGeom>
              <a:avLst/>
              <a:gdLst/>
              <a:ahLst/>
              <a:cxnLst/>
              <a:rect l="l" t="t" r="r" b="b"/>
              <a:pathLst>
                <a:path w="1402" h="1799" extrusionOk="0">
                  <a:moveTo>
                    <a:pt x="712" y="1"/>
                  </a:moveTo>
                  <a:cubicBezTo>
                    <a:pt x="418" y="1"/>
                    <a:pt x="167" y="76"/>
                    <a:pt x="167" y="464"/>
                  </a:cubicBezTo>
                  <a:cubicBezTo>
                    <a:pt x="167" y="865"/>
                    <a:pt x="1" y="1365"/>
                    <a:pt x="268" y="1799"/>
                  </a:cubicBezTo>
                  <a:cubicBezTo>
                    <a:pt x="434" y="1665"/>
                    <a:pt x="468" y="1498"/>
                    <a:pt x="468" y="1332"/>
                  </a:cubicBezTo>
                  <a:cubicBezTo>
                    <a:pt x="835" y="1232"/>
                    <a:pt x="1268" y="1198"/>
                    <a:pt x="1268" y="665"/>
                  </a:cubicBezTo>
                  <a:cubicBezTo>
                    <a:pt x="1402" y="531"/>
                    <a:pt x="1402" y="364"/>
                    <a:pt x="1268" y="231"/>
                  </a:cubicBezTo>
                  <a:lnTo>
                    <a:pt x="1268" y="31"/>
                  </a:lnTo>
                  <a:cubicBezTo>
                    <a:pt x="1100" y="31"/>
                    <a:pt x="898" y="1"/>
                    <a:pt x="712" y="1"/>
                  </a:cubicBezTo>
                  <a:close/>
                </a:path>
              </a:pathLst>
            </a:custGeom>
            <a:solidFill>
              <a:srgbClr val="FFC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442"/>
            <p:cNvSpPr/>
            <p:nvPr/>
          </p:nvSpPr>
          <p:spPr>
            <a:xfrm>
              <a:off x="3315875" y="2325450"/>
              <a:ext cx="24200" cy="63400"/>
            </a:xfrm>
            <a:custGeom>
              <a:avLst/>
              <a:gdLst/>
              <a:ahLst/>
              <a:cxnLst/>
              <a:rect l="l" t="t" r="r" b="b"/>
              <a:pathLst>
                <a:path w="968" h="2536" extrusionOk="0">
                  <a:moveTo>
                    <a:pt x="701" y="0"/>
                  </a:moveTo>
                  <a:lnTo>
                    <a:pt x="701" y="0"/>
                  </a:lnTo>
                  <a:cubicBezTo>
                    <a:pt x="134" y="33"/>
                    <a:pt x="67" y="400"/>
                    <a:pt x="67" y="867"/>
                  </a:cubicBezTo>
                  <a:cubicBezTo>
                    <a:pt x="0" y="934"/>
                    <a:pt x="0" y="1034"/>
                    <a:pt x="67" y="1101"/>
                  </a:cubicBezTo>
                  <a:cubicBezTo>
                    <a:pt x="234" y="1568"/>
                    <a:pt x="467" y="2068"/>
                    <a:pt x="634" y="2535"/>
                  </a:cubicBezTo>
                  <a:cubicBezTo>
                    <a:pt x="968" y="1701"/>
                    <a:pt x="634" y="834"/>
                    <a:pt x="701" y="0"/>
                  </a:cubicBezTo>
                  <a:close/>
                </a:path>
              </a:pathLst>
            </a:custGeom>
            <a:solidFill>
              <a:srgbClr val="F9B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442"/>
            <p:cNvSpPr/>
            <p:nvPr/>
          </p:nvSpPr>
          <p:spPr>
            <a:xfrm>
              <a:off x="3350900" y="2857925"/>
              <a:ext cx="29200" cy="31675"/>
            </a:xfrm>
            <a:custGeom>
              <a:avLst/>
              <a:gdLst/>
              <a:ahLst/>
              <a:cxnLst/>
              <a:rect l="l" t="t" r="r" b="b"/>
              <a:pathLst>
                <a:path w="1168" h="1267" extrusionOk="0">
                  <a:moveTo>
                    <a:pt x="648" y="1"/>
                  </a:moveTo>
                  <a:cubicBezTo>
                    <a:pt x="511" y="1"/>
                    <a:pt x="352" y="78"/>
                    <a:pt x="167" y="250"/>
                  </a:cubicBezTo>
                  <a:cubicBezTo>
                    <a:pt x="167" y="250"/>
                    <a:pt x="134" y="283"/>
                    <a:pt x="100" y="283"/>
                  </a:cubicBezTo>
                  <a:lnTo>
                    <a:pt x="0" y="417"/>
                  </a:lnTo>
                  <a:lnTo>
                    <a:pt x="0" y="483"/>
                  </a:lnTo>
                  <a:lnTo>
                    <a:pt x="100" y="550"/>
                  </a:lnTo>
                  <a:cubicBezTo>
                    <a:pt x="334" y="750"/>
                    <a:pt x="567" y="1050"/>
                    <a:pt x="834" y="1217"/>
                  </a:cubicBezTo>
                  <a:cubicBezTo>
                    <a:pt x="896" y="1252"/>
                    <a:pt x="945" y="1266"/>
                    <a:pt x="984" y="1266"/>
                  </a:cubicBezTo>
                  <a:cubicBezTo>
                    <a:pt x="1136" y="1266"/>
                    <a:pt x="1141" y="1049"/>
                    <a:pt x="1168" y="917"/>
                  </a:cubicBezTo>
                  <a:cubicBezTo>
                    <a:pt x="1135" y="784"/>
                    <a:pt x="1135" y="617"/>
                    <a:pt x="1135" y="483"/>
                  </a:cubicBezTo>
                  <a:cubicBezTo>
                    <a:pt x="1014" y="181"/>
                    <a:pt x="856" y="1"/>
                    <a:pt x="648" y="1"/>
                  </a:cubicBezTo>
                  <a:close/>
                </a:path>
              </a:pathLst>
            </a:custGeom>
            <a:solidFill>
              <a:srgbClr val="FFD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442"/>
            <p:cNvSpPr/>
            <p:nvPr/>
          </p:nvSpPr>
          <p:spPr>
            <a:xfrm>
              <a:off x="3352575" y="2250375"/>
              <a:ext cx="18350" cy="14700"/>
            </a:xfrm>
            <a:custGeom>
              <a:avLst/>
              <a:gdLst/>
              <a:ahLst/>
              <a:cxnLst/>
              <a:rect l="l" t="t" r="r" b="b"/>
              <a:pathLst>
                <a:path w="734" h="588" extrusionOk="0">
                  <a:moveTo>
                    <a:pt x="0" y="1"/>
                  </a:moveTo>
                  <a:cubicBezTo>
                    <a:pt x="67" y="101"/>
                    <a:pt x="167" y="234"/>
                    <a:pt x="200" y="401"/>
                  </a:cubicBezTo>
                  <a:cubicBezTo>
                    <a:pt x="243" y="508"/>
                    <a:pt x="326" y="587"/>
                    <a:pt x="424" y="587"/>
                  </a:cubicBezTo>
                  <a:cubicBezTo>
                    <a:pt x="480" y="587"/>
                    <a:pt x="540" y="562"/>
                    <a:pt x="601" y="501"/>
                  </a:cubicBezTo>
                  <a:cubicBezTo>
                    <a:pt x="701" y="401"/>
                    <a:pt x="734" y="268"/>
                    <a:pt x="734" y="201"/>
                  </a:cubicBezTo>
                  <a:cubicBezTo>
                    <a:pt x="701" y="1"/>
                    <a:pt x="534" y="1"/>
                    <a:pt x="400" y="1"/>
                  </a:cubicBezTo>
                  <a:close/>
                </a:path>
              </a:pathLst>
            </a:custGeom>
            <a:solidFill>
              <a:srgbClr val="FFB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442"/>
            <p:cNvSpPr/>
            <p:nvPr/>
          </p:nvSpPr>
          <p:spPr>
            <a:xfrm>
              <a:off x="3365900" y="2896675"/>
              <a:ext cx="18375" cy="30900"/>
            </a:xfrm>
            <a:custGeom>
              <a:avLst/>
              <a:gdLst/>
              <a:ahLst/>
              <a:cxnLst/>
              <a:rect l="l" t="t" r="r" b="b"/>
              <a:pathLst>
                <a:path w="735" h="1236" extrusionOk="0">
                  <a:moveTo>
                    <a:pt x="635" y="1"/>
                  </a:moveTo>
                  <a:cubicBezTo>
                    <a:pt x="1" y="268"/>
                    <a:pt x="368" y="735"/>
                    <a:pt x="234" y="1235"/>
                  </a:cubicBezTo>
                  <a:cubicBezTo>
                    <a:pt x="735" y="901"/>
                    <a:pt x="568" y="535"/>
                    <a:pt x="635" y="201"/>
                  </a:cubicBezTo>
                  <a:lnTo>
                    <a:pt x="635" y="1"/>
                  </a:lnTo>
                  <a:close/>
                </a:path>
              </a:pathLst>
            </a:custGeom>
            <a:solidFill>
              <a:srgbClr val="FFC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42"/>
            <p:cNvSpPr/>
            <p:nvPr/>
          </p:nvSpPr>
          <p:spPr>
            <a:xfrm>
              <a:off x="3337550" y="2655675"/>
              <a:ext cx="21700" cy="16700"/>
            </a:xfrm>
            <a:custGeom>
              <a:avLst/>
              <a:gdLst/>
              <a:ahLst/>
              <a:cxnLst/>
              <a:rect l="l" t="t" r="r" b="b"/>
              <a:pathLst>
                <a:path w="868" h="668" extrusionOk="0">
                  <a:moveTo>
                    <a:pt x="835" y="1"/>
                  </a:moveTo>
                  <a:cubicBezTo>
                    <a:pt x="634" y="334"/>
                    <a:pt x="268" y="468"/>
                    <a:pt x="1" y="668"/>
                  </a:cubicBezTo>
                  <a:cubicBezTo>
                    <a:pt x="301" y="668"/>
                    <a:pt x="601" y="668"/>
                    <a:pt x="868" y="634"/>
                  </a:cubicBezTo>
                  <a:cubicBezTo>
                    <a:pt x="835" y="401"/>
                    <a:pt x="835" y="201"/>
                    <a:pt x="835" y="1"/>
                  </a:cubicBezTo>
                  <a:close/>
                </a:path>
              </a:pathLst>
            </a:custGeom>
            <a:solidFill>
              <a:srgbClr val="FFB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42"/>
            <p:cNvSpPr/>
            <p:nvPr/>
          </p:nvSpPr>
          <p:spPr>
            <a:xfrm>
              <a:off x="3352575" y="2682350"/>
              <a:ext cx="12525" cy="16725"/>
            </a:xfrm>
            <a:custGeom>
              <a:avLst/>
              <a:gdLst/>
              <a:ahLst/>
              <a:cxnLst/>
              <a:rect l="l" t="t" r="r" b="b"/>
              <a:pathLst>
                <a:path w="501" h="669" extrusionOk="0">
                  <a:moveTo>
                    <a:pt x="500" y="1"/>
                  </a:moveTo>
                  <a:cubicBezTo>
                    <a:pt x="0" y="435"/>
                    <a:pt x="0" y="468"/>
                    <a:pt x="500" y="668"/>
                  </a:cubicBezTo>
                  <a:lnTo>
                    <a:pt x="500" y="1"/>
                  </a:lnTo>
                  <a:close/>
                </a:path>
              </a:pathLst>
            </a:custGeom>
            <a:solidFill>
              <a:srgbClr val="FFB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42"/>
            <p:cNvSpPr/>
            <p:nvPr/>
          </p:nvSpPr>
          <p:spPr>
            <a:xfrm>
              <a:off x="3362150" y="2223400"/>
              <a:ext cx="8775" cy="7000"/>
            </a:xfrm>
            <a:custGeom>
              <a:avLst/>
              <a:gdLst/>
              <a:ahLst/>
              <a:cxnLst/>
              <a:rect l="l" t="t" r="r" b="b"/>
              <a:pathLst>
                <a:path w="351" h="280" extrusionOk="0">
                  <a:moveTo>
                    <a:pt x="55" y="0"/>
                  </a:moveTo>
                  <a:cubicBezTo>
                    <a:pt x="7" y="0"/>
                    <a:pt x="1" y="38"/>
                    <a:pt x="51" y="113"/>
                  </a:cubicBezTo>
                  <a:cubicBezTo>
                    <a:pt x="117" y="146"/>
                    <a:pt x="184" y="246"/>
                    <a:pt x="284" y="279"/>
                  </a:cubicBezTo>
                  <a:cubicBezTo>
                    <a:pt x="318" y="246"/>
                    <a:pt x="318" y="179"/>
                    <a:pt x="351" y="146"/>
                  </a:cubicBezTo>
                  <a:cubicBezTo>
                    <a:pt x="318" y="13"/>
                    <a:pt x="218" y="13"/>
                    <a:pt x="117" y="13"/>
                  </a:cubicBezTo>
                  <a:cubicBezTo>
                    <a:pt x="92" y="4"/>
                    <a:pt x="72" y="0"/>
                    <a:pt x="55" y="0"/>
                  </a:cubicBezTo>
                  <a:close/>
                </a:path>
              </a:pathLst>
            </a:custGeom>
            <a:solidFill>
              <a:srgbClr val="FFB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42"/>
            <p:cNvSpPr/>
            <p:nvPr/>
          </p:nvSpPr>
          <p:spPr>
            <a:xfrm>
              <a:off x="3358400" y="2646500"/>
              <a:ext cx="5025" cy="10025"/>
            </a:xfrm>
            <a:custGeom>
              <a:avLst/>
              <a:gdLst/>
              <a:ahLst/>
              <a:cxnLst/>
              <a:rect l="l" t="t" r="r" b="b"/>
              <a:pathLst>
                <a:path w="201" h="401" extrusionOk="0">
                  <a:moveTo>
                    <a:pt x="1" y="1"/>
                  </a:moveTo>
                  <a:lnTo>
                    <a:pt x="1" y="401"/>
                  </a:lnTo>
                  <a:cubicBezTo>
                    <a:pt x="201" y="234"/>
                    <a:pt x="201" y="101"/>
                    <a:pt x="1" y="1"/>
                  </a:cubicBezTo>
                  <a:close/>
                </a:path>
              </a:pathLst>
            </a:custGeom>
            <a:solidFill>
              <a:srgbClr val="FFB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42"/>
            <p:cNvSpPr/>
            <p:nvPr/>
          </p:nvSpPr>
          <p:spPr>
            <a:xfrm>
              <a:off x="3388425" y="2960900"/>
              <a:ext cx="6700" cy="5025"/>
            </a:xfrm>
            <a:custGeom>
              <a:avLst/>
              <a:gdLst/>
              <a:ahLst/>
              <a:cxnLst/>
              <a:rect l="l" t="t" r="r" b="b"/>
              <a:pathLst>
                <a:path w="268" h="201" extrusionOk="0">
                  <a:moveTo>
                    <a:pt x="0" y="0"/>
                  </a:moveTo>
                  <a:lnTo>
                    <a:pt x="0" y="200"/>
                  </a:lnTo>
                  <a:lnTo>
                    <a:pt x="267" y="67"/>
                  </a:lnTo>
                  <a:cubicBezTo>
                    <a:pt x="234" y="0"/>
                    <a:pt x="101" y="0"/>
                    <a:pt x="0" y="0"/>
                  </a:cubicBezTo>
                  <a:close/>
                </a:path>
              </a:pathLst>
            </a:custGeom>
            <a:solidFill>
              <a:srgbClr val="FFA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42"/>
            <p:cNvSpPr/>
            <p:nvPr/>
          </p:nvSpPr>
          <p:spPr>
            <a:xfrm>
              <a:off x="3352575" y="2242050"/>
              <a:ext cx="1675" cy="2525"/>
            </a:xfrm>
            <a:custGeom>
              <a:avLst/>
              <a:gdLst/>
              <a:ahLst/>
              <a:cxnLst/>
              <a:rect l="l" t="t" r="r" b="b"/>
              <a:pathLst>
                <a:path w="67" h="101" extrusionOk="0">
                  <a:moveTo>
                    <a:pt x="33" y="0"/>
                  </a:moveTo>
                  <a:lnTo>
                    <a:pt x="0" y="100"/>
                  </a:lnTo>
                  <a:lnTo>
                    <a:pt x="67" y="34"/>
                  </a:lnTo>
                  <a:lnTo>
                    <a:pt x="33" y="0"/>
                  </a:lnTo>
                  <a:close/>
                </a:path>
              </a:pathLst>
            </a:custGeom>
            <a:solidFill>
              <a:srgbClr val="FFB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42"/>
            <p:cNvSpPr/>
            <p:nvPr/>
          </p:nvSpPr>
          <p:spPr>
            <a:xfrm>
              <a:off x="3359225" y="2672350"/>
              <a:ext cx="5875" cy="5025"/>
            </a:xfrm>
            <a:custGeom>
              <a:avLst/>
              <a:gdLst/>
              <a:ahLst/>
              <a:cxnLst/>
              <a:rect l="l" t="t" r="r" b="b"/>
              <a:pathLst>
                <a:path w="235" h="201" extrusionOk="0">
                  <a:moveTo>
                    <a:pt x="1" y="1"/>
                  </a:moveTo>
                  <a:lnTo>
                    <a:pt x="1" y="1"/>
                  </a:lnTo>
                  <a:cubicBezTo>
                    <a:pt x="68" y="67"/>
                    <a:pt x="134" y="167"/>
                    <a:pt x="234" y="201"/>
                  </a:cubicBezTo>
                  <a:lnTo>
                    <a:pt x="1" y="1"/>
                  </a:lnTo>
                  <a:close/>
                </a:path>
              </a:pathLst>
            </a:custGeom>
            <a:solidFill>
              <a:srgbClr val="FFB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42"/>
            <p:cNvSpPr/>
            <p:nvPr/>
          </p:nvSpPr>
          <p:spPr>
            <a:xfrm>
              <a:off x="3104900" y="1646550"/>
              <a:ext cx="228500" cy="686225"/>
            </a:xfrm>
            <a:custGeom>
              <a:avLst/>
              <a:gdLst/>
              <a:ahLst/>
              <a:cxnLst/>
              <a:rect l="l" t="t" r="r" b="b"/>
              <a:pathLst>
                <a:path w="9140" h="27449" extrusionOk="0">
                  <a:moveTo>
                    <a:pt x="1474" y="0"/>
                  </a:moveTo>
                  <a:cubicBezTo>
                    <a:pt x="1223" y="0"/>
                    <a:pt x="990" y="71"/>
                    <a:pt x="801" y="337"/>
                  </a:cubicBezTo>
                  <a:cubicBezTo>
                    <a:pt x="467" y="1971"/>
                    <a:pt x="767" y="3639"/>
                    <a:pt x="767" y="5240"/>
                  </a:cubicBezTo>
                  <a:cubicBezTo>
                    <a:pt x="767" y="6375"/>
                    <a:pt x="967" y="7542"/>
                    <a:pt x="801" y="8676"/>
                  </a:cubicBezTo>
                  <a:cubicBezTo>
                    <a:pt x="0" y="14380"/>
                    <a:pt x="100" y="20151"/>
                    <a:pt x="267" y="25855"/>
                  </a:cubicBezTo>
                  <a:cubicBezTo>
                    <a:pt x="300" y="26322"/>
                    <a:pt x="234" y="26856"/>
                    <a:pt x="467" y="27323"/>
                  </a:cubicBezTo>
                  <a:cubicBezTo>
                    <a:pt x="544" y="27413"/>
                    <a:pt x="612" y="27448"/>
                    <a:pt x="675" y="27448"/>
                  </a:cubicBezTo>
                  <a:cubicBezTo>
                    <a:pt x="775" y="27448"/>
                    <a:pt x="865" y="27359"/>
                    <a:pt x="967" y="27256"/>
                  </a:cubicBezTo>
                  <a:cubicBezTo>
                    <a:pt x="1635" y="26689"/>
                    <a:pt x="2001" y="25989"/>
                    <a:pt x="2068" y="25088"/>
                  </a:cubicBezTo>
                  <a:cubicBezTo>
                    <a:pt x="2268" y="24054"/>
                    <a:pt x="2335" y="23020"/>
                    <a:pt x="2268" y="21919"/>
                  </a:cubicBezTo>
                  <a:cubicBezTo>
                    <a:pt x="2135" y="19717"/>
                    <a:pt x="2569" y="17549"/>
                    <a:pt x="2769" y="15381"/>
                  </a:cubicBezTo>
                  <a:cubicBezTo>
                    <a:pt x="2769" y="15041"/>
                    <a:pt x="2912" y="14844"/>
                    <a:pt x="3253" y="14844"/>
                  </a:cubicBezTo>
                  <a:cubicBezTo>
                    <a:pt x="3279" y="14844"/>
                    <a:pt x="3307" y="14845"/>
                    <a:pt x="3336" y="14847"/>
                  </a:cubicBezTo>
                  <a:cubicBezTo>
                    <a:pt x="3869" y="14681"/>
                    <a:pt x="3836" y="14214"/>
                    <a:pt x="3803" y="13813"/>
                  </a:cubicBezTo>
                  <a:cubicBezTo>
                    <a:pt x="3769" y="13246"/>
                    <a:pt x="3569" y="12879"/>
                    <a:pt x="2935" y="12813"/>
                  </a:cubicBezTo>
                  <a:cubicBezTo>
                    <a:pt x="3569" y="12579"/>
                    <a:pt x="4136" y="12412"/>
                    <a:pt x="4103" y="11678"/>
                  </a:cubicBezTo>
                  <a:cubicBezTo>
                    <a:pt x="4036" y="11078"/>
                    <a:pt x="4170" y="10477"/>
                    <a:pt x="4170" y="9877"/>
                  </a:cubicBezTo>
                  <a:cubicBezTo>
                    <a:pt x="4136" y="9177"/>
                    <a:pt x="4136" y="8509"/>
                    <a:pt x="3302" y="8209"/>
                  </a:cubicBezTo>
                  <a:cubicBezTo>
                    <a:pt x="3069" y="8142"/>
                    <a:pt x="2835" y="8009"/>
                    <a:pt x="3069" y="7675"/>
                  </a:cubicBezTo>
                  <a:cubicBezTo>
                    <a:pt x="3300" y="7360"/>
                    <a:pt x="3717" y="7177"/>
                    <a:pt x="4120" y="7177"/>
                  </a:cubicBezTo>
                  <a:cubicBezTo>
                    <a:pt x="4355" y="7177"/>
                    <a:pt x="4585" y="7240"/>
                    <a:pt x="4770" y="7375"/>
                  </a:cubicBezTo>
                  <a:cubicBezTo>
                    <a:pt x="5070" y="7575"/>
                    <a:pt x="5304" y="7909"/>
                    <a:pt x="5737" y="8009"/>
                  </a:cubicBezTo>
                  <a:cubicBezTo>
                    <a:pt x="5938" y="8042"/>
                    <a:pt x="5971" y="8176"/>
                    <a:pt x="5971" y="8376"/>
                  </a:cubicBezTo>
                  <a:cubicBezTo>
                    <a:pt x="6004" y="9744"/>
                    <a:pt x="6305" y="10077"/>
                    <a:pt x="7672" y="10211"/>
                  </a:cubicBezTo>
                  <a:cubicBezTo>
                    <a:pt x="8039" y="9577"/>
                    <a:pt x="8439" y="8910"/>
                    <a:pt x="7972" y="8176"/>
                  </a:cubicBezTo>
                  <a:cubicBezTo>
                    <a:pt x="7739" y="8009"/>
                    <a:pt x="7739" y="7742"/>
                    <a:pt x="7739" y="7509"/>
                  </a:cubicBezTo>
                  <a:cubicBezTo>
                    <a:pt x="7739" y="6975"/>
                    <a:pt x="7739" y="6475"/>
                    <a:pt x="7772" y="5908"/>
                  </a:cubicBezTo>
                  <a:cubicBezTo>
                    <a:pt x="7806" y="5541"/>
                    <a:pt x="7672" y="5140"/>
                    <a:pt x="7672" y="4740"/>
                  </a:cubicBezTo>
                  <a:cubicBezTo>
                    <a:pt x="7639" y="4340"/>
                    <a:pt x="8139" y="4173"/>
                    <a:pt x="8072" y="3806"/>
                  </a:cubicBezTo>
                  <a:cubicBezTo>
                    <a:pt x="7972" y="3339"/>
                    <a:pt x="8606" y="2972"/>
                    <a:pt x="8506" y="2839"/>
                  </a:cubicBezTo>
                  <a:cubicBezTo>
                    <a:pt x="8072" y="2205"/>
                    <a:pt x="9140" y="2505"/>
                    <a:pt x="8906" y="2071"/>
                  </a:cubicBezTo>
                  <a:cubicBezTo>
                    <a:pt x="8906" y="2038"/>
                    <a:pt x="8906" y="1971"/>
                    <a:pt x="8940" y="1971"/>
                  </a:cubicBezTo>
                  <a:cubicBezTo>
                    <a:pt x="8573" y="1705"/>
                    <a:pt x="8173" y="1371"/>
                    <a:pt x="7739" y="1304"/>
                  </a:cubicBezTo>
                  <a:cubicBezTo>
                    <a:pt x="7339" y="1238"/>
                    <a:pt x="6938" y="1071"/>
                    <a:pt x="6571" y="971"/>
                  </a:cubicBezTo>
                  <a:cubicBezTo>
                    <a:pt x="6438" y="904"/>
                    <a:pt x="6338" y="871"/>
                    <a:pt x="6238" y="871"/>
                  </a:cubicBezTo>
                  <a:cubicBezTo>
                    <a:pt x="4803" y="570"/>
                    <a:pt x="3436" y="370"/>
                    <a:pt x="2068" y="70"/>
                  </a:cubicBezTo>
                  <a:cubicBezTo>
                    <a:pt x="1867" y="41"/>
                    <a:pt x="1665" y="0"/>
                    <a:pt x="1474" y="0"/>
                  </a:cubicBezTo>
                  <a:close/>
                </a:path>
              </a:pathLst>
            </a:custGeom>
            <a:solidFill>
              <a:srgbClr val="FFB9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42"/>
            <p:cNvSpPr/>
            <p:nvPr/>
          </p:nvSpPr>
          <p:spPr>
            <a:xfrm>
              <a:off x="3186625" y="1129575"/>
              <a:ext cx="179300" cy="338675"/>
            </a:xfrm>
            <a:custGeom>
              <a:avLst/>
              <a:gdLst/>
              <a:ahLst/>
              <a:cxnLst/>
              <a:rect l="l" t="t" r="r" b="b"/>
              <a:pathLst>
                <a:path w="7172" h="13547" extrusionOk="0">
                  <a:moveTo>
                    <a:pt x="3336" y="1"/>
                  </a:moveTo>
                  <a:cubicBezTo>
                    <a:pt x="2935" y="1235"/>
                    <a:pt x="2935" y="1235"/>
                    <a:pt x="1835" y="2169"/>
                  </a:cubicBezTo>
                  <a:cubicBezTo>
                    <a:pt x="1501" y="2469"/>
                    <a:pt x="1368" y="2903"/>
                    <a:pt x="1568" y="3337"/>
                  </a:cubicBezTo>
                  <a:cubicBezTo>
                    <a:pt x="1701" y="3670"/>
                    <a:pt x="1835" y="3904"/>
                    <a:pt x="1534" y="4204"/>
                  </a:cubicBezTo>
                  <a:cubicBezTo>
                    <a:pt x="1401" y="4371"/>
                    <a:pt x="1401" y="4537"/>
                    <a:pt x="1534" y="4704"/>
                  </a:cubicBezTo>
                  <a:cubicBezTo>
                    <a:pt x="1868" y="5171"/>
                    <a:pt x="1735" y="5538"/>
                    <a:pt x="1468" y="5972"/>
                  </a:cubicBezTo>
                  <a:cubicBezTo>
                    <a:pt x="1334" y="6139"/>
                    <a:pt x="1301" y="6339"/>
                    <a:pt x="1234" y="6539"/>
                  </a:cubicBezTo>
                  <a:cubicBezTo>
                    <a:pt x="1067" y="7173"/>
                    <a:pt x="1201" y="7873"/>
                    <a:pt x="1067" y="8407"/>
                  </a:cubicBezTo>
                  <a:cubicBezTo>
                    <a:pt x="867" y="9241"/>
                    <a:pt x="734" y="9841"/>
                    <a:pt x="1568" y="10342"/>
                  </a:cubicBezTo>
                  <a:cubicBezTo>
                    <a:pt x="1835" y="10508"/>
                    <a:pt x="1735" y="10809"/>
                    <a:pt x="1401" y="10875"/>
                  </a:cubicBezTo>
                  <a:cubicBezTo>
                    <a:pt x="1234" y="10909"/>
                    <a:pt x="1034" y="10909"/>
                    <a:pt x="867" y="10909"/>
                  </a:cubicBezTo>
                  <a:cubicBezTo>
                    <a:pt x="867" y="11342"/>
                    <a:pt x="1201" y="11342"/>
                    <a:pt x="1434" y="11376"/>
                  </a:cubicBezTo>
                  <a:cubicBezTo>
                    <a:pt x="2835" y="11676"/>
                    <a:pt x="4170" y="12176"/>
                    <a:pt x="5504" y="12543"/>
                  </a:cubicBezTo>
                  <a:cubicBezTo>
                    <a:pt x="4117" y="12229"/>
                    <a:pt x="2771" y="11710"/>
                    <a:pt x="1370" y="11710"/>
                  </a:cubicBezTo>
                  <a:cubicBezTo>
                    <a:pt x="985" y="11710"/>
                    <a:pt x="596" y="11749"/>
                    <a:pt x="200" y="11843"/>
                  </a:cubicBezTo>
                  <a:cubicBezTo>
                    <a:pt x="133" y="11876"/>
                    <a:pt x="33" y="11943"/>
                    <a:pt x="0" y="12043"/>
                  </a:cubicBezTo>
                  <a:cubicBezTo>
                    <a:pt x="0" y="12143"/>
                    <a:pt x="33" y="12176"/>
                    <a:pt x="33" y="12210"/>
                  </a:cubicBezTo>
                  <a:cubicBezTo>
                    <a:pt x="300" y="12210"/>
                    <a:pt x="567" y="12172"/>
                    <a:pt x="829" y="12172"/>
                  </a:cubicBezTo>
                  <a:cubicBezTo>
                    <a:pt x="1058" y="12172"/>
                    <a:pt x="1283" y="12201"/>
                    <a:pt x="1501" y="12310"/>
                  </a:cubicBezTo>
                  <a:cubicBezTo>
                    <a:pt x="2935" y="12977"/>
                    <a:pt x="4570" y="12877"/>
                    <a:pt x="6071" y="13477"/>
                  </a:cubicBezTo>
                  <a:cubicBezTo>
                    <a:pt x="6181" y="13525"/>
                    <a:pt x="6270" y="13546"/>
                    <a:pt x="6344" y="13546"/>
                  </a:cubicBezTo>
                  <a:cubicBezTo>
                    <a:pt x="6629" y="13546"/>
                    <a:pt x="6671" y="13228"/>
                    <a:pt x="6671" y="12910"/>
                  </a:cubicBezTo>
                  <a:cubicBezTo>
                    <a:pt x="6338" y="12410"/>
                    <a:pt x="6371" y="11876"/>
                    <a:pt x="6671" y="11376"/>
                  </a:cubicBezTo>
                  <a:cubicBezTo>
                    <a:pt x="6738" y="11209"/>
                    <a:pt x="6872" y="11009"/>
                    <a:pt x="6805" y="10875"/>
                  </a:cubicBezTo>
                  <a:cubicBezTo>
                    <a:pt x="6471" y="10175"/>
                    <a:pt x="7005" y="9474"/>
                    <a:pt x="6705" y="8740"/>
                  </a:cubicBezTo>
                  <a:cubicBezTo>
                    <a:pt x="6538" y="8340"/>
                    <a:pt x="6972" y="8474"/>
                    <a:pt x="7172" y="8407"/>
                  </a:cubicBezTo>
                  <a:lnTo>
                    <a:pt x="7172" y="8207"/>
                  </a:lnTo>
                  <a:cubicBezTo>
                    <a:pt x="7143" y="8202"/>
                    <a:pt x="7111" y="8201"/>
                    <a:pt x="7076" y="8201"/>
                  </a:cubicBezTo>
                  <a:cubicBezTo>
                    <a:pt x="7030" y="8201"/>
                    <a:pt x="6981" y="8203"/>
                    <a:pt x="6935" y="8203"/>
                  </a:cubicBezTo>
                  <a:cubicBezTo>
                    <a:pt x="6772" y="8203"/>
                    <a:pt x="6638" y="8173"/>
                    <a:pt x="6772" y="7907"/>
                  </a:cubicBezTo>
                  <a:cubicBezTo>
                    <a:pt x="6938" y="7006"/>
                    <a:pt x="6605" y="6039"/>
                    <a:pt x="6772" y="5138"/>
                  </a:cubicBezTo>
                  <a:cubicBezTo>
                    <a:pt x="6571" y="4371"/>
                    <a:pt x="6371" y="3670"/>
                    <a:pt x="6538" y="2836"/>
                  </a:cubicBezTo>
                  <a:cubicBezTo>
                    <a:pt x="6592" y="2402"/>
                    <a:pt x="6558" y="1879"/>
                    <a:pt x="6041" y="1879"/>
                  </a:cubicBezTo>
                  <a:cubicBezTo>
                    <a:pt x="5922" y="1879"/>
                    <a:pt x="5778" y="1907"/>
                    <a:pt x="5604" y="1969"/>
                  </a:cubicBezTo>
                  <a:cubicBezTo>
                    <a:pt x="5070" y="1035"/>
                    <a:pt x="4370" y="334"/>
                    <a:pt x="3336" y="1"/>
                  </a:cubicBezTo>
                  <a:close/>
                </a:path>
              </a:pathLst>
            </a:custGeom>
            <a:solidFill>
              <a:srgbClr val="FF85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42"/>
            <p:cNvSpPr/>
            <p:nvPr/>
          </p:nvSpPr>
          <p:spPr>
            <a:xfrm>
              <a:off x="2833025" y="1414575"/>
              <a:ext cx="383625" cy="214950"/>
            </a:xfrm>
            <a:custGeom>
              <a:avLst/>
              <a:gdLst/>
              <a:ahLst/>
              <a:cxnLst/>
              <a:rect l="l" t="t" r="r" b="b"/>
              <a:pathLst>
                <a:path w="15345" h="8598" extrusionOk="0">
                  <a:moveTo>
                    <a:pt x="9078" y="1"/>
                  </a:moveTo>
                  <a:cubicBezTo>
                    <a:pt x="8840" y="1"/>
                    <a:pt x="8607" y="9"/>
                    <a:pt x="8373" y="9"/>
                  </a:cubicBezTo>
                  <a:cubicBezTo>
                    <a:pt x="7473" y="76"/>
                    <a:pt x="6539" y="142"/>
                    <a:pt x="5638" y="176"/>
                  </a:cubicBezTo>
                  <a:cubicBezTo>
                    <a:pt x="4037" y="276"/>
                    <a:pt x="2469" y="142"/>
                    <a:pt x="901" y="676"/>
                  </a:cubicBezTo>
                  <a:cubicBezTo>
                    <a:pt x="835" y="743"/>
                    <a:pt x="701" y="776"/>
                    <a:pt x="634" y="810"/>
                  </a:cubicBezTo>
                  <a:cubicBezTo>
                    <a:pt x="368" y="976"/>
                    <a:pt x="1" y="976"/>
                    <a:pt x="1" y="1410"/>
                  </a:cubicBezTo>
                  <a:cubicBezTo>
                    <a:pt x="145" y="1443"/>
                    <a:pt x="290" y="1455"/>
                    <a:pt x="434" y="1455"/>
                  </a:cubicBezTo>
                  <a:cubicBezTo>
                    <a:pt x="723" y="1455"/>
                    <a:pt x="1012" y="1410"/>
                    <a:pt x="1302" y="1410"/>
                  </a:cubicBezTo>
                  <a:cubicBezTo>
                    <a:pt x="1498" y="1548"/>
                    <a:pt x="1706" y="1593"/>
                    <a:pt x="1940" y="1593"/>
                  </a:cubicBezTo>
                  <a:cubicBezTo>
                    <a:pt x="2103" y="1593"/>
                    <a:pt x="2277" y="1571"/>
                    <a:pt x="2469" y="1543"/>
                  </a:cubicBezTo>
                  <a:cubicBezTo>
                    <a:pt x="4804" y="1210"/>
                    <a:pt x="7139" y="1010"/>
                    <a:pt x="9474" y="1010"/>
                  </a:cubicBezTo>
                  <a:cubicBezTo>
                    <a:pt x="10642" y="1010"/>
                    <a:pt x="11042" y="1510"/>
                    <a:pt x="10541" y="2544"/>
                  </a:cubicBezTo>
                  <a:cubicBezTo>
                    <a:pt x="9708" y="4379"/>
                    <a:pt x="10475" y="6147"/>
                    <a:pt x="10508" y="7948"/>
                  </a:cubicBezTo>
                  <a:cubicBezTo>
                    <a:pt x="11504" y="8262"/>
                    <a:pt x="12479" y="8597"/>
                    <a:pt x="13514" y="8597"/>
                  </a:cubicBezTo>
                  <a:cubicBezTo>
                    <a:pt x="13797" y="8597"/>
                    <a:pt x="14084" y="8572"/>
                    <a:pt x="14378" y="8515"/>
                  </a:cubicBezTo>
                  <a:cubicBezTo>
                    <a:pt x="14845" y="8515"/>
                    <a:pt x="15345" y="8348"/>
                    <a:pt x="15178" y="7815"/>
                  </a:cubicBezTo>
                  <a:cubicBezTo>
                    <a:pt x="15011" y="7114"/>
                    <a:pt x="15178" y="6447"/>
                    <a:pt x="15011" y="5746"/>
                  </a:cubicBezTo>
                  <a:cubicBezTo>
                    <a:pt x="14945" y="5380"/>
                    <a:pt x="14544" y="4812"/>
                    <a:pt x="15178" y="4512"/>
                  </a:cubicBezTo>
                  <a:cubicBezTo>
                    <a:pt x="15178" y="4512"/>
                    <a:pt x="15178" y="4379"/>
                    <a:pt x="15145" y="4345"/>
                  </a:cubicBezTo>
                  <a:cubicBezTo>
                    <a:pt x="14711" y="3311"/>
                    <a:pt x="14711" y="3278"/>
                    <a:pt x="14811" y="2344"/>
                  </a:cubicBezTo>
                  <a:cubicBezTo>
                    <a:pt x="14845" y="1710"/>
                    <a:pt x="14711" y="1143"/>
                    <a:pt x="14177" y="776"/>
                  </a:cubicBezTo>
                  <a:cubicBezTo>
                    <a:pt x="13777" y="376"/>
                    <a:pt x="13177" y="609"/>
                    <a:pt x="12710" y="343"/>
                  </a:cubicBezTo>
                  <a:cubicBezTo>
                    <a:pt x="12309" y="243"/>
                    <a:pt x="11942" y="142"/>
                    <a:pt x="11509" y="142"/>
                  </a:cubicBezTo>
                  <a:cubicBezTo>
                    <a:pt x="11242" y="142"/>
                    <a:pt x="10958" y="167"/>
                    <a:pt x="10671" y="167"/>
                  </a:cubicBezTo>
                  <a:cubicBezTo>
                    <a:pt x="10383" y="167"/>
                    <a:pt x="10091" y="142"/>
                    <a:pt x="9808" y="42"/>
                  </a:cubicBezTo>
                  <a:cubicBezTo>
                    <a:pt x="9557" y="9"/>
                    <a:pt x="9316" y="1"/>
                    <a:pt x="9078" y="1"/>
                  </a:cubicBezTo>
                  <a:close/>
                </a:path>
              </a:pathLst>
            </a:custGeom>
            <a:solidFill>
              <a:srgbClr val="EBD0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42"/>
            <p:cNvSpPr/>
            <p:nvPr/>
          </p:nvSpPr>
          <p:spPr>
            <a:xfrm>
              <a:off x="2821350" y="1602300"/>
              <a:ext cx="505400" cy="93550"/>
            </a:xfrm>
            <a:custGeom>
              <a:avLst/>
              <a:gdLst/>
              <a:ahLst/>
              <a:cxnLst/>
              <a:rect l="l" t="t" r="r" b="b"/>
              <a:pathLst>
                <a:path w="20216" h="3742" extrusionOk="0">
                  <a:moveTo>
                    <a:pt x="9646" y="1"/>
                  </a:moveTo>
                  <a:cubicBezTo>
                    <a:pt x="7621" y="1"/>
                    <a:pt x="5601" y="156"/>
                    <a:pt x="3637" y="639"/>
                  </a:cubicBezTo>
                  <a:cubicBezTo>
                    <a:pt x="3336" y="673"/>
                    <a:pt x="3036" y="839"/>
                    <a:pt x="2869" y="1140"/>
                  </a:cubicBezTo>
                  <a:cubicBezTo>
                    <a:pt x="2336" y="1506"/>
                    <a:pt x="1769" y="1640"/>
                    <a:pt x="1168" y="1840"/>
                  </a:cubicBezTo>
                  <a:cubicBezTo>
                    <a:pt x="1135" y="1940"/>
                    <a:pt x="1035" y="2007"/>
                    <a:pt x="968" y="2040"/>
                  </a:cubicBezTo>
                  <a:cubicBezTo>
                    <a:pt x="868" y="2107"/>
                    <a:pt x="835" y="2107"/>
                    <a:pt x="768" y="2107"/>
                  </a:cubicBezTo>
                  <a:cubicBezTo>
                    <a:pt x="668" y="2274"/>
                    <a:pt x="1" y="2174"/>
                    <a:pt x="468" y="2641"/>
                  </a:cubicBezTo>
                  <a:cubicBezTo>
                    <a:pt x="555" y="2648"/>
                    <a:pt x="641" y="2651"/>
                    <a:pt x="727" y="2651"/>
                  </a:cubicBezTo>
                  <a:cubicBezTo>
                    <a:pt x="1829" y="2651"/>
                    <a:pt x="2856" y="2095"/>
                    <a:pt x="3970" y="1940"/>
                  </a:cubicBezTo>
                  <a:cubicBezTo>
                    <a:pt x="5804" y="1680"/>
                    <a:pt x="7632" y="1521"/>
                    <a:pt x="9449" y="1521"/>
                  </a:cubicBezTo>
                  <a:cubicBezTo>
                    <a:pt x="12294" y="1521"/>
                    <a:pt x="15112" y="1910"/>
                    <a:pt x="17880" y="2907"/>
                  </a:cubicBezTo>
                  <a:cubicBezTo>
                    <a:pt x="18214" y="3074"/>
                    <a:pt x="18647" y="3074"/>
                    <a:pt x="18981" y="3308"/>
                  </a:cubicBezTo>
                  <a:cubicBezTo>
                    <a:pt x="19381" y="3441"/>
                    <a:pt x="19815" y="3608"/>
                    <a:pt x="20215" y="3741"/>
                  </a:cubicBezTo>
                  <a:cubicBezTo>
                    <a:pt x="19982" y="3341"/>
                    <a:pt x="19815" y="2907"/>
                    <a:pt x="19381" y="2807"/>
                  </a:cubicBezTo>
                  <a:cubicBezTo>
                    <a:pt x="18714" y="2674"/>
                    <a:pt x="18247" y="2307"/>
                    <a:pt x="17680" y="2007"/>
                  </a:cubicBezTo>
                  <a:cubicBezTo>
                    <a:pt x="16779" y="1506"/>
                    <a:pt x="15712" y="1506"/>
                    <a:pt x="14811" y="1073"/>
                  </a:cubicBezTo>
                  <a:cubicBezTo>
                    <a:pt x="14444" y="1073"/>
                    <a:pt x="14077" y="906"/>
                    <a:pt x="13677" y="839"/>
                  </a:cubicBezTo>
                  <a:cubicBezTo>
                    <a:pt x="12776" y="739"/>
                    <a:pt x="11842" y="472"/>
                    <a:pt x="10942" y="306"/>
                  </a:cubicBezTo>
                  <a:cubicBezTo>
                    <a:pt x="10742" y="139"/>
                    <a:pt x="10475" y="5"/>
                    <a:pt x="10275" y="5"/>
                  </a:cubicBezTo>
                  <a:cubicBezTo>
                    <a:pt x="10065" y="2"/>
                    <a:pt x="9855" y="1"/>
                    <a:pt x="9646" y="1"/>
                  </a:cubicBezTo>
                  <a:close/>
                </a:path>
              </a:pathLst>
            </a:custGeom>
            <a:solidFill>
              <a:srgbClr val="D8A6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42"/>
            <p:cNvSpPr/>
            <p:nvPr/>
          </p:nvSpPr>
          <p:spPr>
            <a:xfrm>
              <a:off x="3223300" y="1509775"/>
              <a:ext cx="93425" cy="59325"/>
            </a:xfrm>
            <a:custGeom>
              <a:avLst/>
              <a:gdLst/>
              <a:ahLst/>
              <a:cxnLst/>
              <a:rect l="l" t="t" r="r" b="b"/>
              <a:pathLst>
                <a:path w="3737" h="2373" extrusionOk="0">
                  <a:moveTo>
                    <a:pt x="1412" y="0"/>
                  </a:moveTo>
                  <a:cubicBezTo>
                    <a:pt x="956" y="0"/>
                    <a:pt x="508" y="290"/>
                    <a:pt x="268" y="771"/>
                  </a:cubicBezTo>
                  <a:cubicBezTo>
                    <a:pt x="1" y="1305"/>
                    <a:pt x="201" y="1638"/>
                    <a:pt x="1035" y="2005"/>
                  </a:cubicBezTo>
                  <a:cubicBezTo>
                    <a:pt x="1168" y="2039"/>
                    <a:pt x="1335" y="2039"/>
                    <a:pt x="1435" y="2105"/>
                  </a:cubicBezTo>
                  <a:cubicBezTo>
                    <a:pt x="1497" y="2152"/>
                    <a:pt x="1559" y="2177"/>
                    <a:pt x="1624" y="2177"/>
                  </a:cubicBezTo>
                  <a:cubicBezTo>
                    <a:pt x="1700" y="2177"/>
                    <a:pt x="1779" y="2143"/>
                    <a:pt x="1869" y="2072"/>
                  </a:cubicBezTo>
                  <a:cubicBezTo>
                    <a:pt x="2032" y="1919"/>
                    <a:pt x="2177" y="1859"/>
                    <a:pt x="2309" y="1859"/>
                  </a:cubicBezTo>
                  <a:cubicBezTo>
                    <a:pt x="2607" y="1859"/>
                    <a:pt x="2838" y="2164"/>
                    <a:pt x="3070" y="2372"/>
                  </a:cubicBezTo>
                  <a:cubicBezTo>
                    <a:pt x="3737" y="1371"/>
                    <a:pt x="3703" y="1138"/>
                    <a:pt x="2769" y="604"/>
                  </a:cubicBezTo>
                  <a:cubicBezTo>
                    <a:pt x="2503" y="471"/>
                    <a:pt x="2236" y="271"/>
                    <a:pt x="1935" y="137"/>
                  </a:cubicBezTo>
                  <a:cubicBezTo>
                    <a:pt x="1768" y="44"/>
                    <a:pt x="1589" y="0"/>
                    <a:pt x="1412" y="0"/>
                  </a:cubicBezTo>
                  <a:close/>
                </a:path>
              </a:pathLst>
            </a:custGeom>
            <a:solidFill>
              <a:srgbClr val="F9D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42"/>
            <p:cNvSpPr/>
            <p:nvPr/>
          </p:nvSpPr>
          <p:spPr>
            <a:xfrm>
              <a:off x="3217475" y="1551550"/>
              <a:ext cx="78400" cy="44175"/>
            </a:xfrm>
            <a:custGeom>
              <a:avLst/>
              <a:gdLst/>
              <a:ahLst/>
              <a:cxnLst/>
              <a:rect l="l" t="t" r="r" b="b"/>
              <a:pathLst>
                <a:path w="3136" h="1767" extrusionOk="0">
                  <a:moveTo>
                    <a:pt x="67" y="1"/>
                  </a:moveTo>
                  <a:cubicBezTo>
                    <a:pt x="0" y="801"/>
                    <a:pt x="267" y="1335"/>
                    <a:pt x="901" y="1635"/>
                  </a:cubicBezTo>
                  <a:cubicBezTo>
                    <a:pt x="1122" y="1724"/>
                    <a:pt x="1357" y="1767"/>
                    <a:pt x="1596" y="1767"/>
                  </a:cubicBezTo>
                  <a:cubicBezTo>
                    <a:pt x="1897" y="1767"/>
                    <a:pt x="2205" y="1699"/>
                    <a:pt x="2502" y="1568"/>
                  </a:cubicBezTo>
                  <a:cubicBezTo>
                    <a:pt x="2669" y="1502"/>
                    <a:pt x="2635" y="1368"/>
                    <a:pt x="2469" y="1302"/>
                  </a:cubicBezTo>
                  <a:cubicBezTo>
                    <a:pt x="2402" y="1268"/>
                    <a:pt x="2235" y="1168"/>
                    <a:pt x="2335" y="1101"/>
                  </a:cubicBezTo>
                  <a:cubicBezTo>
                    <a:pt x="3136" y="501"/>
                    <a:pt x="2269" y="601"/>
                    <a:pt x="2102" y="434"/>
                  </a:cubicBezTo>
                  <a:lnTo>
                    <a:pt x="1668" y="434"/>
                  </a:lnTo>
                  <a:cubicBezTo>
                    <a:pt x="1597" y="601"/>
                    <a:pt x="1509" y="750"/>
                    <a:pt x="1343" y="750"/>
                  </a:cubicBezTo>
                  <a:cubicBezTo>
                    <a:pt x="1277" y="750"/>
                    <a:pt x="1197" y="725"/>
                    <a:pt x="1101" y="668"/>
                  </a:cubicBezTo>
                  <a:cubicBezTo>
                    <a:pt x="767" y="468"/>
                    <a:pt x="434" y="234"/>
                    <a:pt x="67" y="1"/>
                  </a:cubicBezTo>
                  <a:close/>
                </a:path>
              </a:pathLst>
            </a:custGeom>
            <a:solidFill>
              <a:srgbClr val="E2B2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42"/>
            <p:cNvSpPr/>
            <p:nvPr/>
          </p:nvSpPr>
          <p:spPr>
            <a:xfrm>
              <a:off x="3369250" y="1666625"/>
              <a:ext cx="5025" cy="10050"/>
            </a:xfrm>
            <a:custGeom>
              <a:avLst/>
              <a:gdLst/>
              <a:ahLst/>
              <a:cxnLst/>
              <a:rect l="l" t="t" r="r" b="b"/>
              <a:pathLst>
                <a:path w="201" h="402" extrusionOk="0">
                  <a:moveTo>
                    <a:pt x="200" y="1"/>
                  </a:moveTo>
                  <a:cubicBezTo>
                    <a:pt x="34" y="68"/>
                    <a:pt x="0" y="234"/>
                    <a:pt x="0" y="401"/>
                  </a:cubicBezTo>
                  <a:lnTo>
                    <a:pt x="200" y="401"/>
                  </a:lnTo>
                  <a:lnTo>
                    <a:pt x="200" y="1"/>
                  </a:lnTo>
                  <a:close/>
                </a:path>
              </a:pathLst>
            </a:custGeom>
            <a:solidFill>
              <a:srgbClr val="F1DA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42"/>
            <p:cNvSpPr/>
            <p:nvPr/>
          </p:nvSpPr>
          <p:spPr>
            <a:xfrm>
              <a:off x="3374250" y="1655800"/>
              <a:ext cx="5025" cy="10850"/>
            </a:xfrm>
            <a:custGeom>
              <a:avLst/>
              <a:gdLst/>
              <a:ahLst/>
              <a:cxnLst/>
              <a:rect l="l" t="t" r="r" b="b"/>
              <a:pathLst>
                <a:path w="201" h="434" extrusionOk="0">
                  <a:moveTo>
                    <a:pt x="201" y="0"/>
                  </a:moveTo>
                  <a:cubicBezTo>
                    <a:pt x="34" y="67"/>
                    <a:pt x="0" y="267"/>
                    <a:pt x="0" y="434"/>
                  </a:cubicBezTo>
                  <a:lnTo>
                    <a:pt x="201" y="434"/>
                  </a:lnTo>
                  <a:lnTo>
                    <a:pt x="201" y="0"/>
                  </a:lnTo>
                  <a:close/>
                </a:path>
              </a:pathLst>
            </a:custGeom>
            <a:solidFill>
              <a:srgbClr val="F1DA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442"/>
            <p:cNvSpPr/>
            <p:nvPr/>
          </p:nvSpPr>
          <p:spPr>
            <a:xfrm>
              <a:off x="4713525" y="3114150"/>
              <a:ext cx="188500" cy="370525"/>
            </a:xfrm>
            <a:custGeom>
              <a:avLst/>
              <a:gdLst/>
              <a:ahLst/>
              <a:cxnLst/>
              <a:rect l="l" t="t" r="r" b="b"/>
              <a:pathLst>
                <a:path w="7540" h="14821" extrusionOk="0">
                  <a:moveTo>
                    <a:pt x="5040" y="0"/>
                  </a:moveTo>
                  <a:cubicBezTo>
                    <a:pt x="4560" y="0"/>
                    <a:pt x="4081" y="282"/>
                    <a:pt x="3602" y="282"/>
                  </a:cubicBezTo>
                  <a:cubicBezTo>
                    <a:pt x="3558" y="282"/>
                    <a:pt x="3514" y="280"/>
                    <a:pt x="3470" y="275"/>
                  </a:cubicBezTo>
                  <a:cubicBezTo>
                    <a:pt x="3337" y="375"/>
                    <a:pt x="3170" y="375"/>
                    <a:pt x="3036" y="442"/>
                  </a:cubicBezTo>
                  <a:cubicBezTo>
                    <a:pt x="2770" y="442"/>
                    <a:pt x="2469" y="508"/>
                    <a:pt x="2169" y="508"/>
                  </a:cubicBezTo>
                  <a:cubicBezTo>
                    <a:pt x="2169" y="542"/>
                    <a:pt x="2136" y="575"/>
                    <a:pt x="2102" y="608"/>
                  </a:cubicBezTo>
                  <a:cubicBezTo>
                    <a:pt x="2036" y="742"/>
                    <a:pt x="2102" y="909"/>
                    <a:pt x="2169" y="1042"/>
                  </a:cubicBezTo>
                  <a:cubicBezTo>
                    <a:pt x="3637" y="1676"/>
                    <a:pt x="3970" y="2743"/>
                    <a:pt x="3604" y="4211"/>
                  </a:cubicBezTo>
                  <a:cubicBezTo>
                    <a:pt x="3437" y="4878"/>
                    <a:pt x="3470" y="5612"/>
                    <a:pt x="3704" y="6313"/>
                  </a:cubicBezTo>
                  <a:cubicBezTo>
                    <a:pt x="3970" y="6913"/>
                    <a:pt x="3937" y="7547"/>
                    <a:pt x="3637" y="8114"/>
                  </a:cubicBezTo>
                  <a:cubicBezTo>
                    <a:pt x="3537" y="8214"/>
                    <a:pt x="3503" y="8314"/>
                    <a:pt x="3470" y="8381"/>
                  </a:cubicBezTo>
                  <a:cubicBezTo>
                    <a:pt x="3170" y="8614"/>
                    <a:pt x="3337" y="9248"/>
                    <a:pt x="3103" y="9315"/>
                  </a:cubicBezTo>
                  <a:cubicBezTo>
                    <a:pt x="2503" y="9481"/>
                    <a:pt x="2503" y="9748"/>
                    <a:pt x="2436" y="10249"/>
                  </a:cubicBezTo>
                  <a:cubicBezTo>
                    <a:pt x="2316" y="10967"/>
                    <a:pt x="1419" y="11470"/>
                    <a:pt x="754" y="11470"/>
                  </a:cubicBezTo>
                  <a:cubicBezTo>
                    <a:pt x="677" y="11470"/>
                    <a:pt x="604" y="11463"/>
                    <a:pt x="535" y="11450"/>
                  </a:cubicBezTo>
                  <a:cubicBezTo>
                    <a:pt x="268" y="12250"/>
                    <a:pt x="1" y="13017"/>
                    <a:pt x="435" y="13818"/>
                  </a:cubicBezTo>
                  <a:lnTo>
                    <a:pt x="435" y="14218"/>
                  </a:lnTo>
                  <a:cubicBezTo>
                    <a:pt x="335" y="14318"/>
                    <a:pt x="301" y="14385"/>
                    <a:pt x="368" y="14485"/>
                  </a:cubicBezTo>
                  <a:cubicBezTo>
                    <a:pt x="628" y="14763"/>
                    <a:pt x="952" y="14815"/>
                    <a:pt x="1282" y="14815"/>
                  </a:cubicBezTo>
                  <a:cubicBezTo>
                    <a:pt x="1480" y="14815"/>
                    <a:pt x="1679" y="14796"/>
                    <a:pt x="1869" y="14796"/>
                  </a:cubicBezTo>
                  <a:cubicBezTo>
                    <a:pt x="1973" y="14796"/>
                    <a:pt x="2073" y="14802"/>
                    <a:pt x="2169" y="14819"/>
                  </a:cubicBezTo>
                  <a:cubicBezTo>
                    <a:pt x="2183" y="14820"/>
                    <a:pt x="2197" y="14820"/>
                    <a:pt x="2210" y="14820"/>
                  </a:cubicBezTo>
                  <a:cubicBezTo>
                    <a:pt x="2640" y="14820"/>
                    <a:pt x="2707" y="14306"/>
                    <a:pt x="2836" y="13918"/>
                  </a:cubicBezTo>
                  <a:cubicBezTo>
                    <a:pt x="2870" y="13751"/>
                    <a:pt x="3103" y="13651"/>
                    <a:pt x="3270" y="13651"/>
                  </a:cubicBezTo>
                  <a:cubicBezTo>
                    <a:pt x="3310" y="13654"/>
                    <a:pt x="3348" y="13655"/>
                    <a:pt x="3385" y="13655"/>
                  </a:cubicBezTo>
                  <a:cubicBezTo>
                    <a:pt x="4210" y="13655"/>
                    <a:pt x="4279" y="12957"/>
                    <a:pt x="4471" y="12350"/>
                  </a:cubicBezTo>
                  <a:cubicBezTo>
                    <a:pt x="4604" y="11983"/>
                    <a:pt x="4971" y="11650"/>
                    <a:pt x="4638" y="11183"/>
                  </a:cubicBezTo>
                  <a:lnTo>
                    <a:pt x="4638" y="11183"/>
                  </a:lnTo>
                  <a:cubicBezTo>
                    <a:pt x="5138" y="11216"/>
                    <a:pt x="5472" y="11550"/>
                    <a:pt x="5838" y="11816"/>
                  </a:cubicBezTo>
                  <a:cubicBezTo>
                    <a:pt x="6039" y="11917"/>
                    <a:pt x="6305" y="11883"/>
                    <a:pt x="6539" y="11983"/>
                  </a:cubicBezTo>
                  <a:cubicBezTo>
                    <a:pt x="6305" y="12050"/>
                    <a:pt x="6139" y="12183"/>
                    <a:pt x="6039" y="12384"/>
                  </a:cubicBezTo>
                  <a:cubicBezTo>
                    <a:pt x="5872" y="12750"/>
                    <a:pt x="6039" y="13084"/>
                    <a:pt x="6272" y="13384"/>
                  </a:cubicBezTo>
                  <a:cubicBezTo>
                    <a:pt x="6391" y="13526"/>
                    <a:pt x="6543" y="13568"/>
                    <a:pt x="6716" y="13568"/>
                  </a:cubicBezTo>
                  <a:cubicBezTo>
                    <a:pt x="6787" y="13568"/>
                    <a:pt x="6862" y="13561"/>
                    <a:pt x="6939" y="13551"/>
                  </a:cubicBezTo>
                  <a:cubicBezTo>
                    <a:pt x="7373" y="13518"/>
                    <a:pt x="7373" y="13184"/>
                    <a:pt x="7373" y="12851"/>
                  </a:cubicBezTo>
                  <a:cubicBezTo>
                    <a:pt x="7373" y="12550"/>
                    <a:pt x="7540" y="12250"/>
                    <a:pt x="7540" y="11917"/>
                  </a:cubicBezTo>
                  <a:cubicBezTo>
                    <a:pt x="7473" y="11016"/>
                    <a:pt x="7373" y="10082"/>
                    <a:pt x="6973" y="9248"/>
                  </a:cubicBezTo>
                  <a:cubicBezTo>
                    <a:pt x="6864" y="9167"/>
                    <a:pt x="6756" y="9063"/>
                    <a:pt x="6665" y="9063"/>
                  </a:cubicBezTo>
                  <a:cubicBezTo>
                    <a:pt x="6644" y="9063"/>
                    <a:pt x="6624" y="9069"/>
                    <a:pt x="6606" y="9081"/>
                  </a:cubicBezTo>
                  <a:cubicBezTo>
                    <a:pt x="6373" y="9212"/>
                    <a:pt x="6192" y="9269"/>
                    <a:pt x="6052" y="9269"/>
                  </a:cubicBezTo>
                  <a:cubicBezTo>
                    <a:pt x="5692" y="9269"/>
                    <a:pt x="5605" y="8886"/>
                    <a:pt x="5605" y="8381"/>
                  </a:cubicBezTo>
                  <a:lnTo>
                    <a:pt x="5472" y="8147"/>
                  </a:lnTo>
                  <a:cubicBezTo>
                    <a:pt x="4871" y="7347"/>
                    <a:pt x="4838" y="6379"/>
                    <a:pt x="5438" y="5512"/>
                  </a:cubicBezTo>
                  <a:cubicBezTo>
                    <a:pt x="5638" y="5178"/>
                    <a:pt x="5972" y="4878"/>
                    <a:pt x="6005" y="4411"/>
                  </a:cubicBezTo>
                  <a:cubicBezTo>
                    <a:pt x="6005" y="4044"/>
                    <a:pt x="5972" y="3677"/>
                    <a:pt x="5705" y="3344"/>
                  </a:cubicBezTo>
                  <a:cubicBezTo>
                    <a:pt x="4971" y="2376"/>
                    <a:pt x="5038" y="2210"/>
                    <a:pt x="6339" y="2043"/>
                  </a:cubicBezTo>
                  <a:cubicBezTo>
                    <a:pt x="6772" y="1342"/>
                    <a:pt x="6372" y="575"/>
                    <a:pt x="5438" y="575"/>
                  </a:cubicBezTo>
                  <a:cubicBezTo>
                    <a:pt x="4471" y="575"/>
                    <a:pt x="5505" y="41"/>
                    <a:pt x="5171" y="8"/>
                  </a:cubicBezTo>
                  <a:cubicBezTo>
                    <a:pt x="5127" y="3"/>
                    <a:pt x="5084" y="0"/>
                    <a:pt x="5040" y="0"/>
                  </a:cubicBezTo>
                  <a:close/>
                </a:path>
              </a:pathLst>
            </a:custGeom>
            <a:solidFill>
              <a:srgbClr val="82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442"/>
            <p:cNvSpPr/>
            <p:nvPr/>
          </p:nvSpPr>
          <p:spPr>
            <a:xfrm>
              <a:off x="4739400" y="2594825"/>
              <a:ext cx="75075" cy="439475"/>
            </a:xfrm>
            <a:custGeom>
              <a:avLst/>
              <a:gdLst/>
              <a:ahLst/>
              <a:cxnLst/>
              <a:rect l="l" t="t" r="r" b="b"/>
              <a:pathLst>
                <a:path w="3003" h="17579" extrusionOk="0">
                  <a:moveTo>
                    <a:pt x="1899" y="1"/>
                  </a:moveTo>
                  <a:cubicBezTo>
                    <a:pt x="1802" y="1"/>
                    <a:pt x="1693" y="21"/>
                    <a:pt x="1568" y="66"/>
                  </a:cubicBezTo>
                  <a:cubicBezTo>
                    <a:pt x="934" y="266"/>
                    <a:pt x="467" y="633"/>
                    <a:pt x="801" y="1400"/>
                  </a:cubicBezTo>
                  <a:cubicBezTo>
                    <a:pt x="834" y="2268"/>
                    <a:pt x="734" y="3135"/>
                    <a:pt x="767" y="4002"/>
                  </a:cubicBezTo>
                  <a:cubicBezTo>
                    <a:pt x="834" y="5403"/>
                    <a:pt x="801" y="6771"/>
                    <a:pt x="667" y="8105"/>
                  </a:cubicBezTo>
                  <a:cubicBezTo>
                    <a:pt x="500" y="9773"/>
                    <a:pt x="434" y="11474"/>
                    <a:pt x="267" y="13142"/>
                  </a:cubicBezTo>
                  <a:cubicBezTo>
                    <a:pt x="0" y="13743"/>
                    <a:pt x="334" y="14243"/>
                    <a:pt x="500" y="14710"/>
                  </a:cubicBezTo>
                  <a:cubicBezTo>
                    <a:pt x="801" y="15477"/>
                    <a:pt x="901" y="16278"/>
                    <a:pt x="667" y="17078"/>
                  </a:cubicBezTo>
                  <a:cubicBezTo>
                    <a:pt x="667" y="17178"/>
                    <a:pt x="734" y="17279"/>
                    <a:pt x="801" y="17345"/>
                  </a:cubicBezTo>
                  <a:cubicBezTo>
                    <a:pt x="1021" y="17504"/>
                    <a:pt x="1196" y="17578"/>
                    <a:pt x="1338" y="17578"/>
                  </a:cubicBezTo>
                  <a:cubicBezTo>
                    <a:pt x="1583" y="17578"/>
                    <a:pt x="1729" y="17358"/>
                    <a:pt x="1835" y="16978"/>
                  </a:cubicBezTo>
                  <a:cubicBezTo>
                    <a:pt x="1935" y="15544"/>
                    <a:pt x="2068" y="14176"/>
                    <a:pt x="2168" y="12775"/>
                  </a:cubicBezTo>
                  <a:cubicBezTo>
                    <a:pt x="2268" y="12175"/>
                    <a:pt x="2435" y="11608"/>
                    <a:pt x="2335" y="10974"/>
                  </a:cubicBezTo>
                  <a:cubicBezTo>
                    <a:pt x="2435" y="10674"/>
                    <a:pt x="2168" y="10507"/>
                    <a:pt x="2102" y="10307"/>
                  </a:cubicBezTo>
                  <a:cubicBezTo>
                    <a:pt x="1801" y="9473"/>
                    <a:pt x="1234" y="8672"/>
                    <a:pt x="1334" y="7772"/>
                  </a:cubicBezTo>
                  <a:cubicBezTo>
                    <a:pt x="1601" y="6237"/>
                    <a:pt x="1334" y="4469"/>
                    <a:pt x="2769" y="3268"/>
                  </a:cubicBezTo>
                  <a:lnTo>
                    <a:pt x="2769" y="3068"/>
                  </a:lnTo>
                  <a:cubicBezTo>
                    <a:pt x="2402" y="2735"/>
                    <a:pt x="2635" y="2568"/>
                    <a:pt x="2935" y="2401"/>
                  </a:cubicBezTo>
                  <a:lnTo>
                    <a:pt x="2969" y="2401"/>
                  </a:lnTo>
                  <a:cubicBezTo>
                    <a:pt x="3002" y="1834"/>
                    <a:pt x="2902" y="1400"/>
                    <a:pt x="2735" y="900"/>
                  </a:cubicBezTo>
                  <a:cubicBezTo>
                    <a:pt x="2542" y="485"/>
                    <a:pt x="2371" y="1"/>
                    <a:pt x="1899" y="1"/>
                  </a:cubicBezTo>
                  <a:close/>
                </a:path>
              </a:pathLst>
            </a:custGeom>
            <a:solidFill>
              <a:srgbClr val="C3A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442"/>
            <p:cNvSpPr/>
            <p:nvPr/>
          </p:nvSpPr>
          <p:spPr>
            <a:xfrm>
              <a:off x="4821950" y="3055275"/>
              <a:ext cx="149300" cy="118300"/>
            </a:xfrm>
            <a:custGeom>
              <a:avLst/>
              <a:gdLst/>
              <a:ahLst/>
              <a:cxnLst/>
              <a:rect l="l" t="t" r="r" b="b"/>
              <a:pathLst>
                <a:path w="5972" h="4732" extrusionOk="0">
                  <a:moveTo>
                    <a:pt x="5536" y="0"/>
                  </a:moveTo>
                  <a:cubicBezTo>
                    <a:pt x="5350" y="0"/>
                    <a:pt x="5074" y="190"/>
                    <a:pt x="4637" y="528"/>
                  </a:cubicBezTo>
                  <a:cubicBezTo>
                    <a:pt x="3503" y="1362"/>
                    <a:pt x="2135" y="1729"/>
                    <a:pt x="834" y="2330"/>
                  </a:cubicBezTo>
                  <a:cubicBezTo>
                    <a:pt x="701" y="2563"/>
                    <a:pt x="367" y="2530"/>
                    <a:pt x="201" y="2697"/>
                  </a:cubicBezTo>
                  <a:cubicBezTo>
                    <a:pt x="100" y="2797"/>
                    <a:pt x="0" y="2930"/>
                    <a:pt x="100" y="3064"/>
                  </a:cubicBezTo>
                  <a:cubicBezTo>
                    <a:pt x="167" y="3130"/>
                    <a:pt x="301" y="3230"/>
                    <a:pt x="434" y="3264"/>
                  </a:cubicBezTo>
                  <a:cubicBezTo>
                    <a:pt x="459" y="3272"/>
                    <a:pt x="482" y="3276"/>
                    <a:pt x="503" y="3276"/>
                  </a:cubicBezTo>
                  <a:cubicBezTo>
                    <a:pt x="652" y="3276"/>
                    <a:pt x="722" y="3093"/>
                    <a:pt x="868" y="3064"/>
                  </a:cubicBezTo>
                  <a:cubicBezTo>
                    <a:pt x="932" y="3047"/>
                    <a:pt x="996" y="3039"/>
                    <a:pt x="1059" y="3039"/>
                  </a:cubicBezTo>
                  <a:cubicBezTo>
                    <a:pt x="1615" y="3039"/>
                    <a:pt x="2078" y="3662"/>
                    <a:pt x="1868" y="4231"/>
                  </a:cubicBezTo>
                  <a:cubicBezTo>
                    <a:pt x="1927" y="4406"/>
                    <a:pt x="1985" y="4504"/>
                    <a:pt x="2198" y="4504"/>
                  </a:cubicBezTo>
                  <a:cubicBezTo>
                    <a:pt x="2230" y="4504"/>
                    <a:pt x="2264" y="4502"/>
                    <a:pt x="2302" y="4498"/>
                  </a:cubicBezTo>
                  <a:cubicBezTo>
                    <a:pt x="2502" y="4498"/>
                    <a:pt x="2569" y="4264"/>
                    <a:pt x="2702" y="4098"/>
                  </a:cubicBezTo>
                  <a:cubicBezTo>
                    <a:pt x="2902" y="3831"/>
                    <a:pt x="2802" y="3430"/>
                    <a:pt x="2802" y="2930"/>
                  </a:cubicBezTo>
                  <a:lnTo>
                    <a:pt x="2802" y="2930"/>
                  </a:lnTo>
                  <a:cubicBezTo>
                    <a:pt x="2869" y="3531"/>
                    <a:pt x="2902" y="3864"/>
                    <a:pt x="2669" y="4198"/>
                  </a:cubicBezTo>
                  <a:cubicBezTo>
                    <a:pt x="2569" y="4698"/>
                    <a:pt x="3003" y="4698"/>
                    <a:pt x="3336" y="4731"/>
                  </a:cubicBezTo>
                  <a:cubicBezTo>
                    <a:pt x="3436" y="4731"/>
                    <a:pt x="3503" y="4698"/>
                    <a:pt x="3570" y="4665"/>
                  </a:cubicBezTo>
                  <a:cubicBezTo>
                    <a:pt x="3836" y="4398"/>
                    <a:pt x="4170" y="4398"/>
                    <a:pt x="4470" y="4331"/>
                  </a:cubicBezTo>
                  <a:cubicBezTo>
                    <a:pt x="5338" y="4164"/>
                    <a:pt x="5338" y="3230"/>
                    <a:pt x="5771" y="2663"/>
                  </a:cubicBezTo>
                  <a:cubicBezTo>
                    <a:pt x="5805" y="2563"/>
                    <a:pt x="5871" y="2496"/>
                    <a:pt x="5938" y="2396"/>
                  </a:cubicBezTo>
                  <a:cubicBezTo>
                    <a:pt x="5971" y="1996"/>
                    <a:pt x="5971" y="1562"/>
                    <a:pt x="5971" y="1162"/>
                  </a:cubicBezTo>
                  <a:cubicBezTo>
                    <a:pt x="5875" y="354"/>
                    <a:pt x="5790" y="0"/>
                    <a:pt x="5536" y="0"/>
                  </a:cubicBezTo>
                  <a:close/>
                </a:path>
              </a:pathLst>
            </a:custGeom>
            <a:solidFill>
              <a:srgbClr val="75A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442"/>
            <p:cNvSpPr/>
            <p:nvPr/>
          </p:nvSpPr>
          <p:spPr>
            <a:xfrm>
              <a:off x="4759400" y="2675700"/>
              <a:ext cx="59225" cy="192650"/>
            </a:xfrm>
            <a:custGeom>
              <a:avLst/>
              <a:gdLst/>
              <a:ahLst/>
              <a:cxnLst/>
              <a:rect l="l" t="t" r="r" b="b"/>
              <a:pathLst>
                <a:path w="2369" h="7706" extrusionOk="0">
                  <a:moveTo>
                    <a:pt x="1969" y="0"/>
                  </a:moveTo>
                  <a:cubicBezTo>
                    <a:pt x="868" y="534"/>
                    <a:pt x="434" y="1434"/>
                    <a:pt x="501" y="2669"/>
                  </a:cubicBezTo>
                  <a:cubicBezTo>
                    <a:pt x="534" y="3002"/>
                    <a:pt x="634" y="3403"/>
                    <a:pt x="501" y="3769"/>
                  </a:cubicBezTo>
                  <a:cubicBezTo>
                    <a:pt x="1" y="5337"/>
                    <a:pt x="701" y="6538"/>
                    <a:pt x="1535" y="7706"/>
                  </a:cubicBezTo>
                  <a:lnTo>
                    <a:pt x="1769" y="7706"/>
                  </a:lnTo>
                  <a:cubicBezTo>
                    <a:pt x="1602" y="5871"/>
                    <a:pt x="2169" y="4070"/>
                    <a:pt x="2169" y="2235"/>
                  </a:cubicBezTo>
                  <a:cubicBezTo>
                    <a:pt x="2169" y="1501"/>
                    <a:pt x="2369" y="701"/>
                    <a:pt x="1969" y="0"/>
                  </a:cubicBezTo>
                  <a:close/>
                </a:path>
              </a:pathLst>
            </a:custGeom>
            <a:solidFill>
              <a:srgbClr val="DB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442"/>
            <p:cNvSpPr/>
            <p:nvPr/>
          </p:nvSpPr>
          <p:spPr>
            <a:xfrm>
              <a:off x="4728550" y="2923375"/>
              <a:ext cx="56725" cy="192300"/>
            </a:xfrm>
            <a:custGeom>
              <a:avLst/>
              <a:gdLst/>
              <a:ahLst/>
              <a:cxnLst/>
              <a:rect l="l" t="t" r="r" b="b"/>
              <a:pathLst>
                <a:path w="2269" h="7692" extrusionOk="0">
                  <a:moveTo>
                    <a:pt x="701" y="0"/>
                  </a:moveTo>
                  <a:cubicBezTo>
                    <a:pt x="367" y="334"/>
                    <a:pt x="567" y="801"/>
                    <a:pt x="534" y="1134"/>
                  </a:cubicBezTo>
                  <a:cubicBezTo>
                    <a:pt x="501" y="1668"/>
                    <a:pt x="734" y="2269"/>
                    <a:pt x="367" y="2769"/>
                  </a:cubicBezTo>
                  <a:cubicBezTo>
                    <a:pt x="67" y="3002"/>
                    <a:pt x="100" y="3336"/>
                    <a:pt x="100" y="3670"/>
                  </a:cubicBezTo>
                  <a:cubicBezTo>
                    <a:pt x="401" y="4804"/>
                    <a:pt x="0" y="5871"/>
                    <a:pt x="67" y="6972"/>
                  </a:cubicBezTo>
                  <a:cubicBezTo>
                    <a:pt x="100" y="7205"/>
                    <a:pt x="67" y="7506"/>
                    <a:pt x="334" y="7639"/>
                  </a:cubicBezTo>
                  <a:cubicBezTo>
                    <a:pt x="393" y="7676"/>
                    <a:pt x="450" y="7691"/>
                    <a:pt x="504" y="7691"/>
                  </a:cubicBezTo>
                  <a:cubicBezTo>
                    <a:pt x="696" y="7691"/>
                    <a:pt x="849" y="7495"/>
                    <a:pt x="901" y="7339"/>
                  </a:cubicBezTo>
                  <a:cubicBezTo>
                    <a:pt x="1034" y="6939"/>
                    <a:pt x="1468" y="7005"/>
                    <a:pt x="1735" y="6805"/>
                  </a:cubicBezTo>
                  <a:cubicBezTo>
                    <a:pt x="1802" y="6738"/>
                    <a:pt x="1868" y="6672"/>
                    <a:pt x="1935" y="6572"/>
                  </a:cubicBezTo>
                  <a:cubicBezTo>
                    <a:pt x="1768" y="5638"/>
                    <a:pt x="2269" y="4770"/>
                    <a:pt x="2269" y="3803"/>
                  </a:cubicBezTo>
                  <a:lnTo>
                    <a:pt x="2269" y="3803"/>
                  </a:lnTo>
                  <a:cubicBezTo>
                    <a:pt x="2129" y="4082"/>
                    <a:pt x="1942" y="4218"/>
                    <a:pt x="1721" y="4218"/>
                  </a:cubicBezTo>
                  <a:cubicBezTo>
                    <a:pt x="1572" y="4218"/>
                    <a:pt x="1409" y="4157"/>
                    <a:pt x="1235" y="4036"/>
                  </a:cubicBezTo>
                  <a:cubicBezTo>
                    <a:pt x="1702" y="3303"/>
                    <a:pt x="1535" y="2602"/>
                    <a:pt x="1268" y="1802"/>
                  </a:cubicBezTo>
                  <a:cubicBezTo>
                    <a:pt x="1101" y="1168"/>
                    <a:pt x="701" y="667"/>
                    <a:pt x="701" y="0"/>
                  </a:cubicBezTo>
                  <a:close/>
                </a:path>
              </a:pathLst>
            </a:custGeom>
            <a:solidFill>
              <a:srgbClr val="CEB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442"/>
            <p:cNvSpPr/>
            <p:nvPr/>
          </p:nvSpPr>
          <p:spPr>
            <a:xfrm>
              <a:off x="4697700" y="3019275"/>
              <a:ext cx="77575" cy="121775"/>
            </a:xfrm>
            <a:custGeom>
              <a:avLst/>
              <a:gdLst/>
              <a:ahLst/>
              <a:cxnLst/>
              <a:rect l="l" t="t" r="r" b="b"/>
              <a:pathLst>
                <a:path w="3103" h="4871" extrusionOk="0">
                  <a:moveTo>
                    <a:pt x="1635" y="0"/>
                  </a:moveTo>
                  <a:cubicBezTo>
                    <a:pt x="734" y="601"/>
                    <a:pt x="1134" y="1535"/>
                    <a:pt x="1068" y="2302"/>
                  </a:cubicBezTo>
                  <a:cubicBezTo>
                    <a:pt x="934" y="3169"/>
                    <a:pt x="767" y="3870"/>
                    <a:pt x="0" y="4370"/>
                  </a:cubicBezTo>
                  <a:cubicBezTo>
                    <a:pt x="167" y="4870"/>
                    <a:pt x="601" y="4804"/>
                    <a:pt x="934" y="4837"/>
                  </a:cubicBezTo>
                  <a:cubicBezTo>
                    <a:pt x="1601" y="4837"/>
                    <a:pt x="2268" y="4804"/>
                    <a:pt x="2836" y="4337"/>
                  </a:cubicBezTo>
                  <a:lnTo>
                    <a:pt x="2836" y="4270"/>
                  </a:lnTo>
                  <a:cubicBezTo>
                    <a:pt x="2902" y="3836"/>
                    <a:pt x="3102" y="3436"/>
                    <a:pt x="3002" y="2969"/>
                  </a:cubicBezTo>
                  <a:cubicBezTo>
                    <a:pt x="2702" y="2869"/>
                    <a:pt x="2469" y="2836"/>
                    <a:pt x="2135" y="2736"/>
                  </a:cubicBezTo>
                  <a:cubicBezTo>
                    <a:pt x="2068" y="3103"/>
                    <a:pt x="2135" y="3570"/>
                    <a:pt x="1568" y="3703"/>
                  </a:cubicBezTo>
                  <a:cubicBezTo>
                    <a:pt x="1635" y="3036"/>
                    <a:pt x="1468" y="2435"/>
                    <a:pt x="1635" y="1768"/>
                  </a:cubicBezTo>
                  <a:cubicBezTo>
                    <a:pt x="1801" y="1168"/>
                    <a:pt x="1801" y="601"/>
                    <a:pt x="1635" y="0"/>
                  </a:cubicBezTo>
                  <a:close/>
                </a:path>
              </a:pathLst>
            </a:custGeom>
            <a:solidFill>
              <a:srgbClr val="D3C7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442"/>
            <p:cNvSpPr/>
            <p:nvPr/>
          </p:nvSpPr>
          <p:spPr>
            <a:xfrm>
              <a:off x="4789425" y="3119875"/>
              <a:ext cx="10875" cy="5125"/>
            </a:xfrm>
            <a:custGeom>
              <a:avLst/>
              <a:gdLst/>
              <a:ahLst/>
              <a:cxnLst/>
              <a:rect l="l" t="t" r="r" b="b"/>
              <a:pathLst>
                <a:path w="435" h="205" extrusionOk="0">
                  <a:moveTo>
                    <a:pt x="322" y="1"/>
                  </a:moveTo>
                  <a:cubicBezTo>
                    <a:pt x="196" y="1"/>
                    <a:pt x="78" y="50"/>
                    <a:pt x="0" y="179"/>
                  </a:cubicBezTo>
                  <a:cubicBezTo>
                    <a:pt x="44" y="197"/>
                    <a:pt x="87" y="205"/>
                    <a:pt x="129" y="205"/>
                  </a:cubicBezTo>
                  <a:cubicBezTo>
                    <a:pt x="249" y="205"/>
                    <a:pt x="360" y="136"/>
                    <a:pt x="434" y="13"/>
                  </a:cubicBezTo>
                  <a:cubicBezTo>
                    <a:pt x="397" y="5"/>
                    <a:pt x="359" y="1"/>
                    <a:pt x="322" y="1"/>
                  </a:cubicBezTo>
                  <a:close/>
                </a:path>
              </a:pathLst>
            </a:custGeom>
            <a:solidFill>
              <a:srgbClr val="D3C7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442"/>
            <p:cNvSpPr/>
            <p:nvPr/>
          </p:nvSpPr>
          <p:spPr>
            <a:xfrm>
              <a:off x="4771900" y="3087650"/>
              <a:ext cx="5050" cy="5875"/>
            </a:xfrm>
            <a:custGeom>
              <a:avLst/>
              <a:gdLst/>
              <a:ahLst/>
              <a:cxnLst/>
              <a:rect l="l" t="t" r="r" b="b"/>
              <a:pathLst>
                <a:path w="202" h="235" extrusionOk="0">
                  <a:moveTo>
                    <a:pt x="201" y="1"/>
                  </a:moveTo>
                  <a:cubicBezTo>
                    <a:pt x="134" y="67"/>
                    <a:pt x="101" y="134"/>
                    <a:pt x="1" y="234"/>
                  </a:cubicBezTo>
                  <a:cubicBezTo>
                    <a:pt x="101" y="201"/>
                    <a:pt x="134" y="101"/>
                    <a:pt x="201" y="1"/>
                  </a:cubicBezTo>
                  <a:close/>
                </a:path>
              </a:pathLst>
            </a:custGeom>
            <a:solidFill>
              <a:srgbClr val="D3C7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442"/>
            <p:cNvSpPr/>
            <p:nvPr/>
          </p:nvSpPr>
          <p:spPr>
            <a:xfrm>
              <a:off x="3161600" y="1816450"/>
              <a:ext cx="168475" cy="349700"/>
            </a:xfrm>
            <a:custGeom>
              <a:avLst/>
              <a:gdLst/>
              <a:ahLst/>
              <a:cxnLst/>
              <a:rect l="l" t="t" r="r" b="b"/>
              <a:pathLst>
                <a:path w="6739" h="13988" extrusionOk="0">
                  <a:moveTo>
                    <a:pt x="1601" y="1"/>
                  </a:moveTo>
                  <a:cubicBezTo>
                    <a:pt x="1223" y="1"/>
                    <a:pt x="1145" y="513"/>
                    <a:pt x="868" y="513"/>
                  </a:cubicBezTo>
                  <a:cubicBezTo>
                    <a:pt x="821" y="507"/>
                    <a:pt x="778" y="504"/>
                    <a:pt x="738" y="504"/>
                  </a:cubicBezTo>
                  <a:cubicBezTo>
                    <a:pt x="317" y="504"/>
                    <a:pt x="234" y="808"/>
                    <a:pt x="234" y="1113"/>
                  </a:cubicBezTo>
                  <a:cubicBezTo>
                    <a:pt x="234" y="1513"/>
                    <a:pt x="534" y="1680"/>
                    <a:pt x="868" y="1713"/>
                  </a:cubicBezTo>
                  <a:cubicBezTo>
                    <a:pt x="1368" y="1747"/>
                    <a:pt x="1501" y="2014"/>
                    <a:pt x="1568" y="2447"/>
                  </a:cubicBezTo>
                  <a:cubicBezTo>
                    <a:pt x="1735" y="3348"/>
                    <a:pt x="1301" y="4215"/>
                    <a:pt x="1535" y="5083"/>
                  </a:cubicBezTo>
                  <a:cubicBezTo>
                    <a:pt x="1635" y="5349"/>
                    <a:pt x="1301" y="5550"/>
                    <a:pt x="968" y="5550"/>
                  </a:cubicBezTo>
                  <a:cubicBezTo>
                    <a:pt x="667" y="5550"/>
                    <a:pt x="401" y="5616"/>
                    <a:pt x="200" y="5883"/>
                  </a:cubicBezTo>
                  <a:cubicBezTo>
                    <a:pt x="67" y="6017"/>
                    <a:pt x="0" y="6183"/>
                    <a:pt x="134" y="6350"/>
                  </a:cubicBezTo>
                  <a:cubicBezTo>
                    <a:pt x="184" y="6450"/>
                    <a:pt x="250" y="6492"/>
                    <a:pt x="326" y="6492"/>
                  </a:cubicBezTo>
                  <a:cubicBezTo>
                    <a:pt x="401" y="6492"/>
                    <a:pt x="484" y="6450"/>
                    <a:pt x="567" y="6383"/>
                  </a:cubicBezTo>
                  <a:cubicBezTo>
                    <a:pt x="705" y="6297"/>
                    <a:pt x="861" y="6229"/>
                    <a:pt x="979" y="6229"/>
                  </a:cubicBezTo>
                  <a:cubicBezTo>
                    <a:pt x="1090" y="6229"/>
                    <a:pt x="1168" y="6289"/>
                    <a:pt x="1168" y="6450"/>
                  </a:cubicBezTo>
                  <a:cubicBezTo>
                    <a:pt x="1201" y="6917"/>
                    <a:pt x="1535" y="7418"/>
                    <a:pt x="1168" y="7885"/>
                  </a:cubicBezTo>
                  <a:cubicBezTo>
                    <a:pt x="801" y="8385"/>
                    <a:pt x="834" y="8885"/>
                    <a:pt x="1134" y="9386"/>
                  </a:cubicBezTo>
                  <a:cubicBezTo>
                    <a:pt x="1335" y="9386"/>
                    <a:pt x="1668" y="9552"/>
                    <a:pt x="1601" y="9619"/>
                  </a:cubicBezTo>
                  <a:cubicBezTo>
                    <a:pt x="1368" y="9953"/>
                    <a:pt x="1835" y="10420"/>
                    <a:pt x="1435" y="10720"/>
                  </a:cubicBezTo>
                  <a:cubicBezTo>
                    <a:pt x="1335" y="10787"/>
                    <a:pt x="1168" y="11053"/>
                    <a:pt x="1268" y="11120"/>
                  </a:cubicBezTo>
                  <a:cubicBezTo>
                    <a:pt x="1968" y="11554"/>
                    <a:pt x="1535" y="12288"/>
                    <a:pt x="1835" y="12855"/>
                  </a:cubicBezTo>
                  <a:cubicBezTo>
                    <a:pt x="1898" y="12950"/>
                    <a:pt x="1842" y="13224"/>
                    <a:pt x="2034" y="13224"/>
                  </a:cubicBezTo>
                  <a:cubicBezTo>
                    <a:pt x="2045" y="13224"/>
                    <a:pt x="2056" y="13223"/>
                    <a:pt x="2068" y="13222"/>
                  </a:cubicBezTo>
                  <a:cubicBezTo>
                    <a:pt x="2369" y="13222"/>
                    <a:pt x="2369" y="13022"/>
                    <a:pt x="2335" y="12755"/>
                  </a:cubicBezTo>
                  <a:cubicBezTo>
                    <a:pt x="2169" y="12021"/>
                    <a:pt x="2335" y="11287"/>
                    <a:pt x="2936" y="10753"/>
                  </a:cubicBezTo>
                  <a:cubicBezTo>
                    <a:pt x="3103" y="10920"/>
                    <a:pt x="3369" y="11087"/>
                    <a:pt x="3103" y="11354"/>
                  </a:cubicBezTo>
                  <a:cubicBezTo>
                    <a:pt x="3036" y="11454"/>
                    <a:pt x="2869" y="11554"/>
                    <a:pt x="3036" y="11621"/>
                  </a:cubicBezTo>
                  <a:cubicBezTo>
                    <a:pt x="3703" y="12021"/>
                    <a:pt x="3536" y="12555"/>
                    <a:pt x="3503" y="13122"/>
                  </a:cubicBezTo>
                  <a:cubicBezTo>
                    <a:pt x="3436" y="13622"/>
                    <a:pt x="3870" y="13855"/>
                    <a:pt x="4270" y="13956"/>
                  </a:cubicBezTo>
                  <a:cubicBezTo>
                    <a:pt x="4342" y="13978"/>
                    <a:pt x="4405" y="13988"/>
                    <a:pt x="4461" y="13988"/>
                  </a:cubicBezTo>
                  <a:cubicBezTo>
                    <a:pt x="4745" y="13988"/>
                    <a:pt x="4843" y="13728"/>
                    <a:pt x="4870" y="13422"/>
                  </a:cubicBezTo>
                  <a:cubicBezTo>
                    <a:pt x="4904" y="13288"/>
                    <a:pt x="5004" y="13088"/>
                    <a:pt x="5071" y="13055"/>
                  </a:cubicBezTo>
                  <a:cubicBezTo>
                    <a:pt x="5738" y="12721"/>
                    <a:pt x="5905" y="11954"/>
                    <a:pt x="6305" y="11387"/>
                  </a:cubicBezTo>
                  <a:cubicBezTo>
                    <a:pt x="6405" y="11354"/>
                    <a:pt x="6572" y="11354"/>
                    <a:pt x="6505" y="11120"/>
                  </a:cubicBezTo>
                  <a:cubicBezTo>
                    <a:pt x="6171" y="10353"/>
                    <a:pt x="6005" y="9552"/>
                    <a:pt x="6672" y="8785"/>
                  </a:cubicBezTo>
                  <a:cubicBezTo>
                    <a:pt x="6738" y="8385"/>
                    <a:pt x="6305" y="8585"/>
                    <a:pt x="6205" y="8385"/>
                  </a:cubicBezTo>
                  <a:lnTo>
                    <a:pt x="6205" y="8185"/>
                  </a:lnTo>
                  <a:cubicBezTo>
                    <a:pt x="6005" y="8018"/>
                    <a:pt x="6205" y="7718"/>
                    <a:pt x="6005" y="7551"/>
                  </a:cubicBezTo>
                  <a:lnTo>
                    <a:pt x="6005" y="7351"/>
                  </a:lnTo>
                  <a:cubicBezTo>
                    <a:pt x="6205" y="7051"/>
                    <a:pt x="6472" y="6717"/>
                    <a:pt x="6171" y="6417"/>
                  </a:cubicBezTo>
                  <a:cubicBezTo>
                    <a:pt x="5671" y="5950"/>
                    <a:pt x="6071" y="5616"/>
                    <a:pt x="6171" y="5216"/>
                  </a:cubicBezTo>
                  <a:lnTo>
                    <a:pt x="5971" y="5016"/>
                  </a:lnTo>
                  <a:cubicBezTo>
                    <a:pt x="5838" y="4882"/>
                    <a:pt x="5871" y="4716"/>
                    <a:pt x="5738" y="4582"/>
                  </a:cubicBezTo>
                  <a:cubicBezTo>
                    <a:pt x="5738" y="4582"/>
                    <a:pt x="5704" y="4549"/>
                    <a:pt x="5704" y="4515"/>
                  </a:cubicBezTo>
                  <a:cubicBezTo>
                    <a:pt x="5671" y="4449"/>
                    <a:pt x="5704" y="4415"/>
                    <a:pt x="5738" y="4382"/>
                  </a:cubicBezTo>
                  <a:cubicBezTo>
                    <a:pt x="5704" y="4182"/>
                    <a:pt x="5704" y="3948"/>
                    <a:pt x="5704" y="3748"/>
                  </a:cubicBezTo>
                  <a:cubicBezTo>
                    <a:pt x="5571" y="3615"/>
                    <a:pt x="5471" y="3448"/>
                    <a:pt x="5304" y="3348"/>
                  </a:cubicBezTo>
                  <a:cubicBezTo>
                    <a:pt x="5037" y="3348"/>
                    <a:pt x="4837" y="3248"/>
                    <a:pt x="4704" y="3081"/>
                  </a:cubicBezTo>
                  <a:cubicBezTo>
                    <a:pt x="4504" y="2747"/>
                    <a:pt x="4037" y="2848"/>
                    <a:pt x="3803" y="2447"/>
                  </a:cubicBezTo>
                  <a:cubicBezTo>
                    <a:pt x="3503" y="1947"/>
                    <a:pt x="4003" y="1747"/>
                    <a:pt x="4070" y="1413"/>
                  </a:cubicBezTo>
                  <a:cubicBezTo>
                    <a:pt x="4128" y="1150"/>
                    <a:pt x="4033" y="861"/>
                    <a:pt x="3874" y="861"/>
                  </a:cubicBezTo>
                  <a:cubicBezTo>
                    <a:pt x="3851" y="861"/>
                    <a:pt x="3828" y="867"/>
                    <a:pt x="3803" y="879"/>
                  </a:cubicBezTo>
                  <a:cubicBezTo>
                    <a:pt x="3671" y="928"/>
                    <a:pt x="3558" y="949"/>
                    <a:pt x="3459" y="949"/>
                  </a:cubicBezTo>
                  <a:cubicBezTo>
                    <a:pt x="3082" y="949"/>
                    <a:pt x="2907" y="643"/>
                    <a:pt x="2669" y="379"/>
                  </a:cubicBezTo>
                  <a:cubicBezTo>
                    <a:pt x="2469" y="112"/>
                    <a:pt x="2068" y="46"/>
                    <a:pt x="1702" y="12"/>
                  </a:cubicBezTo>
                  <a:cubicBezTo>
                    <a:pt x="1666" y="5"/>
                    <a:pt x="1632" y="1"/>
                    <a:pt x="1601" y="1"/>
                  </a:cubicBezTo>
                  <a:close/>
                </a:path>
              </a:pathLst>
            </a:custGeom>
            <a:solidFill>
              <a:srgbClr val="FFC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442"/>
            <p:cNvSpPr/>
            <p:nvPr/>
          </p:nvSpPr>
          <p:spPr>
            <a:xfrm>
              <a:off x="3161600" y="2217875"/>
              <a:ext cx="157625" cy="415200"/>
            </a:xfrm>
            <a:custGeom>
              <a:avLst/>
              <a:gdLst/>
              <a:ahLst/>
              <a:cxnLst/>
              <a:rect l="l" t="t" r="r" b="b"/>
              <a:pathLst>
                <a:path w="6305" h="16608" extrusionOk="0">
                  <a:moveTo>
                    <a:pt x="901" y="0"/>
                  </a:moveTo>
                  <a:cubicBezTo>
                    <a:pt x="200" y="167"/>
                    <a:pt x="467" y="734"/>
                    <a:pt x="401" y="1201"/>
                  </a:cubicBezTo>
                  <a:cubicBezTo>
                    <a:pt x="334" y="2402"/>
                    <a:pt x="634" y="3669"/>
                    <a:pt x="334" y="4870"/>
                  </a:cubicBezTo>
                  <a:cubicBezTo>
                    <a:pt x="334" y="8106"/>
                    <a:pt x="301" y="11375"/>
                    <a:pt x="167" y="14610"/>
                  </a:cubicBezTo>
                  <a:cubicBezTo>
                    <a:pt x="134" y="15278"/>
                    <a:pt x="0" y="16011"/>
                    <a:pt x="534" y="16545"/>
                  </a:cubicBezTo>
                  <a:cubicBezTo>
                    <a:pt x="662" y="16588"/>
                    <a:pt x="778" y="16608"/>
                    <a:pt x="883" y="16608"/>
                  </a:cubicBezTo>
                  <a:cubicBezTo>
                    <a:pt x="1269" y="16608"/>
                    <a:pt x="1504" y="16338"/>
                    <a:pt x="1635" y="15945"/>
                  </a:cubicBezTo>
                  <a:cubicBezTo>
                    <a:pt x="1201" y="14744"/>
                    <a:pt x="1668" y="13376"/>
                    <a:pt x="2636" y="12943"/>
                  </a:cubicBezTo>
                  <a:cubicBezTo>
                    <a:pt x="2736" y="12476"/>
                    <a:pt x="2535" y="12109"/>
                    <a:pt x="2169" y="11875"/>
                  </a:cubicBezTo>
                  <a:cubicBezTo>
                    <a:pt x="2130" y="11849"/>
                    <a:pt x="2096" y="11839"/>
                    <a:pt x="2067" y="11839"/>
                  </a:cubicBezTo>
                  <a:cubicBezTo>
                    <a:pt x="1907" y="11839"/>
                    <a:pt x="1860" y="12151"/>
                    <a:pt x="1760" y="12151"/>
                  </a:cubicBezTo>
                  <a:cubicBezTo>
                    <a:pt x="1734" y="12151"/>
                    <a:pt x="1704" y="12130"/>
                    <a:pt x="1668" y="12075"/>
                  </a:cubicBezTo>
                  <a:cubicBezTo>
                    <a:pt x="1535" y="11909"/>
                    <a:pt x="1535" y="11542"/>
                    <a:pt x="1902" y="11408"/>
                  </a:cubicBezTo>
                  <a:cubicBezTo>
                    <a:pt x="1937" y="11401"/>
                    <a:pt x="1957" y="11399"/>
                    <a:pt x="1969" y="11399"/>
                  </a:cubicBezTo>
                  <a:cubicBezTo>
                    <a:pt x="2000" y="11399"/>
                    <a:pt x="1965" y="11418"/>
                    <a:pt x="1985" y="11418"/>
                  </a:cubicBezTo>
                  <a:cubicBezTo>
                    <a:pt x="1992" y="11418"/>
                    <a:pt x="2007" y="11415"/>
                    <a:pt x="2035" y="11408"/>
                  </a:cubicBezTo>
                  <a:cubicBezTo>
                    <a:pt x="2902" y="11241"/>
                    <a:pt x="3136" y="10975"/>
                    <a:pt x="2169" y="10508"/>
                  </a:cubicBezTo>
                  <a:cubicBezTo>
                    <a:pt x="2202" y="10407"/>
                    <a:pt x="2302" y="10341"/>
                    <a:pt x="2235" y="10207"/>
                  </a:cubicBezTo>
                  <a:cubicBezTo>
                    <a:pt x="1868" y="9974"/>
                    <a:pt x="1735" y="9640"/>
                    <a:pt x="1835" y="9207"/>
                  </a:cubicBezTo>
                  <a:cubicBezTo>
                    <a:pt x="2035" y="8072"/>
                    <a:pt x="2169" y="6972"/>
                    <a:pt x="2569" y="5904"/>
                  </a:cubicBezTo>
                  <a:cubicBezTo>
                    <a:pt x="3005" y="4939"/>
                    <a:pt x="3615" y="4293"/>
                    <a:pt x="4672" y="4293"/>
                  </a:cubicBezTo>
                  <a:cubicBezTo>
                    <a:pt x="4747" y="4293"/>
                    <a:pt x="4824" y="4296"/>
                    <a:pt x="4904" y="4303"/>
                  </a:cubicBezTo>
                  <a:cubicBezTo>
                    <a:pt x="4870" y="4170"/>
                    <a:pt x="4804" y="4036"/>
                    <a:pt x="4804" y="3903"/>
                  </a:cubicBezTo>
                  <a:cubicBezTo>
                    <a:pt x="4804" y="3838"/>
                    <a:pt x="4875" y="3787"/>
                    <a:pt x="4942" y="3787"/>
                  </a:cubicBezTo>
                  <a:cubicBezTo>
                    <a:pt x="4979" y="3787"/>
                    <a:pt x="5014" y="3801"/>
                    <a:pt x="5037" y="3836"/>
                  </a:cubicBezTo>
                  <a:cubicBezTo>
                    <a:pt x="5337" y="4203"/>
                    <a:pt x="5804" y="3903"/>
                    <a:pt x="6305" y="4336"/>
                  </a:cubicBezTo>
                  <a:cubicBezTo>
                    <a:pt x="6038" y="3636"/>
                    <a:pt x="6205" y="3102"/>
                    <a:pt x="6171" y="2635"/>
                  </a:cubicBezTo>
                  <a:cubicBezTo>
                    <a:pt x="6012" y="2566"/>
                    <a:pt x="5882" y="2536"/>
                    <a:pt x="5774" y="2536"/>
                  </a:cubicBezTo>
                  <a:cubicBezTo>
                    <a:pt x="5361" y="2536"/>
                    <a:pt x="5276" y="2979"/>
                    <a:pt x="5171" y="3402"/>
                  </a:cubicBezTo>
                  <a:cubicBezTo>
                    <a:pt x="4937" y="3369"/>
                    <a:pt x="4904" y="3236"/>
                    <a:pt x="4904" y="3169"/>
                  </a:cubicBezTo>
                  <a:cubicBezTo>
                    <a:pt x="4904" y="2769"/>
                    <a:pt x="4670" y="2769"/>
                    <a:pt x="4403" y="2735"/>
                  </a:cubicBezTo>
                  <a:cubicBezTo>
                    <a:pt x="4379" y="2734"/>
                    <a:pt x="4357" y="2733"/>
                    <a:pt x="4337" y="2733"/>
                  </a:cubicBezTo>
                  <a:cubicBezTo>
                    <a:pt x="3963" y="2733"/>
                    <a:pt x="4202" y="3011"/>
                    <a:pt x="4170" y="3169"/>
                  </a:cubicBezTo>
                  <a:cubicBezTo>
                    <a:pt x="4037" y="3436"/>
                    <a:pt x="3870" y="3603"/>
                    <a:pt x="3570" y="3736"/>
                  </a:cubicBezTo>
                  <a:cubicBezTo>
                    <a:pt x="3252" y="3848"/>
                    <a:pt x="2956" y="3939"/>
                    <a:pt x="2645" y="3939"/>
                  </a:cubicBezTo>
                  <a:cubicBezTo>
                    <a:pt x="2400" y="3939"/>
                    <a:pt x="2147" y="3883"/>
                    <a:pt x="1868" y="3736"/>
                  </a:cubicBezTo>
                  <a:cubicBezTo>
                    <a:pt x="1068" y="3336"/>
                    <a:pt x="1034" y="3436"/>
                    <a:pt x="1001" y="2535"/>
                  </a:cubicBezTo>
                  <a:cubicBezTo>
                    <a:pt x="934" y="1701"/>
                    <a:pt x="934" y="834"/>
                    <a:pt x="901" y="0"/>
                  </a:cubicBezTo>
                  <a:close/>
                </a:path>
              </a:pathLst>
            </a:custGeom>
            <a:solidFill>
              <a:srgbClr val="FEB5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442"/>
            <p:cNvSpPr/>
            <p:nvPr/>
          </p:nvSpPr>
          <p:spPr>
            <a:xfrm>
              <a:off x="3150750" y="2004125"/>
              <a:ext cx="40900" cy="186250"/>
            </a:xfrm>
            <a:custGeom>
              <a:avLst/>
              <a:gdLst/>
              <a:ahLst/>
              <a:cxnLst/>
              <a:rect l="l" t="t" r="r" b="b"/>
              <a:pathLst>
                <a:path w="1636" h="7450" extrusionOk="0">
                  <a:moveTo>
                    <a:pt x="816" y="0"/>
                  </a:moveTo>
                  <a:cubicBezTo>
                    <a:pt x="663" y="0"/>
                    <a:pt x="655" y="191"/>
                    <a:pt x="634" y="678"/>
                  </a:cubicBezTo>
                  <a:cubicBezTo>
                    <a:pt x="601" y="1578"/>
                    <a:pt x="434" y="2446"/>
                    <a:pt x="334" y="3380"/>
                  </a:cubicBezTo>
                  <a:cubicBezTo>
                    <a:pt x="234" y="4714"/>
                    <a:pt x="1" y="6082"/>
                    <a:pt x="101" y="7449"/>
                  </a:cubicBezTo>
                  <a:cubicBezTo>
                    <a:pt x="586" y="7389"/>
                    <a:pt x="547" y="6556"/>
                    <a:pt x="1138" y="6556"/>
                  </a:cubicBezTo>
                  <a:cubicBezTo>
                    <a:pt x="1197" y="6556"/>
                    <a:pt x="1262" y="6564"/>
                    <a:pt x="1335" y="6582"/>
                  </a:cubicBezTo>
                  <a:cubicBezTo>
                    <a:pt x="1635" y="6282"/>
                    <a:pt x="1502" y="5915"/>
                    <a:pt x="1502" y="5581"/>
                  </a:cubicBezTo>
                  <a:cubicBezTo>
                    <a:pt x="1468" y="4347"/>
                    <a:pt x="1435" y="3113"/>
                    <a:pt x="1635" y="1879"/>
                  </a:cubicBezTo>
                  <a:cubicBezTo>
                    <a:pt x="1635" y="1378"/>
                    <a:pt x="1602" y="878"/>
                    <a:pt x="1602" y="378"/>
                  </a:cubicBezTo>
                  <a:cubicBezTo>
                    <a:pt x="1502" y="344"/>
                    <a:pt x="1435" y="244"/>
                    <a:pt x="1335" y="211"/>
                  </a:cubicBezTo>
                  <a:cubicBezTo>
                    <a:pt x="1073" y="80"/>
                    <a:pt x="914" y="0"/>
                    <a:pt x="816" y="0"/>
                  </a:cubicBezTo>
                  <a:close/>
                </a:path>
              </a:pathLst>
            </a:custGeom>
            <a:solidFill>
              <a:srgbClr val="F4AC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442"/>
            <p:cNvSpPr/>
            <p:nvPr/>
          </p:nvSpPr>
          <p:spPr>
            <a:xfrm>
              <a:off x="3145750" y="2160875"/>
              <a:ext cx="40900" cy="177925"/>
            </a:xfrm>
            <a:custGeom>
              <a:avLst/>
              <a:gdLst/>
              <a:ahLst/>
              <a:cxnLst/>
              <a:rect l="l" t="t" r="r" b="b"/>
              <a:pathLst>
                <a:path w="1636" h="7117" extrusionOk="0">
                  <a:moveTo>
                    <a:pt x="848" y="1"/>
                  </a:moveTo>
                  <a:cubicBezTo>
                    <a:pt x="625" y="1"/>
                    <a:pt x="581" y="233"/>
                    <a:pt x="501" y="812"/>
                  </a:cubicBezTo>
                  <a:cubicBezTo>
                    <a:pt x="468" y="979"/>
                    <a:pt x="434" y="1113"/>
                    <a:pt x="301" y="1179"/>
                  </a:cubicBezTo>
                  <a:cubicBezTo>
                    <a:pt x="468" y="2347"/>
                    <a:pt x="134" y="3481"/>
                    <a:pt x="201" y="4548"/>
                  </a:cubicBezTo>
                  <a:cubicBezTo>
                    <a:pt x="1" y="4915"/>
                    <a:pt x="167" y="5182"/>
                    <a:pt x="134" y="5516"/>
                  </a:cubicBezTo>
                  <a:cubicBezTo>
                    <a:pt x="568" y="5983"/>
                    <a:pt x="801" y="6683"/>
                    <a:pt x="1335" y="7117"/>
                  </a:cubicBezTo>
                  <a:cubicBezTo>
                    <a:pt x="1502" y="6583"/>
                    <a:pt x="1535" y="6016"/>
                    <a:pt x="1502" y="5449"/>
                  </a:cubicBezTo>
                  <a:cubicBezTo>
                    <a:pt x="1468" y="4615"/>
                    <a:pt x="1435" y="3814"/>
                    <a:pt x="1435" y="2981"/>
                  </a:cubicBezTo>
                  <a:cubicBezTo>
                    <a:pt x="1435" y="2680"/>
                    <a:pt x="1368" y="2413"/>
                    <a:pt x="1635" y="2180"/>
                  </a:cubicBezTo>
                  <a:cubicBezTo>
                    <a:pt x="1635" y="1613"/>
                    <a:pt x="1602" y="1079"/>
                    <a:pt x="1602" y="479"/>
                  </a:cubicBezTo>
                  <a:cubicBezTo>
                    <a:pt x="1602" y="479"/>
                    <a:pt x="1602" y="445"/>
                    <a:pt x="1535" y="412"/>
                  </a:cubicBezTo>
                  <a:cubicBezTo>
                    <a:pt x="1502" y="345"/>
                    <a:pt x="1535" y="312"/>
                    <a:pt x="1602" y="279"/>
                  </a:cubicBezTo>
                  <a:cubicBezTo>
                    <a:pt x="1227" y="105"/>
                    <a:pt x="997" y="1"/>
                    <a:pt x="848" y="1"/>
                  </a:cubicBezTo>
                  <a:close/>
                </a:path>
              </a:pathLst>
            </a:custGeom>
            <a:solidFill>
              <a:srgbClr val="EEA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442"/>
            <p:cNvSpPr/>
            <p:nvPr/>
          </p:nvSpPr>
          <p:spPr>
            <a:xfrm>
              <a:off x="3179950" y="2168650"/>
              <a:ext cx="4175" cy="5050"/>
            </a:xfrm>
            <a:custGeom>
              <a:avLst/>
              <a:gdLst/>
              <a:ahLst/>
              <a:cxnLst/>
              <a:rect l="l" t="t" r="r" b="b"/>
              <a:pathLst>
                <a:path w="167" h="202" extrusionOk="0">
                  <a:moveTo>
                    <a:pt x="167" y="1"/>
                  </a:moveTo>
                  <a:cubicBezTo>
                    <a:pt x="0" y="68"/>
                    <a:pt x="0" y="134"/>
                    <a:pt x="167" y="201"/>
                  </a:cubicBezTo>
                  <a:lnTo>
                    <a:pt x="167" y="1"/>
                  </a:lnTo>
                  <a:close/>
                </a:path>
              </a:pathLst>
            </a:custGeom>
            <a:solidFill>
              <a:srgbClr val="F4AC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442"/>
            <p:cNvSpPr/>
            <p:nvPr/>
          </p:nvSpPr>
          <p:spPr>
            <a:xfrm>
              <a:off x="2886400" y="1085375"/>
              <a:ext cx="312750" cy="314900"/>
            </a:xfrm>
            <a:custGeom>
              <a:avLst/>
              <a:gdLst/>
              <a:ahLst/>
              <a:cxnLst/>
              <a:rect l="l" t="t" r="r" b="b"/>
              <a:pathLst>
                <a:path w="12510" h="12596" extrusionOk="0">
                  <a:moveTo>
                    <a:pt x="9507" y="1"/>
                  </a:moveTo>
                  <a:cubicBezTo>
                    <a:pt x="8873" y="34"/>
                    <a:pt x="8240" y="34"/>
                    <a:pt x="7639" y="34"/>
                  </a:cubicBezTo>
                  <a:cubicBezTo>
                    <a:pt x="7139" y="34"/>
                    <a:pt x="6639" y="168"/>
                    <a:pt x="6138" y="335"/>
                  </a:cubicBezTo>
                  <a:cubicBezTo>
                    <a:pt x="5971" y="601"/>
                    <a:pt x="5738" y="768"/>
                    <a:pt x="5504" y="935"/>
                  </a:cubicBezTo>
                  <a:cubicBezTo>
                    <a:pt x="5037" y="1168"/>
                    <a:pt x="4837" y="1635"/>
                    <a:pt x="4904" y="2169"/>
                  </a:cubicBezTo>
                  <a:cubicBezTo>
                    <a:pt x="5004" y="2770"/>
                    <a:pt x="5504" y="2803"/>
                    <a:pt x="5971" y="2870"/>
                  </a:cubicBezTo>
                  <a:cubicBezTo>
                    <a:pt x="5705" y="3170"/>
                    <a:pt x="5471" y="3337"/>
                    <a:pt x="5137" y="3337"/>
                  </a:cubicBezTo>
                  <a:cubicBezTo>
                    <a:pt x="5111" y="3335"/>
                    <a:pt x="5084" y="3335"/>
                    <a:pt x="5058" y="3335"/>
                  </a:cubicBezTo>
                  <a:cubicBezTo>
                    <a:pt x="4465" y="3335"/>
                    <a:pt x="4030" y="3690"/>
                    <a:pt x="3870" y="4137"/>
                  </a:cubicBezTo>
                  <a:cubicBezTo>
                    <a:pt x="3636" y="4804"/>
                    <a:pt x="3069" y="5205"/>
                    <a:pt x="2702" y="5705"/>
                  </a:cubicBezTo>
                  <a:cubicBezTo>
                    <a:pt x="2302" y="6339"/>
                    <a:pt x="1835" y="6339"/>
                    <a:pt x="1301" y="6506"/>
                  </a:cubicBezTo>
                  <a:cubicBezTo>
                    <a:pt x="1201" y="6539"/>
                    <a:pt x="1135" y="6606"/>
                    <a:pt x="1035" y="6672"/>
                  </a:cubicBezTo>
                  <a:cubicBezTo>
                    <a:pt x="701" y="7173"/>
                    <a:pt x="301" y="7706"/>
                    <a:pt x="1201" y="8107"/>
                  </a:cubicBezTo>
                  <a:cubicBezTo>
                    <a:pt x="1214" y="8110"/>
                    <a:pt x="1225" y="8111"/>
                    <a:pt x="1236" y="8111"/>
                  </a:cubicBezTo>
                  <a:cubicBezTo>
                    <a:pt x="1331" y="8111"/>
                    <a:pt x="1369" y="8002"/>
                    <a:pt x="1442" y="8002"/>
                  </a:cubicBezTo>
                  <a:cubicBezTo>
                    <a:pt x="1450" y="8002"/>
                    <a:pt x="1459" y="8004"/>
                    <a:pt x="1468" y="8007"/>
                  </a:cubicBezTo>
                  <a:cubicBezTo>
                    <a:pt x="1535" y="8040"/>
                    <a:pt x="1368" y="8140"/>
                    <a:pt x="1468" y="8207"/>
                  </a:cubicBezTo>
                  <a:cubicBezTo>
                    <a:pt x="2202" y="8974"/>
                    <a:pt x="2202" y="9007"/>
                    <a:pt x="1335" y="9641"/>
                  </a:cubicBezTo>
                  <a:cubicBezTo>
                    <a:pt x="1235" y="9708"/>
                    <a:pt x="1168" y="9775"/>
                    <a:pt x="1068" y="9808"/>
                  </a:cubicBezTo>
                  <a:cubicBezTo>
                    <a:pt x="1001" y="9841"/>
                    <a:pt x="901" y="9941"/>
                    <a:pt x="868" y="10008"/>
                  </a:cubicBezTo>
                  <a:cubicBezTo>
                    <a:pt x="467" y="10842"/>
                    <a:pt x="0" y="11643"/>
                    <a:pt x="901" y="12443"/>
                  </a:cubicBezTo>
                  <a:cubicBezTo>
                    <a:pt x="1092" y="12494"/>
                    <a:pt x="1293" y="12516"/>
                    <a:pt x="1496" y="12516"/>
                  </a:cubicBezTo>
                  <a:cubicBezTo>
                    <a:pt x="1825" y="12516"/>
                    <a:pt x="2160" y="12459"/>
                    <a:pt x="2469" y="12376"/>
                  </a:cubicBezTo>
                  <a:cubicBezTo>
                    <a:pt x="2802" y="12293"/>
                    <a:pt x="3144" y="12251"/>
                    <a:pt x="3486" y="12251"/>
                  </a:cubicBezTo>
                  <a:cubicBezTo>
                    <a:pt x="3828" y="12251"/>
                    <a:pt x="4170" y="12293"/>
                    <a:pt x="4504" y="12376"/>
                  </a:cubicBezTo>
                  <a:cubicBezTo>
                    <a:pt x="5571" y="12477"/>
                    <a:pt x="6672" y="12443"/>
                    <a:pt x="7706" y="12577"/>
                  </a:cubicBezTo>
                  <a:cubicBezTo>
                    <a:pt x="7845" y="12586"/>
                    <a:pt x="7984" y="12595"/>
                    <a:pt x="8121" y="12595"/>
                  </a:cubicBezTo>
                  <a:cubicBezTo>
                    <a:pt x="8479" y="12595"/>
                    <a:pt x="8827" y="12532"/>
                    <a:pt x="9140" y="12243"/>
                  </a:cubicBezTo>
                  <a:cubicBezTo>
                    <a:pt x="9232" y="12226"/>
                    <a:pt x="9326" y="12222"/>
                    <a:pt x="9420" y="12222"/>
                  </a:cubicBezTo>
                  <a:cubicBezTo>
                    <a:pt x="9515" y="12222"/>
                    <a:pt x="9609" y="12226"/>
                    <a:pt x="9703" y="12226"/>
                  </a:cubicBezTo>
                  <a:cubicBezTo>
                    <a:pt x="9891" y="12226"/>
                    <a:pt x="10074" y="12210"/>
                    <a:pt x="10241" y="12110"/>
                  </a:cubicBezTo>
                  <a:cubicBezTo>
                    <a:pt x="9974" y="10842"/>
                    <a:pt x="9908" y="10809"/>
                    <a:pt x="10408" y="9841"/>
                  </a:cubicBezTo>
                  <a:cubicBezTo>
                    <a:pt x="10641" y="9474"/>
                    <a:pt x="10541" y="9408"/>
                    <a:pt x="10274" y="9107"/>
                  </a:cubicBezTo>
                  <a:cubicBezTo>
                    <a:pt x="9674" y="8407"/>
                    <a:pt x="9807" y="7940"/>
                    <a:pt x="10641" y="7506"/>
                  </a:cubicBezTo>
                  <a:cubicBezTo>
                    <a:pt x="10741" y="7440"/>
                    <a:pt x="10942" y="7440"/>
                    <a:pt x="11075" y="7106"/>
                  </a:cubicBezTo>
                  <a:cubicBezTo>
                    <a:pt x="10805" y="6863"/>
                    <a:pt x="10644" y="6424"/>
                    <a:pt x="10222" y="6424"/>
                  </a:cubicBezTo>
                  <a:cubicBezTo>
                    <a:pt x="10122" y="6424"/>
                    <a:pt x="10008" y="6448"/>
                    <a:pt x="9874" y="6506"/>
                  </a:cubicBezTo>
                  <a:cubicBezTo>
                    <a:pt x="9838" y="6524"/>
                    <a:pt x="9803" y="6532"/>
                    <a:pt x="9769" y="6532"/>
                  </a:cubicBezTo>
                  <a:cubicBezTo>
                    <a:pt x="9616" y="6532"/>
                    <a:pt x="9489" y="6363"/>
                    <a:pt x="9407" y="6172"/>
                  </a:cubicBezTo>
                  <a:cubicBezTo>
                    <a:pt x="9074" y="5505"/>
                    <a:pt x="9140" y="4771"/>
                    <a:pt x="8907" y="4071"/>
                  </a:cubicBezTo>
                  <a:cubicBezTo>
                    <a:pt x="9040" y="3904"/>
                    <a:pt x="9207" y="3904"/>
                    <a:pt x="9374" y="3804"/>
                  </a:cubicBezTo>
                  <a:cubicBezTo>
                    <a:pt x="9874" y="3604"/>
                    <a:pt x="9974" y="3337"/>
                    <a:pt x="9741" y="2836"/>
                  </a:cubicBezTo>
                  <a:cubicBezTo>
                    <a:pt x="9507" y="2236"/>
                    <a:pt x="9507" y="2236"/>
                    <a:pt x="10174" y="2069"/>
                  </a:cubicBezTo>
                  <a:cubicBezTo>
                    <a:pt x="10575" y="1936"/>
                    <a:pt x="10975" y="1802"/>
                    <a:pt x="11008" y="1269"/>
                  </a:cubicBezTo>
                  <a:cubicBezTo>
                    <a:pt x="11042" y="902"/>
                    <a:pt x="11309" y="735"/>
                    <a:pt x="11675" y="735"/>
                  </a:cubicBezTo>
                  <a:cubicBezTo>
                    <a:pt x="11942" y="735"/>
                    <a:pt x="12209" y="668"/>
                    <a:pt x="12509" y="668"/>
                  </a:cubicBezTo>
                  <a:cubicBezTo>
                    <a:pt x="12509" y="635"/>
                    <a:pt x="12509" y="568"/>
                    <a:pt x="12476" y="501"/>
                  </a:cubicBezTo>
                  <a:cubicBezTo>
                    <a:pt x="12379" y="501"/>
                    <a:pt x="12286" y="510"/>
                    <a:pt x="12200" y="510"/>
                  </a:cubicBezTo>
                  <a:cubicBezTo>
                    <a:pt x="12048" y="510"/>
                    <a:pt x="11915" y="483"/>
                    <a:pt x="11809" y="335"/>
                  </a:cubicBezTo>
                  <a:cubicBezTo>
                    <a:pt x="11042" y="335"/>
                    <a:pt x="10341" y="301"/>
                    <a:pt x="9507" y="1"/>
                  </a:cubicBezTo>
                  <a:close/>
                </a:path>
              </a:pathLst>
            </a:custGeom>
            <a:solidFill>
              <a:srgbClr val="FF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442"/>
            <p:cNvSpPr/>
            <p:nvPr/>
          </p:nvSpPr>
          <p:spPr>
            <a:xfrm>
              <a:off x="2827350" y="1386150"/>
              <a:ext cx="514400" cy="69400"/>
            </a:xfrm>
            <a:custGeom>
              <a:avLst/>
              <a:gdLst/>
              <a:ahLst/>
              <a:cxnLst/>
              <a:rect l="l" t="t" r="r" b="b"/>
              <a:pathLst>
                <a:path w="20576" h="2776" extrusionOk="0">
                  <a:moveTo>
                    <a:pt x="7732" y="1"/>
                  </a:moveTo>
                  <a:cubicBezTo>
                    <a:pt x="7433" y="1"/>
                    <a:pt x="7133" y="13"/>
                    <a:pt x="6832" y="45"/>
                  </a:cubicBezTo>
                  <a:cubicBezTo>
                    <a:pt x="6640" y="29"/>
                    <a:pt x="6450" y="22"/>
                    <a:pt x="6262" y="22"/>
                  </a:cubicBezTo>
                  <a:cubicBezTo>
                    <a:pt x="4879" y="22"/>
                    <a:pt x="3583" y="419"/>
                    <a:pt x="2262" y="712"/>
                  </a:cubicBezTo>
                  <a:lnTo>
                    <a:pt x="2029" y="712"/>
                  </a:lnTo>
                  <a:cubicBezTo>
                    <a:pt x="1935" y="736"/>
                    <a:pt x="1874" y="760"/>
                    <a:pt x="1799" y="760"/>
                  </a:cubicBezTo>
                  <a:cubicBezTo>
                    <a:pt x="1768" y="760"/>
                    <a:pt x="1734" y="756"/>
                    <a:pt x="1695" y="746"/>
                  </a:cubicBezTo>
                  <a:cubicBezTo>
                    <a:pt x="1662" y="746"/>
                    <a:pt x="1595" y="712"/>
                    <a:pt x="1562" y="712"/>
                  </a:cubicBezTo>
                  <a:cubicBezTo>
                    <a:pt x="1495" y="646"/>
                    <a:pt x="1395" y="646"/>
                    <a:pt x="1328" y="646"/>
                  </a:cubicBezTo>
                  <a:cubicBezTo>
                    <a:pt x="1195" y="712"/>
                    <a:pt x="1062" y="712"/>
                    <a:pt x="995" y="779"/>
                  </a:cubicBezTo>
                  <a:cubicBezTo>
                    <a:pt x="861" y="913"/>
                    <a:pt x="728" y="979"/>
                    <a:pt x="561" y="1046"/>
                  </a:cubicBezTo>
                  <a:cubicBezTo>
                    <a:pt x="494" y="1079"/>
                    <a:pt x="394" y="1113"/>
                    <a:pt x="361" y="1213"/>
                  </a:cubicBezTo>
                  <a:cubicBezTo>
                    <a:pt x="50" y="1741"/>
                    <a:pt x="0" y="2154"/>
                    <a:pt x="696" y="2154"/>
                  </a:cubicBezTo>
                  <a:cubicBezTo>
                    <a:pt x="747" y="2154"/>
                    <a:pt x="802" y="2151"/>
                    <a:pt x="861" y="2147"/>
                  </a:cubicBezTo>
                  <a:cubicBezTo>
                    <a:pt x="1395" y="1780"/>
                    <a:pt x="2029" y="1913"/>
                    <a:pt x="2563" y="1746"/>
                  </a:cubicBezTo>
                  <a:cubicBezTo>
                    <a:pt x="3521" y="1454"/>
                    <a:pt x="4488" y="1375"/>
                    <a:pt x="5459" y="1375"/>
                  </a:cubicBezTo>
                  <a:cubicBezTo>
                    <a:pt x="6481" y="1375"/>
                    <a:pt x="7507" y="1462"/>
                    <a:pt x="8534" y="1480"/>
                  </a:cubicBezTo>
                  <a:cubicBezTo>
                    <a:pt x="9034" y="1446"/>
                    <a:pt x="9534" y="1446"/>
                    <a:pt x="10035" y="1446"/>
                  </a:cubicBezTo>
                  <a:cubicBezTo>
                    <a:pt x="10172" y="1495"/>
                    <a:pt x="10313" y="1510"/>
                    <a:pt x="10455" y="1510"/>
                  </a:cubicBezTo>
                  <a:cubicBezTo>
                    <a:pt x="10698" y="1510"/>
                    <a:pt x="10945" y="1466"/>
                    <a:pt x="11184" y="1466"/>
                  </a:cubicBezTo>
                  <a:cubicBezTo>
                    <a:pt x="11387" y="1466"/>
                    <a:pt x="11584" y="1497"/>
                    <a:pt x="11769" y="1613"/>
                  </a:cubicBezTo>
                  <a:cubicBezTo>
                    <a:pt x="12169" y="1613"/>
                    <a:pt x="12536" y="1613"/>
                    <a:pt x="12870" y="1780"/>
                  </a:cubicBezTo>
                  <a:cubicBezTo>
                    <a:pt x="13096" y="1870"/>
                    <a:pt x="13322" y="1906"/>
                    <a:pt x="13548" y="1906"/>
                  </a:cubicBezTo>
                  <a:cubicBezTo>
                    <a:pt x="13822" y="1906"/>
                    <a:pt x="14097" y="1853"/>
                    <a:pt x="14371" y="1780"/>
                  </a:cubicBezTo>
                  <a:cubicBezTo>
                    <a:pt x="14657" y="1747"/>
                    <a:pt x="14943" y="1732"/>
                    <a:pt x="15229" y="1732"/>
                  </a:cubicBezTo>
                  <a:cubicBezTo>
                    <a:pt x="16676" y="1732"/>
                    <a:pt x="18115" y="2113"/>
                    <a:pt x="19508" y="2447"/>
                  </a:cubicBezTo>
                  <a:cubicBezTo>
                    <a:pt x="19682" y="2512"/>
                    <a:pt x="19941" y="2776"/>
                    <a:pt x="20156" y="2776"/>
                  </a:cubicBezTo>
                  <a:cubicBezTo>
                    <a:pt x="20270" y="2776"/>
                    <a:pt x="20372" y="2701"/>
                    <a:pt x="20442" y="2480"/>
                  </a:cubicBezTo>
                  <a:cubicBezTo>
                    <a:pt x="20575" y="2113"/>
                    <a:pt x="20008" y="2080"/>
                    <a:pt x="19675" y="1980"/>
                  </a:cubicBezTo>
                  <a:cubicBezTo>
                    <a:pt x="18174" y="1546"/>
                    <a:pt x="16706" y="1113"/>
                    <a:pt x="15205" y="646"/>
                  </a:cubicBezTo>
                  <a:cubicBezTo>
                    <a:pt x="15069" y="680"/>
                    <a:pt x="14931" y="694"/>
                    <a:pt x="14794" y="694"/>
                  </a:cubicBezTo>
                  <a:cubicBezTo>
                    <a:pt x="14391" y="694"/>
                    <a:pt x="13994" y="570"/>
                    <a:pt x="13671" y="446"/>
                  </a:cubicBezTo>
                  <a:cubicBezTo>
                    <a:pt x="13414" y="364"/>
                    <a:pt x="13157" y="352"/>
                    <a:pt x="12903" y="352"/>
                  </a:cubicBezTo>
                  <a:cubicBezTo>
                    <a:pt x="12794" y="352"/>
                    <a:pt x="12686" y="354"/>
                    <a:pt x="12578" y="354"/>
                  </a:cubicBezTo>
                  <a:cubicBezTo>
                    <a:pt x="12219" y="354"/>
                    <a:pt x="11869" y="329"/>
                    <a:pt x="11536" y="112"/>
                  </a:cubicBezTo>
                  <a:cubicBezTo>
                    <a:pt x="11280" y="133"/>
                    <a:pt x="11026" y="142"/>
                    <a:pt x="10773" y="142"/>
                  </a:cubicBezTo>
                  <a:cubicBezTo>
                    <a:pt x="9747" y="142"/>
                    <a:pt x="8743" y="1"/>
                    <a:pt x="7732" y="1"/>
                  </a:cubicBezTo>
                  <a:close/>
                </a:path>
              </a:pathLst>
            </a:custGeom>
            <a:solidFill>
              <a:srgbClr val="E86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442"/>
            <p:cNvSpPr/>
            <p:nvPr/>
          </p:nvSpPr>
          <p:spPr>
            <a:xfrm>
              <a:off x="3321700" y="1158775"/>
              <a:ext cx="43400" cy="126775"/>
            </a:xfrm>
            <a:custGeom>
              <a:avLst/>
              <a:gdLst/>
              <a:ahLst/>
              <a:cxnLst/>
              <a:rect l="l" t="t" r="r" b="b"/>
              <a:pathLst>
                <a:path w="1736" h="5071" extrusionOk="0">
                  <a:moveTo>
                    <a:pt x="234" y="0"/>
                  </a:moveTo>
                  <a:cubicBezTo>
                    <a:pt x="1" y="234"/>
                    <a:pt x="501" y="634"/>
                    <a:pt x="68" y="834"/>
                  </a:cubicBezTo>
                  <a:cubicBezTo>
                    <a:pt x="835" y="1034"/>
                    <a:pt x="902" y="1068"/>
                    <a:pt x="601" y="1802"/>
                  </a:cubicBezTo>
                  <a:cubicBezTo>
                    <a:pt x="334" y="2402"/>
                    <a:pt x="902" y="2969"/>
                    <a:pt x="735" y="3536"/>
                  </a:cubicBezTo>
                  <a:cubicBezTo>
                    <a:pt x="668" y="3736"/>
                    <a:pt x="1002" y="3903"/>
                    <a:pt x="1235" y="4037"/>
                  </a:cubicBezTo>
                  <a:cubicBezTo>
                    <a:pt x="1635" y="4303"/>
                    <a:pt x="1268" y="4871"/>
                    <a:pt x="1669" y="5071"/>
                  </a:cubicBezTo>
                  <a:cubicBezTo>
                    <a:pt x="1735" y="3870"/>
                    <a:pt x="1302" y="2669"/>
                    <a:pt x="1335" y="1468"/>
                  </a:cubicBezTo>
                  <a:cubicBezTo>
                    <a:pt x="1002" y="1068"/>
                    <a:pt x="835" y="634"/>
                    <a:pt x="635" y="201"/>
                  </a:cubicBezTo>
                  <a:cubicBezTo>
                    <a:pt x="568" y="167"/>
                    <a:pt x="501" y="67"/>
                    <a:pt x="435" y="0"/>
                  </a:cubicBezTo>
                  <a:close/>
                </a:path>
              </a:pathLst>
            </a:custGeom>
            <a:solidFill>
              <a:srgbClr val="FFA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442"/>
            <p:cNvSpPr/>
            <p:nvPr/>
          </p:nvSpPr>
          <p:spPr>
            <a:xfrm>
              <a:off x="3102375" y="1186825"/>
              <a:ext cx="35900" cy="52875"/>
            </a:xfrm>
            <a:custGeom>
              <a:avLst/>
              <a:gdLst/>
              <a:ahLst/>
              <a:cxnLst/>
              <a:rect l="l" t="t" r="r" b="b"/>
              <a:pathLst>
                <a:path w="1436" h="2115" extrusionOk="0">
                  <a:moveTo>
                    <a:pt x="422" y="0"/>
                  </a:moveTo>
                  <a:cubicBezTo>
                    <a:pt x="375" y="0"/>
                    <a:pt x="323" y="4"/>
                    <a:pt x="268" y="13"/>
                  </a:cubicBezTo>
                  <a:cubicBezTo>
                    <a:pt x="34" y="780"/>
                    <a:pt x="1" y="1580"/>
                    <a:pt x="768" y="2114"/>
                  </a:cubicBezTo>
                  <a:cubicBezTo>
                    <a:pt x="1202" y="1780"/>
                    <a:pt x="1435" y="1447"/>
                    <a:pt x="1202" y="880"/>
                  </a:cubicBezTo>
                  <a:cubicBezTo>
                    <a:pt x="1049" y="482"/>
                    <a:pt x="952" y="0"/>
                    <a:pt x="422" y="0"/>
                  </a:cubicBezTo>
                  <a:close/>
                </a:path>
              </a:pathLst>
            </a:custGeom>
            <a:solidFill>
              <a:srgbClr val="EC70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442"/>
            <p:cNvSpPr/>
            <p:nvPr/>
          </p:nvSpPr>
          <p:spPr>
            <a:xfrm>
              <a:off x="3184100" y="1190775"/>
              <a:ext cx="21725" cy="35575"/>
            </a:xfrm>
            <a:custGeom>
              <a:avLst/>
              <a:gdLst/>
              <a:ahLst/>
              <a:cxnLst/>
              <a:rect l="l" t="t" r="r" b="b"/>
              <a:pathLst>
                <a:path w="869" h="1423" extrusionOk="0">
                  <a:moveTo>
                    <a:pt x="478" y="0"/>
                  </a:moveTo>
                  <a:cubicBezTo>
                    <a:pt x="333" y="0"/>
                    <a:pt x="213" y="90"/>
                    <a:pt x="134" y="221"/>
                  </a:cubicBezTo>
                  <a:cubicBezTo>
                    <a:pt x="1" y="388"/>
                    <a:pt x="68" y="588"/>
                    <a:pt x="68" y="889"/>
                  </a:cubicBezTo>
                  <a:cubicBezTo>
                    <a:pt x="68" y="1055"/>
                    <a:pt x="1" y="1389"/>
                    <a:pt x="401" y="1422"/>
                  </a:cubicBezTo>
                  <a:cubicBezTo>
                    <a:pt x="635" y="1422"/>
                    <a:pt x="768" y="1222"/>
                    <a:pt x="802" y="1022"/>
                  </a:cubicBezTo>
                  <a:cubicBezTo>
                    <a:pt x="835" y="789"/>
                    <a:pt x="868" y="588"/>
                    <a:pt x="868" y="388"/>
                  </a:cubicBezTo>
                  <a:cubicBezTo>
                    <a:pt x="868" y="221"/>
                    <a:pt x="802" y="55"/>
                    <a:pt x="601" y="21"/>
                  </a:cubicBezTo>
                  <a:cubicBezTo>
                    <a:pt x="559" y="7"/>
                    <a:pt x="517" y="0"/>
                    <a:pt x="478" y="0"/>
                  </a:cubicBezTo>
                  <a:close/>
                </a:path>
              </a:pathLst>
            </a:custGeom>
            <a:solidFill>
              <a:srgbClr val="ED6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442"/>
            <p:cNvSpPr/>
            <p:nvPr/>
          </p:nvSpPr>
          <p:spPr>
            <a:xfrm>
              <a:off x="3323375" y="1153775"/>
              <a:ext cx="5025" cy="5025"/>
            </a:xfrm>
            <a:custGeom>
              <a:avLst/>
              <a:gdLst/>
              <a:ahLst/>
              <a:cxnLst/>
              <a:rect l="l" t="t" r="r" b="b"/>
              <a:pathLst>
                <a:path w="201" h="201" extrusionOk="0">
                  <a:moveTo>
                    <a:pt x="1" y="0"/>
                  </a:moveTo>
                  <a:lnTo>
                    <a:pt x="201" y="200"/>
                  </a:lnTo>
                  <a:lnTo>
                    <a:pt x="201" y="0"/>
                  </a:lnTo>
                  <a:close/>
                </a:path>
              </a:pathLst>
            </a:custGeom>
            <a:solidFill>
              <a:srgbClr val="FFA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442"/>
            <p:cNvSpPr/>
            <p:nvPr/>
          </p:nvSpPr>
          <p:spPr>
            <a:xfrm>
              <a:off x="2858050" y="1433675"/>
              <a:ext cx="255200" cy="197950"/>
            </a:xfrm>
            <a:custGeom>
              <a:avLst/>
              <a:gdLst/>
              <a:ahLst/>
              <a:cxnLst/>
              <a:rect l="l" t="t" r="r" b="b"/>
              <a:pathLst>
                <a:path w="10208" h="7918" extrusionOk="0">
                  <a:moveTo>
                    <a:pt x="8742" y="1"/>
                  </a:moveTo>
                  <a:cubicBezTo>
                    <a:pt x="8633" y="1"/>
                    <a:pt x="8521" y="6"/>
                    <a:pt x="8406" y="12"/>
                  </a:cubicBezTo>
                  <a:cubicBezTo>
                    <a:pt x="7172" y="146"/>
                    <a:pt x="5871" y="12"/>
                    <a:pt x="4637" y="246"/>
                  </a:cubicBezTo>
                  <a:cubicBezTo>
                    <a:pt x="4261" y="337"/>
                    <a:pt x="3885" y="347"/>
                    <a:pt x="3508" y="347"/>
                  </a:cubicBezTo>
                  <a:cubicBezTo>
                    <a:pt x="3401" y="347"/>
                    <a:pt x="3293" y="346"/>
                    <a:pt x="3186" y="346"/>
                  </a:cubicBezTo>
                  <a:cubicBezTo>
                    <a:pt x="2702" y="346"/>
                    <a:pt x="2219" y="362"/>
                    <a:pt x="1735" y="546"/>
                  </a:cubicBezTo>
                  <a:cubicBezTo>
                    <a:pt x="1725" y="548"/>
                    <a:pt x="1714" y="549"/>
                    <a:pt x="1704" y="549"/>
                  </a:cubicBezTo>
                  <a:cubicBezTo>
                    <a:pt x="1608" y="549"/>
                    <a:pt x="1494" y="476"/>
                    <a:pt x="1366" y="476"/>
                  </a:cubicBezTo>
                  <a:cubicBezTo>
                    <a:pt x="1273" y="476"/>
                    <a:pt x="1173" y="514"/>
                    <a:pt x="1068" y="646"/>
                  </a:cubicBezTo>
                  <a:cubicBezTo>
                    <a:pt x="1061" y="652"/>
                    <a:pt x="1051" y="655"/>
                    <a:pt x="1038" y="655"/>
                  </a:cubicBezTo>
                  <a:cubicBezTo>
                    <a:pt x="958" y="655"/>
                    <a:pt x="762" y="552"/>
                    <a:pt x="576" y="552"/>
                  </a:cubicBezTo>
                  <a:cubicBezTo>
                    <a:pt x="474" y="552"/>
                    <a:pt x="375" y="583"/>
                    <a:pt x="301" y="679"/>
                  </a:cubicBezTo>
                  <a:cubicBezTo>
                    <a:pt x="367" y="1013"/>
                    <a:pt x="0" y="1380"/>
                    <a:pt x="200" y="1680"/>
                  </a:cubicBezTo>
                  <a:cubicBezTo>
                    <a:pt x="501" y="2080"/>
                    <a:pt x="567" y="2414"/>
                    <a:pt x="367" y="2848"/>
                  </a:cubicBezTo>
                  <a:cubicBezTo>
                    <a:pt x="167" y="3248"/>
                    <a:pt x="734" y="3682"/>
                    <a:pt x="367" y="4082"/>
                  </a:cubicBezTo>
                  <a:cubicBezTo>
                    <a:pt x="234" y="4415"/>
                    <a:pt x="367" y="4682"/>
                    <a:pt x="634" y="4916"/>
                  </a:cubicBezTo>
                  <a:cubicBezTo>
                    <a:pt x="744" y="4861"/>
                    <a:pt x="864" y="4817"/>
                    <a:pt x="966" y="4817"/>
                  </a:cubicBezTo>
                  <a:cubicBezTo>
                    <a:pt x="1113" y="4817"/>
                    <a:pt x="1221" y="4907"/>
                    <a:pt x="1201" y="5183"/>
                  </a:cubicBezTo>
                  <a:cubicBezTo>
                    <a:pt x="1168" y="5583"/>
                    <a:pt x="667" y="5683"/>
                    <a:pt x="534" y="5983"/>
                  </a:cubicBezTo>
                  <a:cubicBezTo>
                    <a:pt x="401" y="6250"/>
                    <a:pt x="1034" y="6450"/>
                    <a:pt x="734" y="6884"/>
                  </a:cubicBezTo>
                  <a:cubicBezTo>
                    <a:pt x="734" y="6917"/>
                    <a:pt x="701" y="6917"/>
                    <a:pt x="701" y="6951"/>
                  </a:cubicBezTo>
                  <a:cubicBezTo>
                    <a:pt x="367" y="7784"/>
                    <a:pt x="401" y="7851"/>
                    <a:pt x="1368" y="7918"/>
                  </a:cubicBezTo>
                  <a:cubicBezTo>
                    <a:pt x="3011" y="7563"/>
                    <a:pt x="4686" y="7116"/>
                    <a:pt x="6421" y="7116"/>
                  </a:cubicBezTo>
                  <a:cubicBezTo>
                    <a:pt x="6483" y="7116"/>
                    <a:pt x="6544" y="7116"/>
                    <a:pt x="6605" y="7117"/>
                  </a:cubicBezTo>
                  <a:cubicBezTo>
                    <a:pt x="7539" y="7117"/>
                    <a:pt x="8506" y="7084"/>
                    <a:pt x="9474" y="7051"/>
                  </a:cubicBezTo>
                  <a:cubicBezTo>
                    <a:pt x="9507" y="6850"/>
                    <a:pt x="9540" y="6684"/>
                    <a:pt x="9540" y="6517"/>
                  </a:cubicBezTo>
                  <a:cubicBezTo>
                    <a:pt x="9574" y="6150"/>
                    <a:pt x="9907" y="5616"/>
                    <a:pt x="9674" y="5416"/>
                  </a:cubicBezTo>
                  <a:cubicBezTo>
                    <a:pt x="9073" y="4982"/>
                    <a:pt x="9374" y="4415"/>
                    <a:pt x="9340" y="3915"/>
                  </a:cubicBezTo>
                  <a:cubicBezTo>
                    <a:pt x="9307" y="3315"/>
                    <a:pt x="9307" y="2748"/>
                    <a:pt x="9707" y="2147"/>
                  </a:cubicBezTo>
                  <a:cubicBezTo>
                    <a:pt x="9907" y="1814"/>
                    <a:pt x="10208" y="1180"/>
                    <a:pt x="9874" y="579"/>
                  </a:cubicBezTo>
                  <a:cubicBezTo>
                    <a:pt x="9604" y="93"/>
                    <a:pt x="9203" y="1"/>
                    <a:pt x="8742" y="1"/>
                  </a:cubicBezTo>
                  <a:close/>
                </a:path>
              </a:pathLst>
            </a:custGeom>
            <a:solidFill>
              <a:srgbClr val="EAD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442"/>
            <p:cNvSpPr/>
            <p:nvPr/>
          </p:nvSpPr>
          <p:spPr>
            <a:xfrm>
              <a:off x="2796325" y="1632825"/>
              <a:ext cx="470375" cy="67625"/>
            </a:xfrm>
            <a:custGeom>
              <a:avLst/>
              <a:gdLst/>
              <a:ahLst/>
              <a:cxnLst/>
              <a:rect l="l" t="t" r="r" b="b"/>
              <a:pathLst>
                <a:path w="18815" h="2705" extrusionOk="0">
                  <a:moveTo>
                    <a:pt x="9171" y="0"/>
                  </a:moveTo>
                  <a:cubicBezTo>
                    <a:pt x="6874" y="0"/>
                    <a:pt x="4622" y="317"/>
                    <a:pt x="2369" y="1019"/>
                  </a:cubicBezTo>
                  <a:cubicBezTo>
                    <a:pt x="2059" y="1076"/>
                    <a:pt x="1773" y="1275"/>
                    <a:pt x="1450" y="1275"/>
                  </a:cubicBezTo>
                  <a:cubicBezTo>
                    <a:pt x="1391" y="1275"/>
                    <a:pt x="1330" y="1268"/>
                    <a:pt x="1268" y="1253"/>
                  </a:cubicBezTo>
                  <a:cubicBezTo>
                    <a:pt x="1256" y="1227"/>
                    <a:pt x="1233" y="1211"/>
                    <a:pt x="1200" y="1211"/>
                  </a:cubicBezTo>
                  <a:cubicBezTo>
                    <a:pt x="1148" y="1211"/>
                    <a:pt x="1070" y="1251"/>
                    <a:pt x="968" y="1353"/>
                  </a:cubicBezTo>
                  <a:cubicBezTo>
                    <a:pt x="835" y="1386"/>
                    <a:pt x="768" y="1453"/>
                    <a:pt x="668" y="1520"/>
                  </a:cubicBezTo>
                  <a:cubicBezTo>
                    <a:pt x="368" y="1753"/>
                    <a:pt x="1" y="1920"/>
                    <a:pt x="101" y="2420"/>
                  </a:cubicBezTo>
                  <a:cubicBezTo>
                    <a:pt x="101" y="2520"/>
                    <a:pt x="134" y="2587"/>
                    <a:pt x="134" y="2687"/>
                  </a:cubicBezTo>
                  <a:cubicBezTo>
                    <a:pt x="245" y="2699"/>
                    <a:pt x="352" y="2704"/>
                    <a:pt x="457" y="2704"/>
                  </a:cubicBezTo>
                  <a:cubicBezTo>
                    <a:pt x="955" y="2704"/>
                    <a:pt x="1401" y="2580"/>
                    <a:pt x="1869" y="2387"/>
                  </a:cubicBezTo>
                  <a:cubicBezTo>
                    <a:pt x="3370" y="1753"/>
                    <a:pt x="4871" y="1253"/>
                    <a:pt x="6472" y="1053"/>
                  </a:cubicBezTo>
                  <a:cubicBezTo>
                    <a:pt x="7393" y="865"/>
                    <a:pt x="8325" y="783"/>
                    <a:pt x="9249" y="783"/>
                  </a:cubicBezTo>
                  <a:cubicBezTo>
                    <a:pt x="9965" y="783"/>
                    <a:pt x="10677" y="832"/>
                    <a:pt x="11376" y="919"/>
                  </a:cubicBezTo>
                  <a:cubicBezTo>
                    <a:pt x="11431" y="913"/>
                    <a:pt x="11487" y="911"/>
                    <a:pt x="11542" y="911"/>
                  </a:cubicBezTo>
                  <a:cubicBezTo>
                    <a:pt x="11873" y="911"/>
                    <a:pt x="12194" y="1001"/>
                    <a:pt x="12507" y="1001"/>
                  </a:cubicBezTo>
                  <a:cubicBezTo>
                    <a:pt x="12735" y="1001"/>
                    <a:pt x="12959" y="953"/>
                    <a:pt x="13177" y="786"/>
                  </a:cubicBezTo>
                  <a:cubicBezTo>
                    <a:pt x="13260" y="777"/>
                    <a:pt x="13342" y="773"/>
                    <a:pt x="13422" y="773"/>
                  </a:cubicBezTo>
                  <a:cubicBezTo>
                    <a:pt x="13663" y="773"/>
                    <a:pt x="13894" y="811"/>
                    <a:pt x="14144" y="886"/>
                  </a:cubicBezTo>
                  <a:cubicBezTo>
                    <a:pt x="15679" y="1219"/>
                    <a:pt x="17213" y="1586"/>
                    <a:pt x="18814" y="1686"/>
                  </a:cubicBezTo>
                  <a:cubicBezTo>
                    <a:pt x="17980" y="1019"/>
                    <a:pt x="16980" y="719"/>
                    <a:pt x="15946" y="452"/>
                  </a:cubicBezTo>
                  <a:cubicBezTo>
                    <a:pt x="14011" y="19"/>
                    <a:pt x="12043" y="85"/>
                    <a:pt x="10141" y="19"/>
                  </a:cubicBezTo>
                  <a:cubicBezTo>
                    <a:pt x="9817" y="6"/>
                    <a:pt x="9494" y="0"/>
                    <a:pt x="9171" y="0"/>
                  </a:cubicBezTo>
                  <a:close/>
                </a:path>
              </a:pathLst>
            </a:custGeom>
            <a:solidFill>
              <a:srgbClr val="EB9E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442"/>
            <p:cNvSpPr/>
            <p:nvPr/>
          </p:nvSpPr>
          <p:spPr>
            <a:xfrm>
              <a:off x="2783000" y="1516250"/>
              <a:ext cx="90925" cy="59475"/>
            </a:xfrm>
            <a:custGeom>
              <a:avLst/>
              <a:gdLst/>
              <a:ahLst/>
              <a:cxnLst/>
              <a:rect l="l" t="t" r="r" b="b"/>
              <a:pathLst>
                <a:path w="3637" h="2379" extrusionOk="0">
                  <a:moveTo>
                    <a:pt x="1569" y="0"/>
                  </a:moveTo>
                  <a:cubicBezTo>
                    <a:pt x="1260" y="0"/>
                    <a:pt x="974" y="160"/>
                    <a:pt x="701" y="412"/>
                  </a:cubicBezTo>
                  <a:cubicBezTo>
                    <a:pt x="300" y="846"/>
                    <a:pt x="0" y="1346"/>
                    <a:pt x="434" y="1913"/>
                  </a:cubicBezTo>
                  <a:cubicBezTo>
                    <a:pt x="717" y="2215"/>
                    <a:pt x="1022" y="2378"/>
                    <a:pt x="1348" y="2378"/>
                  </a:cubicBezTo>
                  <a:cubicBezTo>
                    <a:pt x="1598" y="2378"/>
                    <a:pt x="1860" y="2282"/>
                    <a:pt x="2135" y="2080"/>
                  </a:cubicBezTo>
                  <a:cubicBezTo>
                    <a:pt x="2345" y="1891"/>
                    <a:pt x="2555" y="1755"/>
                    <a:pt x="2798" y="1755"/>
                  </a:cubicBezTo>
                  <a:cubicBezTo>
                    <a:pt x="2941" y="1755"/>
                    <a:pt x="3096" y="1802"/>
                    <a:pt x="3269" y="1913"/>
                  </a:cubicBezTo>
                  <a:cubicBezTo>
                    <a:pt x="3324" y="1947"/>
                    <a:pt x="3370" y="1962"/>
                    <a:pt x="3409" y="1962"/>
                  </a:cubicBezTo>
                  <a:cubicBezTo>
                    <a:pt x="3562" y="1962"/>
                    <a:pt x="3610" y="1739"/>
                    <a:pt x="3636" y="1579"/>
                  </a:cubicBezTo>
                  <a:cubicBezTo>
                    <a:pt x="3636" y="1279"/>
                    <a:pt x="3536" y="1012"/>
                    <a:pt x="3369" y="745"/>
                  </a:cubicBezTo>
                  <a:cubicBezTo>
                    <a:pt x="2969" y="579"/>
                    <a:pt x="2535" y="412"/>
                    <a:pt x="2135" y="178"/>
                  </a:cubicBezTo>
                  <a:cubicBezTo>
                    <a:pt x="1938" y="55"/>
                    <a:pt x="1749" y="0"/>
                    <a:pt x="1569" y="0"/>
                  </a:cubicBezTo>
                  <a:close/>
                </a:path>
              </a:pathLst>
            </a:custGeom>
            <a:solidFill>
              <a:srgbClr val="F7E4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442"/>
            <p:cNvSpPr/>
            <p:nvPr/>
          </p:nvSpPr>
          <p:spPr>
            <a:xfrm>
              <a:off x="2765425" y="1410725"/>
              <a:ext cx="83475" cy="54525"/>
            </a:xfrm>
            <a:custGeom>
              <a:avLst/>
              <a:gdLst/>
              <a:ahLst/>
              <a:cxnLst/>
              <a:rect l="l" t="t" r="r" b="b"/>
              <a:pathLst>
                <a:path w="3339" h="2181" extrusionOk="0">
                  <a:moveTo>
                    <a:pt x="2883" y="0"/>
                  </a:moveTo>
                  <a:cubicBezTo>
                    <a:pt x="2812" y="0"/>
                    <a:pt x="2742" y="42"/>
                    <a:pt x="2671" y="130"/>
                  </a:cubicBezTo>
                  <a:cubicBezTo>
                    <a:pt x="2538" y="230"/>
                    <a:pt x="2571" y="430"/>
                    <a:pt x="2471" y="563"/>
                  </a:cubicBezTo>
                  <a:cubicBezTo>
                    <a:pt x="2322" y="655"/>
                    <a:pt x="2165" y="676"/>
                    <a:pt x="2009" y="676"/>
                  </a:cubicBezTo>
                  <a:cubicBezTo>
                    <a:pt x="1878" y="676"/>
                    <a:pt x="1748" y="661"/>
                    <a:pt x="1623" y="661"/>
                  </a:cubicBezTo>
                  <a:cubicBezTo>
                    <a:pt x="1460" y="661"/>
                    <a:pt x="1306" y="686"/>
                    <a:pt x="1170" y="797"/>
                  </a:cubicBezTo>
                  <a:lnTo>
                    <a:pt x="970" y="797"/>
                  </a:lnTo>
                  <a:cubicBezTo>
                    <a:pt x="737" y="930"/>
                    <a:pt x="470" y="997"/>
                    <a:pt x="336" y="1264"/>
                  </a:cubicBezTo>
                  <a:cubicBezTo>
                    <a:pt x="76" y="1974"/>
                    <a:pt x="0" y="2180"/>
                    <a:pt x="349" y="2180"/>
                  </a:cubicBezTo>
                  <a:cubicBezTo>
                    <a:pt x="491" y="2180"/>
                    <a:pt x="704" y="2146"/>
                    <a:pt x="1003" y="2098"/>
                  </a:cubicBezTo>
                  <a:cubicBezTo>
                    <a:pt x="1570" y="1998"/>
                    <a:pt x="2071" y="1597"/>
                    <a:pt x="2671" y="1597"/>
                  </a:cubicBezTo>
                  <a:cubicBezTo>
                    <a:pt x="2871" y="1464"/>
                    <a:pt x="3138" y="1297"/>
                    <a:pt x="3338" y="1164"/>
                  </a:cubicBezTo>
                  <a:cubicBezTo>
                    <a:pt x="2738" y="830"/>
                    <a:pt x="2738" y="830"/>
                    <a:pt x="3072" y="96"/>
                  </a:cubicBezTo>
                  <a:cubicBezTo>
                    <a:pt x="3009" y="33"/>
                    <a:pt x="2946" y="0"/>
                    <a:pt x="2883" y="0"/>
                  </a:cubicBezTo>
                  <a:close/>
                </a:path>
              </a:pathLst>
            </a:custGeom>
            <a:solidFill>
              <a:srgbClr val="EC7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442"/>
            <p:cNvSpPr/>
            <p:nvPr/>
          </p:nvSpPr>
          <p:spPr>
            <a:xfrm>
              <a:off x="2787150" y="1564050"/>
              <a:ext cx="70075" cy="37325"/>
            </a:xfrm>
            <a:custGeom>
              <a:avLst/>
              <a:gdLst/>
              <a:ahLst/>
              <a:cxnLst/>
              <a:rect l="l" t="t" r="r" b="b"/>
              <a:pathLst>
                <a:path w="2803" h="1493" extrusionOk="0">
                  <a:moveTo>
                    <a:pt x="268" y="1"/>
                  </a:moveTo>
                  <a:lnTo>
                    <a:pt x="268" y="1"/>
                  </a:lnTo>
                  <a:cubicBezTo>
                    <a:pt x="1" y="468"/>
                    <a:pt x="1" y="968"/>
                    <a:pt x="468" y="1202"/>
                  </a:cubicBezTo>
                  <a:cubicBezTo>
                    <a:pt x="771" y="1328"/>
                    <a:pt x="1112" y="1493"/>
                    <a:pt x="1463" y="1493"/>
                  </a:cubicBezTo>
                  <a:cubicBezTo>
                    <a:pt x="1576" y="1493"/>
                    <a:pt x="1689" y="1476"/>
                    <a:pt x="1802" y="1435"/>
                  </a:cubicBezTo>
                  <a:cubicBezTo>
                    <a:pt x="2169" y="1235"/>
                    <a:pt x="2770" y="1302"/>
                    <a:pt x="2803" y="768"/>
                  </a:cubicBezTo>
                  <a:cubicBezTo>
                    <a:pt x="2803" y="268"/>
                    <a:pt x="2203" y="435"/>
                    <a:pt x="1969" y="168"/>
                  </a:cubicBezTo>
                  <a:cubicBezTo>
                    <a:pt x="1795" y="177"/>
                    <a:pt x="1624" y="184"/>
                    <a:pt x="1455" y="184"/>
                  </a:cubicBezTo>
                  <a:cubicBezTo>
                    <a:pt x="1043" y="184"/>
                    <a:pt x="647" y="143"/>
                    <a:pt x="268" y="1"/>
                  </a:cubicBezTo>
                  <a:close/>
                </a:path>
              </a:pathLst>
            </a:custGeom>
            <a:solidFill>
              <a:srgbClr val="DEB4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442"/>
            <p:cNvSpPr/>
            <p:nvPr/>
          </p:nvSpPr>
          <p:spPr>
            <a:xfrm>
              <a:off x="2775475" y="1655800"/>
              <a:ext cx="42575" cy="38375"/>
            </a:xfrm>
            <a:custGeom>
              <a:avLst/>
              <a:gdLst/>
              <a:ahLst/>
              <a:cxnLst/>
              <a:rect l="l" t="t" r="r" b="b"/>
              <a:pathLst>
                <a:path w="1703" h="1535" extrusionOk="0">
                  <a:moveTo>
                    <a:pt x="1335" y="0"/>
                  </a:moveTo>
                  <a:cubicBezTo>
                    <a:pt x="1335" y="501"/>
                    <a:pt x="968" y="701"/>
                    <a:pt x="535" y="834"/>
                  </a:cubicBezTo>
                  <a:cubicBezTo>
                    <a:pt x="168" y="968"/>
                    <a:pt x="1" y="1168"/>
                    <a:pt x="34" y="1535"/>
                  </a:cubicBezTo>
                  <a:cubicBezTo>
                    <a:pt x="401" y="1501"/>
                    <a:pt x="701" y="1501"/>
                    <a:pt x="1068" y="1468"/>
                  </a:cubicBezTo>
                  <a:cubicBezTo>
                    <a:pt x="1235" y="1134"/>
                    <a:pt x="1669" y="1001"/>
                    <a:pt x="1635" y="534"/>
                  </a:cubicBezTo>
                  <a:cubicBezTo>
                    <a:pt x="1335" y="467"/>
                    <a:pt x="1702" y="67"/>
                    <a:pt x="1335" y="0"/>
                  </a:cubicBezTo>
                  <a:close/>
                </a:path>
              </a:pathLst>
            </a:custGeom>
            <a:solidFill>
              <a:srgbClr val="E1BE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442"/>
            <p:cNvSpPr/>
            <p:nvPr/>
          </p:nvSpPr>
          <p:spPr>
            <a:xfrm>
              <a:off x="2760475" y="1442300"/>
              <a:ext cx="30050" cy="27550"/>
            </a:xfrm>
            <a:custGeom>
              <a:avLst/>
              <a:gdLst/>
              <a:ahLst/>
              <a:cxnLst/>
              <a:rect l="l" t="t" r="r" b="b"/>
              <a:pathLst>
                <a:path w="1202" h="1102" extrusionOk="0">
                  <a:moveTo>
                    <a:pt x="534" y="1"/>
                  </a:moveTo>
                  <a:lnTo>
                    <a:pt x="534" y="1"/>
                  </a:lnTo>
                  <a:cubicBezTo>
                    <a:pt x="1" y="535"/>
                    <a:pt x="1" y="735"/>
                    <a:pt x="568" y="1102"/>
                  </a:cubicBezTo>
                  <a:cubicBezTo>
                    <a:pt x="834" y="1068"/>
                    <a:pt x="1035" y="1068"/>
                    <a:pt x="1201" y="868"/>
                  </a:cubicBezTo>
                  <a:cubicBezTo>
                    <a:pt x="501" y="835"/>
                    <a:pt x="501" y="835"/>
                    <a:pt x="534" y="134"/>
                  </a:cubicBezTo>
                  <a:lnTo>
                    <a:pt x="534" y="1"/>
                  </a:lnTo>
                  <a:close/>
                </a:path>
              </a:pathLst>
            </a:custGeom>
            <a:solidFill>
              <a:srgbClr val="FF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442"/>
            <p:cNvSpPr/>
            <p:nvPr/>
          </p:nvSpPr>
          <p:spPr>
            <a:xfrm>
              <a:off x="2823025" y="1654125"/>
              <a:ext cx="15025" cy="10025"/>
            </a:xfrm>
            <a:custGeom>
              <a:avLst/>
              <a:gdLst/>
              <a:ahLst/>
              <a:cxnLst/>
              <a:rect l="l" t="t" r="r" b="b"/>
              <a:pathLst>
                <a:path w="601" h="401" extrusionOk="0">
                  <a:moveTo>
                    <a:pt x="601" y="1"/>
                  </a:moveTo>
                  <a:cubicBezTo>
                    <a:pt x="334" y="1"/>
                    <a:pt x="0" y="1"/>
                    <a:pt x="0" y="401"/>
                  </a:cubicBezTo>
                  <a:lnTo>
                    <a:pt x="200" y="401"/>
                  </a:lnTo>
                  <a:cubicBezTo>
                    <a:pt x="367" y="267"/>
                    <a:pt x="501" y="134"/>
                    <a:pt x="601" y="1"/>
                  </a:cubicBezTo>
                  <a:close/>
                </a:path>
              </a:pathLst>
            </a:custGeom>
            <a:solidFill>
              <a:srgbClr val="E1BE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442"/>
            <p:cNvSpPr/>
            <p:nvPr/>
          </p:nvSpPr>
          <p:spPr>
            <a:xfrm>
              <a:off x="2844700" y="1648300"/>
              <a:ext cx="5025" cy="5850"/>
            </a:xfrm>
            <a:custGeom>
              <a:avLst/>
              <a:gdLst/>
              <a:ahLst/>
              <a:cxnLst/>
              <a:rect l="l" t="t" r="r" b="b"/>
              <a:pathLst>
                <a:path w="201" h="234" extrusionOk="0">
                  <a:moveTo>
                    <a:pt x="201" y="0"/>
                  </a:moveTo>
                  <a:lnTo>
                    <a:pt x="201" y="0"/>
                  </a:lnTo>
                  <a:cubicBezTo>
                    <a:pt x="134" y="67"/>
                    <a:pt x="34" y="133"/>
                    <a:pt x="1" y="234"/>
                  </a:cubicBezTo>
                  <a:cubicBezTo>
                    <a:pt x="34" y="133"/>
                    <a:pt x="134" y="100"/>
                    <a:pt x="201" y="0"/>
                  </a:cubicBezTo>
                  <a:close/>
                </a:path>
              </a:pathLst>
            </a:custGeom>
            <a:solidFill>
              <a:srgbClr val="E1BE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442"/>
            <p:cNvSpPr/>
            <p:nvPr/>
          </p:nvSpPr>
          <p:spPr>
            <a:xfrm>
              <a:off x="4720475" y="3388800"/>
              <a:ext cx="189900" cy="128925"/>
            </a:xfrm>
            <a:custGeom>
              <a:avLst/>
              <a:gdLst/>
              <a:ahLst/>
              <a:cxnLst/>
              <a:rect l="l" t="t" r="r" b="b"/>
              <a:pathLst>
                <a:path w="7596" h="5157" extrusionOk="0">
                  <a:moveTo>
                    <a:pt x="4867" y="0"/>
                  </a:moveTo>
                  <a:cubicBezTo>
                    <a:pt x="4823" y="0"/>
                    <a:pt x="4782" y="8"/>
                    <a:pt x="4760" y="30"/>
                  </a:cubicBezTo>
                  <a:cubicBezTo>
                    <a:pt x="4678" y="88"/>
                    <a:pt x="4595" y="107"/>
                    <a:pt x="4512" y="107"/>
                  </a:cubicBezTo>
                  <a:cubicBezTo>
                    <a:pt x="4348" y="107"/>
                    <a:pt x="4179" y="34"/>
                    <a:pt x="3993" y="34"/>
                  </a:cubicBezTo>
                  <a:cubicBezTo>
                    <a:pt x="3888" y="34"/>
                    <a:pt x="3777" y="57"/>
                    <a:pt x="3659" y="130"/>
                  </a:cubicBezTo>
                  <a:cubicBezTo>
                    <a:pt x="4193" y="330"/>
                    <a:pt x="4526" y="564"/>
                    <a:pt x="4026" y="1031"/>
                  </a:cubicBezTo>
                  <a:cubicBezTo>
                    <a:pt x="3759" y="1264"/>
                    <a:pt x="3726" y="1698"/>
                    <a:pt x="3692" y="2065"/>
                  </a:cubicBezTo>
                  <a:cubicBezTo>
                    <a:pt x="3659" y="2265"/>
                    <a:pt x="3726" y="2365"/>
                    <a:pt x="3426" y="2365"/>
                  </a:cubicBezTo>
                  <a:cubicBezTo>
                    <a:pt x="2692" y="2365"/>
                    <a:pt x="2425" y="2565"/>
                    <a:pt x="2225" y="3232"/>
                  </a:cubicBezTo>
                  <a:cubicBezTo>
                    <a:pt x="2165" y="3413"/>
                    <a:pt x="1941" y="3675"/>
                    <a:pt x="1849" y="3675"/>
                  </a:cubicBezTo>
                  <a:cubicBezTo>
                    <a:pt x="1839" y="3675"/>
                    <a:pt x="1831" y="3672"/>
                    <a:pt x="1824" y="3666"/>
                  </a:cubicBezTo>
                  <a:cubicBezTo>
                    <a:pt x="1622" y="3523"/>
                    <a:pt x="1419" y="3486"/>
                    <a:pt x="1217" y="3486"/>
                  </a:cubicBezTo>
                  <a:cubicBezTo>
                    <a:pt x="1008" y="3486"/>
                    <a:pt x="801" y="3526"/>
                    <a:pt x="597" y="3526"/>
                  </a:cubicBezTo>
                  <a:cubicBezTo>
                    <a:pt x="448" y="3526"/>
                    <a:pt x="301" y="3505"/>
                    <a:pt x="157" y="3432"/>
                  </a:cubicBezTo>
                  <a:cubicBezTo>
                    <a:pt x="123" y="3421"/>
                    <a:pt x="94" y="3414"/>
                    <a:pt x="70" y="3414"/>
                  </a:cubicBezTo>
                  <a:cubicBezTo>
                    <a:pt x="23" y="3414"/>
                    <a:pt x="1" y="3443"/>
                    <a:pt x="23" y="3532"/>
                  </a:cubicBezTo>
                  <a:lnTo>
                    <a:pt x="23" y="3933"/>
                  </a:lnTo>
                  <a:cubicBezTo>
                    <a:pt x="23" y="3933"/>
                    <a:pt x="57" y="3999"/>
                    <a:pt x="57" y="4033"/>
                  </a:cubicBezTo>
                  <a:cubicBezTo>
                    <a:pt x="90" y="4066"/>
                    <a:pt x="57" y="4099"/>
                    <a:pt x="23" y="4166"/>
                  </a:cubicBezTo>
                  <a:lnTo>
                    <a:pt x="23" y="5033"/>
                  </a:lnTo>
                  <a:cubicBezTo>
                    <a:pt x="216" y="5121"/>
                    <a:pt x="398" y="5157"/>
                    <a:pt x="572" y="5157"/>
                  </a:cubicBezTo>
                  <a:cubicBezTo>
                    <a:pt x="1327" y="5157"/>
                    <a:pt x="1932" y="4475"/>
                    <a:pt x="2692" y="4366"/>
                  </a:cubicBezTo>
                  <a:cubicBezTo>
                    <a:pt x="2692" y="4366"/>
                    <a:pt x="2725" y="4166"/>
                    <a:pt x="2725" y="4066"/>
                  </a:cubicBezTo>
                  <a:cubicBezTo>
                    <a:pt x="2725" y="3866"/>
                    <a:pt x="2425" y="3699"/>
                    <a:pt x="2758" y="3532"/>
                  </a:cubicBezTo>
                  <a:cubicBezTo>
                    <a:pt x="2992" y="3566"/>
                    <a:pt x="3059" y="3766"/>
                    <a:pt x="3159" y="3899"/>
                  </a:cubicBezTo>
                  <a:cubicBezTo>
                    <a:pt x="3426" y="4333"/>
                    <a:pt x="3926" y="3999"/>
                    <a:pt x="4326" y="4266"/>
                  </a:cubicBezTo>
                  <a:cubicBezTo>
                    <a:pt x="4355" y="4290"/>
                    <a:pt x="4377" y="4300"/>
                    <a:pt x="4395" y="4300"/>
                  </a:cubicBezTo>
                  <a:cubicBezTo>
                    <a:pt x="4505" y="4300"/>
                    <a:pt x="4459" y="3923"/>
                    <a:pt x="4660" y="3866"/>
                  </a:cubicBezTo>
                  <a:cubicBezTo>
                    <a:pt x="4765" y="3803"/>
                    <a:pt x="4897" y="3699"/>
                    <a:pt x="5014" y="3699"/>
                  </a:cubicBezTo>
                  <a:cubicBezTo>
                    <a:pt x="5082" y="3699"/>
                    <a:pt x="5144" y="3734"/>
                    <a:pt x="5194" y="3833"/>
                  </a:cubicBezTo>
                  <a:cubicBezTo>
                    <a:pt x="5328" y="4128"/>
                    <a:pt x="5473" y="4223"/>
                    <a:pt x="5626" y="4223"/>
                  </a:cubicBezTo>
                  <a:cubicBezTo>
                    <a:pt x="5855" y="4223"/>
                    <a:pt x="6102" y="4012"/>
                    <a:pt x="6361" y="3933"/>
                  </a:cubicBezTo>
                  <a:cubicBezTo>
                    <a:pt x="6428" y="3899"/>
                    <a:pt x="6528" y="3833"/>
                    <a:pt x="6494" y="3666"/>
                  </a:cubicBezTo>
                  <a:cubicBezTo>
                    <a:pt x="6261" y="3666"/>
                    <a:pt x="5994" y="3666"/>
                    <a:pt x="6027" y="3199"/>
                  </a:cubicBezTo>
                  <a:lnTo>
                    <a:pt x="6027" y="3199"/>
                  </a:lnTo>
                  <a:cubicBezTo>
                    <a:pt x="6111" y="3262"/>
                    <a:pt x="6189" y="3287"/>
                    <a:pt x="6263" y="3287"/>
                  </a:cubicBezTo>
                  <a:cubicBezTo>
                    <a:pt x="6542" y="3287"/>
                    <a:pt x="6764" y="2932"/>
                    <a:pt x="7028" y="2932"/>
                  </a:cubicBezTo>
                  <a:cubicBezTo>
                    <a:pt x="7028" y="3566"/>
                    <a:pt x="7062" y="4200"/>
                    <a:pt x="7062" y="4767"/>
                  </a:cubicBezTo>
                  <a:cubicBezTo>
                    <a:pt x="7095" y="4767"/>
                    <a:pt x="7195" y="4733"/>
                    <a:pt x="7228" y="4733"/>
                  </a:cubicBezTo>
                  <a:cubicBezTo>
                    <a:pt x="7262" y="4266"/>
                    <a:pt x="7195" y="3766"/>
                    <a:pt x="7595" y="3432"/>
                  </a:cubicBezTo>
                  <a:cubicBezTo>
                    <a:pt x="7562" y="2832"/>
                    <a:pt x="7228" y="2231"/>
                    <a:pt x="7228" y="1564"/>
                  </a:cubicBezTo>
                  <a:cubicBezTo>
                    <a:pt x="7328" y="1297"/>
                    <a:pt x="7328" y="1097"/>
                    <a:pt x="6995" y="1097"/>
                  </a:cubicBezTo>
                  <a:cubicBezTo>
                    <a:pt x="6995" y="1431"/>
                    <a:pt x="6928" y="1731"/>
                    <a:pt x="6895" y="2065"/>
                  </a:cubicBezTo>
                  <a:cubicBezTo>
                    <a:pt x="6861" y="2432"/>
                    <a:pt x="6661" y="2398"/>
                    <a:pt x="6394" y="2432"/>
                  </a:cubicBezTo>
                  <a:cubicBezTo>
                    <a:pt x="6350" y="2441"/>
                    <a:pt x="6311" y="2446"/>
                    <a:pt x="6277" y="2446"/>
                  </a:cubicBezTo>
                  <a:cubicBezTo>
                    <a:pt x="5950" y="2446"/>
                    <a:pt x="6045" y="2049"/>
                    <a:pt x="5894" y="1898"/>
                  </a:cubicBezTo>
                  <a:cubicBezTo>
                    <a:pt x="5661" y="1698"/>
                    <a:pt x="5894" y="1531"/>
                    <a:pt x="6027" y="1364"/>
                  </a:cubicBezTo>
                  <a:cubicBezTo>
                    <a:pt x="6161" y="1097"/>
                    <a:pt x="6494" y="1364"/>
                    <a:pt x="6661" y="1064"/>
                  </a:cubicBezTo>
                  <a:cubicBezTo>
                    <a:pt x="6194" y="597"/>
                    <a:pt x="5227" y="897"/>
                    <a:pt x="5060" y="30"/>
                  </a:cubicBezTo>
                  <a:cubicBezTo>
                    <a:pt x="5060" y="30"/>
                    <a:pt x="4956" y="0"/>
                    <a:pt x="4867" y="0"/>
                  </a:cubicBezTo>
                  <a:close/>
                </a:path>
              </a:pathLst>
            </a:custGeom>
            <a:solidFill>
              <a:srgbClr val="77B0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442"/>
            <p:cNvSpPr/>
            <p:nvPr/>
          </p:nvSpPr>
          <p:spPr>
            <a:xfrm>
              <a:off x="4827775" y="3156550"/>
              <a:ext cx="96775" cy="270525"/>
            </a:xfrm>
            <a:custGeom>
              <a:avLst/>
              <a:gdLst/>
              <a:ahLst/>
              <a:cxnLst/>
              <a:rect l="l" t="t" r="r" b="b"/>
              <a:pathLst>
                <a:path w="3871" h="10821" extrusionOk="0">
                  <a:moveTo>
                    <a:pt x="1019" y="0"/>
                  </a:moveTo>
                  <a:cubicBezTo>
                    <a:pt x="646" y="0"/>
                    <a:pt x="396" y="269"/>
                    <a:pt x="234" y="647"/>
                  </a:cubicBezTo>
                  <a:cubicBezTo>
                    <a:pt x="1" y="1081"/>
                    <a:pt x="201" y="1414"/>
                    <a:pt x="701" y="1581"/>
                  </a:cubicBezTo>
                  <a:cubicBezTo>
                    <a:pt x="1235" y="1815"/>
                    <a:pt x="1068" y="2315"/>
                    <a:pt x="1102" y="2682"/>
                  </a:cubicBezTo>
                  <a:cubicBezTo>
                    <a:pt x="1268" y="2849"/>
                    <a:pt x="1135" y="3049"/>
                    <a:pt x="1135" y="3249"/>
                  </a:cubicBezTo>
                  <a:cubicBezTo>
                    <a:pt x="1202" y="4683"/>
                    <a:pt x="1369" y="6084"/>
                    <a:pt x="2036" y="7385"/>
                  </a:cubicBezTo>
                  <a:cubicBezTo>
                    <a:pt x="2269" y="8353"/>
                    <a:pt x="2536" y="9353"/>
                    <a:pt x="2603" y="10354"/>
                  </a:cubicBezTo>
                  <a:cubicBezTo>
                    <a:pt x="2703" y="10521"/>
                    <a:pt x="2770" y="10654"/>
                    <a:pt x="2870" y="10821"/>
                  </a:cubicBezTo>
                  <a:cubicBezTo>
                    <a:pt x="3070" y="10721"/>
                    <a:pt x="3237" y="10587"/>
                    <a:pt x="3237" y="10321"/>
                  </a:cubicBezTo>
                  <a:cubicBezTo>
                    <a:pt x="3255" y="10068"/>
                    <a:pt x="3351" y="9981"/>
                    <a:pt x="3483" y="9981"/>
                  </a:cubicBezTo>
                  <a:cubicBezTo>
                    <a:pt x="3595" y="9981"/>
                    <a:pt x="3732" y="10044"/>
                    <a:pt x="3870" y="10120"/>
                  </a:cubicBezTo>
                  <a:cubicBezTo>
                    <a:pt x="3870" y="9887"/>
                    <a:pt x="3804" y="9653"/>
                    <a:pt x="3804" y="9420"/>
                  </a:cubicBezTo>
                  <a:cubicBezTo>
                    <a:pt x="3603" y="6818"/>
                    <a:pt x="3070" y="4250"/>
                    <a:pt x="2569" y="1681"/>
                  </a:cubicBezTo>
                  <a:cubicBezTo>
                    <a:pt x="2369" y="1214"/>
                    <a:pt x="2369" y="580"/>
                    <a:pt x="1802" y="347"/>
                  </a:cubicBezTo>
                  <a:lnTo>
                    <a:pt x="1602" y="147"/>
                  </a:lnTo>
                  <a:cubicBezTo>
                    <a:pt x="1535" y="113"/>
                    <a:pt x="1402" y="113"/>
                    <a:pt x="1302" y="47"/>
                  </a:cubicBezTo>
                  <a:cubicBezTo>
                    <a:pt x="1200" y="15"/>
                    <a:pt x="1106" y="0"/>
                    <a:pt x="1019" y="0"/>
                  </a:cubicBezTo>
                  <a:close/>
                </a:path>
              </a:pathLst>
            </a:custGeom>
            <a:solidFill>
              <a:srgbClr val="49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442"/>
            <p:cNvSpPr/>
            <p:nvPr/>
          </p:nvSpPr>
          <p:spPr>
            <a:xfrm>
              <a:off x="2762150" y="1650800"/>
              <a:ext cx="206825" cy="642975"/>
            </a:xfrm>
            <a:custGeom>
              <a:avLst/>
              <a:gdLst/>
              <a:ahLst/>
              <a:cxnLst/>
              <a:rect l="l" t="t" r="r" b="b"/>
              <a:pathLst>
                <a:path w="8273" h="25719" extrusionOk="0">
                  <a:moveTo>
                    <a:pt x="7806" y="0"/>
                  </a:moveTo>
                  <a:cubicBezTo>
                    <a:pt x="7172" y="134"/>
                    <a:pt x="6505" y="167"/>
                    <a:pt x="5938" y="367"/>
                  </a:cubicBezTo>
                  <a:cubicBezTo>
                    <a:pt x="4470" y="834"/>
                    <a:pt x="3036" y="1368"/>
                    <a:pt x="1635" y="1868"/>
                  </a:cubicBezTo>
                  <a:cubicBezTo>
                    <a:pt x="1668" y="2068"/>
                    <a:pt x="2035" y="2068"/>
                    <a:pt x="2102" y="2535"/>
                  </a:cubicBezTo>
                  <a:cubicBezTo>
                    <a:pt x="1768" y="2802"/>
                    <a:pt x="934" y="2902"/>
                    <a:pt x="1802" y="3503"/>
                  </a:cubicBezTo>
                  <a:cubicBezTo>
                    <a:pt x="1868" y="3536"/>
                    <a:pt x="1802" y="3669"/>
                    <a:pt x="1768" y="3736"/>
                  </a:cubicBezTo>
                  <a:cubicBezTo>
                    <a:pt x="1468" y="4337"/>
                    <a:pt x="1268" y="5637"/>
                    <a:pt x="1335" y="6205"/>
                  </a:cubicBezTo>
                  <a:cubicBezTo>
                    <a:pt x="1468" y="6872"/>
                    <a:pt x="1368" y="7505"/>
                    <a:pt x="1435" y="8139"/>
                  </a:cubicBezTo>
                  <a:cubicBezTo>
                    <a:pt x="1435" y="8673"/>
                    <a:pt x="1168" y="9207"/>
                    <a:pt x="1201" y="9740"/>
                  </a:cubicBezTo>
                  <a:cubicBezTo>
                    <a:pt x="1268" y="10241"/>
                    <a:pt x="1301" y="10741"/>
                    <a:pt x="1001" y="11175"/>
                  </a:cubicBezTo>
                  <a:cubicBezTo>
                    <a:pt x="701" y="11575"/>
                    <a:pt x="1134" y="12209"/>
                    <a:pt x="501" y="12476"/>
                  </a:cubicBezTo>
                  <a:cubicBezTo>
                    <a:pt x="701" y="12709"/>
                    <a:pt x="1101" y="12476"/>
                    <a:pt x="1134" y="12976"/>
                  </a:cubicBezTo>
                  <a:cubicBezTo>
                    <a:pt x="1168" y="13843"/>
                    <a:pt x="1301" y="14744"/>
                    <a:pt x="1101" y="15645"/>
                  </a:cubicBezTo>
                  <a:cubicBezTo>
                    <a:pt x="1001" y="15912"/>
                    <a:pt x="1301" y="16312"/>
                    <a:pt x="1001" y="16512"/>
                  </a:cubicBezTo>
                  <a:cubicBezTo>
                    <a:pt x="434" y="16912"/>
                    <a:pt x="1168" y="16745"/>
                    <a:pt x="1201" y="16979"/>
                  </a:cubicBezTo>
                  <a:cubicBezTo>
                    <a:pt x="1301" y="17413"/>
                    <a:pt x="667" y="17346"/>
                    <a:pt x="701" y="17679"/>
                  </a:cubicBezTo>
                  <a:cubicBezTo>
                    <a:pt x="701" y="17746"/>
                    <a:pt x="801" y="17813"/>
                    <a:pt x="834" y="17846"/>
                  </a:cubicBezTo>
                  <a:cubicBezTo>
                    <a:pt x="1301" y="18213"/>
                    <a:pt x="1601" y="18580"/>
                    <a:pt x="834" y="18980"/>
                  </a:cubicBezTo>
                  <a:cubicBezTo>
                    <a:pt x="1368" y="19147"/>
                    <a:pt x="0" y="19848"/>
                    <a:pt x="1101" y="19881"/>
                  </a:cubicBezTo>
                  <a:cubicBezTo>
                    <a:pt x="1301" y="19881"/>
                    <a:pt x="1335" y="20081"/>
                    <a:pt x="1268" y="20181"/>
                  </a:cubicBezTo>
                  <a:cubicBezTo>
                    <a:pt x="834" y="20582"/>
                    <a:pt x="1168" y="21015"/>
                    <a:pt x="1201" y="21415"/>
                  </a:cubicBezTo>
                  <a:cubicBezTo>
                    <a:pt x="1261" y="21837"/>
                    <a:pt x="1321" y="22231"/>
                    <a:pt x="819" y="22231"/>
                  </a:cubicBezTo>
                  <a:cubicBezTo>
                    <a:pt x="764" y="22231"/>
                    <a:pt x="703" y="22226"/>
                    <a:pt x="634" y="22216"/>
                  </a:cubicBezTo>
                  <a:cubicBezTo>
                    <a:pt x="616" y="22215"/>
                    <a:pt x="598" y="22214"/>
                    <a:pt x="581" y="22214"/>
                  </a:cubicBezTo>
                  <a:cubicBezTo>
                    <a:pt x="200" y="22214"/>
                    <a:pt x="196" y="22571"/>
                    <a:pt x="100" y="23050"/>
                  </a:cubicBezTo>
                  <a:cubicBezTo>
                    <a:pt x="335" y="22815"/>
                    <a:pt x="503" y="22663"/>
                    <a:pt x="664" y="22663"/>
                  </a:cubicBezTo>
                  <a:cubicBezTo>
                    <a:pt x="732" y="22663"/>
                    <a:pt x="798" y="22690"/>
                    <a:pt x="868" y="22750"/>
                  </a:cubicBezTo>
                  <a:cubicBezTo>
                    <a:pt x="1168" y="22983"/>
                    <a:pt x="767" y="23050"/>
                    <a:pt x="767" y="23250"/>
                  </a:cubicBezTo>
                  <a:cubicBezTo>
                    <a:pt x="767" y="23517"/>
                    <a:pt x="1001" y="23684"/>
                    <a:pt x="1101" y="23884"/>
                  </a:cubicBezTo>
                  <a:cubicBezTo>
                    <a:pt x="1301" y="24418"/>
                    <a:pt x="1201" y="24718"/>
                    <a:pt x="701" y="25018"/>
                  </a:cubicBezTo>
                  <a:cubicBezTo>
                    <a:pt x="934" y="25252"/>
                    <a:pt x="1435" y="25252"/>
                    <a:pt x="1435" y="25719"/>
                  </a:cubicBezTo>
                  <a:cubicBezTo>
                    <a:pt x="2002" y="25585"/>
                    <a:pt x="1835" y="25151"/>
                    <a:pt x="1868" y="24818"/>
                  </a:cubicBezTo>
                  <a:cubicBezTo>
                    <a:pt x="2102" y="23584"/>
                    <a:pt x="2035" y="22349"/>
                    <a:pt x="2335" y="21215"/>
                  </a:cubicBezTo>
                  <a:cubicBezTo>
                    <a:pt x="2802" y="19581"/>
                    <a:pt x="2969" y="17913"/>
                    <a:pt x="2769" y="16245"/>
                  </a:cubicBezTo>
                  <a:cubicBezTo>
                    <a:pt x="2769" y="16012"/>
                    <a:pt x="2669" y="15711"/>
                    <a:pt x="2969" y="15578"/>
                  </a:cubicBezTo>
                  <a:cubicBezTo>
                    <a:pt x="3037" y="15549"/>
                    <a:pt x="3109" y="15536"/>
                    <a:pt x="3180" y="15536"/>
                  </a:cubicBezTo>
                  <a:cubicBezTo>
                    <a:pt x="3353" y="15536"/>
                    <a:pt x="3528" y="15607"/>
                    <a:pt x="3670" y="15678"/>
                  </a:cubicBezTo>
                  <a:cubicBezTo>
                    <a:pt x="3970" y="15811"/>
                    <a:pt x="3936" y="16045"/>
                    <a:pt x="3836" y="16312"/>
                  </a:cubicBezTo>
                  <a:cubicBezTo>
                    <a:pt x="3670" y="16979"/>
                    <a:pt x="3770" y="17646"/>
                    <a:pt x="3803" y="18313"/>
                  </a:cubicBezTo>
                  <a:cubicBezTo>
                    <a:pt x="3836" y="18847"/>
                    <a:pt x="4036" y="19347"/>
                    <a:pt x="4704" y="19414"/>
                  </a:cubicBezTo>
                  <a:cubicBezTo>
                    <a:pt x="4804" y="19347"/>
                    <a:pt x="4870" y="19247"/>
                    <a:pt x="4937" y="19181"/>
                  </a:cubicBezTo>
                  <a:cubicBezTo>
                    <a:pt x="5004" y="18980"/>
                    <a:pt x="5104" y="18747"/>
                    <a:pt x="5137" y="18547"/>
                  </a:cubicBezTo>
                  <a:cubicBezTo>
                    <a:pt x="5771" y="14644"/>
                    <a:pt x="5938" y="10641"/>
                    <a:pt x="6939" y="6838"/>
                  </a:cubicBezTo>
                  <a:cubicBezTo>
                    <a:pt x="6952" y="6838"/>
                    <a:pt x="6964" y="6837"/>
                    <a:pt x="6977" y="6837"/>
                  </a:cubicBezTo>
                  <a:cubicBezTo>
                    <a:pt x="7391" y="6837"/>
                    <a:pt x="7372" y="7288"/>
                    <a:pt x="7653" y="7288"/>
                  </a:cubicBezTo>
                  <a:cubicBezTo>
                    <a:pt x="7704" y="7288"/>
                    <a:pt x="7764" y="7274"/>
                    <a:pt x="7839" y="7239"/>
                  </a:cubicBezTo>
                  <a:cubicBezTo>
                    <a:pt x="8106" y="6938"/>
                    <a:pt x="8106" y="6571"/>
                    <a:pt x="8106" y="6238"/>
                  </a:cubicBezTo>
                  <a:cubicBezTo>
                    <a:pt x="8039" y="4703"/>
                    <a:pt x="8039" y="3202"/>
                    <a:pt x="8173" y="1701"/>
                  </a:cubicBezTo>
                  <a:cubicBezTo>
                    <a:pt x="8206" y="1101"/>
                    <a:pt x="8273" y="500"/>
                    <a:pt x="7806" y="0"/>
                  </a:cubicBezTo>
                  <a:close/>
                </a:path>
              </a:pathLst>
            </a:custGeom>
            <a:solidFill>
              <a:srgbClr val="FFB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442"/>
            <p:cNvSpPr/>
            <p:nvPr/>
          </p:nvSpPr>
          <p:spPr>
            <a:xfrm>
              <a:off x="2707950" y="2295425"/>
              <a:ext cx="101750" cy="645575"/>
            </a:xfrm>
            <a:custGeom>
              <a:avLst/>
              <a:gdLst/>
              <a:ahLst/>
              <a:cxnLst/>
              <a:rect l="l" t="t" r="r" b="b"/>
              <a:pathLst>
                <a:path w="4070" h="25823" extrusionOk="0">
                  <a:moveTo>
                    <a:pt x="3536" y="0"/>
                  </a:moveTo>
                  <a:cubicBezTo>
                    <a:pt x="2902" y="67"/>
                    <a:pt x="2635" y="467"/>
                    <a:pt x="2402" y="968"/>
                  </a:cubicBezTo>
                  <a:cubicBezTo>
                    <a:pt x="2450" y="1009"/>
                    <a:pt x="2502" y="1023"/>
                    <a:pt x="2555" y="1023"/>
                  </a:cubicBezTo>
                  <a:cubicBezTo>
                    <a:pt x="2678" y="1023"/>
                    <a:pt x="2806" y="948"/>
                    <a:pt x="2900" y="948"/>
                  </a:cubicBezTo>
                  <a:cubicBezTo>
                    <a:pt x="2965" y="948"/>
                    <a:pt x="3014" y="983"/>
                    <a:pt x="3036" y="1101"/>
                  </a:cubicBezTo>
                  <a:cubicBezTo>
                    <a:pt x="3069" y="1335"/>
                    <a:pt x="2835" y="1468"/>
                    <a:pt x="2635" y="1501"/>
                  </a:cubicBezTo>
                  <a:cubicBezTo>
                    <a:pt x="2202" y="1568"/>
                    <a:pt x="2168" y="1968"/>
                    <a:pt x="1868" y="2168"/>
                  </a:cubicBezTo>
                  <a:cubicBezTo>
                    <a:pt x="1801" y="2335"/>
                    <a:pt x="1635" y="2402"/>
                    <a:pt x="1468" y="2402"/>
                  </a:cubicBezTo>
                  <a:cubicBezTo>
                    <a:pt x="1334" y="2502"/>
                    <a:pt x="1368" y="2736"/>
                    <a:pt x="1301" y="2836"/>
                  </a:cubicBezTo>
                  <a:lnTo>
                    <a:pt x="1301" y="3169"/>
                  </a:lnTo>
                  <a:cubicBezTo>
                    <a:pt x="1301" y="3469"/>
                    <a:pt x="1368" y="3670"/>
                    <a:pt x="1701" y="3670"/>
                  </a:cubicBezTo>
                  <a:cubicBezTo>
                    <a:pt x="2001" y="3670"/>
                    <a:pt x="2168" y="3503"/>
                    <a:pt x="2068" y="3236"/>
                  </a:cubicBezTo>
                  <a:cubicBezTo>
                    <a:pt x="1968" y="2802"/>
                    <a:pt x="2702" y="2802"/>
                    <a:pt x="2502" y="2302"/>
                  </a:cubicBezTo>
                  <a:cubicBezTo>
                    <a:pt x="2502" y="2281"/>
                    <a:pt x="2631" y="2234"/>
                    <a:pt x="2729" y="2234"/>
                  </a:cubicBezTo>
                  <a:cubicBezTo>
                    <a:pt x="2788" y="2234"/>
                    <a:pt x="2835" y="2252"/>
                    <a:pt x="2835" y="2302"/>
                  </a:cubicBezTo>
                  <a:cubicBezTo>
                    <a:pt x="2802" y="2869"/>
                    <a:pt x="3136" y="3403"/>
                    <a:pt x="2735" y="3936"/>
                  </a:cubicBezTo>
                  <a:cubicBezTo>
                    <a:pt x="2535" y="4237"/>
                    <a:pt x="2168" y="4637"/>
                    <a:pt x="2368" y="4970"/>
                  </a:cubicBezTo>
                  <a:cubicBezTo>
                    <a:pt x="2702" y="5471"/>
                    <a:pt x="1868" y="5571"/>
                    <a:pt x="2135" y="5904"/>
                  </a:cubicBezTo>
                  <a:cubicBezTo>
                    <a:pt x="2669" y="6605"/>
                    <a:pt x="2102" y="7239"/>
                    <a:pt x="2035" y="7906"/>
                  </a:cubicBezTo>
                  <a:cubicBezTo>
                    <a:pt x="2035" y="8181"/>
                    <a:pt x="1899" y="8365"/>
                    <a:pt x="1626" y="8365"/>
                  </a:cubicBezTo>
                  <a:cubicBezTo>
                    <a:pt x="1568" y="8365"/>
                    <a:pt x="1505" y="8357"/>
                    <a:pt x="1434" y="8340"/>
                  </a:cubicBezTo>
                  <a:cubicBezTo>
                    <a:pt x="1397" y="8334"/>
                    <a:pt x="1362" y="8332"/>
                    <a:pt x="1332" y="8332"/>
                  </a:cubicBezTo>
                  <a:cubicBezTo>
                    <a:pt x="983" y="8332"/>
                    <a:pt x="1065" y="8661"/>
                    <a:pt x="1034" y="8907"/>
                  </a:cubicBezTo>
                  <a:cubicBezTo>
                    <a:pt x="1168" y="9274"/>
                    <a:pt x="1868" y="9207"/>
                    <a:pt x="1668" y="9607"/>
                  </a:cubicBezTo>
                  <a:cubicBezTo>
                    <a:pt x="1468" y="10775"/>
                    <a:pt x="1801" y="11975"/>
                    <a:pt x="1168" y="13076"/>
                  </a:cubicBezTo>
                  <a:cubicBezTo>
                    <a:pt x="1067" y="13310"/>
                    <a:pt x="1067" y="13577"/>
                    <a:pt x="1134" y="13810"/>
                  </a:cubicBezTo>
                  <a:cubicBezTo>
                    <a:pt x="1368" y="14277"/>
                    <a:pt x="967" y="14744"/>
                    <a:pt x="1067" y="15178"/>
                  </a:cubicBezTo>
                  <a:cubicBezTo>
                    <a:pt x="1034" y="15311"/>
                    <a:pt x="1401" y="15178"/>
                    <a:pt x="1168" y="15411"/>
                  </a:cubicBezTo>
                  <a:cubicBezTo>
                    <a:pt x="967" y="15578"/>
                    <a:pt x="634" y="15611"/>
                    <a:pt x="567" y="15978"/>
                  </a:cubicBezTo>
                  <a:cubicBezTo>
                    <a:pt x="567" y="16245"/>
                    <a:pt x="634" y="16479"/>
                    <a:pt x="701" y="16746"/>
                  </a:cubicBezTo>
                  <a:cubicBezTo>
                    <a:pt x="734" y="16812"/>
                    <a:pt x="834" y="16846"/>
                    <a:pt x="901" y="16846"/>
                  </a:cubicBezTo>
                  <a:cubicBezTo>
                    <a:pt x="1034" y="16912"/>
                    <a:pt x="1168" y="16846"/>
                    <a:pt x="1134" y="17012"/>
                  </a:cubicBezTo>
                  <a:cubicBezTo>
                    <a:pt x="834" y="17513"/>
                    <a:pt x="867" y="18013"/>
                    <a:pt x="901" y="18580"/>
                  </a:cubicBezTo>
                  <a:cubicBezTo>
                    <a:pt x="834" y="18914"/>
                    <a:pt x="834" y="19247"/>
                    <a:pt x="867" y="19614"/>
                  </a:cubicBezTo>
                  <a:cubicBezTo>
                    <a:pt x="901" y="20015"/>
                    <a:pt x="867" y="20582"/>
                    <a:pt x="500" y="20849"/>
                  </a:cubicBezTo>
                  <a:cubicBezTo>
                    <a:pt x="0" y="21249"/>
                    <a:pt x="167" y="21516"/>
                    <a:pt x="334" y="21949"/>
                  </a:cubicBezTo>
                  <a:cubicBezTo>
                    <a:pt x="500" y="22416"/>
                    <a:pt x="1067" y="22950"/>
                    <a:pt x="133" y="23184"/>
                  </a:cubicBezTo>
                  <a:cubicBezTo>
                    <a:pt x="0" y="23250"/>
                    <a:pt x="0" y="23517"/>
                    <a:pt x="67" y="23584"/>
                  </a:cubicBezTo>
                  <a:cubicBezTo>
                    <a:pt x="634" y="23851"/>
                    <a:pt x="33" y="24118"/>
                    <a:pt x="67" y="24418"/>
                  </a:cubicBezTo>
                  <a:cubicBezTo>
                    <a:pt x="767" y="25235"/>
                    <a:pt x="1570" y="25822"/>
                    <a:pt x="2653" y="25822"/>
                  </a:cubicBezTo>
                  <a:cubicBezTo>
                    <a:pt x="2808" y="25822"/>
                    <a:pt x="2969" y="25810"/>
                    <a:pt x="3136" y="25785"/>
                  </a:cubicBezTo>
                  <a:cubicBezTo>
                    <a:pt x="3402" y="25485"/>
                    <a:pt x="3402" y="25118"/>
                    <a:pt x="3469" y="24785"/>
                  </a:cubicBezTo>
                  <a:cubicBezTo>
                    <a:pt x="3736" y="23083"/>
                    <a:pt x="3503" y="21316"/>
                    <a:pt x="3703" y="19581"/>
                  </a:cubicBezTo>
                  <a:cubicBezTo>
                    <a:pt x="3869" y="18347"/>
                    <a:pt x="4036" y="17146"/>
                    <a:pt x="4003" y="15945"/>
                  </a:cubicBezTo>
                  <a:cubicBezTo>
                    <a:pt x="3970" y="13577"/>
                    <a:pt x="3736" y="11175"/>
                    <a:pt x="4036" y="8807"/>
                  </a:cubicBezTo>
                  <a:cubicBezTo>
                    <a:pt x="4070" y="8473"/>
                    <a:pt x="4070" y="8139"/>
                    <a:pt x="3903" y="7839"/>
                  </a:cubicBezTo>
                  <a:cubicBezTo>
                    <a:pt x="3469" y="6972"/>
                    <a:pt x="3536" y="6105"/>
                    <a:pt x="3669" y="5237"/>
                  </a:cubicBezTo>
                  <a:cubicBezTo>
                    <a:pt x="3669" y="5104"/>
                    <a:pt x="3703" y="5004"/>
                    <a:pt x="3703" y="4904"/>
                  </a:cubicBezTo>
                  <a:cubicBezTo>
                    <a:pt x="3736" y="3803"/>
                    <a:pt x="3970" y="2669"/>
                    <a:pt x="3803" y="1568"/>
                  </a:cubicBezTo>
                  <a:cubicBezTo>
                    <a:pt x="3703" y="1401"/>
                    <a:pt x="3636" y="1234"/>
                    <a:pt x="3703" y="1068"/>
                  </a:cubicBezTo>
                  <a:cubicBezTo>
                    <a:pt x="3736" y="901"/>
                    <a:pt x="3736" y="734"/>
                    <a:pt x="3703" y="567"/>
                  </a:cubicBezTo>
                  <a:cubicBezTo>
                    <a:pt x="3669" y="467"/>
                    <a:pt x="3636" y="334"/>
                    <a:pt x="3636" y="234"/>
                  </a:cubicBezTo>
                  <a:cubicBezTo>
                    <a:pt x="3636" y="134"/>
                    <a:pt x="3569" y="67"/>
                    <a:pt x="3536" y="0"/>
                  </a:cubicBezTo>
                  <a:close/>
                </a:path>
              </a:pathLst>
            </a:custGeom>
            <a:solidFill>
              <a:srgbClr val="FFAF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442"/>
            <p:cNvSpPr/>
            <p:nvPr/>
          </p:nvSpPr>
          <p:spPr>
            <a:xfrm>
              <a:off x="2795500" y="2030875"/>
              <a:ext cx="99275" cy="393825"/>
            </a:xfrm>
            <a:custGeom>
              <a:avLst/>
              <a:gdLst/>
              <a:ahLst/>
              <a:cxnLst/>
              <a:rect l="l" t="t" r="r" b="b"/>
              <a:pathLst>
                <a:path w="3971" h="15753" extrusionOk="0">
                  <a:moveTo>
                    <a:pt x="1676" y="1"/>
                  </a:moveTo>
                  <a:cubicBezTo>
                    <a:pt x="1351" y="1"/>
                    <a:pt x="1106" y="109"/>
                    <a:pt x="1135" y="542"/>
                  </a:cubicBezTo>
                  <a:cubicBezTo>
                    <a:pt x="1168" y="1142"/>
                    <a:pt x="1201" y="1776"/>
                    <a:pt x="1301" y="2343"/>
                  </a:cubicBezTo>
                  <a:cubicBezTo>
                    <a:pt x="1335" y="2877"/>
                    <a:pt x="1602" y="3444"/>
                    <a:pt x="935" y="3777"/>
                  </a:cubicBezTo>
                  <a:cubicBezTo>
                    <a:pt x="1168" y="4278"/>
                    <a:pt x="1335" y="4878"/>
                    <a:pt x="1001" y="5312"/>
                  </a:cubicBezTo>
                  <a:cubicBezTo>
                    <a:pt x="668" y="5712"/>
                    <a:pt x="668" y="6112"/>
                    <a:pt x="668" y="6546"/>
                  </a:cubicBezTo>
                  <a:cubicBezTo>
                    <a:pt x="601" y="7880"/>
                    <a:pt x="367" y="9181"/>
                    <a:pt x="134" y="10482"/>
                  </a:cubicBezTo>
                  <a:lnTo>
                    <a:pt x="134" y="10682"/>
                  </a:lnTo>
                  <a:lnTo>
                    <a:pt x="134" y="10882"/>
                  </a:lnTo>
                  <a:cubicBezTo>
                    <a:pt x="134" y="10882"/>
                    <a:pt x="101" y="10949"/>
                    <a:pt x="101" y="10983"/>
                  </a:cubicBezTo>
                  <a:cubicBezTo>
                    <a:pt x="34" y="11016"/>
                    <a:pt x="101" y="11049"/>
                    <a:pt x="134" y="11116"/>
                  </a:cubicBezTo>
                  <a:lnTo>
                    <a:pt x="134" y="11716"/>
                  </a:lnTo>
                  <a:cubicBezTo>
                    <a:pt x="67" y="11716"/>
                    <a:pt x="67" y="11716"/>
                    <a:pt x="134" y="11917"/>
                  </a:cubicBezTo>
                  <a:cubicBezTo>
                    <a:pt x="101" y="11983"/>
                    <a:pt x="134" y="12017"/>
                    <a:pt x="167" y="12050"/>
                  </a:cubicBezTo>
                  <a:cubicBezTo>
                    <a:pt x="301" y="13318"/>
                    <a:pt x="1" y="14518"/>
                    <a:pt x="101" y="15753"/>
                  </a:cubicBezTo>
                  <a:cubicBezTo>
                    <a:pt x="634" y="15586"/>
                    <a:pt x="534" y="15085"/>
                    <a:pt x="668" y="14719"/>
                  </a:cubicBezTo>
                  <a:cubicBezTo>
                    <a:pt x="935" y="13918"/>
                    <a:pt x="1268" y="13217"/>
                    <a:pt x="2035" y="12851"/>
                  </a:cubicBezTo>
                  <a:cubicBezTo>
                    <a:pt x="2769" y="12650"/>
                    <a:pt x="3036" y="12150"/>
                    <a:pt x="3136" y="11416"/>
                  </a:cubicBezTo>
                  <a:cubicBezTo>
                    <a:pt x="3270" y="10516"/>
                    <a:pt x="3303" y="9582"/>
                    <a:pt x="3336" y="8681"/>
                  </a:cubicBezTo>
                  <a:cubicBezTo>
                    <a:pt x="3470" y="7313"/>
                    <a:pt x="3970" y="5912"/>
                    <a:pt x="3636" y="4545"/>
                  </a:cubicBezTo>
                  <a:cubicBezTo>
                    <a:pt x="3603" y="4411"/>
                    <a:pt x="3503" y="4344"/>
                    <a:pt x="3436" y="4244"/>
                  </a:cubicBezTo>
                  <a:cubicBezTo>
                    <a:pt x="3136" y="3978"/>
                    <a:pt x="2702" y="3811"/>
                    <a:pt x="2769" y="3344"/>
                  </a:cubicBezTo>
                  <a:cubicBezTo>
                    <a:pt x="2836" y="2543"/>
                    <a:pt x="2469" y="1743"/>
                    <a:pt x="2936" y="1042"/>
                  </a:cubicBezTo>
                  <a:cubicBezTo>
                    <a:pt x="3103" y="809"/>
                    <a:pt x="3169" y="408"/>
                    <a:pt x="2836" y="375"/>
                  </a:cubicBezTo>
                  <a:cubicBezTo>
                    <a:pt x="2469" y="308"/>
                    <a:pt x="2202" y="8"/>
                    <a:pt x="1835" y="8"/>
                  </a:cubicBezTo>
                  <a:cubicBezTo>
                    <a:pt x="1781" y="3"/>
                    <a:pt x="1728" y="1"/>
                    <a:pt x="1676" y="1"/>
                  </a:cubicBezTo>
                  <a:close/>
                </a:path>
              </a:pathLst>
            </a:custGeom>
            <a:solidFill>
              <a:srgbClr val="FFA7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442"/>
            <p:cNvSpPr/>
            <p:nvPr/>
          </p:nvSpPr>
          <p:spPr>
            <a:xfrm>
              <a:off x="2783825" y="1700825"/>
              <a:ext cx="6700" cy="5875"/>
            </a:xfrm>
            <a:custGeom>
              <a:avLst/>
              <a:gdLst/>
              <a:ahLst/>
              <a:cxnLst/>
              <a:rect l="l" t="t" r="r" b="b"/>
              <a:pathLst>
                <a:path w="268" h="235" extrusionOk="0">
                  <a:moveTo>
                    <a:pt x="167" y="1"/>
                  </a:moveTo>
                  <a:cubicBezTo>
                    <a:pt x="134" y="1"/>
                    <a:pt x="67" y="34"/>
                    <a:pt x="1" y="67"/>
                  </a:cubicBezTo>
                  <a:cubicBezTo>
                    <a:pt x="67" y="101"/>
                    <a:pt x="67" y="234"/>
                    <a:pt x="101" y="234"/>
                  </a:cubicBezTo>
                  <a:cubicBezTo>
                    <a:pt x="134" y="234"/>
                    <a:pt x="234" y="201"/>
                    <a:pt x="267" y="167"/>
                  </a:cubicBezTo>
                  <a:cubicBezTo>
                    <a:pt x="234" y="134"/>
                    <a:pt x="234" y="1"/>
                    <a:pt x="167" y="1"/>
                  </a:cubicBezTo>
                  <a:close/>
                </a:path>
              </a:pathLst>
            </a:custGeom>
            <a:solidFill>
              <a:srgbClr val="FFB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442"/>
            <p:cNvSpPr/>
            <p:nvPr/>
          </p:nvSpPr>
          <p:spPr>
            <a:xfrm>
              <a:off x="3600250" y="2690700"/>
              <a:ext cx="31700" cy="7025"/>
            </a:xfrm>
            <a:custGeom>
              <a:avLst/>
              <a:gdLst/>
              <a:ahLst/>
              <a:cxnLst/>
              <a:rect l="l" t="t" r="r" b="b"/>
              <a:pathLst>
                <a:path w="1268" h="281" extrusionOk="0">
                  <a:moveTo>
                    <a:pt x="1101" y="1"/>
                  </a:moveTo>
                  <a:cubicBezTo>
                    <a:pt x="767" y="1"/>
                    <a:pt x="367" y="67"/>
                    <a:pt x="0" y="67"/>
                  </a:cubicBezTo>
                  <a:cubicBezTo>
                    <a:pt x="159" y="244"/>
                    <a:pt x="337" y="280"/>
                    <a:pt x="524" y="280"/>
                  </a:cubicBezTo>
                  <a:cubicBezTo>
                    <a:pt x="654" y="280"/>
                    <a:pt x="788" y="263"/>
                    <a:pt x="923" y="263"/>
                  </a:cubicBezTo>
                  <a:cubicBezTo>
                    <a:pt x="960" y="263"/>
                    <a:pt x="997" y="264"/>
                    <a:pt x="1034" y="267"/>
                  </a:cubicBezTo>
                  <a:cubicBezTo>
                    <a:pt x="1168" y="234"/>
                    <a:pt x="1268" y="167"/>
                    <a:pt x="1101" y="1"/>
                  </a:cubicBezTo>
                  <a:close/>
                </a:path>
              </a:pathLst>
            </a:cu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442"/>
            <p:cNvSpPr/>
            <p:nvPr/>
          </p:nvSpPr>
          <p:spPr>
            <a:xfrm>
              <a:off x="3634125" y="2589800"/>
              <a:ext cx="6175" cy="5700"/>
            </a:xfrm>
            <a:custGeom>
              <a:avLst/>
              <a:gdLst/>
              <a:ahLst/>
              <a:cxnLst/>
              <a:rect l="l" t="t" r="r" b="b"/>
              <a:pathLst>
                <a:path w="247" h="228" extrusionOk="0">
                  <a:moveTo>
                    <a:pt x="13" y="0"/>
                  </a:moveTo>
                  <a:lnTo>
                    <a:pt x="13" y="0"/>
                  </a:lnTo>
                  <a:cubicBezTo>
                    <a:pt x="94" y="81"/>
                    <a:pt x="0" y="228"/>
                    <a:pt x="85" y="228"/>
                  </a:cubicBezTo>
                  <a:cubicBezTo>
                    <a:pt x="105" y="228"/>
                    <a:pt x="135" y="220"/>
                    <a:pt x="180" y="200"/>
                  </a:cubicBezTo>
                  <a:cubicBezTo>
                    <a:pt x="246" y="200"/>
                    <a:pt x="113" y="34"/>
                    <a:pt x="13" y="0"/>
                  </a:cubicBezTo>
                  <a:close/>
                </a:path>
              </a:pathLst>
            </a:cu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442"/>
            <p:cNvSpPr/>
            <p:nvPr/>
          </p:nvSpPr>
          <p:spPr>
            <a:xfrm>
              <a:off x="4880325" y="3507950"/>
              <a:ext cx="15875" cy="27550"/>
            </a:xfrm>
            <a:custGeom>
              <a:avLst/>
              <a:gdLst/>
              <a:ahLst/>
              <a:cxnLst/>
              <a:rect l="l" t="t" r="r" b="b"/>
              <a:pathLst>
                <a:path w="635" h="1102" extrusionOk="0">
                  <a:moveTo>
                    <a:pt x="634" y="1"/>
                  </a:moveTo>
                  <a:cubicBezTo>
                    <a:pt x="0" y="267"/>
                    <a:pt x="434" y="734"/>
                    <a:pt x="467" y="1101"/>
                  </a:cubicBezTo>
                  <a:cubicBezTo>
                    <a:pt x="501" y="1101"/>
                    <a:pt x="601" y="1068"/>
                    <a:pt x="634" y="1068"/>
                  </a:cubicBezTo>
                  <a:lnTo>
                    <a:pt x="634" y="1"/>
                  </a:lnTo>
                  <a:close/>
                </a:path>
              </a:pathLst>
            </a:custGeom>
            <a:solidFill>
              <a:srgbClr val="77B0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442"/>
            <p:cNvSpPr/>
            <p:nvPr/>
          </p:nvSpPr>
          <p:spPr>
            <a:xfrm>
              <a:off x="2758800" y="1103725"/>
              <a:ext cx="225200" cy="311450"/>
            </a:xfrm>
            <a:custGeom>
              <a:avLst/>
              <a:gdLst/>
              <a:ahLst/>
              <a:cxnLst/>
              <a:rect l="l" t="t" r="r" b="b"/>
              <a:pathLst>
                <a:path w="9008" h="12458" extrusionOk="0">
                  <a:moveTo>
                    <a:pt x="6505" y="1"/>
                  </a:moveTo>
                  <a:cubicBezTo>
                    <a:pt x="6272" y="334"/>
                    <a:pt x="5638" y="268"/>
                    <a:pt x="5772" y="935"/>
                  </a:cubicBezTo>
                  <a:cubicBezTo>
                    <a:pt x="5801" y="1084"/>
                    <a:pt x="5617" y="1207"/>
                    <a:pt x="5411" y="1207"/>
                  </a:cubicBezTo>
                  <a:cubicBezTo>
                    <a:pt x="5387" y="1207"/>
                    <a:pt x="5362" y="1205"/>
                    <a:pt x="5338" y="1202"/>
                  </a:cubicBezTo>
                  <a:cubicBezTo>
                    <a:pt x="5138" y="1102"/>
                    <a:pt x="5238" y="1002"/>
                    <a:pt x="5305" y="868"/>
                  </a:cubicBezTo>
                  <a:cubicBezTo>
                    <a:pt x="5438" y="701"/>
                    <a:pt x="5471" y="535"/>
                    <a:pt x="5305" y="401"/>
                  </a:cubicBezTo>
                  <a:cubicBezTo>
                    <a:pt x="5240" y="336"/>
                    <a:pt x="5175" y="312"/>
                    <a:pt x="5109" y="312"/>
                  </a:cubicBezTo>
                  <a:cubicBezTo>
                    <a:pt x="5003" y="312"/>
                    <a:pt x="4893" y="373"/>
                    <a:pt x="4771" y="434"/>
                  </a:cubicBezTo>
                  <a:cubicBezTo>
                    <a:pt x="4404" y="668"/>
                    <a:pt x="3937" y="768"/>
                    <a:pt x="3570" y="1002"/>
                  </a:cubicBezTo>
                  <a:cubicBezTo>
                    <a:pt x="3070" y="1235"/>
                    <a:pt x="2336" y="1368"/>
                    <a:pt x="2069" y="2036"/>
                  </a:cubicBezTo>
                  <a:cubicBezTo>
                    <a:pt x="2269" y="2102"/>
                    <a:pt x="2403" y="2169"/>
                    <a:pt x="2503" y="2202"/>
                  </a:cubicBezTo>
                  <a:cubicBezTo>
                    <a:pt x="3003" y="2336"/>
                    <a:pt x="2936" y="2769"/>
                    <a:pt x="3003" y="3103"/>
                  </a:cubicBezTo>
                  <a:cubicBezTo>
                    <a:pt x="2749" y="3172"/>
                    <a:pt x="2559" y="3418"/>
                    <a:pt x="2321" y="3418"/>
                  </a:cubicBezTo>
                  <a:cubicBezTo>
                    <a:pt x="2216" y="3418"/>
                    <a:pt x="2102" y="3370"/>
                    <a:pt x="1969" y="3236"/>
                  </a:cubicBezTo>
                  <a:cubicBezTo>
                    <a:pt x="1886" y="3153"/>
                    <a:pt x="1819" y="3121"/>
                    <a:pt x="1764" y="3121"/>
                  </a:cubicBezTo>
                  <a:cubicBezTo>
                    <a:pt x="1589" y="3121"/>
                    <a:pt x="1524" y="3442"/>
                    <a:pt x="1369" y="3442"/>
                  </a:cubicBezTo>
                  <a:cubicBezTo>
                    <a:pt x="1358" y="3442"/>
                    <a:pt x="1347" y="3440"/>
                    <a:pt x="1335" y="3437"/>
                  </a:cubicBezTo>
                  <a:cubicBezTo>
                    <a:pt x="1299" y="3431"/>
                    <a:pt x="1267" y="3428"/>
                    <a:pt x="1238" y="3428"/>
                  </a:cubicBezTo>
                  <a:cubicBezTo>
                    <a:pt x="940" y="3428"/>
                    <a:pt x="968" y="3718"/>
                    <a:pt x="968" y="3870"/>
                  </a:cubicBezTo>
                  <a:cubicBezTo>
                    <a:pt x="968" y="4104"/>
                    <a:pt x="1135" y="4237"/>
                    <a:pt x="1402" y="4271"/>
                  </a:cubicBezTo>
                  <a:cubicBezTo>
                    <a:pt x="1434" y="4281"/>
                    <a:pt x="1465" y="4286"/>
                    <a:pt x="1495" y="4286"/>
                  </a:cubicBezTo>
                  <a:cubicBezTo>
                    <a:pt x="1656" y="4286"/>
                    <a:pt x="1801" y="4155"/>
                    <a:pt x="1969" y="4070"/>
                  </a:cubicBezTo>
                  <a:lnTo>
                    <a:pt x="1969" y="4070"/>
                  </a:lnTo>
                  <a:cubicBezTo>
                    <a:pt x="2403" y="4704"/>
                    <a:pt x="2236" y="5205"/>
                    <a:pt x="1502" y="5238"/>
                  </a:cubicBezTo>
                  <a:cubicBezTo>
                    <a:pt x="1235" y="5271"/>
                    <a:pt x="968" y="5371"/>
                    <a:pt x="668" y="5538"/>
                  </a:cubicBezTo>
                  <a:cubicBezTo>
                    <a:pt x="935" y="5605"/>
                    <a:pt x="1102" y="5672"/>
                    <a:pt x="1268" y="5738"/>
                  </a:cubicBezTo>
                  <a:cubicBezTo>
                    <a:pt x="1936" y="6105"/>
                    <a:pt x="1936" y="6239"/>
                    <a:pt x="1402" y="6706"/>
                  </a:cubicBezTo>
                  <a:cubicBezTo>
                    <a:pt x="1135" y="6906"/>
                    <a:pt x="835" y="7073"/>
                    <a:pt x="901" y="7406"/>
                  </a:cubicBezTo>
                  <a:cubicBezTo>
                    <a:pt x="938" y="7425"/>
                    <a:pt x="973" y="7432"/>
                    <a:pt x="1005" y="7432"/>
                  </a:cubicBezTo>
                  <a:cubicBezTo>
                    <a:pt x="1155" y="7432"/>
                    <a:pt x="1262" y="7269"/>
                    <a:pt x="1378" y="7269"/>
                  </a:cubicBezTo>
                  <a:cubicBezTo>
                    <a:pt x="1417" y="7269"/>
                    <a:pt x="1458" y="7288"/>
                    <a:pt x="1502" y="7339"/>
                  </a:cubicBezTo>
                  <a:cubicBezTo>
                    <a:pt x="1735" y="7506"/>
                    <a:pt x="1735" y="7706"/>
                    <a:pt x="1602" y="7906"/>
                  </a:cubicBezTo>
                  <a:cubicBezTo>
                    <a:pt x="1469" y="8107"/>
                    <a:pt x="1402" y="8273"/>
                    <a:pt x="1469" y="8574"/>
                  </a:cubicBezTo>
                  <a:cubicBezTo>
                    <a:pt x="1802" y="9441"/>
                    <a:pt x="1569" y="10175"/>
                    <a:pt x="668" y="10442"/>
                  </a:cubicBezTo>
                  <a:cubicBezTo>
                    <a:pt x="1" y="10675"/>
                    <a:pt x="301" y="11109"/>
                    <a:pt x="268" y="11442"/>
                  </a:cubicBezTo>
                  <a:cubicBezTo>
                    <a:pt x="268" y="11659"/>
                    <a:pt x="400" y="11921"/>
                    <a:pt x="701" y="11921"/>
                  </a:cubicBezTo>
                  <a:cubicBezTo>
                    <a:pt x="770" y="11921"/>
                    <a:pt x="848" y="11907"/>
                    <a:pt x="935" y="11876"/>
                  </a:cubicBezTo>
                  <a:cubicBezTo>
                    <a:pt x="1017" y="11839"/>
                    <a:pt x="1096" y="11823"/>
                    <a:pt x="1170" y="11823"/>
                  </a:cubicBezTo>
                  <a:cubicBezTo>
                    <a:pt x="1366" y="11823"/>
                    <a:pt x="1520" y="11940"/>
                    <a:pt x="1569" y="12109"/>
                  </a:cubicBezTo>
                  <a:cubicBezTo>
                    <a:pt x="1623" y="12383"/>
                    <a:pt x="1738" y="12457"/>
                    <a:pt x="1880" y="12457"/>
                  </a:cubicBezTo>
                  <a:cubicBezTo>
                    <a:pt x="1997" y="12457"/>
                    <a:pt x="2133" y="12407"/>
                    <a:pt x="2269" y="12376"/>
                  </a:cubicBezTo>
                  <a:cubicBezTo>
                    <a:pt x="2420" y="12355"/>
                    <a:pt x="2572" y="12235"/>
                    <a:pt x="2714" y="12235"/>
                  </a:cubicBezTo>
                  <a:cubicBezTo>
                    <a:pt x="2791" y="12235"/>
                    <a:pt x="2866" y="12271"/>
                    <a:pt x="2936" y="12376"/>
                  </a:cubicBezTo>
                  <a:lnTo>
                    <a:pt x="3337" y="12376"/>
                  </a:lnTo>
                  <a:cubicBezTo>
                    <a:pt x="3470" y="12243"/>
                    <a:pt x="3670" y="12343"/>
                    <a:pt x="3737" y="12176"/>
                  </a:cubicBezTo>
                  <a:lnTo>
                    <a:pt x="4137" y="12176"/>
                  </a:lnTo>
                  <a:cubicBezTo>
                    <a:pt x="4187" y="12126"/>
                    <a:pt x="4220" y="12101"/>
                    <a:pt x="4250" y="12101"/>
                  </a:cubicBezTo>
                  <a:cubicBezTo>
                    <a:pt x="4279" y="12101"/>
                    <a:pt x="4304" y="12126"/>
                    <a:pt x="4337" y="12176"/>
                  </a:cubicBezTo>
                  <a:cubicBezTo>
                    <a:pt x="4387" y="12193"/>
                    <a:pt x="4421" y="12201"/>
                    <a:pt x="4454" y="12201"/>
                  </a:cubicBezTo>
                  <a:cubicBezTo>
                    <a:pt x="4487" y="12201"/>
                    <a:pt x="4521" y="12193"/>
                    <a:pt x="4571" y="12176"/>
                  </a:cubicBezTo>
                  <a:cubicBezTo>
                    <a:pt x="4771" y="12009"/>
                    <a:pt x="5071" y="11943"/>
                    <a:pt x="5071" y="11609"/>
                  </a:cubicBezTo>
                  <a:cubicBezTo>
                    <a:pt x="4904" y="11276"/>
                    <a:pt x="4838" y="10942"/>
                    <a:pt x="4971" y="10542"/>
                  </a:cubicBezTo>
                  <a:cubicBezTo>
                    <a:pt x="5305" y="9374"/>
                    <a:pt x="5772" y="8207"/>
                    <a:pt x="5605" y="6939"/>
                  </a:cubicBezTo>
                  <a:cubicBezTo>
                    <a:pt x="5505" y="6405"/>
                    <a:pt x="5905" y="6172"/>
                    <a:pt x="6305" y="5905"/>
                  </a:cubicBezTo>
                  <a:cubicBezTo>
                    <a:pt x="6806" y="5605"/>
                    <a:pt x="6272" y="4871"/>
                    <a:pt x="6806" y="4604"/>
                  </a:cubicBezTo>
                  <a:cubicBezTo>
                    <a:pt x="7673" y="4204"/>
                    <a:pt x="7973" y="3337"/>
                    <a:pt x="8507" y="2669"/>
                  </a:cubicBezTo>
                  <a:cubicBezTo>
                    <a:pt x="9007" y="2002"/>
                    <a:pt x="8807" y="735"/>
                    <a:pt x="8140" y="201"/>
                  </a:cubicBezTo>
                  <a:cubicBezTo>
                    <a:pt x="8120" y="171"/>
                    <a:pt x="8093" y="159"/>
                    <a:pt x="8063" y="159"/>
                  </a:cubicBezTo>
                  <a:cubicBezTo>
                    <a:pt x="7995" y="159"/>
                    <a:pt x="7909" y="221"/>
                    <a:pt x="7840" y="268"/>
                  </a:cubicBezTo>
                  <a:cubicBezTo>
                    <a:pt x="7640" y="568"/>
                    <a:pt x="7306" y="601"/>
                    <a:pt x="7006" y="601"/>
                  </a:cubicBezTo>
                  <a:cubicBezTo>
                    <a:pt x="6639" y="601"/>
                    <a:pt x="6939" y="68"/>
                    <a:pt x="6505" y="1"/>
                  </a:cubicBezTo>
                  <a:close/>
                </a:path>
              </a:pathLst>
            </a:custGeom>
            <a:solidFill>
              <a:srgbClr val="FF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442"/>
            <p:cNvSpPr/>
            <p:nvPr/>
          </p:nvSpPr>
          <p:spPr>
            <a:xfrm>
              <a:off x="2916425" y="1088725"/>
              <a:ext cx="132625" cy="161800"/>
            </a:xfrm>
            <a:custGeom>
              <a:avLst/>
              <a:gdLst/>
              <a:ahLst/>
              <a:cxnLst/>
              <a:rect l="l" t="t" r="r" b="b"/>
              <a:pathLst>
                <a:path w="5305" h="6472" extrusionOk="0">
                  <a:moveTo>
                    <a:pt x="2469" y="0"/>
                  </a:moveTo>
                  <a:cubicBezTo>
                    <a:pt x="1635" y="34"/>
                    <a:pt x="1635" y="34"/>
                    <a:pt x="1635" y="868"/>
                  </a:cubicBezTo>
                  <a:cubicBezTo>
                    <a:pt x="1768" y="934"/>
                    <a:pt x="1935" y="968"/>
                    <a:pt x="1935" y="968"/>
                  </a:cubicBezTo>
                  <a:cubicBezTo>
                    <a:pt x="1835" y="1602"/>
                    <a:pt x="2202" y="2035"/>
                    <a:pt x="2636" y="2469"/>
                  </a:cubicBezTo>
                  <a:cubicBezTo>
                    <a:pt x="2202" y="2802"/>
                    <a:pt x="1435" y="3770"/>
                    <a:pt x="1368" y="4203"/>
                  </a:cubicBezTo>
                  <a:cubicBezTo>
                    <a:pt x="1335" y="4537"/>
                    <a:pt x="1134" y="4470"/>
                    <a:pt x="968" y="4537"/>
                  </a:cubicBezTo>
                  <a:cubicBezTo>
                    <a:pt x="167" y="4937"/>
                    <a:pt x="0" y="5304"/>
                    <a:pt x="167" y="6171"/>
                  </a:cubicBezTo>
                  <a:cubicBezTo>
                    <a:pt x="200" y="6272"/>
                    <a:pt x="134" y="6372"/>
                    <a:pt x="100" y="6472"/>
                  </a:cubicBezTo>
                  <a:cubicBezTo>
                    <a:pt x="301" y="6472"/>
                    <a:pt x="501" y="6472"/>
                    <a:pt x="667" y="6438"/>
                  </a:cubicBezTo>
                  <a:cubicBezTo>
                    <a:pt x="1535" y="6372"/>
                    <a:pt x="1501" y="6372"/>
                    <a:pt x="1635" y="5471"/>
                  </a:cubicBezTo>
                  <a:lnTo>
                    <a:pt x="1802" y="5304"/>
                  </a:lnTo>
                  <a:cubicBezTo>
                    <a:pt x="2102" y="5338"/>
                    <a:pt x="2369" y="5338"/>
                    <a:pt x="2702" y="5338"/>
                  </a:cubicBezTo>
                  <a:cubicBezTo>
                    <a:pt x="2769" y="5037"/>
                    <a:pt x="2936" y="4704"/>
                    <a:pt x="2802" y="4504"/>
                  </a:cubicBezTo>
                  <a:cubicBezTo>
                    <a:pt x="2609" y="4165"/>
                    <a:pt x="2643" y="4072"/>
                    <a:pt x="2830" y="4072"/>
                  </a:cubicBezTo>
                  <a:cubicBezTo>
                    <a:pt x="2901" y="4072"/>
                    <a:pt x="2993" y="4085"/>
                    <a:pt x="3103" y="4103"/>
                  </a:cubicBezTo>
                  <a:cubicBezTo>
                    <a:pt x="3136" y="4103"/>
                    <a:pt x="3269" y="4003"/>
                    <a:pt x="3269" y="3970"/>
                  </a:cubicBezTo>
                  <a:cubicBezTo>
                    <a:pt x="3214" y="3414"/>
                    <a:pt x="3506" y="3368"/>
                    <a:pt x="3894" y="3368"/>
                  </a:cubicBezTo>
                  <a:cubicBezTo>
                    <a:pt x="3972" y="3368"/>
                    <a:pt x="4053" y="3369"/>
                    <a:pt x="4137" y="3369"/>
                  </a:cubicBezTo>
                  <a:cubicBezTo>
                    <a:pt x="4150" y="3370"/>
                    <a:pt x="4164" y="3371"/>
                    <a:pt x="4178" y="3371"/>
                  </a:cubicBezTo>
                  <a:cubicBezTo>
                    <a:pt x="4731" y="3371"/>
                    <a:pt x="5272" y="2721"/>
                    <a:pt x="5304" y="2135"/>
                  </a:cubicBezTo>
                  <a:cubicBezTo>
                    <a:pt x="5204" y="2135"/>
                    <a:pt x="5137" y="2135"/>
                    <a:pt x="5104" y="2169"/>
                  </a:cubicBezTo>
                  <a:cubicBezTo>
                    <a:pt x="4919" y="2335"/>
                    <a:pt x="4744" y="2430"/>
                    <a:pt x="4568" y="2430"/>
                  </a:cubicBezTo>
                  <a:cubicBezTo>
                    <a:pt x="4427" y="2430"/>
                    <a:pt x="4285" y="2369"/>
                    <a:pt x="4137" y="2235"/>
                  </a:cubicBezTo>
                  <a:cubicBezTo>
                    <a:pt x="3803" y="1968"/>
                    <a:pt x="4003" y="1635"/>
                    <a:pt x="4137" y="1301"/>
                  </a:cubicBezTo>
                  <a:cubicBezTo>
                    <a:pt x="4270" y="1034"/>
                    <a:pt x="4370" y="834"/>
                    <a:pt x="4670" y="834"/>
                  </a:cubicBezTo>
                  <a:cubicBezTo>
                    <a:pt x="5304" y="834"/>
                    <a:pt x="5004" y="467"/>
                    <a:pt x="5004" y="167"/>
                  </a:cubicBezTo>
                  <a:cubicBezTo>
                    <a:pt x="4937" y="100"/>
                    <a:pt x="4862" y="67"/>
                    <a:pt x="4791" y="67"/>
                  </a:cubicBezTo>
                  <a:cubicBezTo>
                    <a:pt x="4720" y="67"/>
                    <a:pt x="4654" y="100"/>
                    <a:pt x="4604" y="167"/>
                  </a:cubicBezTo>
                  <a:cubicBezTo>
                    <a:pt x="4554" y="217"/>
                    <a:pt x="4520" y="242"/>
                    <a:pt x="4487" y="242"/>
                  </a:cubicBezTo>
                  <a:cubicBezTo>
                    <a:pt x="4453" y="242"/>
                    <a:pt x="4420" y="217"/>
                    <a:pt x="4370" y="167"/>
                  </a:cubicBezTo>
                  <a:lnTo>
                    <a:pt x="4170" y="167"/>
                  </a:lnTo>
                  <a:cubicBezTo>
                    <a:pt x="3981" y="251"/>
                    <a:pt x="3805" y="401"/>
                    <a:pt x="3626" y="401"/>
                  </a:cubicBezTo>
                  <a:cubicBezTo>
                    <a:pt x="3521" y="401"/>
                    <a:pt x="3414" y="349"/>
                    <a:pt x="3303" y="201"/>
                  </a:cubicBezTo>
                  <a:cubicBezTo>
                    <a:pt x="3203" y="100"/>
                    <a:pt x="3002" y="134"/>
                    <a:pt x="2869" y="0"/>
                  </a:cubicBezTo>
                  <a:lnTo>
                    <a:pt x="2669" y="0"/>
                  </a:lnTo>
                  <a:cubicBezTo>
                    <a:pt x="2602" y="134"/>
                    <a:pt x="2602" y="267"/>
                    <a:pt x="2602" y="367"/>
                  </a:cubicBezTo>
                  <a:cubicBezTo>
                    <a:pt x="2602" y="234"/>
                    <a:pt x="2602" y="100"/>
                    <a:pt x="2469" y="0"/>
                  </a:cubicBezTo>
                  <a:close/>
                </a:path>
              </a:pathLst>
            </a:custGeom>
            <a:solidFill>
              <a:srgbClr val="FF8A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42"/>
            <p:cNvSpPr/>
            <p:nvPr/>
          </p:nvSpPr>
          <p:spPr>
            <a:xfrm>
              <a:off x="2762975" y="1417400"/>
              <a:ext cx="27550" cy="24925"/>
            </a:xfrm>
            <a:custGeom>
              <a:avLst/>
              <a:gdLst/>
              <a:ahLst/>
              <a:cxnLst/>
              <a:rect l="l" t="t" r="r" b="b"/>
              <a:pathLst>
                <a:path w="1102" h="997" extrusionOk="0">
                  <a:moveTo>
                    <a:pt x="760" y="1"/>
                  </a:moveTo>
                  <a:cubicBezTo>
                    <a:pt x="591" y="1"/>
                    <a:pt x="446" y="110"/>
                    <a:pt x="301" y="296"/>
                  </a:cubicBezTo>
                  <a:cubicBezTo>
                    <a:pt x="1" y="663"/>
                    <a:pt x="468" y="730"/>
                    <a:pt x="468" y="997"/>
                  </a:cubicBezTo>
                  <a:cubicBezTo>
                    <a:pt x="768" y="963"/>
                    <a:pt x="968" y="830"/>
                    <a:pt x="1101" y="530"/>
                  </a:cubicBezTo>
                  <a:cubicBezTo>
                    <a:pt x="835" y="396"/>
                    <a:pt x="1068" y="230"/>
                    <a:pt x="1101" y="130"/>
                  </a:cubicBezTo>
                  <a:cubicBezTo>
                    <a:pt x="975" y="41"/>
                    <a:pt x="863" y="1"/>
                    <a:pt x="760" y="1"/>
                  </a:cubicBezTo>
                  <a:close/>
                </a:path>
              </a:pathLst>
            </a:custGeom>
            <a:solidFill>
              <a:srgbClr val="FF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42"/>
            <p:cNvSpPr/>
            <p:nvPr/>
          </p:nvSpPr>
          <p:spPr>
            <a:xfrm>
              <a:off x="2995650" y="1088950"/>
              <a:ext cx="25875" cy="15225"/>
            </a:xfrm>
            <a:custGeom>
              <a:avLst/>
              <a:gdLst/>
              <a:ahLst/>
              <a:cxnLst/>
              <a:rect l="l" t="t" r="r" b="b"/>
              <a:pathLst>
                <a:path w="1035" h="609" extrusionOk="0">
                  <a:moveTo>
                    <a:pt x="792" y="0"/>
                  </a:moveTo>
                  <a:cubicBezTo>
                    <a:pt x="620" y="0"/>
                    <a:pt x="443" y="172"/>
                    <a:pt x="277" y="172"/>
                  </a:cubicBezTo>
                  <a:cubicBezTo>
                    <a:pt x="251" y="172"/>
                    <a:pt x="226" y="168"/>
                    <a:pt x="200" y="158"/>
                  </a:cubicBezTo>
                  <a:lnTo>
                    <a:pt x="200" y="158"/>
                  </a:lnTo>
                  <a:cubicBezTo>
                    <a:pt x="167" y="325"/>
                    <a:pt x="0" y="525"/>
                    <a:pt x="300" y="592"/>
                  </a:cubicBezTo>
                  <a:cubicBezTo>
                    <a:pt x="384" y="600"/>
                    <a:pt x="469" y="608"/>
                    <a:pt x="551" y="608"/>
                  </a:cubicBezTo>
                  <a:cubicBezTo>
                    <a:pt x="797" y="608"/>
                    <a:pt x="1009" y="533"/>
                    <a:pt x="1034" y="158"/>
                  </a:cubicBezTo>
                  <a:cubicBezTo>
                    <a:pt x="956" y="40"/>
                    <a:pt x="874" y="0"/>
                    <a:pt x="792" y="0"/>
                  </a:cubicBezTo>
                  <a:close/>
                </a:path>
              </a:pathLst>
            </a:custGeom>
            <a:solidFill>
              <a:srgbClr val="FF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42"/>
            <p:cNvSpPr/>
            <p:nvPr/>
          </p:nvSpPr>
          <p:spPr>
            <a:xfrm>
              <a:off x="2794675" y="1424575"/>
              <a:ext cx="32550" cy="6075"/>
            </a:xfrm>
            <a:custGeom>
              <a:avLst/>
              <a:gdLst/>
              <a:ahLst/>
              <a:cxnLst/>
              <a:rect l="l" t="t" r="r" b="b"/>
              <a:pathLst>
                <a:path w="1302" h="243" extrusionOk="0">
                  <a:moveTo>
                    <a:pt x="626" y="1"/>
                  </a:moveTo>
                  <a:cubicBezTo>
                    <a:pt x="400" y="1"/>
                    <a:pt x="184" y="43"/>
                    <a:pt x="0" y="243"/>
                  </a:cubicBezTo>
                  <a:cubicBezTo>
                    <a:pt x="80" y="231"/>
                    <a:pt x="158" y="228"/>
                    <a:pt x="236" y="228"/>
                  </a:cubicBezTo>
                  <a:cubicBezTo>
                    <a:pt x="372" y="228"/>
                    <a:pt x="506" y="239"/>
                    <a:pt x="636" y="239"/>
                  </a:cubicBezTo>
                  <a:cubicBezTo>
                    <a:pt x="867" y="239"/>
                    <a:pt x="1089" y="204"/>
                    <a:pt x="1301" y="9"/>
                  </a:cubicBezTo>
                  <a:lnTo>
                    <a:pt x="1301" y="9"/>
                  </a:lnTo>
                  <a:cubicBezTo>
                    <a:pt x="1239" y="19"/>
                    <a:pt x="1176" y="22"/>
                    <a:pt x="1112" y="22"/>
                  </a:cubicBezTo>
                  <a:cubicBezTo>
                    <a:pt x="952" y="22"/>
                    <a:pt x="786" y="1"/>
                    <a:pt x="626" y="1"/>
                  </a:cubicBezTo>
                  <a:close/>
                </a:path>
              </a:pathLst>
            </a:custGeom>
            <a:solidFill>
              <a:srgbClr val="FF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42"/>
            <p:cNvSpPr/>
            <p:nvPr/>
          </p:nvSpPr>
          <p:spPr>
            <a:xfrm>
              <a:off x="2937275" y="1102075"/>
              <a:ext cx="6700" cy="6675"/>
            </a:xfrm>
            <a:custGeom>
              <a:avLst/>
              <a:gdLst/>
              <a:ahLst/>
              <a:cxnLst/>
              <a:rect l="l" t="t" r="r" b="b"/>
              <a:pathLst>
                <a:path w="268" h="267" extrusionOk="0">
                  <a:moveTo>
                    <a:pt x="100" y="0"/>
                  </a:moveTo>
                  <a:cubicBezTo>
                    <a:pt x="100" y="67"/>
                    <a:pt x="34" y="134"/>
                    <a:pt x="0" y="234"/>
                  </a:cubicBezTo>
                  <a:cubicBezTo>
                    <a:pt x="34" y="234"/>
                    <a:pt x="134" y="267"/>
                    <a:pt x="167" y="267"/>
                  </a:cubicBezTo>
                  <a:cubicBezTo>
                    <a:pt x="200" y="267"/>
                    <a:pt x="200" y="134"/>
                    <a:pt x="267" y="100"/>
                  </a:cubicBezTo>
                  <a:cubicBezTo>
                    <a:pt x="200" y="67"/>
                    <a:pt x="134" y="67"/>
                    <a:pt x="100" y="0"/>
                  </a:cubicBezTo>
                  <a:close/>
                </a:path>
              </a:pathLst>
            </a:custGeom>
            <a:solidFill>
              <a:srgbClr val="FF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42"/>
            <p:cNvSpPr/>
            <p:nvPr/>
          </p:nvSpPr>
          <p:spPr>
            <a:xfrm>
              <a:off x="3032325" y="1088300"/>
              <a:ext cx="10050" cy="3775"/>
            </a:xfrm>
            <a:custGeom>
              <a:avLst/>
              <a:gdLst/>
              <a:ahLst/>
              <a:cxnLst/>
              <a:rect l="l" t="t" r="r" b="b"/>
              <a:pathLst>
                <a:path w="402" h="151" extrusionOk="0">
                  <a:moveTo>
                    <a:pt x="214" y="1"/>
                  </a:moveTo>
                  <a:cubicBezTo>
                    <a:pt x="143" y="1"/>
                    <a:pt x="68" y="51"/>
                    <a:pt x="1" y="151"/>
                  </a:cubicBezTo>
                  <a:lnTo>
                    <a:pt x="401" y="151"/>
                  </a:lnTo>
                  <a:cubicBezTo>
                    <a:pt x="351" y="51"/>
                    <a:pt x="284" y="1"/>
                    <a:pt x="214" y="1"/>
                  </a:cubicBezTo>
                  <a:close/>
                </a:path>
              </a:pathLst>
            </a:custGeom>
            <a:solidFill>
              <a:srgbClr val="FF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42"/>
            <p:cNvSpPr/>
            <p:nvPr/>
          </p:nvSpPr>
          <p:spPr>
            <a:xfrm>
              <a:off x="2989800" y="1087900"/>
              <a:ext cx="10050" cy="5025"/>
            </a:xfrm>
            <a:custGeom>
              <a:avLst/>
              <a:gdLst/>
              <a:ahLst/>
              <a:cxnLst/>
              <a:rect l="l" t="t" r="r" b="b"/>
              <a:pathLst>
                <a:path w="402" h="201" extrusionOk="0">
                  <a:moveTo>
                    <a:pt x="1" y="0"/>
                  </a:moveTo>
                  <a:cubicBezTo>
                    <a:pt x="67" y="167"/>
                    <a:pt x="234" y="200"/>
                    <a:pt x="401" y="200"/>
                  </a:cubicBezTo>
                  <a:cubicBezTo>
                    <a:pt x="334" y="33"/>
                    <a:pt x="168" y="0"/>
                    <a:pt x="1" y="0"/>
                  </a:cubicBezTo>
                  <a:close/>
                </a:path>
              </a:pathLst>
            </a:custGeom>
            <a:solidFill>
              <a:srgbClr val="FF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442"/>
            <p:cNvSpPr/>
            <p:nvPr/>
          </p:nvSpPr>
          <p:spPr>
            <a:xfrm>
              <a:off x="2978975" y="1087900"/>
              <a:ext cx="5025" cy="7525"/>
            </a:xfrm>
            <a:custGeom>
              <a:avLst/>
              <a:gdLst/>
              <a:ahLst/>
              <a:cxnLst/>
              <a:rect l="l" t="t" r="r" b="b"/>
              <a:pathLst>
                <a:path w="201" h="301" extrusionOk="0">
                  <a:moveTo>
                    <a:pt x="200" y="0"/>
                  </a:moveTo>
                  <a:cubicBezTo>
                    <a:pt x="167" y="17"/>
                    <a:pt x="125" y="25"/>
                    <a:pt x="88" y="25"/>
                  </a:cubicBezTo>
                  <a:cubicBezTo>
                    <a:pt x="50" y="25"/>
                    <a:pt x="17" y="17"/>
                    <a:pt x="0" y="0"/>
                  </a:cubicBezTo>
                  <a:lnTo>
                    <a:pt x="0" y="0"/>
                  </a:lnTo>
                  <a:cubicBezTo>
                    <a:pt x="33" y="133"/>
                    <a:pt x="100" y="200"/>
                    <a:pt x="134" y="300"/>
                  </a:cubicBezTo>
                  <a:cubicBezTo>
                    <a:pt x="200" y="200"/>
                    <a:pt x="200" y="67"/>
                    <a:pt x="200" y="0"/>
                  </a:cubicBezTo>
                  <a:close/>
                </a:path>
              </a:pathLst>
            </a:custGeom>
            <a:solidFill>
              <a:srgbClr val="FF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442"/>
            <p:cNvSpPr/>
            <p:nvPr/>
          </p:nvSpPr>
          <p:spPr>
            <a:xfrm>
              <a:off x="2827200" y="1413125"/>
              <a:ext cx="5025" cy="10025"/>
            </a:xfrm>
            <a:custGeom>
              <a:avLst/>
              <a:gdLst/>
              <a:ahLst/>
              <a:cxnLst/>
              <a:rect l="l" t="t" r="r" b="b"/>
              <a:pathLst>
                <a:path w="201" h="401" extrusionOk="0">
                  <a:moveTo>
                    <a:pt x="200" y="0"/>
                  </a:moveTo>
                  <a:lnTo>
                    <a:pt x="200" y="0"/>
                  </a:lnTo>
                  <a:cubicBezTo>
                    <a:pt x="33" y="134"/>
                    <a:pt x="0" y="234"/>
                    <a:pt x="0" y="401"/>
                  </a:cubicBezTo>
                  <a:cubicBezTo>
                    <a:pt x="167" y="334"/>
                    <a:pt x="200" y="167"/>
                    <a:pt x="200" y="0"/>
                  </a:cubicBezTo>
                  <a:close/>
                </a:path>
              </a:pathLst>
            </a:custGeom>
            <a:solidFill>
              <a:srgbClr val="FF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42"/>
            <p:cNvSpPr/>
            <p:nvPr/>
          </p:nvSpPr>
          <p:spPr>
            <a:xfrm>
              <a:off x="3027325" y="1092050"/>
              <a:ext cx="5025" cy="2525"/>
            </a:xfrm>
            <a:custGeom>
              <a:avLst/>
              <a:gdLst/>
              <a:ahLst/>
              <a:cxnLst/>
              <a:rect l="l" t="t" r="r" b="b"/>
              <a:pathLst>
                <a:path w="201" h="101" extrusionOk="0">
                  <a:moveTo>
                    <a:pt x="1" y="1"/>
                  </a:moveTo>
                  <a:cubicBezTo>
                    <a:pt x="34" y="68"/>
                    <a:pt x="59" y="101"/>
                    <a:pt x="88" y="101"/>
                  </a:cubicBezTo>
                  <a:cubicBezTo>
                    <a:pt x="118" y="101"/>
                    <a:pt x="151" y="68"/>
                    <a:pt x="201" y="1"/>
                  </a:cubicBezTo>
                  <a:close/>
                </a:path>
              </a:pathLst>
            </a:custGeom>
            <a:solidFill>
              <a:srgbClr val="FF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442"/>
            <p:cNvSpPr/>
            <p:nvPr/>
          </p:nvSpPr>
          <p:spPr>
            <a:xfrm>
              <a:off x="2789675" y="1418125"/>
              <a:ext cx="2525" cy="2525"/>
            </a:xfrm>
            <a:custGeom>
              <a:avLst/>
              <a:gdLst/>
              <a:ahLst/>
              <a:cxnLst/>
              <a:rect l="l" t="t" r="r" b="b"/>
              <a:pathLst>
                <a:path w="101" h="101" extrusionOk="0">
                  <a:moveTo>
                    <a:pt x="33" y="0"/>
                  </a:moveTo>
                  <a:cubicBezTo>
                    <a:pt x="33" y="0"/>
                    <a:pt x="0" y="34"/>
                    <a:pt x="0" y="101"/>
                  </a:cubicBezTo>
                  <a:cubicBezTo>
                    <a:pt x="100" y="34"/>
                    <a:pt x="100" y="0"/>
                    <a:pt x="33" y="0"/>
                  </a:cubicBezTo>
                  <a:close/>
                </a:path>
              </a:pathLst>
            </a:custGeom>
            <a:solidFill>
              <a:srgbClr val="FF80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42"/>
            <p:cNvSpPr/>
            <p:nvPr/>
          </p:nvSpPr>
          <p:spPr>
            <a:xfrm>
              <a:off x="3425950" y="3248675"/>
              <a:ext cx="43400" cy="136725"/>
            </a:xfrm>
            <a:custGeom>
              <a:avLst/>
              <a:gdLst/>
              <a:ahLst/>
              <a:cxnLst/>
              <a:rect l="l" t="t" r="r" b="b"/>
              <a:pathLst>
                <a:path w="1736" h="5469" extrusionOk="0">
                  <a:moveTo>
                    <a:pt x="929" y="0"/>
                  </a:moveTo>
                  <a:cubicBezTo>
                    <a:pt x="696" y="0"/>
                    <a:pt x="594" y="598"/>
                    <a:pt x="301" y="598"/>
                  </a:cubicBezTo>
                  <a:cubicBezTo>
                    <a:pt x="134" y="1499"/>
                    <a:pt x="1" y="2433"/>
                    <a:pt x="234" y="3333"/>
                  </a:cubicBezTo>
                  <a:cubicBezTo>
                    <a:pt x="401" y="4000"/>
                    <a:pt x="634" y="4634"/>
                    <a:pt x="501" y="5301"/>
                  </a:cubicBezTo>
                  <a:cubicBezTo>
                    <a:pt x="501" y="5335"/>
                    <a:pt x="634" y="5368"/>
                    <a:pt x="801" y="5468"/>
                  </a:cubicBezTo>
                  <a:cubicBezTo>
                    <a:pt x="901" y="4968"/>
                    <a:pt x="1135" y="4534"/>
                    <a:pt x="1502" y="4201"/>
                  </a:cubicBezTo>
                  <a:cubicBezTo>
                    <a:pt x="1635" y="3967"/>
                    <a:pt x="1735" y="3667"/>
                    <a:pt x="1502" y="3367"/>
                  </a:cubicBezTo>
                  <a:cubicBezTo>
                    <a:pt x="1268" y="3000"/>
                    <a:pt x="1335" y="2633"/>
                    <a:pt x="1402" y="2199"/>
                  </a:cubicBezTo>
                  <a:cubicBezTo>
                    <a:pt x="1435" y="1899"/>
                    <a:pt x="1402" y="1632"/>
                    <a:pt x="1301" y="1298"/>
                  </a:cubicBezTo>
                  <a:cubicBezTo>
                    <a:pt x="1272" y="1108"/>
                    <a:pt x="1146" y="1085"/>
                    <a:pt x="1012" y="1085"/>
                  </a:cubicBezTo>
                  <a:cubicBezTo>
                    <a:pt x="968" y="1085"/>
                    <a:pt x="924" y="1087"/>
                    <a:pt x="882" y="1087"/>
                  </a:cubicBezTo>
                  <a:cubicBezTo>
                    <a:pt x="756" y="1087"/>
                    <a:pt x="648" y="1066"/>
                    <a:pt x="634" y="898"/>
                  </a:cubicBezTo>
                  <a:cubicBezTo>
                    <a:pt x="601" y="465"/>
                    <a:pt x="1435" y="398"/>
                    <a:pt x="1135" y="131"/>
                  </a:cubicBezTo>
                  <a:cubicBezTo>
                    <a:pt x="1055" y="38"/>
                    <a:pt x="988" y="0"/>
                    <a:pt x="929" y="0"/>
                  </a:cubicBezTo>
                  <a:close/>
                </a:path>
              </a:pathLst>
            </a:custGeom>
            <a:solidFill>
              <a:srgbClr val="FFA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442"/>
            <p:cNvSpPr/>
            <p:nvPr/>
          </p:nvSpPr>
          <p:spPr>
            <a:xfrm>
              <a:off x="3421775" y="3001750"/>
              <a:ext cx="16700" cy="26725"/>
            </a:xfrm>
            <a:custGeom>
              <a:avLst/>
              <a:gdLst/>
              <a:ahLst/>
              <a:cxnLst/>
              <a:rect l="l" t="t" r="r" b="b"/>
              <a:pathLst>
                <a:path w="668" h="1069" extrusionOk="0">
                  <a:moveTo>
                    <a:pt x="635" y="1"/>
                  </a:moveTo>
                  <a:lnTo>
                    <a:pt x="635" y="1"/>
                  </a:lnTo>
                  <a:cubicBezTo>
                    <a:pt x="234" y="34"/>
                    <a:pt x="168" y="368"/>
                    <a:pt x="1" y="668"/>
                  </a:cubicBezTo>
                  <a:lnTo>
                    <a:pt x="1" y="868"/>
                  </a:lnTo>
                  <a:cubicBezTo>
                    <a:pt x="101" y="935"/>
                    <a:pt x="101" y="1068"/>
                    <a:pt x="234" y="1068"/>
                  </a:cubicBezTo>
                  <a:cubicBezTo>
                    <a:pt x="601" y="768"/>
                    <a:pt x="668" y="401"/>
                    <a:pt x="635" y="1"/>
                  </a:cubicBezTo>
                  <a:close/>
                </a:path>
              </a:pathLst>
            </a:custGeom>
            <a:solidFill>
              <a:srgbClr val="FFB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442"/>
            <p:cNvSpPr/>
            <p:nvPr/>
          </p:nvSpPr>
          <p:spPr>
            <a:xfrm>
              <a:off x="3421775" y="3023450"/>
              <a:ext cx="15050" cy="21700"/>
            </a:xfrm>
            <a:custGeom>
              <a:avLst/>
              <a:gdLst/>
              <a:ahLst/>
              <a:cxnLst/>
              <a:rect l="l" t="t" r="r" b="b"/>
              <a:pathLst>
                <a:path w="602" h="868" extrusionOk="0">
                  <a:moveTo>
                    <a:pt x="1" y="0"/>
                  </a:moveTo>
                  <a:lnTo>
                    <a:pt x="1" y="867"/>
                  </a:lnTo>
                  <a:cubicBezTo>
                    <a:pt x="601" y="801"/>
                    <a:pt x="334" y="500"/>
                    <a:pt x="234" y="200"/>
                  </a:cubicBezTo>
                  <a:lnTo>
                    <a:pt x="1" y="0"/>
                  </a:lnTo>
                  <a:close/>
                </a:path>
              </a:pathLst>
            </a:custGeom>
            <a:solidFill>
              <a:srgbClr val="FFAF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442"/>
            <p:cNvSpPr/>
            <p:nvPr/>
          </p:nvSpPr>
          <p:spPr>
            <a:xfrm>
              <a:off x="3424275" y="3259450"/>
              <a:ext cx="4200" cy="5025"/>
            </a:xfrm>
            <a:custGeom>
              <a:avLst/>
              <a:gdLst/>
              <a:ahLst/>
              <a:cxnLst/>
              <a:rect l="l" t="t" r="r" b="b"/>
              <a:pathLst>
                <a:path w="168" h="201" extrusionOk="0">
                  <a:moveTo>
                    <a:pt x="168" y="0"/>
                  </a:moveTo>
                  <a:cubicBezTo>
                    <a:pt x="1" y="67"/>
                    <a:pt x="1" y="100"/>
                    <a:pt x="168" y="200"/>
                  </a:cubicBezTo>
                  <a:lnTo>
                    <a:pt x="168" y="0"/>
                  </a:lnTo>
                  <a:close/>
                </a:path>
              </a:pathLst>
            </a:custGeom>
            <a:solidFill>
              <a:srgbClr val="FFA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442"/>
            <p:cNvSpPr/>
            <p:nvPr/>
          </p:nvSpPr>
          <p:spPr>
            <a:xfrm>
              <a:off x="3428450" y="3253600"/>
              <a:ext cx="5025" cy="5875"/>
            </a:xfrm>
            <a:custGeom>
              <a:avLst/>
              <a:gdLst/>
              <a:ahLst/>
              <a:cxnLst/>
              <a:rect l="l" t="t" r="r" b="b"/>
              <a:pathLst>
                <a:path w="201" h="235" extrusionOk="0">
                  <a:moveTo>
                    <a:pt x="201" y="1"/>
                  </a:moveTo>
                  <a:cubicBezTo>
                    <a:pt x="134" y="67"/>
                    <a:pt x="67" y="134"/>
                    <a:pt x="1" y="234"/>
                  </a:cubicBezTo>
                  <a:lnTo>
                    <a:pt x="201" y="1"/>
                  </a:lnTo>
                  <a:close/>
                </a:path>
              </a:pathLst>
            </a:custGeom>
            <a:solidFill>
              <a:srgbClr val="FFAA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442"/>
            <p:cNvSpPr/>
            <p:nvPr/>
          </p:nvSpPr>
          <p:spPr>
            <a:xfrm>
              <a:off x="2720450" y="2518075"/>
              <a:ext cx="41725" cy="107900"/>
            </a:xfrm>
            <a:custGeom>
              <a:avLst/>
              <a:gdLst/>
              <a:ahLst/>
              <a:cxnLst/>
              <a:rect l="l" t="t" r="r" b="b"/>
              <a:pathLst>
                <a:path w="1669" h="4316" extrusionOk="0">
                  <a:moveTo>
                    <a:pt x="534" y="1"/>
                  </a:moveTo>
                  <a:cubicBezTo>
                    <a:pt x="534" y="234"/>
                    <a:pt x="567" y="501"/>
                    <a:pt x="301" y="668"/>
                  </a:cubicBezTo>
                  <a:cubicBezTo>
                    <a:pt x="267" y="734"/>
                    <a:pt x="167" y="835"/>
                    <a:pt x="134" y="901"/>
                  </a:cubicBezTo>
                  <a:cubicBezTo>
                    <a:pt x="167" y="1702"/>
                    <a:pt x="267" y="2502"/>
                    <a:pt x="0" y="3270"/>
                  </a:cubicBezTo>
                  <a:lnTo>
                    <a:pt x="0" y="3870"/>
                  </a:lnTo>
                  <a:cubicBezTo>
                    <a:pt x="129" y="4152"/>
                    <a:pt x="316" y="4316"/>
                    <a:pt x="578" y="4316"/>
                  </a:cubicBezTo>
                  <a:cubicBezTo>
                    <a:pt x="656" y="4316"/>
                    <a:pt x="742" y="4301"/>
                    <a:pt x="834" y="4270"/>
                  </a:cubicBezTo>
                  <a:cubicBezTo>
                    <a:pt x="1135" y="4237"/>
                    <a:pt x="1201" y="4070"/>
                    <a:pt x="1301" y="3803"/>
                  </a:cubicBezTo>
                  <a:cubicBezTo>
                    <a:pt x="1535" y="2969"/>
                    <a:pt x="1368" y="2069"/>
                    <a:pt x="1501" y="1235"/>
                  </a:cubicBezTo>
                  <a:cubicBezTo>
                    <a:pt x="1668" y="67"/>
                    <a:pt x="1668" y="67"/>
                    <a:pt x="534" y="1"/>
                  </a:cubicBezTo>
                  <a:close/>
                </a:path>
              </a:pathLst>
            </a:custGeom>
            <a:solidFill>
              <a:srgbClr val="FFB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442"/>
            <p:cNvSpPr/>
            <p:nvPr/>
          </p:nvSpPr>
          <p:spPr>
            <a:xfrm>
              <a:off x="2740450" y="2357125"/>
              <a:ext cx="5050" cy="11700"/>
            </a:xfrm>
            <a:custGeom>
              <a:avLst/>
              <a:gdLst/>
              <a:ahLst/>
              <a:cxnLst/>
              <a:rect l="l" t="t" r="r" b="b"/>
              <a:pathLst>
                <a:path w="202" h="468" extrusionOk="0">
                  <a:moveTo>
                    <a:pt x="201" y="1"/>
                  </a:moveTo>
                  <a:lnTo>
                    <a:pt x="201" y="1"/>
                  </a:lnTo>
                  <a:cubicBezTo>
                    <a:pt x="34" y="101"/>
                    <a:pt x="1" y="268"/>
                    <a:pt x="34" y="468"/>
                  </a:cubicBezTo>
                  <a:cubicBezTo>
                    <a:pt x="168" y="334"/>
                    <a:pt x="201" y="167"/>
                    <a:pt x="201" y="1"/>
                  </a:cubicBezTo>
                  <a:close/>
                </a:path>
              </a:pathLst>
            </a:custGeom>
            <a:solidFill>
              <a:srgbClr val="FFB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442"/>
            <p:cNvSpPr/>
            <p:nvPr/>
          </p:nvSpPr>
          <p:spPr>
            <a:xfrm>
              <a:off x="3316700" y="2023175"/>
              <a:ext cx="19200" cy="12925"/>
            </a:xfrm>
            <a:custGeom>
              <a:avLst/>
              <a:gdLst/>
              <a:ahLst/>
              <a:cxnLst/>
              <a:rect l="l" t="t" r="r" b="b"/>
              <a:pathLst>
                <a:path w="768" h="517" extrusionOk="0">
                  <a:moveTo>
                    <a:pt x="410" y="0"/>
                  </a:moveTo>
                  <a:cubicBezTo>
                    <a:pt x="305" y="0"/>
                    <a:pt x="197" y="58"/>
                    <a:pt x="101" y="116"/>
                  </a:cubicBezTo>
                  <a:cubicBezTo>
                    <a:pt x="1" y="483"/>
                    <a:pt x="468" y="316"/>
                    <a:pt x="534" y="516"/>
                  </a:cubicBezTo>
                  <a:cubicBezTo>
                    <a:pt x="701" y="416"/>
                    <a:pt x="768" y="283"/>
                    <a:pt x="635" y="116"/>
                  </a:cubicBezTo>
                  <a:cubicBezTo>
                    <a:pt x="564" y="31"/>
                    <a:pt x="488" y="0"/>
                    <a:pt x="410" y="0"/>
                  </a:cubicBezTo>
                  <a:close/>
                </a:path>
              </a:pathLst>
            </a:custGeom>
            <a:solidFill>
              <a:srgbClr val="FFC5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442"/>
            <p:cNvSpPr/>
            <p:nvPr/>
          </p:nvSpPr>
          <p:spPr>
            <a:xfrm>
              <a:off x="3313375" y="2005200"/>
              <a:ext cx="6700" cy="15875"/>
            </a:xfrm>
            <a:custGeom>
              <a:avLst/>
              <a:gdLst/>
              <a:ahLst/>
              <a:cxnLst/>
              <a:rect l="l" t="t" r="r" b="b"/>
              <a:pathLst>
                <a:path w="268" h="635" extrusionOk="0">
                  <a:moveTo>
                    <a:pt x="67" y="1"/>
                  </a:moveTo>
                  <a:cubicBezTo>
                    <a:pt x="67" y="201"/>
                    <a:pt x="0" y="468"/>
                    <a:pt x="267" y="635"/>
                  </a:cubicBezTo>
                  <a:lnTo>
                    <a:pt x="267" y="401"/>
                  </a:lnTo>
                  <a:cubicBezTo>
                    <a:pt x="267" y="234"/>
                    <a:pt x="234" y="68"/>
                    <a:pt x="67" y="1"/>
                  </a:cubicBezTo>
                  <a:close/>
                </a:path>
              </a:pathLst>
            </a:custGeom>
            <a:solidFill>
              <a:srgbClr val="FFBD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442"/>
            <p:cNvSpPr/>
            <p:nvPr/>
          </p:nvSpPr>
          <p:spPr>
            <a:xfrm>
              <a:off x="3353400" y="2145700"/>
              <a:ext cx="1700" cy="2150"/>
            </a:xfrm>
            <a:custGeom>
              <a:avLst/>
              <a:gdLst/>
              <a:ahLst/>
              <a:cxnLst/>
              <a:rect l="l" t="t" r="r" b="b"/>
              <a:pathLst>
                <a:path w="68" h="86" extrusionOk="0">
                  <a:moveTo>
                    <a:pt x="12" y="1"/>
                  </a:moveTo>
                  <a:cubicBezTo>
                    <a:pt x="5" y="1"/>
                    <a:pt x="0" y="15"/>
                    <a:pt x="0" y="52"/>
                  </a:cubicBezTo>
                  <a:cubicBezTo>
                    <a:pt x="0" y="52"/>
                    <a:pt x="34" y="85"/>
                    <a:pt x="67" y="85"/>
                  </a:cubicBezTo>
                  <a:cubicBezTo>
                    <a:pt x="46" y="43"/>
                    <a:pt x="25" y="1"/>
                    <a:pt x="12" y="1"/>
                  </a:cubicBezTo>
                  <a:close/>
                </a:path>
              </a:pathLst>
            </a:custGeom>
            <a:solidFill>
              <a:srgbClr val="FFBD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442"/>
            <p:cNvSpPr/>
            <p:nvPr/>
          </p:nvSpPr>
          <p:spPr>
            <a:xfrm>
              <a:off x="3295025" y="1847125"/>
              <a:ext cx="48975" cy="62200"/>
            </a:xfrm>
            <a:custGeom>
              <a:avLst/>
              <a:gdLst/>
              <a:ahLst/>
              <a:cxnLst/>
              <a:rect l="l" t="t" r="r" b="b"/>
              <a:pathLst>
                <a:path w="1959" h="2488" extrusionOk="0">
                  <a:moveTo>
                    <a:pt x="1427" y="1"/>
                  </a:moveTo>
                  <a:cubicBezTo>
                    <a:pt x="1096" y="1"/>
                    <a:pt x="765" y="155"/>
                    <a:pt x="434" y="155"/>
                  </a:cubicBezTo>
                  <a:cubicBezTo>
                    <a:pt x="412" y="155"/>
                    <a:pt x="390" y="154"/>
                    <a:pt x="367" y="153"/>
                  </a:cubicBezTo>
                  <a:lnTo>
                    <a:pt x="367" y="153"/>
                  </a:lnTo>
                  <a:cubicBezTo>
                    <a:pt x="201" y="787"/>
                    <a:pt x="467" y="1487"/>
                    <a:pt x="0" y="2054"/>
                  </a:cubicBezTo>
                  <a:cubicBezTo>
                    <a:pt x="0" y="2354"/>
                    <a:pt x="134" y="2488"/>
                    <a:pt x="401" y="2488"/>
                  </a:cubicBezTo>
                  <a:cubicBezTo>
                    <a:pt x="369" y="2011"/>
                    <a:pt x="519" y="1382"/>
                    <a:pt x="909" y="1382"/>
                  </a:cubicBezTo>
                  <a:cubicBezTo>
                    <a:pt x="928" y="1382"/>
                    <a:pt x="948" y="1384"/>
                    <a:pt x="968" y="1387"/>
                  </a:cubicBezTo>
                  <a:cubicBezTo>
                    <a:pt x="1022" y="1391"/>
                    <a:pt x="1073" y="1392"/>
                    <a:pt x="1121" y="1392"/>
                  </a:cubicBezTo>
                  <a:cubicBezTo>
                    <a:pt x="1958" y="1392"/>
                    <a:pt x="1870" y="854"/>
                    <a:pt x="1902" y="286"/>
                  </a:cubicBezTo>
                  <a:cubicBezTo>
                    <a:pt x="1902" y="186"/>
                    <a:pt x="1902" y="153"/>
                    <a:pt x="1868" y="119"/>
                  </a:cubicBezTo>
                  <a:cubicBezTo>
                    <a:pt x="1721" y="31"/>
                    <a:pt x="1574" y="1"/>
                    <a:pt x="1427" y="1"/>
                  </a:cubicBezTo>
                  <a:close/>
                </a:path>
              </a:pathLst>
            </a:custGeom>
            <a:solidFill>
              <a:srgbClr val="FFBD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442"/>
            <p:cNvSpPr/>
            <p:nvPr/>
          </p:nvSpPr>
          <p:spPr>
            <a:xfrm>
              <a:off x="3304200" y="1945175"/>
              <a:ext cx="48400" cy="58400"/>
            </a:xfrm>
            <a:custGeom>
              <a:avLst/>
              <a:gdLst/>
              <a:ahLst/>
              <a:cxnLst/>
              <a:rect l="l" t="t" r="r" b="b"/>
              <a:pathLst>
                <a:path w="1936" h="2336" extrusionOk="0">
                  <a:moveTo>
                    <a:pt x="534" y="0"/>
                  </a:moveTo>
                  <a:cubicBezTo>
                    <a:pt x="134" y="367"/>
                    <a:pt x="0" y="734"/>
                    <a:pt x="301" y="1201"/>
                  </a:cubicBezTo>
                  <a:cubicBezTo>
                    <a:pt x="501" y="1535"/>
                    <a:pt x="434" y="1868"/>
                    <a:pt x="367" y="2202"/>
                  </a:cubicBezTo>
                  <a:cubicBezTo>
                    <a:pt x="516" y="2073"/>
                    <a:pt x="664" y="2027"/>
                    <a:pt x="814" y="2027"/>
                  </a:cubicBezTo>
                  <a:cubicBezTo>
                    <a:pt x="1170" y="2027"/>
                    <a:pt x="1536" y="2288"/>
                    <a:pt x="1935" y="2335"/>
                  </a:cubicBezTo>
                  <a:cubicBezTo>
                    <a:pt x="1668" y="1802"/>
                    <a:pt x="1501" y="1435"/>
                    <a:pt x="1301" y="1001"/>
                  </a:cubicBezTo>
                  <a:cubicBezTo>
                    <a:pt x="1215" y="886"/>
                    <a:pt x="1153" y="721"/>
                    <a:pt x="1009" y="721"/>
                  </a:cubicBezTo>
                  <a:cubicBezTo>
                    <a:pt x="987" y="721"/>
                    <a:pt x="962" y="725"/>
                    <a:pt x="934" y="734"/>
                  </a:cubicBezTo>
                  <a:cubicBezTo>
                    <a:pt x="775" y="774"/>
                    <a:pt x="663" y="791"/>
                    <a:pt x="585" y="791"/>
                  </a:cubicBezTo>
                  <a:cubicBezTo>
                    <a:pt x="272" y="791"/>
                    <a:pt x="534" y="508"/>
                    <a:pt x="668" y="267"/>
                  </a:cubicBezTo>
                  <a:cubicBezTo>
                    <a:pt x="701" y="200"/>
                    <a:pt x="634" y="67"/>
                    <a:pt x="534" y="0"/>
                  </a:cubicBezTo>
                  <a:close/>
                </a:path>
              </a:pathLst>
            </a:custGeom>
            <a:solidFill>
              <a:srgbClr val="FFBD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442"/>
            <p:cNvSpPr/>
            <p:nvPr/>
          </p:nvSpPr>
          <p:spPr>
            <a:xfrm>
              <a:off x="3307525" y="1930150"/>
              <a:ext cx="5025" cy="10050"/>
            </a:xfrm>
            <a:custGeom>
              <a:avLst/>
              <a:gdLst/>
              <a:ahLst/>
              <a:cxnLst/>
              <a:rect l="l" t="t" r="r" b="b"/>
              <a:pathLst>
                <a:path w="201" h="402" extrusionOk="0">
                  <a:moveTo>
                    <a:pt x="1" y="1"/>
                  </a:moveTo>
                  <a:cubicBezTo>
                    <a:pt x="1" y="168"/>
                    <a:pt x="34" y="334"/>
                    <a:pt x="201" y="401"/>
                  </a:cubicBezTo>
                  <a:cubicBezTo>
                    <a:pt x="168" y="234"/>
                    <a:pt x="134" y="67"/>
                    <a:pt x="1" y="1"/>
                  </a:cubicBezTo>
                  <a:close/>
                </a:path>
              </a:pathLst>
            </a:custGeom>
            <a:solidFill>
              <a:srgbClr val="FFBD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442"/>
            <p:cNvSpPr/>
            <p:nvPr/>
          </p:nvSpPr>
          <p:spPr>
            <a:xfrm>
              <a:off x="3302525" y="1925150"/>
              <a:ext cx="4200" cy="5025"/>
            </a:xfrm>
            <a:custGeom>
              <a:avLst/>
              <a:gdLst/>
              <a:ahLst/>
              <a:cxnLst/>
              <a:rect l="l" t="t" r="r" b="b"/>
              <a:pathLst>
                <a:path w="168" h="201" extrusionOk="0">
                  <a:moveTo>
                    <a:pt x="167" y="1"/>
                  </a:moveTo>
                  <a:cubicBezTo>
                    <a:pt x="1" y="67"/>
                    <a:pt x="1" y="101"/>
                    <a:pt x="167" y="201"/>
                  </a:cubicBezTo>
                  <a:lnTo>
                    <a:pt x="167" y="1"/>
                  </a:lnTo>
                  <a:close/>
                </a:path>
              </a:pathLst>
            </a:custGeom>
            <a:solidFill>
              <a:srgbClr val="FFBD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442"/>
            <p:cNvSpPr/>
            <p:nvPr/>
          </p:nvSpPr>
          <p:spPr>
            <a:xfrm>
              <a:off x="3304200" y="1832625"/>
              <a:ext cx="37550" cy="21900"/>
            </a:xfrm>
            <a:custGeom>
              <a:avLst/>
              <a:gdLst/>
              <a:ahLst/>
              <a:cxnLst/>
              <a:rect l="l" t="t" r="r" b="b"/>
              <a:pathLst>
                <a:path w="1502" h="876" extrusionOk="0">
                  <a:moveTo>
                    <a:pt x="1175" y="1"/>
                  </a:moveTo>
                  <a:cubicBezTo>
                    <a:pt x="687" y="1"/>
                    <a:pt x="308" y="280"/>
                    <a:pt x="0" y="699"/>
                  </a:cubicBezTo>
                  <a:cubicBezTo>
                    <a:pt x="177" y="829"/>
                    <a:pt x="353" y="875"/>
                    <a:pt x="530" y="875"/>
                  </a:cubicBezTo>
                  <a:cubicBezTo>
                    <a:pt x="854" y="875"/>
                    <a:pt x="1178" y="719"/>
                    <a:pt x="1501" y="633"/>
                  </a:cubicBezTo>
                  <a:cubicBezTo>
                    <a:pt x="1501" y="433"/>
                    <a:pt x="1501" y="232"/>
                    <a:pt x="1468" y="32"/>
                  </a:cubicBezTo>
                  <a:cubicBezTo>
                    <a:pt x="1366" y="11"/>
                    <a:pt x="1269" y="1"/>
                    <a:pt x="1175" y="1"/>
                  </a:cubicBezTo>
                  <a:close/>
                </a:path>
              </a:pathLst>
            </a:custGeom>
            <a:solidFill>
              <a:srgbClr val="FFC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442"/>
            <p:cNvSpPr/>
            <p:nvPr/>
          </p:nvSpPr>
          <p:spPr>
            <a:xfrm>
              <a:off x="3019000" y="4295175"/>
              <a:ext cx="80075" cy="75925"/>
            </a:xfrm>
            <a:custGeom>
              <a:avLst/>
              <a:gdLst/>
              <a:ahLst/>
              <a:cxnLst/>
              <a:rect l="l" t="t" r="r" b="b"/>
              <a:pathLst>
                <a:path w="3203" h="3037" extrusionOk="0">
                  <a:moveTo>
                    <a:pt x="2335" y="1"/>
                  </a:moveTo>
                  <a:cubicBezTo>
                    <a:pt x="2269" y="34"/>
                    <a:pt x="2235" y="34"/>
                    <a:pt x="2168" y="34"/>
                  </a:cubicBezTo>
                  <a:cubicBezTo>
                    <a:pt x="2002" y="168"/>
                    <a:pt x="1768" y="134"/>
                    <a:pt x="1735" y="268"/>
                  </a:cubicBezTo>
                  <a:cubicBezTo>
                    <a:pt x="1435" y="468"/>
                    <a:pt x="1101" y="635"/>
                    <a:pt x="834" y="835"/>
                  </a:cubicBezTo>
                  <a:cubicBezTo>
                    <a:pt x="434" y="1002"/>
                    <a:pt x="200" y="1268"/>
                    <a:pt x="34" y="1602"/>
                  </a:cubicBezTo>
                  <a:cubicBezTo>
                    <a:pt x="34" y="1635"/>
                    <a:pt x="34" y="1702"/>
                    <a:pt x="0" y="1769"/>
                  </a:cubicBezTo>
                  <a:cubicBezTo>
                    <a:pt x="0" y="1802"/>
                    <a:pt x="34" y="1869"/>
                    <a:pt x="34" y="1969"/>
                  </a:cubicBezTo>
                  <a:cubicBezTo>
                    <a:pt x="167" y="2002"/>
                    <a:pt x="234" y="2102"/>
                    <a:pt x="234" y="2202"/>
                  </a:cubicBezTo>
                  <a:cubicBezTo>
                    <a:pt x="501" y="2336"/>
                    <a:pt x="667" y="2536"/>
                    <a:pt x="734" y="2803"/>
                  </a:cubicBezTo>
                  <a:cubicBezTo>
                    <a:pt x="868" y="2803"/>
                    <a:pt x="934" y="2870"/>
                    <a:pt x="934" y="3003"/>
                  </a:cubicBezTo>
                  <a:cubicBezTo>
                    <a:pt x="1001" y="3036"/>
                    <a:pt x="1068" y="3036"/>
                    <a:pt x="1101" y="3036"/>
                  </a:cubicBezTo>
                  <a:cubicBezTo>
                    <a:pt x="1001" y="1602"/>
                    <a:pt x="1735" y="768"/>
                    <a:pt x="3069" y="301"/>
                  </a:cubicBezTo>
                  <a:cubicBezTo>
                    <a:pt x="3169" y="268"/>
                    <a:pt x="3203" y="134"/>
                    <a:pt x="3169" y="1"/>
                  </a:cubicBezTo>
                  <a:close/>
                </a:path>
              </a:pathLst>
            </a:custGeom>
            <a:solidFill>
              <a:srgbClr val="7D7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442"/>
            <p:cNvSpPr/>
            <p:nvPr/>
          </p:nvSpPr>
          <p:spPr>
            <a:xfrm>
              <a:off x="3017325" y="4312700"/>
              <a:ext cx="25050" cy="22525"/>
            </a:xfrm>
            <a:custGeom>
              <a:avLst/>
              <a:gdLst/>
              <a:ahLst/>
              <a:cxnLst/>
              <a:rect l="l" t="t" r="r" b="b"/>
              <a:pathLst>
                <a:path w="1002" h="901" extrusionOk="0">
                  <a:moveTo>
                    <a:pt x="935" y="0"/>
                  </a:moveTo>
                  <a:cubicBezTo>
                    <a:pt x="434" y="100"/>
                    <a:pt x="1" y="267"/>
                    <a:pt x="101" y="901"/>
                  </a:cubicBezTo>
                  <a:cubicBezTo>
                    <a:pt x="401" y="667"/>
                    <a:pt x="634" y="434"/>
                    <a:pt x="935" y="234"/>
                  </a:cubicBezTo>
                  <a:lnTo>
                    <a:pt x="1001" y="134"/>
                  </a:lnTo>
                  <a:cubicBezTo>
                    <a:pt x="1001" y="100"/>
                    <a:pt x="1001" y="67"/>
                    <a:pt x="935" y="0"/>
                  </a:cubicBezTo>
                  <a:close/>
                </a:path>
              </a:pathLst>
            </a:custGeom>
            <a:solidFill>
              <a:srgbClr val="FFB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442"/>
            <p:cNvSpPr/>
            <p:nvPr/>
          </p:nvSpPr>
          <p:spPr>
            <a:xfrm>
              <a:off x="3023175" y="4286850"/>
              <a:ext cx="16700" cy="15875"/>
            </a:xfrm>
            <a:custGeom>
              <a:avLst/>
              <a:gdLst/>
              <a:ahLst/>
              <a:cxnLst/>
              <a:rect l="l" t="t" r="r" b="b"/>
              <a:pathLst>
                <a:path w="668" h="635" extrusionOk="0">
                  <a:moveTo>
                    <a:pt x="0" y="0"/>
                  </a:moveTo>
                  <a:cubicBezTo>
                    <a:pt x="33" y="434"/>
                    <a:pt x="400" y="467"/>
                    <a:pt x="667" y="634"/>
                  </a:cubicBezTo>
                  <a:cubicBezTo>
                    <a:pt x="600" y="200"/>
                    <a:pt x="400" y="0"/>
                    <a:pt x="0" y="0"/>
                  </a:cubicBezTo>
                  <a:close/>
                </a:path>
              </a:pathLst>
            </a:custGeom>
            <a:solidFill>
              <a:srgbClr val="FFBF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442"/>
            <p:cNvSpPr/>
            <p:nvPr/>
          </p:nvSpPr>
          <p:spPr>
            <a:xfrm>
              <a:off x="3040675" y="4302350"/>
              <a:ext cx="21700" cy="16200"/>
            </a:xfrm>
            <a:custGeom>
              <a:avLst/>
              <a:gdLst/>
              <a:ahLst/>
              <a:cxnLst/>
              <a:rect l="l" t="t" r="r" b="b"/>
              <a:pathLst>
                <a:path w="868" h="648" extrusionOk="0">
                  <a:moveTo>
                    <a:pt x="770" y="1"/>
                  </a:moveTo>
                  <a:cubicBezTo>
                    <a:pt x="570" y="1"/>
                    <a:pt x="373" y="157"/>
                    <a:pt x="201" y="214"/>
                  </a:cubicBezTo>
                  <a:cubicBezTo>
                    <a:pt x="134" y="248"/>
                    <a:pt x="67" y="348"/>
                    <a:pt x="1" y="414"/>
                  </a:cubicBezTo>
                  <a:lnTo>
                    <a:pt x="1" y="648"/>
                  </a:lnTo>
                  <a:cubicBezTo>
                    <a:pt x="334" y="481"/>
                    <a:pt x="634" y="314"/>
                    <a:pt x="868" y="14"/>
                  </a:cubicBezTo>
                  <a:cubicBezTo>
                    <a:pt x="835" y="5"/>
                    <a:pt x="803" y="1"/>
                    <a:pt x="770" y="1"/>
                  </a:cubicBezTo>
                  <a:close/>
                </a:path>
              </a:pathLst>
            </a:custGeom>
            <a:solidFill>
              <a:srgbClr val="FFB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442"/>
            <p:cNvSpPr/>
            <p:nvPr/>
          </p:nvSpPr>
          <p:spPr>
            <a:xfrm>
              <a:off x="2381050" y="2610650"/>
              <a:ext cx="367775" cy="726375"/>
            </a:xfrm>
            <a:custGeom>
              <a:avLst/>
              <a:gdLst/>
              <a:ahLst/>
              <a:cxnLst/>
              <a:rect l="l" t="t" r="r" b="b"/>
              <a:pathLst>
                <a:path w="14711" h="29055" extrusionOk="0">
                  <a:moveTo>
                    <a:pt x="12909" y="0"/>
                  </a:moveTo>
                  <a:cubicBezTo>
                    <a:pt x="12843" y="134"/>
                    <a:pt x="12709" y="200"/>
                    <a:pt x="12542" y="267"/>
                  </a:cubicBezTo>
                  <a:cubicBezTo>
                    <a:pt x="12542" y="367"/>
                    <a:pt x="12442" y="467"/>
                    <a:pt x="12342" y="467"/>
                  </a:cubicBezTo>
                  <a:cubicBezTo>
                    <a:pt x="12342" y="601"/>
                    <a:pt x="12242" y="634"/>
                    <a:pt x="12109" y="667"/>
                  </a:cubicBezTo>
                  <a:cubicBezTo>
                    <a:pt x="11875" y="1101"/>
                    <a:pt x="11508" y="1335"/>
                    <a:pt x="11075" y="1601"/>
                  </a:cubicBezTo>
                  <a:cubicBezTo>
                    <a:pt x="11041" y="1701"/>
                    <a:pt x="10941" y="1802"/>
                    <a:pt x="10841" y="1802"/>
                  </a:cubicBezTo>
                  <a:cubicBezTo>
                    <a:pt x="10708" y="2035"/>
                    <a:pt x="10508" y="2202"/>
                    <a:pt x="10241" y="2302"/>
                  </a:cubicBezTo>
                  <a:cubicBezTo>
                    <a:pt x="10207" y="2435"/>
                    <a:pt x="10107" y="2469"/>
                    <a:pt x="10007" y="2469"/>
                  </a:cubicBezTo>
                  <a:cubicBezTo>
                    <a:pt x="9840" y="2702"/>
                    <a:pt x="9607" y="2836"/>
                    <a:pt x="9373" y="2936"/>
                  </a:cubicBezTo>
                  <a:cubicBezTo>
                    <a:pt x="9340" y="3036"/>
                    <a:pt x="9240" y="3136"/>
                    <a:pt x="9107" y="3136"/>
                  </a:cubicBezTo>
                  <a:cubicBezTo>
                    <a:pt x="9040" y="3336"/>
                    <a:pt x="8906" y="3369"/>
                    <a:pt x="8740" y="3436"/>
                  </a:cubicBezTo>
                  <a:cubicBezTo>
                    <a:pt x="8706" y="3536"/>
                    <a:pt x="8606" y="3603"/>
                    <a:pt x="8506" y="3603"/>
                  </a:cubicBezTo>
                  <a:cubicBezTo>
                    <a:pt x="8339" y="3836"/>
                    <a:pt x="8106" y="3970"/>
                    <a:pt x="7872" y="4036"/>
                  </a:cubicBezTo>
                  <a:cubicBezTo>
                    <a:pt x="7706" y="4303"/>
                    <a:pt x="7505" y="4437"/>
                    <a:pt x="7239" y="4503"/>
                  </a:cubicBezTo>
                  <a:cubicBezTo>
                    <a:pt x="7072" y="4770"/>
                    <a:pt x="6872" y="4870"/>
                    <a:pt x="6605" y="4970"/>
                  </a:cubicBezTo>
                  <a:cubicBezTo>
                    <a:pt x="6438" y="5204"/>
                    <a:pt x="6238" y="5337"/>
                    <a:pt x="6004" y="5437"/>
                  </a:cubicBezTo>
                  <a:cubicBezTo>
                    <a:pt x="5938" y="5538"/>
                    <a:pt x="5871" y="5638"/>
                    <a:pt x="5737" y="5638"/>
                  </a:cubicBezTo>
                  <a:cubicBezTo>
                    <a:pt x="5604" y="5838"/>
                    <a:pt x="5404" y="6005"/>
                    <a:pt x="5170" y="6105"/>
                  </a:cubicBezTo>
                  <a:cubicBezTo>
                    <a:pt x="5104" y="6205"/>
                    <a:pt x="5037" y="6305"/>
                    <a:pt x="4904" y="6305"/>
                  </a:cubicBezTo>
                  <a:cubicBezTo>
                    <a:pt x="4770" y="6538"/>
                    <a:pt x="4570" y="6705"/>
                    <a:pt x="4336" y="6805"/>
                  </a:cubicBezTo>
                  <a:cubicBezTo>
                    <a:pt x="4270" y="6939"/>
                    <a:pt x="4203" y="7005"/>
                    <a:pt x="4070" y="7005"/>
                  </a:cubicBezTo>
                  <a:cubicBezTo>
                    <a:pt x="3769" y="7372"/>
                    <a:pt x="3436" y="7706"/>
                    <a:pt x="3036" y="7939"/>
                  </a:cubicBezTo>
                  <a:cubicBezTo>
                    <a:pt x="3036" y="8039"/>
                    <a:pt x="2935" y="8139"/>
                    <a:pt x="2835" y="8139"/>
                  </a:cubicBezTo>
                  <a:cubicBezTo>
                    <a:pt x="2835" y="8273"/>
                    <a:pt x="2735" y="8340"/>
                    <a:pt x="2602" y="8340"/>
                  </a:cubicBezTo>
                  <a:cubicBezTo>
                    <a:pt x="2168" y="8907"/>
                    <a:pt x="1701" y="9440"/>
                    <a:pt x="1168" y="9874"/>
                  </a:cubicBezTo>
                  <a:cubicBezTo>
                    <a:pt x="1168" y="10007"/>
                    <a:pt x="1101" y="10108"/>
                    <a:pt x="1001" y="10141"/>
                  </a:cubicBezTo>
                  <a:cubicBezTo>
                    <a:pt x="934" y="10374"/>
                    <a:pt x="767" y="10575"/>
                    <a:pt x="567" y="10741"/>
                  </a:cubicBezTo>
                  <a:cubicBezTo>
                    <a:pt x="567" y="10941"/>
                    <a:pt x="534" y="11108"/>
                    <a:pt x="367" y="11175"/>
                  </a:cubicBezTo>
                  <a:cubicBezTo>
                    <a:pt x="367" y="11375"/>
                    <a:pt x="334" y="11509"/>
                    <a:pt x="167" y="11642"/>
                  </a:cubicBezTo>
                  <a:cubicBezTo>
                    <a:pt x="167" y="11875"/>
                    <a:pt x="167" y="12076"/>
                    <a:pt x="0" y="12309"/>
                  </a:cubicBezTo>
                  <a:cubicBezTo>
                    <a:pt x="0" y="12910"/>
                    <a:pt x="33" y="13543"/>
                    <a:pt x="33" y="14177"/>
                  </a:cubicBezTo>
                  <a:cubicBezTo>
                    <a:pt x="200" y="14444"/>
                    <a:pt x="234" y="14778"/>
                    <a:pt x="234" y="15044"/>
                  </a:cubicBezTo>
                  <a:cubicBezTo>
                    <a:pt x="434" y="15178"/>
                    <a:pt x="500" y="15411"/>
                    <a:pt x="534" y="15645"/>
                  </a:cubicBezTo>
                  <a:cubicBezTo>
                    <a:pt x="734" y="15812"/>
                    <a:pt x="867" y="16045"/>
                    <a:pt x="934" y="16312"/>
                  </a:cubicBezTo>
                  <a:cubicBezTo>
                    <a:pt x="1168" y="16479"/>
                    <a:pt x="1334" y="16679"/>
                    <a:pt x="1401" y="16946"/>
                  </a:cubicBezTo>
                  <a:cubicBezTo>
                    <a:pt x="1935" y="17513"/>
                    <a:pt x="2535" y="18047"/>
                    <a:pt x="3102" y="18647"/>
                  </a:cubicBezTo>
                  <a:cubicBezTo>
                    <a:pt x="3236" y="18647"/>
                    <a:pt x="3269" y="18714"/>
                    <a:pt x="3336" y="18847"/>
                  </a:cubicBezTo>
                  <a:cubicBezTo>
                    <a:pt x="3436" y="18847"/>
                    <a:pt x="3503" y="18947"/>
                    <a:pt x="3536" y="19047"/>
                  </a:cubicBezTo>
                  <a:cubicBezTo>
                    <a:pt x="3669" y="19047"/>
                    <a:pt x="3703" y="19147"/>
                    <a:pt x="3736" y="19281"/>
                  </a:cubicBezTo>
                  <a:cubicBezTo>
                    <a:pt x="3869" y="19281"/>
                    <a:pt x="3903" y="19347"/>
                    <a:pt x="3936" y="19481"/>
                  </a:cubicBezTo>
                  <a:cubicBezTo>
                    <a:pt x="4036" y="19514"/>
                    <a:pt x="4103" y="19548"/>
                    <a:pt x="4170" y="19681"/>
                  </a:cubicBezTo>
                  <a:cubicBezTo>
                    <a:pt x="4270" y="19714"/>
                    <a:pt x="4370" y="19781"/>
                    <a:pt x="4403" y="19881"/>
                  </a:cubicBezTo>
                  <a:cubicBezTo>
                    <a:pt x="4737" y="20048"/>
                    <a:pt x="5037" y="20281"/>
                    <a:pt x="5237" y="20548"/>
                  </a:cubicBezTo>
                  <a:cubicBezTo>
                    <a:pt x="5371" y="20548"/>
                    <a:pt x="5437" y="20615"/>
                    <a:pt x="5504" y="20715"/>
                  </a:cubicBezTo>
                  <a:cubicBezTo>
                    <a:pt x="5804" y="20849"/>
                    <a:pt x="6104" y="21049"/>
                    <a:pt x="6371" y="21349"/>
                  </a:cubicBezTo>
                  <a:cubicBezTo>
                    <a:pt x="6605" y="21449"/>
                    <a:pt x="6838" y="21549"/>
                    <a:pt x="7005" y="21783"/>
                  </a:cubicBezTo>
                  <a:cubicBezTo>
                    <a:pt x="7239" y="21816"/>
                    <a:pt x="7439" y="21949"/>
                    <a:pt x="7605" y="22183"/>
                  </a:cubicBezTo>
                  <a:cubicBezTo>
                    <a:pt x="7872" y="22216"/>
                    <a:pt x="8072" y="22350"/>
                    <a:pt x="8239" y="22616"/>
                  </a:cubicBezTo>
                  <a:cubicBezTo>
                    <a:pt x="8373" y="22616"/>
                    <a:pt x="8439" y="22650"/>
                    <a:pt x="8506" y="22783"/>
                  </a:cubicBezTo>
                  <a:cubicBezTo>
                    <a:pt x="8773" y="22850"/>
                    <a:pt x="8973" y="22983"/>
                    <a:pt x="9140" y="23184"/>
                  </a:cubicBezTo>
                  <a:cubicBezTo>
                    <a:pt x="9540" y="23350"/>
                    <a:pt x="9907" y="23517"/>
                    <a:pt x="10241" y="23817"/>
                  </a:cubicBezTo>
                  <a:cubicBezTo>
                    <a:pt x="10407" y="23817"/>
                    <a:pt x="10574" y="23851"/>
                    <a:pt x="10641" y="24017"/>
                  </a:cubicBezTo>
                  <a:cubicBezTo>
                    <a:pt x="11208" y="24084"/>
                    <a:pt x="11241" y="24351"/>
                    <a:pt x="10908" y="24718"/>
                  </a:cubicBezTo>
                  <a:cubicBezTo>
                    <a:pt x="10874" y="24885"/>
                    <a:pt x="10808" y="25052"/>
                    <a:pt x="10641" y="25152"/>
                  </a:cubicBezTo>
                  <a:cubicBezTo>
                    <a:pt x="10641" y="25285"/>
                    <a:pt x="10608" y="25352"/>
                    <a:pt x="10474" y="25385"/>
                  </a:cubicBezTo>
                  <a:cubicBezTo>
                    <a:pt x="10407" y="25652"/>
                    <a:pt x="10274" y="25885"/>
                    <a:pt x="10041" y="26019"/>
                  </a:cubicBezTo>
                  <a:cubicBezTo>
                    <a:pt x="9974" y="26152"/>
                    <a:pt x="9940" y="26219"/>
                    <a:pt x="9807" y="26286"/>
                  </a:cubicBezTo>
                  <a:cubicBezTo>
                    <a:pt x="9807" y="26386"/>
                    <a:pt x="9774" y="26486"/>
                    <a:pt x="9640" y="26519"/>
                  </a:cubicBezTo>
                  <a:cubicBezTo>
                    <a:pt x="9473" y="26853"/>
                    <a:pt x="9273" y="27153"/>
                    <a:pt x="8973" y="27353"/>
                  </a:cubicBezTo>
                  <a:cubicBezTo>
                    <a:pt x="9040" y="27653"/>
                    <a:pt x="9040" y="27887"/>
                    <a:pt x="9040" y="28187"/>
                  </a:cubicBezTo>
                  <a:cubicBezTo>
                    <a:pt x="9140" y="28187"/>
                    <a:pt x="9240" y="28220"/>
                    <a:pt x="9273" y="28354"/>
                  </a:cubicBezTo>
                  <a:lnTo>
                    <a:pt x="9807" y="28354"/>
                  </a:lnTo>
                  <a:cubicBezTo>
                    <a:pt x="10241" y="27987"/>
                    <a:pt x="10474" y="27453"/>
                    <a:pt x="11041" y="27120"/>
                  </a:cubicBezTo>
                  <a:lnTo>
                    <a:pt x="11041" y="27120"/>
                  </a:lnTo>
                  <a:cubicBezTo>
                    <a:pt x="11108" y="27520"/>
                    <a:pt x="10941" y="27820"/>
                    <a:pt x="10908" y="28120"/>
                  </a:cubicBezTo>
                  <a:cubicBezTo>
                    <a:pt x="10808" y="28888"/>
                    <a:pt x="10941" y="28988"/>
                    <a:pt x="11808" y="29054"/>
                  </a:cubicBezTo>
                  <a:cubicBezTo>
                    <a:pt x="12742" y="28721"/>
                    <a:pt x="12376" y="27887"/>
                    <a:pt x="12609" y="27320"/>
                  </a:cubicBezTo>
                  <a:lnTo>
                    <a:pt x="12609" y="27320"/>
                  </a:lnTo>
                  <a:cubicBezTo>
                    <a:pt x="12903" y="27777"/>
                    <a:pt x="12813" y="28522"/>
                    <a:pt x="13654" y="28522"/>
                  </a:cubicBezTo>
                  <a:cubicBezTo>
                    <a:pt x="13672" y="28522"/>
                    <a:pt x="13691" y="28521"/>
                    <a:pt x="13710" y="28521"/>
                  </a:cubicBezTo>
                  <a:cubicBezTo>
                    <a:pt x="13910" y="28387"/>
                    <a:pt x="14077" y="28321"/>
                    <a:pt x="14277" y="28220"/>
                  </a:cubicBezTo>
                  <a:cubicBezTo>
                    <a:pt x="14711" y="27887"/>
                    <a:pt x="14544" y="27487"/>
                    <a:pt x="14444" y="27053"/>
                  </a:cubicBezTo>
                  <a:cubicBezTo>
                    <a:pt x="14210" y="26052"/>
                    <a:pt x="13910" y="25152"/>
                    <a:pt x="13376" y="24284"/>
                  </a:cubicBezTo>
                  <a:cubicBezTo>
                    <a:pt x="12976" y="23717"/>
                    <a:pt x="12476" y="23350"/>
                    <a:pt x="11942" y="23017"/>
                  </a:cubicBezTo>
                  <a:cubicBezTo>
                    <a:pt x="10407" y="22183"/>
                    <a:pt x="8906" y="21249"/>
                    <a:pt x="7472" y="20281"/>
                  </a:cubicBezTo>
                  <a:cubicBezTo>
                    <a:pt x="5571" y="18880"/>
                    <a:pt x="3569" y="17513"/>
                    <a:pt x="2168" y="15545"/>
                  </a:cubicBezTo>
                  <a:cubicBezTo>
                    <a:pt x="1067" y="14010"/>
                    <a:pt x="1067" y="12609"/>
                    <a:pt x="2168" y="11108"/>
                  </a:cubicBezTo>
                  <a:cubicBezTo>
                    <a:pt x="2935" y="10007"/>
                    <a:pt x="3970" y="9207"/>
                    <a:pt x="4970" y="8340"/>
                  </a:cubicBezTo>
                  <a:cubicBezTo>
                    <a:pt x="7472" y="6138"/>
                    <a:pt x="10441" y="4470"/>
                    <a:pt x="12876" y="2135"/>
                  </a:cubicBezTo>
                  <a:cubicBezTo>
                    <a:pt x="13085" y="1956"/>
                    <a:pt x="13322" y="1830"/>
                    <a:pt x="13585" y="1830"/>
                  </a:cubicBezTo>
                  <a:cubicBezTo>
                    <a:pt x="13615" y="1830"/>
                    <a:pt x="13645" y="1831"/>
                    <a:pt x="13676" y="1835"/>
                  </a:cubicBezTo>
                  <a:cubicBezTo>
                    <a:pt x="14010" y="1802"/>
                    <a:pt x="14277" y="1701"/>
                    <a:pt x="14410" y="1368"/>
                  </a:cubicBezTo>
                  <a:cubicBezTo>
                    <a:pt x="14510" y="1134"/>
                    <a:pt x="14510" y="834"/>
                    <a:pt x="14444" y="601"/>
                  </a:cubicBezTo>
                  <a:cubicBezTo>
                    <a:pt x="14177" y="467"/>
                    <a:pt x="13910" y="300"/>
                    <a:pt x="13610" y="167"/>
                  </a:cubicBezTo>
                  <a:cubicBezTo>
                    <a:pt x="13310" y="167"/>
                    <a:pt x="13043" y="167"/>
                    <a:pt x="12909" y="0"/>
                  </a:cubicBezTo>
                  <a:close/>
                </a:path>
              </a:pathLst>
            </a:custGeom>
            <a:solidFill>
              <a:srgbClr val="49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442"/>
            <p:cNvSpPr/>
            <p:nvPr/>
          </p:nvSpPr>
          <p:spPr>
            <a:xfrm>
              <a:off x="2663750" y="3269450"/>
              <a:ext cx="61725" cy="326100"/>
            </a:xfrm>
            <a:custGeom>
              <a:avLst/>
              <a:gdLst/>
              <a:ahLst/>
              <a:cxnLst/>
              <a:rect l="l" t="t" r="r" b="b"/>
              <a:pathLst>
                <a:path w="2469" h="13044" extrusionOk="0">
                  <a:moveTo>
                    <a:pt x="1234" y="0"/>
                  </a:moveTo>
                  <a:cubicBezTo>
                    <a:pt x="1134" y="467"/>
                    <a:pt x="1101" y="834"/>
                    <a:pt x="1001" y="1201"/>
                  </a:cubicBezTo>
                  <a:cubicBezTo>
                    <a:pt x="901" y="1668"/>
                    <a:pt x="967" y="2202"/>
                    <a:pt x="567" y="2602"/>
                  </a:cubicBezTo>
                  <a:cubicBezTo>
                    <a:pt x="467" y="3269"/>
                    <a:pt x="634" y="3870"/>
                    <a:pt x="434" y="4504"/>
                  </a:cubicBezTo>
                  <a:cubicBezTo>
                    <a:pt x="434" y="6305"/>
                    <a:pt x="434" y="8106"/>
                    <a:pt x="134" y="9841"/>
                  </a:cubicBezTo>
                  <a:cubicBezTo>
                    <a:pt x="300" y="10942"/>
                    <a:pt x="0" y="11976"/>
                    <a:pt x="167" y="13043"/>
                  </a:cubicBezTo>
                  <a:cubicBezTo>
                    <a:pt x="334" y="12976"/>
                    <a:pt x="334" y="12710"/>
                    <a:pt x="467" y="12643"/>
                  </a:cubicBezTo>
                  <a:cubicBezTo>
                    <a:pt x="1068" y="12276"/>
                    <a:pt x="1468" y="11942"/>
                    <a:pt x="934" y="11175"/>
                  </a:cubicBezTo>
                  <a:cubicBezTo>
                    <a:pt x="834" y="11142"/>
                    <a:pt x="1001" y="10875"/>
                    <a:pt x="1101" y="10708"/>
                  </a:cubicBezTo>
                  <a:cubicBezTo>
                    <a:pt x="1434" y="10141"/>
                    <a:pt x="1468" y="9607"/>
                    <a:pt x="1068" y="9040"/>
                  </a:cubicBezTo>
                  <a:cubicBezTo>
                    <a:pt x="734" y="8607"/>
                    <a:pt x="801" y="8040"/>
                    <a:pt x="834" y="7539"/>
                  </a:cubicBezTo>
                  <a:lnTo>
                    <a:pt x="834" y="7539"/>
                  </a:lnTo>
                  <a:cubicBezTo>
                    <a:pt x="1668" y="7606"/>
                    <a:pt x="1068" y="8373"/>
                    <a:pt x="1568" y="8673"/>
                  </a:cubicBezTo>
                  <a:cubicBezTo>
                    <a:pt x="1601" y="8106"/>
                    <a:pt x="2168" y="7506"/>
                    <a:pt x="1234" y="7206"/>
                  </a:cubicBezTo>
                  <a:cubicBezTo>
                    <a:pt x="967" y="7139"/>
                    <a:pt x="1168" y="7005"/>
                    <a:pt x="1268" y="6939"/>
                  </a:cubicBezTo>
                  <a:cubicBezTo>
                    <a:pt x="1501" y="6705"/>
                    <a:pt x="1601" y="6472"/>
                    <a:pt x="1434" y="6172"/>
                  </a:cubicBezTo>
                  <a:cubicBezTo>
                    <a:pt x="1268" y="5805"/>
                    <a:pt x="1568" y="5538"/>
                    <a:pt x="1601" y="5271"/>
                  </a:cubicBezTo>
                  <a:cubicBezTo>
                    <a:pt x="1668" y="4670"/>
                    <a:pt x="967" y="4937"/>
                    <a:pt x="934" y="4670"/>
                  </a:cubicBezTo>
                  <a:cubicBezTo>
                    <a:pt x="834" y="4270"/>
                    <a:pt x="801" y="3837"/>
                    <a:pt x="1001" y="3436"/>
                  </a:cubicBezTo>
                  <a:cubicBezTo>
                    <a:pt x="1156" y="3169"/>
                    <a:pt x="1357" y="3140"/>
                    <a:pt x="1552" y="3140"/>
                  </a:cubicBezTo>
                  <a:cubicBezTo>
                    <a:pt x="1608" y="3140"/>
                    <a:pt x="1663" y="3142"/>
                    <a:pt x="1717" y="3142"/>
                  </a:cubicBezTo>
                  <a:cubicBezTo>
                    <a:pt x="1757" y="3142"/>
                    <a:pt x="1797" y="3141"/>
                    <a:pt x="1835" y="3136"/>
                  </a:cubicBezTo>
                  <a:cubicBezTo>
                    <a:pt x="1968" y="2969"/>
                    <a:pt x="2135" y="2836"/>
                    <a:pt x="2268" y="2669"/>
                  </a:cubicBezTo>
                  <a:cubicBezTo>
                    <a:pt x="2235" y="2669"/>
                    <a:pt x="2168" y="2669"/>
                    <a:pt x="2168" y="2636"/>
                  </a:cubicBezTo>
                  <a:cubicBezTo>
                    <a:pt x="2168" y="2502"/>
                    <a:pt x="2235" y="2469"/>
                    <a:pt x="2302" y="2469"/>
                  </a:cubicBezTo>
                  <a:cubicBezTo>
                    <a:pt x="2435" y="2369"/>
                    <a:pt x="2469" y="2202"/>
                    <a:pt x="2469" y="2035"/>
                  </a:cubicBezTo>
                  <a:cubicBezTo>
                    <a:pt x="1968" y="1835"/>
                    <a:pt x="1835" y="1435"/>
                    <a:pt x="1735" y="968"/>
                  </a:cubicBezTo>
                  <a:cubicBezTo>
                    <a:pt x="1635" y="668"/>
                    <a:pt x="1668" y="201"/>
                    <a:pt x="1234" y="0"/>
                  </a:cubicBezTo>
                  <a:close/>
                </a:path>
              </a:pathLst>
            </a:custGeom>
            <a:solidFill>
              <a:srgbClr val="FEB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442"/>
            <p:cNvSpPr/>
            <p:nvPr/>
          </p:nvSpPr>
          <p:spPr>
            <a:xfrm>
              <a:off x="3077425" y="4297950"/>
              <a:ext cx="160925" cy="189725"/>
            </a:xfrm>
            <a:custGeom>
              <a:avLst/>
              <a:gdLst/>
              <a:ahLst/>
              <a:cxnLst/>
              <a:rect l="l" t="t" r="r" b="b"/>
              <a:pathLst>
                <a:path w="6437" h="7589" extrusionOk="0">
                  <a:moveTo>
                    <a:pt x="1285" y="2383"/>
                  </a:moveTo>
                  <a:cubicBezTo>
                    <a:pt x="1321" y="2383"/>
                    <a:pt x="1359" y="2395"/>
                    <a:pt x="1399" y="2425"/>
                  </a:cubicBezTo>
                  <a:cubicBezTo>
                    <a:pt x="1290" y="2434"/>
                    <a:pt x="1188" y="2446"/>
                    <a:pt x="1093" y="2459"/>
                  </a:cubicBezTo>
                  <a:lnTo>
                    <a:pt x="1093" y="2459"/>
                  </a:lnTo>
                  <a:cubicBezTo>
                    <a:pt x="1160" y="2420"/>
                    <a:pt x="1221" y="2383"/>
                    <a:pt x="1285" y="2383"/>
                  </a:cubicBezTo>
                  <a:close/>
                  <a:moveTo>
                    <a:pt x="1450" y="5335"/>
                  </a:moveTo>
                  <a:cubicBezTo>
                    <a:pt x="1497" y="5350"/>
                    <a:pt x="1547" y="5356"/>
                    <a:pt x="1566" y="5394"/>
                  </a:cubicBezTo>
                  <a:cubicBezTo>
                    <a:pt x="1560" y="5397"/>
                    <a:pt x="1554" y="5398"/>
                    <a:pt x="1547" y="5398"/>
                  </a:cubicBezTo>
                  <a:cubicBezTo>
                    <a:pt x="1515" y="5398"/>
                    <a:pt x="1483" y="5360"/>
                    <a:pt x="1450" y="5335"/>
                  </a:cubicBezTo>
                  <a:close/>
                  <a:moveTo>
                    <a:pt x="2077" y="1"/>
                  </a:moveTo>
                  <a:cubicBezTo>
                    <a:pt x="1799" y="1"/>
                    <a:pt x="1541" y="81"/>
                    <a:pt x="1499" y="390"/>
                  </a:cubicBezTo>
                  <a:cubicBezTo>
                    <a:pt x="1399" y="957"/>
                    <a:pt x="2033" y="924"/>
                    <a:pt x="2400" y="1024"/>
                  </a:cubicBezTo>
                  <a:cubicBezTo>
                    <a:pt x="2455" y="1042"/>
                    <a:pt x="2490" y="1061"/>
                    <a:pt x="2510" y="1068"/>
                  </a:cubicBezTo>
                  <a:lnTo>
                    <a:pt x="2510" y="1068"/>
                  </a:lnTo>
                  <a:cubicBezTo>
                    <a:pt x="1920" y="1329"/>
                    <a:pt x="1426" y="1524"/>
                    <a:pt x="899" y="1524"/>
                  </a:cubicBezTo>
                  <a:cubicBezTo>
                    <a:pt x="599" y="1524"/>
                    <a:pt x="165" y="1658"/>
                    <a:pt x="198" y="2025"/>
                  </a:cubicBezTo>
                  <a:cubicBezTo>
                    <a:pt x="228" y="2379"/>
                    <a:pt x="572" y="2472"/>
                    <a:pt x="905" y="2489"/>
                  </a:cubicBezTo>
                  <a:lnTo>
                    <a:pt x="905" y="2489"/>
                  </a:lnTo>
                  <a:cubicBezTo>
                    <a:pt x="155" y="2629"/>
                    <a:pt x="1" y="2921"/>
                    <a:pt x="365" y="3426"/>
                  </a:cubicBezTo>
                  <a:cubicBezTo>
                    <a:pt x="765" y="4026"/>
                    <a:pt x="999" y="4693"/>
                    <a:pt x="1366" y="5260"/>
                  </a:cubicBezTo>
                  <a:cubicBezTo>
                    <a:pt x="1374" y="5283"/>
                    <a:pt x="1387" y="5299"/>
                    <a:pt x="1403" y="5311"/>
                  </a:cubicBezTo>
                  <a:lnTo>
                    <a:pt x="1403" y="5311"/>
                  </a:lnTo>
                  <a:cubicBezTo>
                    <a:pt x="1402" y="5311"/>
                    <a:pt x="1401" y="5311"/>
                    <a:pt x="1400" y="5311"/>
                  </a:cubicBezTo>
                  <a:cubicBezTo>
                    <a:pt x="1389" y="5311"/>
                    <a:pt x="1377" y="5316"/>
                    <a:pt x="1366" y="5327"/>
                  </a:cubicBezTo>
                  <a:cubicBezTo>
                    <a:pt x="1099" y="5327"/>
                    <a:pt x="866" y="5327"/>
                    <a:pt x="932" y="5694"/>
                  </a:cubicBezTo>
                  <a:cubicBezTo>
                    <a:pt x="1433" y="6094"/>
                    <a:pt x="2033" y="6428"/>
                    <a:pt x="2066" y="7195"/>
                  </a:cubicBezTo>
                  <a:cubicBezTo>
                    <a:pt x="2100" y="7328"/>
                    <a:pt x="2100" y="7395"/>
                    <a:pt x="2166" y="7529"/>
                  </a:cubicBezTo>
                  <a:cubicBezTo>
                    <a:pt x="2273" y="7570"/>
                    <a:pt x="2372" y="7589"/>
                    <a:pt x="2464" y="7589"/>
                  </a:cubicBezTo>
                  <a:cubicBezTo>
                    <a:pt x="2744" y="7589"/>
                    <a:pt x="2958" y="7413"/>
                    <a:pt x="3134" y="7162"/>
                  </a:cubicBezTo>
                  <a:cubicBezTo>
                    <a:pt x="3467" y="6828"/>
                    <a:pt x="3601" y="6328"/>
                    <a:pt x="3968" y="6028"/>
                  </a:cubicBezTo>
                  <a:cubicBezTo>
                    <a:pt x="4135" y="5727"/>
                    <a:pt x="4135" y="5394"/>
                    <a:pt x="4401" y="5160"/>
                  </a:cubicBezTo>
                  <a:cubicBezTo>
                    <a:pt x="4535" y="5060"/>
                    <a:pt x="4602" y="4993"/>
                    <a:pt x="4735" y="4893"/>
                  </a:cubicBezTo>
                  <a:cubicBezTo>
                    <a:pt x="4735" y="4827"/>
                    <a:pt x="4768" y="4693"/>
                    <a:pt x="4768" y="4560"/>
                  </a:cubicBezTo>
                  <a:cubicBezTo>
                    <a:pt x="4802" y="4059"/>
                    <a:pt x="4868" y="3659"/>
                    <a:pt x="5135" y="3192"/>
                  </a:cubicBezTo>
                  <a:cubicBezTo>
                    <a:pt x="6436" y="1057"/>
                    <a:pt x="6436" y="1224"/>
                    <a:pt x="4435" y="223"/>
                  </a:cubicBezTo>
                  <a:cubicBezTo>
                    <a:pt x="3834" y="190"/>
                    <a:pt x="3201" y="190"/>
                    <a:pt x="2567" y="57"/>
                  </a:cubicBezTo>
                  <a:cubicBezTo>
                    <a:pt x="2427" y="31"/>
                    <a:pt x="2248" y="1"/>
                    <a:pt x="2077" y="1"/>
                  </a:cubicBezTo>
                  <a:close/>
                </a:path>
              </a:pathLst>
            </a:custGeom>
            <a:solidFill>
              <a:srgbClr val="554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442"/>
            <p:cNvSpPr/>
            <p:nvPr/>
          </p:nvSpPr>
          <p:spPr>
            <a:xfrm>
              <a:off x="3189950" y="4304350"/>
              <a:ext cx="50050" cy="107600"/>
            </a:xfrm>
            <a:custGeom>
              <a:avLst/>
              <a:gdLst/>
              <a:ahLst/>
              <a:cxnLst/>
              <a:rect l="l" t="t" r="r" b="b"/>
              <a:pathLst>
                <a:path w="2002" h="4304" extrusionOk="0">
                  <a:moveTo>
                    <a:pt x="0" y="1"/>
                  </a:moveTo>
                  <a:lnTo>
                    <a:pt x="0" y="1"/>
                  </a:lnTo>
                  <a:cubicBezTo>
                    <a:pt x="167" y="301"/>
                    <a:pt x="367" y="434"/>
                    <a:pt x="701" y="568"/>
                  </a:cubicBezTo>
                  <a:cubicBezTo>
                    <a:pt x="1335" y="701"/>
                    <a:pt x="1435" y="1168"/>
                    <a:pt x="1201" y="1802"/>
                  </a:cubicBezTo>
                  <a:cubicBezTo>
                    <a:pt x="1035" y="2236"/>
                    <a:pt x="701" y="2569"/>
                    <a:pt x="434" y="2936"/>
                  </a:cubicBezTo>
                  <a:cubicBezTo>
                    <a:pt x="167" y="3403"/>
                    <a:pt x="0" y="3803"/>
                    <a:pt x="367" y="4304"/>
                  </a:cubicBezTo>
                  <a:cubicBezTo>
                    <a:pt x="601" y="3770"/>
                    <a:pt x="868" y="3236"/>
                    <a:pt x="1168" y="2736"/>
                  </a:cubicBezTo>
                  <a:cubicBezTo>
                    <a:pt x="1435" y="2102"/>
                    <a:pt x="1868" y="1502"/>
                    <a:pt x="2002" y="801"/>
                  </a:cubicBezTo>
                  <a:cubicBezTo>
                    <a:pt x="1401" y="334"/>
                    <a:pt x="734" y="67"/>
                    <a:pt x="0" y="1"/>
                  </a:cubicBezTo>
                  <a:close/>
                </a:path>
              </a:pathLst>
            </a:custGeom>
            <a:solidFill>
              <a:srgbClr val="60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442"/>
            <p:cNvSpPr/>
            <p:nvPr/>
          </p:nvSpPr>
          <p:spPr>
            <a:xfrm>
              <a:off x="4876650" y="3119350"/>
              <a:ext cx="87925" cy="274375"/>
            </a:xfrm>
            <a:custGeom>
              <a:avLst/>
              <a:gdLst/>
              <a:ahLst/>
              <a:cxnLst/>
              <a:rect l="l" t="t" r="r" b="b"/>
              <a:pathLst>
                <a:path w="3517" h="10975" extrusionOk="0">
                  <a:moveTo>
                    <a:pt x="3516" y="0"/>
                  </a:moveTo>
                  <a:cubicBezTo>
                    <a:pt x="3283" y="134"/>
                    <a:pt x="3150" y="300"/>
                    <a:pt x="3083" y="534"/>
                  </a:cubicBezTo>
                  <a:cubicBezTo>
                    <a:pt x="2916" y="1034"/>
                    <a:pt x="2516" y="1334"/>
                    <a:pt x="2082" y="1535"/>
                  </a:cubicBezTo>
                  <a:cubicBezTo>
                    <a:pt x="1815" y="1735"/>
                    <a:pt x="1415" y="1601"/>
                    <a:pt x="1248" y="2002"/>
                  </a:cubicBezTo>
                  <a:cubicBezTo>
                    <a:pt x="1208" y="2000"/>
                    <a:pt x="1168" y="1999"/>
                    <a:pt x="1130" y="1999"/>
                  </a:cubicBezTo>
                  <a:cubicBezTo>
                    <a:pt x="316" y="1999"/>
                    <a:pt x="0" y="2341"/>
                    <a:pt x="414" y="3169"/>
                  </a:cubicBezTo>
                  <a:cubicBezTo>
                    <a:pt x="481" y="4303"/>
                    <a:pt x="781" y="5371"/>
                    <a:pt x="981" y="6505"/>
                  </a:cubicBezTo>
                  <a:cubicBezTo>
                    <a:pt x="1282" y="8006"/>
                    <a:pt x="1482" y="9507"/>
                    <a:pt x="1915" y="10975"/>
                  </a:cubicBezTo>
                  <a:cubicBezTo>
                    <a:pt x="2015" y="10408"/>
                    <a:pt x="1682" y="9807"/>
                    <a:pt x="2082" y="9273"/>
                  </a:cubicBezTo>
                  <a:cubicBezTo>
                    <a:pt x="2082" y="8006"/>
                    <a:pt x="2249" y="6805"/>
                    <a:pt x="2616" y="5604"/>
                  </a:cubicBezTo>
                  <a:cubicBezTo>
                    <a:pt x="2616" y="5204"/>
                    <a:pt x="2516" y="4837"/>
                    <a:pt x="2783" y="4503"/>
                  </a:cubicBezTo>
                  <a:cubicBezTo>
                    <a:pt x="2783" y="3803"/>
                    <a:pt x="2849" y="3169"/>
                    <a:pt x="3150" y="2535"/>
                  </a:cubicBezTo>
                  <a:cubicBezTo>
                    <a:pt x="3150" y="1835"/>
                    <a:pt x="3183" y="1101"/>
                    <a:pt x="3516" y="400"/>
                  </a:cubicBezTo>
                  <a:lnTo>
                    <a:pt x="3516" y="0"/>
                  </a:lnTo>
                  <a:close/>
                </a:path>
              </a:pathLst>
            </a:custGeom>
            <a:solidFill>
              <a:srgbClr val="93C2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442"/>
            <p:cNvSpPr/>
            <p:nvPr/>
          </p:nvSpPr>
          <p:spPr>
            <a:xfrm>
              <a:off x="3157425" y="4448625"/>
              <a:ext cx="21700" cy="28375"/>
            </a:xfrm>
            <a:custGeom>
              <a:avLst/>
              <a:gdLst/>
              <a:ahLst/>
              <a:cxnLst/>
              <a:rect l="l" t="t" r="r" b="b"/>
              <a:pathLst>
                <a:path w="868" h="1135" extrusionOk="0">
                  <a:moveTo>
                    <a:pt x="834" y="1"/>
                  </a:moveTo>
                  <a:lnTo>
                    <a:pt x="834" y="1"/>
                  </a:lnTo>
                  <a:cubicBezTo>
                    <a:pt x="334" y="201"/>
                    <a:pt x="134" y="668"/>
                    <a:pt x="1" y="1135"/>
                  </a:cubicBezTo>
                  <a:cubicBezTo>
                    <a:pt x="134" y="1068"/>
                    <a:pt x="234" y="1068"/>
                    <a:pt x="334" y="1001"/>
                  </a:cubicBezTo>
                  <a:cubicBezTo>
                    <a:pt x="367" y="868"/>
                    <a:pt x="401" y="834"/>
                    <a:pt x="534" y="801"/>
                  </a:cubicBezTo>
                  <a:cubicBezTo>
                    <a:pt x="534" y="501"/>
                    <a:pt x="868" y="334"/>
                    <a:pt x="834" y="1"/>
                  </a:cubicBezTo>
                  <a:close/>
                </a:path>
              </a:pathLst>
            </a:custGeom>
            <a:solidFill>
              <a:srgbClr val="706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442"/>
            <p:cNvSpPr/>
            <p:nvPr/>
          </p:nvSpPr>
          <p:spPr>
            <a:xfrm>
              <a:off x="3177450" y="4427775"/>
              <a:ext cx="10850" cy="21700"/>
            </a:xfrm>
            <a:custGeom>
              <a:avLst/>
              <a:gdLst/>
              <a:ahLst/>
              <a:cxnLst/>
              <a:rect l="l" t="t" r="r" b="b"/>
              <a:pathLst>
                <a:path w="434" h="868" extrusionOk="0">
                  <a:moveTo>
                    <a:pt x="434" y="1"/>
                  </a:moveTo>
                  <a:cubicBezTo>
                    <a:pt x="67" y="167"/>
                    <a:pt x="0" y="501"/>
                    <a:pt x="33" y="868"/>
                  </a:cubicBezTo>
                  <a:cubicBezTo>
                    <a:pt x="167" y="734"/>
                    <a:pt x="267" y="668"/>
                    <a:pt x="367" y="568"/>
                  </a:cubicBezTo>
                  <a:cubicBezTo>
                    <a:pt x="400" y="368"/>
                    <a:pt x="400" y="201"/>
                    <a:pt x="434" y="1"/>
                  </a:cubicBezTo>
                  <a:close/>
                </a:path>
              </a:pathLst>
            </a:custGeom>
            <a:solidFill>
              <a:srgbClr val="706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442"/>
            <p:cNvSpPr/>
            <p:nvPr/>
          </p:nvSpPr>
          <p:spPr>
            <a:xfrm>
              <a:off x="3033175" y="4294800"/>
              <a:ext cx="156800" cy="145500"/>
            </a:xfrm>
            <a:custGeom>
              <a:avLst/>
              <a:gdLst/>
              <a:ahLst/>
              <a:cxnLst/>
              <a:rect l="l" t="t" r="r" b="b"/>
              <a:pathLst>
                <a:path w="6272" h="5820" extrusionOk="0">
                  <a:moveTo>
                    <a:pt x="3856" y="1"/>
                  </a:moveTo>
                  <a:cubicBezTo>
                    <a:pt x="3416" y="1"/>
                    <a:pt x="2967" y="45"/>
                    <a:pt x="2502" y="149"/>
                  </a:cubicBezTo>
                  <a:cubicBezTo>
                    <a:pt x="2335" y="349"/>
                    <a:pt x="2135" y="249"/>
                    <a:pt x="1935" y="349"/>
                  </a:cubicBezTo>
                  <a:cubicBezTo>
                    <a:pt x="367" y="883"/>
                    <a:pt x="0" y="1550"/>
                    <a:pt x="467" y="3151"/>
                  </a:cubicBezTo>
                  <a:cubicBezTo>
                    <a:pt x="501" y="3218"/>
                    <a:pt x="501" y="3251"/>
                    <a:pt x="501" y="3352"/>
                  </a:cubicBezTo>
                  <a:cubicBezTo>
                    <a:pt x="634" y="3352"/>
                    <a:pt x="701" y="3418"/>
                    <a:pt x="701" y="3552"/>
                  </a:cubicBezTo>
                  <a:cubicBezTo>
                    <a:pt x="868" y="3652"/>
                    <a:pt x="934" y="3752"/>
                    <a:pt x="968" y="3919"/>
                  </a:cubicBezTo>
                  <a:cubicBezTo>
                    <a:pt x="1101" y="3919"/>
                    <a:pt x="1168" y="4019"/>
                    <a:pt x="1168" y="4152"/>
                  </a:cubicBezTo>
                  <a:cubicBezTo>
                    <a:pt x="1435" y="4252"/>
                    <a:pt x="1535" y="4486"/>
                    <a:pt x="1635" y="4753"/>
                  </a:cubicBezTo>
                  <a:cubicBezTo>
                    <a:pt x="1768" y="4753"/>
                    <a:pt x="1835" y="4853"/>
                    <a:pt x="1835" y="4986"/>
                  </a:cubicBezTo>
                  <a:cubicBezTo>
                    <a:pt x="2002" y="5053"/>
                    <a:pt x="2102" y="5186"/>
                    <a:pt x="2135" y="5353"/>
                  </a:cubicBezTo>
                  <a:cubicBezTo>
                    <a:pt x="2269" y="5353"/>
                    <a:pt x="2335" y="5420"/>
                    <a:pt x="2335" y="5553"/>
                  </a:cubicBezTo>
                  <a:cubicBezTo>
                    <a:pt x="2469" y="5586"/>
                    <a:pt x="2535" y="5687"/>
                    <a:pt x="2535" y="5820"/>
                  </a:cubicBezTo>
                  <a:lnTo>
                    <a:pt x="2702" y="5820"/>
                  </a:lnTo>
                  <a:cubicBezTo>
                    <a:pt x="2869" y="5553"/>
                    <a:pt x="3136" y="5553"/>
                    <a:pt x="3369" y="5553"/>
                  </a:cubicBezTo>
                  <a:cubicBezTo>
                    <a:pt x="3036" y="4819"/>
                    <a:pt x="2936" y="3985"/>
                    <a:pt x="2302" y="3385"/>
                  </a:cubicBezTo>
                  <a:cubicBezTo>
                    <a:pt x="1968" y="3085"/>
                    <a:pt x="2169" y="2918"/>
                    <a:pt x="2502" y="2818"/>
                  </a:cubicBezTo>
                  <a:cubicBezTo>
                    <a:pt x="2936" y="2718"/>
                    <a:pt x="3369" y="2818"/>
                    <a:pt x="3803" y="2418"/>
                  </a:cubicBezTo>
                  <a:cubicBezTo>
                    <a:pt x="3680" y="2392"/>
                    <a:pt x="3560" y="2383"/>
                    <a:pt x="3442" y="2383"/>
                  </a:cubicBezTo>
                  <a:cubicBezTo>
                    <a:pt x="3230" y="2383"/>
                    <a:pt x="3026" y="2410"/>
                    <a:pt x="2830" y="2410"/>
                  </a:cubicBezTo>
                  <a:cubicBezTo>
                    <a:pt x="2573" y="2410"/>
                    <a:pt x="2330" y="2364"/>
                    <a:pt x="2102" y="2151"/>
                  </a:cubicBezTo>
                  <a:cubicBezTo>
                    <a:pt x="2435" y="1873"/>
                    <a:pt x="2792" y="1850"/>
                    <a:pt x="3133" y="1850"/>
                  </a:cubicBezTo>
                  <a:cubicBezTo>
                    <a:pt x="3202" y="1850"/>
                    <a:pt x="3269" y="1850"/>
                    <a:pt x="3336" y="1850"/>
                  </a:cubicBezTo>
                  <a:cubicBezTo>
                    <a:pt x="3482" y="1850"/>
                    <a:pt x="3669" y="1930"/>
                    <a:pt x="3813" y="1930"/>
                  </a:cubicBezTo>
                  <a:cubicBezTo>
                    <a:pt x="3965" y="1930"/>
                    <a:pt x="4071" y="1842"/>
                    <a:pt x="4037" y="1484"/>
                  </a:cubicBezTo>
                  <a:cubicBezTo>
                    <a:pt x="4037" y="1415"/>
                    <a:pt x="4064" y="1390"/>
                    <a:pt x="4101" y="1390"/>
                  </a:cubicBezTo>
                  <a:cubicBezTo>
                    <a:pt x="4173" y="1390"/>
                    <a:pt x="4281" y="1484"/>
                    <a:pt x="4303" y="1550"/>
                  </a:cubicBezTo>
                  <a:cubicBezTo>
                    <a:pt x="4351" y="1645"/>
                    <a:pt x="4398" y="1739"/>
                    <a:pt x="4480" y="1739"/>
                  </a:cubicBezTo>
                  <a:cubicBezTo>
                    <a:pt x="4514" y="1739"/>
                    <a:pt x="4555" y="1723"/>
                    <a:pt x="4604" y="1684"/>
                  </a:cubicBezTo>
                  <a:cubicBezTo>
                    <a:pt x="4704" y="1617"/>
                    <a:pt x="4704" y="1450"/>
                    <a:pt x="4637" y="1317"/>
                  </a:cubicBezTo>
                  <a:cubicBezTo>
                    <a:pt x="4470" y="1050"/>
                    <a:pt x="4270" y="850"/>
                    <a:pt x="3936" y="850"/>
                  </a:cubicBezTo>
                  <a:cubicBezTo>
                    <a:pt x="3703" y="850"/>
                    <a:pt x="3503" y="850"/>
                    <a:pt x="3369" y="616"/>
                  </a:cubicBezTo>
                  <a:cubicBezTo>
                    <a:pt x="3507" y="324"/>
                    <a:pt x="3706" y="253"/>
                    <a:pt x="3918" y="253"/>
                  </a:cubicBezTo>
                  <a:cubicBezTo>
                    <a:pt x="4116" y="253"/>
                    <a:pt x="4326" y="316"/>
                    <a:pt x="4504" y="316"/>
                  </a:cubicBezTo>
                  <a:cubicBezTo>
                    <a:pt x="4916" y="316"/>
                    <a:pt x="5313" y="489"/>
                    <a:pt x="5716" y="489"/>
                  </a:cubicBezTo>
                  <a:cubicBezTo>
                    <a:pt x="5899" y="489"/>
                    <a:pt x="6084" y="454"/>
                    <a:pt x="6271" y="349"/>
                  </a:cubicBezTo>
                  <a:cubicBezTo>
                    <a:pt x="5468" y="154"/>
                    <a:pt x="4678" y="1"/>
                    <a:pt x="3856" y="1"/>
                  </a:cubicBezTo>
                  <a:close/>
                </a:path>
              </a:pathLst>
            </a:custGeom>
            <a:solidFill>
              <a:srgbClr val="60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442"/>
            <p:cNvSpPr/>
            <p:nvPr/>
          </p:nvSpPr>
          <p:spPr>
            <a:xfrm>
              <a:off x="3102375" y="4440275"/>
              <a:ext cx="34225" cy="37575"/>
            </a:xfrm>
            <a:custGeom>
              <a:avLst/>
              <a:gdLst/>
              <a:ahLst/>
              <a:cxnLst/>
              <a:rect l="l" t="t" r="r" b="b"/>
              <a:pathLst>
                <a:path w="1369" h="1503" extrusionOk="0">
                  <a:moveTo>
                    <a:pt x="1" y="1"/>
                  </a:moveTo>
                  <a:cubicBezTo>
                    <a:pt x="1" y="134"/>
                    <a:pt x="34" y="234"/>
                    <a:pt x="68" y="335"/>
                  </a:cubicBezTo>
                  <a:cubicBezTo>
                    <a:pt x="201" y="368"/>
                    <a:pt x="268" y="468"/>
                    <a:pt x="268" y="568"/>
                  </a:cubicBezTo>
                  <a:cubicBezTo>
                    <a:pt x="535" y="701"/>
                    <a:pt x="701" y="902"/>
                    <a:pt x="735" y="1202"/>
                  </a:cubicBezTo>
                  <a:cubicBezTo>
                    <a:pt x="868" y="1302"/>
                    <a:pt x="1002" y="1402"/>
                    <a:pt x="1102" y="1502"/>
                  </a:cubicBezTo>
                  <a:cubicBezTo>
                    <a:pt x="1369" y="968"/>
                    <a:pt x="1235" y="535"/>
                    <a:pt x="668" y="301"/>
                  </a:cubicBezTo>
                  <a:cubicBezTo>
                    <a:pt x="401" y="201"/>
                    <a:pt x="201" y="68"/>
                    <a:pt x="1" y="1"/>
                  </a:cubicBezTo>
                  <a:close/>
                </a:path>
              </a:pathLst>
            </a:custGeom>
            <a:solidFill>
              <a:srgbClr val="60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442"/>
            <p:cNvSpPr/>
            <p:nvPr/>
          </p:nvSpPr>
          <p:spPr>
            <a:xfrm>
              <a:off x="4034725" y="3338150"/>
              <a:ext cx="120950" cy="588450"/>
            </a:xfrm>
            <a:custGeom>
              <a:avLst/>
              <a:gdLst/>
              <a:ahLst/>
              <a:cxnLst/>
              <a:rect l="l" t="t" r="r" b="b"/>
              <a:pathLst>
                <a:path w="4838" h="23538" extrusionOk="0">
                  <a:moveTo>
                    <a:pt x="2705" y="0"/>
                  </a:moveTo>
                  <a:cubicBezTo>
                    <a:pt x="2373" y="0"/>
                    <a:pt x="2045" y="66"/>
                    <a:pt x="1735" y="221"/>
                  </a:cubicBezTo>
                  <a:cubicBezTo>
                    <a:pt x="1301" y="1189"/>
                    <a:pt x="1668" y="2089"/>
                    <a:pt x="1768" y="2990"/>
                  </a:cubicBezTo>
                  <a:cubicBezTo>
                    <a:pt x="1802" y="3891"/>
                    <a:pt x="1935" y="4124"/>
                    <a:pt x="1234" y="4524"/>
                  </a:cubicBezTo>
                  <a:cubicBezTo>
                    <a:pt x="834" y="4758"/>
                    <a:pt x="734" y="4958"/>
                    <a:pt x="901" y="5392"/>
                  </a:cubicBezTo>
                  <a:cubicBezTo>
                    <a:pt x="968" y="5558"/>
                    <a:pt x="1001" y="5725"/>
                    <a:pt x="1001" y="5892"/>
                  </a:cubicBezTo>
                  <a:cubicBezTo>
                    <a:pt x="1053" y="6203"/>
                    <a:pt x="1165" y="6413"/>
                    <a:pt x="1400" y="6413"/>
                  </a:cubicBezTo>
                  <a:cubicBezTo>
                    <a:pt x="1468" y="6413"/>
                    <a:pt x="1546" y="6396"/>
                    <a:pt x="1635" y="6359"/>
                  </a:cubicBezTo>
                  <a:cubicBezTo>
                    <a:pt x="1751" y="6305"/>
                    <a:pt x="1852" y="6281"/>
                    <a:pt x="1938" y="6281"/>
                  </a:cubicBezTo>
                  <a:cubicBezTo>
                    <a:pt x="2223" y="6281"/>
                    <a:pt x="2359" y="6537"/>
                    <a:pt x="2435" y="6793"/>
                  </a:cubicBezTo>
                  <a:cubicBezTo>
                    <a:pt x="2602" y="7460"/>
                    <a:pt x="2402" y="8727"/>
                    <a:pt x="1501" y="9228"/>
                  </a:cubicBezTo>
                  <a:cubicBezTo>
                    <a:pt x="634" y="9728"/>
                    <a:pt x="634" y="10028"/>
                    <a:pt x="1401" y="10629"/>
                  </a:cubicBezTo>
                  <a:cubicBezTo>
                    <a:pt x="1835" y="10962"/>
                    <a:pt x="1835" y="11129"/>
                    <a:pt x="1335" y="11363"/>
                  </a:cubicBezTo>
                  <a:cubicBezTo>
                    <a:pt x="834" y="11563"/>
                    <a:pt x="634" y="11796"/>
                    <a:pt x="1001" y="12297"/>
                  </a:cubicBezTo>
                  <a:cubicBezTo>
                    <a:pt x="1134" y="12463"/>
                    <a:pt x="1134" y="12697"/>
                    <a:pt x="1134" y="12897"/>
                  </a:cubicBezTo>
                  <a:cubicBezTo>
                    <a:pt x="1234" y="14732"/>
                    <a:pt x="467" y="16433"/>
                    <a:pt x="267" y="18268"/>
                  </a:cubicBezTo>
                  <a:cubicBezTo>
                    <a:pt x="134" y="19368"/>
                    <a:pt x="467" y="20402"/>
                    <a:pt x="100" y="21436"/>
                  </a:cubicBezTo>
                  <a:cubicBezTo>
                    <a:pt x="0" y="21637"/>
                    <a:pt x="167" y="21770"/>
                    <a:pt x="401" y="21770"/>
                  </a:cubicBezTo>
                  <a:cubicBezTo>
                    <a:pt x="567" y="21737"/>
                    <a:pt x="601" y="21603"/>
                    <a:pt x="601" y="21436"/>
                  </a:cubicBezTo>
                  <a:cubicBezTo>
                    <a:pt x="601" y="20936"/>
                    <a:pt x="601" y="20402"/>
                    <a:pt x="1101" y="19902"/>
                  </a:cubicBezTo>
                  <a:cubicBezTo>
                    <a:pt x="1234" y="20536"/>
                    <a:pt x="1435" y="21070"/>
                    <a:pt x="1335" y="21537"/>
                  </a:cubicBezTo>
                  <a:cubicBezTo>
                    <a:pt x="1168" y="22270"/>
                    <a:pt x="1468" y="22904"/>
                    <a:pt x="1735" y="23538"/>
                  </a:cubicBezTo>
                  <a:cubicBezTo>
                    <a:pt x="1968" y="23304"/>
                    <a:pt x="1935" y="23038"/>
                    <a:pt x="1935" y="22737"/>
                  </a:cubicBezTo>
                  <a:cubicBezTo>
                    <a:pt x="1968" y="22104"/>
                    <a:pt x="2035" y="21537"/>
                    <a:pt x="2302" y="20936"/>
                  </a:cubicBezTo>
                  <a:cubicBezTo>
                    <a:pt x="2502" y="20736"/>
                    <a:pt x="2569" y="20536"/>
                    <a:pt x="2502" y="20269"/>
                  </a:cubicBezTo>
                  <a:cubicBezTo>
                    <a:pt x="3303" y="14398"/>
                    <a:pt x="3936" y="8494"/>
                    <a:pt x="4737" y="2623"/>
                  </a:cubicBezTo>
                  <a:cubicBezTo>
                    <a:pt x="4804" y="2223"/>
                    <a:pt x="4837" y="1789"/>
                    <a:pt x="4503" y="1422"/>
                  </a:cubicBezTo>
                  <a:cubicBezTo>
                    <a:pt x="4373" y="1487"/>
                    <a:pt x="4203" y="1577"/>
                    <a:pt x="4078" y="1577"/>
                  </a:cubicBezTo>
                  <a:cubicBezTo>
                    <a:pt x="3948" y="1577"/>
                    <a:pt x="3868" y="1479"/>
                    <a:pt x="3936" y="1155"/>
                  </a:cubicBezTo>
                  <a:cubicBezTo>
                    <a:pt x="4003" y="755"/>
                    <a:pt x="3970" y="421"/>
                    <a:pt x="3636" y="155"/>
                  </a:cubicBezTo>
                  <a:cubicBezTo>
                    <a:pt x="3330" y="58"/>
                    <a:pt x="3016" y="0"/>
                    <a:pt x="2705" y="0"/>
                  </a:cubicBezTo>
                  <a:close/>
                </a:path>
              </a:pathLst>
            </a:custGeom>
            <a:solidFill>
              <a:srgbClr val="65B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442"/>
            <p:cNvSpPr/>
            <p:nvPr/>
          </p:nvSpPr>
          <p:spPr>
            <a:xfrm>
              <a:off x="3826225" y="3028450"/>
              <a:ext cx="300250" cy="315200"/>
            </a:xfrm>
            <a:custGeom>
              <a:avLst/>
              <a:gdLst/>
              <a:ahLst/>
              <a:cxnLst/>
              <a:rect l="l" t="t" r="r" b="b"/>
              <a:pathLst>
                <a:path w="12010" h="12608" extrusionOk="0">
                  <a:moveTo>
                    <a:pt x="1902" y="0"/>
                  </a:moveTo>
                  <a:cubicBezTo>
                    <a:pt x="1902" y="167"/>
                    <a:pt x="1902" y="467"/>
                    <a:pt x="1736" y="467"/>
                  </a:cubicBezTo>
                  <a:cubicBezTo>
                    <a:pt x="835" y="567"/>
                    <a:pt x="768" y="1435"/>
                    <a:pt x="1" y="1802"/>
                  </a:cubicBezTo>
                  <a:cubicBezTo>
                    <a:pt x="433" y="1910"/>
                    <a:pt x="795" y="2032"/>
                    <a:pt x="1124" y="2032"/>
                  </a:cubicBezTo>
                  <a:cubicBezTo>
                    <a:pt x="1302" y="2032"/>
                    <a:pt x="1471" y="1996"/>
                    <a:pt x="1635" y="1902"/>
                  </a:cubicBezTo>
                  <a:cubicBezTo>
                    <a:pt x="1761" y="1814"/>
                    <a:pt x="1869" y="1779"/>
                    <a:pt x="1967" y="1779"/>
                  </a:cubicBezTo>
                  <a:cubicBezTo>
                    <a:pt x="2344" y="1779"/>
                    <a:pt x="2558" y="2295"/>
                    <a:pt x="2925" y="2295"/>
                  </a:cubicBezTo>
                  <a:cubicBezTo>
                    <a:pt x="2971" y="2295"/>
                    <a:pt x="3019" y="2287"/>
                    <a:pt x="3070" y="2269"/>
                  </a:cubicBezTo>
                  <a:cubicBezTo>
                    <a:pt x="3220" y="2193"/>
                    <a:pt x="3343" y="2160"/>
                    <a:pt x="3446" y="2160"/>
                  </a:cubicBezTo>
                  <a:cubicBezTo>
                    <a:pt x="3754" y="2160"/>
                    <a:pt x="3879" y="2460"/>
                    <a:pt x="4004" y="2836"/>
                  </a:cubicBezTo>
                  <a:cubicBezTo>
                    <a:pt x="4071" y="3069"/>
                    <a:pt x="4171" y="3236"/>
                    <a:pt x="4404" y="3336"/>
                  </a:cubicBezTo>
                  <a:cubicBezTo>
                    <a:pt x="5071" y="3770"/>
                    <a:pt x="5005" y="4570"/>
                    <a:pt x="5305" y="5137"/>
                  </a:cubicBezTo>
                  <a:cubicBezTo>
                    <a:pt x="5338" y="5271"/>
                    <a:pt x="5338" y="5404"/>
                    <a:pt x="5271" y="5504"/>
                  </a:cubicBezTo>
                  <a:cubicBezTo>
                    <a:pt x="4938" y="6105"/>
                    <a:pt x="5138" y="6505"/>
                    <a:pt x="5738" y="6505"/>
                  </a:cubicBezTo>
                  <a:cubicBezTo>
                    <a:pt x="5942" y="6505"/>
                    <a:pt x="6206" y="6439"/>
                    <a:pt x="6408" y="6439"/>
                  </a:cubicBezTo>
                  <a:cubicBezTo>
                    <a:pt x="6701" y="6439"/>
                    <a:pt x="6862" y="6580"/>
                    <a:pt x="6506" y="7272"/>
                  </a:cubicBezTo>
                  <a:cubicBezTo>
                    <a:pt x="6472" y="7305"/>
                    <a:pt x="6639" y="7506"/>
                    <a:pt x="6739" y="7606"/>
                  </a:cubicBezTo>
                  <a:cubicBezTo>
                    <a:pt x="7139" y="7973"/>
                    <a:pt x="6906" y="8406"/>
                    <a:pt x="6639" y="8740"/>
                  </a:cubicBezTo>
                  <a:cubicBezTo>
                    <a:pt x="6105" y="9440"/>
                    <a:pt x="6105" y="9841"/>
                    <a:pt x="6806" y="10274"/>
                  </a:cubicBezTo>
                  <a:cubicBezTo>
                    <a:pt x="7283" y="10551"/>
                    <a:pt x="7761" y="10903"/>
                    <a:pt x="8324" y="10903"/>
                  </a:cubicBezTo>
                  <a:cubicBezTo>
                    <a:pt x="8508" y="10903"/>
                    <a:pt x="8702" y="10865"/>
                    <a:pt x="8907" y="10775"/>
                  </a:cubicBezTo>
                  <a:cubicBezTo>
                    <a:pt x="8961" y="10741"/>
                    <a:pt x="9011" y="10726"/>
                    <a:pt x="9056" y="10726"/>
                  </a:cubicBezTo>
                  <a:cubicBezTo>
                    <a:pt x="9236" y="10726"/>
                    <a:pt x="9348" y="10955"/>
                    <a:pt x="9374" y="11142"/>
                  </a:cubicBezTo>
                  <a:cubicBezTo>
                    <a:pt x="9441" y="11742"/>
                    <a:pt x="9808" y="12109"/>
                    <a:pt x="10108" y="12576"/>
                  </a:cubicBezTo>
                  <a:cubicBezTo>
                    <a:pt x="10247" y="12599"/>
                    <a:pt x="10391" y="12608"/>
                    <a:pt x="10537" y="12608"/>
                  </a:cubicBezTo>
                  <a:cubicBezTo>
                    <a:pt x="11027" y="12608"/>
                    <a:pt x="11548" y="12509"/>
                    <a:pt x="12010" y="12509"/>
                  </a:cubicBezTo>
                  <a:cubicBezTo>
                    <a:pt x="11876" y="12442"/>
                    <a:pt x="11743" y="12342"/>
                    <a:pt x="11876" y="12242"/>
                  </a:cubicBezTo>
                  <a:cubicBezTo>
                    <a:pt x="11839" y="11895"/>
                    <a:pt x="11769" y="11783"/>
                    <a:pt x="11683" y="11783"/>
                  </a:cubicBezTo>
                  <a:cubicBezTo>
                    <a:pt x="11537" y="11783"/>
                    <a:pt x="11343" y="12100"/>
                    <a:pt x="11176" y="12142"/>
                  </a:cubicBezTo>
                  <a:cubicBezTo>
                    <a:pt x="10942" y="11809"/>
                    <a:pt x="11509" y="11075"/>
                    <a:pt x="10609" y="11075"/>
                  </a:cubicBezTo>
                  <a:cubicBezTo>
                    <a:pt x="10475" y="11075"/>
                    <a:pt x="10375" y="10775"/>
                    <a:pt x="10475" y="10608"/>
                  </a:cubicBezTo>
                  <a:cubicBezTo>
                    <a:pt x="10709" y="9907"/>
                    <a:pt x="10142" y="9607"/>
                    <a:pt x="9808" y="9173"/>
                  </a:cubicBezTo>
                  <a:cubicBezTo>
                    <a:pt x="9716" y="9093"/>
                    <a:pt x="9632" y="9056"/>
                    <a:pt x="9560" y="9056"/>
                  </a:cubicBezTo>
                  <a:cubicBezTo>
                    <a:pt x="9423" y="9056"/>
                    <a:pt x="9329" y="9189"/>
                    <a:pt x="9308" y="9407"/>
                  </a:cubicBezTo>
                  <a:cubicBezTo>
                    <a:pt x="9278" y="9554"/>
                    <a:pt x="9301" y="9752"/>
                    <a:pt x="9102" y="9752"/>
                  </a:cubicBezTo>
                  <a:cubicBezTo>
                    <a:pt x="9075" y="9752"/>
                    <a:pt x="9043" y="9749"/>
                    <a:pt x="9007" y="9741"/>
                  </a:cubicBezTo>
                  <a:cubicBezTo>
                    <a:pt x="8674" y="9140"/>
                    <a:pt x="9474" y="8406"/>
                    <a:pt x="8640" y="7839"/>
                  </a:cubicBezTo>
                  <a:cubicBezTo>
                    <a:pt x="8540" y="8406"/>
                    <a:pt x="8307" y="8740"/>
                    <a:pt x="8007" y="9007"/>
                  </a:cubicBezTo>
                  <a:cubicBezTo>
                    <a:pt x="7881" y="9133"/>
                    <a:pt x="7812" y="9354"/>
                    <a:pt x="7642" y="9354"/>
                  </a:cubicBezTo>
                  <a:cubicBezTo>
                    <a:pt x="7587" y="9354"/>
                    <a:pt x="7521" y="9331"/>
                    <a:pt x="7440" y="9274"/>
                  </a:cubicBezTo>
                  <a:cubicBezTo>
                    <a:pt x="7173" y="9107"/>
                    <a:pt x="7006" y="8807"/>
                    <a:pt x="7273" y="8573"/>
                  </a:cubicBezTo>
                  <a:cubicBezTo>
                    <a:pt x="8073" y="7739"/>
                    <a:pt x="7440" y="6572"/>
                    <a:pt x="7973" y="5671"/>
                  </a:cubicBezTo>
                  <a:cubicBezTo>
                    <a:pt x="8073" y="5571"/>
                    <a:pt x="7940" y="5437"/>
                    <a:pt x="7807" y="5337"/>
                  </a:cubicBezTo>
                  <a:cubicBezTo>
                    <a:pt x="7173" y="5004"/>
                    <a:pt x="7173" y="4503"/>
                    <a:pt x="7340" y="3970"/>
                  </a:cubicBezTo>
                  <a:cubicBezTo>
                    <a:pt x="7406" y="3803"/>
                    <a:pt x="7306" y="3636"/>
                    <a:pt x="7139" y="3503"/>
                  </a:cubicBezTo>
                  <a:cubicBezTo>
                    <a:pt x="7006" y="3069"/>
                    <a:pt x="6739" y="2669"/>
                    <a:pt x="6639" y="2168"/>
                  </a:cubicBezTo>
                  <a:cubicBezTo>
                    <a:pt x="6608" y="1984"/>
                    <a:pt x="6521" y="1490"/>
                    <a:pt x="6222" y="1490"/>
                  </a:cubicBezTo>
                  <a:cubicBezTo>
                    <a:pt x="6196" y="1490"/>
                    <a:pt x="6168" y="1493"/>
                    <a:pt x="6139" y="1501"/>
                  </a:cubicBezTo>
                  <a:cubicBezTo>
                    <a:pt x="5945" y="1559"/>
                    <a:pt x="5755" y="1579"/>
                    <a:pt x="5567" y="1579"/>
                  </a:cubicBezTo>
                  <a:cubicBezTo>
                    <a:pt x="5101" y="1579"/>
                    <a:pt x="4645" y="1454"/>
                    <a:pt x="4181" y="1454"/>
                  </a:cubicBezTo>
                  <a:cubicBezTo>
                    <a:pt x="3958" y="1454"/>
                    <a:pt x="3733" y="1483"/>
                    <a:pt x="3503" y="1568"/>
                  </a:cubicBezTo>
                  <a:cubicBezTo>
                    <a:pt x="3469" y="1580"/>
                    <a:pt x="3434" y="1585"/>
                    <a:pt x="3399" y="1585"/>
                  </a:cubicBezTo>
                  <a:cubicBezTo>
                    <a:pt x="3237" y="1585"/>
                    <a:pt x="3086" y="1461"/>
                    <a:pt x="3003" y="1268"/>
                  </a:cubicBezTo>
                  <a:cubicBezTo>
                    <a:pt x="2970" y="1068"/>
                    <a:pt x="3103" y="934"/>
                    <a:pt x="3270" y="834"/>
                  </a:cubicBezTo>
                  <a:cubicBezTo>
                    <a:pt x="3337" y="801"/>
                    <a:pt x="3437" y="801"/>
                    <a:pt x="3403" y="567"/>
                  </a:cubicBezTo>
                  <a:cubicBezTo>
                    <a:pt x="3137" y="300"/>
                    <a:pt x="2469" y="567"/>
                    <a:pt x="2303" y="0"/>
                  </a:cubicBezTo>
                  <a:close/>
                </a:path>
              </a:pathLst>
            </a:custGeom>
            <a:solidFill>
              <a:srgbClr val="6AB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442"/>
            <p:cNvSpPr/>
            <p:nvPr/>
          </p:nvSpPr>
          <p:spPr>
            <a:xfrm>
              <a:off x="3887125" y="3152375"/>
              <a:ext cx="48375" cy="26700"/>
            </a:xfrm>
            <a:custGeom>
              <a:avLst/>
              <a:gdLst/>
              <a:ahLst/>
              <a:cxnLst/>
              <a:rect l="l" t="t" r="r" b="b"/>
              <a:pathLst>
                <a:path w="1935" h="1068" extrusionOk="0">
                  <a:moveTo>
                    <a:pt x="249" y="1"/>
                  </a:moveTo>
                  <a:cubicBezTo>
                    <a:pt x="193" y="1"/>
                    <a:pt x="130" y="35"/>
                    <a:pt x="67" y="114"/>
                  </a:cubicBezTo>
                  <a:cubicBezTo>
                    <a:pt x="0" y="214"/>
                    <a:pt x="0" y="347"/>
                    <a:pt x="133" y="480"/>
                  </a:cubicBezTo>
                  <a:cubicBezTo>
                    <a:pt x="470" y="848"/>
                    <a:pt x="891" y="1018"/>
                    <a:pt x="1241" y="1018"/>
                  </a:cubicBezTo>
                  <a:cubicBezTo>
                    <a:pt x="1273" y="1018"/>
                    <a:pt x="1304" y="1017"/>
                    <a:pt x="1334" y="1014"/>
                  </a:cubicBezTo>
                  <a:cubicBezTo>
                    <a:pt x="1476" y="1034"/>
                    <a:pt x="1557" y="1067"/>
                    <a:pt x="1605" y="1067"/>
                  </a:cubicBezTo>
                  <a:cubicBezTo>
                    <a:pt x="1637" y="1067"/>
                    <a:pt x="1655" y="1053"/>
                    <a:pt x="1668" y="1014"/>
                  </a:cubicBezTo>
                  <a:cubicBezTo>
                    <a:pt x="1835" y="1014"/>
                    <a:pt x="1935" y="881"/>
                    <a:pt x="1935" y="681"/>
                  </a:cubicBezTo>
                  <a:cubicBezTo>
                    <a:pt x="1935" y="551"/>
                    <a:pt x="1855" y="502"/>
                    <a:pt x="1756" y="502"/>
                  </a:cubicBezTo>
                  <a:cubicBezTo>
                    <a:pt x="1728" y="502"/>
                    <a:pt x="1698" y="506"/>
                    <a:pt x="1668" y="514"/>
                  </a:cubicBezTo>
                  <a:cubicBezTo>
                    <a:pt x="1492" y="592"/>
                    <a:pt x="1340" y="627"/>
                    <a:pt x="1203" y="627"/>
                  </a:cubicBezTo>
                  <a:cubicBezTo>
                    <a:pt x="872" y="627"/>
                    <a:pt x="636" y="420"/>
                    <a:pt x="400" y="114"/>
                  </a:cubicBezTo>
                  <a:cubicBezTo>
                    <a:pt x="365" y="43"/>
                    <a:pt x="311" y="1"/>
                    <a:pt x="249" y="1"/>
                  </a:cubicBezTo>
                  <a:close/>
                </a:path>
              </a:pathLst>
            </a:custGeom>
            <a:solidFill>
              <a:srgbClr val="6AB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442"/>
            <p:cNvSpPr/>
            <p:nvPr/>
          </p:nvSpPr>
          <p:spPr>
            <a:xfrm>
              <a:off x="4070575" y="3952450"/>
              <a:ext cx="12525" cy="26700"/>
            </a:xfrm>
            <a:custGeom>
              <a:avLst/>
              <a:gdLst/>
              <a:ahLst/>
              <a:cxnLst/>
              <a:rect l="l" t="t" r="r" b="b"/>
              <a:pathLst>
                <a:path w="501" h="1068" extrusionOk="0">
                  <a:moveTo>
                    <a:pt x="334" y="0"/>
                  </a:moveTo>
                  <a:lnTo>
                    <a:pt x="334" y="0"/>
                  </a:lnTo>
                  <a:cubicBezTo>
                    <a:pt x="1" y="334"/>
                    <a:pt x="201" y="734"/>
                    <a:pt x="167" y="1067"/>
                  </a:cubicBezTo>
                  <a:cubicBezTo>
                    <a:pt x="501" y="734"/>
                    <a:pt x="301" y="367"/>
                    <a:pt x="334" y="0"/>
                  </a:cubicBezTo>
                  <a:close/>
                </a:path>
              </a:pathLst>
            </a:custGeom>
            <a:solidFill>
              <a:srgbClr val="77C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442"/>
            <p:cNvSpPr/>
            <p:nvPr/>
          </p:nvSpPr>
          <p:spPr>
            <a:xfrm>
              <a:off x="3845425" y="3021875"/>
              <a:ext cx="26700" cy="6275"/>
            </a:xfrm>
            <a:custGeom>
              <a:avLst/>
              <a:gdLst/>
              <a:ahLst/>
              <a:cxnLst/>
              <a:rect l="l" t="t" r="r" b="b"/>
              <a:pathLst>
                <a:path w="1068" h="251" extrusionOk="0">
                  <a:moveTo>
                    <a:pt x="515" y="0"/>
                  </a:moveTo>
                  <a:cubicBezTo>
                    <a:pt x="346" y="0"/>
                    <a:pt x="173" y="30"/>
                    <a:pt x="0" y="30"/>
                  </a:cubicBezTo>
                  <a:cubicBezTo>
                    <a:pt x="144" y="205"/>
                    <a:pt x="310" y="251"/>
                    <a:pt x="485" y="251"/>
                  </a:cubicBezTo>
                  <a:cubicBezTo>
                    <a:pt x="676" y="251"/>
                    <a:pt x="876" y="197"/>
                    <a:pt x="1068" y="197"/>
                  </a:cubicBezTo>
                  <a:cubicBezTo>
                    <a:pt x="891" y="38"/>
                    <a:pt x="705" y="0"/>
                    <a:pt x="515" y="0"/>
                  </a:cubicBezTo>
                  <a:close/>
                </a:path>
              </a:pathLst>
            </a:custGeom>
            <a:solidFill>
              <a:srgbClr val="6AB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442"/>
            <p:cNvSpPr/>
            <p:nvPr/>
          </p:nvSpPr>
          <p:spPr>
            <a:xfrm>
              <a:off x="2992300" y="2681275"/>
              <a:ext cx="153250" cy="931475"/>
            </a:xfrm>
            <a:custGeom>
              <a:avLst/>
              <a:gdLst/>
              <a:ahLst/>
              <a:cxnLst/>
              <a:rect l="l" t="t" r="r" b="b"/>
              <a:pathLst>
                <a:path w="6130" h="37259" extrusionOk="0">
                  <a:moveTo>
                    <a:pt x="2902" y="9594"/>
                  </a:moveTo>
                  <a:lnTo>
                    <a:pt x="2902" y="9594"/>
                  </a:lnTo>
                  <a:cubicBezTo>
                    <a:pt x="2913" y="9634"/>
                    <a:pt x="2924" y="9675"/>
                    <a:pt x="2936" y="9718"/>
                  </a:cubicBezTo>
                  <a:cubicBezTo>
                    <a:pt x="3003" y="10018"/>
                    <a:pt x="3203" y="10318"/>
                    <a:pt x="3170" y="10652"/>
                  </a:cubicBezTo>
                  <a:cubicBezTo>
                    <a:pt x="3136" y="10985"/>
                    <a:pt x="3103" y="11319"/>
                    <a:pt x="3503" y="11385"/>
                  </a:cubicBezTo>
                  <a:cubicBezTo>
                    <a:pt x="3525" y="11388"/>
                    <a:pt x="3546" y="11389"/>
                    <a:pt x="3567" y="11389"/>
                  </a:cubicBezTo>
                  <a:cubicBezTo>
                    <a:pt x="3863" y="11389"/>
                    <a:pt x="4057" y="11172"/>
                    <a:pt x="4337" y="10985"/>
                  </a:cubicBezTo>
                  <a:lnTo>
                    <a:pt x="4337" y="10985"/>
                  </a:lnTo>
                  <a:cubicBezTo>
                    <a:pt x="4037" y="11519"/>
                    <a:pt x="3503" y="11486"/>
                    <a:pt x="3136" y="11719"/>
                  </a:cubicBezTo>
                  <a:cubicBezTo>
                    <a:pt x="3103" y="11886"/>
                    <a:pt x="3103" y="12019"/>
                    <a:pt x="3136" y="12186"/>
                  </a:cubicBezTo>
                  <a:cubicBezTo>
                    <a:pt x="3203" y="12319"/>
                    <a:pt x="3303" y="12420"/>
                    <a:pt x="3303" y="12586"/>
                  </a:cubicBezTo>
                  <a:cubicBezTo>
                    <a:pt x="3303" y="13053"/>
                    <a:pt x="3470" y="13487"/>
                    <a:pt x="3470" y="13921"/>
                  </a:cubicBezTo>
                  <a:cubicBezTo>
                    <a:pt x="3337" y="13520"/>
                    <a:pt x="3337" y="13087"/>
                    <a:pt x="3303" y="12686"/>
                  </a:cubicBezTo>
                  <a:cubicBezTo>
                    <a:pt x="3270" y="12520"/>
                    <a:pt x="3203" y="12420"/>
                    <a:pt x="3136" y="12319"/>
                  </a:cubicBezTo>
                  <a:cubicBezTo>
                    <a:pt x="3036" y="12219"/>
                    <a:pt x="3003" y="12186"/>
                    <a:pt x="2970" y="12086"/>
                  </a:cubicBezTo>
                  <a:cubicBezTo>
                    <a:pt x="2936" y="11986"/>
                    <a:pt x="3003" y="11886"/>
                    <a:pt x="3003" y="11752"/>
                  </a:cubicBezTo>
                  <a:lnTo>
                    <a:pt x="3003" y="11519"/>
                  </a:lnTo>
                  <a:cubicBezTo>
                    <a:pt x="2883" y="10895"/>
                    <a:pt x="2953" y="10237"/>
                    <a:pt x="2902" y="9594"/>
                  </a:cubicBezTo>
                  <a:close/>
                  <a:moveTo>
                    <a:pt x="3550" y="1"/>
                  </a:moveTo>
                  <a:cubicBezTo>
                    <a:pt x="3438" y="1"/>
                    <a:pt x="3304" y="57"/>
                    <a:pt x="3170" y="177"/>
                  </a:cubicBezTo>
                  <a:cubicBezTo>
                    <a:pt x="3036" y="311"/>
                    <a:pt x="2970" y="478"/>
                    <a:pt x="2870" y="578"/>
                  </a:cubicBezTo>
                  <a:cubicBezTo>
                    <a:pt x="2336" y="978"/>
                    <a:pt x="2603" y="1245"/>
                    <a:pt x="2970" y="1578"/>
                  </a:cubicBezTo>
                  <a:cubicBezTo>
                    <a:pt x="3337" y="1912"/>
                    <a:pt x="3503" y="2379"/>
                    <a:pt x="3103" y="2679"/>
                  </a:cubicBezTo>
                  <a:cubicBezTo>
                    <a:pt x="2503" y="3079"/>
                    <a:pt x="2769" y="3480"/>
                    <a:pt x="3003" y="3880"/>
                  </a:cubicBezTo>
                  <a:cubicBezTo>
                    <a:pt x="2625" y="3431"/>
                    <a:pt x="2403" y="3214"/>
                    <a:pt x="2147" y="3214"/>
                  </a:cubicBezTo>
                  <a:cubicBezTo>
                    <a:pt x="1929" y="3214"/>
                    <a:pt x="1686" y="3372"/>
                    <a:pt x="1302" y="3680"/>
                  </a:cubicBezTo>
                  <a:cubicBezTo>
                    <a:pt x="1168" y="3713"/>
                    <a:pt x="1035" y="3713"/>
                    <a:pt x="935" y="3813"/>
                  </a:cubicBezTo>
                  <a:cubicBezTo>
                    <a:pt x="701" y="3913"/>
                    <a:pt x="601" y="4147"/>
                    <a:pt x="768" y="4347"/>
                  </a:cubicBezTo>
                  <a:cubicBezTo>
                    <a:pt x="820" y="4420"/>
                    <a:pt x="866" y="4447"/>
                    <a:pt x="908" y="4447"/>
                  </a:cubicBezTo>
                  <a:cubicBezTo>
                    <a:pt x="1001" y="4447"/>
                    <a:pt x="1077" y="4316"/>
                    <a:pt x="1168" y="4247"/>
                  </a:cubicBezTo>
                  <a:cubicBezTo>
                    <a:pt x="1258" y="4222"/>
                    <a:pt x="1340" y="4210"/>
                    <a:pt x="1415" y="4210"/>
                  </a:cubicBezTo>
                  <a:cubicBezTo>
                    <a:pt x="1646" y="4210"/>
                    <a:pt x="1810" y="4329"/>
                    <a:pt x="1936" y="4581"/>
                  </a:cubicBezTo>
                  <a:cubicBezTo>
                    <a:pt x="434" y="4914"/>
                    <a:pt x="368" y="4981"/>
                    <a:pt x="301" y="6048"/>
                  </a:cubicBezTo>
                  <a:cubicBezTo>
                    <a:pt x="368" y="6015"/>
                    <a:pt x="501" y="6015"/>
                    <a:pt x="601" y="5982"/>
                  </a:cubicBezTo>
                  <a:cubicBezTo>
                    <a:pt x="770" y="5897"/>
                    <a:pt x="701" y="5503"/>
                    <a:pt x="897" y="5503"/>
                  </a:cubicBezTo>
                  <a:cubicBezTo>
                    <a:pt x="933" y="5503"/>
                    <a:pt x="978" y="5517"/>
                    <a:pt x="1035" y="5548"/>
                  </a:cubicBezTo>
                  <a:cubicBezTo>
                    <a:pt x="1335" y="5715"/>
                    <a:pt x="1268" y="6015"/>
                    <a:pt x="1135" y="6315"/>
                  </a:cubicBezTo>
                  <a:cubicBezTo>
                    <a:pt x="1102" y="6415"/>
                    <a:pt x="1002" y="6549"/>
                    <a:pt x="968" y="6682"/>
                  </a:cubicBezTo>
                  <a:cubicBezTo>
                    <a:pt x="1002" y="6715"/>
                    <a:pt x="1002" y="6749"/>
                    <a:pt x="1035" y="6816"/>
                  </a:cubicBezTo>
                  <a:cubicBezTo>
                    <a:pt x="1135" y="6882"/>
                    <a:pt x="1302" y="6916"/>
                    <a:pt x="1435" y="6916"/>
                  </a:cubicBezTo>
                  <a:cubicBezTo>
                    <a:pt x="1589" y="6916"/>
                    <a:pt x="1658" y="6745"/>
                    <a:pt x="1799" y="6745"/>
                  </a:cubicBezTo>
                  <a:cubicBezTo>
                    <a:pt x="1810" y="6745"/>
                    <a:pt x="1823" y="6746"/>
                    <a:pt x="1835" y="6749"/>
                  </a:cubicBezTo>
                  <a:cubicBezTo>
                    <a:pt x="1769" y="6882"/>
                    <a:pt x="1635" y="6982"/>
                    <a:pt x="1602" y="7082"/>
                  </a:cubicBezTo>
                  <a:cubicBezTo>
                    <a:pt x="1535" y="7216"/>
                    <a:pt x="1602" y="7316"/>
                    <a:pt x="1669" y="7383"/>
                  </a:cubicBezTo>
                  <a:cubicBezTo>
                    <a:pt x="1791" y="7444"/>
                    <a:pt x="1902" y="7469"/>
                    <a:pt x="2005" y="7469"/>
                  </a:cubicBezTo>
                  <a:cubicBezTo>
                    <a:pt x="2467" y="7469"/>
                    <a:pt x="2779" y="6964"/>
                    <a:pt x="3270" y="6882"/>
                  </a:cubicBezTo>
                  <a:cubicBezTo>
                    <a:pt x="3370" y="6849"/>
                    <a:pt x="3203" y="6649"/>
                    <a:pt x="3370" y="6582"/>
                  </a:cubicBezTo>
                  <a:lnTo>
                    <a:pt x="3370" y="6582"/>
                  </a:lnTo>
                  <a:cubicBezTo>
                    <a:pt x="3370" y="6682"/>
                    <a:pt x="3337" y="6749"/>
                    <a:pt x="3370" y="6849"/>
                  </a:cubicBezTo>
                  <a:cubicBezTo>
                    <a:pt x="3370" y="7249"/>
                    <a:pt x="3303" y="7683"/>
                    <a:pt x="3837" y="7850"/>
                  </a:cubicBezTo>
                  <a:cubicBezTo>
                    <a:pt x="3042" y="8203"/>
                    <a:pt x="2759" y="8381"/>
                    <a:pt x="2755" y="8809"/>
                  </a:cubicBezTo>
                  <a:lnTo>
                    <a:pt x="2755" y="8809"/>
                  </a:lnTo>
                  <a:cubicBezTo>
                    <a:pt x="2590" y="8355"/>
                    <a:pt x="2374" y="8050"/>
                    <a:pt x="2007" y="8050"/>
                  </a:cubicBezTo>
                  <a:cubicBezTo>
                    <a:pt x="1855" y="8050"/>
                    <a:pt x="1678" y="8102"/>
                    <a:pt x="1469" y="8217"/>
                  </a:cubicBezTo>
                  <a:cubicBezTo>
                    <a:pt x="1302" y="8317"/>
                    <a:pt x="1268" y="8483"/>
                    <a:pt x="1268" y="8650"/>
                  </a:cubicBezTo>
                  <a:cubicBezTo>
                    <a:pt x="1302" y="9384"/>
                    <a:pt x="1302" y="10218"/>
                    <a:pt x="1168" y="10918"/>
                  </a:cubicBezTo>
                  <a:cubicBezTo>
                    <a:pt x="1102" y="11519"/>
                    <a:pt x="1769" y="11886"/>
                    <a:pt x="1335" y="12420"/>
                  </a:cubicBezTo>
                  <a:cubicBezTo>
                    <a:pt x="1035" y="12820"/>
                    <a:pt x="1268" y="13187"/>
                    <a:pt x="1502" y="13587"/>
                  </a:cubicBezTo>
                  <a:cubicBezTo>
                    <a:pt x="1802" y="14154"/>
                    <a:pt x="2369" y="14654"/>
                    <a:pt x="1936" y="15388"/>
                  </a:cubicBezTo>
                  <a:cubicBezTo>
                    <a:pt x="1869" y="15722"/>
                    <a:pt x="1502" y="15855"/>
                    <a:pt x="1368" y="16156"/>
                  </a:cubicBezTo>
                  <a:cubicBezTo>
                    <a:pt x="1268" y="16556"/>
                    <a:pt x="1035" y="17023"/>
                    <a:pt x="1702" y="17156"/>
                  </a:cubicBezTo>
                  <a:cubicBezTo>
                    <a:pt x="1744" y="17156"/>
                    <a:pt x="1785" y="17091"/>
                    <a:pt x="1803" y="17091"/>
                  </a:cubicBezTo>
                  <a:cubicBezTo>
                    <a:pt x="1813" y="17091"/>
                    <a:pt x="1815" y="17115"/>
                    <a:pt x="1802" y="17190"/>
                  </a:cubicBezTo>
                  <a:cubicBezTo>
                    <a:pt x="1769" y="17256"/>
                    <a:pt x="1802" y="17423"/>
                    <a:pt x="1702" y="17490"/>
                  </a:cubicBezTo>
                  <a:cubicBezTo>
                    <a:pt x="1673" y="17507"/>
                    <a:pt x="1649" y="17515"/>
                    <a:pt x="1629" y="17515"/>
                  </a:cubicBezTo>
                  <a:cubicBezTo>
                    <a:pt x="1532" y="17515"/>
                    <a:pt x="1518" y="17351"/>
                    <a:pt x="1435" y="17323"/>
                  </a:cubicBezTo>
                  <a:cubicBezTo>
                    <a:pt x="801" y="17190"/>
                    <a:pt x="1102" y="16189"/>
                    <a:pt x="368" y="16156"/>
                  </a:cubicBezTo>
                  <a:lnTo>
                    <a:pt x="368" y="16156"/>
                  </a:lnTo>
                  <a:cubicBezTo>
                    <a:pt x="368" y="16356"/>
                    <a:pt x="468" y="16656"/>
                    <a:pt x="368" y="16856"/>
                  </a:cubicBezTo>
                  <a:cubicBezTo>
                    <a:pt x="1" y="17690"/>
                    <a:pt x="301" y="18390"/>
                    <a:pt x="668" y="19091"/>
                  </a:cubicBezTo>
                  <a:cubicBezTo>
                    <a:pt x="829" y="19011"/>
                    <a:pt x="1020" y="18907"/>
                    <a:pt x="1146" y="18907"/>
                  </a:cubicBezTo>
                  <a:cubicBezTo>
                    <a:pt x="1281" y="18907"/>
                    <a:pt x="1340" y="19027"/>
                    <a:pt x="1202" y="19425"/>
                  </a:cubicBezTo>
                  <a:cubicBezTo>
                    <a:pt x="1135" y="19658"/>
                    <a:pt x="1168" y="19858"/>
                    <a:pt x="1368" y="19992"/>
                  </a:cubicBezTo>
                  <a:cubicBezTo>
                    <a:pt x="1502" y="20025"/>
                    <a:pt x="1702" y="20025"/>
                    <a:pt x="1802" y="20192"/>
                  </a:cubicBezTo>
                  <a:cubicBezTo>
                    <a:pt x="1835" y="20225"/>
                    <a:pt x="1869" y="20325"/>
                    <a:pt x="1936" y="20392"/>
                  </a:cubicBezTo>
                  <a:cubicBezTo>
                    <a:pt x="1969" y="20425"/>
                    <a:pt x="1969" y="20492"/>
                    <a:pt x="2002" y="20525"/>
                  </a:cubicBezTo>
                  <a:cubicBezTo>
                    <a:pt x="2269" y="20792"/>
                    <a:pt x="2169" y="21159"/>
                    <a:pt x="2436" y="21393"/>
                  </a:cubicBezTo>
                  <a:cubicBezTo>
                    <a:pt x="2870" y="21459"/>
                    <a:pt x="3003" y="21726"/>
                    <a:pt x="2970" y="22160"/>
                  </a:cubicBezTo>
                  <a:cubicBezTo>
                    <a:pt x="2936" y="22794"/>
                    <a:pt x="2936" y="23394"/>
                    <a:pt x="3603" y="23761"/>
                  </a:cubicBezTo>
                  <a:cubicBezTo>
                    <a:pt x="3770" y="23861"/>
                    <a:pt x="3804" y="24061"/>
                    <a:pt x="3770" y="24228"/>
                  </a:cubicBezTo>
                  <a:cubicBezTo>
                    <a:pt x="3637" y="24595"/>
                    <a:pt x="3770" y="24995"/>
                    <a:pt x="3804" y="25362"/>
                  </a:cubicBezTo>
                  <a:cubicBezTo>
                    <a:pt x="3837" y="25929"/>
                    <a:pt x="3603" y="26163"/>
                    <a:pt x="2936" y="26163"/>
                  </a:cubicBezTo>
                  <a:cubicBezTo>
                    <a:pt x="2897" y="26159"/>
                    <a:pt x="2860" y="26158"/>
                    <a:pt x="2824" y="26158"/>
                  </a:cubicBezTo>
                  <a:cubicBezTo>
                    <a:pt x="2500" y="26158"/>
                    <a:pt x="2346" y="26299"/>
                    <a:pt x="2436" y="26630"/>
                  </a:cubicBezTo>
                  <a:cubicBezTo>
                    <a:pt x="2503" y="26897"/>
                    <a:pt x="2169" y="27230"/>
                    <a:pt x="2603" y="27497"/>
                  </a:cubicBezTo>
                  <a:cubicBezTo>
                    <a:pt x="2803" y="27464"/>
                    <a:pt x="2769" y="27230"/>
                    <a:pt x="2836" y="27063"/>
                  </a:cubicBezTo>
                  <a:cubicBezTo>
                    <a:pt x="2926" y="26974"/>
                    <a:pt x="2988" y="26858"/>
                    <a:pt x="3120" y="26858"/>
                  </a:cubicBezTo>
                  <a:cubicBezTo>
                    <a:pt x="3135" y="26858"/>
                    <a:pt x="3152" y="26860"/>
                    <a:pt x="3170" y="26863"/>
                  </a:cubicBezTo>
                  <a:cubicBezTo>
                    <a:pt x="3270" y="26863"/>
                    <a:pt x="3337" y="26997"/>
                    <a:pt x="3370" y="27063"/>
                  </a:cubicBezTo>
                  <a:cubicBezTo>
                    <a:pt x="3637" y="27897"/>
                    <a:pt x="3270" y="28731"/>
                    <a:pt x="3370" y="29565"/>
                  </a:cubicBezTo>
                  <a:cubicBezTo>
                    <a:pt x="2503" y="29699"/>
                    <a:pt x="3170" y="30132"/>
                    <a:pt x="3270" y="30399"/>
                  </a:cubicBezTo>
                  <a:cubicBezTo>
                    <a:pt x="3303" y="30666"/>
                    <a:pt x="3437" y="30833"/>
                    <a:pt x="3370" y="31133"/>
                  </a:cubicBezTo>
                  <a:cubicBezTo>
                    <a:pt x="3136" y="32534"/>
                    <a:pt x="3270" y="34002"/>
                    <a:pt x="2936" y="35403"/>
                  </a:cubicBezTo>
                  <a:cubicBezTo>
                    <a:pt x="2903" y="35703"/>
                    <a:pt x="2936" y="35903"/>
                    <a:pt x="3136" y="36070"/>
                  </a:cubicBezTo>
                  <a:cubicBezTo>
                    <a:pt x="3503" y="36370"/>
                    <a:pt x="3637" y="36837"/>
                    <a:pt x="3937" y="37171"/>
                  </a:cubicBezTo>
                  <a:cubicBezTo>
                    <a:pt x="4137" y="36870"/>
                    <a:pt x="4070" y="36503"/>
                    <a:pt x="4304" y="36237"/>
                  </a:cubicBezTo>
                  <a:lnTo>
                    <a:pt x="4304" y="36237"/>
                  </a:lnTo>
                  <a:cubicBezTo>
                    <a:pt x="4271" y="36570"/>
                    <a:pt x="3737" y="37037"/>
                    <a:pt x="4604" y="37070"/>
                  </a:cubicBezTo>
                  <a:cubicBezTo>
                    <a:pt x="4673" y="36976"/>
                    <a:pt x="4717" y="36941"/>
                    <a:pt x="4747" y="36941"/>
                  </a:cubicBezTo>
                  <a:cubicBezTo>
                    <a:pt x="4829" y="36941"/>
                    <a:pt x="4799" y="37205"/>
                    <a:pt x="4862" y="37205"/>
                  </a:cubicBezTo>
                  <a:cubicBezTo>
                    <a:pt x="4865" y="37205"/>
                    <a:pt x="4868" y="37205"/>
                    <a:pt x="4871" y="37204"/>
                  </a:cubicBezTo>
                  <a:cubicBezTo>
                    <a:pt x="4979" y="37236"/>
                    <a:pt x="5080" y="37258"/>
                    <a:pt x="5168" y="37258"/>
                  </a:cubicBezTo>
                  <a:cubicBezTo>
                    <a:pt x="5350" y="37258"/>
                    <a:pt x="5471" y="37163"/>
                    <a:pt x="5471" y="36870"/>
                  </a:cubicBezTo>
                  <a:cubicBezTo>
                    <a:pt x="5471" y="36203"/>
                    <a:pt x="5471" y="35469"/>
                    <a:pt x="4971" y="34869"/>
                  </a:cubicBezTo>
                  <a:cubicBezTo>
                    <a:pt x="4838" y="34735"/>
                    <a:pt x="4571" y="34702"/>
                    <a:pt x="4738" y="34369"/>
                  </a:cubicBezTo>
                  <a:cubicBezTo>
                    <a:pt x="4971" y="33835"/>
                    <a:pt x="4771" y="33234"/>
                    <a:pt x="4738" y="32701"/>
                  </a:cubicBezTo>
                  <a:cubicBezTo>
                    <a:pt x="4637" y="31400"/>
                    <a:pt x="4137" y="30199"/>
                    <a:pt x="4271" y="28898"/>
                  </a:cubicBezTo>
                  <a:cubicBezTo>
                    <a:pt x="4504" y="25729"/>
                    <a:pt x="4170" y="22560"/>
                    <a:pt x="4804" y="19391"/>
                  </a:cubicBezTo>
                  <a:cubicBezTo>
                    <a:pt x="4829" y="19283"/>
                    <a:pt x="4858" y="19245"/>
                    <a:pt x="4890" y="19245"/>
                  </a:cubicBezTo>
                  <a:cubicBezTo>
                    <a:pt x="4960" y="19245"/>
                    <a:pt x="5041" y="19435"/>
                    <a:pt x="5109" y="19435"/>
                  </a:cubicBezTo>
                  <a:cubicBezTo>
                    <a:pt x="5131" y="19435"/>
                    <a:pt x="5152" y="19414"/>
                    <a:pt x="5171" y="19358"/>
                  </a:cubicBezTo>
                  <a:cubicBezTo>
                    <a:pt x="5338" y="18824"/>
                    <a:pt x="5138" y="18290"/>
                    <a:pt x="5138" y="17690"/>
                  </a:cubicBezTo>
                  <a:cubicBezTo>
                    <a:pt x="5104" y="16156"/>
                    <a:pt x="5004" y="14654"/>
                    <a:pt x="5004" y="13120"/>
                  </a:cubicBezTo>
                  <a:cubicBezTo>
                    <a:pt x="5004" y="11652"/>
                    <a:pt x="4938" y="10151"/>
                    <a:pt x="4904" y="8684"/>
                  </a:cubicBezTo>
                  <a:lnTo>
                    <a:pt x="4904" y="8350"/>
                  </a:lnTo>
                  <a:cubicBezTo>
                    <a:pt x="5104" y="6649"/>
                    <a:pt x="5205" y="4981"/>
                    <a:pt x="5138" y="3280"/>
                  </a:cubicBezTo>
                  <a:cubicBezTo>
                    <a:pt x="5104" y="2879"/>
                    <a:pt x="5138" y="2479"/>
                    <a:pt x="5104" y="2112"/>
                  </a:cubicBezTo>
                  <a:cubicBezTo>
                    <a:pt x="5071" y="1478"/>
                    <a:pt x="5271" y="1045"/>
                    <a:pt x="5938" y="945"/>
                  </a:cubicBezTo>
                  <a:cubicBezTo>
                    <a:pt x="6130" y="262"/>
                    <a:pt x="6097" y="49"/>
                    <a:pt x="5585" y="49"/>
                  </a:cubicBezTo>
                  <a:cubicBezTo>
                    <a:pt x="5472" y="49"/>
                    <a:pt x="5335" y="59"/>
                    <a:pt x="5171" y="77"/>
                  </a:cubicBezTo>
                  <a:cubicBezTo>
                    <a:pt x="4604" y="244"/>
                    <a:pt x="4704" y="811"/>
                    <a:pt x="4704" y="1345"/>
                  </a:cubicBezTo>
                  <a:cubicBezTo>
                    <a:pt x="4204" y="1078"/>
                    <a:pt x="3804" y="978"/>
                    <a:pt x="3837" y="344"/>
                  </a:cubicBezTo>
                  <a:cubicBezTo>
                    <a:pt x="3837" y="125"/>
                    <a:pt x="3718" y="1"/>
                    <a:pt x="3550" y="1"/>
                  </a:cubicBezTo>
                  <a:close/>
                </a:path>
              </a:pathLst>
            </a:custGeom>
            <a:solidFill>
              <a:srgbClr val="FFB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442"/>
            <p:cNvSpPr/>
            <p:nvPr/>
          </p:nvSpPr>
          <p:spPr>
            <a:xfrm>
              <a:off x="2910575" y="2073600"/>
              <a:ext cx="227700" cy="459925"/>
            </a:xfrm>
            <a:custGeom>
              <a:avLst/>
              <a:gdLst/>
              <a:ahLst/>
              <a:cxnLst/>
              <a:rect l="l" t="t" r="r" b="b"/>
              <a:pathLst>
                <a:path w="9108" h="18397" extrusionOk="0">
                  <a:moveTo>
                    <a:pt x="368" y="0"/>
                  </a:moveTo>
                  <a:cubicBezTo>
                    <a:pt x="1" y="601"/>
                    <a:pt x="1" y="1168"/>
                    <a:pt x="401" y="1735"/>
                  </a:cubicBezTo>
                  <a:cubicBezTo>
                    <a:pt x="368" y="3002"/>
                    <a:pt x="535" y="4303"/>
                    <a:pt x="334" y="5638"/>
                  </a:cubicBezTo>
                  <a:cubicBezTo>
                    <a:pt x="201" y="6338"/>
                    <a:pt x="201" y="7172"/>
                    <a:pt x="1002" y="7739"/>
                  </a:cubicBezTo>
                  <a:cubicBezTo>
                    <a:pt x="1268" y="7873"/>
                    <a:pt x="1502" y="8306"/>
                    <a:pt x="1435" y="8640"/>
                  </a:cubicBezTo>
                  <a:cubicBezTo>
                    <a:pt x="1335" y="9407"/>
                    <a:pt x="1535" y="9941"/>
                    <a:pt x="2269" y="10241"/>
                  </a:cubicBezTo>
                  <a:cubicBezTo>
                    <a:pt x="2369" y="10274"/>
                    <a:pt x="2369" y="10441"/>
                    <a:pt x="2436" y="10474"/>
                  </a:cubicBezTo>
                  <a:cubicBezTo>
                    <a:pt x="3236" y="10975"/>
                    <a:pt x="3737" y="11809"/>
                    <a:pt x="4537" y="12276"/>
                  </a:cubicBezTo>
                  <a:cubicBezTo>
                    <a:pt x="4504" y="12476"/>
                    <a:pt x="4337" y="12609"/>
                    <a:pt x="4204" y="12676"/>
                  </a:cubicBezTo>
                  <a:cubicBezTo>
                    <a:pt x="3870" y="12909"/>
                    <a:pt x="3904" y="13243"/>
                    <a:pt x="4170" y="13410"/>
                  </a:cubicBezTo>
                  <a:cubicBezTo>
                    <a:pt x="4704" y="13777"/>
                    <a:pt x="4771" y="14277"/>
                    <a:pt x="4771" y="14844"/>
                  </a:cubicBezTo>
                  <a:cubicBezTo>
                    <a:pt x="4771" y="15078"/>
                    <a:pt x="4771" y="15345"/>
                    <a:pt x="4904" y="15545"/>
                  </a:cubicBezTo>
                  <a:cubicBezTo>
                    <a:pt x="5171" y="16012"/>
                    <a:pt x="5104" y="16679"/>
                    <a:pt x="5772" y="16879"/>
                  </a:cubicBezTo>
                  <a:cubicBezTo>
                    <a:pt x="6172" y="16479"/>
                    <a:pt x="5905" y="15978"/>
                    <a:pt x="6072" y="15545"/>
                  </a:cubicBezTo>
                  <a:cubicBezTo>
                    <a:pt x="6205" y="15178"/>
                    <a:pt x="5872" y="14677"/>
                    <a:pt x="6439" y="14444"/>
                  </a:cubicBezTo>
                  <a:cubicBezTo>
                    <a:pt x="6539" y="14444"/>
                    <a:pt x="6606" y="14411"/>
                    <a:pt x="6706" y="14344"/>
                  </a:cubicBezTo>
                  <a:cubicBezTo>
                    <a:pt x="6739" y="14310"/>
                    <a:pt x="6739" y="14310"/>
                    <a:pt x="6772" y="14310"/>
                  </a:cubicBezTo>
                  <a:cubicBezTo>
                    <a:pt x="6839" y="14310"/>
                    <a:pt x="6839" y="14411"/>
                    <a:pt x="6839" y="14411"/>
                  </a:cubicBezTo>
                  <a:cubicBezTo>
                    <a:pt x="6706" y="14677"/>
                    <a:pt x="6172" y="14811"/>
                    <a:pt x="6505" y="15278"/>
                  </a:cubicBezTo>
                  <a:cubicBezTo>
                    <a:pt x="6706" y="15578"/>
                    <a:pt x="7106" y="15445"/>
                    <a:pt x="7373" y="15645"/>
                  </a:cubicBezTo>
                  <a:cubicBezTo>
                    <a:pt x="6672" y="15845"/>
                    <a:pt x="6372" y="16178"/>
                    <a:pt x="7039" y="16779"/>
                  </a:cubicBezTo>
                  <a:cubicBezTo>
                    <a:pt x="7173" y="16879"/>
                    <a:pt x="7173" y="17112"/>
                    <a:pt x="7273" y="17213"/>
                  </a:cubicBezTo>
                  <a:cubicBezTo>
                    <a:pt x="7506" y="17413"/>
                    <a:pt x="7339" y="17513"/>
                    <a:pt x="7273" y="17680"/>
                  </a:cubicBezTo>
                  <a:cubicBezTo>
                    <a:pt x="7206" y="17946"/>
                    <a:pt x="6906" y="18313"/>
                    <a:pt x="7339" y="18380"/>
                  </a:cubicBezTo>
                  <a:cubicBezTo>
                    <a:pt x="7377" y="18391"/>
                    <a:pt x="7414" y="18397"/>
                    <a:pt x="7448" y="18397"/>
                  </a:cubicBezTo>
                  <a:cubicBezTo>
                    <a:pt x="7716" y="18397"/>
                    <a:pt x="7877" y="18075"/>
                    <a:pt x="7906" y="17780"/>
                  </a:cubicBezTo>
                  <a:cubicBezTo>
                    <a:pt x="7940" y="17646"/>
                    <a:pt x="7940" y="17479"/>
                    <a:pt x="7873" y="17346"/>
                  </a:cubicBezTo>
                  <a:cubicBezTo>
                    <a:pt x="7673" y="16979"/>
                    <a:pt x="7873" y="16645"/>
                    <a:pt x="7940" y="16312"/>
                  </a:cubicBezTo>
                  <a:cubicBezTo>
                    <a:pt x="8000" y="16094"/>
                    <a:pt x="8069" y="16021"/>
                    <a:pt x="8143" y="16021"/>
                  </a:cubicBezTo>
                  <a:cubicBezTo>
                    <a:pt x="8271" y="16021"/>
                    <a:pt x="8413" y="16248"/>
                    <a:pt x="8540" y="16312"/>
                  </a:cubicBezTo>
                  <a:cubicBezTo>
                    <a:pt x="9107" y="14944"/>
                    <a:pt x="9041" y="13477"/>
                    <a:pt x="8941" y="12042"/>
                  </a:cubicBezTo>
                  <a:cubicBezTo>
                    <a:pt x="8907" y="11442"/>
                    <a:pt x="8874" y="10808"/>
                    <a:pt x="8373" y="10308"/>
                  </a:cubicBezTo>
                  <a:cubicBezTo>
                    <a:pt x="8373" y="9807"/>
                    <a:pt x="8340" y="9307"/>
                    <a:pt x="8340" y="8807"/>
                  </a:cubicBezTo>
                  <a:cubicBezTo>
                    <a:pt x="8137" y="8723"/>
                    <a:pt x="7939" y="8674"/>
                    <a:pt x="7749" y="8674"/>
                  </a:cubicBezTo>
                  <a:cubicBezTo>
                    <a:pt x="7408" y="8674"/>
                    <a:pt x="7096" y="8833"/>
                    <a:pt x="6839" y="9240"/>
                  </a:cubicBezTo>
                  <a:cubicBezTo>
                    <a:pt x="6669" y="9384"/>
                    <a:pt x="6531" y="9440"/>
                    <a:pt x="6398" y="9440"/>
                  </a:cubicBezTo>
                  <a:cubicBezTo>
                    <a:pt x="6192" y="9440"/>
                    <a:pt x="6002" y="9303"/>
                    <a:pt x="5738" y="9140"/>
                  </a:cubicBezTo>
                  <a:cubicBezTo>
                    <a:pt x="4838" y="8573"/>
                    <a:pt x="4037" y="7839"/>
                    <a:pt x="3003" y="7506"/>
                  </a:cubicBezTo>
                  <a:cubicBezTo>
                    <a:pt x="1669" y="7105"/>
                    <a:pt x="1402" y="6638"/>
                    <a:pt x="1902" y="5304"/>
                  </a:cubicBezTo>
                  <a:cubicBezTo>
                    <a:pt x="2169" y="4637"/>
                    <a:pt x="2236" y="4070"/>
                    <a:pt x="1735" y="3503"/>
                  </a:cubicBezTo>
                  <a:cubicBezTo>
                    <a:pt x="1035" y="2736"/>
                    <a:pt x="868" y="1835"/>
                    <a:pt x="868" y="834"/>
                  </a:cubicBezTo>
                  <a:cubicBezTo>
                    <a:pt x="868" y="501"/>
                    <a:pt x="1002" y="0"/>
                    <a:pt x="368" y="0"/>
                  </a:cubicBezTo>
                  <a:close/>
                </a:path>
              </a:pathLst>
            </a:custGeom>
            <a:solidFill>
              <a:srgbClr val="FFB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442"/>
            <p:cNvSpPr/>
            <p:nvPr/>
          </p:nvSpPr>
          <p:spPr>
            <a:xfrm>
              <a:off x="2694600" y="2947525"/>
              <a:ext cx="210175" cy="517175"/>
            </a:xfrm>
            <a:custGeom>
              <a:avLst/>
              <a:gdLst/>
              <a:ahLst/>
              <a:cxnLst/>
              <a:rect l="l" t="t" r="r" b="b"/>
              <a:pathLst>
                <a:path w="8407" h="20687" extrusionOk="0">
                  <a:moveTo>
                    <a:pt x="729" y="0"/>
                  </a:moveTo>
                  <a:cubicBezTo>
                    <a:pt x="698" y="0"/>
                    <a:pt x="666" y="1"/>
                    <a:pt x="634" y="2"/>
                  </a:cubicBezTo>
                  <a:cubicBezTo>
                    <a:pt x="0" y="802"/>
                    <a:pt x="367" y="1403"/>
                    <a:pt x="1034" y="1970"/>
                  </a:cubicBezTo>
                  <a:cubicBezTo>
                    <a:pt x="1902" y="2503"/>
                    <a:pt x="2669" y="3204"/>
                    <a:pt x="3636" y="3537"/>
                  </a:cubicBezTo>
                  <a:cubicBezTo>
                    <a:pt x="4370" y="3738"/>
                    <a:pt x="4904" y="4371"/>
                    <a:pt x="5671" y="4638"/>
                  </a:cubicBezTo>
                  <a:cubicBezTo>
                    <a:pt x="6305" y="4805"/>
                    <a:pt x="6472" y="5205"/>
                    <a:pt x="6472" y="5839"/>
                  </a:cubicBezTo>
                  <a:cubicBezTo>
                    <a:pt x="6472" y="7340"/>
                    <a:pt x="6572" y="8841"/>
                    <a:pt x="6405" y="10376"/>
                  </a:cubicBezTo>
                  <a:cubicBezTo>
                    <a:pt x="6305" y="11443"/>
                    <a:pt x="6572" y="12577"/>
                    <a:pt x="6638" y="13678"/>
                  </a:cubicBezTo>
                  <a:cubicBezTo>
                    <a:pt x="6738" y="15813"/>
                    <a:pt x="7172" y="17981"/>
                    <a:pt x="7072" y="20149"/>
                  </a:cubicBezTo>
                  <a:cubicBezTo>
                    <a:pt x="7326" y="20347"/>
                    <a:pt x="7556" y="20687"/>
                    <a:pt x="7842" y="20687"/>
                  </a:cubicBezTo>
                  <a:cubicBezTo>
                    <a:pt x="7895" y="20687"/>
                    <a:pt x="7949" y="20676"/>
                    <a:pt x="8006" y="20650"/>
                  </a:cubicBezTo>
                  <a:cubicBezTo>
                    <a:pt x="8406" y="20416"/>
                    <a:pt x="8106" y="20016"/>
                    <a:pt x="8106" y="19682"/>
                  </a:cubicBezTo>
                  <a:cubicBezTo>
                    <a:pt x="8106" y="18948"/>
                    <a:pt x="8006" y="18248"/>
                    <a:pt x="7939" y="17547"/>
                  </a:cubicBezTo>
                  <a:cubicBezTo>
                    <a:pt x="7939" y="17414"/>
                    <a:pt x="8006" y="17347"/>
                    <a:pt x="8006" y="17247"/>
                  </a:cubicBezTo>
                  <a:cubicBezTo>
                    <a:pt x="8173" y="16980"/>
                    <a:pt x="7939" y="16547"/>
                    <a:pt x="8173" y="16247"/>
                  </a:cubicBezTo>
                  <a:cubicBezTo>
                    <a:pt x="8206" y="13344"/>
                    <a:pt x="7672" y="10476"/>
                    <a:pt x="7906" y="7540"/>
                  </a:cubicBezTo>
                  <a:cubicBezTo>
                    <a:pt x="8039" y="6406"/>
                    <a:pt x="7873" y="5205"/>
                    <a:pt x="7839" y="4038"/>
                  </a:cubicBezTo>
                  <a:cubicBezTo>
                    <a:pt x="6238" y="3371"/>
                    <a:pt x="4904" y="2370"/>
                    <a:pt x="3636" y="1303"/>
                  </a:cubicBezTo>
                  <a:cubicBezTo>
                    <a:pt x="2824" y="588"/>
                    <a:pt x="1886" y="0"/>
                    <a:pt x="729" y="0"/>
                  </a:cubicBezTo>
                  <a:close/>
                </a:path>
              </a:pathLst>
            </a:custGeom>
            <a:solidFill>
              <a:srgbClr val="DF7C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442"/>
            <p:cNvSpPr/>
            <p:nvPr/>
          </p:nvSpPr>
          <p:spPr>
            <a:xfrm>
              <a:off x="2608700" y="2766325"/>
              <a:ext cx="295225" cy="282775"/>
            </a:xfrm>
            <a:custGeom>
              <a:avLst/>
              <a:gdLst/>
              <a:ahLst/>
              <a:cxnLst/>
              <a:rect l="l" t="t" r="r" b="b"/>
              <a:pathLst>
                <a:path w="11809" h="11311" extrusionOk="0">
                  <a:moveTo>
                    <a:pt x="9808" y="9451"/>
                  </a:moveTo>
                  <a:cubicBezTo>
                    <a:pt x="9814" y="9454"/>
                    <a:pt x="9821" y="9457"/>
                    <a:pt x="9827" y="9460"/>
                  </a:cubicBezTo>
                  <a:lnTo>
                    <a:pt x="9827" y="9460"/>
                  </a:lnTo>
                  <a:cubicBezTo>
                    <a:pt x="9814" y="9462"/>
                    <a:pt x="9808" y="9470"/>
                    <a:pt x="9808" y="9485"/>
                  </a:cubicBezTo>
                  <a:cubicBezTo>
                    <a:pt x="9808" y="9523"/>
                    <a:pt x="9797" y="9536"/>
                    <a:pt x="9784" y="9536"/>
                  </a:cubicBezTo>
                  <a:cubicBezTo>
                    <a:pt x="9753" y="9536"/>
                    <a:pt x="9712" y="9451"/>
                    <a:pt x="9808" y="9451"/>
                  </a:cubicBezTo>
                  <a:close/>
                  <a:moveTo>
                    <a:pt x="3795" y="1"/>
                  </a:moveTo>
                  <a:cubicBezTo>
                    <a:pt x="3679" y="1"/>
                    <a:pt x="3561" y="17"/>
                    <a:pt x="3436" y="44"/>
                  </a:cubicBezTo>
                  <a:cubicBezTo>
                    <a:pt x="2903" y="144"/>
                    <a:pt x="2402" y="445"/>
                    <a:pt x="1935" y="778"/>
                  </a:cubicBezTo>
                  <a:cubicBezTo>
                    <a:pt x="167" y="1979"/>
                    <a:pt x="1" y="3780"/>
                    <a:pt x="1468" y="5282"/>
                  </a:cubicBezTo>
                  <a:cubicBezTo>
                    <a:pt x="2135" y="5949"/>
                    <a:pt x="2803" y="6649"/>
                    <a:pt x="3636" y="7116"/>
                  </a:cubicBezTo>
                  <a:cubicBezTo>
                    <a:pt x="3801" y="7199"/>
                    <a:pt x="3988" y="7258"/>
                    <a:pt x="4161" y="7258"/>
                  </a:cubicBezTo>
                  <a:cubicBezTo>
                    <a:pt x="4198" y="7258"/>
                    <a:pt x="4235" y="7255"/>
                    <a:pt x="4270" y="7250"/>
                  </a:cubicBezTo>
                  <a:cubicBezTo>
                    <a:pt x="5138" y="7750"/>
                    <a:pt x="6172" y="7917"/>
                    <a:pt x="6939" y="8651"/>
                  </a:cubicBezTo>
                  <a:cubicBezTo>
                    <a:pt x="7506" y="9251"/>
                    <a:pt x="8173" y="9785"/>
                    <a:pt x="8907" y="10252"/>
                  </a:cubicBezTo>
                  <a:cubicBezTo>
                    <a:pt x="9565" y="10701"/>
                    <a:pt x="10170" y="11311"/>
                    <a:pt x="11035" y="11311"/>
                  </a:cubicBezTo>
                  <a:cubicBezTo>
                    <a:pt x="11134" y="11311"/>
                    <a:pt x="11236" y="11303"/>
                    <a:pt x="11342" y="11286"/>
                  </a:cubicBezTo>
                  <a:cubicBezTo>
                    <a:pt x="11609" y="10919"/>
                    <a:pt x="11642" y="10585"/>
                    <a:pt x="11275" y="10385"/>
                  </a:cubicBezTo>
                  <a:lnTo>
                    <a:pt x="11075" y="10152"/>
                  </a:lnTo>
                  <a:cubicBezTo>
                    <a:pt x="10787" y="9768"/>
                    <a:pt x="10316" y="9752"/>
                    <a:pt x="9954" y="9516"/>
                  </a:cubicBezTo>
                  <a:lnTo>
                    <a:pt x="9954" y="9516"/>
                  </a:lnTo>
                  <a:cubicBezTo>
                    <a:pt x="10253" y="9649"/>
                    <a:pt x="10537" y="9766"/>
                    <a:pt x="10814" y="9766"/>
                  </a:cubicBezTo>
                  <a:cubicBezTo>
                    <a:pt x="11037" y="9766"/>
                    <a:pt x="11256" y="9690"/>
                    <a:pt x="11475" y="9485"/>
                  </a:cubicBezTo>
                  <a:cubicBezTo>
                    <a:pt x="11776" y="9084"/>
                    <a:pt x="11609" y="8751"/>
                    <a:pt x="11275" y="8450"/>
                  </a:cubicBezTo>
                  <a:cubicBezTo>
                    <a:pt x="11008" y="8150"/>
                    <a:pt x="10742" y="8050"/>
                    <a:pt x="10341" y="7983"/>
                  </a:cubicBezTo>
                  <a:cubicBezTo>
                    <a:pt x="10775" y="7983"/>
                    <a:pt x="11075" y="7717"/>
                    <a:pt x="11275" y="7416"/>
                  </a:cubicBezTo>
                  <a:cubicBezTo>
                    <a:pt x="11676" y="7116"/>
                    <a:pt x="11809" y="6783"/>
                    <a:pt x="11642" y="6316"/>
                  </a:cubicBezTo>
                  <a:cubicBezTo>
                    <a:pt x="11399" y="6053"/>
                    <a:pt x="11175" y="5958"/>
                    <a:pt x="10960" y="5958"/>
                  </a:cubicBezTo>
                  <a:cubicBezTo>
                    <a:pt x="10465" y="5958"/>
                    <a:pt x="10019" y="6456"/>
                    <a:pt x="9507" y="6549"/>
                  </a:cubicBezTo>
                  <a:cubicBezTo>
                    <a:pt x="8802" y="6775"/>
                    <a:pt x="8096" y="7120"/>
                    <a:pt x="7351" y="7120"/>
                  </a:cubicBezTo>
                  <a:cubicBezTo>
                    <a:pt x="7215" y="7120"/>
                    <a:pt x="7078" y="7108"/>
                    <a:pt x="6939" y="7083"/>
                  </a:cubicBezTo>
                  <a:cubicBezTo>
                    <a:pt x="5838" y="6816"/>
                    <a:pt x="4937" y="6316"/>
                    <a:pt x="4103" y="5648"/>
                  </a:cubicBezTo>
                  <a:cubicBezTo>
                    <a:pt x="4070" y="5448"/>
                    <a:pt x="3903" y="5315"/>
                    <a:pt x="3770" y="5215"/>
                  </a:cubicBezTo>
                  <a:cubicBezTo>
                    <a:pt x="3436" y="4881"/>
                    <a:pt x="3069" y="4581"/>
                    <a:pt x="2769" y="4247"/>
                  </a:cubicBezTo>
                  <a:cubicBezTo>
                    <a:pt x="2069" y="3414"/>
                    <a:pt x="2102" y="2813"/>
                    <a:pt x="3003" y="2213"/>
                  </a:cubicBezTo>
                  <a:cubicBezTo>
                    <a:pt x="3436" y="1912"/>
                    <a:pt x="3937" y="1746"/>
                    <a:pt x="4304" y="1412"/>
                  </a:cubicBezTo>
                  <a:cubicBezTo>
                    <a:pt x="4671" y="945"/>
                    <a:pt x="4804" y="545"/>
                    <a:pt x="4270" y="111"/>
                  </a:cubicBezTo>
                  <a:cubicBezTo>
                    <a:pt x="4114" y="33"/>
                    <a:pt x="3958" y="1"/>
                    <a:pt x="3795" y="1"/>
                  </a:cubicBezTo>
                  <a:close/>
                </a:path>
              </a:pathLst>
            </a:custGeom>
            <a:solidFill>
              <a:srgbClr val="49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442"/>
            <p:cNvSpPr/>
            <p:nvPr/>
          </p:nvSpPr>
          <p:spPr>
            <a:xfrm>
              <a:off x="3083200" y="3148525"/>
              <a:ext cx="59250" cy="513225"/>
            </a:xfrm>
            <a:custGeom>
              <a:avLst/>
              <a:gdLst/>
              <a:ahLst/>
              <a:cxnLst/>
              <a:rect l="l" t="t" r="r" b="b"/>
              <a:pathLst>
                <a:path w="2370" h="20529" extrusionOk="0">
                  <a:moveTo>
                    <a:pt x="968" y="1"/>
                  </a:moveTo>
                  <a:cubicBezTo>
                    <a:pt x="868" y="634"/>
                    <a:pt x="801" y="1168"/>
                    <a:pt x="668" y="1702"/>
                  </a:cubicBezTo>
                  <a:cubicBezTo>
                    <a:pt x="334" y="3203"/>
                    <a:pt x="268" y="4771"/>
                    <a:pt x="334" y="6305"/>
                  </a:cubicBezTo>
                  <a:cubicBezTo>
                    <a:pt x="434" y="7039"/>
                    <a:pt x="368" y="7773"/>
                    <a:pt x="334" y="8507"/>
                  </a:cubicBezTo>
                  <a:cubicBezTo>
                    <a:pt x="334" y="8707"/>
                    <a:pt x="201" y="8974"/>
                    <a:pt x="201" y="9207"/>
                  </a:cubicBezTo>
                  <a:cubicBezTo>
                    <a:pt x="201" y="10108"/>
                    <a:pt x="201" y="10975"/>
                    <a:pt x="301" y="11842"/>
                  </a:cubicBezTo>
                  <a:cubicBezTo>
                    <a:pt x="434" y="12710"/>
                    <a:pt x="635" y="13544"/>
                    <a:pt x="835" y="14444"/>
                  </a:cubicBezTo>
                  <a:cubicBezTo>
                    <a:pt x="935" y="14811"/>
                    <a:pt x="601" y="15178"/>
                    <a:pt x="868" y="15545"/>
                  </a:cubicBezTo>
                  <a:cubicBezTo>
                    <a:pt x="334" y="15645"/>
                    <a:pt x="501" y="15845"/>
                    <a:pt x="801" y="16045"/>
                  </a:cubicBezTo>
                  <a:cubicBezTo>
                    <a:pt x="1502" y="16613"/>
                    <a:pt x="1535" y="17446"/>
                    <a:pt x="1602" y="18180"/>
                  </a:cubicBezTo>
                  <a:cubicBezTo>
                    <a:pt x="1618" y="18392"/>
                    <a:pt x="1555" y="18468"/>
                    <a:pt x="1463" y="18468"/>
                  </a:cubicBezTo>
                  <a:cubicBezTo>
                    <a:pt x="1367" y="18468"/>
                    <a:pt x="1238" y="18383"/>
                    <a:pt x="1135" y="18280"/>
                  </a:cubicBezTo>
                  <a:cubicBezTo>
                    <a:pt x="1091" y="18263"/>
                    <a:pt x="1048" y="18257"/>
                    <a:pt x="1002" y="18257"/>
                  </a:cubicBezTo>
                  <a:cubicBezTo>
                    <a:pt x="900" y="18257"/>
                    <a:pt x="789" y="18287"/>
                    <a:pt x="648" y="18287"/>
                  </a:cubicBezTo>
                  <a:cubicBezTo>
                    <a:pt x="613" y="18287"/>
                    <a:pt x="575" y="18285"/>
                    <a:pt x="534" y="18280"/>
                  </a:cubicBezTo>
                  <a:cubicBezTo>
                    <a:pt x="668" y="17947"/>
                    <a:pt x="835" y="17647"/>
                    <a:pt x="968" y="17313"/>
                  </a:cubicBezTo>
                  <a:cubicBezTo>
                    <a:pt x="1001" y="17146"/>
                    <a:pt x="968" y="16979"/>
                    <a:pt x="701" y="16946"/>
                  </a:cubicBezTo>
                  <a:cubicBezTo>
                    <a:pt x="666" y="16932"/>
                    <a:pt x="633" y="16925"/>
                    <a:pt x="604" y="16925"/>
                  </a:cubicBezTo>
                  <a:cubicBezTo>
                    <a:pt x="496" y="16925"/>
                    <a:pt x="434" y="17015"/>
                    <a:pt x="434" y="17146"/>
                  </a:cubicBezTo>
                  <a:cubicBezTo>
                    <a:pt x="368" y="17647"/>
                    <a:pt x="134" y="18114"/>
                    <a:pt x="201" y="18614"/>
                  </a:cubicBezTo>
                  <a:cubicBezTo>
                    <a:pt x="134" y="18814"/>
                    <a:pt x="101" y="19048"/>
                    <a:pt x="1" y="19281"/>
                  </a:cubicBezTo>
                  <a:lnTo>
                    <a:pt x="34" y="19348"/>
                  </a:lnTo>
                  <a:cubicBezTo>
                    <a:pt x="134" y="19448"/>
                    <a:pt x="201" y="19481"/>
                    <a:pt x="301" y="19515"/>
                  </a:cubicBezTo>
                  <a:lnTo>
                    <a:pt x="368" y="19548"/>
                  </a:lnTo>
                  <a:lnTo>
                    <a:pt x="501" y="19681"/>
                  </a:lnTo>
                  <a:cubicBezTo>
                    <a:pt x="534" y="19681"/>
                    <a:pt x="601" y="19782"/>
                    <a:pt x="601" y="19782"/>
                  </a:cubicBezTo>
                  <a:cubicBezTo>
                    <a:pt x="635" y="19815"/>
                    <a:pt x="668" y="19882"/>
                    <a:pt x="701" y="19948"/>
                  </a:cubicBezTo>
                  <a:cubicBezTo>
                    <a:pt x="701" y="19982"/>
                    <a:pt x="768" y="20048"/>
                    <a:pt x="801" y="20082"/>
                  </a:cubicBezTo>
                  <a:cubicBezTo>
                    <a:pt x="835" y="20148"/>
                    <a:pt x="868" y="20215"/>
                    <a:pt x="935" y="20249"/>
                  </a:cubicBezTo>
                  <a:lnTo>
                    <a:pt x="1001" y="20349"/>
                  </a:lnTo>
                  <a:cubicBezTo>
                    <a:pt x="1035" y="20382"/>
                    <a:pt x="1102" y="20415"/>
                    <a:pt x="1168" y="20482"/>
                  </a:cubicBezTo>
                  <a:lnTo>
                    <a:pt x="1302" y="20482"/>
                  </a:lnTo>
                  <a:cubicBezTo>
                    <a:pt x="1389" y="20482"/>
                    <a:pt x="1486" y="20528"/>
                    <a:pt x="1564" y="20528"/>
                  </a:cubicBezTo>
                  <a:cubicBezTo>
                    <a:pt x="1633" y="20528"/>
                    <a:pt x="1686" y="20491"/>
                    <a:pt x="1702" y="20349"/>
                  </a:cubicBezTo>
                  <a:cubicBezTo>
                    <a:pt x="1802" y="19848"/>
                    <a:pt x="1635" y="19248"/>
                    <a:pt x="2136" y="18881"/>
                  </a:cubicBezTo>
                  <a:cubicBezTo>
                    <a:pt x="2202" y="18814"/>
                    <a:pt x="2169" y="18681"/>
                    <a:pt x="2102" y="18581"/>
                  </a:cubicBezTo>
                  <a:cubicBezTo>
                    <a:pt x="1535" y="17980"/>
                    <a:pt x="2036" y="17213"/>
                    <a:pt x="1935" y="16546"/>
                  </a:cubicBezTo>
                  <a:cubicBezTo>
                    <a:pt x="1702" y="15045"/>
                    <a:pt x="2169" y="13544"/>
                    <a:pt x="1769" y="12043"/>
                  </a:cubicBezTo>
                  <a:cubicBezTo>
                    <a:pt x="1702" y="11909"/>
                    <a:pt x="1769" y="11842"/>
                    <a:pt x="1835" y="11742"/>
                  </a:cubicBezTo>
                  <a:cubicBezTo>
                    <a:pt x="2369" y="11375"/>
                    <a:pt x="1468" y="10675"/>
                    <a:pt x="2169" y="10341"/>
                  </a:cubicBezTo>
                  <a:cubicBezTo>
                    <a:pt x="2136" y="10308"/>
                    <a:pt x="2136" y="10275"/>
                    <a:pt x="2102" y="10275"/>
                  </a:cubicBezTo>
                  <a:cubicBezTo>
                    <a:pt x="1435" y="10108"/>
                    <a:pt x="1669" y="9641"/>
                    <a:pt x="1769" y="9274"/>
                  </a:cubicBezTo>
                  <a:cubicBezTo>
                    <a:pt x="1835" y="8940"/>
                    <a:pt x="1835" y="8640"/>
                    <a:pt x="1835" y="8307"/>
                  </a:cubicBezTo>
                  <a:cubicBezTo>
                    <a:pt x="1802" y="6105"/>
                    <a:pt x="1769" y="3837"/>
                    <a:pt x="1669" y="1602"/>
                  </a:cubicBezTo>
                  <a:cubicBezTo>
                    <a:pt x="1635" y="1302"/>
                    <a:pt x="1702" y="968"/>
                    <a:pt x="1435" y="701"/>
                  </a:cubicBezTo>
                  <a:cubicBezTo>
                    <a:pt x="1102" y="634"/>
                    <a:pt x="1368" y="67"/>
                    <a:pt x="968" y="1"/>
                  </a:cubicBezTo>
                  <a:close/>
                </a:path>
              </a:pathLst>
            </a:custGeom>
            <a:solidFill>
              <a:srgbClr val="FFB0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442"/>
            <p:cNvSpPr/>
            <p:nvPr/>
          </p:nvSpPr>
          <p:spPr>
            <a:xfrm>
              <a:off x="2883900" y="1803350"/>
              <a:ext cx="73400" cy="581375"/>
            </a:xfrm>
            <a:custGeom>
              <a:avLst/>
              <a:gdLst/>
              <a:ahLst/>
              <a:cxnLst/>
              <a:rect l="l" t="t" r="r" b="b"/>
              <a:pathLst>
                <a:path w="2936" h="23255" extrusionOk="0">
                  <a:moveTo>
                    <a:pt x="2189" y="1"/>
                  </a:moveTo>
                  <a:cubicBezTo>
                    <a:pt x="1830" y="1"/>
                    <a:pt x="1767" y="379"/>
                    <a:pt x="1735" y="603"/>
                  </a:cubicBezTo>
                  <a:cubicBezTo>
                    <a:pt x="1468" y="1637"/>
                    <a:pt x="1168" y="2704"/>
                    <a:pt x="1068" y="3738"/>
                  </a:cubicBezTo>
                  <a:cubicBezTo>
                    <a:pt x="834" y="5573"/>
                    <a:pt x="601" y="7374"/>
                    <a:pt x="334" y="9209"/>
                  </a:cubicBezTo>
                  <a:cubicBezTo>
                    <a:pt x="167" y="10310"/>
                    <a:pt x="0" y="11444"/>
                    <a:pt x="0" y="12578"/>
                  </a:cubicBezTo>
                  <a:cubicBezTo>
                    <a:pt x="0" y="12612"/>
                    <a:pt x="67" y="12645"/>
                    <a:pt x="100" y="12712"/>
                  </a:cubicBezTo>
                  <a:cubicBezTo>
                    <a:pt x="601" y="12912"/>
                    <a:pt x="801" y="13379"/>
                    <a:pt x="734" y="13812"/>
                  </a:cubicBezTo>
                  <a:cubicBezTo>
                    <a:pt x="601" y="14746"/>
                    <a:pt x="668" y="15647"/>
                    <a:pt x="601" y="16581"/>
                  </a:cubicBezTo>
                  <a:cubicBezTo>
                    <a:pt x="401" y="18616"/>
                    <a:pt x="100" y="20651"/>
                    <a:pt x="234" y="22685"/>
                  </a:cubicBezTo>
                  <a:cubicBezTo>
                    <a:pt x="297" y="22940"/>
                    <a:pt x="300" y="23255"/>
                    <a:pt x="676" y="23255"/>
                  </a:cubicBezTo>
                  <a:cubicBezTo>
                    <a:pt x="695" y="23255"/>
                    <a:pt x="714" y="23254"/>
                    <a:pt x="734" y="23252"/>
                  </a:cubicBezTo>
                  <a:cubicBezTo>
                    <a:pt x="734" y="22552"/>
                    <a:pt x="601" y="21818"/>
                    <a:pt x="734" y="21118"/>
                  </a:cubicBezTo>
                  <a:cubicBezTo>
                    <a:pt x="1001" y="19450"/>
                    <a:pt x="1001" y="17749"/>
                    <a:pt x="1135" y="16081"/>
                  </a:cubicBezTo>
                  <a:cubicBezTo>
                    <a:pt x="1235" y="14947"/>
                    <a:pt x="1435" y="13812"/>
                    <a:pt x="1301" y="12712"/>
                  </a:cubicBezTo>
                  <a:cubicBezTo>
                    <a:pt x="1268" y="12578"/>
                    <a:pt x="1401" y="12445"/>
                    <a:pt x="1468" y="12311"/>
                  </a:cubicBezTo>
                  <a:cubicBezTo>
                    <a:pt x="1568" y="11778"/>
                    <a:pt x="1235" y="11144"/>
                    <a:pt x="1635" y="10610"/>
                  </a:cubicBezTo>
                  <a:cubicBezTo>
                    <a:pt x="1802" y="10443"/>
                    <a:pt x="1902" y="10277"/>
                    <a:pt x="1935" y="9976"/>
                  </a:cubicBezTo>
                  <a:cubicBezTo>
                    <a:pt x="2235" y="7308"/>
                    <a:pt x="2569" y="4639"/>
                    <a:pt x="2902" y="1937"/>
                  </a:cubicBezTo>
                  <a:cubicBezTo>
                    <a:pt x="2936" y="1637"/>
                    <a:pt x="2936" y="1403"/>
                    <a:pt x="2736" y="1137"/>
                  </a:cubicBezTo>
                  <a:lnTo>
                    <a:pt x="2736" y="736"/>
                  </a:lnTo>
                  <a:cubicBezTo>
                    <a:pt x="2736" y="369"/>
                    <a:pt x="2636" y="69"/>
                    <a:pt x="2235" y="2"/>
                  </a:cubicBezTo>
                  <a:cubicBezTo>
                    <a:pt x="2219" y="1"/>
                    <a:pt x="2204" y="1"/>
                    <a:pt x="2189" y="1"/>
                  </a:cubicBezTo>
                  <a:close/>
                </a:path>
              </a:pathLst>
            </a:custGeom>
            <a:solidFill>
              <a:srgbClr val="EE9C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442"/>
            <p:cNvSpPr/>
            <p:nvPr/>
          </p:nvSpPr>
          <p:spPr>
            <a:xfrm>
              <a:off x="2844700" y="2621775"/>
              <a:ext cx="55075" cy="310800"/>
            </a:xfrm>
            <a:custGeom>
              <a:avLst/>
              <a:gdLst/>
              <a:ahLst/>
              <a:cxnLst/>
              <a:rect l="l" t="t" r="r" b="b"/>
              <a:pathLst>
                <a:path w="2203" h="12432" extrusionOk="0">
                  <a:moveTo>
                    <a:pt x="1529" y="1"/>
                  </a:moveTo>
                  <a:cubicBezTo>
                    <a:pt x="1277" y="1"/>
                    <a:pt x="1115" y="224"/>
                    <a:pt x="1001" y="423"/>
                  </a:cubicBezTo>
                  <a:cubicBezTo>
                    <a:pt x="501" y="1357"/>
                    <a:pt x="201" y="2257"/>
                    <a:pt x="301" y="3325"/>
                  </a:cubicBezTo>
                  <a:cubicBezTo>
                    <a:pt x="334" y="4058"/>
                    <a:pt x="434" y="4859"/>
                    <a:pt x="167" y="5593"/>
                  </a:cubicBezTo>
                  <a:cubicBezTo>
                    <a:pt x="1" y="7895"/>
                    <a:pt x="234" y="10163"/>
                    <a:pt x="134" y="12431"/>
                  </a:cubicBezTo>
                  <a:cubicBezTo>
                    <a:pt x="434" y="12398"/>
                    <a:pt x="734" y="12198"/>
                    <a:pt x="1035" y="12031"/>
                  </a:cubicBezTo>
                  <a:cubicBezTo>
                    <a:pt x="1249" y="11888"/>
                    <a:pt x="1464" y="11821"/>
                    <a:pt x="1673" y="11821"/>
                  </a:cubicBezTo>
                  <a:cubicBezTo>
                    <a:pt x="1854" y="11821"/>
                    <a:pt x="2032" y="11871"/>
                    <a:pt x="2202" y="11964"/>
                  </a:cubicBezTo>
                  <a:cubicBezTo>
                    <a:pt x="1869" y="11364"/>
                    <a:pt x="1869" y="10663"/>
                    <a:pt x="1969" y="10063"/>
                  </a:cubicBezTo>
                  <a:cubicBezTo>
                    <a:pt x="2002" y="7561"/>
                    <a:pt x="1835" y="5093"/>
                    <a:pt x="1835" y="2591"/>
                  </a:cubicBezTo>
                  <a:cubicBezTo>
                    <a:pt x="1902" y="1957"/>
                    <a:pt x="1869" y="1323"/>
                    <a:pt x="1869" y="689"/>
                  </a:cubicBezTo>
                  <a:cubicBezTo>
                    <a:pt x="1869" y="423"/>
                    <a:pt x="1935" y="89"/>
                    <a:pt x="1668" y="22"/>
                  </a:cubicBezTo>
                  <a:cubicBezTo>
                    <a:pt x="1619" y="7"/>
                    <a:pt x="1572" y="1"/>
                    <a:pt x="1529" y="1"/>
                  </a:cubicBezTo>
                  <a:close/>
                </a:path>
              </a:pathLst>
            </a:custGeom>
            <a:solidFill>
              <a:srgbClr val="DF7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442"/>
            <p:cNvSpPr/>
            <p:nvPr/>
          </p:nvSpPr>
          <p:spPr>
            <a:xfrm>
              <a:off x="2788825" y="2339425"/>
              <a:ext cx="132175" cy="153925"/>
            </a:xfrm>
            <a:custGeom>
              <a:avLst/>
              <a:gdLst/>
              <a:ahLst/>
              <a:cxnLst/>
              <a:rect l="l" t="t" r="r" b="b"/>
              <a:pathLst>
                <a:path w="5287" h="6157" extrusionOk="0">
                  <a:moveTo>
                    <a:pt x="3053" y="0"/>
                  </a:moveTo>
                  <a:cubicBezTo>
                    <a:pt x="2768" y="0"/>
                    <a:pt x="2386" y="69"/>
                    <a:pt x="1835" y="175"/>
                  </a:cubicBezTo>
                  <a:cubicBezTo>
                    <a:pt x="1135" y="709"/>
                    <a:pt x="768" y="1443"/>
                    <a:pt x="501" y="2276"/>
                  </a:cubicBezTo>
                  <a:cubicBezTo>
                    <a:pt x="434" y="2610"/>
                    <a:pt x="434" y="2977"/>
                    <a:pt x="234" y="3277"/>
                  </a:cubicBezTo>
                  <a:cubicBezTo>
                    <a:pt x="268" y="3344"/>
                    <a:pt x="268" y="3377"/>
                    <a:pt x="234" y="3444"/>
                  </a:cubicBezTo>
                  <a:cubicBezTo>
                    <a:pt x="1" y="4044"/>
                    <a:pt x="234" y="4678"/>
                    <a:pt x="167" y="5312"/>
                  </a:cubicBezTo>
                  <a:cubicBezTo>
                    <a:pt x="167" y="5779"/>
                    <a:pt x="401" y="6113"/>
                    <a:pt x="835" y="6146"/>
                  </a:cubicBezTo>
                  <a:cubicBezTo>
                    <a:pt x="883" y="6153"/>
                    <a:pt x="928" y="6156"/>
                    <a:pt x="972" y="6156"/>
                  </a:cubicBezTo>
                  <a:cubicBezTo>
                    <a:pt x="1355" y="6156"/>
                    <a:pt x="1586" y="5901"/>
                    <a:pt x="1735" y="5512"/>
                  </a:cubicBezTo>
                  <a:cubicBezTo>
                    <a:pt x="1902" y="5045"/>
                    <a:pt x="1802" y="4611"/>
                    <a:pt x="1835" y="4144"/>
                  </a:cubicBezTo>
                  <a:cubicBezTo>
                    <a:pt x="1935" y="3344"/>
                    <a:pt x="1835" y="2543"/>
                    <a:pt x="2603" y="2010"/>
                  </a:cubicBezTo>
                  <a:cubicBezTo>
                    <a:pt x="3336" y="2610"/>
                    <a:pt x="3303" y="3544"/>
                    <a:pt x="3603" y="4345"/>
                  </a:cubicBezTo>
                  <a:cubicBezTo>
                    <a:pt x="3737" y="4712"/>
                    <a:pt x="3603" y="5212"/>
                    <a:pt x="4137" y="5379"/>
                  </a:cubicBezTo>
                  <a:cubicBezTo>
                    <a:pt x="4239" y="5386"/>
                    <a:pt x="4332" y="5389"/>
                    <a:pt x="4417" y="5389"/>
                  </a:cubicBezTo>
                  <a:cubicBezTo>
                    <a:pt x="5142" y="5389"/>
                    <a:pt x="5287" y="5121"/>
                    <a:pt x="5138" y="4345"/>
                  </a:cubicBezTo>
                  <a:cubicBezTo>
                    <a:pt x="4938" y="3477"/>
                    <a:pt x="4704" y="2643"/>
                    <a:pt x="4471" y="1809"/>
                  </a:cubicBezTo>
                  <a:cubicBezTo>
                    <a:pt x="4304" y="1676"/>
                    <a:pt x="4270" y="1476"/>
                    <a:pt x="4237" y="1276"/>
                  </a:cubicBezTo>
                  <a:cubicBezTo>
                    <a:pt x="3827" y="319"/>
                    <a:pt x="3666" y="0"/>
                    <a:pt x="3053" y="0"/>
                  </a:cubicBezTo>
                  <a:close/>
                </a:path>
              </a:pathLst>
            </a:custGeom>
            <a:solidFill>
              <a:srgbClr val="49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442"/>
            <p:cNvSpPr/>
            <p:nvPr/>
          </p:nvSpPr>
          <p:spPr>
            <a:xfrm>
              <a:off x="3114900" y="2277075"/>
              <a:ext cx="42550" cy="375600"/>
            </a:xfrm>
            <a:custGeom>
              <a:avLst/>
              <a:gdLst/>
              <a:ahLst/>
              <a:cxnLst/>
              <a:rect l="l" t="t" r="r" b="b"/>
              <a:pathLst>
                <a:path w="1702" h="15024" extrusionOk="0">
                  <a:moveTo>
                    <a:pt x="1435" y="0"/>
                  </a:moveTo>
                  <a:cubicBezTo>
                    <a:pt x="1168" y="201"/>
                    <a:pt x="1235" y="501"/>
                    <a:pt x="1235" y="801"/>
                  </a:cubicBezTo>
                  <a:cubicBezTo>
                    <a:pt x="1235" y="934"/>
                    <a:pt x="1235" y="1135"/>
                    <a:pt x="1101" y="1135"/>
                  </a:cubicBezTo>
                  <a:cubicBezTo>
                    <a:pt x="1042" y="1125"/>
                    <a:pt x="989" y="1121"/>
                    <a:pt x="941" y="1121"/>
                  </a:cubicBezTo>
                  <a:cubicBezTo>
                    <a:pt x="306" y="1121"/>
                    <a:pt x="544" y="1890"/>
                    <a:pt x="234" y="2169"/>
                  </a:cubicBezTo>
                  <a:cubicBezTo>
                    <a:pt x="401" y="3136"/>
                    <a:pt x="501" y="4070"/>
                    <a:pt x="534" y="5104"/>
                  </a:cubicBezTo>
                  <a:cubicBezTo>
                    <a:pt x="534" y="6105"/>
                    <a:pt x="200" y="7105"/>
                    <a:pt x="367" y="8140"/>
                  </a:cubicBezTo>
                  <a:cubicBezTo>
                    <a:pt x="367" y="8707"/>
                    <a:pt x="367" y="9307"/>
                    <a:pt x="434" y="9874"/>
                  </a:cubicBezTo>
                  <a:cubicBezTo>
                    <a:pt x="267" y="10174"/>
                    <a:pt x="167" y="10508"/>
                    <a:pt x="200" y="10875"/>
                  </a:cubicBezTo>
                  <a:cubicBezTo>
                    <a:pt x="334" y="12209"/>
                    <a:pt x="367" y="13543"/>
                    <a:pt x="0" y="14878"/>
                  </a:cubicBezTo>
                  <a:cubicBezTo>
                    <a:pt x="177" y="14974"/>
                    <a:pt x="353" y="15024"/>
                    <a:pt x="526" y="15024"/>
                  </a:cubicBezTo>
                  <a:cubicBezTo>
                    <a:pt x="712" y="15024"/>
                    <a:pt x="895" y="14966"/>
                    <a:pt x="1068" y="14844"/>
                  </a:cubicBezTo>
                  <a:cubicBezTo>
                    <a:pt x="1568" y="14244"/>
                    <a:pt x="1501" y="13510"/>
                    <a:pt x="1501" y="12810"/>
                  </a:cubicBezTo>
                  <a:cubicBezTo>
                    <a:pt x="1501" y="11976"/>
                    <a:pt x="1435" y="11142"/>
                    <a:pt x="1435" y="10308"/>
                  </a:cubicBezTo>
                  <a:cubicBezTo>
                    <a:pt x="1535" y="8006"/>
                    <a:pt x="1702" y="5671"/>
                    <a:pt x="1668" y="3369"/>
                  </a:cubicBezTo>
                  <a:cubicBezTo>
                    <a:pt x="1668" y="3136"/>
                    <a:pt x="1601" y="2902"/>
                    <a:pt x="1668" y="2702"/>
                  </a:cubicBezTo>
                  <a:lnTo>
                    <a:pt x="1668" y="2402"/>
                  </a:lnTo>
                  <a:cubicBezTo>
                    <a:pt x="1568" y="2135"/>
                    <a:pt x="1568" y="1835"/>
                    <a:pt x="1668" y="1568"/>
                  </a:cubicBezTo>
                  <a:cubicBezTo>
                    <a:pt x="1702" y="1401"/>
                    <a:pt x="1668" y="1201"/>
                    <a:pt x="1501" y="1068"/>
                  </a:cubicBezTo>
                  <a:cubicBezTo>
                    <a:pt x="1501" y="701"/>
                    <a:pt x="1435" y="367"/>
                    <a:pt x="1435" y="0"/>
                  </a:cubicBezTo>
                  <a:close/>
                </a:path>
              </a:pathLst>
            </a:custGeom>
            <a:solidFill>
              <a:srgbClr val="FFB1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442"/>
            <p:cNvSpPr/>
            <p:nvPr/>
          </p:nvSpPr>
          <p:spPr>
            <a:xfrm>
              <a:off x="3052350" y="2523075"/>
              <a:ext cx="80925" cy="134300"/>
            </a:xfrm>
            <a:custGeom>
              <a:avLst/>
              <a:gdLst/>
              <a:ahLst/>
              <a:cxnLst/>
              <a:rect l="l" t="t" r="r" b="b"/>
              <a:pathLst>
                <a:path w="3237" h="5372" extrusionOk="0">
                  <a:moveTo>
                    <a:pt x="2903" y="1"/>
                  </a:moveTo>
                  <a:cubicBezTo>
                    <a:pt x="2769" y="134"/>
                    <a:pt x="2602" y="201"/>
                    <a:pt x="2569" y="334"/>
                  </a:cubicBezTo>
                  <a:cubicBezTo>
                    <a:pt x="2298" y="702"/>
                    <a:pt x="2005" y="856"/>
                    <a:pt x="1683" y="856"/>
                  </a:cubicBezTo>
                  <a:cubicBezTo>
                    <a:pt x="1450" y="856"/>
                    <a:pt x="1201" y="775"/>
                    <a:pt x="935" y="635"/>
                  </a:cubicBezTo>
                  <a:cubicBezTo>
                    <a:pt x="764" y="537"/>
                    <a:pt x="558" y="404"/>
                    <a:pt x="317" y="404"/>
                  </a:cubicBezTo>
                  <a:cubicBezTo>
                    <a:pt x="228" y="404"/>
                    <a:pt x="133" y="423"/>
                    <a:pt x="34" y="468"/>
                  </a:cubicBezTo>
                  <a:cubicBezTo>
                    <a:pt x="67" y="768"/>
                    <a:pt x="167" y="1001"/>
                    <a:pt x="401" y="1168"/>
                  </a:cubicBezTo>
                  <a:lnTo>
                    <a:pt x="401" y="1602"/>
                  </a:lnTo>
                  <a:cubicBezTo>
                    <a:pt x="601" y="1802"/>
                    <a:pt x="1035" y="1769"/>
                    <a:pt x="1168" y="2102"/>
                  </a:cubicBezTo>
                  <a:cubicBezTo>
                    <a:pt x="1067" y="2076"/>
                    <a:pt x="979" y="2064"/>
                    <a:pt x="901" y="2064"/>
                  </a:cubicBezTo>
                  <a:cubicBezTo>
                    <a:pt x="286" y="2064"/>
                    <a:pt x="349" y="2814"/>
                    <a:pt x="201" y="3170"/>
                  </a:cubicBezTo>
                  <a:cubicBezTo>
                    <a:pt x="1" y="3637"/>
                    <a:pt x="601" y="3603"/>
                    <a:pt x="901" y="3670"/>
                  </a:cubicBezTo>
                  <a:cubicBezTo>
                    <a:pt x="1335" y="3803"/>
                    <a:pt x="1535" y="4104"/>
                    <a:pt x="1535" y="4537"/>
                  </a:cubicBezTo>
                  <a:cubicBezTo>
                    <a:pt x="1502" y="4871"/>
                    <a:pt x="1402" y="5204"/>
                    <a:pt x="1768" y="5371"/>
                  </a:cubicBezTo>
                  <a:lnTo>
                    <a:pt x="2002" y="5371"/>
                  </a:lnTo>
                  <a:cubicBezTo>
                    <a:pt x="2235" y="5305"/>
                    <a:pt x="2369" y="5171"/>
                    <a:pt x="2402" y="4938"/>
                  </a:cubicBezTo>
                  <a:cubicBezTo>
                    <a:pt x="2569" y="4671"/>
                    <a:pt x="3003" y="4704"/>
                    <a:pt x="3036" y="4371"/>
                  </a:cubicBezTo>
                  <a:cubicBezTo>
                    <a:pt x="3069" y="3770"/>
                    <a:pt x="3236" y="3103"/>
                    <a:pt x="3103" y="2503"/>
                  </a:cubicBezTo>
                  <a:cubicBezTo>
                    <a:pt x="2903" y="1669"/>
                    <a:pt x="3003" y="835"/>
                    <a:pt x="2903" y="1"/>
                  </a:cubicBezTo>
                  <a:close/>
                </a:path>
              </a:pathLst>
            </a:custGeom>
            <a:solidFill>
              <a:srgbClr val="FFB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442"/>
            <p:cNvSpPr/>
            <p:nvPr/>
          </p:nvSpPr>
          <p:spPr>
            <a:xfrm>
              <a:off x="3102375" y="2573950"/>
              <a:ext cx="165150" cy="108700"/>
            </a:xfrm>
            <a:custGeom>
              <a:avLst/>
              <a:gdLst/>
              <a:ahLst/>
              <a:cxnLst/>
              <a:rect l="l" t="t" r="r" b="b"/>
              <a:pathLst>
                <a:path w="6606" h="4348" extrusionOk="0">
                  <a:moveTo>
                    <a:pt x="5538" y="1"/>
                  </a:moveTo>
                  <a:cubicBezTo>
                    <a:pt x="4738" y="267"/>
                    <a:pt x="4404" y="901"/>
                    <a:pt x="4071" y="1568"/>
                  </a:cubicBezTo>
                  <a:cubicBezTo>
                    <a:pt x="3837" y="1835"/>
                    <a:pt x="3570" y="2102"/>
                    <a:pt x="3203" y="2235"/>
                  </a:cubicBezTo>
                  <a:cubicBezTo>
                    <a:pt x="2569" y="2269"/>
                    <a:pt x="1936" y="2436"/>
                    <a:pt x="1435" y="2836"/>
                  </a:cubicBezTo>
                  <a:cubicBezTo>
                    <a:pt x="1102" y="2836"/>
                    <a:pt x="735" y="2903"/>
                    <a:pt x="401" y="2903"/>
                  </a:cubicBezTo>
                  <a:cubicBezTo>
                    <a:pt x="268" y="3069"/>
                    <a:pt x="101" y="3169"/>
                    <a:pt x="1" y="3336"/>
                  </a:cubicBezTo>
                  <a:cubicBezTo>
                    <a:pt x="34" y="3903"/>
                    <a:pt x="368" y="4103"/>
                    <a:pt x="802" y="4237"/>
                  </a:cubicBezTo>
                  <a:cubicBezTo>
                    <a:pt x="1051" y="4316"/>
                    <a:pt x="1300" y="4348"/>
                    <a:pt x="1550" y="4348"/>
                  </a:cubicBezTo>
                  <a:cubicBezTo>
                    <a:pt x="1934" y="4348"/>
                    <a:pt x="2319" y="4271"/>
                    <a:pt x="2703" y="4170"/>
                  </a:cubicBezTo>
                  <a:cubicBezTo>
                    <a:pt x="3103" y="4070"/>
                    <a:pt x="3503" y="3837"/>
                    <a:pt x="3870" y="3636"/>
                  </a:cubicBezTo>
                  <a:cubicBezTo>
                    <a:pt x="4804" y="3103"/>
                    <a:pt x="5705" y="2469"/>
                    <a:pt x="6205" y="1435"/>
                  </a:cubicBezTo>
                  <a:cubicBezTo>
                    <a:pt x="6606" y="601"/>
                    <a:pt x="6439" y="267"/>
                    <a:pt x="5538" y="1"/>
                  </a:cubicBezTo>
                  <a:close/>
                </a:path>
              </a:pathLst>
            </a:custGeom>
            <a:solidFill>
              <a:srgbClr val="49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442"/>
            <p:cNvSpPr/>
            <p:nvPr/>
          </p:nvSpPr>
          <p:spPr>
            <a:xfrm>
              <a:off x="2844700" y="2379650"/>
              <a:ext cx="47550" cy="226925"/>
            </a:xfrm>
            <a:custGeom>
              <a:avLst/>
              <a:gdLst/>
              <a:ahLst/>
              <a:cxnLst/>
              <a:rect l="l" t="t" r="r" b="b"/>
              <a:pathLst>
                <a:path w="1902" h="9077" extrusionOk="0">
                  <a:moveTo>
                    <a:pt x="969" y="5617"/>
                  </a:moveTo>
                  <a:lnTo>
                    <a:pt x="969" y="5617"/>
                  </a:lnTo>
                  <a:cubicBezTo>
                    <a:pt x="952" y="5623"/>
                    <a:pt x="944" y="5625"/>
                    <a:pt x="941" y="5625"/>
                  </a:cubicBezTo>
                  <a:cubicBezTo>
                    <a:pt x="937" y="5625"/>
                    <a:pt x="951" y="5619"/>
                    <a:pt x="969" y="5617"/>
                  </a:cubicBezTo>
                  <a:close/>
                  <a:moveTo>
                    <a:pt x="568" y="0"/>
                  </a:moveTo>
                  <a:cubicBezTo>
                    <a:pt x="234" y="334"/>
                    <a:pt x="234" y="768"/>
                    <a:pt x="167" y="1168"/>
                  </a:cubicBezTo>
                  <a:cubicBezTo>
                    <a:pt x="1" y="2836"/>
                    <a:pt x="67" y="4437"/>
                    <a:pt x="234" y="6105"/>
                  </a:cubicBezTo>
                  <a:cubicBezTo>
                    <a:pt x="341" y="6318"/>
                    <a:pt x="448" y="6553"/>
                    <a:pt x="640" y="6553"/>
                  </a:cubicBezTo>
                  <a:cubicBezTo>
                    <a:pt x="688" y="6553"/>
                    <a:pt x="741" y="6538"/>
                    <a:pt x="801" y="6505"/>
                  </a:cubicBezTo>
                  <a:cubicBezTo>
                    <a:pt x="1064" y="6275"/>
                    <a:pt x="1003" y="5916"/>
                    <a:pt x="1001" y="5618"/>
                  </a:cubicBezTo>
                  <a:lnTo>
                    <a:pt x="1001" y="5618"/>
                  </a:lnTo>
                  <a:cubicBezTo>
                    <a:pt x="1026" y="5625"/>
                    <a:pt x="1046" y="5647"/>
                    <a:pt x="1035" y="5704"/>
                  </a:cubicBezTo>
                  <a:cubicBezTo>
                    <a:pt x="1035" y="6205"/>
                    <a:pt x="901" y="6705"/>
                    <a:pt x="701" y="7205"/>
                  </a:cubicBezTo>
                  <a:cubicBezTo>
                    <a:pt x="501" y="7672"/>
                    <a:pt x="534" y="8106"/>
                    <a:pt x="668" y="8573"/>
                  </a:cubicBezTo>
                  <a:cubicBezTo>
                    <a:pt x="734" y="8840"/>
                    <a:pt x="868" y="9040"/>
                    <a:pt x="1168" y="9073"/>
                  </a:cubicBezTo>
                  <a:cubicBezTo>
                    <a:pt x="1185" y="9076"/>
                    <a:pt x="1202" y="9077"/>
                    <a:pt x="1218" y="9077"/>
                  </a:cubicBezTo>
                  <a:cubicBezTo>
                    <a:pt x="1452" y="9077"/>
                    <a:pt x="1573" y="8856"/>
                    <a:pt x="1635" y="8606"/>
                  </a:cubicBezTo>
                  <a:cubicBezTo>
                    <a:pt x="1668" y="8406"/>
                    <a:pt x="1702" y="8240"/>
                    <a:pt x="1835" y="8106"/>
                  </a:cubicBezTo>
                  <a:cubicBezTo>
                    <a:pt x="1769" y="6705"/>
                    <a:pt x="1702" y="5237"/>
                    <a:pt x="1902" y="3770"/>
                  </a:cubicBezTo>
                  <a:cubicBezTo>
                    <a:pt x="1802" y="3536"/>
                    <a:pt x="1735" y="3203"/>
                    <a:pt x="1668" y="2902"/>
                  </a:cubicBezTo>
                  <a:cubicBezTo>
                    <a:pt x="1402" y="1902"/>
                    <a:pt x="1268" y="834"/>
                    <a:pt x="568" y="0"/>
                  </a:cubicBezTo>
                  <a:close/>
                </a:path>
              </a:pathLst>
            </a:custGeom>
            <a:solidFill>
              <a:srgbClr val="E38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442"/>
            <p:cNvSpPr/>
            <p:nvPr/>
          </p:nvSpPr>
          <p:spPr>
            <a:xfrm>
              <a:off x="2873900" y="3353675"/>
              <a:ext cx="34200" cy="231850"/>
            </a:xfrm>
            <a:custGeom>
              <a:avLst/>
              <a:gdLst/>
              <a:ahLst/>
              <a:cxnLst/>
              <a:rect l="l" t="t" r="r" b="b"/>
              <a:pathLst>
                <a:path w="1368" h="9274" extrusionOk="0">
                  <a:moveTo>
                    <a:pt x="1134" y="1"/>
                  </a:moveTo>
                  <a:cubicBezTo>
                    <a:pt x="734" y="301"/>
                    <a:pt x="1001" y="801"/>
                    <a:pt x="701" y="1101"/>
                  </a:cubicBezTo>
                  <a:cubicBezTo>
                    <a:pt x="267" y="1402"/>
                    <a:pt x="867" y="1602"/>
                    <a:pt x="867" y="1768"/>
                  </a:cubicBezTo>
                  <a:cubicBezTo>
                    <a:pt x="701" y="2102"/>
                    <a:pt x="100" y="2336"/>
                    <a:pt x="934" y="2502"/>
                  </a:cubicBezTo>
                  <a:cubicBezTo>
                    <a:pt x="734" y="3103"/>
                    <a:pt x="1201" y="3670"/>
                    <a:pt x="934" y="4204"/>
                  </a:cubicBezTo>
                  <a:cubicBezTo>
                    <a:pt x="551" y="4204"/>
                    <a:pt x="351" y="3868"/>
                    <a:pt x="43" y="3868"/>
                  </a:cubicBezTo>
                  <a:cubicBezTo>
                    <a:pt x="29" y="3868"/>
                    <a:pt x="15" y="3869"/>
                    <a:pt x="0" y="3870"/>
                  </a:cubicBezTo>
                  <a:cubicBezTo>
                    <a:pt x="0" y="5471"/>
                    <a:pt x="267" y="7039"/>
                    <a:pt x="534" y="8607"/>
                  </a:cubicBezTo>
                  <a:cubicBezTo>
                    <a:pt x="567" y="8940"/>
                    <a:pt x="701" y="9174"/>
                    <a:pt x="1134" y="9274"/>
                  </a:cubicBezTo>
                  <a:cubicBezTo>
                    <a:pt x="1201" y="8907"/>
                    <a:pt x="1368" y="8507"/>
                    <a:pt x="1334" y="8140"/>
                  </a:cubicBezTo>
                  <a:cubicBezTo>
                    <a:pt x="1168" y="6639"/>
                    <a:pt x="1368" y="5138"/>
                    <a:pt x="1234" y="3636"/>
                  </a:cubicBezTo>
                  <a:lnTo>
                    <a:pt x="1134" y="1"/>
                  </a:lnTo>
                  <a:close/>
                </a:path>
              </a:pathLst>
            </a:custGeom>
            <a:solidFill>
              <a:srgbClr val="E98A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442"/>
            <p:cNvSpPr/>
            <p:nvPr/>
          </p:nvSpPr>
          <p:spPr>
            <a:xfrm>
              <a:off x="3021500" y="2561700"/>
              <a:ext cx="76750" cy="112350"/>
            </a:xfrm>
            <a:custGeom>
              <a:avLst/>
              <a:gdLst/>
              <a:ahLst/>
              <a:cxnLst/>
              <a:rect l="l" t="t" r="r" b="b"/>
              <a:pathLst>
                <a:path w="3070" h="4494" extrusionOk="0">
                  <a:moveTo>
                    <a:pt x="1850" y="1"/>
                  </a:moveTo>
                  <a:cubicBezTo>
                    <a:pt x="1773" y="1"/>
                    <a:pt x="1691" y="18"/>
                    <a:pt x="1601" y="57"/>
                  </a:cubicBezTo>
                  <a:cubicBezTo>
                    <a:pt x="1101" y="124"/>
                    <a:pt x="901" y="591"/>
                    <a:pt x="1068" y="924"/>
                  </a:cubicBezTo>
                  <a:cubicBezTo>
                    <a:pt x="1401" y="1658"/>
                    <a:pt x="968" y="2425"/>
                    <a:pt x="1101" y="3159"/>
                  </a:cubicBezTo>
                  <a:cubicBezTo>
                    <a:pt x="893" y="3136"/>
                    <a:pt x="734" y="2953"/>
                    <a:pt x="555" y="2953"/>
                  </a:cubicBezTo>
                  <a:cubicBezTo>
                    <a:pt x="476" y="2953"/>
                    <a:pt x="393" y="2990"/>
                    <a:pt x="301" y="3092"/>
                  </a:cubicBezTo>
                  <a:cubicBezTo>
                    <a:pt x="100" y="3293"/>
                    <a:pt x="0" y="3493"/>
                    <a:pt x="267" y="3726"/>
                  </a:cubicBezTo>
                  <a:cubicBezTo>
                    <a:pt x="567" y="3960"/>
                    <a:pt x="134" y="4293"/>
                    <a:pt x="401" y="4493"/>
                  </a:cubicBezTo>
                  <a:cubicBezTo>
                    <a:pt x="634" y="4493"/>
                    <a:pt x="601" y="4260"/>
                    <a:pt x="667" y="4126"/>
                  </a:cubicBezTo>
                  <a:cubicBezTo>
                    <a:pt x="846" y="3849"/>
                    <a:pt x="1366" y="3689"/>
                    <a:pt x="1828" y="3689"/>
                  </a:cubicBezTo>
                  <a:cubicBezTo>
                    <a:pt x="2144" y="3689"/>
                    <a:pt x="2433" y="3764"/>
                    <a:pt x="2569" y="3926"/>
                  </a:cubicBezTo>
                  <a:cubicBezTo>
                    <a:pt x="2682" y="4039"/>
                    <a:pt x="2740" y="4098"/>
                    <a:pt x="2793" y="4098"/>
                  </a:cubicBezTo>
                  <a:cubicBezTo>
                    <a:pt x="2849" y="4098"/>
                    <a:pt x="2899" y="4031"/>
                    <a:pt x="3002" y="3893"/>
                  </a:cubicBezTo>
                  <a:cubicBezTo>
                    <a:pt x="2836" y="3593"/>
                    <a:pt x="2969" y="3326"/>
                    <a:pt x="3002" y="3059"/>
                  </a:cubicBezTo>
                  <a:cubicBezTo>
                    <a:pt x="3069" y="2592"/>
                    <a:pt x="2636" y="1892"/>
                    <a:pt x="2302" y="1758"/>
                  </a:cubicBezTo>
                  <a:cubicBezTo>
                    <a:pt x="2277" y="1750"/>
                    <a:pt x="2250" y="1746"/>
                    <a:pt x="2223" y="1746"/>
                  </a:cubicBezTo>
                  <a:cubicBezTo>
                    <a:pt x="2041" y="1746"/>
                    <a:pt x="1829" y="1914"/>
                    <a:pt x="1680" y="1914"/>
                  </a:cubicBezTo>
                  <a:cubicBezTo>
                    <a:pt x="1591" y="1914"/>
                    <a:pt x="1524" y="1853"/>
                    <a:pt x="1501" y="1658"/>
                  </a:cubicBezTo>
                  <a:cubicBezTo>
                    <a:pt x="1478" y="1448"/>
                    <a:pt x="1548" y="1393"/>
                    <a:pt x="1657" y="1393"/>
                  </a:cubicBezTo>
                  <a:cubicBezTo>
                    <a:pt x="1777" y="1393"/>
                    <a:pt x="1944" y="1461"/>
                    <a:pt x="2083" y="1461"/>
                  </a:cubicBezTo>
                  <a:cubicBezTo>
                    <a:pt x="2177" y="1461"/>
                    <a:pt x="2258" y="1430"/>
                    <a:pt x="2302" y="1324"/>
                  </a:cubicBezTo>
                  <a:cubicBezTo>
                    <a:pt x="2302" y="1324"/>
                    <a:pt x="2335" y="1291"/>
                    <a:pt x="2335" y="1258"/>
                  </a:cubicBezTo>
                  <a:cubicBezTo>
                    <a:pt x="2269" y="958"/>
                    <a:pt x="1835" y="1258"/>
                    <a:pt x="1802" y="924"/>
                  </a:cubicBezTo>
                  <a:cubicBezTo>
                    <a:pt x="2002" y="491"/>
                    <a:pt x="2569" y="824"/>
                    <a:pt x="2802" y="491"/>
                  </a:cubicBezTo>
                  <a:cubicBezTo>
                    <a:pt x="2469" y="407"/>
                    <a:pt x="2229" y="1"/>
                    <a:pt x="1850" y="1"/>
                  </a:cubicBezTo>
                  <a:close/>
                </a:path>
              </a:pathLst>
            </a:custGeom>
            <a:solidFill>
              <a:srgbClr val="FFB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442"/>
            <p:cNvSpPr/>
            <p:nvPr/>
          </p:nvSpPr>
          <p:spPr>
            <a:xfrm>
              <a:off x="3007325" y="2844975"/>
              <a:ext cx="103425" cy="130950"/>
            </a:xfrm>
            <a:custGeom>
              <a:avLst/>
              <a:gdLst/>
              <a:ahLst/>
              <a:cxnLst/>
              <a:rect l="l" t="t" r="r" b="b"/>
              <a:pathLst>
                <a:path w="4137" h="5238" extrusionOk="0">
                  <a:moveTo>
                    <a:pt x="2669" y="1"/>
                  </a:moveTo>
                  <a:cubicBezTo>
                    <a:pt x="2610" y="167"/>
                    <a:pt x="2504" y="206"/>
                    <a:pt x="2386" y="206"/>
                  </a:cubicBezTo>
                  <a:cubicBezTo>
                    <a:pt x="2279" y="206"/>
                    <a:pt x="2162" y="173"/>
                    <a:pt x="2062" y="173"/>
                  </a:cubicBezTo>
                  <a:cubicBezTo>
                    <a:pt x="1962" y="173"/>
                    <a:pt x="1878" y="206"/>
                    <a:pt x="1835" y="334"/>
                  </a:cubicBezTo>
                  <a:cubicBezTo>
                    <a:pt x="1701" y="835"/>
                    <a:pt x="1268" y="668"/>
                    <a:pt x="1001" y="735"/>
                  </a:cubicBezTo>
                  <a:cubicBezTo>
                    <a:pt x="944" y="746"/>
                    <a:pt x="894" y="751"/>
                    <a:pt x="849" y="751"/>
                  </a:cubicBezTo>
                  <a:cubicBezTo>
                    <a:pt x="506" y="751"/>
                    <a:pt x="519" y="430"/>
                    <a:pt x="401" y="134"/>
                  </a:cubicBezTo>
                  <a:cubicBezTo>
                    <a:pt x="379" y="92"/>
                    <a:pt x="368" y="80"/>
                    <a:pt x="362" y="80"/>
                  </a:cubicBezTo>
                  <a:cubicBezTo>
                    <a:pt x="353" y="80"/>
                    <a:pt x="353" y="101"/>
                    <a:pt x="349" y="101"/>
                  </a:cubicBezTo>
                  <a:cubicBezTo>
                    <a:pt x="347" y="101"/>
                    <a:pt x="342" y="93"/>
                    <a:pt x="334" y="67"/>
                  </a:cubicBezTo>
                  <a:lnTo>
                    <a:pt x="334" y="67"/>
                  </a:lnTo>
                  <a:cubicBezTo>
                    <a:pt x="0" y="534"/>
                    <a:pt x="0" y="935"/>
                    <a:pt x="634" y="1168"/>
                  </a:cubicBezTo>
                  <a:cubicBezTo>
                    <a:pt x="734" y="1235"/>
                    <a:pt x="734" y="1368"/>
                    <a:pt x="801" y="1502"/>
                  </a:cubicBezTo>
                  <a:cubicBezTo>
                    <a:pt x="1201" y="1502"/>
                    <a:pt x="1701" y="1568"/>
                    <a:pt x="1802" y="1935"/>
                  </a:cubicBezTo>
                  <a:cubicBezTo>
                    <a:pt x="1902" y="2502"/>
                    <a:pt x="2235" y="3103"/>
                    <a:pt x="2035" y="3670"/>
                  </a:cubicBezTo>
                  <a:cubicBezTo>
                    <a:pt x="1868" y="4237"/>
                    <a:pt x="1968" y="4671"/>
                    <a:pt x="2202" y="5138"/>
                  </a:cubicBezTo>
                  <a:cubicBezTo>
                    <a:pt x="2269" y="5204"/>
                    <a:pt x="2344" y="5238"/>
                    <a:pt x="2419" y="5238"/>
                  </a:cubicBezTo>
                  <a:cubicBezTo>
                    <a:pt x="2494" y="5238"/>
                    <a:pt x="2569" y="5204"/>
                    <a:pt x="2635" y="5138"/>
                  </a:cubicBezTo>
                  <a:cubicBezTo>
                    <a:pt x="2669" y="5071"/>
                    <a:pt x="2702" y="5071"/>
                    <a:pt x="2802" y="5071"/>
                  </a:cubicBezTo>
                  <a:cubicBezTo>
                    <a:pt x="4003" y="5004"/>
                    <a:pt x="4137" y="4837"/>
                    <a:pt x="3670" y="3870"/>
                  </a:cubicBezTo>
                  <a:lnTo>
                    <a:pt x="3670" y="3870"/>
                  </a:lnTo>
                  <a:cubicBezTo>
                    <a:pt x="3503" y="3937"/>
                    <a:pt x="3536" y="4104"/>
                    <a:pt x="3503" y="4137"/>
                  </a:cubicBezTo>
                  <a:cubicBezTo>
                    <a:pt x="3293" y="4268"/>
                    <a:pt x="3145" y="4585"/>
                    <a:pt x="2929" y="4585"/>
                  </a:cubicBezTo>
                  <a:cubicBezTo>
                    <a:pt x="2871" y="4585"/>
                    <a:pt x="2807" y="4561"/>
                    <a:pt x="2736" y="4504"/>
                  </a:cubicBezTo>
                  <a:cubicBezTo>
                    <a:pt x="2335" y="4237"/>
                    <a:pt x="2969" y="4237"/>
                    <a:pt x="2969" y="4004"/>
                  </a:cubicBezTo>
                  <a:cubicBezTo>
                    <a:pt x="2969" y="3837"/>
                    <a:pt x="2902" y="3737"/>
                    <a:pt x="2802" y="3637"/>
                  </a:cubicBezTo>
                  <a:cubicBezTo>
                    <a:pt x="2402" y="3336"/>
                    <a:pt x="2469" y="2836"/>
                    <a:pt x="2335" y="2469"/>
                  </a:cubicBezTo>
                  <a:cubicBezTo>
                    <a:pt x="2202" y="2136"/>
                    <a:pt x="2335" y="1835"/>
                    <a:pt x="2736" y="1635"/>
                  </a:cubicBezTo>
                  <a:cubicBezTo>
                    <a:pt x="3069" y="1468"/>
                    <a:pt x="3569" y="1335"/>
                    <a:pt x="3870" y="935"/>
                  </a:cubicBezTo>
                  <a:lnTo>
                    <a:pt x="3870" y="935"/>
                  </a:lnTo>
                  <a:cubicBezTo>
                    <a:pt x="3733" y="941"/>
                    <a:pt x="3621" y="946"/>
                    <a:pt x="3529" y="946"/>
                  </a:cubicBezTo>
                  <a:cubicBezTo>
                    <a:pt x="3128" y="946"/>
                    <a:pt x="3092" y="850"/>
                    <a:pt x="2902" y="334"/>
                  </a:cubicBezTo>
                  <a:cubicBezTo>
                    <a:pt x="2869" y="234"/>
                    <a:pt x="2736" y="134"/>
                    <a:pt x="2669" y="1"/>
                  </a:cubicBezTo>
                  <a:close/>
                </a:path>
              </a:pathLst>
            </a:custGeom>
            <a:solidFill>
              <a:srgbClr val="FFB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442"/>
            <p:cNvSpPr/>
            <p:nvPr/>
          </p:nvSpPr>
          <p:spPr>
            <a:xfrm>
              <a:off x="2966725" y="2695125"/>
              <a:ext cx="119850" cy="98100"/>
            </a:xfrm>
            <a:custGeom>
              <a:avLst/>
              <a:gdLst/>
              <a:ahLst/>
              <a:cxnLst/>
              <a:rect l="l" t="t" r="r" b="b"/>
              <a:pathLst>
                <a:path w="4794" h="3924" extrusionOk="0">
                  <a:moveTo>
                    <a:pt x="2951" y="1"/>
                  </a:moveTo>
                  <a:cubicBezTo>
                    <a:pt x="2836" y="1"/>
                    <a:pt x="2717" y="15"/>
                    <a:pt x="2592" y="57"/>
                  </a:cubicBezTo>
                  <a:cubicBezTo>
                    <a:pt x="3692" y="291"/>
                    <a:pt x="3459" y="1458"/>
                    <a:pt x="4193" y="2159"/>
                  </a:cubicBezTo>
                  <a:cubicBezTo>
                    <a:pt x="3859" y="2092"/>
                    <a:pt x="3726" y="2092"/>
                    <a:pt x="3659" y="2058"/>
                  </a:cubicBezTo>
                  <a:cubicBezTo>
                    <a:pt x="3299" y="1747"/>
                    <a:pt x="2956" y="1504"/>
                    <a:pt x="2544" y="1504"/>
                  </a:cubicBezTo>
                  <a:cubicBezTo>
                    <a:pt x="2383" y="1504"/>
                    <a:pt x="2212" y="1541"/>
                    <a:pt x="2025" y="1625"/>
                  </a:cubicBezTo>
                  <a:cubicBezTo>
                    <a:pt x="2009" y="1630"/>
                    <a:pt x="1989" y="1633"/>
                    <a:pt x="1966" y="1633"/>
                  </a:cubicBezTo>
                  <a:cubicBezTo>
                    <a:pt x="1842" y="1633"/>
                    <a:pt x="1645" y="1550"/>
                    <a:pt x="1758" y="1325"/>
                  </a:cubicBezTo>
                  <a:cubicBezTo>
                    <a:pt x="2025" y="891"/>
                    <a:pt x="1791" y="824"/>
                    <a:pt x="1457" y="791"/>
                  </a:cubicBezTo>
                  <a:cubicBezTo>
                    <a:pt x="1124" y="758"/>
                    <a:pt x="757" y="824"/>
                    <a:pt x="457" y="557"/>
                  </a:cubicBezTo>
                  <a:cubicBezTo>
                    <a:pt x="414" y="523"/>
                    <a:pt x="374" y="509"/>
                    <a:pt x="336" y="509"/>
                  </a:cubicBezTo>
                  <a:cubicBezTo>
                    <a:pt x="226" y="509"/>
                    <a:pt x="140" y="633"/>
                    <a:pt x="90" y="758"/>
                  </a:cubicBezTo>
                  <a:cubicBezTo>
                    <a:pt x="0" y="936"/>
                    <a:pt x="97" y="1168"/>
                    <a:pt x="214" y="1168"/>
                  </a:cubicBezTo>
                  <a:cubicBezTo>
                    <a:pt x="228" y="1168"/>
                    <a:pt x="242" y="1165"/>
                    <a:pt x="257" y="1158"/>
                  </a:cubicBezTo>
                  <a:cubicBezTo>
                    <a:pt x="309" y="1132"/>
                    <a:pt x="358" y="1121"/>
                    <a:pt x="405" y="1121"/>
                  </a:cubicBezTo>
                  <a:cubicBezTo>
                    <a:pt x="602" y="1121"/>
                    <a:pt x="759" y="1309"/>
                    <a:pt x="953" y="1309"/>
                  </a:cubicBezTo>
                  <a:cubicBezTo>
                    <a:pt x="1007" y="1309"/>
                    <a:pt x="1063" y="1294"/>
                    <a:pt x="1124" y="1258"/>
                  </a:cubicBezTo>
                  <a:cubicBezTo>
                    <a:pt x="1215" y="1203"/>
                    <a:pt x="1274" y="1181"/>
                    <a:pt x="1310" y="1181"/>
                  </a:cubicBezTo>
                  <a:cubicBezTo>
                    <a:pt x="1405" y="1181"/>
                    <a:pt x="1339" y="1337"/>
                    <a:pt x="1291" y="1458"/>
                  </a:cubicBezTo>
                  <a:cubicBezTo>
                    <a:pt x="1091" y="1758"/>
                    <a:pt x="1157" y="1825"/>
                    <a:pt x="1524" y="1892"/>
                  </a:cubicBezTo>
                  <a:cubicBezTo>
                    <a:pt x="2492" y="2058"/>
                    <a:pt x="2658" y="2292"/>
                    <a:pt x="2325" y="3126"/>
                  </a:cubicBezTo>
                  <a:cubicBezTo>
                    <a:pt x="2682" y="2998"/>
                    <a:pt x="2903" y="2919"/>
                    <a:pt x="3062" y="2919"/>
                  </a:cubicBezTo>
                  <a:cubicBezTo>
                    <a:pt x="3317" y="2919"/>
                    <a:pt x="3412" y="3124"/>
                    <a:pt x="3659" y="3660"/>
                  </a:cubicBezTo>
                  <a:cubicBezTo>
                    <a:pt x="3750" y="3841"/>
                    <a:pt x="3870" y="3924"/>
                    <a:pt x="3988" y="3924"/>
                  </a:cubicBezTo>
                  <a:cubicBezTo>
                    <a:pt x="4087" y="3924"/>
                    <a:pt x="4183" y="3866"/>
                    <a:pt x="4259" y="3760"/>
                  </a:cubicBezTo>
                  <a:cubicBezTo>
                    <a:pt x="4426" y="3459"/>
                    <a:pt x="4693" y="3126"/>
                    <a:pt x="4159" y="2892"/>
                  </a:cubicBezTo>
                  <a:cubicBezTo>
                    <a:pt x="3959" y="2792"/>
                    <a:pt x="3792" y="2592"/>
                    <a:pt x="3993" y="2492"/>
                  </a:cubicBezTo>
                  <a:cubicBezTo>
                    <a:pt x="4693" y="2225"/>
                    <a:pt x="4493" y="1491"/>
                    <a:pt x="4793" y="1058"/>
                  </a:cubicBezTo>
                  <a:cubicBezTo>
                    <a:pt x="3826" y="758"/>
                    <a:pt x="3826" y="758"/>
                    <a:pt x="3959" y="57"/>
                  </a:cubicBezTo>
                  <a:lnTo>
                    <a:pt x="3959" y="57"/>
                  </a:lnTo>
                  <a:cubicBezTo>
                    <a:pt x="3881" y="74"/>
                    <a:pt x="3805" y="80"/>
                    <a:pt x="3731" y="80"/>
                  </a:cubicBezTo>
                  <a:cubicBezTo>
                    <a:pt x="3468" y="80"/>
                    <a:pt x="3219" y="1"/>
                    <a:pt x="2951" y="1"/>
                  </a:cubicBezTo>
                  <a:close/>
                </a:path>
              </a:pathLst>
            </a:custGeom>
            <a:solidFill>
              <a:srgbClr val="FFB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442"/>
            <p:cNvSpPr/>
            <p:nvPr/>
          </p:nvSpPr>
          <p:spPr>
            <a:xfrm>
              <a:off x="2840525" y="2509750"/>
              <a:ext cx="55900" cy="246025"/>
            </a:xfrm>
            <a:custGeom>
              <a:avLst/>
              <a:gdLst/>
              <a:ahLst/>
              <a:cxnLst/>
              <a:rect l="l" t="t" r="r" b="b"/>
              <a:pathLst>
                <a:path w="2236" h="9841" extrusionOk="0">
                  <a:moveTo>
                    <a:pt x="1168" y="0"/>
                  </a:moveTo>
                  <a:lnTo>
                    <a:pt x="1168" y="0"/>
                  </a:lnTo>
                  <a:cubicBezTo>
                    <a:pt x="835" y="300"/>
                    <a:pt x="1168" y="667"/>
                    <a:pt x="1035" y="1001"/>
                  </a:cubicBezTo>
                  <a:cubicBezTo>
                    <a:pt x="968" y="1201"/>
                    <a:pt x="901" y="1301"/>
                    <a:pt x="701" y="1301"/>
                  </a:cubicBezTo>
                  <a:cubicBezTo>
                    <a:pt x="234" y="1801"/>
                    <a:pt x="234" y="2402"/>
                    <a:pt x="301" y="3002"/>
                  </a:cubicBezTo>
                  <a:cubicBezTo>
                    <a:pt x="234" y="4570"/>
                    <a:pt x="201" y="6204"/>
                    <a:pt x="168" y="7806"/>
                  </a:cubicBezTo>
                  <a:cubicBezTo>
                    <a:pt x="168" y="8473"/>
                    <a:pt x="1" y="9240"/>
                    <a:pt x="535" y="9840"/>
                  </a:cubicBezTo>
                  <a:cubicBezTo>
                    <a:pt x="635" y="9774"/>
                    <a:pt x="801" y="9740"/>
                    <a:pt x="801" y="9707"/>
                  </a:cubicBezTo>
                  <a:cubicBezTo>
                    <a:pt x="701" y="9173"/>
                    <a:pt x="835" y="8573"/>
                    <a:pt x="735" y="8039"/>
                  </a:cubicBezTo>
                  <a:cubicBezTo>
                    <a:pt x="535" y="6972"/>
                    <a:pt x="1002" y="6004"/>
                    <a:pt x="1335" y="5037"/>
                  </a:cubicBezTo>
                  <a:cubicBezTo>
                    <a:pt x="1368" y="4837"/>
                    <a:pt x="1502" y="4670"/>
                    <a:pt x="1835" y="4637"/>
                  </a:cubicBezTo>
                  <a:lnTo>
                    <a:pt x="1835" y="4637"/>
                  </a:lnTo>
                  <a:cubicBezTo>
                    <a:pt x="1902" y="5337"/>
                    <a:pt x="1969" y="6038"/>
                    <a:pt x="1702" y="6705"/>
                  </a:cubicBezTo>
                  <a:cubicBezTo>
                    <a:pt x="1602" y="7005"/>
                    <a:pt x="1802" y="7005"/>
                    <a:pt x="1969" y="7005"/>
                  </a:cubicBezTo>
                  <a:cubicBezTo>
                    <a:pt x="2236" y="6738"/>
                    <a:pt x="2136" y="6405"/>
                    <a:pt x="2136" y="6138"/>
                  </a:cubicBezTo>
                  <a:cubicBezTo>
                    <a:pt x="2069" y="5070"/>
                    <a:pt x="2069" y="4003"/>
                    <a:pt x="2036" y="2969"/>
                  </a:cubicBezTo>
                  <a:cubicBezTo>
                    <a:pt x="1635" y="3069"/>
                    <a:pt x="1702" y="3569"/>
                    <a:pt x="1368" y="3803"/>
                  </a:cubicBezTo>
                  <a:cubicBezTo>
                    <a:pt x="901" y="3302"/>
                    <a:pt x="901" y="2702"/>
                    <a:pt x="1135" y="2168"/>
                  </a:cubicBezTo>
                  <a:cubicBezTo>
                    <a:pt x="1469" y="1234"/>
                    <a:pt x="1502" y="667"/>
                    <a:pt x="1168" y="0"/>
                  </a:cubicBezTo>
                  <a:close/>
                </a:path>
              </a:pathLst>
            </a:custGeom>
            <a:solidFill>
              <a:srgbClr val="E98C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442"/>
            <p:cNvSpPr/>
            <p:nvPr/>
          </p:nvSpPr>
          <p:spPr>
            <a:xfrm>
              <a:off x="2917250" y="3494400"/>
              <a:ext cx="50075" cy="121500"/>
            </a:xfrm>
            <a:custGeom>
              <a:avLst/>
              <a:gdLst/>
              <a:ahLst/>
              <a:cxnLst/>
              <a:rect l="l" t="t" r="r" b="b"/>
              <a:pathLst>
                <a:path w="2003" h="4860" extrusionOk="0">
                  <a:moveTo>
                    <a:pt x="699" y="0"/>
                  </a:moveTo>
                  <a:cubicBezTo>
                    <a:pt x="680" y="0"/>
                    <a:pt x="659" y="3"/>
                    <a:pt x="634" y="9"/>
                  </a:cubicBezTo>
                  <a:cubicBezTo>
                    <a:pt x="468" y="42"/>
                    <a:pt x="501" y="209"/>
                    <a:pt x="501" y="342"/>
                  </a:cubicBezTo>
                  <a:cubicBezTo>
                    <a:pt x="401" y="1010"/>
                    <a:pt x="634" y="1677"/>
                    <a:pt x="401" y="2344"/>
                  </a:cubicBezTo>
                  <a:cubicBezTo>
                    <a:pt x="167" y="2811"/>
                    <a:pt x="1" y="3345"/>
                    <a:pt x="501" y="3745"/>
                  </a:cubicBezTo>
                  <a:cubicBezTo>
                    <a:pt x="668" y="3878"/>
                    <a:pt x="501" y="4112"/>
                    <a:pt x="501" y="4245"/>
                  </a:cubicBezTo>
                  <a:cubicBezTo>
                    <a:pt x="501" y="4445"/>
                    <a:pt x="268" y="4679"/>
                    <a:pt x="568" y="4812"/>
                  </a:cubicBezTo>
                  <a:cubicBezTo>
                    <a:pt x="632" y="4845"/>
                    <a:pt x="689" y="4859"/>
                    <a:pt x="740" y="4859"/>
                  </a:cubicBezTo>
                  <a:cubicBezTo>
                    <a:pt x="899" y="4859"/>
                    <a:pt x="1000" y="4715"/>
                    <a:pt x="1101" y="4512"/>
                  </a:cubicBezTo>
                  <a:cubicBezTo>
                    <a:pt x="1121" y="4464"/>
                    <a:pt x="1154" y="4447"/>
                    <a:pt x="1195" y="4447"/>
                  </a:cubicBezTo>
                  <a:cubicBezTo>
                    <a:pt x="1297" y="4447"/>
                    <a:pt x="1450" y="4555"/>
                    <a:pt x="1568" y="4579"/>
                  </a:cubicBezTo>
                  <a:cubicBezTo>
                    <a:pt x="1935" y="4145"/>
                    <a:pt x="1935" y="4145"/>
                    <a:pt x="1468" y="3812"/>
                  </a:cubicBezTo>
                  <a:cubicBezTo>
                    <a:pt x="1268" y="3678"/>
                    <a:pt x="1402" y="3511"/>
                    <a:pt x="1568" y="3411"/>
                  </a:cubicBezTo>
                  <a:cubicBezTo>
                    <a:pt x="1769" y="3311"/>
                    <a:pt x="2002" y="3211"/>
                    <a:pt x="1935" y="2878"/>
                  </a:cubicBezTo>
                  <a:cubicBezTo>
                    <a:pt x="1769" y="2444"/>
                    <a:pt x="1602" y="1977"/>
                    <a:pt x="1502" y="1477"/>
                  </a:cubicBezTo>
                  <a:cubicBezTo>
                    <a:pt x="1402" y="1043"/>
                    <a:pt x="1402" y="543"/>
                    <a:pt x="901" y="309"/>
                  </a:cubicBezTo>
                  <a:cubicBezTo>
                    <a:pt x="841" y="279"/>
                    <a:pt x="890" y="0"/>
                    <a:pt x="699" y="0"/>
                  </a:cubicBezTo>
                  <a:close/>
                </a:path>
              </a:pathLst>
            </a:custGeom>
            <a:solidFill>
              <a:srgbClr val="FFB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442"/>
            <p:cNvSpPr/>
            <p:nvPr/>
          </p:nvSpPr>
          <p:spPr>
            <a:xfrm>
              <a:off x="2996475" y="2895025"/>
              <a:ext cx="60900" cy="178725"/>
            </a:xfrm>
            <a:custGeom>
              <a:avLst/>
              <a:gdLst/>
              <a:ahLst/>
              <a:cxnLst/>
              <a:rect l="l" t="t" r="r" b="b"/>
              <a:pathLst>
                <a:path w="2436" h="7149" extrusionOk="0">
                  <a:moveTo>
                    <a:pt x="1068" y="0"/>
                  </a:moveTo>
                  <a:cubicBezTo>
                    <a:pt x="734" y="67"/>
                    <a:pt x="468" y="267"/>
                    <a:pt x="668" y="567"/>
                  </a:cubicBezTo>
                  <a:cubicBezTo>
                    <a:pt x="1168" y="1735"/>
                    <a:pt x="768" y="2769"/>
                    <a:pt x="1" y="3803"/>
                  </a:cubicBezTo>
                  <a:cubicBezTo>
                    <a:pt x="86" y="3803"/>
                    <a:pt x="164" y="3797"/>
                    <a:pt x="234" y="3797"/>
                  </a:cubicBezTo>
                  <a:cubicBezTo>
                    <a:pt x="410" y="3797"/>
                    <a:pt x="539" y="3831"/>
                    <a:pt x="634" y="4070"/>
                  </a:cubicBezTo>
                  <a:cubicBezTo>
                    <a:pt x="835" y="4570"/>
                    <a:pt x="601" y="5104"/>
                    <a:pt x="835" y="5571"/>
                  </a:cubicBezTo>
                  <a:cubicBezTo>
                    <a:pt x="1402" y="5771"/>
                    <a:pt x="1168" y="6271"/>
                    <a:pt x="1235" y="6638"/>
                  </a:cubicBezTo>
                  <a:cubicBezTo>
                    <a:pt x="1270" y="6991"/>
                    <a:pt x="1371" y="7148"/>
                    <a:pt x="1508" y="7148"/>
                  </a:cubicBezTo>
                  <a:cubicBezTo>
                    <a:pt x="1629" y="7148"/>
                    <a:pt x="1778" y="7025"/>
                    <a:pt x="1935" y="6805"/>
                  </a:cubicBezTo>
                  <a:cubicBezTo>
                    <a:pt x="2102" y="6571"/>
                    <a:pt x="2236" y="6271"/>
                    <a:pt x="2436" y="5938"/>
                  </a:cubicBezTo>
                  <a:cubicBezTo>
                    <a:pt x="1568" y="5804"/>
                    <a:pt x="1969" y="4670"/>
                    <a:pt x="1235" y="4403"/>
                  </a:cubicBezTo>
                  <a:cubicBezTo>
                    <a:pt x="1235" y="4403"/>
                    <a:pt x="1168" y="4236"/>
                    <a:pt x="1235" y="4170"/>
                  </a:cubicBezTo>
                  <a:cubicBezTo>
                    <a:pt x="1435" y="3636"/>
                    <a:pt x="2002" y="3102"/>
                    <a:pt x="1101" y="2635"/>
                  </a:cubicBezTo>
                  <a:cubicBezTo>
                    <a:pt x="1068" y="2635"/>
                    <a:pt x="1135" y="2469"/>
                    <a:pt x="1168" y="2402"/>
                  </a:cubicBezTo>
                  <a:cubicBezTo>
                    <a:pt x="1268" y="2235"/>
                    <a:pt x="1335" y="2068"/>
                    <a:pt x="1268" y="1901"/>
                  </a:cubicBezTo>
                  <a:cubicBezTo>
                    <a:pt x="935" y="1234"/>
                    <a:pt x="1001" y="634"/>
                    <a:pt x="1635" y="167"/>
                  </a:cubicBezTo>
                  <a:cubicBezTo>
                    <a:pt x="1402" y="100"/>
                    <a:pt x="1235" y="67"/>
                    <a:pt x="1068" y="0"/>
                  </a:cubicBezTo>
                  <a:close/>
                </a:path>
              </a:pathLst>
            </a:custGeom>
            <a:solidFill>
              <a:srgbClr val="FFB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442"/>
            <p:cNvSpPr/>
            <p:nvPr/>
          </p:nvSpPr>
          <p:spPr>
            <a:xfrm>
              <a:off x="3050675" y="2418000"/>
              <a:ext cx="58400" cy="93725"/>
            </a:xfrm>
            <a:custGeom>
              <a:avLst/>
              <a:gdLst/>
              <a:ahLst/>
              <a:cxnLst/>
              <a:rect l="l" t="t" r="r" b="b"/>
              <a:pathLst>
                <a:path w="2336" h="3749" extrusionOk="0">
                  <a:moveTo>
                    <a:pt x="1302" y="1"/>
                  </a:moveTo>
                  <a:cubicBezTo>
                    <a:pt x="1068" y="1"/>
                    <a:pt x="968" y="168"/>
                    <a:pt x="935" y="401"/>
                  </a:cubicBezTo>
                  <a:cubicBezTo>
                    <a:pt x="809" y="356"/>
                    <a:pt x="688" y="333"/>
                    <a:pt x="580" y="333"/>
                  </a:cubicBezTo>
                  <a:cubicBezTo>
                    <a:pt x="288" y="333"/>
                    <a:pt x="95" y="503"/>
                    <a:pt x="168" y="868"/>
                  </a:cubicBezTo>
                  <a:cubicBezTo>
                    <a:pt x="268" y="1569"/>
                    <a:pt x="1" y="2302"/>
                    <a:pt x="168" y="3003"/>
                  </a:cubicBezTo>
                  <a:cubicBezTo>
                    <a:pt x="191" y="3085"/>
                    <a:pt x="272" y="3097"/>
                    <a:pt x="361" y="3097"/>
                  </a:cubicBezTo>
                  <a:cubicBezTo>
                    <a:pt x="399" y="3097"/>
                    <a:pt x="439" y="3095"/>
                    <a:pt x="476" y="3095"/>
                  </a:cubicBezTo>
                  <a:cubicBezTo>
                    <a:pt x="601" y="3095"/>
                    <a:pt x="701" y="3120"/>
                    <a:pt x="635" y="3336"/>
                  </a:cubicBezTo>
                  <a:cubicBezTo>
                    <a:pt x="601" y="3503"/>
                    <a:pt x="68" y="3470"/>
                    <a:pt x="635" y="3703"/>
                  </a:cubicBezTo>
                  <a:cubicBezTo>
                    <a:pt x="719" y="3735"/>
                    <a:pt x="794" y="3748"/>
                    <a:pt x="861" y="3748"/>
                  </a:cubicBezTo>
                  <a:cubicBezTo>
                    <a:pt x="1204" y="3748"/>
                    <a:pt x="1349" y="3402"/>
                    <a:pt x="1636" y="3402"/>
                  </a:cubicBezTo>
                  <a:cubicBezTo>
                    <a:pt x="1647" y="3402"/>
                    <a:pt x="1657" y="3402"/>
                    <a:pt x="1669" y="3403"/>
                  </a:cubicBezTo>
                  <a:cubicBezTo>
                    <a:pt x="1735" y="3170"/>
                    <a:pt x="1769" y="2903"/>
                    <a:pt x="1769" y="2669"/>
                  </a:cubicBezTo>
                  <a:cubicBezTo>
                    <a:pt x="1782" y="2480"/>
                    <a:pt x="1702" y="2444"/>
                    <a:pt x="1596" y="2444"/>
                  </a:cubicBezTo>
                  <a:cubicBezTo>
                    <a:pt x="1532" y="2444"/>
                    <a:pt x="1458" y="2457"/>
                    <a:pt x="1389" y="2457"/>
                  </a:cubicBezTo>
                  <a:cubicBezTo>
                    <a:pt x="1291" y="2457"/>
                    <a:pt x="1203" y="2431"/>
                    <a:pt x="1168" y="2302"/>
                  </a:cubicBezTo>
                  <a:cubicBezTo>
                    <a:pt x="1569" y="2136"/>
                    <a:pt x="1969" y="1969"/>
                    <a:pt x="2336" y="1802"/>
                  </a:cubicBezTo>
                  <a:cubicBezTo>
                    <a:pt x="1969" y="1368"/>
                    <a:pt x="1402" y="1402"/>
                    <a:pt x="768" y="1235"/>
                  </a:cubicBezTo>
                  <a:cubicBezTo>
                    <a:pt x="1168" y="935"/>
                    <a:pt x="1435" y="735"/>
                    <a:pt x="1635" y="468"/>
                  </a:cubicBezTo>
                  <a:cubicBezTo>
                    <a:pt x="1669" y="368"/>
                    <a:pt x="1735" y="301"/>
                    <a:pt x="1669" y="168"/>
                  </a:cubicBezTo>
                  <a:cubicBezTo>
                    <a:pt x="1602" y="1"/>
                    <a:pt x="1435" y="1"/>
                    <a:pt x="1302" y="1"/>
                  </a:cubicBezTo>
                  <a:close/>
                </a:path>
              </a:pathLst>
            </a:custGeom>
            <a:solidFill>
              <a:srgbClr val="FFB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442"/>
            <p:cNvSpPr/>
            <p:nvPr/>
          </p:nvSpPr>
          <p:spPr>
            <a:xfrm>
              <a:off x="2998975" y="3029675"/>
              <a:ext cx="49225" cy="102200"/>
            </a:xfrm>
            <a:custGeom>
              <a:avLst/>
              <a:gdLst/>
              <a:ahLst/>
              <a:cxnLst/>
              <a:rect l="l" t="t" r="r" b="b"/>
              <a:pathLst>
                <a:path w="1969" h="4088" extrusionOk="0">
                  <a:moveTo>
                    <a:pt x="1005" y="1"/>
                  </a:moveTo>
                  <a:cubicBezTo>
                    <a:pt x="897" y="1"/>
                    <a:pt x="779" y="76"/>
                    <a:pt x="668" y="218"/>
                  </a:cubicBezTo>
                  <a:cubicBezTo>
                    <a:pt x="701" y="218"/>
                    <a:pt x="701" y="218"/>
                    <a:pt x="634" y="251"/>
                  </a:cubicBezTo>
                  <a:cubicBezTo>
                    <a:pt x="668" y="285"/>
                    <a:pt x="634" y="318"/>
                    <a:pt x="568" y="385"/>
                  </a:cubicBezTo>
                  <a:cubicBezTo>
                    <a:pt x="534" y="785"/>
                    <a:pt x="568" y="1252"/>
                    <a:pt x="401" y="1652"/>
                  </a:cubicBezTo>
                  <a:cubicBezTo>
                    <a:pt x="201" y="1786"/>
                    <a:pt x="67" y="1919"/>
                    <a:pt x="1" y="2119"/>
                  </a:cubicBezTo>
                  <a:cubicBezTo>
                    <a:pt x="468" y="2420"/>
                    <a:pt x="167" y="3254"/>
                    <a:pt x="468" y="3287"/>
                  </a:cubicBezTo>
                  <a:cubicBezTo>
                    <a:pt x="1035" y="3320"/>
                    <a:pt x="968" y="4054"/>
                    <a:pt x="1402" y="4088"/>
                  </a:cubicBezTo>
                  <a:cubicBezTo>
                    <a:pt x="1802" y="3721"/>
                    <a:pt x="1468" y="3120"/>
                    <a:pt x="1802" y="2753"/>
                  </a:cubicBezTo>
                  <a:cubicBezTo>
                    <a:pt x="1835" y="2720"/>
                    <a:pt x="1669" y="2520"/>
                    <a:pt x="1535" y="2453"/>
                  </a:cubicBezTo>
                  <a:cubicBezTo>
                    <a:pt x="1508" y="2444"/>
                    <a:pt x="1485" y="2440"/>
                    <a:pt x="1465" y="2440"/>
                  </a:cubicBezTo>
                  <a:cubicBezTo>
                    <a:pt x="1343" y="2440"/>
                    <a:pt x="1364" y="2605"/>
                    <a:pt x="1335" y="2720"/>
                  </a:cubicBezTo>
                  <a:cubicBezTo>
                    <a:pt x="1302" y="2853"/>
                    <a:pt x="1335" y="2953"/>
                    <a:pt x="1168" y="2953"/>
                  </a:cubicBezTo>
                  <a:cubicBezTo>
                    <a:pt x="1068" y="2520"/>
                    <a:pt x="1035" y="2053"/>
                    <a:pt x="1669" y="1886"/>
                  </a:cubicBezTo>
                  <a:cubicBezTo>
                    <a:pt x="1969" y="1786"/>
                    <a:pt x="1802" y="1619"/>
                    <a:pt x="1735" y="1452"/>
                  </a:cubicBezTo>
                  <a:cubicBezTo>
                    <a:pt x="1633" y="1452"/>
                    <a:pt x="1492" y="1604"/>
                    <a:pt x="1399" y="1604"/>
                  </a:cubicBezTo>
                  <a:cubicBezTo>
                    <a:pt x="1341" y="1604"/>
                    <a:pt x="1302" y="1545"/>
                    <a:pt x="1302" y="1352"/>
                  </a:cubicBezTo>
                  <a:cubicBezTo>
                    <a:pt x="1335" y="1019"/>
                    <a:pt x="1368" y="618"/>
                    <a:pt x="1302" y="285"/>
                  </a:cubicBezTo>
                  <a:cubicBezTo>
                    <a:pt x="1232" y="92"/>
                    <a:pt x="1125" y="1"/>
                    <a:pt x="1005" y="1"/>
                  </a:cubicBezTo>
                  <a:close/>
                </a:path>
              </a:pathLst>
            </a:custGeom>
            <a:solidFill>
              <a:srgbClr val="FFC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442"/>
            <p:cNvSpPr/>
            <p:nvPr/>
          </p:nvSpPr>
          <p:spPr>
            <a:xfrm>
              <a:off x="3124075" y="2673200"/>
              <a:ext cx="60050" cy="68400"/>
            </a:xfrm>
            <a:custGeom>
              <a:avLst/>
              <a:gdLst/>
              <a:ahLst/>
              <a:cxnLst/>
              <a:rect l="l" t="t" r="r" b="b"/>
              <a:pathLst>
                <a:path w="2402" h="2736" extrusionOk="0">
                  <a:moveTo>
                    <a:pt x="1902" y="0"/>
                  </a:moveTo>
                  <a:cubicBezTo>
                    <a:pt x="1301" y="100"/>
                    <a:pt x="634" y="167"/>
                    <a:pt x="0" y="267"/>
                  </a:cubicBezTo>
                  <a:lnTo>
                    <a:pt x="0" y="500"/>
                  </a:lnTo>
                  <a:cubicBezTo>
                    <a:pt x="48" y="496"/>
                    <a:pt x="93" y="494"/>
                    <a:pt x="135" y="494"/>
                  </a:cubicBezTo>
                  <a:cubicBezTo>
                    <a:pt x="696" y="494"/>
                    <a:pt x="667" y="900"/>
                    <a:pt x="667" y="1334"/>
                  </a:cubicBezTo>
                  <a:lnTo>
                    <a:pt x="667" y="1534"/>
                  </a:lnTo>
                  <a:cubicBezTo>
                    <a:pt x="692" y="1619"/>
                    <a:pt x="760" y="1634"/>
                    <a:pt x="832" y="1634"/>
                  </a:cubicBezTo>
                  <a:cubicBezTo>
                    <a:pt x="869" y="1634"/>
                    <a:pt x="908" y="1630"/>
                    <a:pt x="942" y="1630"/>
                  </a:cubicBezTo>
                  <a:cubicBezTo>
                    <a:pt x="1024" y="1630"/>
                    <a:pt x="1079" y="1652"/>
                    <a:pt x="1034" y="1801"/>
                  </a:cubicBezTo>
                  <a:cubicBezTo>
                    <a:pt x="901" y="2168"/>
                    <a:pt x="868" y="2502"/>
                    <a:pt x="1301" y="2669"/>
                  </a:cubicBezTo>
                  <a:cubicBezTo>
                    <a:pt x="1416" y="2710"/>
                    <a:pt x="1534" y="2736"/>
                    <a:pt x="1646" y="2736"/>
                  </a:cubicBezTo>
                  <a:cubicBezTo>
                    <a:pt x="1892" y="2736"/>
                    <a:pt x="2110" y="2612"/>
                    <a:pt x="2202" y="2268"/>
                  </a:cubicBezTo>
                  <a:cubicBezTo>
                    <a:pt x="2235" y="1468"/>
                    <a:pt x="2402" y="701"/>
                    <a:pt x="1902" y="0"/>
                  </a:cubicBezTo>
                  <a:close/>
                </a:path>
              </a:pathLst>
            </a:custGeom>
            <a:solidFill>
              <a:srgbClr val="EC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442"/>
            <p:cNvSpPr/>
            <p:nvPr/>
          </p:nvSpPr>
          <p:spPr>
            <a:xfrm>
              <a:off x="3008150" y="3144350"/>
              <a:ext cx="50075" cy="71300"/>
            </a:xfrm>
            <a:custGeom>
              <a:avLst/>
              <a:gdLst/>
              <a:ahLst/>
              <a:cxnLst/>
              <a:rect l="l" t="t" r="r" b="b"/>
              <a:pathLst>
                <a:path w="2003" h="2852" extrusionOk="0">
                  <a:moveTo>
                    <a:pt x="935" y="1"/>
                  </a:moveTo>
                  <a:lnTo>
                    <a:pt x="935" y="1"/>
                  </a:lnTo>
                  <a:cubicBezTo>
                    <a:pt x="534" y="134"/>
                    <a:pt x="201" y="268"/>
                    <a:pt x="1" y="535"/>
                  </a:cubicBezTo>
                  <a:cubicBezTo>
                    <a:pt x="301" y="535"/>
                    <a:pt x="434" y="668"/>
                    <a:pt x="468" y="935"/>
                  </a:cubicBezTo>
                  <a:cubicBezTo>
                    <a:pt x="368" y="1002"/>
                    <a:pt x="301" y="1035"/>
                    <a:pt x="234" y="1168"/>
                  </a:cubicBezTo>
                  <a:cubicBezTo>
                    <a:pt x="301" y="1702"/>
                    <a:pt x="668" y="2269"/>
                    <a:pt x="201" y="2803"/>
                  </a:cubicBezTo>
                  <a:cubicBezTo>
                    <a:pt x="336" y="2839"/>
                    <a:pt x="464" y="2851"/>
                    <a:pt x="587" y="2851"/>
                  </a:cubicBezTo>
                  <a:cubicBezTo>
                    <a:pt x="895" y="2851"/>
                    <a:pt x="1168" y="2770"/>
                    <a:pt x="1435" y="2770"/>
                  </a:cubicBezTo>
                  <a:cubicBezTo>
                    <a:pt x="1557" y="2770"/>
                    <a:pt x="1679" y="2787"/>
                    <a:pt x="1802" y="2836"/>
                  </a:cubicBezTo>
                  <a:cubicBezTo>
                    <a:pt x="1802" y="2436"/>
                    <a:pt x="2002" y="1936"/>
                    <a:pt x="1335" y="1802"/>
                  </a:cubicBezTo>
                  <a:lnTo>
                    <a:pt x="1335" y="1602"/>
                  </a:lnTo>
                  <a:cubicBezTo>
                    <a:pt x="1201" y="1435"/>
                    <a:pt x="1035" y="1369"/>
                    <a:pt x="868" y="1369"/>
                  </a:cubicBezTo>
                  <a:cubicBezTo>
                    <a:pt x="601" y="1168"/>
                    <a:pt x="634" y="968"/>
                    <a:pt x="835" y="768"/>
                  </a:cubicBezTo>
                  <a:cubicBezTo>
                    <a:pt x="1035" y="501"/>
                    <a:pt x="1101" y="301"/>
                    <a:pt x="935" y="1"/>
                  </a:cubicBezTo>
                  <a:close/>
                </a:path>
              </a:pathLst>
            </a:custGeom>
            <a:solidFill>
              <a:srgbClr val="FFC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442"/>
            <p:cNvSpPr/>
            <p:nvPr/>
          </p:nvSpPr>
          <p:spPr>
            <a:xfrm>
              <a:off x="2966775" y="3005075"/>
              <a:ext cx="35575" cy="35425"/>
            </a:xfrm>
            <a:custGeom>
              <a:avLst/>
              <a:gdLst/>
              <a:ahLst/>
              <a:cxnLst/>
              <a:rect l="l" t="t" r="r" b="b"/>
              <a:pathLst>
                <a:path w="1423" h="1417" extrusionOk="0">
                  <a:moveTo>
                    <a:pt x="373" y="1"/>
                  </a:moveTo>
                  <a:cubicBezTo>
                    <a:pt x="251" y="1"/>
                    <a:pt x="147" y="115"/>
                    <a:pt x="121" y="268"/>
                  </a:cubicBezTo>
                  <a:cubicBezTo>
                    <a:pt x="0" y="992"/>
                    <a:pt x="344" y="1416"/>
                    <a:pt x="1152" y="1416"/>
                  </a:cubicBezTo>
                  <a:cubicBezTo>
                    <a:pt x="1237" y="1416"/>
                    <a:pt x="1327" y="1412"/>
                    <a:pt x="1422" y="1402"/>
                  </a:cubicBezTo>
                  <a:cubicBezTo>
                    <a:pt x="1255" y="1235"/>
                    <a:pt x="1155" y="768"/>
                    <a:pt x="1122" y="502"/>
                  </a:cubicBezTo>
                  <a:cubicBezTo>
                    <a:pt x="1089" y="101"/>
                    <a:pt x="755" y="101"/>
                    <a:pt x="488" y="35"/>
                  </a:cubicBezTo>
                  <a:cubicBezTo>
                    <a:pt x="449" y="11"/>
                    <a:pt x="410" y="1"/>
                    <a:pt x="373" y="1"/>
                  </a:cubicBezTo>
                  <a:close/>
                </a:path>
              </a:pathLst>
            </a:custGeom>
            <a:solidFill>
              <a:srgbClr val="FFB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442"/>
            <p:cNvSpPr/>
            <p:nvPr/>
          </p:nvSpPr>
          <p:spPr>
            <a:xfrm>
              <a:off x="2861375" y="2949225"/>
              <a:ext cx="30050" cy="25050"/>
            </a:xfrm>
            <a:custGeom>
              <a:avLst/>
              <a:gdLst/>
              <a:ahLst/>
              <a:cxnLst/>
              <a:rect l="l" t="t" r="r" b="b"/>
              <a:pathLst>
                <a:path w="1202" h="1002" extrusionOk="0">
                  <a:moveTo>
                    <a:pt x="1202" y="0"/>
                  </a:moveTo>
                  <a:lnTo>
                    <a:pt x="1202" y="0"/>
                  </a:lnTo>
                  <a:cubicBezTo>
                    <a:pt x="835" y="167"/>
                    <a:pt x="401" y="334"/>
                    <a:pt x="1" y="501"/>
                  </a:cubicBezTo>
                  <a:cubicBezTo>
                    <a:pt x="134" y="667"/>
                    <a:pt x="168" y="768"/>
                    <a:pt x="201" y="768"/>
                  </a:cubicBezTo>
                  <a:lnTo>
                    <a:pt x="1202" y="1001"/>
                  </a:lnTo>
                  <a:cubicBezTo>
                    <a:pt x="1202" y="634"/>
                    <a:pt x="1168" y="301"/>
                    <a:pt x="1202" y="0"/>
                  </a:cubicBezTo>
                  <a:close/>
                </a:path>
              </a:pathLst>
            </a:custGeom>
            <a:solidFill>
              <a:srgbClr val="CE6F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442"/>
            <p:cNvSpPr/>
            <p:nvPr/>
          </p:nvSpPr>
          <p:spPr>
            <a:xfrm>
              <a:off x="2848050" y="2997600"/>
              <a:ext cx="47550" cy="20025"/>
            </a:xfrm>
            <a:custGeom>
              <a:avLst/>
              <a:gdLst/>
              <a:ahLst/>
              <a:cxnLst/>
              <a:rect l="l" t="t" r="r" b="b"/>
              <a:pathLst>
                <a:path w="1902" h="801" extrusionOk="0">
                  <a:moveTo>
                    <a:pt x="0" y="0"/>
                  </a:moveTo>
                  <a:cubicBezTo>
                    <a:pt x="600" y="400"/>
                    <a:pt x="967" y="734"/>
                    <a:pt x="1534" y="801"/>
                  </a:cubicBezTo>
                  <a:cubicBezTo>
                    <a:pt x="1668" y="534"/>
                    <a:pt x="1835" y="334"/>
                    <a:pt x="1901" y="133"/>
                  </a:cubicBezTo>
                  <a:lnTo>
                    <a:pt x="1901" y="133"/>
                  </a:lnTo>
                  <a:cubicBezTo>
                    <a:pt x="1753" y="183"/>
                    <a:pt x="1609" y="202"/>
                    <a:pt x="1465" y="202"/>
                  </a:cubicBezTo>
                  <a:cubicBezTo>
                    <a:pt x="1023" y="202"/>
                    <a:pt x="578" y="25"/>
                    <a:pt x="0" y="0"/>
                  </a:cubicBezTo>
                  <a:close/>
                </a:path>
              </a:pathLst>
            </a:custGeom>
            <a:solidFill>
              <a:srgbClr val="C169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442"/>
            <p:cNvSpPr/>
            <p:nvPr/>
          </p:nvSpPr>
          <p:spPr>
            <a:xfrm>
              <a:off x="2998975" y="3040125"/>
              <a:ext cx="24225" cy="32550"/>
            </a:xfrm>
            <a:custGeom>
              <a:avLst/>
              <a:gdLst/>
              <a:ahLst/>
              <a:cxnLst/>
              <a:rect l="l" t="t" r="r" b="b"/>
              <a:pathLst>
                <a:path w="969" h="1302" extrusionOk="0">
                  <a:moveTo>
                    <a:pt x="668" y="0"/>
                  </a:moveTo>
                  <a:lnTo>
                    <a:pt x="668" y="0"/>
                  </a:lnTo>
                  <a:cubicBezTo>
                    <a:pt x="301" y="100"/>
                    <a:pt x="134" y="367"/>
                    <a:pt x="34" y="701"/>
                  </a:cubicBezTo>
                  <a:cubicBezTo>
                    <a:pt x="1" y="1001"/>
                    <a:pt x="468" y="1001"/>
                    <a:pt x="501" y="1301"/>
                  </a:cubicBezTo>
                  <a:cubicBezTo>
                    <a:pt x="901" y="868"/>
                    <a:pt x="968" y="501"/>
                    <a:pt x="668" y="0"/>
                  </a:cubicBezTo>
                  <a:close/>
                </a:path>
              </a:pathLst>
            </a:custGeom>
            <a:solidFill>
              <a:srgbClr val="FFB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442"/>
            <p:cNvSpPr/>
            <p:nvPr/>
          </p:nvSpPr>
          <p:spPr>
            <a:xfrm>
              <a:off x="3054025" y="3626825"/>
              <a:ext cx="37550" cy="21250"/>
            </a:xfrm>
            <a:custGeom>
              <a:avLst/>
              <a:gdLst/>
              <a:ahLst/>
              <a:cxnLst/>
              <a:rect l="l" t="t" r="r" b="b"/>
              <a:pathLst>
                <a:path w="1502" h="850" extrusionOk="0">
                  <a:moveTo>
                    <a:pt x="808" y="1"/>
                  </a:moveTo>
                  <a:cubicBezTo>
                    <a:pt x="489" y="1"/>
                    <a:pt x="200" y="60"/>
                    <a:pt x="0" y="416"/>
                  </a:cubicBezTo>
                  <a:cubicBezTo>
                    <a:pt x="150" y="360"/>
                    <a:pt x="291" y="333"/>
                    <a:pt x="425" y="333"/>
                  </a:cubicBezTo>
                  <a:cubicBezTo>
                    <a:pt x="769" y="333"/>
                    <a:pt x="1061" y="513"/>
                    <a:pt x="1301" y="850"/>
                  </a:cubicBezTo>
                  <a:cubicBezTo>
                    <a:pt x="1301" y="850"/>
                    <a:pt x="1335" y="816"/>
                    <a:pt x="1435" y="750"/>
                  </a:cubicBezTo>
                  <a:cubicBezTo>
                    <a:pt x="1501" y="650"/>
                    <a:pt x="1501" y="483"/>
                    <a:pt x="1501" y="349"/>
                  </a:cubicBezTo>
                  <a:cubicBezTo>
                    <a:pt x="1468" y="216"/>
                    <a:pt x="1435" y="82"/>
                    <a:pt x="1301" y="16"/>
                  </a:cubicBezTo>
                  <a:cubicBezTo>
                    <a:pt x="1134" y="16"/>
                    <a:pt x="968" y="1"/>
                    <a:pt x="808" y="1"/>
                  </a:cubicBezTo>
                  <a:close/>
                </a:path>
              </a:pathLst>
            </a:custGeom>
            <a:solidFill>
              <a:srgbClr val="FDB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442"/>
            <p:cNvSpPr/>
            <p:nvPr/>
          </p:nvSpPr>
          <p:spPr>
            <a:xfrm>
              <a:off x="2982300" y="2773250"/>
              <a:ext cx="15875" cy="19225"/>
            </a:xfrm>
            <a:custGeom>
              <a:avLst/>
              <a:gdLst/>
              <a:ahLst/>
              <a:cxnLst/>
              <a:rect l="l" t="t" r="r" b="b"/>
              <a:pathLst>
                <a:path w="635" h="769" extrusionOk="0">
                  <a:moveTo>
                    <a:pt x="568" y="1"/>
                  </a:moveTo>
                  <a:cubicBezTo>
                    <a:pt x="1" y="168"/>
                    <a:pt x="1" y="168"/>
                    <a:pt x="167" y="768"/>
                  </a:cubicBezTo>
                  <a:cubicBezTo>
                    <a:pt x="482" y="705"/>
                    <a:pt x="202" y="196"/>
                    <a:pt x="564" y="196"/>
                  </a:cubicBezTo>
                  <a:cubicBezTo>
                    <a:pt x="585" y="196"/>
                    <a:pt x="608" y="197"/>
                    <a:pt x="634" y="201"/>
                  </a:cubicBezTo>
                  <a:cubicBezTo>
                    <a:pt x="634" y="134"/>
                    <a:pt x="634" y="101"/>
                    <a:pt x="568" y="1"/>
                  </a:cubicBezTo>
                  <a:close/>
                </a:path>
              </a:pathLst>
            </a:custGeom>
            <a:solidFill>
              <a:srgbClr val="FFB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442"/>
            <p:cNvSpPr/>
            <p:nvPr/>
          </p:nvSpPr>
          <p:spPr>
            <a:xfrm>
              <a:off x="2967300" y="3633875"/>
              <a:ext cx="16700" cy="16700"/>
            </a:xfrm>
            <a:custGeom>
              <a:avLst/>
              <a:gdLst/>
              <a:ahLst/>
              <a:cxnLst/>
              <a:rect l="l" t="t" r="r" b="b"/>
              <a:pathLst>
                <a:path w="668" h="668" extrusionOk="0">
                  <a:moveTo>
                    <a:pt x="285" y="0"/>
                  </a:moveTo>
                  <a:cubicBezTo>
                    <a:pt x="210" y="0"/>
                    <a:pt x="117" y="21"/>
                    <a:pt x="0" y="67"/>
                  </a:cubicBezTo>
                  <a:cubicBezTo>
                    <a:pt x="167" y="334"/>
                    <a:pt x="400" y="568"/>
                    <a:pt x="667" y="668"/>
                  </a:cubicBezTo>
                  <a:cubicBezTo>
                    <a:pt x="585" y="448"/>
                    <a:pt x="638" y="0"/>
                    <a:pt x="285" y="0"/>
                  </a:cubicBezTo>
                  <a:close/>
                </a:path>
              </a:pathLst>
            </a:custGeom>
            <a:solidFill>
              <a:srgbClr val="FFB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442"/>
            <p:cNvSpPr/>
            <p:nvPr/>
          </p:nvSpPr>
          <p:spPr>
            <a:xfrm>
              <a:off x="2949775" y="3608850"/>
              <a:ext cx="16700" cy="12925"/>
            </a:xfrm>
            <a:custGeom>
              <a:avLst/>
              <a:gdLst/>
              <a:ahLst/>
              <a:cxnLst/>
              <a:rect l="l" t="t" r="r" b="b"/>
              <a:pathLst>
                <a:path w="668" h="517" extrusionOk="0">
                  <a:moveTo>
                    <a:pt x="267" y="1"/>
                  </a:moveTo>
                  <a:cubicBezTo>
                    <a:pt x="267" y="201"/>
                    <a:pt x="1" y="301"/>
                    <a:pt x="134" y="468"/>
                  </a:cubicBezTo>
                  <a:cubicBezTo>
                    <a:pt x="169" y="503"/>
                    <a:pt x="201" y="517"/>
                    <a:pt x="232" y="517"/>
                  </a:cubicBezTo>
                  <a:cubicBezTo>
                    <a:pt x="319" y="517"/>
                    <a:pt x="394" y="400"/>
                    <a:pt x="468" y="301"/>
                  </a:cubicBezTo>
                  <a:cubicBezTo>
                    <a:pt x="668" y="1"/>
                    <a:pt x="434" y="1"/>
                    <a:pt x="267" y="1"/>
                  </a:cubicBezTo>
                  <a:close/>
                </a:path>
              </a:pathLst>
            </a:custGeom>
            <a:solidFill>
              <a:srgbClr val="FFB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442"/>
            <p:cNvSpPr/>
            <p:nvPr/>
          </p:nvSpPr>
          <p:spPr>
            <a:xfrm>
              <a:off x="2998150" y="2763200"/>
              <a:ext cx="10850" cy="10075"/>
            </a:xfrm>
            <a:custGeom>
              <a:avLst/>
              <a:gdLst/>
              <a:ahLst/>
              <a:cxnLst/>
              <a:rect l="l" t="t" r="r" b="b"/>
              <a:pathLst>
                <a:path w="434" h="403" extrusionOk="0">
                  <a:moveTo>
                    <a:pt x="262" y="0"/>
                  </a:moveTo>
                  <a:cubicBezTo>
                    <a:pt x="55" y="0"/>
                    <a:pt x="27" y="213"/>
                    <a:pt x="0" y="403"/>
                  </a:cubicBezTo>
                  <a:cubicBezTo>
                    <a:pt x="167" y="269"/>
                    <a:pt x="367" y="269"/>
                    <a:pt x="434" y="36"/>
                  </a:cubicBezTo>
                  <a:cubicBezTo>
                    <a:pt x="366" y="11"/>
                    <a:pt x="309" y="0"/>
                    <a:pt x="262" y="0"/>
                  </a:cubicBezTo>
                  <a:close/>
                </a:path>
              </a:pathLst>
            </a:custGeom>
            <a:solidFill>
              <a:srgbClr val="FFB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442"/>
            <p:cNvSpPr/>
            <p:nvPr/>
          </p:nvSpPr>
          <p:spPr>
            <a:xfrm>
              <a:off x="3011275" y="3168550"/>
              <a:ext cx="8575" cy="5850"/>
            </a:xfrm>
            <a:custGeom>
              <a:avLst/>
              <a:gdLst/>
              <a:ahLst/>
              <a:cxnLst/>
              <a:rect l="l" t="t" r="r" b="b"/>
              <a:pathLst>
                <a:path w="343" h="234" extrusionOk="0">
                  <a:moveTo>
                    <a:pt x="343" y="0"/>
                  </a:moveTo>
                  <a:lnTo>
                    <a:pt x="343" y="0"/>
                  </a:lnTo>
                  <a:cubicBezTo>
                    <a:pt x="325" y="5"/>
                    <a:pt x="304" y="6"/>
                    <a:pt x="282" y="6"/>
                  </a:cubicBezTo>
                  <a:cubicBezTo>
                    <a:pt x="239" y="6"/>
                    <a:pt x="191" y="1"/>
                    <a:pt x="151" y="1"/>
                  </a:cubicBezTo>
                  <a:cubicBezTo>
                    <a:pt x="56" y="1"/>
                    <a:pt x="1" y="31"/>
                    <a:pt x="142" y="234"/>
                  </a:cubicBezTo>
                  <a:cubicBezTo>
                    <a:pt x="209" y="167"/>
                    <a:pt x="243" y="67"/>
                    <a:pt x="343" y="0"/>
                  </a:cubicBezTo>
                  <a:close/>
                </a:path>
              </a:pathLst>
            </a:custGeom>
            <a:solidFill>
              <a:srgbClr val="FFC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442"/>
            <p:cNvSpPr/>
            <p:nvPr/>
          </p:nvSpPr>
          <p:spPr>
            <a:xfrm>
              <a:off x="3015650" y="3035125"/>
              <a:ext cx="4200" cy="5025"/>
            </a:xfrm>
            <a:custGeom>
              <a:avLst/>
              <a:gdLst/>
              <a:ahLst/>
              <a:cxnLst/>
              <a:rect l="l" t="t" r="r" b="b"/>
              <a:pathLst>
                <a:path w="168" h="201" extrusionOk="0">
                  <a:moveTo>
                    <a:pt x="1" y="0"/>
                  </a:moveTo>
                  <a:lnTo>
                    <a:pt x="1" y="200"/>
                  </a:lnTo>
                  <a:cubicBezTo>
                    <a:pt x="168" y="134"/>
                    <a:pt x="168" y="67"/>
                    <a:pt x="1" y="0"/>
                  </a:cubicBezTo>
                  <a:close/>
                </a:path>
              </a:pathLst>
            </a:custGeom>
            <a:solidFill>
              <a:srgbClr val="FFB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442"/>
            <p:cNvSpPr/>
            <p:nvPr/>
          </p:nvSpPr>
          <p:spPr>
            <a:xfrm>
              <a:off x="2887225" y="3017600"/>
              <a:ext cx="5025" cy="5025"/>
            </a:xfrm>
            <a:custGeom>
              <a:avLst/>
              <a:gdLst/>
              <a:ahLst/>
              <a:cxnLst/>
              <a:rect l="l" t="t" r="r" b="b"/>
              <a:pathLst>
                <a:path w="201" h="201" extrusionOk="0">
                  <a:moveTo>
                    <a:pt x="1" y="1"/>
                  </a:moveTo>
                  <a:cubicBezTo>
                    <a:pt x="1" y="101"/>
                    <a:pt x="101" y="167"/>
                    <a:pt x="201" y="201"/>
                  </a:cubicBezTo>
                  <a:cubicBezTo>
                    <a:pt x="168" y="67"/>
                    <a:pt x="134" y="1"/>
                    <a:pt x="1" y="1"/>
                  </a:cubicBezTo>
                  <a:close/>
                </a:path>
              </a:pathLst>
            </a:custGeom>
            <a:solidFill>
              <a:srgbClr val="C169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442"/>
            <p:cNvSpPr/>
            <p:nvPr/>
          </p:nvSpPr>
          <p:spPr>
            <a:xfrm>
              <a:off x="2998150" y="2778275"/>
              <a:ext cx="1700" cy="2550"/>
            </a:xfrm>
            <a:custGeom>
              <a:avLst/>
              <a:gdLst/>
              <a:ahLst/>
              <a:cxnLst/>
              <a:rect l="l" t="t" r="r" b="b"/>
              <a:pathLst>
                <a:path w="68" h="102" extrusionOk="0">
                  <a:moveTo>
                    <a:pt x="0" y="0"/>
                  </a:moveTo>
                  <a:cubicBezTo>
                    <a:pt x="22" y="65"/>
                    <a:pt x="43" y="101"/>
                    <a:pt x="56" y="101"/>
                  </a:cubicBezTo>
                  <a:cubicBezTo>
                    <a:pt x="63" y="101"/>
                    <a:pt x="67" y="90"/>
                    <a:pt x="67" y="67"/>
                  </a:cubicBezTo>
                  <a:cubicBezTo>
                    <a:pt x="67" y="67"/>
                    <a:pt x="34" y="0"/>
                    <a:pt x="0" y="0"/>
                  </a:cubicBezTo>
                  <a:close/>
                </a:path>
              </a:pathLst>
            </a:custGeom>
            <a:solidFill>
              <a:srgbClr val="FFB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442"/>
            <p:cNvSpPr/>
            <p:nvPr/>
          </p:nvSpPr>
          <p:spPr>
            <a:xfrm>
              <a:off x="2692100" y="2994250"/>
              <a:ext cx="131775" cy="669675"/>
            </a:xfrm>
            <a:custGeom>
              <a:avLst/>
              <a:gdLst/>
              <a:ahLst/>
              <a:cxnLst/>
              <a:rect l="l" t="t" r="r" b="b"/>
              <a:pathLst>
                <a:path w="5271" h="26787" extrusionOk="0">
                  <a:moveTo>
                    <a:pt x="1335" y="1"/>
                  </a:moveTo>
                  <a:cubicBezTo>
                    <a:pt x="934" y="201"/>
                    <a:pt x="1134" y="501"/>
                    <a:pt x="1168" y="901"/>
                  </a:cubicBezTo>
                  <a:cubicBezTo>
                    <a:pt x="1401" y="1702"/>
                    <a:pt x="1401" y="2436"/>
                    <a:pt x="634" y="3003"/>
                  </a:cubicBezTo>
                  <a:cubicBezTo>
                    <a:pt x="0" y="3503"/>
                    <a:pt x="401" y="3737"/>
                    <a:pt x="1001" y="3803"/>
                  </a:cubicBezTo>
                  <a:cubicBezTo>
                    <a:pt x="1010" y="3806"/>
                    <a:pt x="1019" y="3808"/>
                    <a:pt x="1028" y="3808"/>
                  </a:cubicBezTo>
                  <a:cubicBezTo>
                    <a:pt x="1104" y="3808"/>
                    <a:pt x="1156" y="3699"/>
                    <a:pt x="1166" y="3699"/>
                  </a:cubicBezTo>
                  <a:cubicBezTo>
                    <a:pt x="1167" y="3699"/>
                    <a:pt x="1168" y="3700"/>
                    <a:pt x="1168" y="3703"/>
                  </a:cubicBezTo>
                  <a:cubicBezTo>
                    <a:pt x="1234" y="3803"/>
                    <a:pt x="1068" y="3803"/>
                    <a:pt x="1001" y="3870"/>
                  </a:cubicBezTo>
                  <a:cubicBezTo>
                    <a:pt x="1335" y="5338"/>
                    <a:pt x="734" y="6739"/>
                    <a:pt x="1001" y="8206"/>
                  </a:cubicBezTo>
                  <a:cubicBezTo>
                    <a:pt x="1068" y="8473"/>
                    <a:pt x="834" y="8640"/>
                    <a:pt x="667" y="8840"/>
                  </a:cubicBezTo>
                  <a:cubicBezTo>
                    <a:pt x="801" y="9140"/>
                    <a:pt x="968" y="9407"/>
                    <a:pt x="1068" y="9708"/>
                  </a:cubicBezTo>
                  <a:cubicBezTo>
                    <a:pt x="1435" y="10708"/>
                    <a:pt x="1935" y="11709"/>
                    <a:pt x="1835" y="12843"/>
                  </a:cubicBezTo>
                  <a:cubicBezTo>
                    <a:pt x="2102" y="13010"/>
                    <a:pt x="2135" y="13243"/>
                    <a:pt x="2135" y="13510"/>
                  </a:cubicBezTo>
                  <a:cubicBezTo>
                    <a:pt x="2002" y="15145"/>
                    <a:pt x="2569" y="16746"/>
                    <a:pt x="2469" y="18380"/>
                  </a:cubicBezTo>
                  <a:cubicBezTo>
                    <a:pt x="2469" y="18514"/>
                    <a:pt x="2502" y="18681"/>
                    <a:pt x="2502" y="18814"/>
                  </a:cubicBezTo>
                  <a:cubicBezTo>
                    <a:pt x="2669" y="20215"/>
                    <a:pt x="2836" y="21649"/>
                    <a:pt x="3069" y="23017"/>
                  </a:cubicBezTo>
                  <a:cubicBezTo>
                    <a:pt x="3236" y="24251"/>
                    <a:pt x="3603" y="25485"/>
                    <a:pt x="3736" y="26720"/>
                  </a:cubicBezTo>
                  <a:cubicBezTo>
                    <a:pt x="3736" y="26720"/>
                    <a:pt x="3770" y="26786"/>
                    <a:pt x="3803" y="26786"/>
                  </a:cubicBezTo>
                  <a:cubicBezTo>
                    <a:pt x="4248" y="26668"/>
                    <a:pt x="4588" y="26231"/>
                    <a:pt x="5081" y="26231"/>
                  </a:cubicBezTo>
                  <a:cubicBezTo>
                    <a:pt x="5142" y="26231"/>
                    <a:pt x="5205" y="26238"/>
                    <a:pt x="5271" y="26253"/>
                  </a:cubicBezTo>
                  <a:cubicBezTo>
                    <a:pt x="4770" y="26019"/>
                    <a:pt x="4503" y="25686"/>
                    <a:pt x="4570" y="25085"/>
                  </a:cubicBezTo>
                  <a:cubicBezTo>
                    <a:pt x="4570" y="24652"/>
                    <a:pt x="4604" y="24151"/>
                    <a:pt x="4570" y="23651"/>
                  </a:cubicBezTo>
                  <a:cubicBezTo>
                    <a:pt x="4337" y="21683"/>
                    <a:pt x="4137" y="19715"/>
                    <a:pt x="4137" y="17713"/>
                  </a:cubicBezTo>
                  <a:cubicBezTo>
                    <a:pt x="4103" y="15111"/>
                    <a:pt x="4003" y="12476"/>
                    <a:pt x="3936" y="9841"/>
                  </a:cubicBezTo>
                  <a:cubicBezTo>
                    <a:pt x="4303" y="9307"/>
                    <a:pt x="4470" y="8774"/>
                    <a:pt x="4237" y="8106"/>
                  </a:cubicBezTo>
                  <a:cubicBezTo>
                    <a:pt x="3970" y="7439"/>
                    <a:pt x="4003" y="6672"/>
                    <a:pt x="4270" y="5972"/>
                  </a:cubicBezTo>
                  <a:cubicBezTo>
                    <a:pt x="4103" y="5805"/>
                    <a:pt x="3936" y="5671"/>
                    <a:pt x="3803" y="5538"/>
                  </a:cubicBezTo>
                  <a:cubicBezTo>
                    <a:pt x="3803" y="5304"/>
                    <a:pt x="3770" y="5038"/>
                    <a:pt x="4003" y="4871"/>
                  </a:cubicBezTo>
                  <a:cubicBezTo>
                    <a:pt x="4237" y="4671"/>
                    <a:pt x="4170" y="4470"/>
                    <a:pt x="4003" y="4237"/>
                  </a:cubicBezTo>
                  <a:cubicBezTo>
                    <a:pt x="4070" y="4003"/>
                    <a:pt x="4604" y="4137"/>
                    <a:pt x="4470" y="3837"/>
                  </a:cubicBezTo>
                  <a:cubicBezTo>
                    <a:pt x="4403" y="3637"/>
                    <a:pt x="4403" y="3270"/>
                    <a:pt x="4137" y="3270"/>
                  </a:cubicBezTo>
                  <a:cubicBezTo>
                    <a:pt x="3670" y="3270"/>
                    <a:pt x="3770" y="2969"/>
                    <a:pt x="3770" y="2703"/>
                  </a:cubicBezTo>
                  <a:cubicBezTo>
                    <a:pt x="3736" y="2369"/>
                    <a:pt x="3736" y="2002"/>
                    <a:pt x="3736" y="1668"/>
                  </a:cubicBezTo>
                  <a:cubicBezTo>
                    <a:pt x="3069" y="901"/>
                    <a:pt x="2235" y="468"/>
                    <a:pt x="1335" y="1"/>
                  </a:cubicBezTo>
                  <a:close/>
                </a:path>
              </a:pathLst>
            </a:custGeom>
            <a:solidFill>
              <a:srgbClr val="FFB1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442"/>
            <p:cNvSpPr/>
            <p:nvPr/>
          </p:nvSpPr>
          <p:spPr>
            <a:xfrm>
              <a:off x="2770475" y="3141850"/>
              <a:ext cx="46725" cy="97600"/>
            </a:xfrm>
            <a:custGeom>
              <a:avLst/>
              <a:gdLst/>
              <a:ahLst/>
              <a:cxnLst/>
              <a:rect l="l" t="t" r="r" b="b"/>
              <a:pathLst>
                <a:path w="1869" h="3904" extrusionOk="0">
                  <a:moveTo>
                    <a:pt x="1168" y="1"/>
                  </a:moveTo>
                  <a:cubicBezTo>
                    <a:pt x="801" y="334"/>
                    <a:pt x="635" y="768"/>
                    <a:pt x="768" y="1302"/>
                  </a:cubicBezTo>
                  <a:cubicBezTo>
                    <a:pt x="835" y="1802"/>
                    <a:pt x="768" y="2302"/>
                    <a:pt x="1002" y="2769"/>
                  </a:cubicBezTo>
                  <a:cubicBezTo>
                    <a:pt x="1168" y="3070"/>
                    <a:pt x="1068" y="3303"/>
                    <a:pt x="835" y="3337"/>
                  </a:cubicBezTo>
                  <a:cubicBezTo>
                    <a:pt x="1" y="3570"/>
                    <a:pt x="901" y="3737"/>
                    <a:pt x="835" y="3904"/>
                  </a:cubicBezTo>
                  <a:cubicBezTo>
                    <a:pt x="968" y="3870"/>
                    <a:pt x="1068" y="3804"/>
                    <a:pt x="1268" y="3770"/>
                  </a:cubicBezTo>
                  <a:cubicBezTo>
                    <a:pt x="1869" y="3670"/>
                    <a:pt x="1869" y="3203"/>
                    <a:pt x="1802" y="2769"/>
                  </a:cubicBezTo>
                  <a:cubicBezTo>
                    <a:pt x="1702" y="2236"/>
                    <a:pt x="1535" y="1669"/>
                    <a:pt x="1302" y="1168"/>
                  </a:cubicBezTo>
                  <a:cubicBezTo>
                    <a:pt x="1168" y="935"/>
                    <a:pt x="1202" y="901"/>
                    <a:pt x="1368" y="735"/>
                  </a:cubicBezTo>
                  <a:cubicBezTo>
                    <a:pt x="1702" y="434"/>
                    <a:pt x="1702" y="101"/>
                    <a:pt x="1168" y="1"/>
                  </a:cubicBezTo>
                  <a:close/>
                </a:path>
              </a:pathLst>
            </a:custGeom>
            <a:solidFill>
              <a:srgbClr val="FFAD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442"/>
            <p:cNvSpPr/>
            <p:nvPr/>
          </p:nvSpPr>
          <p:spPr>
            <a:xfrm>
              <a:off x="2793825" y="3101000"/>
              <a:ext cx="18375" cy="18875"/>
            </a:xfrm>
            <a:custGeom>
              <a:avLst/>
              <a:gdLst/>
              <a:ahLst/>
              <a:cxnLst/>
              <a:rect l="l" t="t" r="r" b="b"/>
              <a:pathLst>
                <a:path w="735" h="755" extrusionOk="0">
                  <a:moveTo>
                    <a:pt x="1" y="0"/>
                  </a:moveTo>
                  <a:lnTo>
                    <a:pt x="1" y="601"/>
                  </a:lnTo>
                  <a:cubicBezTo>
                    <a:pt x="92" y="646"/>
                    <a:pt x="230" y="754"/>
                    <a:pt x="361" y="754"/>
                  </a:cubicBezTo>
                  <a:cubicBezTo>
                    <a:pt x="422" y="754"/>
                    <a:pt x="482" y="731"/>
                    <a:pt x="535" y="667"/>
                  </a:cubicBezTo>
                  <a:cubicBezTo>
                    <a:pt x="735" y="401"/>
                    <a:pt x="568" y="200"/>
                    <a:pt x="368" y="67"/>
                  </a:cubicBezTo>
                  <a:cubicBezTo>
                    <a:pt x="268" y="34"/>
                    <a:pt x="101" y="34"/>
                    <a:pt x="1" y="0"/>
                  </a:cubicBezTo>
                  <a:close/>
                </a:path>
              </a:pathLst>
            </a:custGeom>
            <a:solidFill>
              <a:srgbClr val="FFB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442"/>
            <p:cNvSpPr/>
            <p:nvPr/>
          </p:nvSpPr>
          <p:spPr>
            <a:xfrm>
              <a:off x="2812175" y="3164375"/>
              <a:ext cx="13375" cy="13575"/>
            </a:xfrm>
            <a:custGeom>
              <a:avLst/>
              <a:gdLst/>
              <a:ahLst/>
              <a:cxnLst/>
              <a:rect l="l" t="t" r="r" b="b"/>
              <a:pathLst>
                <a:path w="535" h="543" extrusionOk="0">
                  <a:moveTo>
                    <a:pt x="234" y="0"/>
                  </a:moveTo>
                  <a:cubicBezTo>
                    <a:pt x="67" y="34"/>
                    <a:pt x="1" y="134"/>
                    <a:pt x="1" y="267"/>
                  </a:cubicBezTo>
                  <a:cubicBezTo>
                    <a:pt x="29" y="464"/>
                    <a:pt x="128" y="542"/>
                    <a:pt x="278" y="542"/>
                  </a:cubicBezTo>
                  <a:cubicBezTo>
                    <a:pt x="306" y="542"/>
                    <a:pt x="336" y="539"/>
                    <a:pt x="368" y="534"/>
                  </a:cubicBezTo>
                  <a:cubicBezTo>
                    <a:pt x="501" y="501"/>
                    <a:pt x="534" y="367"/>
                    <a:pt x="534" y="201"/>
                  </a:cubicBezTo>
                  <a:cubicBezTo>
                    <a:pt x="501" y="34"/>
                    <a:pt x="368" y="0"/>
                    <a:pt x="234" y="0"/>
                  </a:cubicBezTo>
                  <a:close/>
                </a:path>
              </a:pathLst>
            </a:custGeom>
            <a:solidFill>
              <a:srgbClr val="FFAD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442"/>
            <p:cNvSpPr/>
            <p:nvPr/>
          </p:nvSpPr>
          <p:spPr>
            <a:xfrm>
              <a:off x="2788000" y="3131175"/>
              <a:ext cx="16700" cy="11550"/>
            </a:xfrm>
            <a:custGeom>
              <a:avLst/>
              <a:gdLst/>
              <a:ahLst/>
              <a:cxnLst/>
              <a:rect l="l" t="t" r="r" b="b"/>
              <a:pathLst>
                <a:path w="668" h="462" extrusionOk="0">
                  <a:moveTo>
                    <a:pt x="520" y="1"/>
                  </a:moveTo>
                  <a:cubicBezTo>
                    <a:pt x="449" y="1"/>
                    <a:pt x="364" y="32"/>
                    <a:pt x="283" y="32"/>
                  </a:cubicBezTo>
                  <a:cubicBezTo>
                    <a:pt x="267" y="32"/>
                    <a:pt x="250" y="31"/>
                    <a:pt x="234" y="28"/>
                  </a:cubicBezTo>
                  <a:lnTo>
                    <a:pt x="0" y="28"/>
                  </a:lnTo>
                  <a:cubicBezTo>
                    <a:pt x="67" y="328"/>
                    <a:pt x="167" y="461"/>
                    <a:pt x="467" y="461"/>
                  </a:cubicBezTo>
                  <a:cubicBezTo>
                    <a:pt x="501" y="328"/>
                    <a:pt x="667" y="194"/>
                    <a:pt x="667" y="128"/>
                  </a:cubicBezTo>
                  <a:cubicBezTo>
                    <a:pt x="639" y="27"/>
                    <a:pt x="585" y="1"/>
                    <a:pt x="520" y="1"/>
                  </a:cubicBezTo>
                  <a:close/>
                </a:path>
              </a:pathLst>
            </a:custGeom>
            <a:solidFill>
              <a:srgbClr val="FFAD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442"/>
            <p:cNvSpPr/>
            <p:nvPr/>
          </p:nvSpPr>
          <p:spPr>
            <a:xfrm>
              <a:off x="3042350" y="4189275"/>
              <a:ext cx="36700" cy="35700"/>
            </a:xfrm>
            <a:custGeom>
              <a:avLst/>
              <a:gdLst/>
              <a:ahLst/>
              <a:cxnLst/>
              <a:rect l="l" t="t" r="r" b="b"/>
              <a:pathLst>
                <a:path w="1468" h="1428" extrusionOk="0">
                  <a:moveTo>
                    <a:pt x="834" y="0"/>
                  </a:moveTo>
                  <a:cubicBezTo>
                    <a:pt x="804" y="491"/>
                    <a:pt x="632" y="672"/>
                    <a:pt x="138" y="672"/>
                  </a:cubicBezTo>
                  <a:cubicBezTo>
                    <a:pt x="94" y="672"/>
                    <a:pt x="49" y="670"/>
                    <a:pt x="0" y="668"/>
                  </a:cubicBezTo>
                  <a:lnTo>
                    <a:pt x="0" y="668"/>
                  </a:lnTo>
                  <a:cubicBezTo>
                    <a:pt x="254" y="1125"/>
                    <a:pt x="567" y="1428"/>
                    <a:pt x="834" y="1428"/>
                  </a:cubicBezTo>
                  <a:cubicBezTo>
                    <a:pt x="917" y="1428"/>
                    <a:pt x="996" y="1398"/>
                    <a:pt x="1068" y="1335"/>
                  </a:cubicBezTo>
                  <a:cubicBezTo>
                    <a:pt x="1468" y="1001"/>
                    <a:pt x="1268" y="568"/>
                    <a:pt x="1068" y="201"/>
                  </a:cubicBezTo>
                  <a:cubicBezTo>
                    <a:pt x="1001" y="101"/>
                    <a:pt x="934" y="67"/>
                    <a:pt x="834" y="0"/>
                  </a:cubicBezTo>
                  <a:close/>
                </a:path>
              </a:pathLst>
            </a:custGeom>
            <a:solidFill>
              <a:srgbClr val="FFB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442"/>
            <p:cNvSpPr/>
            <p:nvPr/>
          </p:nvSpPr>
          <p:spPr>
            <a:xfrm>
              <a:off x="3085700" y="3647950"/>
              <a:ext cx="30900" cy="37650"/>
            </a:xfrm>
            <a:custGeom>
              <a:avLst/>
              <a:gdLst/>
              <a:ahLst/>
              <a:cxnLst/>
              <a:rect l="l" t="t" r="r" b="b"/>
              <a:pathLst>
                <a:path w="1236" h="1506" extrusionOk="0">
                  <a:moveTo>
                    <a:pt x="133" y="1"/>
                  </a:moveTo>
                  <a:cubicBezTo>
                    <a:pt x="101" y="1"/>
                    <a:pt x="68" y="2"/>
                    <a:pt x="34" y="5"/>
                  </a:cubicBezTo>
                  <a:lnTo>
                    <a:pt x="1" y="38"/>
                  </a:lnTo>
                  <a:cubicBezTo>
                    <a:pt x="1" y="839"/>
                    <a:pt x="601" y="1139"/>
                    <a:pt x="1102" y="1506"/>
                  </a:cubicBezTo>
                  <a:cubicBezTo>
                    <a:pt x="1202" y="1372"/>
                    <a:pt x="1235" y="1306"/>
                    <a:pt x="1235" y="1239"/>
                  </a:cubicBezTo>
                  <a:cubicBezTo>
                    <a:pt x="915" y="758"/>
                    <a:pt x="902" y="1"/>
                    <a:pt x="133" y="1"/>
                  </a:cubicBezTo>
                  <a:close/>
                </a:path>
              </a:pathLst>
            </a:custGeom>
            <a:solidFill>
              <a:srgbClr val="FFB7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442"/>
            <p:cNvSpPr/>
            <p:nvPr/>
          </p:nvSpPr>
          <p:spPr>
            <a:xfrm>
              <a:off x="3104050" y="4133400"/>
              <a:ext cx="28375" cy="37550"/>
            </a:xfrm>
            <a:custGeom>
              <a:avLst/>
              <a:gdLst/>
              <a:ahLst/>
              <a:cxnLst/>
              <a:rect l="l" t="t" r="r" b="b"/>
              <a:pathLst>
                <a:path w="1135" h="1502" extrusionOk="0">
                  <a:moveTo>
                    <a:pt x="668" y="1"/>
                  </a:moveTo>
                  <a:lnTo>
                    <a:pt x="668" y="1"/>
                  </a:lnTo>
                  <a:cubicBezTo>
                    <a:pt x="434" y="501"/>
                    <a:pt x="1" y="935"/>
                    <a:pt x="301" y="1502"/>
                  </a:cubicBezTo>
                  <a:cubicBezTo>
                    <a:pt x="601" y="1068"/>
                    <a:pt x="1135" y="668"/>
                    <a:pt x="668" y="1"/>
                  </a:cubicBezTo>
                  <a:close/>
                </a:path>
              </a:pathLst>
            </a:custGeom>
            <a:solidFill>
              <a:srgbClr val="FFB7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442"/>
            <p:cNvSpPr/>
            <p:nvPr/>
          </p:nvSpPr>
          <p:spPr>
            <a:xfrm>
              <a:off x="3024000" y="4241800"/>
              <a:ext cx="11300" cy="10350"/>
            </a:xfrm>
            <a:custGeom>
              <a:avLst/>
              <a:gdLst/>
              <a:ahLst/>
              <a:cxnLst/>
              <a:rect l="l" t="t" r="r" b="b"/>
              <a:pathLst>
                <a:path w="452" h="414" extrusionOk="0">
                  <a:moveTo>
                    <a:pt x="167" y="1"/>
                  </a:moveTo>
                  <a:cubicBezTo>
                    <a:pt x="34" y="1"/>
                    <a:pt x="0" y="68"/>
                    <a:pt x="0" y="101"/>
                  </a:cubicBezTo>
                  <a:cubicBezTo>
                    <a:pt x="0" y="234"/>
                    <a:pt x="134" y="335"/>
                    <a:pt x="234" y="401"/>
                  </a:cubicBezTo>
                  <a:cubicBezTo>
                    <a:pt x="258" y="409"/>
                    <a:pt x="283" y="413"/>
                    <a:pt x="307" y="413"/>
                  </a:cubicBezTo>
                  <a:cubicBezTo>
                    <a:pt x="386" y="413"/>
                    <a:pt x="452" y="370"/>
                    <a:pt x="401" y="268"/>
                  </a:cubicBezTo>
                  <a:cubicBezTo>
                    <a:pt x="334" y="168"/>
                    <a:pt x="201" y="101"/>
                    <a:pt x="167" y="1"/>
                  </a:cubicBezTo>
                  <a:close/>
                </a:path>
              </a:pathLst>
            </a:custGeom>
            <a:solidFill>
              <a:srgbClr val="FFBF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442"/>
            <p:cNvSpPr/>
            <p:nvPr/>
          </p:nvSpPr>
          <p:spPr>
            <a:xfrm>
              <a:off x="3035875" y="4266525"/>
              <a:ext cx="8150" cy="6175"/>
            </a:xfrm>
            <a:custGeom>
              <a:avLst/>
              <a:gdLst/>
              <a:ahLst/>
              <a:cxnLst/>
              <a:rect l="l" t="t" r="r" b="b"/>
              <a:pathLst>
                <a:path w="326" h="247" extrusionOk="0">
                  <a:moveTo>
                    <a:pt x="91" y="0"/>
                  </a:moveTo>
                  <a:cubicBezTo>
                    <a:pt x="32" y="0"/>
                    <a:pt x="1" y="38"/>
                    <a:pt x="26" y="113"/>
                  </a:cubicBezTo>
                  <a:cubicBezTo>
                    <a:pt x="59" y="146"/>
                    <a:pt x="159" y="179"/>
                    <a:pt x="193" y="246"/>
                  </a:cubicBezTo>
                  <a:cubicBezTo>
                    <a:pt x="259" y="179"/>
                    <a:pt x="326" y="146"/>
                    <a:pt x="226" y="79"/>
                  </a:cubicBezTo>
                  <a:cubicBezTo>
                    <a:pt x="226" y="79"/>
                    <a:pt x="193" y="13"/>
                    <a:pt x="159" y="13"/>
                  </a:cubicBezTo>
                  <a:cubicBezTo>
                    <a:pt x="134" y="4"/>
                    <a:pt x="111" y="0"/>
                    <a:pt x="91" y="0"/>
                  </a:cubicBezTo>
                  <a:close/>
                </a:path>
              </a:pathLst>
            </a:custGeom>
            <a:solidFill>
              <a:srgbClr val="FFBF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442"/>
            <p:cNvSpPr/>
            <p:nvPr/>
          </p:nvSpPr>
          <p:spPr>
            <a:xfrm>
              <a:off x="3061525" y="4296025"/>
              <a:ext cx="10025" cy="5850"/>
            </a:xfrm>
            <a:custGeom>
              <a:avLst/>
              <a:gdLst/>
              <a:ahLst/>
              <a:cxnLst/>
              <a:rect l="l" t="t" r="r" b="b"/>
              <a:pathLst>
                <a:path w="401" h="234" extrusionOk="0">
                  <a:moveTo>
                    <a:pt x="401" y="0"/>
                  </a:moveTo>
                  <a:cubicBezTo>
                    <a:pt x="234" y="0"/>
                    <a:pt x="67" y="67"/>
                    <a:pt x="0" y="234"/>
                  </a:cubicBezTo>
                  <a:cubicBezTo>
                    <a:pt x="167" y="234"/>
                    <a:pt x="334" y="167"/>
                    <a:pt x="401" y="0"/>
                  </a:cubicBezTo>
                  <a:close/>
                </a:path>
              </a:pathLst>
            </a:custGeom>
            <a:solidFill>
              <a:srgbClr val="FFB4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442"/>
            <p:cNvSpPr/>
            <p:nvPr/>
          </p:nvSpPr>
          <p:spPr>
            <a:xfrm>
              <a:off x="2692100" y="3356925"/>
              <a:ext cx="11700" cy="20125"/>
            </a:xfrm>
            <a:custGeom>
              <a:avLst/>
              <a:gdLst/>
              <a:ahLst/>
              <a:cxnLst/>
              <a:rect l="l" t="t" r="r" b="b"/>
              <a:pathLst>
                <a:path w="468" h="805" extrusionOk="0">
                  <a:moveTo>
                    <a:pt x="276" y="1"/>
                  </a:moveTo>
                  <a:cubicBezTo>
                    <a:pt x="263" y="1"/>
                    <a:pt x="249" y="2"/>
                    <a:pt x="234" y="4"/>
                  </a:cubicBezTo>
                  <a:cubicBezTo>
                    <a:pt x="34" y="4"/>
                    <a:pt x="34" y="204"/>
                    <a:pt x="34" y="338"/>
                  </a:cubicBezTo>
                  <a:cubicBezTo>
                    <a:pt x="34" y="504"/>
                    <a:pt x="0" y="704"/>
                    <a:pt x="234" y="805"/>
                  </a:cubicBezTo>
                  <a:cubicBezTo>
                    <a:pt x="434" y="704"/>
                    <a:pt x="467" y="538"/>
                    <a:pt x="467" y="371"/>
                  </a:cubicBezTo>
                  <a:cubicBezTo>
                    <a:pt x="467" y="215"/>
                    <a:pt x="467" y="1"/>
                    <a:pt x="276" y="1"/>
                  </a:cubicBezTo>
                  <a:close/>
                </a:path>
              </a:pathLst>
            </a:custGeom>
            <a:solidFill>
              <a:srgbClr val="FEB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442"/>
            <p:cNvSpPr/>
            <p:nvPr/>
          </p:nvSpPr>
          <p:spPr>
            <a:xfrm>
              <a:off x="2707100" y="3347850"/>
              <a:ext cx="11700" cy="13350"/>
            </a:xfrm>
            <a:custGeom>
              <a:avLst/>
              <a:gdLst/>
              <a:ahLst/>
              <a:cxnLst/>
              <a:rect l="l" t="t" r="r" b="b"/>
              <a:pathLst>
                <a:path w="468" h="534" extrusionOk="0">
                  <a:moveTo>
                    <a:pt x="34" y="0"/>
                  </a:moveTo>
                  <a:cubicBezTo>
                    <a:pt x="134" y="200"/>
                    <a:pt x="1" y="434"/>
                    <a:pt x="201" y="534"/>
                  </a:cubicBezTo>
                  <a:cubicBezTo>
                    <a:pt x="234" y="534"/>
                    <a:pt x="368" y="500"/>
                    <a:pt x="368" y="467"/>
                  </a:cubicBezTo>
                  <a:cubicBezTo>
                    <a:pt x="468" y="167"/>
                    <a:pt x="201" y="133"/>
                    <a:pt x="34" y="0"/>
                  </a:cubicBezTo>
                  <a:close/>
                </a:path>
              </a:pathLst>
            </a:custGeom>
            <a:solidFill>
              <a:srgbClr val="FEB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442"/>
            <p:cNvSpPr/>
            <p:nvPr/>
          </p:nvSpPr>
          <p:spPr>
            <a:xfrm>
              <a:off x="2708775" y="3328075"/>
              <a:ext cx="11700" cy="8950"/>
            </a:xfrm>
            <a:custGeom>
              <a:avLst/>
              <a:gdLst/>
              <a:ahLst/>
              <a:cxnLst/>
              <a:rect l="l" t="t" r="r" b="b"/>
              <a:pathLst>
                <a:path w="468" h="358" extrusionOk="0">
                  <a:moveTo>
                    <a:pt x="233" y="0"/>
                  </a:moveTo>
                  <a:cubicBezTo>
                    <a:pt x="177" y="0"/>
                    <a:pt x="129" y="37"/>
                    <a:pt x="100" y="124"/>
                  </a:cubicBezTo>
                  <a:cubicBezTo>
                    <a:pt x="0" y="324"/>
                    <a:pt x="267" y="357"/>
                    <a:pt x="434" y="357"/>
                  </a:cubicBezTo>
                  <a:cubicBezTo>
                    <a:pt x="434" y="291"/>
                    <a:pt x="434" y="257"/>
                    <a:pt x="467" y="157"/>
                  </a:cubicBezTo>
                  <a:cubicBezTo>
                    <a:pt x="392" y="63"/>
                    <a:pt x="306" y="0"/>
                    <a:pt x="233" y="0"/>
                  </a:cubicBezTo>
                  <a:close/>
                </a:path>
              </a:pathLst>
            </a:custGeom>
            <a:solidFill>
              <a:srgbClr val="FFC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442"/>
            <p:cNvSpPr/>
            <p:nvPr/>
          </p:nvSpPr>
          <p:spPr>
            <a:xfrm>
              <a:off x="4695200" y="3593850"/>
              <a:ext cx="1675" cy="2125"/>
            </a:xfrm>
            <a:custGeom>
              <a:avLst/>
              <a:gdLst/>
              <a:ahLst/>
              <a:cxnLst/>
              <a:rect l="l" t="t" r="r" b="b"/>
              <a:pathLst>
                <a:path w="67" h="85" extrusionOk="0">
                  <a:moveTo>
                    <a:pt x="0" y="0"/>
                  </a:moveTo>
                  <a:cubicBezTo>
                    <a:pt x="21" y="43"/>
                    <a:pt x="42" y="85"/>
                    <a:pt x="55" y="85"/>
                  </a:cubicBezTo>
                  <a:cubicBezTo>
                    <a:pt x="62" y="85"/>
                    <a:pt x="67" y="71"/>
                    <a:pt x="67" y="34"/>
                  </a:cubicBezTo>
                  <a:cubicBezTo>
                    <a:pt x="67" y="34"/>
                    <a:pt x="33" y="0"/>
                    <a:pt x="0" y="0"/>
                  </a:cubicBezTo>
                  <a:close/>
                </a:path>
              </a:pathLst>
            </a:custGeom>
            <a:solidFill>
              <a:srgbClr val="587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442"/>
            <p:cNvSpPr/>
            <p:nvPr/>
          </p:nvSpPr>
          <p:spPr>
            <a:xfrm>
              <a:off x="3808725" y="2428400"/>
              <a:ext cx="250200" cy="408600"/>
            </a:xfrm>
            <a:custGeom>
              <a:avLst/>
              <a:gdLst/>
              <a:ahLst/>
              <a:cxnLst/>
              <a:rect l="l" t="t" r="r" b="b"/>
              <a:pathLst>
                <a:path w="10008" h="16344" extrusionOk="0">
                  <a:moveTo>
                    <a:pt x="9587" y="1"/>
                  </a:moveTo>
                  <a:cubicBezTo>
                    <a:pt x="9471" y="1"/>
                    <a:pt x="9368" y="39"/>
                    <a:pt x="9307" y="85"/>
                  </a:cubicBezTo>
                  <a:cubicBezTo>
                    <a:pt x="7806" y="152"/>
                    <a:pt x="6305" y="85"/>
                    <a:pt x="4804" y="352"/>
                  </a:cubicBezTo>
                  <a:cubicBezTo>
                    <a:pt x="4220" y="469"/>
                    <a:pt x="3620" y="494"/>
                    <a:pt x="3015" y="494"/>
                  </a:cubicBezTo>
                  <a:cubicBezTo>
                    <a:pt x="2562" y="494"/>
                    <a:pt x="2106" y="480"/>
                    <a:pt x="1653" y="480"/>
                  </a:cubicBezTo>
                  <a:cubicBezTo>
                    <a:pt x="1502" y="480"/>
                    <a:pt x="1351" y="481"/>
                    <a:pt x="1201" y="485"/>
                  </a:cubicBezTo>
                  <a:cubicBezTo>
                    <a:pt x="801" y="1253"/>
                    <a:pt x="868" y="2120"/>
                    <a:pt x="367" y="2820"/>
                  </a:cubicBezTo>
                  <a:cubicBezTo>
                    <a:pt x="0" y="3354"/>
                    <a:pt x="501" y="4021"/>
                    <a:pt x="1201" y="4088"/>
                  </a:cubicBezTo>
                  <a:cubicBezTo>
                    <a:pt x="1802" y="4121"/>
                    <a:pt x="1902" y="4355"/>
                    <a:pt x="1668" y="4855"/>
                  </a:cubicBezTo>
                  <a:cubicBezTo>
                    <a:pt x="1502" y="5122"/>
                    <a:pt x="1201" y="5356"/>
                    <a:pt x="1235" y="5589"/>
                  </a:cubicBezTo>
                  <a:cubicBezTo>
                    <a:pt x="1335" y="6189"/>
                    <a:pt x="1001" y="6523"/>
                    <a:pt x="534" y="6857"/>
                  </a:cubicBezTo>
                  <a:cubicBezTo>
                    <a:pt x="367" y="6957"/>
                    <a:pt x="201" y="7123"/>
                    <a:pt x="367" y="7290"/>
                  </a:cubicBezTo>
                  <a:cubicBezTo>
                    <a:pt x="834" y="7791"/>
                    <a:pt x="201" y="7857"/>
                    <a:pt x="34" y="8158"/>
                  </a:cubicBezTo>
                  <a:cubicBezTo>
                    <a:pt x="1368" y="8191"/>
                    <a:pt x="1969" y="8691"/>
                    <a:pt x="2202" y="9992"/>
                  </a:cubicBezTo>
                  <a:cubicBezTo>
                    <a:pt x="2335" y="10793"/>
                    <a:pt x="2402" y="11627"/>
                    <a:pt x="2536" y="12427"/>
                  </a:cubicBezTo>
                  <a:cubicBezTo>
                    <a:pt x="2836" y="12694"/>
                    <a:pt x="2669" y="13128"/>
                    <a:pt x="2736" y="13461"/>
                  </a:cubicBezTo>
                  <a:cubicBezTo>
                    <a:pt x="3236" y="14095"/>
                    <a:pt x="3803" y="14696"/>
                    <a:pt x="3970" y="15530"/>
                  </a:cubicBezTo>
                  <a:cubicBezTo>
                    <a:pt x="4070" y="16197"/>
                    <a:pt x="4670" y="16263"/>
                    <a:pt x="5204" y="16330"/>
                  </a:cubicBezTo>
                  <a:cubicBezTo>
                    <a:pt x="5263" y="16339"/>
                    <a:pt x="5316" y="16344"/>
                    <a:pt x="5365" y="16344"/>
                  </a:cubicBezTo>
                  <a:cubicBezTo>
                    <a:pt x="5839" y="16344"/>
                    <a:pt x="5853" y="15923"/>
                    <a:pt x="6005" y="15530"/>
                  </a:cubicBezTo>
                  <a:cubicBezTo>
                    <a:pt x="6405" y="14529"/>
                    <a:pt x="6572" y="13428"/>
                    <a:pt x="7372" y="12594"/>
                  </a:cubicBezTo>
                  <a:cubicBezTo>
                    <a:pt x="7839" y="12094"/>
                    <a:pt x="7973" y="11460"/>
                    <a:pt x="8073" y="10826"/>
                  </a:cubicBezTo>
                  <a:cubicBezTo>
                    <a:pt x="8073" y="10759"/>
                    <a:pt x="8140" y="10626"/>
                    <a:pt x="8140" y="10526"/>
                  </a:cubicBezTo>
                  <a:lnTo>
                    <a:pt x="8140" y="10259"/>
                  </a:lnTo>
                  <a:cubicBezTo>
                    <a:pt x="8073" y="10126"/>
                    <a:pt x="8073" y="10026"/>
                    <a:pt x="8040" y="9959"/>
                  </a:cubicBezTo>
                  <a:cubicBezTo>
                    <a:pt x="8006" y="9892"/>
                    <a:pt x="8006" y="9792"/>
                    <a:pt x="7973" y="9692"/>
                  </a:cubicBezTo>
                  <a:cubicBezTo>
                    <a:pt x="7973" y="9625"/>
                    <a:pt x="7906" y="9525"/>
                    <a:pt x="7906" y="9458"/>
                  </a:cubicBezTo>
                  <a:cubicBezTo>
                    <a:pt x="7839" y="8991"/>
                    <a:pt x="7706" y="8558"/>
                    <a:pt x="7973" y="8124"/>
                  </a:cubicBezTo>
                  <a:cubicBezTo>
                    <a:pt x="8040" y="7957"/>
                    <a:pt x="8140" y="7757"/>
                    <a:pt x="8206" y="7557"/>
                  </a:cubicBezTo>
                  <a:cubicBezTo>
                    <a:pt x="8306" y="7424"/>
                    <a:pt x="8340" y="7324"/>
                    <a:pt x="8373" y="7190"/>
                  </a:cubicBezTo>
                  <a:cubicBezTo>
                    <a:pt x="8406" y="7123"/>
                    <a:pt x="8473" y="7090"/>
                    <a:pt x="8507" y="6990"/>
                  </a:cubicBezTo>
                  <a:cubicBezTo>
                    <a:pt x="8540" y="6923"/>
                    <a:pt x="8640" y="6823"/>
                    <a:pt x="8707" y="6757"/>
                  </a:cubicBezTo>
                  <a:cubicBezTo>
                    <a:pt x="8707" y="6723"/>
                    <a:pt x="8740" y="6723"/>
                    <a:pt x="8807" y="6656"/>
                  </a:cubicBezTo>
                  <a:cubicBezTo>
                    <a:pt x="8873" y="6590"/>
                    <a:pt x="8907" y="6556"/>
                    <a:pt x="9007" y="6490"/>
                  </a:cubicBezTo>
                  <a:cubicBezTo>
                    <a:pt x="9040" y="6456"/>
                    <a:pt x="9140" y="6356"/>
                    <a:pt x="9174" y="6290"/>
                  </a:cubicBezTo>
                  <a:cubicBezTo>
                    <a:pt x="9074" y="4922"/>
                    <a:pt x="9040" y="3488"/>
                    <a:pt x="8573" y="2153"/>
                  </a:cubicBezTo>
                  <a:cubicBezTo>
                    <a:pt x="8673" y="1920"/>
                    <a:pt x="8773" y="1753"/>
                    <a:pt x="8640" y="1453"/>
                  </a:cubicBezTo>
                  <a:cubicBezTo>
                    <a:pt x="8306" y="652"/>
                    <a:pt x="8607" y="285"/>
                    <a:pt x="9374" y="219"/>
                  </a:cubicBezTo>
                  <a:lnTo>
                    <a:pt x="10008" y="219"/>
                  </a:lnTo>
                  <a:cubicBezTo>
                    <a:pt x="9881" y="55"/>
                    <a:pt x="9724" y="1"/>
                    <a:pt x="9587" y="1"/>
                  </a:cubicBezTo>
                  <a:close/>
                </a:path>
              </a:pathLst>
            </a:custGeom>
            <a:solidFill>
              <a:srgbClr val="E7E7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442"/>
            <p:cNvSpPr/>
            <p:nvPr/>
          </p:nvSpPr>
          <p:spPr>
            <a:xfrm>
              <a:off x="3166600" y="2820825"/>
              <a:ext cx="163200" cy="261025"/>
            </a:xfrm>
            <a:custGeom>
              <a:avLst/>
              <a:gdLst/>
              <a:ahLst/>
              <a:cxnLst/>
              <a:rect l="l" t="t" r="r" b="b"/>
              <a:pathLst>
                <a:path w="6528" h="10441" extrusionOk="0">
                  <a:moveTo>
                    <a:pt x="396" y="0"/>
                  </a:moveTo>
                  <a:cubicBezTo>
                    <a:pt x="318" y="0"/>
                    <a:pt x="219" y="57"/>
                    <a:pt x="134" y="99"/>
                  </a:cubicBezTo>
                  <a:cubicBezTo>
                    <a:pt x="0" y="366"/>
                    <a:pt x="0" y="633"/>
                    <a:pt x="0" y="933"/>
                  </a:cubicBezTo>
                  <a:cubicBezTo>
                    <a:pt x="34" y="3435"/>
                    <a:pt x="301" y="5937"/>
                    <a:pt x="301" y="8472"/>
                  </a:cubicBezTo>
                  <a:cubicBezTo>
                    <a:pt x="301" y="8706"/>
                    <a:pt x="267" y="9039"/>
                    <a:pt x="634" y="9039"/>
                  </a:cubicBezTo>
                  <a:cubicBezTo>
                    <a:pt x="728" y="9002"/>
                    <a:pt x="832" y="8932"/>
                    <a:pt x="912" y="8932"/>
                  </a:cubicBezTo>
                  <a:cubicBezTo>
                    <a:pt x="973" y="8932"/>
                    <a:pt x="1020" y="8974"/>
                    <a:pt x="1035" y="9106"/>
                  </a:cubicBezTo>
                  <a:cubicBezTo>
                    <a:pt x="1101" y="9439"/>
                    <a:pt x="1201" y="9706"/>
                    <a:pt x="1502" y="9740"/>
                  </a:cubicBezTo>
                  <a:cubicBezTo>
                    <a:pt x="1969" y="9806"/>
                    <a:pt x="2269" y="10207"/>
                    <a:pt x="2702" y="10440"/>
                  </a:cubicBezTo>
                  <a:cubicBezTo>
                    <a:pt x="2636" y="10040"/>
                    <a:pt x="2602" y="9706"/>
                    <a:pt x="2536" y="9406"/>
                  </a:cubicBezTo>
                  <a:lnTo>
                    <a:pt x="2536" y="9406"/>
                  </a:lnTo>
                  <a:cubicBezTo>
                    <a:pt x="2769" y="9573"/>
                    <a:pt x="3269" y="9539"/>
                    <a:pt x="3203" y="9706"/>
                  </a:cubicBezTo>
                  <a:cubicBezTo>
                    <a:pt x="3036" y="10273"/>
                    <a:pt x="3436" y="10207"/>
                    <a:pt x="3703" y="10307"/>
                  </a:cubicBezTo>
                  <a:cubicBezTo>
                    <a:pt x="3837" y="9139"/>
                    <a:pt x="4103" y="8939"/>
                    <a:pt x="5137" y="8806"/>
                  </a:cubicBezTo>
                  <a:cubicBezTo>
                    <a:pt x="5471" y="8605"/>
                    <a:pt x="5504" y="8272"/>
                    <a:pt x="5471" y="7905"/>
                  </a:cubicBezTo>
                  <a:cubicBezTo>
                    <a:pt x="5442" y="7467"/>
                    <a:pt x="5361" y="7080"/>
                    <a:pt x="5879" y="7080"/>
                  </a:cubicBezTo>
                  <a:cubicBezTo>
                    <a:pt x="5953" y="7080"/>
                    <a:pt x="6039" y="7088"/>
                    <a:pt x="6138" y="7104"/>
                  </a:cubicBezTo>
                  <a:cubicBezTo>
                    <a:pt x="6178" y="7115"/>
                    <a:pt x="6213" y="7120"/>
                    <a:pt x="6245" y="7120"/>
                  </a:cubicBezTo>
                  <a:cubicBezTo>
                    <a:pt x="6511" y="7120"/>
                    <a:pt x="6528" y="6776"/>
                    <a:pt x="6438" y="6537"/>
                  </a:cubicBezTo>
                  <a:cubicBezTo>
                    <a:pt x="6292" y="6156"/>
                    <a:pt x="6042" y="5852"/>
                    <a:pt x="5621" y="5852"/>
                  </a:cubicBezTo>
                  <a:cubicBezTo>
                    <a:pt x="5563" y="5852"/>
                    <a:pt x="5502" y="5858"/>
                    <a:pt x="5438" y="5870"/>
                  </a:cubicBezTo>
                  <a:cubicBezTo>
                    <a:pt x="5871" y="5036"/>
                    <a:pt x="6372" y="4202"/>
                    <a:pt x="6005" y="3202"/>
                  </a:cubicBezTo>
                  <a:cubicBezTo>
                    <a:pt x="5771" y="2901"/>
                    <a:pt x="5971" y="2434"/>
                    <a:pt x="5604" y="2201"/>
                  </a:cubicBezTo>
                  <a:cubicBezTo>
                    <a:pt x="5581" y="2194"/>
                    <a:pt x="5555" y="2192"/>
                    <a:pt x="5528" y="2192"/>
                  </a:cubicBezTo>
                  <a:cubicBezTo>
                    <a:pt x="5417" y="2192"/>
                    <a:pt x="5282" y="2234"/>
                    <a:pt x="5192" y="2234"/>
                  </a:cubicBezTo>
                  <a:cubicBezTo>
                    <a:pt x="5079" y="2234"/>
                    <a:pt x="5037" y="2168"/>
                    <a:pt x="5204" y="1867"/>
                  </a:cubicBezTo>
                  <a:cubicBezTo>
                    <a:pt x="5104" y="1734"/>
                    <a:pt x="4971" y="1701"/>
                    <a:pt x="4837" y="1701"/>
                  </a:cubicBezTo>
                  <a:cubicBezTo>
                    <a:pt x="4766" y="1708"/>
                    <a:pt x="4701" y="1713"/>
                    <a:pt x="4640" y="1713"/>
                  </a:cubicBezTo>
                  <a:cubicBezTo>
                    <a:pt x="4441" y="1713"/>
                    <a:pt x="4282" y="1669"/>
                    <a:pt x="4103" y="1567"/>
                  </a:cubicBezTo>
                  <a:cubicBezTo>
                    <a:pt x="4003" y="1534"/>
                    <a:pt x="3937" y="1534"/>
                    <a:pt x="3837" y="1534"/>
                  </a:cubicBezTo>
                  <a:cubicBezTo>
                    <a:pt x="3670" y="1567"/>
                    <a:pt x="3603" y="1634"/>
                    <a:pt x="3503" y="1767"/>
                  </a:cubicBezTo>
                  <a:cubicBezTo>
                    <a:pt x="3336" y="2434"/>
                    <a:pt x="2702" y="2601"/>
                    <a:pt x="2135" y="3202"/>
                  </a:cubicBezTo>
                  <a:cubicBezTo>
                    <a:pt x="2302" y="2701"/>
                    <a:pt x="2335" y="2434"/>
                    <a:pt x="2369" y="2134"/>
                  </a:cubicBezTo>
                  <a:cubicBezTo>
                    <a:pt x="2436" y="2034"/>
                    <a:pt x="2469" y="1867"/>
                    <a:pt x="2502" y="1734"/>
                  </a:cubicBezTo>
                  <a:cubicBezTo>
                    <a:pt x="2536" y="1534"/>
                    <a:pt x="2636" y="1367"/>
                    <a:pt x="2536" y="1133"/>
                  </a:cubicBezTo>
                  <a:cubicBezTo>
                    <a:pt x="1835" y="867"/>
                    <a:pt x="1001" y="800"/>
                    <a:pt x="501" y="66"/>
                  </a:cubicBezTo>
                  <a:cubicBezTo>
                    <a:pt x="477" y="18"/>
                    <a:pt x="440" y="0"/>
                    <a:pt x="396" y="0"/>
                  </a:cubicBezTo>
                  <a:close/>
                </a:path>
              </a:pathLst>
            </a:custGeom>
            <a:solidFill>
              <a:srgbClr val="FFA7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442"/>
            <p:cNvSpPr/>
            <p:nvPr/>
          </p:nvSpPr>
          <p:spPr>
            <a:xfrm>
              <a:off x="3139925" y="2702375"/>
              <a:ext cx="50875" cy="740425"/>
            </a:xfrm>
            <a:custGeom>
              <a:avLst/>
              <a:gdLst/>
              <a:ahLst/>
              <a:cxnLst/>
              <a:rect l="l" t="t" r="r" b="b"/>
              <a:pathLst>
                <a:path w="2035" h="29617" extrusionOk="0">
                  <a:moveTo>
                    <a:pt x="767" y="1"/>
                  </a:moveTo>
                  <a:cubicBezTo>
                    <a:pt x="500" y="101"/>
                    <a:pt x="234" y="167"/>
                    <a:pt x="0" y="267"/>
                  </a:cubicBezTo>
                  <a:cubicBezTo>
                    <a:pt x="33" y="5338"/>
                    <a:pt x="400" y="10375"/>
                    <a:pt x="234" y="15478"/>
                  </a:cubicBezTo>
                  <a:cubicBezTo>
                    <a:pt x="167" y="17880"/>
                    <a:pt x="334" y="20282"/>
                    <a:pt x="567" y="22683"/>
                  </a:cubicBezTo>
                  <a:cubicBezTo>
                    <a:pt x="834" y="24952"/>
                    <a:pt x="667" y="27287"/>
                    <a:pt x="1034" y="29555"/>
                  </a:cubicBezTo>
                  <a:cubicBezTo>
                    <a:pt x="1162" y="29598"/>
                    <a:pt x="1273" y="29617"/>
                    <a:pt x="1370" y="29617"/>
                  </a:cubicBezTo>
                  <a:cubicBezTo>
                    <a:pt x="1801" y="29617"/>
                    <a:pt x="1935" y="29230"/>
                    <a:pt x="1935" y="28821"/>
                  </a:cubicBezTo>
                  <a:cubicBezTo>
                    <a:pt x="1901" y="26987"/>
                    <a:pt x="2035" y="25152"/>
                    <a:pt x="1735" y="23351"/>
                  </a:cubicBezTo>
                  <a:lnTo>
                    <a:pt x="1735" y="23150"/>
                  </a:lnTo>
                  <a:cubicBezTo>
                    <a:pt x="1601" y="22550"/>
                    <a:pt x="2035" y="22016"/>
                    <a:pt x="1701" y="21449"/>
                  </a:cubicBezTo>
                  <a:cubicBezTo>
                    <a:pt x="1635" y="20115"/>
                    <a:pt x="1635" y="18714"/>
                    <a:pt x="1568" y="17380"/>
                  </a:cubicBezTo>
                  <a:cubicBezTo>
                    <a:pt x="1501" y="16145"/>
                    <a:pt x="1434" y="14945"/>
                    <a:pt x="1701" y="13710"/>
                  </a:cubicBezTo>
                  <a:cubicBezTo>
                    <a:pt x="1668" y="12776"/>
                    <a:pt x="1601" y="11842"/>
                    <a:pt x="1601" y="10875"/>
                  </a:cubicBezTo>
                  <a:cubicBezTo>
                    <a:pt x="1601" y="8840"/>
                    <a:pt x="1334" y="6805"/>
                    <a:pt x="1434" y="4771"/>
                  </a:cubicBezTo>
                  <a:cubicBezTo>
                    <a:pt x="1668" y="3636"/>
                    <a:pt x="1835" y="2469"/>
                    <a:pt x="1334" y="1268"/>
                  </a:cubicBezTo>
                  <a:cubicBezTo>
                    <a:pt x="267" y="1101"/>
                    <a:pt x="267" y="1101"/>
                    <a:pt x="834" y="167"/>
                  </a:cubicBezTo>
                  <a:cubicBezTo>
                    <a:pt x="834" y="134"/>
                    <a:pt x="767" y="34"/>
                    <a:pt x="767" y="1"/>
                  </a:cubicBezTo>
                  <a:close/>
                </a:path>
              </a:pathLst>
            </a:custGeom>
            <a:solidFill>
              <a:srgbClr val="E98A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442"/>
            <p:cNvSpPr/>
            <p:nvPr/>
          </p:nvSpPr>
          <p:spPr>
            <a:xfrm>
              <a:off x="3290025" y="2880850"/>
              <a:ext cx="93425" cy="165125"/>
            </a:xfrm>
            <a:custGeom>
              <a:avLst/>
              <a:gdLst/>
              <a:ahLst/>
              <a:cxnLst/>
              <a:rect l="l" t="t" r="r" b="b"/>
              <a:pathLst>
                <a:path w="3737" h="6605" extrusionOk="0">
                  <a:moveTo>
                    <a:pt x="2235" y="0"/>
                  </a:moveTo>
                  <a:cubicBezTo>
                    <a:pt x="2102" y="0"/>
                    <a:pt x="2035" y="0"/>
                    <a:pt x="1935" y="33"/>
                  </a:cubicBezTo>
                  <a:cubicBezTo>
                    <a:pt x="1568" y="267"/>
                    <a:pt x="934" y="267"/>
                    <a:pt x="868" y="934"/>
                  </a:cubicBezTo>
                  <a:cubicBezTo>
                    <a:pt x="1168" y="1534"/>
                    <a:pt x="834" y="2035"/>
                    <a:pt x="667" y="2569"/>
                  </a:cubicBezTo>
                  <a:cubicBezTo>
                    <a:pt x="501" y="3036"/>
                    <a:pt x="167" y="3436"/>
                    <a:pt x="167" y="4070"/>
                  </a:cubicBezTo>
                  <a:cubicBezTo>
                    <a:pt x="392" y="3935"/>
                    <a:pt x="556" y="3694"/>
                    <a:pt x="741" y="3694"/>
                  </a:cubicBezTo>
                  <a:cubicBezTo>
                    <a:pt x="831" y="3694"/>
                    <a:pt x="926" y="3750"/>
                    <a:pt x="1034" y="3903"/>
                  </a:cubicBezTo>
                  <a:cubicBezTo>
                    <a:pt x="1168" y="4103"/>
                    <a:pt x="1435" y="4303"/>
                    <a:pt x="1268" y="4570"/>
                  </a:cubicBezTo>
                  <a:cubicBezTo>
                    <a:pt x="1215" y="4589"/>
                    <a:pt x="1169" y="4597"/>
                    <a:pt x="1127" y="4597"/>
                  </a:cubicBezTo>
                  <a:cubicBezTo>
                    <a:pt x="874" y="4597"/>
                    <a:pt x="768" y="4303"/>
                    <a:pt x="367" y="4303"/>
                  </a:cubicBezTo>
                  <a:cubicBezTo>
                    <a:pt x="734" y="4737"/>
                    <a:pt x="0" y="4870"/>
                    <a:pt x="167" y="5204"/>
                  </a:cubicBezTo>
                  <a:cubicBezTo>
                    <a:pt x="401" y="5671"/>
                    <a:pt x="234" y="6071"/>
                    <a:pt x="167" y="6505"/>
                  </a:cubicBezTo>
                  <a:cubicBezTo>
                    <a:pt x="218" y="6500"/>
                    <a:pt x="270" y="6498"/>
                    <a:pt x="321" y="6498"/>
                  </a:cubicBezTo>
                  <a:cubicBezTo>
                    <a:pt x="637" y="6498"/>
                    <a:pt x="957" y="6576"/>
                    <a:pt x="1301" y="6605"/>
                  </a:cubicBezTo>
                  <a:cubicBezTo>
                    <a:pt x="1568" y="6571"/>
                    <a:pt x="1768" y="6538"/>
                    <a:pt x="1735" y="6338"/>
                  </a:cubicBezTo>
                  <a:cubicBezTo>
                    <a:pt x="1635" y="5704"/>
                    <a:pt x="2102" y="5337"/>
                    <a:pt x="2269" y="4837"/>
                  </a:cubicBezTo>
                  <a:cubicBezTo>
                    <a:pt x="2289" y="4169"/>
                    <a:pt x="2350" y="3879"/>
                    <a:pt x="2588" y="3879"/>
                  </a:cubicBezTo>
                  <a:cubicBezTo>
                    <a:pt x="2731" y="3879"/>
                    <a:pt x="2937" y="3983"/>
                    <a:pt x="3236" y="4170"/>
                  </a:cubicBezTo>
                  <a:cubicBezTo>
                    <a:pt x="3323" y="4222"/>
                    <a:pt x="3410" y="4274"/>
                    <a:pt x="3497" y="4274"/>
                  </a:cubicBezTo>
                  <a:cubicBezTo>
                    <a:pt x="3577" y="4274"/>
                    <a:pt x="3657" y="4230"/>
                    <a:pt x="3736" y="4103"/>
                  </a:cubicBezTo>
                  <a:cubicBezTo>
                    <a:pt x="3369" y="3736"/>
                    <a:pt x="2769" y="3503"/>
                    <a:pt x="3236" y="2769"/>
                  </a:cubicBezTo>
                  <a:cubicBezTo>
                    <a:pt x="3269" y="2735"/>
                    <a:pt x="3203" y="2569"/>
                    <a:pt x="3136" y="2502"/>
                  </a:cubicBezTo>
                  <a:cubicBezTo>
                    <a:pt x="2602" y="1835"/>
                    <a:pt x="2702" y="1034"/>
                    <a:pt x="2535" y="267"/>
                  </a:cubicBezTo>
                  <a:cubicBezTo>
                    <a:pt x="2435" y="167"/>
                    <a:pt x="2402" y="33"/>
                    <a:pt x="2235" y="0"/>
                  </a:cubicBezTo>
                  <a:close/>
                </a:path>
              </a:pathLst>
            </a:custGeom>
            <a:solidFill>
              <a:srgbClr val="FFB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442"/>
            <p:cNvSpPr/>
            <p:nvPr/>
          </p:nvSpPr>
          <p:spPr>
            <a:xfrm>
              <a:off x="3165775" y="3286950"/>
              <a:ext cx="32550" cy="240200"/>
            </a:xfrm>
            <a:custGeom>
              <a:avLst/>
              <a:gdLst/>
              <a:ahLst/>
              <a:cxnLst/>
              <a:rect l="l" t="t" r="r" b="b"/>
              <a:pathLst>
                <a:path w="1302" h="9608" extrusionOk="0">
                  <a:moveTo>
                    <a:pt x="701" y="1"/>
                  </a:moveTo>
                  <a:cubicBezTo>
                    <a:pt x="734" y="1635"/>
                    <a:pt x="801" y="3303"/>
                    <a:pt x="834" y="4971"/>
                  </a:cubicBezTo>
                  <a:cubicBezTo>
                    <a:pt x="834" y="5605"/>
                    <a:pt x="701" y="6105"/>
                    <a:pt x="0" y="6205"/>
                  </a:cubicBezTo>
                  <a:cubicBezTo>
                    <a:pt x="33" y="6906"/>
                    <a:pt x="67" y="7573"/>
                    <a:pt x="67" y="8274"/>
                  </a:cubicBezTo>
                  <a:cubicBezTo>
                    <a:pt x="67" y="8674"/>
                    <a:pt x="234" y="9107"/>
                    <a:pt x="400" y="9474"/>
                  </a:cubicBezTo>
                  <a:cubicBezTo>
                    <a:pt x="467" y="9563"/>
                    <a:pt x="563" y="9608"/>
                    <a:pt x="650" y="9608"/>
                  </a:cubicBezTo>
                  <a:cubicBezTo>
                    <a:pt x="693" y="9608"/>
                    <a:pt x="734" y="9597"/>
                    <a:pt x="767" y="9574"/>
                  </a:cubicBezTo>
                  <a:cubicBezTo>
                    <a:pt x="901" y="9508"/>
                    <a:pt x="934" y="9441"/>
                    <a:pt x="867" y="9308"/>
                  </a:cubicBezTo>
                  <a:cubicBezTo>
                    <a:pt x="767" y="9241"/>
                    <a:pt x="667" y="9107"/>
                    <a:pt x="834" y="8974"/>
                  </a:cubicBezTo>
                  <a:cubicBezTo>
                    <a:pt x="1301" y="8674"/>
                    <a:pt x="1168" y="8240"/>
                    <a:pt x="1168" y="7807"/>
                  </a:cubicBezTo>
                  <a:cubicBezTo>
                    <a:pt x="1068" y="5538"/>
                    <a:pt x="1034" y="3270"/>
                    <a:pt x="967" y="1002"/>
                  </a:cubicBezTo>
                  <a:cubicBezTo>
                    <a:pt x="901" y="668"/>
                    <a:pt x="1034" y="268"/>
                    <a:pt x="701" y="1"/>
                  </a:cubicBezTo>
                  <a:close/>
                </a:path>
              </a:pathLst>
            </a:custGeom>
            <a:solidFill>
              <a:srgbClr val="F396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442"/>
            <p:cNvSpPr/>
            <p:nvPr/>
          </p:nvSpPr>
          <p:spPr>
            <a:xfrm>
              <a:off x="3086550" y="3630175"/>
              <a:ext cx="37700" cy="51025"/>
            </a:xfrm>
            <a:custGeom>
              <a:avLst/>
              <a:gdLst/>
              <a:ahLst/>
              <a:cxnLst/>
              <a:rect l="l" t="t" r="r" b="b"/>
              <a:pathLst>
                <a:path w="1508" h="2041" extrusionOk="0">
                  <a:moveTo>
                    <a:pt x="218" y="0"/>
                  </a:moveTo>
                  <a:cubicBezTo>
                    <a:pt x="100" y="0"/>
                    <a:pt x="50" y="124"/>
                    <a:pt x="0" y="249"/>
                  </a:cubicBezTo>
                  <a:lnTo>
                    <a:pt x="0" y="682"/>
                  </a:lnTo>
                  <a:cubicBezTo>
                    <a:pt x="567" y="916"/>
                    <a:pt x="667" y="1550"/>
                    <a:pt x="1068" y="1950"/>
                  </a:cubicBezTo>
                  <a:cubicBezTo>
                    <a:pt x="1174" y="2003"/>
                    <a:pt x="1270" y="2041"/>
                    <a:pt x="1343" y="2041"/>
                  </a:cubicBezTo>
                  <a:cubicBezTo>
                    <a:pt x="1452" y="2041"/>
                    <a:pt x="1508" y="1957"/>
                    <a:pt x="1468" y="1716"/>
                  </a:cubicBezTo>
                  <a:cubicBezTo>
                    <a:pt x="1334" y="1516"/>
                    <a:pt x="1201" y="1349"/>
                    <a:pt x="1201" y="1083"/>
                  </a:cubicBezTo>
                  <a:lnTo>
                    <a:pt x="1001" y="882"/>
                  </a:lnTo>
                  <a:lnTo>
                    <a:pt x="801" y="682"/>
                  </a:lnTo>
                  <a:lnTo>
                    <a:pt x="801" y="449"/>
                  </a:lnTo>
                  <a:lnTo>
                    <a:pt x="567" y="249"/>
                  </a:lnTo>
                  <a:cubicBezTo>
                    <a:pt x="534" y="182"/>
                    <a:pt x="467" y="115"/>
                    <a:pt x="367" y="48"/>
                  </a:cubicBezTo>
                  <a:cubicBezTo>
                    <a:pt x="308" y="15"/>
                    <a:pt x="259" y="0"/>
                    <a:pt x="218" y="0"/>
                  </a:cubicBezTo>
                  <a:close/>
                </a:path>
              </a:pathLst>
            </a:custGeom>
            <a:solidFill>
              <a:srgbClr val="ED90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442"/>
            <p:cNvSpPr/>
            <p:nvPr/>
          </p:nvSpPr>
          <p:spPr>
            <a:xfrm>
              <a:off x="3177450" y="3239425"/>
              <a:ext cx="14200" cy="42550"/>
            </a:xfrm>
            <a:custGeom>
              <a:avLst/>
              <a:gdLst/>
              <a:ahLst/>
              <a:cxnLst/>
              <a:rect l="l" t="t" r="r" b="b"/>
              <a:pathLst>
                <a:path w="568" h="1702" extrusionOk="0">
                  <a:moveTo>
                    <a:pt x="200" y="1"/>
                  </a:moveTo>
                  <a:lnTo>
                    <a:pt x="200" y="1"/>
                  </a:lnTo>
                  <a:cubicBezTo>
                    <a:pt x="134" y="401"/>
                    <a:pt x="234" y="801"/>
                    <a:pt x="67" y="1168"/>
                  </a:cubicBezTo>
                  <a:cubicBezTo>
                    <a:pt x="0" y="1368"/>
                    <a:pt x="33" y="1568"/>
                    <a:pt x="234" y="1702"/>
                  </a:cubicBezTo>
                  <a:cubicBezTo>
                    <a:pt x="434" y="1135"/>
                    <a:pt x="567" y="534"/>
                    <a:pt x="200" y="1"/>
                  </a:cubicBezTo>
                  <a:close/>
                </a:path>
              </a:pathLst>
            </a:custGeom>
            <a:solidFill>
              <a:srgbClr val="F396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442"/>
            <p:cNvSpPr/>
            <p:nvPr/>
          </p:nvSpPr>
          <p:spPr>
            <a:xfrm>
              <a:off x="3113225" y="3662225"/>
              <a:ext cx="31725" cy="23375"/>
            </a:xfrm>
            <a:custGeom>
              <a:avLst/>
              <a:gdLst/>
              <a:ahLst/>
              <a:cxnLst/>
              <a:rect l="l" t="t" r="r" b="b"/>
              <a:pathLst>
                <a:path w="1269" h="935" extrusionOk="0">
                  <a:moveTo>
                    <a:pt x="1268" y="1"/>
                  </a:moveTo>
                  <a:cubicBezTo>
                    <a:pt x="901" y="1"/>
                    <a:pt x="734" y="334"/>
                    <a:pt x="434" y="468"/>
                  </a:cubicBezTo>
                  <a:cubicBezTo>
                    <a:pt x="334" y="635"/>
                    <a:pt x="167" y="668"/>
                    <a:pt x="1" y="668"/>
                  </a:cubicBezTo>
                  <a:lnTo>
                    <a:pt x="1" y="935"/>
                  </a:lnTo>
                  <a:cubicBezTo>
                    <a:pt x="668" y="935"/>
                    <a:pt x="968" y="501"/>
                    <a:pt x="1268" y="1"/>
                  </a:cubicBezTo>
                  <a:close/>
                </a:path>
              </a:pathLst>
            </a:custGeom>
            <a:solidFill>
              <a:srgbClr val="FFB0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442"/>
            <p:cNvSpPr/>
            <p:nvPr/>
          </p:nvSpPr>
          <p:spPr>
            <a:xfrm>
              <a:off x="3145750" y="3657225"/>
              <a:ext cx="10875" cy="6700"/>
            </a:xfrm>
            <a:custGeom>
              <a:avLst/>
              <a:gdLst/>
              <a:ahLst/>
              <a:cxnLst/>
              <a:rect l="l" t="t" r="r" b="b"/>
              <a:pathLst>
                <a:path w="435" h="268" extrusionOk="0">
                  <a:moveTo>
                    <a:pt x="434" y="1"/>
                  </a:moveTo>
                  <a:cubicBezTo>
                    <a:pt x="201" y="1"/>
                    <a:pt x="34" y="34"/>
                    <a:pt x="1" y="267"/>
                  </a:cubicBezTo>
                  <a:cubicBezTo>
                    <a:pt x="167" y="201"/>
                    <a:pt x="334" y="167"/>
                    <a:pt x="434" y="1"/>
                  </a:cubicBezTo>
                  <a:close/>
                </a:path>
              </a:pathLst>
            </a:custGeom>
            <a:solidFill>
              <a:srgbClr val="FFB0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442"/>
            <p:cNvSpPr/>
            <p:nvPr/>
          </p:nvSpPr>
          <p:spPr>
            <a:xfrm>
              <a:off x="3435950" y="3211500"/>
              <a:ext cx="4200" cy="2925"/>
            </a:xfrm>
            <a:custGeom>
              <a:avLst/>
              <a:gdLst/>
              <a:ahLst/>
              <a:cxnLst/>
              <a:rect l="l" t="t" r="r" b="b"/>
              <a:pathLst>
                <a:path w="168" h="117" extrusionOk="0">
                  <a:moveTo>
                    <a:pt x="84" y="0"/>
                  </a:moveTo>
                  <a:cubicBezTo>
                    <a:pt x="59" y="0"/>
                    <a:pt x="34" y="17"/>
                    <a:pt x="1" y="50"/>
                  </a:cubicBezTo>
                  <a:cubicBezTo>
                    <a:pt x="34" y="50"/>
                    <a:pt x="34" y="117"/>
                    <a:pt x="68" y="117"/>
                  </a:cubicBezTo>
                  <a:cubicBezTo>
                    <a:pt x="101" y="117"/>
                    <a:pt x="101" y="50"/>
                    <a:pt x="168" y="50"/>
                  </a:cubicBezTo>
                  <a:cubicBezTo>
                    <a:pt x="134" y="17"/>
                    <a:pt x="109" y="0"/>
                    <a:pt x="84" y="0"/>
                  </a:cubicBezTo>
                  <a:close/>
                </a:path>
              </a:pathLst>
            </a:custGeom>
            <a:solidFill>
              <a:srgbClr val="FFA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442"/>
            <p:cNvSpPr/>
            <p:nvPr/>
          </p:nvSpPr>
          <p:spPr>
            <a:xfrm>
              <a:off x="3425950" y="3233450"/>
              <a:ext cx="7525" cy="3500"/>
            </a:xfrm>
            <a:custGeom>
              <a:avLst/>
              <a:gdLst/>
              <a:ahLst/>
              <a:cxnLst/>
              <a:rect l="l" t="t" r="r" b="b"/>
              <a:pathLst>
                <a:path w="301" h="140" extrusionOk="0">
                  <a:moveTo>
                    <a:pt x="131" y="1"/>
                  </a:moveTo>
                  <a:cubicBezTo>
                    <a:pt x="95" y="1"/>
                    <a:pt x="53" y="20"/>
                    <a:pt x="1" y="73"/>
                  </a:cubicBezTo>
                  <a:cubicBezTo>
                    <a:pt x="134" y="106"/>
                    <a:pt x="234" y="106"/>
                    <a:pt x="301" y="140"/>
                  </a:cubicBezTo>
                  <a:cubicBezTo>
                    <a:pt x="255" y="94"/>
                    <a:pt x="209" y="1"/>
                    <a:pt x="131" y="1"/>
                  </a:cubicBezTo>
                  <a:close/>
                </a:path>
              </a:pathLst>
            </a:custGeom>
            <a:solidFill>
              <a:srgbClr val="FFA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442"/>
            <p:cNvSpPr/>
            <p:nvPr/>
          </p:nvSpPr>
          <p:spPr>
            <a:xfrm>
              <a:off x="3430125" y="3123500"/>
              <a:ext cx="3350" cy="2550"/>
            </a:xfrm>
            <a:custGeom>
              <a:avLst/>
              <a:gdLst/>
              <a:ahLst/>
              <a:cxnLst/>
              <a:rect l="l" t="t" r="r" b="b"/>
              <a:pathLst>
                <a:path w="134" h="102" extrusionOk="0">
                  <a:moveTo>
                    <a:pt x="67" y="1"/>
                  </a:moveTo>
                  <a:cubicBezTo>
                    <a:pt x="67" y="1"/>
                    <a:pt x="0" y="34"/>
                    <a:pt x="0" y="101"/>
                  </a:cubicBezTo>
                  <a:cubicBezTo>
                    <a:pt x="100" y="34"/>
                    <a:pt x="134" y="1"/>
                    <a:pt x="67" y="1"/>
                  </a:cubicBezTo>
                  <a:close/>
                </a:path>
              </a:pathLst>
            </a:custGeom>
            <a:solidFill>
              <a:srgbClr val="FFAC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442"/>
            <p:cNvSpPr/>
            <p:nvPr/>
          </p:nvSpPr>
          <p:spPr>
            <a:xfrm>
              <a:off x="3156600" y="3652225"/>
              <a:ext cx="5025" cy="5025"/>
            </a:xfrm>
            <a:custGeom>
              <a:avLst/>
              <a:gdLst/>
              <a:ahLst/>
              <a:cxnLst/>
              <a:rect l="l" t="t" r="r" b="b"/>
              <a:pathLst>
                <a:path w="201" h="201" extrusionOk="0">
                  <a:moveTo>
                    <a:pt x="200" y="0"/>
                  </a:moveTo>
                  <a:lnTo>
                    <a:pt x="200" y="0"/>
                  </a:lnTo>
                  <a:cubicBezTo>
                    <a:pt x="100" y="34"/>
                    <a:pt x="34" y="134"/>
                    <a:pt x="0" y="201"/>
                  </a:cubicBezTo>
                  <a:lnTo>
                    <a:pt x="200" y="0"/>
                  </a:lnTo>
                  <a:close/>
                </a:path>
              </a:pathLst>
            </a:custGeom>
            <a:solidFill>
              <a:srgbClr val="FFB0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442"/>
            <p:cNvSpPr/>
            <p:nvPr/>
          </p:nvSpPr>
          <p:spPr>
            <a:xfrm>
              <a:off x="3134075" y="3872375"/>
              <a:ext cx="15875" cy="35900"/>
            </a:xfrm>
            <a:custGeom>
              <a:avLst/>
              <a:gdLst/>
              <a:ahLst/>
              <a:cxnLst/>
              <a:rect l="l" t="t" r="r" b="b"/>
              <a:pathLst>
                <a:path w="635" h="1436" extrusionOk="0">
                  <a:moveTo>
                    <a:pt x="301" y="1"/>
                  </a:moveTo>
                  <a:cubicBezTo>
                    <a:pt x="67" y="201"/>
                    <a:pt x="1" y="1102"/>
                    <a:pt x="234" y="1368"/>
                  </a:cubicBezTo>
                  <a:cubicBezTo>
                    <a:pt x="267" y="1435"/>
                    <a:pt x="334" y="1435"/>
                    <a:pt x="434" y="1435"/>
                  </a:cubicBezTo>
                  <a:cubicBezTo>
                    <a:pt x="501" y="1435"/>
                    <a:pt x="634" y="1335"/>
                    <a:pt x="568" y="1235"/>
                  </a:cubicBezTo>
                  <a:cubicBezTo>
                    <a:pt x="267" y="901"/>
                    <a:pt x="568" y="601"/>
                    <a:pt x="634" y="268"/>
                  </a:cubicBezTo>
                  <a:cubicBezTo>
                    <a:pt x="634" y="101"/>
                    <a:pt x="568" y="34"/>
                    <a:pt x="401" y="1"/>
                  </a:cubicBezTo>
                  <a:close/>
                </a:path>
              </a:pathLst>
            </a:custGeom>
            <a:solidFill>
              <a:srgbClr val="FFB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442"/>
            <p:cNvSpPr/>
            <p:nvPr/>
          </p:nvSpPr>
          <p:spPr>
            <a:xfrm>
              <a:off x="3867100" y="2693200"/>
              <a:ext cx="230200" cy="337175"/>
            </a:xfrm>
            <a:custGeom>
              <a:avLst/>
              <a:gdLst/>
              <a:ahLst/>
              <a:cxnLst/>
              <a:rect l="l" t="t" r="r" b="b"/>
              <a:pathLst>
                <a:path w="9208" h="13487" extrusionOk="0">
                  <a:moveTo>
                    <a:pt x="5538" y="1"/>
                  </a:moveTo>
                  <a:cubicBezTo>
                    <a:pt x="5171" y="501"/>
                    <a:pt x="5304" y="1168"/>
                    <a:pt x="4937" y="1668"/>
                  </a:cubicBezTo>
                  <a:cubicBezTo>
                    <a:pt x="4337" y="2402"/>
                    <a:pt x="3603" y="3069"/>
                    <a:pt x="3670" y="4170"/>
                  </a:cubicBezTo>
                  <a:cubicBezTo>
                    <a:pt x="3670" y="4204"/>
                    <a:pt x="3636" y="4304"/>
                    <a:pt x="3603" y="4337"/>
                  </a:cubicBezTo>
                  <a:cubicBezTo>
                    <a:pt x="3169" y="4637"/>
                    <a:pt x="3169" y="5071"/>
                    <a:pt x="3269" y="5538"/>
                  </a:cubicBezTo>
                  <a:cubicBezTo>
                    <a:pt x="2335" y="5505"/>
                    <a:pt x="1768" y="5338"/>
                    <a:pt x="1602" y="4304"/>
                  </a:cubicBezTo>
                  <a:cubicBezTo>
                    <a:pt x="1502" y="3703"/>
                    <a:pt x="1135" y="3003"/>
                    <a:pt x="334" y="2869"/>
                  </a:cubicBezTo>
                  <a:cubicBezTo>
                    <a:pt x="334" y="3003"/>
                    <a:pt x="334" y="3069"/>
                    <a:pt x="201" y="3370"/>
                  </a:cubicBezTo>
                  <a:cubicBezTo>
                    <a:pt x="201" y="3970"/>
                    <a:pt x="0" y="4571"/>
                    <a:pt x="701" y="4904"/>
                  </a:cubicBezTo>
                  <a:cubicBezTo>
                    <a:pt x="868" y="5004"/>
                    <a:pt x="834" y="5204"/>
                    <a:pt x="701" y="5371"/>
                  </a:cubicBezTo>
                  <a:cubicBezTo>
                    <a:pt x="201" y="6038"/>
                    <a:pt x="201" y="6138"/>
                    <a:pt x="868" y="6505"/>
                  </a:cubicBezTo>
                  <a:cubicBezTo>
                    <a:pt x="1135" y="6572"/>
                    <a:pt x="1335" y="6672"/>
                    <a:pt x="1602" y="6739"/>
                  </a:cubicBezTo>
                  <a:cubicBezTo>
                    <a:pt x="1969" y="6872"/>
                    <a:pt x="2335" y="6972"/>
                    <a:pt x="2302" y="7506"/>
                  </a:cubicBezTo>
                  <a:cubicBezTo>
                    <a:pt x="2277" y="7632"/>
                    <a:pt x="2328" y="7797"/>
                    <a:pt x="2456" y="7797"/>
                  </a:cubicBezTo>
                  <a:cubicBezTo>
                    <a:pt x="2497" y="7797"/>
                    <a:pt x="2546" y="7780"/>
                    <a:pt x="2602" y="7740"/>
                  </a:cubicBezTo>
                  <a:cubicBezTo>
                    <a:pt x="2737" y="7623"/>
                    <a:pt x="2842" y="7579"/>
                    <a:pt x="2930" y="7579"/>
                  </a:cubicBezTo>
                  <a:cubicBezTo>
                    <a:pt x="3171" y="7579"/>
                    <a:pt x="3283" y="7909"/>
                    <a:pt x="3503" y="8006"/>
                  </a:cubicBezTo>
                  <a:cubicBezTo>
                    <a:pt x="4137" y="8240"/>
                    <a:pt x="3970" y="8540"/>
                    <a:pt x="3636" y="8840"/>
                  </a:cubicBezTo>
                  <a:cubicBezTo>
                    <a:pt x="3436" y="9007"/>
                    <a:pt x="3236" y="9107"/>
                    <a:pt x="3169" y="9474"/>
                  </a:cubicBezTo>
                  <a:cubicBezTo>
                    <a:pt x="2969" y="10341"/>
                    <a:pt x="2969" y="11142"/>
                    <a:pt x="3803" y="11709"/>
                  </a:cubicBezTo>
                  <a:cubicBezTo>
                    <a:pt x="4003" y="11842"/>
                    <a:pt x="4003" y="12043"/>
                    <a:pt x="4037" y="12243"/>
                  </a:cubicBezTo>
                  <a:cubicBezTo>
                    <a:pt x="4037" y="12315"/>
                    <a:pt x="4123" y="12370"/>
                    <a:pt x="4197" y="12370"/>
                  </a:cubicBezTo>
                  <a:cubicBezTo>
                    <a:pt x="4225" y="12370"/>
                    <a:pt x="4252" y="12361"/>
                    <a:pt x="4270" y="12343"/>
                  </a:cubicBezTo>
                  <a:cubicBezTo>
                    <a:pt x="4379" y="12052"/>
                    <a:pt x="4484" y="11950"/>
                    <a:pt x="4573" y="11950"/>
                  </a:cubicBezTo>
                  <a:cubicBezTo>
                    <a:pt x="4729" y="11950"/>
                    <a:pt x="4837" y="12261"/>
                    <a:pt x="4837" y="12410"/>
                  </a:cubicBezTo>
                  <a:cubicBezTo>
                    <a:pt x="4837" y="12763"/>
                    <a:pt x="4918" y="12885"/>
                    <a:pt x="5053" y="12885"/>
                  </a:cubicBezTo>
                  <a:cubicBezTo>
                    <a:pt x="5147" y="12885"/>
                    <a:pt x="5267" y="12825"/>
                    <a:pt x="5404" y="12743"/>
                  </a:cubicBezTo>
                  <a:cubicBezTo>
                    <a:pt x="5606" y="12626"/>
                    <a:pt x="5791" y="12577"/>
                    <a:pt x="5962" y="12577"/>
                  </a:cubicBezTo>
                  <a:cubicBezTo>
                    <a:pt x="6328" y="12577"/>
                    <a:pt x="6632" y="12804"/>
                    <a:pt x="6905" y="13077"/>
                  </a:cubicBezTo>
                  <a:cubicBezTo>
                    <a:pt x="7174" y="13345"/>
                    <a:pt x="7398" y="13487"/>
                    <a:pt x="7598" y="13487"/>
                  </a:cubicBezTo>
                  <a:cubicBezTo>
                    <a:pt x="7820" y="13487"/>
                    <a:pt x="8013" y="13312"/>
                    <a:pt x="8206" y="12943"/>
                  </a:cubicBezTo>
                  <a:cubicBezTo>
                    <a:pt x="8340" y="12743"/>
                    <a:pt x="8440" y="12643"/>
                    <a:pt x="8673" y="12576"/>
                  </a:cubicBezTo>
                  <a:cubicBezTo>
                    <a:pt x="8940" y="12309"/>
                    <a:pt x="8840" y="12009"/>
                    <a:pt x="8807" y="11676"/>
                  </a:cubicBezTo>
                  <a:cubicBezTo>
                    <a:pt x="8607" y="10542"/>
                    <a:pt x="8607" y="9474"/>
                    <a:pt x="8773" y="8373"/>
                  </a:cubicBezTo>
                  <a:cubicBezTo>
                    <a:pt x="8974" y="6972"/>
                    <a:pt x="9207" y="5538"/>
                    <a:pt x="9040" y="4070"/>
                  </a:cubicBezTo>
                  <a:cubicBezTo>
                    <a:pt x="9207" y="3737"/>
                    <a:pt x="9007" y="3503"/>
                    <a:pt x="8773" y="3370"/>
                  </a:cubicBezTo>
                  <a:cubicBezTo>
                    <a:pt x="7873" y="2969"/>
                    <a:pt x="7639" y="2236"/>
                    <a:pt x="7773" y="1368"/>
                  </a:cubicBezTo>
                  <a:cubicBezTo>
                    <a:pt x="7839" y="968"/>
                    <a:pt x="7606" y="701"/>
                    <a:pt x="7272" y="534"/>
                  </a:cubicBezTo>
                  <a:cubicBezTo>
                    <a:pt x="6705" y="301"/>
                    <a:pt x="6172" y="1"/>
                    <a:pt x="5538" y="1"/>
                  </a:cubicBezTo>
                  <a:close/>
                </a:path>
              </a:pathLst>
            </a:custGeom>
            <a:solidFill>
              <a:srgbClr val="E4E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442"/>
            <p:cNvSpPr/>
            <p:nvPr/>
          </p:nvSpPr>
          <p:spPr>
            <a:xfrm>
              <a:off x="4075575" y="2790775"/>
              <a:ext cx="160975" cy="281100"/>
            </a:xfrm>
            <a:custGeom>
              <a:avLst/>
              <a:gdLst/>
              <a:ahLst/>
              <a:cxnLst/>
              <a:rect l="l" t="t" r="r" b="b"/>
              <a:pathLst>
                <a:path w="6439" h="11244" extrusionOk="0">
                  <a:moveTo>
                    <a:pt x="801" y="0"/>
                  </a:moveTo>
                  <a:cubicBezTo>
                    <a:pt x="134" y="234"/>
                    <a:pt x="134" y="234"/>
                    <a:pt x="501" y="734"/>
                  </a:cubicBezTo>
                  <a:cubicBezTo>
                    <a:pt x="534" y="801"/>
                    <a:pt x="668" y="934"/>
                    <a:pt x="668" y="968"/>
                  </a:cubicBezTo>
                  <a:cubicBezTo>
                    <a:pt x="434" y="1568"/>
                    <a:pt x="701" y="2169"/>
                    <a:pt x="534" y="2669"/>
                  </a:cubicBezTo>
                  <a:cubicBezTo>
                    <a:pt x="168" y="3903"/>
                    <a:pt x="134" y="5137"/>
                    <a:pt x="101" y="6405"/>
                  </a:cubicBezTo>
                  <a:cubicBezTo>
                    <a:pt x="101" y="7172"/>
                    <a:pt x="368" y="7839"/>
                    <a:pt x="368" y="8607"/>
                  </a:cubicBezTo>
                  <a:cubicBezTo>
                    <a:pt x="601" y="8907"/>
                    <a:pt x="1" y="9507"/>
                    <a:pt x="635" y="9507"/>
                  </a:cubicBezTo>
                  <a:cubicBezTo>
                    <a:pt x="656" y="9506"/>
                    <a:pt x="677" y="9506"/>
                    <a:pt x="697" y="9506"/>
                  </a:cubicBezTo>
                  <a:cubicBezTo>
                    <a:pt x="1317" y="9506"/>
                    <a:pt x="1549" y="9984"/>
                    <a:pt x="1969" y="10274"/>
                  </a:cubicBezTo>
                  <a:cubicBezTo>
                    <a:pt x="2369" y="10441"/>
                    <a:pt x="2869" y="10408"/>
                    <a:pt x="3270" y="10675"/>
                  </a:cubicBezTo>
                  <a:cubicBezTo>
                    <a:pt x="3635" y="11104"/>
                    <a:pt x="4083" y="11244"/>
                    <a:pt x="4552" y="11244"/>
                  </a:cubicBezTo>
                  <a:cubicBezTo>
                    <a:pt x="4811" y="11244"/>
                    <a:pt x="5077" y="11201"/>
                    <a:pt x="5338" y="11142"/>
                  </a:cubicBezTo>
                  <a:cubicBezTo>
                    <a:pt x="5538" y="10608"/>
                    <a:pt x="5038" y="10208"/>
                    <a:pt x="5171" y="9641"/>
                  </a:cubicBezTo>
                  <a:cubicBezTo>
                    <a:pt x="5638" y="7739"/>
                    <a:pt x="5938" y="5771"/>
                    <a:pt x="6172" y="3803"/>
                  </a:cubicBezTo>
                  <a:cubicBezTo>
                    <a:pt x="6305" y="2936"/>
                    <a:pt x="6439" y="1969"/>
                    <a:pt x="5872" y="1135"/>
                  </a:cubicBezTo>
                  <a:cubicBezTo>
                    <a:pt x="5409" y="832"/>
                    <a:pt x="4908" y="767"/>
                    <a:pt x="4394" y="767"/>
                  </a:cubicBezTo>
                  <a:cubicBezTo>
                    <a:pt x="4006" y="767"/>
                    <a:pt x="3611" y="804"/>
                    <a:pt x="3220" y="804"/>
                  </a:cubicBezTo>
                  <a:cubicBezTo>
                    <a:pt x="3158" y="804"/>
                    <a:pt x="3097" y="803"/>
                    <a:pt x="3036" y="801"/>
                  </a:cubicBezTo>
                  <a:cubicBezTo>
                    <a:pt x="2928" y="818"/>
                    <a:pt x="2823" y="825"/>
                    <a:pt x="2720" y="825"/>
                  </a:cubicBezTo>
                  <a:cubicBezTo>
                    <a:pt x="1995" y="825"/>
                    <a:pt x="1385" y="438"/>
                    <a:pt x="801" y="0"/>
                  </a:cubicBezTo>
                  <a:close/>
                </a:path>
              </a:pathLst>
            </a:custGeom>
            <a:solidFill>
              <a:srgbClr val="E6ED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442"/>
            <p:cNvSpPr/>
            <p:nvPr/>
          </p:nvSpPr>
          <p:spPr>
            <a:xfrm>
              <a:off x="3958000" y="3032625"/>
              <a:ext cx="216850" cy="289375"/>
            </a:xfrm>
            <a:custGeom>
              <a:avLst/>
              <a:gdLst/>
              <a:ahLst/>
              <a:cxnLst/>
              <a:rect l="l" t="t" r="r" b="b"/>
              <a:pathLst>
                <a:path w="8674" h="11575" extrusionOk="0">
                  <a:moveTo>
                    <a:pt x="0" y="0"/>
                  </a:moveTo>
                  <a:lnTo>
                    <a:pt x="0" y="0"/>
                  </a:lnTo>
                  <a:cubicBezTo>
                    <a:pt x="100" y="167"/>
                    <a:pt x="301" y="167"/>
                    <a:pt x="434" y="267"/>
                  </a:cubicBezTo>
                  <a:cubicBezTo>
                    <a:pt x="122" y="682"/>
                    <a:pt x="377" y="835"/>
                    <a:pt x="599" y="835"/>
                  </a:cubicBezTo>
                  <a:cubicBezTo>
                    <a:pt x="663" y="835"/>
                    <a:pt x="723" y="823"/>
                    <a:pt x="768" y="801"/>
                  </a:cubicBezTo>
                  <a:cubicBezTo>
                    <a:pt x="900" y="738"/>
                    <a:pt x="1021" y="714"/>
                    <a:pt x="1136" y="714"/>
                  </a:cubicBezTo>
                  <a:cubicBezTo>
                    <a:pt x="1511" y="714"/>
                    <a:pt x="1811" y="975"/>
                    <a:pt x="2169" y="1001"/>
                  </a:cubicBezTo>
                  <a:cubicBezTo>
                    <a:pt x="2936" y="1101"/>
                    <a:pt x="3203" y="1735"/>
                    <a:pt x="3169" y="2268"/>
                  </a:cubicBezTo>
                  <a:cubicBezTo>
                    <a:pt x="3069" y="3102"/>
                    <a:pt x="3636" y="3469"/>
                    <a:pt x="4037" y="3936"/>
                  </a:cubicBezTo>
                  <a:cubicBezTo>
                    <a:pt x="4303" y="4236"/>
                    <a:pt x="4370" y="4303"/>
                    <a:pt x="4170" y="4603"/>
                  </a:cubicBezTo>
                  <a:cubicBezTo>
                    <a:pt x="3870" y="5004"/>
                    <a:pt x="3503" y="5337"/>
                    <a:pt x="3236" y="5804"/>
                  </a:cubicBezTo>
                  <a:cubicBezTo>
                    <a:pt x="3079" y="6150"/>
                    <a:pt x="3425" y="7117"/>
                    <a:pt x="3633" y="7117"/>
                  </a:cubicBezTo>
                  <a:cubicBezTo>
                    <a:pt x="3646" y="7117"/>
                    <a:pt x="3658" y="7113"/>
                    <a:pt x="3670" y="7105"/>
                  </a:cubicBezTo>
                  <a:cubicBezTo>
                    <a:pt x="3771" y="7054"/>
                    <a:pt x="3851" y="7034"/>
                    <a:pt x="3917" y="7034"/>
                  </a:cubicBezTo>
                  <a:cubicBezTo>
                    <a:pt x="4110" y="7034"/>
                    <a:pt x="4179" y="7214"/>
                    <a:pt x="4303" y="7339"/>
                  </a:cubicBezTo>
                  <a:cubicBezTo>
                    <a:pt x="4537" y="7672"/>
                    <a:pt x="5204" y="7806"/>
                    <a:pt x="5004" y="8473"/>
                  </a:cubicBezTo>
                  <a:cubicBezTo>
                    <a:pt x="4937" y="8606"/>
                    <a:pt x="5171" y="8673"/>
                    <a:pt x="5304" y="8740"/>
                  </a:cubicBezTo>
                  <a:cubicBezTo>
                    <a:pt x="5504" y="8806"/>
                    <a:pt x="5638" y="8973"/>
                    <a:pt x="5538" y="9140"/>
                  </a:cubicBezTo>
                  <a:cubicBezTo>
                    <a:pt x="5237" y="9940"/>
                    <a:pt x="5871" y="9974"/>
                    <a:pt x="6305" y="10274"/>
                  </a:cubicBezTo>
                  <a:cubicBezTo>
                    <a:pt x="6538" y="10474"/>
                    <a:pt x="6905" y="10307"/>
                    <a:pt x="7139" y="10641"/>
                  </a:cubicBezTo>
                  <a:lnTo>
                    <a:pt x="7172" y="10641"/>
                  </a:lnTo>
                  <a:lnTo>
                    <a:pt x="7206" y="10674"/>
                  </a:lnTo>
                  <a:cubicBezTo>
                    <a:pt x="7172" y="10674"/>
                    <a:pt x="7139" y="10674"/>
                    <a:pt x="7139" y="10641"/>
                  </a:cubicBezTo>
                  <a:cubicBezTo>
                    <a:pt x="6839" y="10841"/>
                    <a:pt x="6872" y="11108"/>
                    <a:pt x="7105" y="11141"/>
                  </a:cubicBezTo>
                  <a:cubicBezTo>
                    <a:pt x="7406" y="11308"/>
                    <a:pt x="7673" y="11442"/>
                    <a:pt x="7939" y="11575"/>
                  </a:cubicBezTo>
                  <a:cubicBezTo>
                    <a:pt x="8640" y="11108"/>
                    <a:pt x="8373" y="10307"/>
                    <a:pt x="8573" y="9674"/>
                  </a:cubicBezTo>
                  <a:cubicBezTo>
                    <a:pt x="8640" y="9407"/>
                    <a:pt x="8640" y="9140"/>
                    <a:pt x="8640" y="8840"/>
                  </a:cubicBezTo>
                  <a:cubicBezTo>
                    <a:pt x="8440" y="8173"/>
                    <a:pt x="8673" y="7305"/>
                    <a:pt x="7739" y="6972"/>
                  </a:cubicBezTo>
                  <a:cubicBezTo>
                    <a:pt x="7206" y="6772"/>
                    <a:pt x="6372" y="7005"/>
                    <a:pt x="6372" y="6004"/>
                  </a:cubicBezTo>
                  <a:cubicBezTo>
                    <a:pt x="5237" y="5604"/>
                    <a:pt x="5504" y="4637"/>
                    <a:pt x="5538" y="3803"/>
                  </a:cubicBezTo>
                  <a:cubicBezTo>
                    <a:pt x="5571" y="2602"/>
                    <a:pt x="5171" y="1534"/>
                    <a:pt x="4504" y="534"/>
                  </a:cubicBezTo>
                  <a:cubicBezTo>
                    <a:pt x="3036" y="167"/>
                    <a:pt x="1501" y="100"/>
                    <a:pt x="0" y="0"/>
                  </a:cubicBezTo>
                  <a:close/>
                </a:path>
              </a:pathLst>
            </a:custGeom>
            <a:solidFill>
              <a:srgbClr val="84C6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442"/>
            <p:cNvSpPr/>
            <p:nvPr/>
          </p:nvSpPr>
          <p:spPr>
            <a:xfrm>
              <a:off x="4068075" y="3049675"/>
              <a:ext cx="120100" cy="204800"/>
            </a:xfrm>
            <a:custGeom>
              <a:avLst/>
              <a:gdLst/>
              <a:ahLst/>
              <a:cxnLst/>
              <a:rect l="l" t="t" r="r" b="b"/>
              <a:pathLst>
                <a:path w="4804" h="8192" extrusionOk="0">
                  <a:moveTo>
                    <a:pt x="748" y="0"/>
                  </a:moveTo>
                  <a:cubicBezTo>
                    <a:pt x="563" y="0"/>
                    <a:pt x="370" y="31"/>
                    <a:pt x="185" y="31"/>
                  </a:cubicBezTo>
                  <a:cubicBezTo>
                    <a:pt x="122" y="31"/>
                    <a:pt x="61" y="28"/>
                    <a:pt x="1" y="19"/>
                  </a:cubicBezTo>
                  <a:lnTo>
                    <a:pt x="1" y="19"/>
                  </a:lnTo>
                  <a:cubicBezTo>
                    <a:pt x="1" y="319"/>
                    <a:pt x="134" y="586"/>
                    <a:pt x="234" y="819"/>
                  </a:cubicBezTo>
                  <a:cubicBezTo>
                    <a:pt x="601" y="1820"/>
                    <a:pt x="1135" y="2787"/>
                    <a:pt x="634" y="3921"/>
                  </a:cubicBezTo>
                  <a:cubicBezTo>
                    <a:pt x="568" y="4088"/>
                    <a:pt x="668" y="4255"/>
                    <a:pt x="801" y="4355"/>
                  </a:cubicBezTo>
                  <a:cubicBezTo>
                    <a:pt x="935" y="4488"/>
                    <a:pt x="1101" y="4689"/>
                    <a:pt x="968" y="4822"/>
                  </a:cubicBezTo>
                  <a:cubicBezTo>
                    <a:pt x="601" y="5322"/>
                    <a:pt x="1001" y="5422"/>
                    <a:pt x="1335" y="5456"/>
                  </a:cubicBezTo>
                  <a:cubicBezTo>
                    <a:pt x="1969" y="5589"/>
                    <a:pt x="2069" y="5823"/>
                    <a:pt x="1735" y="6323"/>
                  </a:cubicBezTo>
                  <a:cubicBezTo>
                    <a:pt x="1635" y="6456"/>
                    <a:pt x="1535" y="6657"/>
                    <a:pt x="1802" y="6690"/>
                  </a:cubicBezTo>
                  <a:cubicBezTo>
                    <a:pt x="1900" y="6729"/>
                    <a:pt x="2056" y="6861"/>
                    <a:pt x="2167" y="6861"/>
                  </a:cubicBezTo>
                  <a:cubicBezTo>
                    <a:pt x="2246" y="6861"/>
                    <a:pt x="2302" y="6796"/>
                    <a:pt x="2302" y="6590"/>
                  </a:cubicBezTo>
                  <a:cubicBezTo>
                    <a:pt x="2302" y="6471"/>
                    <a:pt x="2329" y="6351"/>
                    <a:pt x="2430" y="6351"/>
                  </a:cubicBezTo>
                  <a:cubicBezTo>
                    <a:pt x="2442" y="6351"/>
                    <a:pt x="2455" y="6353"/>
                    <a:pt x="2469" y="6356"/>
                  </a:cubicBezTo>
                  <a:cubicBezTo>
                    <a:pt x="2836" y="6456"/>
                    <a:pt x="3203" y="6590"/>
                    <a:pt x="3536" y="6690"/>
                  </a:cubicBezTo>
                  <a:cubicBezTo>
                    <a:pt x="3970" y="6890"/>
                    <a:pt x="3670" y="7290"/>
                    <a:pt x="3803" y="7591"/>
                  </a:cubicBezTo>
                  <a:cubicBezTo>
                    <a:pt x="3870" y="7791"/>
                    <a:pt x="3870" y="7991"/>
                    <a:pt x="3937" y="8191"/>
                  </a:cubicBezTo>
                  <a:cubicBezTo>
                    <a:pt x="4304" y="8191"/>
                    <a:pt x="4337" y="7958"/>
                    <a:pt x="4270" y="7791"/>
                  </a:cubicBezTo>
                  <a:cubicBezTo>
                    <a:pt x="4470" y="6456"/>
                    <a:pt x="4804" y="5156"/>
                    <a:pt x="4804" y="3788"/>
                  </a:cubicBezTo>
                  <a:cubicBezTo>
                    <a:pt x="4637" y="3087"/>
                    <a:pt x="4170" y="2520"/>
                    <a:pt x="3803" y="1953"/>
                  </a:cubicBezTo>
                  <a:cubicBezTo>
                    <a:pt x="3279" y="1101"/>
                    <a:pt x="2593" y="184"/>
                    <a:pt x="1367" y="184"/>
                  </a:cubicBezTo>
                  <a:cubicBezTo>
                    <a:pt x="1345" y="184"/>
                    <a:pt x="1324" y="185"/>
                    <a:pt x="1301" y="185"/>
                  </a:cubicBezTo>
                  <a:cubicBezTo>
                    <a:pt x="1138" y="36"/>
                    <a:pt x="947" y="0"/>
                    <a:pt x="748" y="0"/>
                  </a:cubicBezTo>
                  <a:close/>
                </a:path>
              </a:pathLst>
            </a:custGeom>
            <a:solidFill>
              <a:srgbClr val="8ACB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442"/>
            <p:cNvSpPr/>
            <p:nvPr/>
          </p:nvSpPr>
          <p:spPr>
            <a:xfrm>
              <a:off x="4102275" y="3051975"/>
              <a:ext cx="282725" cy="104125"/>
            </a:xfrm>
            <a:custGeom>
              <a:avLst/>
              <a:gdLst/>
              <a:ahLst/>
              <a:cxnLst/>
              <a:rect l="l" t="t" r="r" b="b"/>
              <a:pathLst>
                <a:path w="11309" h="4165" extrusionOk="0">
                  <a:moveTo>
                    <a:pt x="298" y="1"/>
                  </a:moveTo>
                  <a:cubicBezTo>
                    <a:pt x="199" y="1"/>
                    <a:pt x="100" y="8"/>
                    <a:pt x="0" y="27"/>
                  </a:cubicBezTo>
                  <a:cubicBezTo>
                    <a:pt x="1234" y="160"/>
                    <a:pt x="1735" y="1161"/>
                    <a:pt x="2369" y="1961"/>
                  </a:cubicBezTo>
                  <a:cubicBezTo>
                    <a:pt x="2702" y="2395"/>
                    <a:pt x="2802" y="3029"/>
                    <a:pt x="3303" y="3396"/>
                  </a:cubicBezTo>
                  <a:cubicBezTo>
                    <a:pt x="3338" y="3403"/>
                    <a:pt x="3369" y="3406"/>
                    <a:pt x="3397" y="3406"/>
                  </a:cubicBezTo>
                  <a:cubicBezTo>
                    <a:pt x="3637" y="3406"/>
                    <a:pt x="3643" y="3164"/>
                    <a:pt x="3703" y="2895"/>
                  </a:cubicBezTo>
                  <a:cubicBezTo>
                    <a:pt x="3703" y="2829"/>
                    <a:pt x="3536" y="2762"/>
                    <a:pt x="3569" y="2695"/>
                  </a:cubicBezTo>
                  <a:cubicBezTo>
                    <a:pt x="3576" y="2682"/>
                    <a:pt x="3583" y="2676"/>
                    <a:pt x="3590" y="2676"/>
                  </a:cubicBezTo>
                  <a:cubicBezTo>
                    <a:pt x="3619" y="2676"/>
                    <a:pt x="3656" y="2762"/>
                    <a:pt x="3736" y="2762"/>
                  </a:cubicBezTo>
                  <a:cubicBezTo>
                    <a:pt x="3768" y="2760"/>
                    <a:pt x="3799" y="2759"/>
                    <a:pt x="3829" y="2759"/>
                  </a:cubicBezTo>
                  <a:cubicBezTo>
                    <a:pt x="4748" y="2759"/>
                    <a:pt x="4415" y="3743"/>
                    <a:pt x="4770" y="4163"/>
                  </a:cubicBezTo>
                  <a:cubicBezTo>
                    <a:pt x="4787" y="4164"/>
                    <a:pt x="4804" y="4164"/>
                    <a:pt x="4819" y="4164"/>
                  </a:cubicBezTo>
                  <a:cubicBezTo>
                    <a:pt x="5356" y="4164"/>
                    <a:pt x="5110" y="3622"/>
                    <a:pt x="5304" y="3362"/>
                  </a:cubicBezTo>
                  <a:cubicBezTo>
                    <a:pt x="5332" y="3349"/>
                    <a:pt x="5359" y="3335"/>
                    <a:pt x="5384" y="3319"/>
                  </a:cubicBezTo>
                  <a:lnTo>
                    <a:pt x="5384" y="3319"/>
                  </a:lnTo>
                  <a:cubicBezTo>
                    <a:pt x="5331" y="3379"/>
                    <a:pt x="5293" y="3439"/>
                    <a:pt x="5271" y="3529"/>
                  </a:cubicBezTo>
                  <a:cubicBezTo>
                    <a:pt x="5334" y="3845"/>
                    <a:pt x="5450" y="4028"/>
                    <a:pt x="5619" y="4028"/>
                  </a:cubicBezTo>
                  <a:cubicBezTo>
                    <a:pt x="5718" y="4028"/>
                    <a:pt x="5836" y="3965"/>
                    <a:pt x="5971" y="3829"/>
                  </a:cubicBezTo>
                  <a:cubicBezTo>
                    <a:pt x="6256" y="3544"/>
                    <a:pt x="6553" y="3421"/>
                    <a:pt x="6871" y="3421"/>
                  </a:cubicBezTo>
                  <a:cubicBezTo>
                    <a:pt x="7073" y="3421"/>
                    <a:pt x="7284" y="3471"/>
                    <a:pt x="7506" y="3562"/>
                  </a:cubicBezTo>
                  <a:cubicBezTo>
                    <a:pt x="7716" y="3638"/>
                    <a:pt x="7920" y="3669"/>
                    <a:pt x="8118" y="3669"/>
                  </a:cubicBezTo>
                  <a:cubicBezTo>
                    <a:pt x="8707" y="3669"/>
                    <a:pt x="9250" y="3395"/>
                    <a:pt x="9774" y="3196"/>
                  </a:cubicBezTo>
                  <a:cubicBezTo>
                    <a:pt x="10274" y="2995"/>
                    <a:pt x="10274" y="2662"/>
                    <a:pt x="9774" y="2362"/>
                  </a:cubicBezTo>
                  <a:cubicBezTo>
                    <a:pt x="9607" y="2262"/>
                    <a:pt x="9307" y="2362"/>
                    <a:pt x="9240" y="2061"/>
                  </a:cubicBezTo>
                  <a:cubicBezTo>
                    <a:pt x="9674" y="1995"/>
                    <a:pt x="10174" y="2061"/>
                    <a:pt x="10608" y="1895"/>
                  </a:cubicBezTo>
                  <a:cubicBezTo>
                    <a:pt x="10841" y="1828"/>
                    <a:pt x="11308" y="1895"/>
                    <a:pt x="11141" y="1361"/>
                  </a:cubicBezTo>
                  <a:cubicBezTo>
                    <a:pt x="9273" y="827"/>
                    <a:pt x="7372" y="794"/>
                    <a:pt x="5437" y="460"/>
                  </a:cubicBezTo>
                  <a:cubicBezTo>
                    <a:pt x="5254" y="427"/>
                    <a:pt x="5062" y="394"/>
                    <a:pt x="4870" y="394"/>
                  </a:cubicBezTo>
                  <a:cubicBezTo>
                    <a:pt x="4679" y="394"/>
                    <a:pt x="4487" y="427"/>
                    <a:pt x="4303" y="527"/>
                  </a:cubicBezTo>
                  <a:cubicBezTo>
                    <a:pt x="4240" y="530"/>
                    <a:pt x="4177" y="531"/>
                    <a:pt x="4114" y="531"/>
                  </a:cubicBezTo>
                  <a:cubicBezTo>
                    <a:pt x="3448" y="531"/>
                    <a:pt x="2805" y="376"/>
                    <a:pt x="2135" y="193"/>
                  </a:cubicBezTo>
                  <a:cubicBezTo>
                    <a:pt x="2040" y="212"/>
                    <a:pt x="1944" y="219"/>
                    <a:pt x="1849" y="219"/>
                  </a:cubicBezTo>
                  <a:cubicBezTo>
                    <a:pt x="1339" y="219"/>
                    <a:pt x="826" y="1"/>
                    <a:pt x="298" y="1"/>
                  </a:cubicBezTo>
                  <a:close/>
                </a:path>
              </a:pathLst>
            </a:custGeom>
            <a:solidFill>
              <a:srgbClr val="8FD1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442"/>
            <p:cNvSpPr/>
            <p:nvPr/>
          </p:nvSpPr>
          <p:spPr>
            <a:xfrm>
              <a:off x="4078925" y="3005925"/>
              <a:ext cx="44225" cy="42550"/>
            </a:xfrm>
            <a:custGeom>
              <a:avLst/>
              <a:gdLst/>
              <a:ahLst/>
              <a:cxnLst/>
              <a:rect l="l" t="t" r="r" b="b"/>
              <a:pathLst>
                <a:path w="1769" h="1702" extrusionOk="0">
                  <a:moveTo>
                    <a:pt x="234" y="1"/>
                  </a:moveTo>
                  <a:cubicBezTo>
                    <a:pt x="34" y="368"/>
                    <a:pt x="0" y="734"/>
                    <a:pt x="234" y="1201"/>
                  </a:cubicBezTo>
                  <a:cubicBezTo>
                    <a:pt x="334" y="1357"/>
                    <a:pt x="423" y="1409"/>
                    <a:pt x="504" y="1409"/>
                  </a:cubicBezTo>
                  <a:cubicBezTo>
                    <a:pt x="667" y="1409"/>
                    <a:pt x="801" y="1201"/>
                    <a:pt x="934" y="1201"/>
                  </a:cubicBezTo>
                  <a:cubicBezTo>
                    <a:pt x="1101" y="1201"/>
                    <a:pt x="1168" y="1368"/>
                    <a:pt x="1234" y="1468"/>
                  </a:cubicBezTo>
                  <a:cubicBezTo>
                    <a:pt x="1368" y="1635"/>
                    <a:pt x="1568" y="1702"/>
                    <a:pt x="1768" y="1702"/>
                  </a:cubicBezTo>
                  <a:cubicBezTo>
                    <a:pt x="1535" y="1265"/>
                    <a:pt x="1379" y="803"/>
                    <a:pt x="833" y="803"/>
                  </a:cubicBezTo>
                  <a:cubicBezTo>
                    <a:pt x="753" y="803"/>
                    <a:pt x="665" y="813"/>
                    <a:pt x="567" y="835"/>
                  </a:cubicBezTo>
                  <a:cubicBezTo>
                    <a:pt x="552" y="837"/>
                    <a:pt x="538" y="838"/>
                    <a:pt x="525" y="838"/>
                  </a:cubicBezTo>
                  <a:cubicBezTo>
                    <a:pt x="358" y="838"/>
                    <a:pt x="305" y="653"/>
                    <a:pt x="367" y="468"/>
                  </a:cubicBezTo>
                  <a:cubicBezTo>
                    <a:pt x="400" y="234"/>
                    <a:pt x="467" y="134"/>
                    <a:pt x="234" y="1"/>
                  </a:cubicBezTo>
                  <a:close/>
                </a:path>
              </a:pathLst>
            </a:custGeom>
            <a:solidFill>
              <a:srgbClr val="E4E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442"/>
            <p:cNvSpPr/>
            <p:nvPr/>
          </p:nvSpPr>
          <p:spPr>
            <a:xfrm>
              <a:off x="3849575" y="2851650"/>
              <a:ext cx="17550" cy="18375"/>
            </a:xfrm>
            <a:custGeom>
              <a:avLst/>
              <a:gdLst/>
              <a:ahLst/>
              <a:cxnLst/>
              <a:rect l="l" t="t" r="r" b="b"/>
              <a:pathLst>
                <a:path w="702" h="735" extrusionOk="0">
                  <a:moveTo>
                    <a:pt x="301" y="1"/>
                  </a:moveTo>
                  <a:cubicBezTo>
                    <a:pt x="168" y="1"/>
                    <a:pt x="1" y="34"/>
                    <a:pt x="1" y="201"/>
                  </a:cubicBezTo>
                  <a:cubicBezTo>
                    <a:pt x="1" y="534"/>
                    <a:pt x="201" y="701"/>
                    <a:pt x="501" y="734"/>
                  </a:cubicBezTo>
                  <a:cubicBezTo>
                    <a:pt x="635" y="734"/>
                    <a:pt x="701" y="568"/>
                    <a:pt x="701" y="468"/>
                  </a:cubicBezTo>
                  <a:cubicBezTo>
                    <a:pt x="701" y="167"/>
                    <a:pt x="568" y="1"/>
                    <a:pt x="301" y="1"/>
                  </a:cubicBezTo>
                  <a:close/>
                </a:path>
              </a:pathLst>
            </a:cu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442"/>
            <p:cNvSpPr/>
            <p:nvPr/>
          </p:nvSpPr>
          <p:spPr>
            <a:xfrm>
              <a:off x="3937975" y="2978225"/>
              <a:ext cx="6700" cy="6550"/>
            </a:xfrm>
            <a:custGeom>
              <a:avLst/>
              <a:gdLst/>
              <a:ahLst/>
              <a:cxnLst/>
              <a:rect l="l" t="t" r="r" b="b"/>
              <a:pathLst>
                <a:path w="268" h="262" extrusionOk="0">
                  <a:moveTo>
                    <a:pt x="150" y="1"/>
                  </a:moveTo>
                  <a:cubicBezTo>
                    <a:pt x="107" y="1"/>
                    <a:pt x="29" y="75"/>
                    <a:pt x="1" y="75"/>
                  </a:cubicBezTo>
                  <a:cubicBezTo>
                    <a:pt x="1" y="141"/>
                    <a:pt x="34" y="175"/>
                    <a:pt x="101" y="241"/>
                  </a:cubicBezTo>
                  <a:cubicBezTo>
                    <a:pt x="125" y="254"/>
                    <a:pt x="145" y="261"/>
                    <a:pt x="164" y="261"/>
                  </a:cubicBezTo>
                  <a:cubicBezTo>
                    <a:pt x="197" y="261"/>
                    <a:pt x="225" y="238"/>
                    <a:pt x="268" y="175"/>
                  </a:cubicBezTo>
                  <a:cubicBezTo>
                    <a:pt x="201" y="141"/>
                    <a:pt x="201" y="75"/>
                    <a:pt x="168" y="8"/>
                  </a:cubicBezTo>
                  <a:cubicBezTo>
                    <a:pt x="163" y="3"/>
                    <a:pt x="157" y="1"/>
                    <a:pt x="150" y="1"/>
                  </a:cubicBezTo>
                  <a:close/>
                </a:path>
              </a:pathLst>
            </a:custGeom>
            <a:solidFill>
              <a:srgbClr val="E4E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442"/>
            <p:cNvSpPr/>
            <p:nvPr/>
          </p:nvSpPr>
          <p:spPr>
            <a:xfrm>
              <a:off x="4088825" y="3370900"/>
              <a:ext cx="103525" cy="548850"/>
            </a:xfrm>
            <a:custGeom>
              <a:avLst/>
              <a:gdLst/>
              <a:ahLst/>
              <a:cxnLst/>
              <a:rect l="l" t="t" r="r" b="b"/>
              <a:pathLst>
                <a:path w="4141" h="21954" extrusionOk="0">
                  <a:moveTo>
                    <a:pt x="2992" y="0"/>
                  </a:moveTo>
                  <a:cubicBezTo>
                    <a:pt x="2879" y="0"/>
                    <a:pt x="2749" y="36"/>
                    <a:pt x="2606" y="112"/>
                  </a:cubicBezTo>
                  <a:lnTo>
                    <a:pt x="2373" y="112"/>
                  </a:lnTo>
                  <a:cubicBezTo>
                    <a:pt x="2473" y="646"/>
                    <a:pt x="2273" y="1146"/>
                    <a:pt x="2206" y="1680"/>
                  </a:cubicBezTo>
                  <a:cubicBezTo>
                    <a:pt x="2073" y="3881"/>
                    <a:pt x="1539" y="6050"/>
                    <a:pt x="1372" y="8218"/>
                  </a:cubicBezTo>
                  <a:cubicBezTo>
                    <a:pt x="1305" y="9252"/>
                    <a:pt x="1005" y="10286"/>
                    <a:pt x="972" y="11320"/>
                  </a:cubicBezTo>
                  <a:cubicBezTo>
                    <a:pt x="938" y="12654"/>
                    <a:pt x="672" y="13989"/>
                    <a:pt x="538" y="15323"/>
                  </a:cubicBezTo>
                  <a:cubicBezTo>
                    <a:pt x="471" y="16757"/>
                    <a:pt x="4" y="18158"/>
                    <a:pt x="138" y="19626"/>
                  </a:cubicBezTo>
                  <a:cubicBezTo>
                    <a:pt x="138" y="20093"/>
                    <a:pt x="238" y="20593"/>
                    <a:pt x="171" y="21094"/>
                  </a:cubicBezTo>
                  <a:cubicBezTo>
                    <a:pt x="14" y="21802"/>
                    <a:pt x="1" y="21953"/>
                    <a:pt x="424" y="21953"/>
                  </a:cubicBezTo>
                  <a:cubicBezTo>
                    <a:pt x="539" y="21953"/>
                    <a:pt x="686" y="21942"/>
                    <a:pt x="872" y="21928"/>
                  </a:cubicBezTo>
                  <a:cubicBezTo>
                    <a:pt x="1272" y="21928"/>
                    <a:pt x="1305" y="21794"/>
                    <a:pt x="1339" y="21261"/>
                  </a:cubicBezTo>
                  <a:cubicBezTo>
                    <a:pt x="1339" y="20794"/>
                    <a:pt x="1172" y="20327"/>
                    <a:pt x="1706" y="20060"/>
                  </a:cubicBezTo>
                  <a:cubicBezTo>
                    <a:pt x="1872" y="18892"/>
                    <a:pt x="2006" y="17758"/>
                    <a:pt x="2173" y="16591"/>
                  </a:cubicBezTo>
                  <a:cubicBezTo>
                    <a:pt x="2339" y="15223"/>
                    <a:pt x="2640" y="13889"/>
                    <a:pt x="2773" y="12488"/>
                  </a:cubicBezTo>
                  <a:cubicBezTo>
                    <a:pt x="2873" y="10720"/>
                    <a:pt x="3173" y="8985"/>
                    <a:pt x="3440" y="7251"/>
                  </a:cubicBezTo>
                  <a:cubicBezTo>
                    <a:pt x="3640" y="5683"/>
                    <a:pt x="3807" y="4148"/>
                    <a:pt x="4007" y="2614"/>
                  </a:cubicBezTo>
                  <a:cubicBezTo>
                    <a:pt x="4141" y="2447"/>
                    <a:pt x="4041" y="2247"/>
                    <a:pt x="4041" y="2013"/>
                  </a:cubicBezTo>
                  <a:cubicBezTo>
                    <a:pt x="3807" y="1580"/>
                    <a:pt x="3607" y="1113"/>
                    <a:pt x="3507" y="579"/>
                  </a:cubicBezTo>
                  <a:cubicBezTo>
                    <a:pt x="3459" y="222"/>
                    <a:pt x="3276" y="0"/>
                    <a:pt x="2992" y="0"/>
                  </a:cubicBezTo>
                  <a:close/>
                </a:path>
              </a:pathLst>
            </a:custGeom>
            <a:solidFill>
              <a:srgbClr val="7CD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442"/>
            <p:cNvSpPr/>
            <p:nvPr/>
          </p:nvSpPr>
          <p:spPr>
            <a:xfrm>
              <a:off x="4150625" y="3241050"/>
              <a:ext cx="70075" cy="181150"/>
            </a:xfrm>
            <a:custGeom>
              <a:avLst/>
              <a:gdLst/>
              <a:ahLst/>
              <a:cxnLst/>
              <a:rect l="l" t="t" r="r" b="b"/>
              <a:pathLst>
                <a:path w="2803" h="7246" extrusionOk="0">
                  <a:moveTo>
                    <a:pt x="2211" y="1"/>
                  </a:moveTo>
                  <a:cubicBezTo>
                    <a:pt x="2058" y="1"/>
                    <a:pt x="1956" y="261"/>
                    <a:pt x="1869" y="436"/>
                  </a:cubicBezTo>
                  <a:cubicBezTo>
                    <a:pt x="1635" y="936"/>
                    <a:pt x="1302" y="1337"/>
                    <a:pt x="668" y="1370"/>
                  </a:cubicBezTo>
                  <a:cubicBezTo>
                    <a:pt x="368" y="2004"/>
                    <a:pt x="535" y="2704"/>
                    <a:pt x="301" y="3338"/>
                  </a:cubicBezTo>
                  <a:cubicBezTo>
                    <a:pt x="368" y="4005"/>
                    <a:pt x="1" y="4606"/>
                    <a:pt x="134" y="5273"/>
                  </a:cubicBezTo>
                  <a:cubicBezTo>
                    <a:pt x="468" y="5406"/>
                    <a:pt x="835" y="5339"/>
                    <a:pt x="835" y="5940"/>
                  </a:cubicBezTo>
                  <a:cubicBezTo>
                    <a:pt x="835" y="6407"/>
                    <a:pt x="868" y="6974"/>
                    <a:pt x="1469" y="7174"/>
                  </a:cubicBezTo>
                  <a:cubicBezTo>
                    <a:pt x="1500" y="7221"/>
                    <a:pt x="1538" y="7245"/>
                    <a:pt x="1573" y="7245"/>
                  </a:cubicBezTo>
                  <a:cubicBezTo>
                    <a:pt x="1614" y="7245"/>
                    <a:pt x="1651" y="7212"/>
                    <a:pt x="1669" y="7141"/>
                  </a:cubicBezTo>
                  <a:lnTo>
                    <a:pt x="1669" y="6941"/>
                  </a:lnTo>
                  <a:cubicBezTo>
                    <a:pt x="1869" y="6674"/>
                    <a:pt x="1635" y="6307"/>
                    <a:pt x="1836" y="6073"/>
                  </a:cubicBezTo>
                  <a:cubicBezTo>
                    <a:pt x="2202" y="5406"/>
                    <a:pt x="2136" y="4639"/>
                    <a:pt x="2303" y="3938"/>
                  </a:cubicBezTo>
                  <a:cubicBezTo>
                    <a:pt x="2303" y="2704"/>
                    <a:pt x="2803" y="1503"/>
                    <a:pt x="2503" y="269"/>
                  </a:cubicBezTo>
                  <a:cubicBezTo>
                    <a:pt x="2387" y="73"/>
                    <a:pt x="2292" y="1"/>
                    <a:pt x="2211" y="1"/>
                  </a:cubicBezTo>
                  <a:close/>
                </a:path>
              </a:pathLst>
            </a:custGeom>
            <a:solidFill>
              <a:srgbClr val="95E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442"/>
            <p:cNvSpPr/>
            <p:nvPr/>
          </p:nvSpPr>
          <p:spPr>
            <a:xfrm>
              <a:off x="4747725" y="2533100"/>
              <a:ext cx="141800" cy="95075"/>
            </a:xfrm>
            <a:custGeom>
              <a:avLst/>
              <a:gdLst/>
              <a:ahLst/>
              <a:cxnLst/>
              <a:rect l="l" t="t" r="r" b="b"/>
              <a:pathLst>
                <a:path w="5672" h="3803" extrusionOk="0">
                  <a:moveTo>
                    <a:pt x="5671" y="0"/>
                  </a:moveTo>
                  <a:cubicBezTo>
                    <a:pt x="5204" y="100"/>
                    <a:pt x="4771" y="167"/>
                    <a:pt x="4337" y="300"/>
                  </a:cubicBezTo>
                  <a:cubicBezTo>
                    <a:pt x="3536" y="567"/>
                    <a:pt x="2803" y="967"/>
                    <a:pt x="2102" y="1434"/>
                  </a:cubicBezTo>
                  <a:cubicBezTo>
                    <a:pt x="1468" y="1835"/>
                    <a:pt x="1368" y="1968"/>
                    <a:pt x="601" y="2168"/>
                  </a:cubicBezTo>
                  <a:cubicBezTo>
                    <a:pt x="167" y="2268"/>
                    <a:pt x="67" y="2569"/>
                    <a:pt x="1" y="2935"/>
                  </a:cubicBezTo>
                  <a:cubicBezTo>
                    <a:pt x="1" y="2969"/>
                    <a:pt x="67" y="3002"/>
                    <a:pt x="67" y="3069"/>
                  </a:cubicBezTo>
                  <a:cubicBezTo>
                    <a:pt x="134" y="3202"/>
                    <a:pt x="134" y="3302"/>
                    <a:pt x="201" y="3402"/>
                  </a:cubicBezTo>
                  <a:cubicBezTo>
                    <a:pt x="267" y="3569"/>
                    <a:pt x="301" y="3736"/>
                    <a:pt x="468" y="3803"/>
                  </a:cubicBezTo>
                  <a:cubicBezTo>
                    <a:pt x="434" y="3202"/>
                    <a:pt x="768" y="2902"/>
                    <a:pt x="1335" y="2702"/>
                  </a:cubicBezTo>
                  <a:cubicBezTo>
                    <a:pt x="1439" y="2664"/>
                    <a:pt x="1526" y="2647"/>
                    <a:pt x="1600" y="2647"/>
                  </a:cubicBezTo>
                  <a:cubicBezTo>
                    <a:pt x="1974" y="2647"/>
                    <a:pt x="2002" y="3079"/>
                    <a:pt x="2169" y="3302"/>
                  </a:cubicBezTo>
                  <a:cubicBezTo>
                    <a:pt x="2236" y="3369"/>
                    <a:pt x="2302" y="3369"/>
                    <a:pt x="2402" y="3369"/>
                  </a:cubicBezTo>
                  <a:cubicBezTo>
                    <a:pt x="2602" y="2602"/>
                    <a:pt x="3336" y="2702"/>
                    <a:pt x="3803" y="2402"/>
                  </a:cubicBezTo>
                  <a:lnTo>
                    <a:pt x="4003" y="2168"/>
                  </a:lnTo>
                  <a:cubicBezTo>
                    <a:pt x="4504" y="1401"/>
                    <a:pt x="5138" y="734"/>
                    <a:pt x="5671" y="0"/>
                  </a:cubicBezTo>
                  <a:close/>
                </a:path>
              </a:pathLst>
            </a:custGeom>
            <a:solidFill>
              <a:srgbClr val="CDBE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442"/>
            <p:cNvSpPr/>
            <p:nvPr/>
          </p:nvSpPr>
          <p:spPr>
            <a:xfrm>
              <a:off x="4759475" y="2436125"/>
              <a:ext cx="27475" cy="21675"/>
            </a:xfrm>
            <a:custGeom>
              <a:avLst/>
              <a:gdLst/>
              <a:ahLst/>
              <a:cxnLst/>
              <a:rect l="l" t="t" r="r" b="b"/>
              <a:pathLst>
                <a:path w="1099" h="867" extrusionOk="0">
                  <a:moveTo>
                    <a:pt x="500" y="0"/>
                  </a:moveTo>
                  <a:cubicBezTo>
                    <a:pt x="107" y="0"/>
                    <a:pt x="1" y="281"/>
                    <a:pt x="31" y="643"/>
                  </a:cubicBezTo>
                  <a:cubicBezTo>
                    <a:pt x="198" y="677"/>
                    <a:pt x="331" y="777"/>
                    <a:pt x="531" y="844"/>
                  </a:cubicBezTo>
                  <a:cubicBezTo>
                    <a:pt x="591" y="859"/>
                    <a:pt x="653" y="867"/>
                    <a:pt x="713" y="867"/>
                  </a:cubicBezTo>
                  <a:cubicBezTo>
                    <a:pt x="918" y="867"/>
                    <a:pt x="1098" y="769"/>
                    <a:pt x="1098" y="510"/>
                  </a:cubicBezTo>
                  <a:cubicBezTo>
                    <a:pt x="1098" y="243"/>
                    <a:pt x="932" y="76"/>
                    <a:pt x="631" y="10"/>
                  </a:cubicBezTo>
                  <a:cubicBezTo>
                    <a:pt x="584" y="3"/>
                    <a:pt x="540" y="0"/>
                    <a:pt x="500" y="0"/>
                  </a:cubicBezTo>
                  <a:close/>
                </a:path>
              </a:pathLst>
            </a:custGeom>
            <a:solidFill>
              <a:srgbClr val="D1C4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442"/>
            <p:cNvSpPr/>
            <p:nvPr/>
          </p:nvSpPr>
          <p:spPr>
            <a:xfrm>
              <a:off x="4920350" y="2504300"/>
              <a:ext cx="1700" cy="2125"/>
            </a:xfrm>
            <a:custGeom>
              <a:avLst/>
              <a:gdLst/>
              <a:ahLst/>
              <a:cxnLst/>
              <a:rect l="l" t="t" r="r" b="b"/>
              <a:pathLst>
                <a:path w="68" h="85" extrusionOk="0">
                  <a:moveTo>
                    <a:pt x="12" y="0"/>
                  </a:moveTo>
                  <a:cubicBezTo>
                    <a:pt x="5" y="0"/>
                    <a:pt x="1" y="14"/>
                    <a:pt x="1" y="51"/>
                  </a:cubicBezTo>
                  <a:cubicBezTo>
                    <a:pt x="1" y="51"/>
                    <a:pt x="34" y="85"/>
                    <a:pt x="67" y="85"/>
                  </a:cubicBezTo>
                  <a:cubicBezTo>
                    <a:pt x="46" y="42"/>
                    <a:pt x="25" y="0"/>
                    <a:pt x="12" y="0"/>
                  </a:cubicBezTo>
                  <a:close/>
                </a:path>
              </a:pathLst>
            </a:custGeom>
            <a:solidFill>
              <a:srgbClr val="E7DF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442"/>
            <p:cNvSpPr/>
            <p:nvPr/>
          </p:nvSpPr>
          <p:spPr>
            <a:xfrm>
              <a:off x="4738550" y="2597300"/>
              <a:ext cx="4200" cy="5025"/>
            </a:xfrm>
            <a:custGeom>
              <a:avLst/>
              <a:gdLst/>
              <a:ahLst/>
              <a:cxnLst/>
              <a:rect l="l" t="t" r="r" b="b"/>
              <a:pathLst>
                <a:path w="168" h="201" extrusionOk="0">
                  <a:moveTo>
                    <a:pt x="167" y="1"/>
                  </a:moveTo>
                  <a:cubicBezTo>
                    <a:pt x="1" y="67"/>
                    <a:pt x="1" y="134"/>
                    <a:pt x="167" y="201"/>
                  </a:cubicBezTo>
                  <a:lnTo>
                    <a:pt x="167" y="1"/>
                  </a:lnTo>
                  <a:close/>
                </a:path>
              </a:pathLst>
            </a:custGeom>
            <a:solidFill>
              <a:srgbClr val="DDD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442"/>
            <p:cNvSpPr/>
            <p:nvPr/>
          </p:nvSpPr>
          <p:spPr>
            <a:xfrm>
              <a:off x="4742725" y="2607300"/>
              <a:ext cx="7525" cy="5875"/>
            </a:xfrm>
            <a:custGeom>
              <a:avLst/>
              <a:gdLst/>
              <a:ahLst/>
              <a:cxnLst/>
              <a:rect l="l" t="t" r="r" b="b"/>
              <a:pathLst>
                <a:path w="301" h="235" extrusionOk="0">
                  <a:moveTo>
                    <a:pt x="0" y="1"/>
                  </a:moveTo>
                  <a:lnTo>
                    <a:pt x="201" y="234"/>
                  </a:lnTo>
                  <a:cubicBezTo>
                    <a:pt x="267" y="234"/>
                    <a:pt x="267" y="234"/>
                    <a:pt x="267" y="134"/>
                  </a:cubicBezTo>
                  <a:cubicBezTo>
                    <a:pt x="301" y="101"/>
                    <a:pt x="267" y="68"/>
                    <a:pt x="201" y="1"/>
                  </a:cubicBezTo>
                  <a:close/>
                </a:path>
              </a:pathLst>
            </a:custGeom>
            <a:solidFill>
              <a:srgbClr val="DDDC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442"/>
            <p:cNvSpPr/>
            <p:nvPr/>
          </p:nvSpPr>
          <p:spPr>
            <a:xfrm>
              <a:off x="4791100" y="2652350"/>
              <a:ext cx="21700" cy="17525"/>
            </a:xfrm>
            <a:custGeom>
              <a:avLst/>
              <a:gdLst/>
              <a:ahLst/>
              <a:cxnLst/>
              <a:rect l="l" t="t" r="r" b="b"/>
              <a:pathLst>
                <a:path w="868" h="701" extrusionOk="0">
                  <a:moveTo>
                    <a:pt x="867" y="33"/>
                  </a:moveTo>
                  <a:cubicBezTo>
                    <a:pt x="567" y="134"/>
                    <a:pt x="267" y="0"/>
                    <a:pt x="0" y="200"/>
                  </a:cubicBezTo>
                  <a:cubicBezTo>
                    <a:pt x="100" y="534"/>
                    <a:pt x="434" y="534"/>
                    <a:pt x="701" y="701"/>
                  </a:cubicBezTo>
                  <a:cubicBezTo>
                    <a:pt x="767" y="500"/>
                    <a:pt x="834" y="267"/>
                    <a:pt x="867" y="33"/>
                  </a:cubicBezTo>
                  <a:close/>
                </a:path>
              </a:pathLst>
            </a:custGeom>
            <a:solidFill>
              <a:srgbClr val="DB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442"/>
            <p:cNvSpPr/>
            <p:nvPr/>
          </p:nvSpPr>
          <p:spPr>
            <a:xfrm>
              <a:off x="4824450" y="2638175"/>
              <a:ext cx="5025" cy="5025"/>
            </a:xfrm>
            <a:custGeom>
              <a:avLst/>
              <a:gdLst/>
              <a:ahLst/>
              <a:cxnLst/>
              <a:rect l="l" t="t" r="r" b="b"/>
              <a:pathLst>
                <a:path w="201" h="201" extrusionOk="0">
                  <a:moveTo>
                    <a:pt x="201" y="0"/>
                  </a:moveTo>
                  <a:cubicBezTo>
                    <a:pt x="101" y="33"/>
                    <a:pt x="67" y="100"/>
                    <a:pt x="0" y="200"/>
                  </a:cubicBezTo>
                  <a:lnTo>
                    <a:pt x="201" y="0"/>
                  </a:lnTo>
                  <a:close/>
                </a:path>
              </a:pathLst>
            </a:custGeom>
            <a:solidFill>
              <a:srgbClr val="E7DF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442"/>
            <p:cNvSpPr/>
            <p:nvPr/>
          </p:nvSpPr>
          <p:spPr>
            <a:xfrm>
              <a:off x="4192325" y="2543475"/>
              <a:ext cx="512900" cy="585175"/>
            </a:xfrm>
            <a:custGeom>
              <a:avLst/>
              <a:gdLst/>
              <a:ahLst/>
              <a:cxnLst/>
              <a:rect l="l" t="t" r="r" b="b"/>
              <a:pathLst>
                <a:path w="20516" h="23407" extrusionOk="0">
                  <a:moveTo>
                    <a:pt x="17380" y="3888"/>
                  </a:moveTo>
                  <a:cubicBezTo>
                    <a:pt x="17438" y="3953"/>
                    <a:pt x="17488" y="4021"/>
                    <a:pt x="17532" y="4091"/>
                  </a:cubicBezTo>
                  <a:lnTo>
                    <a:pt x="17532" y="4091"/>
                  </a:lnTo>
                  <a:cubicBezTo>
                    <a:pt x="17487" y="4024"/>
                    <a:pt x="17437" y="3957"/>
                    <a:pt x="17380" y="3888"/>
                  </a:cubicBezTo>
                  <a:close/>
                  <a:moveTo>
                    <a:pt x="12860" y="0"/>
                  </a:moveTo>
                  <a:cubicBezTo>
                    <a:pt x="12785" y="0"/>
                    <a:pt x="12712" y="25"/>
                    <a:pt x="12643" y="85"/>
                  </a:cubicBezTo>
                  <a:cubicBezTo>
                    <a:pt x="12343" y="352"/>
                    <a:pt x="12510" y="719"/>
                    <a:pt x="12576" y="1019"/>
                  </a:cubicBezTo>
                  <a:cubicBezTo>
                    <a:pt x="12576" y="1053"/>
                    <a:pt x="12576" y="1119"/>
                    <a:pt x="12643" y="1153"/>
                  </a:cubicBezTo>
                  <a:lnTo>
                    <a:pt x="12743" y="1386"/>
                  </a:lnTo>
                  <a:cubicBezTo>
                    <a:pt x="12810" y="1486"/>
                    <a:pt x="12810" y="1586"/>
                    <a:pt x="12810" y="1720"/>
                  </a:cubicBezTo>
                  <a:cubicBezTo>
                    <a:pt x="12743" y="1753"/>
                    <a:pt x="12710" y="1853"/>
                    <a:pt x="12676" y="1887"/>
                  </a:cubicBezTo>
                  <a:cubicBezTo>
                    <a:pt x="12543" y="1987"/>
                    <a:pt x="12476" y="1987"/>
                    <a:pt x="12343" y="1987"/>
                  </a:cubicBezTo>
                  <a:cubicBezTo>
                    <a:pt x="12209" y="1987"/>
                    <a:pt x="12143" y="1987"/>
                    <a:pt x="12009" y="1953"/>
                  </a:cubicBezTo>
                  <a:lnTo>
                    <a:pt x="11909" y="1887"/>
                  </a:lnTo>
                  <a:cubicBezTo>
                    <a:pt x="11876" y="1853"/>
                    <a:pt x="11809" y="1820"/>
                    <a:pt x="11742" y="1753"/>
                  </a:cubicBezTo>
                  <a:cubicBezTo>
                    <a:pt x="11709" y="1720"/>
                    <a:pt x="11676" y="1687"/>
                    <a:pt x="11676" y="1586"/>
                  </a:cubicBezTo>
                  <a:cubicBezTo>
                    <a:pt x="11676" y="1486"/>
                    <a:pt x="11709" y="1386"/>
                    <a:pt x="11742" y="1320"/>
                  </a:cubicBezTo>
                  <a:cubicBezTo>
                    <a:pt x="11809" y="1220"/>
                    <a:pt x="11843" y="1186"/>
                    <a:pt x="11876" y="1119"/>
                  </a:cubicBezTo>
                  <a:cubicBezTo>
                    <a:pt x="12043" y="753"/>
                    <a:pt x="12043" y="452"/>
                    <a:pt x="11676" y="319"/>
                  </a:cubicBezTo>
                  <a:cubicBezTo>
                    <a:pt x="11619" y="298"/>
                    <a:pt x="11563" y="289"/>
                    <a:pt x="11510" y="289"/>
                  </a:cubicBezTo>
                  <a:cubicBezTo>
                    <a:pt x="11222" y="289"/>
                    <a:pt x="11003" y="566"/>
                    <a:pt x="10975" y="819"/>
                  </a:cubicBezTo>
                  <a:cubicBezTo>
                    <a:pt x="10642" y="2554"/>
                    <a:pt x="9508" y="3755"/>
                    <a:pt x="8307" y="4922"/>
                  </a:cubicBezTo>
                  <a:cubicBezTo>
                    <a:pt x="8006" y="5222"/>
                    <a:pt x="7973" y="5656"/>
                    <a:pt x="8140" y="6023"/>
                  </a:cubicBezTo>
                  <a:cubicBezTo>
                    <a:pt x="8460" y="6662"/>
                    <a:pt x="8197" y="7026"/>
                    <a:pt x="7529" y="7026"/>
                  </a:cubicBezTo>
                  <a:cubicBezTo>
                    <a:pt x="7500" y="7026"/>
                    <a:pt x="7470" y="7025"/>
                    <a:pt x="7439" y="7024"/>
                  </a:cubicBezTo>
                  <a:cubicBezTo>
                    <a:pt x="7388" y="7022"/>
                    <a:pt x="7338" y="7021"/>
                    <a:pt x="7290" y="7021"/>
                  </a:cubicBezTo>
                  <a:cubicBezTo>
                    <a:pt x="6243" y="7021"/>
                    <a:pt x="5940" y="7377"/>
                    <a:pt x="5972" y="8525"/>
                  </a:cubicBezTo>
                  <a:cubicBezTo>
                    <a:pt x="5371" y="7924"/>
                    <a:pt x="4270" y="8191"/>
                    <a:pt x="4104" y="7057"/>
                  </a:cubicBezTo>
                  <a:cubicBezTo>
                    <a:pt x="4069" y="6935"/>
                    <a:pt x="3952" y="6886"/>
                    <a:pt x="3815" y="6886"/>
                  </a:cubicBezTo>
                  <a:cubicBezTo>
                    <a:pt x="3690" y="6886"/>
                    <a:pt x="3548" y="6927"/>
                    <a:pt x="3437" y="6990"/>
                  </a:cubicBezTo>
                  <a:cubicBezTo>
                    <a:pt x="2836" y="7257"/>
                    <a:pt x="2369" y="7691"/>
                    <a:pt x="2603" y="8491"/>
                  </a:cubicBezTo>
                  <a:cubicBezTo>
                    <a:pt x="2703" y="8925"/>
                    <a:pt x="2736" y="9459"/>
                    <a:pt x="2736" y="9926"/>
                  </a:cubicBezTo>
                  <a:cubicBezTo>
                    <a:pt x="2413" y="9845"/>
                    <a:pt x="2155" y="9656"/>
                    <a:pt x="1875" y="9656"/>
                  </a:cubicBezTo>
                  <a:cubicBezTo>
                    <a:pt x="1808" y="9656"/>
                    <a:pt x="1739" y="9667"/>
                    <a:pt x="1669" y="9692"/>
                  </a:cubicBezTo>
                  <a:cubicBezTo>
                    <a:pt x="1135" y="10026"/>
                    <a:pt x="968" y="10493"/>
                    <a:pt x="1068" y="11060"/>
                  </a:cubicBezTo>
                  <a:cubicBezTo>
                    <a:pt x="1502" y="11827"/>
                    <a:pt x="1402" y="12694"/>
                    <a:pt x="1302" y="13395"/>
                  </a:cubicBezTo>
                  <a:cubicBezTo>
                    <a:pt x="935" y="15496"/>
                    <a:pt x="701" y="17665"/>
                    <a:pt x="168" y="19699"/>
                  </a:cubicBezTo>
                  <a:cubicBezTo>
                    <a:pt x="1" y="20200"/>
                    <a:pt x="1" y="20734"/>
                    <a:pt x="701" y="20900"/>
                  </a:cubicBezTo>
                  <a:cubicBezTo>
                    <a:pt x="2236" y="21301"/>
                    <a:pt x="3837" y="21367"/>
                    <a:pt x="5438" y="21668"/>
                  </a:cubicBezTo>
                  <a:cubicBezTo>
                    <a:pt x="6138" y="21768"/>
                    <a:pt x="6872" y="21701"/>
                    <a:pt x="7606" y="22001"/>
                  </a:cubicBezTo>
                  <a:cubicBezTo>
                    <a:pt x="7921" y="22344"/>
                    <a:pt x="8333" y="22369"/>
                    <a:pt x="8760" y="22369"/>
                  </a:cubicBezTo>
                  <a:cubicBezTo>
                    <a:pt x="8831" y="22369"/>
                    <a:pt x="8902" y="22368"/>
                    <a:pt x="8974" y="22368"/>
                  </a:cubicBezTo>
                  <a:cubicBezTo>
                    <a:pt x="10241" y="22568"/>
                    <a:pt x="11576" y="22602"/>
                    <a:pt x="12877" y="23002"/>
                  </a:cubicBezTo>
                  <a:cubicBezTo>
                    <a:pt x="13811" y="23169"/>
                    <a:pt x="14678" y="23269"/>
                    <a:pt x="15545" y="23269"/>
                  </a:cubicBezTo>
                  <a:cubicBezTo>
                    <a:pt x="15679" y="23335"/>
                    <a:pt x="15745" y="23335"/>
                    <a:pt x="15879" y="23335"/>
                  </a:cubicBezTo>
                  <a:cubicBezTo>
                    <a:pt x="16037" y="23324"/>
                    <a:pt x="16195" y="23319"/>
                    <a:pt x="16351" y="23319"/>
                  </a:cubicBezTo>
                  <a:cubicBezTo>
                    <a:pt x="17033" y="23319"/>
                    <a:pt x="17704" y="23407"/>
                    <a:pt x="18389" y="23407"/>
                  </a:cubicBezTo>
                  <a:cubicBezTo>
                    <a:pt x="18475" y="23407"/>
                    <a:pt x="18561" y="23405"/>
                    <a:pt x="18647" y="23402"/>
                  </a:cubicBezTo>
                  <a:cubicBezTo>
                    <a:pt x="19214" y="23369"/>
                    <a:pt x="19882" y="23269"/>
                    <a:pt x="19848" y="22535"/>
                  </a:cubicBezTo>
                  <a:cubicBezTo>
                    <a:pt x="19815" y="20867"/>
                    <a:pt x="20215" y="19199"/>
                    <a:pt x="19982" y="17531"/>
                  </a:cubicBezTo>
                  <a:cubicBezTo>
                    <a:pt x="19681" y="16831"/>
                    <a:pt x="19815" y="15997"/>
                    <a:pt x="19548" y="15363"/>
                  </a:cubicBezTo>
                  <a:cubicBezTo>
                    <a:pt x="19081" y="14229"/>
                    <a:pt x="19148" y="13362"/>
                    <a:pt x="20082" y="12528"/>
                  </a:cubicBezTo>
                  <a:cubicBezTo>
                    <a:pt x="20515" y="12194"/>
                    <a:pt x="20349" y="11861"/>
                    <a:pt x="19848" y="11694"/>
                  </a:cubicBezTo>
                  <a:cubicBezTo>
                    <a:pt x="18681" y="11327"/>
                    <a:pt x="18514" y="11160"/>
                    <a:pt x="18714" y="9992"/>
                  </a:cubicBezTo>
                  <a:cubicBezTo>
                    <a:pt x="18881" y="9159"/>
                    <a:pt x="18381" y="8491"/>
                    <a:pt x="18247" y="7724"/>
                  </a:cubicBezTo>
                  <a:cubicBezTo>
                    <a:pt x="18180" y="7257"/>
                    <a:pt x="17680" y="7324"/>
                    <a:pt x="17346" y="7157"/>
                  </a:cubicBezTo>
                  <a:cubicBezTo>
                    <a:pt x="16746" y="6857"/>
                    <a:pt x="16879" y="6423"/>
                    <a:pt x="17246" y="6023"/>
                  </a:cubicBezTo>
                  <a:cubicBezTo>
                    <a:pt x="17706" y="5510"/>
                    <a:pt x="17946" y="4953"/>
                    <a:pt x="17667" y="4334"/>
                  </a:cubicBezTo>
                  <a:lnTo>
                    <a:pt x="17667" y="4334"/>
                  </a:lnTo>
                  <a:cubicBezTo>
                    <a:pt x="17776" y="4548"/>
                    <a:pt x="17872" y="4752"/>
                    <a:pt x="18047" y="4889"/>
                  </a:cubicBezTo>
                  <a:cubicBezTo>
                    <a:pt x="18163" y="4985"/>
                    <a:pt x="18367" y="5081"/>
                    <a:pt x="18519" y="5081"/>
                  </a:cubicBezTo>
                  <a:cubicBezTo>
                    <a:pt x="18631" y="5081"/>
                    <a:pt x="18714" y="5030"/>
                    <a:pt x="18714" y="4889"/>
                  </a:cubicBezTo>
                  <a:cubicBezTo>
                    <a:pt x="18747" y="3888"/>
                    <a:pt x="19848" y="3088"/>
                    <a:pt x="19315" y="1987"/>
                  </a:cubicBezTo>
                  <a:cubicBezTo>
                    <a:pt x="17980" y="1153"/>
                    <a:pt x="16479" y="586"/>
                    <a:pt x="14978" y="185"/>
                  </a:cubicBezTo>
                  <a:lnTo>
                    <a:pt x="14745" y="185"/>
                  </a:lnTo>
                  <a:cubicBezTo>
                    <a:pt x="14551" y="495"/>
                    <a:pt x="14335" y="693"/>
                    <a:pt x="14083" y="693"/>
                  </a:cubicBezTo>
                  <a:cubicBezTo>
                    <a:pt x="13901" y="693"/>
                    <a:pt x="13701" y="590"/>
                    <a:pt x="13477" y="352"/>
                  </a:cubicBezTo>
                  <a:cubicBezTo>
                    <a:pt x="13304" y="204"/>
                    <a:pt x="13076" y="0"/>
                    <a:pt x="12860" y="0"/>
                  </a:cubicBezTo>
                  <a:close/>
                </a:path>
              </a:pathLst>
            </a:custGeom>
            <a:solidFill>
              <a:srgbClr val="E2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442"/>
            <p:cNvSpPr/>
            <p:nvPr/>
          </p:nvSpPr>
          <p:spPr>
            <a:xfrm>
              <a:off x="4071400" y="2459700"/>
              <a:ext cx="215200" cy="360750"/>
            </a:xfrm>
            <a:custGeom>
              <a:avLst/>
              <a:gdLst/>
              <a:ahLst/>
              <a:cxnLst/>
              <a:rect l="l" t="t" r="r" b="b"/>
              <a:pathLst>
                <a:path w="8608" h="14430" extrusionOk="0">
                  <a:moveTo>
                    <a:pt x="5538" y="1"/>
                  </a:moveTo>
                  <a:cubicBezTo>
                    <a:pt x="5338" y="67"/>
                    <a:pt x="5338" y="234"/>
                    <a:pt x="5305" y="368"/>
                  </a:cubicBezTo>
                  <a:cubicBezTo>
                    <a:pt x="5205" y="534"/>
                    <a:pt x="4504" y="1235"/>
                    <a:pt x="4437" y="1235"/>
                  </a:cubicBezTo>
                  <a:cubicBezTo>
                    <a:pt x="4101" y="1210"/>
                    <a:pt x="3769" y="1176"/>
                    <a:pt x="3446" y="1176"/>
                  </a:cubicBezTo>
                  <a:cubicBezTo>
                    <a:pt x="2907" y="1176"/>
                    <a:pt x="2395" y="1272"/>
                    <a:pt x="1936" y="1668"/>
                  </a:cubicBezTo>
                  <a:cubicBezTo>
                    <a:pt x="1886" y="1685"/>
                    <a:pt x="1811" y="1693"/>
                    <a:pt x="1731" y="1693"/>
                  </a:cubicBezTo>
                  <a:cubicBezTo>
                    <a:pt x="1652" y="1693"/>
                    <a:pt x="1569" y="1685"/>
                    <a:pt x="1502" y="1668"/>
                  </a:cubicBezTo>
                  <a:cubicBezTo>
                    <a:pt x="1375" y="1605"/>
                    <a:pt x="1271" y="1578"/>
                    <a:pt x="1184" y="1578"/>
                  </a:cubicBezTo>
                  <a:cubicBezTo>
                    <a:pt x="903" y="1578"/>
                    <a:pt x="795" y="1863"/>
                    <a:pt x="668" y="2169"/>
                  </a:cubicBezTo>
                  <a:cubicBezTo>
                    <a:pt x="668" y="2202"/>
                    <a:pt x="701" y="2236"/>
                    <a:pt x="701" y="2302"/>
                  </a:cubicBezTo>
                  <a:cubicBezTo>
                    <a:pt x="1302" y="2703"/>
                    <a:pt x="1469" y="3903"/>
                    <a:pt x="935" y="4304"/>
                  </a:cubicBezTo>
                  <a:cubicBezTo>
                    <a:pt x="301" y="4737"/>
                    <a:pt x="134" y="5371"/>
                    <a:pt x="101" y="6038"/>
                  </a:cubicBezTo>
                  <a:cubicBezTo>
                    <a:pt x="1" y="7139"/>
                    <a:pt x="335" y="8840"/>
                    <a:pt x="835" y="10074"/>
                  </a:cubicBezTo>
                  <a:cubicBezTo>
                    <a:pt x="935" y="10308"/>
                    <a:pt x="935" y="10508"/>
                    <a:pt x="968" y="10708"/>
                  </a:cubicBezTo>
                  <a:cubicBezTo>
                    <a:pt x="1369" y="12176"/>
                    <a:pt x="1269" y="13944"/>
                    <a:pt x="3337" y="14278"/>
                  </a:cubicBezTo>
                  <a:cubicBezTo>
                    <a:pt x="3445" y="14331"/>
                    <a:pt x="3574" y="14429"/>
                    <a:pt x="3655" y="14429"/>
                  </a:cubicBezTo>
                  <a:cubicBezTo>
                    <a:pt x="3674" y="14429"/>
                    <a:pt x="3691" y="14424"/>
                    <a:pt x="3704" y="14411"/>
                  </a:cubicBezTo>
                  <a:cubicBezTo>
                    <a:pt x="3959" y="14272"/>
                    <a:pt x="4214" y="14225"/>
                    <a:pt x="4467" y="14225"/>
                  </a:cubicBezTo>
                  <a:cubicBezTo>
                    <a:pt x="4943" y="14225"/>
                    <a:pt x="5415" y="14389"/>
                    <a:pt x="5872" y="14411"/>
                  </a:cubicBezTo>
                  <a:cubicBezTo>
                    <a:pt x="6172" y="14044"/>
                    <a:pt x="6139" y="13510"/>
                    <a:pt x="6506" y="13143"/>
                  </a:cubicBezTo>
                  <a:cubicBezTo>
                    <a:pt x="6806" y="13010"/>
                    <a:pt x="6939" y="12743"/>
                    <a:pt x="6939" y="12510"/>
                  </a:cubicBezTo>
                  <a:lnTo>
                    <a:pt x="6939" y="12009"/>
                  </a:lnTo>
                  <a:cubicBezTo>
                    <a:pt x="6939" y="11576"/>
                    <a:pt x="6973" y="11175"/>
                    <a:pt x="7039" y="10742"/>
                  </a:cubicBezTo>
                  <a:cubicBezTo>
                    <a:pt x="7606" y="7906"/>
                    <a:pt x="7940" y="5071"/>
                    <a:pt x="8340" y="2236"/>
                  </a:cubicBezTo>
                  <a:cubicBezTo>
                    <a:pt x="8440" y="1869"/>
                    <a:pt x="8607" y="1402"/>
                    <a:pt x="8107" y="1135"/>
                  </a:cubicBezTo>
                  <a:cubicBezTo>
                    <a:pt x="7139" y="1035"/>
                    <a:pt x="6139" y="901"/>
                    <a:pt x="5538" y="1"/>
                  </a:cubicBezTo>
                  <a:close/>
                </a:path>
              </a:pathLst>
            </a:custGeom>
            <a:solidFill>
              <a:srgbClr val="DCE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442"/>
            <p:cNvSpPr/>
            <p:nvPr/>
          </p:nvSpPr>
          <p:spPr>
            <a:xfrm>
              <a:off x="4234025" y="2466725"/>
              <a:ext cx="327750" cy="339300"/>
            </a:xfrm>
            <a:custGeom>
              <a:avLst/>
              <a:gdLst/>
              <a:ahLst/>
              <a:cxnLst/>
              <a:rect l="l" t="t" r="r" b="b"/>
              <a:pathLst>
                <a:path w="13110" h="13572" extrusionOk="0">
                  <a:moveTo>
                    <a:pt x="2328" y="0"/>
                  </a:moveTo>
                  <a:cubicBezTo>
                    <a:pt x="2001" y="0"/>
                    <a:pt x="1924" y="184"/>
                    <a:pt x="1668" y="787"/>
                  </a:cubicBezTo>
                  <a:cubicBezTo>
                    <a:pt x="1668" y="887"/>
                    <a:pt x="1769" y="1021"/>
                    <a:pt x="1769" y="1087"/>
                  </a:cubicBezTo>
                  <a:cubicBezTo>
                    <a:pt x="1668" y="2622"/>
                    <a:pt x="1302" y="4089"/>
                    <a:pt x="1135" y="5624"/>
                  </a:cubicBezTo>
                  <a:cubicBezTo>
                    <a:pt x="1001" y="6891"/>
                    <a:pt x="701" y="8126"/>
                    <a:pt x="501" y="9393"/>
                  </a:cubicBezTo>
                  <a:cubicBezTo>
                    <a:pt x="368" y="10194"/>
                    <a:pt x="1" y="10928"/>
                    <a:pt x="201" y="11762"/>
                  </a:cubicBezTo>
                  <a:cubicBezTo>
                    <a:pt x="801" y="11895"/>
                    <a:pt x="301" y="12062"/>
                    <a:pt x="201" y="12195"/>
                  </a:cubicBezTo>
                  <a:cubicBezTo>
                    <a:pt x="201" y="12429"/>
                    <a:pt x="101" y="12629"/>
                    <a:pt x="1" y="12862"/>
                  </a:cubicBezTo>
                  <a:cubicBezTo>
                    <a:pt x="267" y="13062"/>
                    <a:pt x="768" y="12929"/>
                    <a:pt x="935" y="13363"/>
                  </a:cubicBezTo>
                  <a:cubicBezTo>
                    <a:pt x="962" y="13502"/>
                    <a:pt x="1013" y="13571"/>
                    <a:pt x="1126" y="13571"/>
                  </a:cubicBezTo>
                  <a:cubicBezTo>
                    <a:pt x="1149" y="13571"/>
                    <a:pt x="1174" y="13568"/>
                    <a:pt x="1201" y="13563"/>
                  </a:cubicBezTo>
                  <a:cubicBezTo>
                    <a:pt x="1435" y="13529"/>
                    <a:pt x="1435" y="13363"/>
                    <a:pt x="1368" y="13129"/>
                  </a:cubicBezTo>
                  <a:cubicBezTo>
                    <a:pt x="1201" y="12562"/>
                    <a:pt x="1335" y="11895"/>
                    <a:pt x="1101" y="11261"/>
                  </a:cubicBezTo>
                  <a:cubicBezTo>
                    <a:pt x="968" y="10861"/>
                    <a:pt x="1468" y="10227"/>
                    <a:pt x="2002" y="10194"/>
                  </a:cubicBezTo>
                  <a:cubicBezTo>
                    <a:pt x="2037" y="10189"/>
                    <a:pt x="2069" y="10187"/>
                    <a:pt x="2099" y="10187"/>
                  </a:cubicBezTo>
                  <a:cubicBezTo>
                    <a:pt x="2502" y="10187"/>
                    <a:pt x="2498" y="10586"/>
                    <a:pt x="2436" y="10928"/>
                  </a:cubicBezTo>
                  <a:cubicBezTo>
                    <a:pt x="2347" y="11311"/>
                    <a:pt x="2624" y="11434"/>
                    <a:pt x="2851" y="11434"/>
                  </a:cubicBezTo>
                  <a:cubicBezTo>
                    <a:pt x="2881" y="11434"/>
                    <a:pt x="2909" y="11432"/>
                    <a:pt x="2936" y="11428"/>
                  </a:cubicBezTo>
                  <a:cubicBezTo>
                    <a:pt x="3097" y="11374"/>
                    <a:pt x="3241" y="11341"/>
                    <a:pt x="3368" y="11341"/>
                  </a:cubicBezTo>
                  <a:cubicBezTo>
                    <a:pt x="3637" y="11341"/>
                    <a:pt x="3834" y="11488"/>
                    <a:pt x="3970" y="11895"/>
                  </a:cubicBezTo>
                  <a:cubicBezTo>
                    <a:pt x="4026" y="12021"/>
                    <a:pt x="4106" y="12071"/>
                    <a:pt x="4197" y="12071"/>
                  </a:cubicBezTo>
                  <a:cubicBezTo>
                    <a:pt x="4322" y="12071"/>
                    <a:pt x="4469" y="11977"/>
                    <a:pt x="4604" y="11862"/>
                  </a:cubicBezTo>
                  <a:cubicBezTo>
                    <a:pt x="4771" y="11695"/>
                    <a:pt x="5004" y="11461"/>
                    <a:pt x="4637" y="11261"/>
                  </a:cubicBezTo>
                  <a:cubicBezTo>
                    <a:pt x="4537" y="11228"/>
                    <a:pt x="4370" y="11194"/>
                    <a:pt x="4370" y="11094"/>
                  </a:cubicBezTo>
                  <a:cubicBezTo>
                    <a:pt x="4343" y="10690"/>
                    <a:pt x="4839" y="10286"/>
                    <a:pt x="5259" y="10286"/>
                  </a:cubicBezTo>
                  <a:cubicBezTo>
                    <a:pt x="5359" y="10286"/>
                    <a:pt x="5454" y="10309"/>
                    <a:pt x="5538" y="10361"/>
                  </a:cubicBezTo>
                  <a:cubicBezTo>
                    <a:pt x="5711" y="10457"/>
                    <a:pt x="5907" y="10553"/>
                    <a:pt x="6073" y="10553"/>
                  </a:cubicBezTo>
                  <a:cubicBezTo>
                    <a:pt x="6195" y="10553"/>
                    <a:pt x="6301" y="10502"/>
                    <a:pt x="6372" y="10361"/>
                  </a:cubicBezTo>
                  <a:cubicBezTo>
                    <a:pt x="6639" y="9860"/>
                    <a:pt x="7139" y="9593"/>
                    <a:pt x="7506" y="9093"/>
                  </a:cubicBezTo>
                  <a:lnTo>
                    <a:pt x="7106" y="9093"/>
                  </a:lnTo>
                  <a:cubicBezTo>
                    <a:pt x="6999" y="9114"/>
                    <a:pt x="6893" y="9190"/>
                    <a:pt x="6795" y="9190"/>
                  </a:cubicBezTo>
                  <a:cubicBezTo>
                    <a:pt x="6740" y="9190"/>
                    <a:pt x="6687" y="9165"/>
                    <a:pt x="6639" y="9093"/>
                  </a:cubicBezTo>
                  <a:cubicBezTo>
                    <a:pt x="6539" y="8960"/>
                    <a:pt x="6539" y="8759"/>
                    <a:pt x="6539" y="8593"/>
                  </a:cubicBezTo>
                  <a:cubicBezTo>
                    <a:pt x="6539" y="8359"/>
                    <a:pt x="6772" y="8259"/>
                    <a:pt x="6939" y="8092"/>
                  </a:cubicBezTo>
                  <a:cubicBezTo>
                    <a:pt x="7473" y="7559"/>
                    <a:pt x="8006" y="7058"/>
                    <a:pt x="8473" y="6458"/>
                  </a:cubicBezTo>
                  <a:cubicBezTo>
                    <a:pt x="9007" y="5791"/>
                    <a:pt x="9307" y="4957"/>
                    <a:pt x="9474" y="4123"/>
                  </a:cubicBezTo>
                  <a:cubicBezTo>
                    <a:pt x="9505" y="3908"/>
                    <a:pt x="9648" y="3581"/>
                    <a:pt x="9904" y="3581"/>
                  </a:cubicBezTo>
                  <a:cubicBezTo>
                    <a:pt x="9927" y="3581"/>
                    <a:pt x="9950" y="3584"/>
                    <a:pt x="9974" y="3589"/>
                  </a:cubicBezTo>
                  <a:cubicBezTo>
                    <a:pt x="10375" y="3756"/>
                    <a:pt x="10008" y="4023"/>
                    <a:pt x="9941" y="4256"/>
                  </a:cubicBezTo>
                  <a:cubicBezTo>
                    <a:pt x="9874" y="4290"/>
                    <a:pt x="9874" y="4390"/>
                    <a:pt x="9874" y="4456"/>
                  </a:cubicBezTo>
                  <a:cubicBezTo>
                    <a:pt x="10049" y="4514"/>
                    <a:pt x="10215" y="4544"/>
                    <a:pt x="10373" y="4544"/>
                  </a:cubicBezTo>
                  <a:cubicBezTo>
                    <a:pt x="10669" y="4544"/>
                    <a:pt x="10936" y="4440"/>
                    <a:pt x="11175" y="4223"/>
                  </a:cubicBezTo>
                  <a:cubicBezTo>
                    <a:pt x="11042" y="3923"/>
                    <a:pt x="11008" y="3622"/>
                    <a:pt x="11042" y="3222"/>
                  </a:cubicBezTo>
                  <a:lnTo>
                    <a:pt x="11042" y="3222"/>
                  </a:lnTo>
                  <a:cubicBezTo>
                    <a:pt x="11475" y="3556"/>
                    <a:pt x="11776" y="3789"/>
                    <a:pt x="12043" y="4056"/>
                  </a:cubicBezTo>
                  <a:cubicBezTo>
                    <a:pt x="12318" y="4285"/>
                    <a:pt x="12481" y="4409"/>
                    <a:pt x="12602" y="4409"/>
                  </a:cubicBezTo>
                  <a:cubicBezTo>
                    <a:pt x="12746" y="4409"/>
                    <a:pt x="12832" y="4236"/>
                    <a:pt x="12977" y="3856"/>
                  </a:cubicBezTo>
                  <a:lnTo>
                    <a:pt x="13110" y="3356"/>
                  </a:lnTo>
                  <a:cubicBezTo>
                    <a:pt x="12876" y="2922"/>
                    <a:pt x="12510" y="2855"/>
                    <a:pt x="12143" y="2722"/>
                  </a:cubicBezTo>
                  <a:cubicBezTo>
                    <a:pt x="11709" y="2555"/>
                    <a:pt x="11342" y="2422"/>
                    <a:pt x="10942" y="2288"/>
                  </a:cubicBezTo>
                  <a:cubicBezTo>
                    <a:pt x="10851" y="2361"/>
                    <a:pt x="10776" y="2389"/>
                    <a:pt x="10709" y="2389"/>
                  </a:cubicBezTo>
                  <a:cubicBezTo>
                    <a:pt x="10531" y="2389"/>
                    <a:pt x="10420" y="2185"/>
                    <a:pt x="10275" y="2088"/>
                  </a:cubicBezTo>
                  <a:cubicBezTo>
                    <a:pt x="9541" y="1588"/>
                    <a:pt x="8774" y="1287"/>
                    <a:pt x="7940" y="1087"/>
                  </a:cubicBezTo>
                  <a:cubicBezTo>
                    <a:pt x="6272" y="687"/>
                    <a:pt x="4604" y="420"/>
                    <a:pt x="2936" y="87"/>
                  </a:cubicBezTo>
                  <a:cubicBezTo>
                    <a:pt x="2661" y="36"/>
                    <a:pt x="2471" y="0"/>
                    <a:pt x="2328" y="0"/>
                  </a:cubicBezTo>
                  <a:close/>
                </a:path>
              </a:pathLst>
            </a:custGeom>
            <a:solidFill>
              <a:srgbClr val="DD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442"/>
            <p:cNvSpPr/>
            <p:nvPr/>
          </p:nvSpPr>
          <p:spPr>
            <a:xfrm>
              <a:off x="4600125" y="2597025"/>
              <a:ext cx="132625" cy="381975"/>
            </a:xfrm>
            <a:custGeom>
              <a:avLst/>
              <a:gdLst/>
              <a:ahLst/>
              <a:cxnLst/>
              <a:rect l="l" t="t" r="r" b="b"/>
              <a:pathLst>
                <a:path w="5305" h="15279" extrusionOk="0">
                  <a:moveTo>
                    <a:pt x="3014" y="0"/>
                  </a:moveTo>
                  <a:cubicBezTo>
                    <a:pt x="2966" y="0"/>
                    <a:pt x="2918" y="4"/>
                    <a:pt x="2869" y="12"/>
                  </a:cubicBezTo>
                  <a:cubicBezTo>
                    <a:pt x="2569" y="479"/>
                    <a:pt x="2902" y="1079"/>
                    <a:pt x="2536" y="1513"/>
                  </a:cubicBezTo>
                  <a:cubicBezTo>
                    <a:pt x="2169" y="1913"/>
                    <a:pt x="2002" y="2347"/>
                    <a:pt x="2202" y="2980"/>
                  </a:cubicBezTo>
                  <a:cubicBezTo>
                    <a:pt x="1702" y="2814"/>
                    <a:pt x="1501" y="2547"/>
                    <a:pt x="1468" y="2180"/>
                  </a:cubicBezTo>
                  <a:cubicBezTo>
                    <a:pt x="1401" y="1980"/>
                    <a:pt x="1368" y="1746"/>
                    <a:pt x="1168" y="1646"/>
                  </a:cubicBezTo>
                  <a:cubicBezTo>
                    <a:pt x="1025" y="1551"/>
                    <a:pt x="847" y="1387"/>
                    <a:pt x="685" y="1387"/>
                  </a:cubicBezTo>
                  <a:cubicBezTo>
                    <a:pt x="620" y="1387"/>
                    <a:pt x="558" y="1413"/>
                    <a:pt x="501" y="1479"/>
                  </a:cubicBezTo>
                  <a:cubicBezTo>
                    <a:pt x="234" y="1713"/>
                    <a:pt x="534" y="1880"/>
                    <a:pt x="701" y="2046"/>
                  </a:cubicBezTo>
                  <a:cubicBezTo>
                    <a:pt x="1368" y="2880"/>
                    <a:pt x="1368" y="2880"/>
                    <a:pt x="801" y="3748"/>
                  </a:cubicBezTo>
                  <a:cubicBezTo>
                    <a:pt x="701" y="3881"/>
                    <a:pt x="534" y="3981"/>
                    <a:pt x="401" y="4081"/>
                  </a:cubicBezTo>
                  <a:cubicBezTo>
                    <a:pt x="234" y="4215"/>
                    <a:pt x="0" y="4415"/>
                    <a:pt x="167" y="4581"/>
                  </a:cubicBezTo>
                  <a:cubicBezTo>
                    <a:pt x="444" y="4858"/>
                    <a:pt x="381" y="5531"/>
                    <a:pt x="786" y="5531"/>
                  </a:cubicBezTo>
                  <a:cubicBezTo>
                    <a:pt x="821" y="5531"/>
                    <a:pt x="859" y="5526"/>
                    <a:pt x="901" y="5515"/>
                  </a:cubicBezTo>
                  <a:cubicBezTo>
                    <a:pt x="1014" y="5492"/>
                    <a:pt x="1112" y="5481"/>
                    <a:pt x="1196" y="5481"/>
                  </a:cubicBezTo>
                  <a:cubicBezTo>
                    <a:pt x="1704" y="5481"/>
                    <a:pt x="1716" y="5882"/>
                    <a:pt x="1802" y="6283"/>
                  </a:cubicBezTo>
                  <a:cubicBezTo>
                    <a:pt x="1835" y="6550"/>
                    <a:pt x="1868" y="6783"/>
                    <a:pt x="2002" y="7017"/>
                  </a:cubicBezTo>
                  <a:cubicBezTo>
                    <a:pt x="2169" y="7350"/>
                    <a:pt x="2202" y="7617"/>
                    <a:pt x="2002" y="8051"/>
                  </a:cubicBezTo>
                  <a:cubicBezTo>
                    <a:pt x="1835" y="8384"/>
                    <a:pt x="1835" y="9085"/>
                    <a:pt x="2169" y="9285"/>
                  </a:cubicBezTo>
                  <a:cubicBezTo>
                    <a:pt x="2478" y="9465"/>
                    <a:pt x="2628" y="10065"/>
                    <a:pt x="3051" y="10065"/>
                  </a:cubicBezTo>
                  <a:cubicBezTo>
                    <a:pt x="3174" y="10065"/>
                    <a:pt x="3322" y="10014"/>
                    <a:pt x="3503" y="9885"/>
                  </a:cubicBezTo>
                  <a:cubicBezTo>
                    <a:pt x="3523" y="9855"/>
                    <a:pt x="3550" y="9843"/>
                    <a:pt x="3578" y="9843"/>
                  </a:cubicBezTo>
                  <a:cubicBezTo>
                    <a:pt x="3641" y="9843"/>
                    <a:pt x="3713" y="9906"/>
                    <a:pt x="3736" y="9952"/>
                  </a:cubicBezTo>
                  <a:cubicBezTo>
                    <a:pt x="3836" y="10119"/>
                    <a:pt x="3803" y="10252"/>
                    <a:pt x="3670" y="10352"/>
                  </a:cubicBezTo>
                  <a:cubicBezTo>
                    <a:pt x="3536" y="10419"/>
                    <a:pt x="3403" y="10452"/>
                    <a:pt x="3303" y="10552"/>
                  </a:cubicBezTo>
                  <a:cubicBezTo>
                    <a:pt x="2736" y="11019"/>
                    <a:pt x="2335" y="12020"/>
                    <a:pt x="2636" y="12521"/>
                  </a:cubicBezTo>
                  <a:cubicBezTo>
                    <a:pt x="3169" y="13354"/>
                    <a:pt x="2902" y="14389"/>
                    <a:pt x="3336" y="15256"/>
                  </a:cubicBezTo>
                  <a:cubicBezTo>
                    <a:pt x="3384" y="15272"/>
                    <a:pt x="3427" y="15278"/>
                    <a:pt x="3461" y="15278"/>
                  </a:cubicBezTo>
                  <a:cubicBezTo>
                    <a:pt x="3569" y="15278"/>
                    <a:pt x="3596" y="15214"/>
                    <a:pt x="3470" y="15189"/>
                  </a:cubicBezTo>
                  <a:cubicBezTo>
                    <a:pt x="3503" y="14522"/>
                    <a:pt x="3403" y="13855"/>
                    <a:pt x="3536" y="13188"/>
                  </a:cubicBezTo>
                  <a:cubicBezTo>
                    <a:pt x="3836" y="11420"/>
                    <a:pt x="4070" y="9685"/>
                    <a:pt x="4303" y="7884"/>
                  </a:cubicBezTo>
                  <a:cubicBezTo>
                    <a:pt x="4370" y="7317"/>
                    <a:pt x="4237" y="6716"/>
                    <a:pt x="4337" y="6183"/>
                  </a:cubicBezTo>
                  <a:cubicBezTo>
                    <a:pt x="4570" y="4715"/>
                    <a:pt x="4804" y="3214"/>
                    <a:pt x="5137" y="1813"/>
                  </a:cubicBezTo>
                  <a:cubicBezTo>
                    <a:pt x="5304" y="1079"/>
                    <a:pt x="5071" y="712"/>
                    <a:pt x="4570" y="378"/>
                  </a:cubicBezTo>
                  <a:cubicBezTo>
                    <a:pt x="4510" y="392"/>
                    <a:pt x="4451" y="398"/>
                    <a:pt x="4392" y="398"/>
                  </a:cubicBezTo>
                  <a:cubicBezTo>
                    <a:pt x="3919" y="398"/>
                    <a:pt x="3515" y="0"/>
                    <a:pt x="3014" y="0"/>
                  </a:cubicBezTo>
                  <a:close/>
                </a:path>
              </a:pathLst>
            </a:custGeom>
            <a:solidFill>
              <a:srgbClr val="DBE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442"/>
            <p:cNvSpPr/>
            <p:nvPr/>
          </p:nvSpPr>
          <p:spPr>
            <a:xfrm>
              <a:off x="4016375" y="2482225"/>
              <a:ext cx="77575" cy="108175"/>
            </a:xfrm>
            <a:custGeom>
              <a:avLst/>
              <a:gdLst/>
              <a:ahLst/>
              <a:cxnLst/>
              <a:rect l="l" t="t" r="r" b="b"/>
              <a:pathLst>
                <a:path w="3103" h="4327" extrusionOk="0">
                  <a:moveTo>
                    <a:pt x="234" y="0"/>
                  </a:moveTo>
                  <a:lnTo>
                    <a:pt x="234" y="0"/>
                  </a:lnTo>
                  <a:cubicBezTo>
                    <a:pt x="267" y="300"/>
                    <a:pt x="0" y="601"/>
                    <a:pt x="201" y="934"/>
                  </a:cubicBezTo>
                  <a:cubicBezTo>
                    <a:pt x="734" y="1802"/>
                    <a:pt x="0" y="2936"/>
                    <a:pt x="734" y="3803"/>
                  </a:cubicBezTo>
                  <a:cubicBezTo>
                    <a:pt x="801" y="3903"/>
                    <a:pt x="634" y="4137"/>
                    <a:pt x="567" y="4303"/>
                  </a:cubicBezTo>
                  <a:cubicBezTo>
                    <a:pt x="673" y="4319"/>
                    <a:pt x="770" y="4326"/>
                    <a:pt x="859" y="4326"/>
                  </a:cubicBezTo>
                  <a:cubicBezTo>
                    <a:pt x="2297" y="4326"/>
                    <a:pt x="1768" y="2408"/>
                    <a:pt x="2836" y="1968"/>
                  </a:cubicBezTo>
                  <a:cubicBezTo>
                    <a:pt x="3103" y="1835"/>
                    <a:pt x="3069" y="1468"/>
                    <a:pt x="2869" y="1234"/>
                  </a:cubicBezTo>
                  <a:lnTo>
                    <a:pt x="2869" y="1234"/>
                  </a:lnTo>
                  <a:cubicBezTo>
                    <a:pt x="2726" y="1258"/>
                    <a:pt x="2601" y="1367"/>
                    <a:pt x="2456" y="1367"/>
                  </a:cubicBezTo>
                  <a:cubicBezTo>
                    <a:pt x="2397" y="1367"/>
                    <a:pt x="2336" y="1349"/>
                    <a:pt x="2269" y="1301"/>
                  </a:cubicBezTo>
                  <a:cubicBezTo>
                    <a:pt x="1668" y="801"/>
                    <a:pt x="734" y="734"/>
                    <a:pt x="234" y="0"/>
                  </a:cubicBezTo>
                  <a:close/>
                </a:path>
              </a:pathLst>
            </a:custGeom>
            <a:solidFill>
              <a:srgbClr val="E4E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442"/>
            <p:cNvSpPr/>
            <p:nvPr/>
          </p:nvSpPr>
          <p:spPr>
            <a:xfrm>
              <a:off x="4489200" y="2518075"/>
              <a:ext cx="15875" cy="13475"/>
            </a:xfrm>
            <a:custGeom>
              <a:avLst/>
              <a:gdLst/>
              <a:ahLst/>
              <a:cxnLst/>
              <a:rect l="l" t="t" r="r" b="b"/>
              <a:pathLst>
                <a:path w="635" h="539" extrusionOk="0">
                  <a:moveTo>
                    <a:pt x="1" y="1"/>
                  </a:moveTo>
                  <a:cubicBezTo>
                    <a:pt x="34" y="234"/>
                    <a:pt x="101" y="501"/>
                    <a:pt x="368" y="534"/>
                  </a:cubicBezTo>
                  <a:cubicBezTo>
                    <a:pt x="385" y="537"/>
                    <a:pt x="401" y="538"/>
                    <a:pt x="416" y="538"/>
                  </a:cubicBezTo>
                  <a:cubicBezTo>
                    <a:pt x="602" y="538"/>
                    <a:pt x="604" y="355"/>
                    <a:pt x="635" y="201"/>
                  </a:cubicBezTo>
                  <a:cubicBezTo>
                    <a:pt x="435" y="134"/>
                    <a:pt x="234" y="1"/>
                    <a:pt x="1" y="1"/>
                  </a:cubicBezTo>
                  <a:close/>
                </a:path>
              </a:pathLst>
            </a:custGeom>
            <a:solidFill>
              <a:srgbClr val="E2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442"/>
            <p:cNvSpPr/>
            <p:nvPr/>
          </p:nvSpPr>
          <p:spPr>
            <a:xfrm>
              <a:off x="4650150" y="2972525"/>
              <a:ext cx="87600" cy="163525"/>
            </a:xfrm>
            <a:custGeom>
              <a:avLst/>
              <a:gdLst/>
              <a:ahLst/>
              <a:cxnLst/>
              <a:rect l="l" t="t" r="r" b="b"/>
              <a:pathLst>
                <a:path w="3504" h="6541" extrusionOk="0">
                  <a:moveTo>
                    <a:pt x="3125" y="1"/>
                  </a:moveTo>
                  <a:cubicBezTo>
                    <a:pt x="2986" y="1"/>
                    <a:pt x="2782" y="65"/>
                    <a:pt x="2469" y="169"/>
                  </a:cubicBezTo>
                  <a:cubicBezTo>
                    <a:pt x="2372" y="208"/>
                    <a:pt x="2277" y="224"/>
                    <a:pt x="2184" y="224"/>
                  </a:cubicBezTo>
                  <a:cubicBezTo>
                    <a:pt x="1960" y="224"/>
                    <a:pt x="1748" y="130"/>
                    <a:pt x="1535" y="36"/>
                  </a:cubicBezTo>
                  <a:cubicBezTo>
                    <a:pt x="1469" y="69"/>
                    <a:pt x="1402" y="169"/>
                    <a:pt x="1335" y="236"/>
                  </a:cubicBezTo>
                  <a:cubicBezTo>
                    <a:pt x="1469" y="970"/>
                    <a:pt x="1502" y="1737"/>
                    <a:pt x="1368" y="2437"/>
                  </a:cubicBezTo>
                  <a:cubicBezTo>
                    <a:pt x="1202" y="3238"/>
                    <a:pt x="1202" y="4005"/>
                    <a:pt x="1235" y="4772"/>
                  </a:cubicBezTo>
                  <a:cubicBezTo>
                    <a:pt x="1268" y="6207"/>
                    <a:pt x="1268" y="6040"/>
                    <a:pt x="1" y="6073"/>
                  </a:cubicBezTo>
                  <a:cubicBezTo>
                    <a:pt x="118" y="6495"/>
                    <a:pt x="399" y="6538"/>
                    <a:pt x="695" y="6538"/>
                  </a:cubicBezTo>
                  <a:cubicBezTo>
                    <a:pt x="772" y="6538"/>
                    <a:pt x="850" y="6535"/>
                    <a:pt x="926" y="6535"/>
                  </a:cubicBezTo>
                  <a:cubicBezTo>
                    <a:pt x="974" y="6535"/>
                    <a:pt x="1022" y="6536"/>
                    <a:pt x="1068" y="6540"/>
                  </a:cubicBezTo>
                  <a:cubicBezTo>
                    <a:pt x="1402" y="6507"/>
                    <a:pt x="1702" y="6507"/>
                    <a:pt x="1969" y="6240"/>
                  </a:cubicBezTo>
                  <a:cubicBezTo>
                    <a:pt x="2903" y="6140"/>
                    <a:pt x="2970" y="6073"/>
                    <a:pt x="3136" y="5206"/>
                  </a:cubicBezTo>
                  <a:cubicBezTo>
                    <a:pt x="3170" y="4973"/>
                    <a:pt x="3136" y="4706"/>
                    <a:pt x="3170" y="4472"/>
                  </a:cubicBezTo>
                  <a:cubicBezTo>
                    <a:pt x="3236" y="3572"/>
                    <a:pt x="3203" y="2704"/>
                    <a:pt x="3503" y="1870"/>
                  </a:cubicBezTo>
                  <a:lnTo>
                    <a:pt x="3503" y="836"/>
                  </a:lnTo>
                  <a:cubicBezTo>
                    <a:pt x="3416" y="227"/>
                    <a:pt x="3386" y="1"/>
                    <a:pt x="3125" y="1"/>
                  </a:cubicBezTo>
                  <a:close/>
                </a:path>
              </a:pathLst>
            </a:custGeom>
            <a:solidFill>
              <a:srgbClr val="E3E9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442"/>
            <p:cNvSpPr/>
            <p:nvPr/>
          </p:nvSpPr>
          <p:spPr>
            <a:xfrm>
              <a:off x="4747725" y="2607300"/>
              <a:ext cx="5875" cy="10875"/>
            </a:xfrm>
            <a:custGeom>
              <a:avLst/>
              <a:gdLst/>
              <a:ahLst/>
              <a:cxnLst/>
              <a:rect l="l" t="t" r="r" b="b"/>
              <a:pathLst>
                <a:path w="235" h="435" extrusionOk="0">
                  <a:moveTo>
                    <a:pt x="1" y="1"/>
                  </a:moveTo>
                  <a:lnTo>
                    <a:pt x="1" y="234"/>
                  </a:lnTo>
                  <a:cubicBezTo>
                    <a:pt x="101" y="301"/>
                    <a:pt x="167" y="334"/>
                    <a:pt x="234" y="434"/>
                  </a:cubicBezTo>
                  <a:cubicBezTo>
                    <a:pt x="234" y="268"/>
                    <a:pt x="167" y="101"/>
                    <a:pt x="1" y="1"/>
                  </a:cubicBezTo>
                  <a:close/>
                </a:path>
              </a:pathLst>
            </a:custGeom>
            <a:solidFill>
              <a:srgbClr val="D8D6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442"/>
            <p:cNvSpPr/>
            <p:nvPr/>
          </p:nvSpPr>
          <p:spPr>
            <a:xfrm>
              <a:off x="4430000" y="3444575"/>
              <a:ext cx="221025" cy="274750"/>
            </a:xfrm>
            <a:custGeom>
              <a:avLst/>
              <a:gdLst/>
              <a:ahLst/>
              <a:cxnLst/>
              <a:rect l="l" t="t" r="r" b="b"/>
              <a:pathLst>
                <a:path w="8841" h="10990" extrusionOk="0">
                  <a:moveTo>
                    <a:pt x="3036" y="0"/>
                  </a:moveTo>
                  <a:cubicBezTo>
                    <a:pt x="2969" y="0"/>
                    <a:pt x="2836" y="0"/>
                    <a:pt x="2736" y="34"/>
                  </a:cubicBezTo>
                  <a:cubicBezTo>
                    <a:pt x="2569" y="101"/>
                    <a:pt x="2502" y="201"/>
                    <a:pt x="2402" y="334"/>
                  </a:cubicBezTo>
                  <a:cubicBezTo>
                    <a:pt x="2261" y="636"/>
                    <a:pt x="2096" y="853"/>
                    <a:pt x="1877" y="853"/>
                  </a:cubicBezTo>
                  <a:cubicBezTo>
                    <a:pt x="1734" y="853"/>
                    <a:pt x="1567" y="759"/>
                    <a:pt x="1368" y="534"/>
                  </a:cubicBezTo>
                  <a:cubicBezTo>
                    <a:pt x="1235" y="367"/>
                    <a:pt x="1001" y="367"/>
                    <a:pt x="801" y="334"/>
                  </a:cubicBezTo>
                  <a:cubicBezTo>
                    <a:pt x="701" y="301"/>
                    <a:pt x="568" y="301"/>
                    <a:pt x="501" y="301"/>
                  </a:cubicBezTo>
                  <a:cubicBezTo>
                    <a:pt x="167" y="334"/>
                    <a:pt x="1" y="534"/>
                    <a:pt x="1" y="868"/>
                  </a:cubicBezTo>
                  <a:cubicBezTo>
                    <a:pt x="167" y="1135"/>
                    <a:pt x="534" y="1035"/>
                    <a:pt x="668" y="1468"/>
                  </a:cubicBezTo>
                  <a:cubicBezTo>
                    <a:pt x="774" y="1937"/>
                    <a:pt x="826" y="2107"/>
                    <a:pt x="1059" y="2107"/>
                  </a:cubicBezTo>
                  <a:cubicBezTo>
                    <a:pt x="1191" y="2107"/>
                    <a:pt x="1380" y="2053"/>
                    <a:pt x="1668" y="1969"/>
                  </a:cubicBezTo>
                  <a:cubicBezTo>
                    <a:pt x="1735" y="1952"/>
                    <a:pt x="1810" y="1952"/>
                    <a:pt x="1881" y="1952"/>
                  </a:cubicBezTo>
                  <a:cubicBezTo>
                    <a:pt x="1952" y="1952"/>
                    <a:pt x="2019" y="1952"/>
                    <a:pt x="2069" y="1935"/>
                  </a:cubicBezTo>
                  <a:cubicBezTo>
                    <a:pt x="2482" y="1780"/>
                    <a:pt x="2746" y="1685"/>
                    <a:pt x="2929" y="1685"/>
                  </a:cubicBezTo>
                  <a:cubicBezTo>
                    <a:pt x="3218" y="1685"/>
                    <a:pt x="3306" y="1923"/>
                    <a:pt x="3470" y="2536"/>
                  </a:cubicBezTo>
                  <a:cubicBezTo>
                    <a:pt x="3565" y="2918"/>
                    <a:pt x="3639" y="3104"/>
                    <a:pt x="3779" y="3104"/>
                  </a:cubicBezTo>
                  <a:cubicBezTo>
                    <a:pt x="3883" y="3104"/>
                    <a:pt x="4024" y="3002"/>
                    <a:pt x="4237" y="2802"/>
                  </a:cubicBezTo>
                  <a:cubicBezTo>
                    <a:pt x="4341" y="2724"/>
                    <a:pt x="4385" y="2605"/>
                    <a:pt x="4526" y="2605"/>
                  </a:cubicBezTo>
                  <a:cubicBezTo>
                    <a:pt x="4566" y="2605"/>
                    <a:pt x="4613" y="2614"/>
                    <a:pt x="4671" y="2636"/>
                  </a:cubicBezTo>
                  <a:cubicBezTo>
                    <a:pt x="4804" y="3770"/>
                    <a:pt x="5304" y="4637"/>
                    <a:pt x="6639" y="4804"/>
                  </a:cubicBezTo>
                  <a:cubicBezTo>
                    <a:pt x="6972" y="4837"/>
                    <a:pt x="6972" y="5137"/>
                    <a:pt x="6905" y="5371"/>
                  </a:cubicBezTo>
                  <a:cubicBezTo>
                    <a:pt x="6905" y="5538"/>
                    <a:pt x="6639" y="5638"/>
                    <a:pt x="6739" y="5838"/>
                  </a:cubicBezTo>
                  <a:cubicBezTo>
                    <a:pt x="7206" y="6605"/>
                    <a:pt x="6805" y="7306"/>
                    <a:pt x="6338" y="7706"/>
                  </a:cubicBezTo>
                  <a:cubicBezTo>
                    <a:pt x="5871" y="8106"/>
                    <a:pt x="6238" y="8440"/>
                    <a:pt x="6172" y="8707"/>
                  </a:cubicBezTo>
                  <a:cubicBezTo>
                    <a:pt x="6121" y="8720"/>
                    <a:pt x="6072" y="8726"/>
                    <a:pt x="6022" y="8726"/>
                  </a:cubicBezTo>
                  <a:cubicBezTo>
                    <a:pt x="5808" y="8726"/>
                    <a:pt x="5598" y="8622"/>
                    <a:pt x="5357" y="8622"/>
                  </a:cubicBezTo>
                  <a:cubicBezTo>
                    <a:pt x="5247" y="8622"/>
                    <a:pt x="5130" y="8644"/>
                    <a:pt x="5004" y="8707"/>
                  </a:cubicBezTo>
                  <a:cubicBezTo>
                    <a:pt x="5838" y="9107"/>
                    <a:pt x="6138" y="9808"/>
                    <a:pt x="6338" y="10541"/>
                  </a:cubicBezTo>
                  <a:cubicBezTo>
                    <a:pt x="6395" y="10826"/>
                    <a:pt x="6452" y="10990"/>
                    <a:pt x="6634" y="10990"/>
                  </a:cubicBezTo>
                  <a:cubicBezTo>
                    <a:pt x="6665" y="10990"/>
                    <a:pt x="6700" y="10985"/>
                    <a:pt x="6739" y="10975"/>
                  </a:cubicBezTo>
                  <a:cubicBezTo>
                    <a:pt x="7072" y="10875"/>
                    <a:pt x="7306" y="10708"/>
                    <a:pt x="7239" y="10275"/>
                  </a:cubicBezTo>
                  <a:cubicBezTo>
                    <a:pt x="7172" y="9707"/>
                    <a:pt x="7139" y="9040"/>
                    <a:pt x="7372" y="8607"/>
                  </a:cubicBezTo>
                  <a:cubicBezTo>
                    <a:pt x="7806" y="7873"/>
                    <a:pt x="7839" y="7072"/>
                    <a:pt x="7873" y="6372"/>
                  </a:cubicBezTo>
                  <a:cubicBezTo>
                    <a:pt x="7906" y="5471"/>
                    <a:pt x="7873" y="4670"/>
                    <a:pt x="8807" y="4170"/>
                  </a:cubicBezTo>
                  <a:cubicBezTo>
                    <a:pt x="8840" y="4170"/>
                    <a:pt x="8840" y="3970"/>
                    <a:pt x="8840" y="3870"/>
                  </a:cubicBezTo>
                  <a:cubicBezTo>
                    <a:pt x="8807" y="3803"/>
                    <a:pt x="8707" y="3703"/>
                    <a:pt x="8673" y="3636"/>
                  </a:cubicBezTo>
                  <a:cubicBezTo>
                    <a:pt x="8673" y="3503"/>
                    <a:pt x="8640" y="3336"/>
                    <a:pt x="8673" y="3203"/>
                  </a:cubicBezTo>
                  <a:cubicBezTo>
                    <a:pt x="8778" y="2916"/>
                    <a:pt x="8679" y="2813"/>
                    <a:pt x="8487" y="2813"/>
                  </a:cubicBezTo>
                  <a:cubicBezTo>
                    <a:pt x="8434" y="2813"/>
                    <a:pt x="8372" y="2821"/>
                    <a:pt x="8306" y="2836"/>
                  </a:cubicBezTo>
                  <a:cubicBezTo>
                    <a:pt x="8221" y="2853"/>
                    <a:pt x="8149" y="2863"/>
                    <a:pt x="8086" y="2863"/>
                  </a:cubicBezTo>
                  <a:cubicBezTo>
                    <a:pt x="7904" y="2863"/>
                    <a:pt x="7805" y="2775"/>
                    <a:pt x="7706" y="2502"/>
                  </a:cubicBezTo>
                  <a:cubicBezTo>
                    <a:pt x="7682" y="2422"/>
                    <a:pt x="7660" y="2392"/>
                    <a:pt x="7639" y="2392"/>
                  </a:cubicBezTo>
                  <a:cubicBezTo>
                    <a:pt x="7579" y="2392"/>
                    <a:pt x="7531" y="2642"/>
                    <a:pt x="7485" y="2642"/>
                  </a:cubicBezTo>
                  <a:cubicBezTo>
                    <a:pt x="7481" y="2642"/>
                    <a:pt x="7477" y="2640"/>
                    <a:pt x="7473" y="2636"/>
                  </a:cubicBezTo>
                  <a:cubicBezTo>
                    <a:pt x="7306" y="2536"/>
                    <a:pt x="7206" y="2369"/>
                    <a:pt x="7106" y="2202"/>
                  </a:cubicBezTo>
                  <a:cubicBezTo>
                    <a:pt x="6839" y="2169"/>
                    <a:pt x="6672" y="2035"/>
                    <a:pt x="6539" y="1935"/>
                  </a:cubicBezTo>
                  <a:cubicBezTo>
                    <a:pt x="6238" y="1635"/>
                    <a:pt x="6038" y="1301"/>
                    <a:pt x="5971" y="934"/>
                  </a:cubicBezTo>
                  <a:cubicBezTo>
                    <a:pt x="5889" y="661"/>
                    <a:pt x="5740" y="432"/>
                    <a:pt x="5487" y="432"/>
                  </a:cubicBezTo>
                  <a:cubicBezTo>
                    <a:pt x="5431" y="432"/>
                    <a:pt x="5370" y="443"/>
                    <a:pt x="5304" y="467"/>
                  </a:cubicBezTo>
                  <a:cubicBezTo>
                    <a:pt x="5112" y="521"/>
                    <a:pt x="4924" y="545"/>
                    <a:pt x="4742" y="545"/>
                  </a:cubicBezTo>
                  <a:cubicBezTo>
                    <a:pt x="4133" y="545"/>
                    <a:pt x="3575" y="283"/>
                    <a:pt x="3036" y="0"/>
                  </a:cubicBezTo>
                  <a:close/>
                </a:path>
              </a:pathLst>
            </a:custGeom>
            <a:solidFill>
              <a:srgbClr val="6CB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442"/>
            <p:cNvSpPr/>
            <p:nvPr/>
          </p:nvSpPr>
          <p:spPr>
            <a:xfrm>
              <a:off x="4225700" y="3298375"/>
              <a:ext cx="219325" cy="172050"/>
            </a:xfrm>
            <a:custGeom>
              <a:avLst/>
              <a:gdLst/>
              <a:ahLst/>
              <a:cxnLst/>
              <a:rect l="l" t="t" r="r" b="b"/>
              <a:pathLst>
                <a:path w="8773" h="6882" extrusionOk="0">
                  <a:moveTo>
                    <a:pt x="2092" y="1"/>
                  </a:moveTo>
                  <a:cubicBezTo>
                    <a:pt x="1953" y="1"/>
                    <a:pt x="1821" y="31"/>
                    <a:pt x="1701" y="111"/>
                  </a:cubicBezTo>
                  <a:cubicBezTo>
                    <a:pt x="967" y="545"/>
                    <a:pt x="33" y="1045"/>
                    <a:pt x="0" y="2179"/>
                  </a:cubicBezTo>
                  <a:cubicBezTo>
                    <a:pt x="33" y="2279"/>
                    <a:pt x="133" y="2346"/>
                    <a:pt x="200" y="2379"/>
                  </a:cubicBezTo>
                  <a:cubicBezTo>
                    <a:pt x="226" y="2378"/>
                    <a:pt x="253" y="2378"/>
                    <a:pt x="279" y="2378"/>
                  </a:cubicBezTo>
                  <a:cubicBezTo>
                    <a:pt x="1116" y="2378"/>
                    <a:pt x="1894" y="2882"/>
                    <a:pt x="2735" y="2946"/>
                  </a:cubicBezTo>
                  <a:cubicBezTo>
                    <a:pt x="3336" y="2946"/>
                    <a:pt x="3736" y="3013"/>
                    <a:pt x="3903" y="3614"/>
                  </a:cubicBezTo>
                  <a:cubicBezTo>
                    <a:pt x="3970" y="3780"/>
                    <a:pt x="4170" y="4014"/>
                    <a:pt x="4336" y="4014"/>
                  </a:cubicBezTo>
                  <a:cubicBezTo>
                    <a:pt x="5070" y="4014"/>
                    <a:pt x="5237" y="4981"/>
                    <a:pt x="6004" y="5015"/>
                  </a:cubicBezTo>
                  <a:cubicBezTo>
                    <a:pt x="6238" y="5048"/>
                    <a:pt x="6204" y="5348"/>
                    <a:pt x="6204" y="5548"/>
                  </a:cubicBezTo>
                  <a:cubicBezTo>
                    <a:pt x="6204" y="5848"/>
                    <a:pt x="6238" y="6149"/>
                    <a:pt x="6471" y="6349"/>
                  </a:cubicBezTo>
                  <a:cubicBezTo>
                    <a:pt x="6505" y="6449"/>
                    <a:pt x="6638" y="6482"/>
                    <a:pt x="6705" y="6482"/>
                  </a:cubicBezTo>
                  <a:cubicBezTo>
                    <a:pt x="6712" y="6483"/>
                    <a:pt x="6719" y="6484"/>
                    <a:pt x="6727" y="6484"/>
                  </a:cubicBezTo>
                  <a:cubicBezTo>
                    <a:pt x="6845" y="6484"/>
                    <a:pt x="7003" y="6341"/>
                    <a:pt x="7139" y="6341"/>
                  </a:cubicBezTo>
                  <a:cubicBezTo>
                    <a:pt x="7234" y="6341"/>
                    <a:pt x="7319" y="6411"/>
                    <a:pt x="7372" y="6649"/>
                  </a:cubicBezTo>
                  <a:cubicBezTo>
                    <a:pt x="7394" y="6779"/>
                    <a:pt x="7515" y="6881"/>
                    <a:pt x="7651" y="6881"/>
                  </a:cubicBezTo>
                  <a:cubicBezTo>
                    <a:pt x="7725" y="6881"/>
                    <a:pt x="7803" y="6852"/>
                    <a:pt x="7872" y="6782"/>
                  </a:cubicBezTo>
                  <a:lnTo>
                    <a:pt x="8139" y="6782"/>
                  </a:lnTo>
                  <a:cubicBezTo>
                    <a:pt x="8322" y="6600"/>
                    <a:pt x="8393" y="6307"/>
                    <a:pt x="8682" y="6307"/>
                  </a:cubicBezTo>
                  <a:cubicBezTo>
                    <a:pt x="8710" y="6307"/>
                    <a:pt x="8740" y="6310"/>
                    <a:pt x="8773" y="6315"/>
                  </a:cubicBezTo>
                  <a:cubicBezTo>
                    <a:pt x="8640" y="5615"/>
                    <a:pt x="8406" y="5115"/>
                    <a:pt x="7739" y="4648"/>
                  </a:cubicBezTo>
                  <a:cubicBezTo>
                    <a:pt x="7261" y="4329"/>
                    <a:pt x="7209" y="3340"/>
                    <a:pt x="6361" y="3340"/>
                  </a:cubicBezTo>
                  <a:cubicBezTo>
                    <a:pt x="6322" y="3340"/>
                    <a:pt x="6281" y="3342"/>
                    <a:pt x="6238" y="3347"/>
                  </a:cubicBezTo>
                  <a:cubicBezTo>
                    <a:pt x="6204" y="3347"/>
                    <a:pt x="6171" y="3213"/>
                    <a:pt x="6171" y="3147"/>
                  </a:cubicBezTo>
                  <a:cubicBezTo>
                    <a:pt x="6204" y="2479"/>
                    <a:pt x="5838" y="2313"/>
                    <a:pt x="5237" y="2213"/>
                  </a:cubicBezTo>
                  <a:cubicBezTo>
                    <a:pt x="5004" y="2179"/>
                    <a:pt x="4336" y="2079"/>
                    <a:pt x="4970" y="1512"/>
                  </a:cubicBezTo>
                  <a:cubicBezTo>
                    <a:pt x="5204" y="1312"/>
                    <a:pt x="4970" y="978"/>
                    <a:pt x="4803" y="745"/>
                  </a:cubicBezTo>
                  <a:cubicBezTo>
                    <a:pt x="4470" y="345"/>
                    <a:pt x="4003" y="278"/>
                    <a:pt x="3536" y="278"/>
                  </a:cubicBezTo>
                  <a:cubicBezTo>
                    <a:pt x="3517" y="279"/>
                    <a:pt x="3497" y="279"/>
                    <a:pt x="3478" y="279"/>
                  </a:cubicBezTo>
                  <a:cubicBezTo>
                    <a:pt x="3012" y="279"/>
                    <a:pt x="2516" y="1"/>
                    <a:pt x="2092" y="1"/>
                  </a:cubicBezTo>
                  <a:close/>
                </a:path>
              </a:pathLst>
            </a:custGeom>
            <a:solidFill>
              <a:srgbClr val="73C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442"/>
            <p:cNvSpPr/>
            <p:nvPr/>
          </p:nvSpPr>
          <p:spPr>
            <a:xfrm>
              <a:off x="4215675" y="3351075"/>
              <a:ext cx="208525" cy="137700"/>
            </a:xfrm>
            <a:custGeom>
              <a:avLst/>
              <a:gdLst/>
              <a:ahLst/>
              <a:cxnLst/>
              <a:rect l="l" t="t" r="r" b="b"/>
              <a:pathLst>
                <a:path w="8341" h="5508" extrusionOk="0">
                  <a:moveTo>
                    <a:pt x="1446" y="0"/>
                  </a:moveTo>
                  <a:cubicBezTo>
                    <a:pt x="1341" y="0"/>
                    <a:pt x="1229" y="44"/>
                    <a:pt x="1102" y="171"/>
                  </a:cubicBezTo>
                  <a:cubicBezTo>
                    <a:pt x="1056" y="217"/>
                    <a:pt x="1008" y="233"/>
                    <a:pt x="958" y="233"/>
                  </a:cubicBezTo>
                  <a:cubicBezTo>
                    <a:pt x="849" y="233"/>
                    <a:pt x="732" y="159"/>
                    <a:pt x="613" y="159"/>
                  </a:cubicBezTo>
                  <a:cubicBezTo>
                    <a:pt x="587" y="159"/>
                    <a:pt x="561" y="163"/>
                    <a:pt x="534" y="171"/>
                  </a:cubicBezTo>
                  <a:cubicBezTo>
                    <a:pt x="201" y="271"/>
                    <a:pt x="1" y="438"/>
                    <a:pt x="101" y="838"/>
                  </a:cubicBezTo>
                  <a:cubicBezTo>
                    <a:pt x="268" y="838"/>
                    <a:pt x="434" y="872"/>
                    <a:pt x="601" y="905"/>
                  </a:cubicBezTo>
                  <a:cubicBezTo>
                    <a:pt x="1102" y="1005"/>
                    <a:pt x="1602" y="1005"/>
                    <a:pt x="1502" y="1739"/>
                  </a:cubicBezTo>
                  <a:cubicBezTo>
                    <a:pt x="1454" y="1881"/>
                    <a:pt x="1558" y="1922"/>
                    <a:pt x="1694" y="1922"/>
                  </a:cubicBezTo>
                  <a:cubicBezTo>
                    <a:pt x="1750" y="1922"/>
                    <a:pt x="1811" y="1916"/>
                    <a:pt x="1869" y="1906"/>
                  </a:cubicBezTo>
                  <a:cubicBezTo>
                    <a:pt x="1916" y="1900"/>
                    <a:pt x="1962" y="1897"/>
                    <a:pt x="2006" y="1897"/>
                  </a:cubicBezTo>
                  <a:cubicBezTo>
                    <a:pt x="2468" y="1897"/>
                    <a:pt x="2808" y="2193"/>
                    <a:pt x="3203" y="2406"/>
                  </a:cubicBezTo>
                  <a:cubicBezTo>
                    <a:pt x="3503" y="2573"/>
                    <a:pt x="3270" y="2907"/>
                    <a:pt x="3236" y="3207"/>
                  </a:cubicBezTo>
                  <a:cubicBezTo>
                    <a:pt x="3203" y="3407"/>
                    <a:pt x="3336" y="3607"/>
                    <a:pt x="3503" y="3607"/>
                  </a:cubicBezTo>
                  <a:cubicBezTo>
                    <a:pt x="3885" y="3652"/>
                    <a:pt x="4252" y="3894"/>
                    <a:pt x="4635" y="3894"/>
                  </a:cubicBezTo>
                  <a:cubicBezTo>
                    <a:pt x="4820" y="3894"/>
                    <a:pt x="5009" y="3837"/>
                    <a:pt x="5204" y="3674"/>
                  </a:cubicBezTo>
                  <a:cubicBezTo>
                    <a:pt x="5294" y="3595"/>
                    <a:pt x="5377" y="3562"/>
                    <a:pt x="5449" y="3562"/>
                  </a:cubicBezTo>
                  <a:cubicBezTo>
                    <a:pt x="5620" y="3562"/>
                    <a:pt x="5728" y="3743"/>
                    <a:pt x="5705" y="3907"/>
                  </a:cubicBezTo>
                  <a:cubicBezTo>
                    <a:pt x="5571" y="4608"/>
                    <a:pt x="5905" y="4875"/>
                    <a:pt x="6539" y="4908"/>
                  </a:cubicBezTo>
                  <a:cubicBezTo>
                    <a:pt x="6672" y="4908"/>
                    <a:pt x="6772" y="5008"/>
                    <a:pt x="6906" y="5075"/>
                  </a:cubicBezTo>
                  <a:cubicBezTo>
                    <a:pt x="7300" y="5356"/>
                    <a:pt x="7558" y="5507"/>
                    <a:pt x="7749" y="5507"/>
                  </a:cubicBezTo>
                  <a:cubicBezTo>
                    <a:pt x="8010" y="5507"/>
                    <a:pt x="8147" y="5225"/>
                    <a:pt x="8340" y="4608"/>
                  </a:cubicBezTo>
                  <a:cubicBezTo>
                    <a:pt x="7773" y="4608"/>
                    <a:pt x="8006" y="3841"/>
                    <a:pt x="7506" y="3774"/>
                  </a:cubicBezTo>
                  <a:cubicBezTo>
                    <a:pt x="7406" y="4041"/>
                    <a:pt x="7339" y="4241"/>
                    <a:pt x="7039" y="4241"/>
                  </a:cubicBezTo>
                  <a:cubicBezTo>
                    <a:pt x="6872" y="3941"/>
                    <a:pt x="6772" y="3707"/>
                    <a:pt x="7006" y="3407"/>
                  </a:cubicBezTo>
                  <a:cubicBezTo>
                    <a:pt x="7206" y="2907"/>
                    <a:pt x="7039" y="2773"/>
                    <a:pt x="6505" y="2706"/>
                  </a:cubicBezTo>
                  <a:cubicBezTo>
                    <a:pt x="6205" y="2673"/>
                    <a:pt x="5271" y="2673"/>
                    <a:pt x="5905" y="1839"/>
                  </a:cubicBezTo>
                  <a:cubicBezTo>
                    <a:pt x="5935" y="1748"/>
                    <a:pt x="5800" y="1601"/>
                    <a:pt x="5649" y="1601"/>
                  </a:cubicBezTo>
                  <a:cubicBezTo>
                    <a:pt x="5634" y="1601"/>
                    <a:pt x="5620" y="1603"/>
                    <a:pt x="5605" y="1606"/>
                  </a:cubicBezTo>
                  <a:cubicBezTo>
                    <a:pt x="5330" y="1656"/>
                    <a:pt x="5139" y="1692"/>
                    <a:pt x="4998" y="1692"/>
                  </a:cubicBezTo>
                  <a:cubicBezTo>
                    <a:pt x="4676" y="1692"/>
                    <a:pt x="4613" y="1508"/>
                    <a:pt x="4404" y="905"/>
                  </a:cubicBezTo>
                  <a:cubicBezTo>
                    <a:pt x="4297" y="664"/>
                    <a:pt x="4168" y="509"/>
                    <a:pt x="4001" y="509"/>
                  </a:cubicBezTo>
                  <a:cubicBezTo>
                    <a:pt x="3960" y="509"/>
                    <a:pt x="3916" y="518"/>
                    <a:pt x="3870" y="538"/>
                  </a:cubicBezTo>
                  <a:cubicBezTo>
                    <a:pt x="3653" y="601"/>
                    <a:pt x="3446" y="630"/>
                    <a:pt x="3247" y="630"/>
                  </a:cubicBezTo>
                  <a:cubicBezTo>
                    <a:pt x="2711" y="630"/>
                    <a:pt x="2231" y="421"/>
                    <a:pt x="1769" y="105"/>
                  </a:cubicBezTo>
                  <a:cubicBezTo>
                    <a:pt x="1664" y="52"/>
                    <a:pt x="1560" y="0"/>
                    <a:pt x="1446" y="0"/>
                  </a:cubicBezTo>
                  <a:close/>
                </a:path>
              </a:pathLst>
            </a:custGeom>
            <a:solidFill>
              <a:srgbClr val="6CB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442"/>
            <p:cNvSpPr/>
            <p:nvPr/>
          </p:nvSpPr>
          <p:spPr>
            <a:xfrm>
              <a:off x="4195675" y="3318550"/>
              <a:ext cx="33375" cy="75175"/>
            </a:xfrm>
            <a:custGeom>
              <a:avLst/>
              <a:gdLst/>
              <a:ahLst/>
              <a:cxnLst/>
              <a:rect l="l" t="t" r="r" b="b"/>
              <a:pathLst>
                <a:path w="1335" h="3007" extrusionOk="0">
                  <a:moveTo>
                    <a:pt x="710" y="1"/>
                  </a:moveTo>
                  <a:cubicBezTo>
                    <a:pt x="697" y="1"/>
                    <a:pt x="682" y="2"/>
                    <a:pt x="667" y="5"/>
                  </a:cubicBezTo>
                  <a:cubicBezTo>
                    <a:pt x="534" y="38"/>
                    <a:pt x="400" y="171"/>
                    <a:pt x="367" y="305"/>
                  </a:cubicBezTo>
                  <a:cubicBezTo>
                    <a:pt x="300" y="472"/>
                    <a:pt x="400" y="705"/>
                    <a:pt x="234" y="872"/>
                  </a:cubicBezTo>
                  <a:cubicBezTo>
                    <a:pt x="0" y="1539"/>
                    <a:pt x="34" y="2306"/>
                    <a:pt x="67" y="3007"/>
                  </a:cubicBezTo>
                  <a:cubicBezTo>
                    <a:pt x="501" y="2873"/>
                    <a:pt x="501" y="2239"/>
                    <a:pt x="901" y="2139"/>
                  </a:cubicBezTo>
                  <a:cubicBezTo>
                    <a:pt x="1034" y="1873"/>
                    <a:pt x="1201" y="1672"/>
                    <a:pt x="1334" y="1472"/>
                  </a:cubicBezTo>
                  <a:cubicBezTo>
                    <a:pt x="968" y="1139"/>
                    <a:pt x="1334" y="638"/>
                    <a:pt x="1034" y="305"/>
                  </a:cubicBezTo>
                  <a:cubicBezTo>
                    <a:pt x="942" y="181"/>
                    <a:pt x="878" y="1"/>
                    <a:pt x="710" y="1"/>
                  </a:cubicBezTo>
                  <a:close/>
                </a:path>
              </a:pathLst>
            </a:custGeom>
            <a:solidFill>
              <a:srgbClr val="73C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442"/>
            <p:cNvSpPr/>
            <p:nvPr/>
          </p:nvSpPr>
          <p:spPr>
            <a:xfrm>
              <a:off x="4554250" y="3701425"/>
              <a:ext cx="24225" cy="21700"/>
            </a:xfrm>
            <a:custGeom>
              <a:avLst/>
              <a:gdLst/>
              <a:ahLst/>
              <a:cxnLst/>
              <a:rect l="l" t="t" r="r" b="b"/>
              <a:pathLst>
                <a:path w="969" h="868" extrusionOk="0">
                  <a:moveTo>
                    <a:pt x="501" y="1"/>
                  </a:moveTo>
                  <a:cubicBezTo>
                    <a:pt x="234" y="67"/>
                    <a:pt x="1" y="167"/>
                    <a:pt x="34" y="434"/>
                  </a:cubicBezTo>
                  <a:cubicBezTo>
                    <a:pt x="34" y="668"/>
                    <a:pt x="168" y="868"/>
                    <a:pt x="401" y="868"/>
                  </a:cubicBezTo>
                  <a:cubicBezTo>
                    <a:pt x="701" y="868"/>
                    <a:pt x="901" y="601"/>
                    <a:pt x="968" y="334"/>
                  </a:cubicBezTo>
                  <a:cubicBezTo>
                    <a:pt x="968" y="67"/>
                    <a:pt x="701" y="67"/>
                    <a:pt x="501" y="1"/>
                  </a:cubicBezTo>
                  <a:close/>
                </a:path>
              </a:pathLst>
            </a:custGeom>
            <a:solidFill>
              <a:srgbClr val="6CB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442"/>
            <p:cNvSpPr/>
            <p:nvPr/>
          </p:nvSpPr>
          <p:spPr>
            <a:xfrm>
              <a:off x="4189000" y="3392025"/>
              <a:ext cx="11700" cy="22550"/>
            </a:xfrm>
            <a:custGeom>
              <a:avLst/>
              <a:gdLst/>
              <a:ahLst/>
              <a:cxnLst/>
              <a:rect l="l" t="t" r="r" b="b"/>
              <a:pathLst>
                <a:path w="468" h="902" extrusionOk="0">
                  <a:moveTo>
                    <a:pt x="301" y="1"/>
                  </a:moveTo>
                  <a:lnTo>
                    <a:pt x="301" y="1"/>
                  </a:lnTo>
                  <a:cubicBezTo>
                    <a:pt x="0" y="268"/>
                    <a:pt x="134" y="601"/>
                    <a:pt x="134" y="902"/>
                  </a:cubicBezTo>
                  <a:cubicBezTo>
                    <a:pt x="467" y="701"/>
                    <a:pt x="301" y="335"/>
                    <a:pt x="301" y="1"/>
                  </a:cubicBezTo>
                  <a:close/>
                </a:path>
              </a:pathLst>
            </a:custGeom>
            <a:solidFill>
              <a:srgbClr val="73C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442"/>
            <p:cNvSpPr/>
            <p:nvPr/>
          </p:nvSpPr>
          <p:spPr>
            <a:xfrm>
              <a:off x="4187325" y="3420400"/>
              <a:ext cx="5875" cy="16700"/>
            </a:xfrm>
            <a:custGeom>
              <a:avLst/>
              <a:gdLst/>
              <a:ahLst/>
              <a:cxnLst/>
              <a:rect l="l" t="t" r="r" b="b"/>
              <a:pathLst>
                <a:path w="235" h="668" extrusionOk="0">
                  <a:moveTo>
                    <a:pt x="1" y="0"/>
                  </a:moveTo>
                  <a:cubicBezTo>
                    <a:pt x="34" y="234"/>
                    <a:pt x="34" y="434"/>
                    <a:pt x="34" y="667"/>
                  </a:cubicBezTo>
                  <a:cubicBezTo>
                    <a:pt x="234" y="500"/>
                    <a:pt x="201" y="267"/>
                    <a:pt x="201" y="0"/>
                  </a:cubicBezTo>
                  <a:close/>
                </a:path>
              </a:pathLst>
            </a:custGeom>
            <a:solidFill>
              <a:srgbClr val="73C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442"/>
            <p:cNvSpPr/>
            <p:nvPr/>
          </p:nvSpPr>
          <p:spPr>
            <a:xfrm>
              <a:off x="4679350" y="3127675"/>
              <a:ext cx="91750" cy="342225"/>
            </a:xfrm>
            <a:custGeom>
              <a:avLst/>
              <a:gdLst/>
              <a:ahLst/>
              <a:cxnLst/>
              <a:rect l="l" t="t" r="r" b="b"/>
              <a:pathLst>
                <a:path w="3670" h="13689" extrusionOk="0">
                  <a:moveTo>
                    <a:pt x="3536" y="1"/>
                  </a:moveTo>
                  <a:cubicBezTo>
                    <a:pt x="2902" y="67"/>
                    <a:pt x="2235" y="134"/>
                    <a:pt x="1635" y="201"/>
                  </a:cubicBezTo>
                  <a:cubicBezTo>
                    <a:pt x="901" y="1001"/>
                    <a:pt x="1235" y="1969"/>
                    <a:pt x="1068" y="2803"/>
                  </a:cubicBezTo>
                  <a:cubicBezTo>
                    <a:pt x="667" y="5671"/>
                    <a:pt x="200" y="8540"/>
                    <a:pt x="67" y="11476"/>
                  </a:cubicBezTo>
                  <a:cubicBezTo>
                    <a:pt x="34" y="11776"/>
                    <a:pt x="0" y="12009"/>
                    <a:pt x="0" y="12276"/>
                  </a:cubicBezTo>
                  <a:lnTo>
                    <a:pt x="0" y="12443"/>
                  </a:lnTo>
                  <a:cubicBezTo>
                    <a:pt x="34" y="12810"/>
                    <a:pt x="34" y="13143"/>
                    <a:pt x="34" y="13510"/>
                  </a:cubicBezTo>
                  <a:cubicBezTo>
                    <a:pt x="223" y="13605"/>
                    <a:pt x="412" y="13689"/>
                    <a:pt x="596" y="13689"/>
                  </a:cubicBezTo>
                  <a:cubicBezTo>
                    <a:pt x="735" y="13689"/>
                    <a:pt x="871" y="13640"/>
                    <a:pt x="1001" y="13510"/>
                  </a:cubicBezTo>
                  <a:cubicBezTo>
                    <a:pt x="1201" y="13310"/>
                    <a:pt x="1468" y="13277"/>
                    <a:pt x="1735" y="13277"/>
                  </a:cubicBezTo>
                  <a:cubicBezTo>
                    <a:pt x="1868" y="12476"/>
                    <a:pt x="1802" y="11642"/>
                    <a:pt x="2135" y="10875"/>
                  </a:cubicBezTo>
                  <a:cubicBezTo>
                    <a:pt x="2402" y="10642"/>
                    <a:pt x="2369" y="10308"/>
                    <a:pt x="2402" y="10008"/>
                  </a:cubicBezTo>
                  <a:cubicBezTo>
                    <a:pt x="2736" y="8273"/>
                    <a:pt x="2802" y="6405"/>
                    <a:pt x="3169" y="4671"/>
                  </a:cubicBezTo>
                  <a:cubicBezTo>
                    <a:pt x="3469" y="3236"/>
                    <a:pt x="3670" y="1835"/>
                    <a:pt x="3536" y="368"/>
                  </a:cubicBezTo>
                  <a:lnTo>
                    <a:pt x="3536" y="1"/>
                  </a:lnTo>
                  <a:close/>
                </a:path>
              </a:pathLst>
            </a:custGeom>
            <a:solidFill>
              <a:srgbClr val="80B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442"/>
            <p:cNvSpPr/>
            <p:nvPr/>
          </p:nvSpPr>
          <p:spPr>
            <a:xfrm>
              <a:off x="4505900" y="3377850"/>
              <a:ext cx="177650" cy="116775"/>
            </a:xfrm>
            <a:custGeom>
              <a:avLst/>
              <a:gdLst/>
              <a:ahLst/>
              <a:cxnLst/>
              <a:rect l="l" t="t" r="r" b="b"/>
              <a:pathLst>
                <a:path w="7106" h="4671" extrusionOk="0">
                  <a:moveTo>
                    <a:pt x="6171" y="1"/>
                  </a:moveTo>
                  <a:cubicBezTo>
                    <a:pt x="5838" y="1"/>
                    <a:pt x="5637" y="234"/>
                    <a:pt x="5504" y="535"/>
                  </a:cubicBezTo>
                  <a:lnTo>
                    <a:pt x="5404" y="1035"/>
                  </a:lnTo>
                  <a:cubicBezTo>
                    <a:pt x="5337" y="1135"/>
                    <a:pt x="5337" y="1235"/>
                    <a:pt x="5337" y="1335"/>
                  </a:cubicBezTo>
                  <a:cubicBezTo>
                    <a:pt x="5313" y="1479"/>
                    <a:pt x="5324" y="1674"/>
                    <a:pt x="5208" y="1674"/>
                  </a:cubicBezTo>
                  <a:cubicBezTo>
                    <a:pt x="5163" y="1674"/>
                    <a:pt x="5098" y="1644"/>
                    <a:pt x="5004" y="1569"/>
                  </a:cubicBezTo>
                  <a:cubicBezTo>
                    <a:pt x="4879" y="1462"/>
                    <a:pt x="4763" y="1393"/>
                    <a:pt x="4642" y="1393"/>
                  </a:cubicBezTo>
                  <a:cubicBezTo>
                    <a:pt x="4537" y="1393"/>
                    <a:pt x="4427" y="1445"/>
                    <a:pt x="4303" y="1569"/>
                  </a:cubicBezTo>
                  <a:cubicBezTo>
                    <a:pt x="4124" y="1777"/>
                    <a:pt x="4025" y="1886"/>
                    <a:pt x="3947" y="1886"/>
                  </a:cubicBezTo>
                  <a:cubicBezTo>
                    <a:pt x="3850" y="1886"/>
                    <a:pt x="3784" y="1719"/>
                    <a:pt x="3636" y="1369"/>
                  </a:cubicBezTo>
                  <a:cubicBezTo>
                    <a:pt x="3536" y="1302"/>
                    <a:pt x="3469" y="1202"/>
                    <a:pt x="3402" y="1202"/>
                  </a:cubicBezTo>
                  <a:cubicBezTo>
                    <a:pt x="3312" y="1226"/>
                    <a:pt x="3226" y="1236"/>
                    <a:pt x="3141" y="1236"/>
                  </a:cubicBezTo>
                  <a:cubicBezTo>
                    <a:pt x="2757" y="1236"/>
                    <a:pt x="2424" y="1029"/>
                    <a:pt x="2068" y="1002"/>
                  </a:cubicBezTo>
                  <a:cubicBezTo>
                    <a:pt x="1645" y="917"/>
                    <a:pt x="1182" y="564"/>
                    <a:pt x="737" y="564"/>
                  </a:cubicBezTo>
                  <a:cubicBezTo>
                    <a:pt x="481" y="564"/>
                    <a:pt x="232" y="681"/>
                    <a:pt x="0" y="1035"/>
                  </a:cubicBezTo>
                  <a:cubicBezTo>
                    <a:pt x="74" y="1925"/>
                    <a:pt x="258" y="2302"/>
                    <a:pt x="715" y="2302"/>
                  </a:cubicBezTo>
                  <a:cubicBezTo>
                    <a:pt x="875" y="2302"/>
                    <a:pt x="1068" y="2256"/>
                    <a:pt x="1301" y="2169"/>
                  </a:cubicBezTo>
                  <a:cubicBezTo>
                    <a:pt x="1401" y="2169"/>
                    <a:pt x="1468" y="2202"/>
                    <a:pt x="1568" y="2236"/>
                  </a:cubicBezTo>
                  <a:cubicBezTo>
                    <a:pt x="1737" y="2405"/>
                    <a:pt x="1920" y="2668"/>
                    <a:pt x="2141" y="2668"/>
                  </a:cubicBezTo>
                  <a:cubicBezTo>
                    <a:pt x="2269" y="2668"/>
                    <a:pt x="2410" y="2580"/>
                    <a:pt x="2569" y="2336"/>
                  </a:cubicBezTo>
                  <a:cubicBezTo>
                    <a:pt x="2669" y="2803"/>
                    <a:pt x="2835" y="3203"/>
                    <a:pt x="3336" y="3403"/>
                  </a:cubicBezTo>
                  <a:cubicBezTo>
                    <a:pt x="3409" y="3431"/>
                    <a:pt x="3476" y="3441"/>
                    <a:pt x="3542" y="3441"/>
                  </a:cubicBezTo>
                  <a:cubicBezTo>
                    <a:pt x="3717" y="3441"/>
                    <a:pt x="3876" y="3370"/>
                    <a:pt x="4070" y="3370"/>
                  </a:cubicBezTo>
                  <a:cubicBezTo>
                    <a:pt x="3436" y="4004"/>
                    <a:pt x="3436" y="4004"/>
                    <a:pt x="3970" y="4537"/>
                  </a:cubicBezTo>
                  <a:cubicBezTo>
                    <a:pt x="4003" y="4604"/>
                    <a:pt x="4003" y="4638"/>
                    <a:pt x="4070" y="4671"/>
                  </a:cubicBezTo>
                  <a:cubicBezTo>
                    <a:pt x="5104" y="4638"/>
                    <a:pt x="5104" y="4638"/>
                    <a:pt x="5270" y="3637"/>
                  </a:cubicBezTo>
                  <a:cubicBezTo>
                    <a:pt x="5304" y="3470"/>
                    <a:pt x="5270" y="3270"/>
                    <a:pt x="5571" y="3203"/>
                  </a:cubicBezTo>
                  <a:lnTo>
                    <a:pt x="5571" y="3203"/>
                  </a:lnTo>
                  <a:cubicBezTo>
                    <a:pt x="5838" y="3470"/>
                    <a:pt x="5304" y="3837"/>
                    <a:pt x="5671" y="4037"/>
                  </a:cubicBezTo>
                  <a:cubicBezTo>
                    <a:pt x="6171" y="3537"/>
                    <a:pt x="6838" y="3203"/>
                    <a:pt x="6972" y="2436"/>
                  </a:cubicBezTo>
                  <a:cubicBezTo>
                    <a:pt x="7105" y="2269"/>
                    <a:pt x="7072" y="2036"/>
                    <a:pt x="7105" y="1869"/>
                  </a:cubicBezTo>
                  <a:cubicBezTo>
                    <a:pt x="7105" y="1602"/>
                    <a:pt x="7005" y="1369"/>
                    <a:pt x="6905" y="1135"/>
                  </a:cubicBezTo>
                  <a:cubicBezTo>
                    <a:pt x="6805" y="1002"/>
                    <a:pt x="6671" y="835"/>
                    <a:pt x="6671" y="668"/>
                  </a:cubicBezTo>
                  <a:cubicBezTo>
                    <a:pt x="6638" y="334"/>
                    <a:pt x="6605" y="1"/>
                    <a:pt x="6171" y="1"/>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442"/>
            <p:cNvSpPr/>
            <p:nvPr/>
          </p:nvSpPr>
          <p:spPr>
            <a:xfrm>
              <a:off x="4587625" y="3488250"/>
              <a:ext cx="20850" cy="15725"/>
            </a:xfrm>
            <a:custGeom>
              <a:avLst/>
              <a:gdLst/>
              <a:ahLst/>
              <a:cxnLst/>
              <a:rect l="l" t="t" r="r" b="b"/>
              <a:pathLst>
                <a:path w="834" h="629" extrusionOk="0">
                  <a:moveTo>
                    <a:pt x="413" y="0"/>
                  </a:moveTo>
                  <a:cubicBezTo>
                    <a:pt x="347" y="0"/>
                    <a:pt x="276" y="17"/>
                    <a:pt x="200" y="55"/>
                  </a:cubicBezTo>
                  <a:cubicBezTo>
                    <a:pt x="0" y="121"/>
                    <a:pt x="33" y="288"/>
                    <a:pt x="167" y="455"/>
                  </a:cubicBezTo>
                  <a:cubicBezTo>
                    <a:pt x="290" y="516"/>
                    <a:pt x="413" y="628"/>
                    <a:pt x="543" y="628"/>
                  </a:cubicBezTo>
                  <a:cubicBezTo>
                    <a:pt x="625" y="628"/>
                    <a:pt x="710" y="584"/>
                    <a:pt x="801" y="455"/>
                  </a:cubicBezTo>
                  <a:cubicBezTo>
                    <a:pt x="801" y="388"/>
                    <a:pt x="801" y="288"/>
                    <a:pt x="834" y="222"/>
                  </a:cubicBezTo>
                  <a:cubicBezTo>
                    <a:pt x="715" y="102"/>
                    <a:pt x="579" y="0"/>
                    <a:pt x="413" y="0"/>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442"/>
            <p:cNvSpPr/>
            <p:nvPr/>
          </p:nvSpPr>
          <p:spPr>
            <a:xfrm>
              <a:off x="4676000" y="3470425"/>
              <a:ext cx="5050" cy="10875"/>
            </a:xfrm>
            <a:custGeom>
              <a:avLst/>
              <a:gdLst/>
              <a:ahLst/>
              <a:cxnLst/>
              <a:rect l="l" t="t" r="r" b="b"/>
              <a:pathLst>
                <a:path w="202" h="435" extrusionOk="0">
                  <a:moveTo>
                    <a:pt x="201" y="1"/>
                  </a:moveTo>
                  <a:lnTo>
                    <a:pt x="201" y="1"/>
                  </a:lnTo>
                  <a:cubicBezTo>
                    <a:pt x="34" y="101"/>
                    <a:pt x="1" y="267"/>
                    <a:pt x="1" y="434"/>
                  </a:cubicBezTo>
                  <a:cubicBezTo>
                    <a:pt x="168" y="334"/>
                    <a:pt x="201" y="167"/>
                    <a:pt x="201" y="1"/>
                  </a:cubicBezTo>
                  <a:close/>
                </a:path>
              </a:pathLst>
            </a:custGeom>
            <a:solidFill>
              <a:srgbClr val="80B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442"/>
            <p:cNvSpPr/>
            <p:nvPr/>
          </p:nvSpPr>
          <p:spPr>
            <a:xfrm>
              <a:off x="4718550" y="3486275"/>
              <a:ext cx="3350" cy="5025"/>
            </a:xfrm>
            <a:custGeom>
              <a:avLst/>
              <a:gdLst/>
              <a:ahLst/>
              <a:cxnLst/>
              <a:rect l="l" t="t" r="r" b="b"/>
              <a:pathLst>
                <a:path w="134" h="201" extrusionOk="0">
                  <a:moveTo>
                    <a:pt x="0" y="0"/>
                  </a:moveTo>
                  <a:lnTo>
                    <a:pt x="0" y="200"/>
                  </a:lnTo>
                  <a:cubicBezTo>
                    <a:pt x="67" y="200"/>
                    <a:pt x="100" y="200"/>
                    <a:pt x="100" y="167"/>
                  </a:cubicBezTo>
                  <a:cubicBezTo>
                    <a:pt x="134" y="100"/>
                    <a:pt x="100" y="34"/>
                    <a:pt x="0" y="0"/>
                  </a:cubicBezTo>
                  <a:close/>
                </a:path>
              </a:pathLst>
            </a:custGeom>
            <a:solidFill>
              <a:srgbClr val="6BA9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442"/>
            <p:cNvSpPr/>
            <p:nvPr/>
          </p:nvSpPr>
          <p:spPr>
            <a:xfrm>
              <a:off x="4718550" y="3469600"/>
              <a:ext cx="5850" cy="5025"/>
            </a:xfrm>
            <a:custGeom>
              <a:avLst/>
              <a:gdLst/>
              <a:ahLst/>
              <a:cxnLst/>
              <a:rect l="l" t="t" r="r" b="b"/>
              <a:pathLst>
                <a:path w="234" h="201" extrusionOk="0">
                  <a:moveTo>
                    <a:pt x="234" y="0"/>
                  </a:moveTo>
                  <a:cubicBezTo>
                    <a:pt x="134" y="34"/>
                    <a:pt x="100" y="134"/>
                    <a:pt x="0" y="200"/>
                  </a:cubicBezTo>
                  <a:lnTo>
                    <a:pt x="234" y="200"/>
                  </a:lnTo>
                  <a:lnTo>
                    <a:pt x="234" y="0"/>
                  </a:lnTo>
                  <a:close/>
                </a:path>
              </a:pathLst>
            </a:custGeom>
            <a:solidFill>
              <a:srgbClr val="80B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442"/>
            <p:cNvSpPr/>
            <p:nvPr/>
          </p:nvSpPr>
          <p:spPr>
            <a:xfrm>
              <a:off x="3169925" y="2359000"/>
              <a:ext cx="177650" cy="517700"/>
            </a:xfrm>
            <a:custGeom>
              <a:avLst/>
              <a:gdLst/>
              <a:ahLst/>
              <a:cxnLst/>
              <a:rect l="l" t="t" r="r" b="b"/>
              <a:pathLst>
                <a:path w="7106" h="20708" extrusionOk="0">
                  <a:moveTo>
                    <a:pt x="4127" y="0"/>
                  </a:moveTo>
                  <a:cubicBezTo>
                    <a:pt x="3987" y="0"/>
                    <a:pt x="3865" y="117"/>
                    <a:pt x="3704" y="359"/>
                  </a:cubicBezTo>
                  <a:cubicBezTo>
                    <a:pt x="3470" y="693"/>
                    <a:pt x="3337" y="1093"/>
                    <a:pt x="3237" y="1527"/>
                  </a:cubicBezTo>
                  <a:cubicBezTo>
                    <a:pt x="3070" y="2427"/>
                    <a:pt x="2903" y="3395"/>
                    <a:pt x="2736" y="4329"/>
                  </a:cubicBezTo>
                  <a:cubicBezTo>
                    <a:pt x="2903" y="4762"/>
                    <a:pt x="2369" y="5196"/>
                    <a:pt x="2569" y="5696"/>
                  </a:cubicBezTo>
                  <a:cubicBezTo>
                    <a:pt x="2569" y="5730"/>
                    <a:pt x="2636" y="5763"/>
                    <a:pt x="2703" y="5763"/>
                  </a:cubicBezTo>
                  <a:cubicBezTo>
                    <a:pt x="2686" y="5813"/>
                    <a:pt x="2669" y="5838"/>
                    <a:pt x="2649" y="5838"/>
                  </a:cubicBezTo>
                  <a:cubicBezTo>
                    <a:pt x="2628" y="5838"/>
                    <a:pt x="2603" y="5813"/>
                    <a:pt x="2569" y="5763"/>
                  </a:cubicBezTo>
                  <a:cubicBezTo>
                    <a:pt x="2336" y="5897"/>
                    <a:pt x="1869" y="5763"/>
                    <a:pt x="1836" y="6264"/>
                  </a:cubicBezTo>
                  <a:cubicBezTo>
                    <a:pt x="2002" y="6597"/>
                    <a:pt x="2236" y="6897"/>
                    <a:pt x="2303" y="7331"/>
                  </a:cubicBezTo>
                  <a:cubicBezTo>
                    <a:pt x="2236" y="7364"/>
                    <a:pt x="2169" y="7398"/>
                    <a:pt x="2136" y="7431"/>
                  </a:cubicBezTo>
                  <a:cubicBezTo>
                    <a:pt x="1669" y="7665"/>
                    <a:pt x="1235" y="7898"/>
                    <a:pt x="1469" y="8532"/>
                  </a:cubicBezTo>
                  <a:cubicBezTo>
                    <a:pt x="1572" y="8827"/>
                    <a:pt x="1721" y="8920"/>
                    <a:pt x="1890" y="8920"/>
                  </a:cubicBezTo>
                  <a:cubicBezTo>
                    <a:pt x="2103" y="8920"/>
                    <a:pt x="2346" y="8773"/>
                    <a:pt x="2569" y="8699"/>
                  </a:cubicBezTo>
                  <a:cubicBezTo>
                    <a:pt x="2669" y="8699"/>
                    <a:pt x="2736" y="8732"/>
                    <a:pt x="2803" y="8765"/>
                  </a:cubicBezTo>
                  <a:cubicBezTo>
                    <a:pt x="3637" y="9066"/>
                    <a:pt x="3704" y="9266"/>
                    <a:pt x="3337" y="9933"/>
                  </a:cubicBezTo>
                  <a:cubicBezTo>
                    <a:pt x="3203" y="10166"/>
                    <a:pt x="3036" y="10333"/>
                    <a:pt x="2870" y="10533"/>
                  </a:cubicBezTo>
                  <a:cubicBezTo>
                    <a:pt x="2136" y="11434"/>
                    <a:pt x="1135" y="12034"/>
                    <a:pt x="68" y="12535"/>
                  </a:cubicBezTo>
                  <a:cubicBezTo>
                    <a:pt x="134" y="13369"/>
                    <a:pt x="134" y="14236"/>
                    <a:pt x="168" y="15070"/>
                  </a:cubicBezTo>
                  <a:cubicBezTo>
                    <a:pt x="201" y="16204"/>
                    <a:pt x="1" y="17371"/>
                    <a:pt x="234" y="18506"/>
                  </a:cubicBezTo>
                  <a:cubicBezTo>
                    <a:pt x="301" y="18572"/>
                    <a:pt x="368" y="18572"/>
                    <a:pt x="435" y="18739"/>
                  </a:cubicBezTo>
                  <a:cubicBezTo>
                    <a:pt x="727" y="19298"/>
                    <a:pt x="1041" y="19771"/>
                    <a:pt x="1613" y="19771"/>
                  </a:cubicBezTo>
                  <a:cubicBezTo>
                    <a:pt x="1758" y="19771"/>
                    <a:pt x="1920" y="19741"/>
                    <a:pt x="2102" y="19673"/>
                  </a:cubicBezTo>
                  <a:cubicBezTo>
                    <a:pt x="2127" y="19661"/>
                    <a:pt x="2151" y="19655"/>
                    <a:pt x="2176" y="19655"/>
                  </a:cubicBezTo>
                  <a:cubicBezTo>
                    <a:pt x="2284" y="19655"/>
                    <a:pt x="2388" y="19764"/>
                    <a:pt x="2469" y="19873"/>
                  </a:cubicBezTo>
                  <a:cubicBezTo>
                    <a:pt x="2336" y="19940"/>
                    <a:pt x="2369" y="20174"/>
                    <a:pt x="2236" y="20274"/>
                  </a:cubicBezTo>
                  <a:cubicBezTo>
                    <a:pt x="2169" y="20340"/>
                    <a:pt x="2102" y="20407"/>
                    <a:pt x="2036" y="20507"/>
                  </a:cubicBezTo>
                  <a:cubicBezTo>
                    <a:pt x="2260" y="20644"/>
                    <a:pt x="2467" y="20707"/>
                    <a:pt x="2659" y="20707"/>
                  </a:cubicBezTo>
                  <a:cubicBezTo>
                    <a:pt x="2981" y="20707"/>
                    <a:pt x="3265" y="20532"/>
                    <a:pt x="3537" y="20240"/>
                  </a:cubicBezTo>
                  <a:lnTo>
                    <a:pt x="3937" y="20240"/>
                  </a:lnTo>
                  <a:cubicBezTo>
                    <a:pt x="4093" y="20418"/>
                    <a:pt x="4174" y="20641"/>
                    <a:pt x="4320" y="20641"/>
                  </a:cubicBezTo>
                  <a:cubicBezTo>
                    <a:pt x="4393" y="20641"/>
                    <a:pt x="4482" y="20585"/>
                    <a:pt x="4604" y="20440"/>
                  </a:cubicBezTo>
                  <a:cubicBezTo>
                    <a:pt x="5238" y="19940"/>
                    <a:pt x="5105" y="19173"/>
                    <a:pt x="5271" y="18506"/>
                  </a:cubicBezTo>
                  <a:cubicBezTo>
                    <a:pt x="5365" y="18193"/>
                    <a:pt x="5636" y="17732"/>
                    <a:pt x="5751" y="17732"/>
                  </a:cubicBezTo>
                  <a:cubicBezTo>
                    <a:pt x="5759" y="17732"/>
                    <a:pt x="5766" y="17734"/>
                    <a:pt x="5772" y="17738"/>
                  </a:cubicBezTo>
                  <a:cubicBezTo>
                    <a:pt x="6007" y="17921"/>
                    <a:pt x="6173" y="17993"/>
                    <a:pt x="6297" y="17993"/>
                  </a:cubicBezTo>
                  <a:cubicBezTo>
                    <a:pt x="6647" y="17993"/>
                    <a:pt x="6651" y="17418"/>
                    <a:pt x="6872" y="17171"/>
                  </a:cubicBezTo>
                  <a:cubicBezTo>
                    <a:pt x="7106" y="16771"/>
                    <a:pt x="6739" y="16571"/>
                    <a:pt x="6606" y="16337"/>
                  </a:cubicBezTo>
                  <a:lnTo>
                    <a:pt x="6005" y="16337"/>
                  </a:lnTo>
                  <a:cubicBezTo>
                    <a:pt x="5905" y="16571"/>
                    <a:pt x="5738" y="16738"/>
                    <a:pt x="5438" y="16738"/>
                  </a:cubicBezTo>
                  <a:cubicBezTo>
                    <a:pt x="5392" y="16738"/>
                    <a:pt x="5332" y="16759"/>
                    <a:pt x="5273" y="16759"/>
                  </a:cubicBezTo>
                  <a:cubicBezTo>
                    <a:pt x="5205" y="16759"/>
                    <a:pt x="5140" y="16730"/>
                    <a:pt x="5105" y="16604"/>
                  </a:cubicBezTo>
                  <a:cubicBezTo>
                    <a:pt x="5071" y="16437"/>
                    <a:pt x="5238" y="16404"/>
                    <a:pt x="5371" y="16337"/>
                  </a:cubicBezTo>
                  <a:cubicBezTo>
                    <a:pt x="5371" y="16104"/>
                    <a:pt x="5371" y="15937"/>
                    <a:pt x="5338" y="15770"/>
                  </a:cubicBezTo>
                  <a:cubicBezTo>
                    <a:pt x="5271" y="15437"/>
                    <a:pt x="5338" y="14469"/>
                    <a:pt x="5505" y="14203"/>
                  </a:cubicBezTo>
                  <a:cubicBezTo>
                    <a:pt x="5605" y="13902"/>
                    <a:pt x="5572" y="13736"/>
                    <a:pt x="5271" y="13602"/>
                  </a:cubicBezTo>
                  <a:cubicBezTo>
                    <a:pt x="4871" y="13435"/>
                    <a:pt x="5038" y="13302"/>
                    <a:pt x="5338" y="13202"/>
                  </a:cubicBezTo>
                  <a:cubicBezTo>
                    <a:pt x="5438" y="13102"/>
                    <a:pt x="5538" y="12902"/>
                    <a:pt x="5338" y="12768"/>
                  </a:cubicBezTo>
                  <a:cubicBezTo>
                    <a:pt x="5271" y="12768"/>
                    <a:pt x="5105" y="12802"/>
                    <a:pt x="5038" y="12868"/>
                  </a:cubicBezTo>
                  <a:cubicBezTo>
                    <a:pt x="5038" y="12635"/>
                    <a:pt x="4961" y="12350"/>
                    <a:pt x="5256" y="12350"/>
                  </a:cubicBezTo>
                  <a:cubicBezTo>
                    <a:pt x="5297" y="12350"/>
                    <a:pt x="5347" y="12355"/>
                    <a:pt x="5405" y="12368"/>
                  </a:cubicBezTo>
                  <a:cubicBezTo>
                    <a:pt x="5422" y="12371"/>
                    <a:pt x="5439" y="12373"/>
                    <a:pt x="5456" y="12373"/>
                  </a:cubicBezTo>
                  <a:cubicBezTo>
                    <a:pt x="5604" y="12373"/>
                    <a:pt x="5738" y="12247"/>
                    <a:pt x="5738" y="12068"/>
                  </a:cubicBezTo>
                  <a:cubicBezTo>
                    <a:pt x="5738" y="11956"/>
                    <a:pt x="5686" y="11938"/>
                    <a:pt x="5617" y="11938"/>
                  </a:cubicBezTo>
                  <a:cubicBezTo>
                    <a:pt x="5584" y="11938"/>
                    <a:pt x="5547" y="11942"/>
                    <a:pt x="5510" y="11942"/>
                  </a:cubicBezTo>
                  <a:cubicBezTo>
                    <a:pt x="5486" y="11942"/>
                    <a:pt x="5461" y="11940"/>
                    <a:pt x="5438" y="11934"/>
                  </a:cubicBezTo>
                  <a:cubicBezTo>
                    <a:pt x="5238" y="11901"/>
                    <a:pt x="5238" y="11701"/>
                    <a:pt x="5171" y="11567"/>
                  </a:cubicBezTo>
                  <a:cubicBezTo>
                    <a:pt x="5004" y="11267"/>
                    <a:pt x="5038" y="10934"/>
                    <a:pt x="4738" y="10733"/>
                  </a:cubicBezTo>
                  <a:lnTo>
                    <a:pt x="4671" y="10733"/>
                  </a:lnTo>
                  <a:lnTo>
                    <a:pt x="4571" y="10633"/>
                  </a:lnTo>
                  <a:lnTo>
                    <a:pt x="4638" y="10567"/>
                  </a:lnTo>
                  <a:cubicBezTo>
                    <a:pt x="4571" y="10500"/>
                    <a:pt x="4571" y="10433"/>
                    <a:pt x="4537" y="10366"/>
                  </a:cubicBezTo>
                  <a:cubicBezTo>
                    <a:pt x="4504" y="10166"/>
                    <a:pt x="4504" y="9933"/>
                    <a:pt x="4471" y="9733"/>
                  </a:cubicBezTo>
                  <a:cubicBezTo>
                    <a:pt x="4337" y="9399"/>
                    <a:pt x="5004" y="8732"/>
                    <a:pt x="4070" y="8699"/>
                  </a:cubicBezTo>
                  <a:cubicBezTo>
                    <a:pt x="4571" y="8198"/>
                    <a:pt x="4504" y="7564"/>
                    <a:pt x="4504" y="6931"/>
                  </a:cubicBezTo>
                  <a:cubicBezTo>
                    <a:pt x="4504" y="6887"/>
                    <a:pt x="4509" y="6871"/>
                    <a:pt x="4517" y="6871"/>
                  </a:cubicBezTo>
                  <a:cubicBezTo>
                    <a:pt x="4539" y="6871"/>
                    <a:pt x="4588" y="6997"/>
                    <a:pt x="4638" y="6997"/>
                  </a:cubicBezTo>
                  <a:cubicBezTo>
                    <a:pt x="5171" y="6897"/>
                    <a:pt x="5672" y="6630"/>
                    <a:pt x="6139" y="6364"/>
                  </a:cubicBezTo>
                  <a:lnTo>
                    <a:pt x="6139" y="5930"/>
                  </a:lnTo>
                  <a:cubicBezTo>
                    <a:pt x="5782" y="5601"/>
                    <a:pt x="5606" y="5002"/>
                    <a:pt x="5074" y="5002"/>
                  </a:cubicBezTo>
                  <a:cubicBezTo>
                    <a:pt x="4958" y="5002"/>
                    <a:pt x="4826" y="5031"/>
                    <a:pt x="4671" y="5096"/>
                  </a:cubicBezTo>
                  <a:cubicBezTo>
                    <a:pt x="4640" y="5111"/>
                    <a:pt x="4615" y="5118"/>
                    <a:pt x="4594" y="5118"/>
                  </a:cubicBezTo>
                  <a:cubicBezTo>
                    <a:pt x="4480" y="5118"/>
                    <a:pt x="4504" y="4914"/>
                    <a:pt x="4504" y="4829"/>
                  </a:cubicBezTo>
                  <a:cubicBezTo>
                    <a:pt x="4404" y="4396"/>
                    <a:pt x="4537" y="4062"/>
                    <a:pt x="4804" y="3728"/>
                  </a:cubicBezTo>
                  <a:cubicBezTo>
                    <a:pt x="5071" y="3361"/>
                    <a:pt x="5405" y="3028"/>
                    <a:pt x="5405" y="2528"/>
                  </a:cubicBezTo>
                  <a:cubicBezTo>
                    <a:pt x="5405" y="2427"/>
                    <a:pt x="5371" y="2394"/>
                    <a:pt x="5371" y="2327"/>
                  </a:cubicBezTo>
                  <a:cubicBezTo>
                    <a:pt x="4471" y="1894"/>
                    <a:pt x="4838" y="1060"/>
                    <a:pt x="4704" y="393"/>
                  </a:cubicBezTo>
                  <a:cubicBezTo>
                    <a:pt x="4446" y="134"/>
                    <a:pt x="4276" y="0"/>
                    <a:pt x="4127" y="0"/>
                  </a:cubicBezTo>
                  <a:close/>
                </a:path>
              </a:pathLst>
            </a:custGeom>
            <a:solidFill>
              <a:srgbClr val="FFB8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442"/>
            <p:cNvSpPr/>
            <p:nvPr/>
          </p:nvSpPr>
          <p:spPr>
            <a:xfrm>
              <a:off x="3270850" y="2422175"/>
              <a:ext cx="52550" cy="85075"/>
            </a:xfrm>
            <a:custGeom>
              <a:avLst/>
              <a:gdLst/>
              <a:ahLst/>
              <a:cxnLst/>
              <a:rect l="l" t="t" r="r" b="b"/>
              <a:pathLst>
                <a:path w="2102" h="3403" extrusionOk="0">
                  <a:moveTo>
                    <a:pt x="1301" y="1"/>
                  </a:moveTo>
                  <a:cubicBezTo>
                    <a:pt x="1034" y="334"/>
                    <a:pt x="834" y="734"/>
                    <a:pt x="534" y="1001"/>
                  </a:cubicBezTo>
                  <a:cubicBezTo>
                    <a:pt x="0" y="1468"/>
                    <a:pt x="33" y="2002"/>
                    <a:pt x="200" y="2569"/>
                  </a:cubicBezTo>
                  <a:cubicBezTo>
                    <a:pt x="267" y="2736"/>
                    <a:pt x="200" y="3036"/>
                    <a:pt x="500" y="3069"/>
                  </a:cubicBezTo>
                  <a:cubicBezTo>
                    <a:pt x="516" y="3071"/>
                    <a:pt x="531" y="3071"/>
                    <a:pt x="546" y="3071"/>
                  </a:cubicBezTo>
                  <a:cubicBezTo>
                    <a:pt x="918" y="3071"/>
                    <a:pt x="712" y="2661"/>
                    <a:pt x="1001" y="2436"/>
                  </a:cubicBezTo>
                  <a:cubicBezTo>
                    <a:pt x="1001" y="3203"/>
                    <a:pt x="1701" y="3069"/>
                    <a:pt x="2035" y="3403"/>
                  </a:cubicBezTo>
                  <a:cubicBezTo>
                    <a:pt x="2102" y="3203"/>
                    <a:pt x="2102" y="3036"/>
                    <a:pt x="2035" y="2769"/>
                  </a:cubicBezTo>
                  <a:cubicBezTo>
                    <a:pt x="2102" y="2536"/>
                    <a:pt x="1935" y="2569"/>
                    <a:pt x="1768" y="2536"/>
                  </a:cubicBezTo>
                  <a:cubicBezTo>
                    <a:pt x="1729" y="2575"/>
                    <a:pt x="1690" y="2591"/>
                    <a:pt x="1658" y="2591"/>
                  </a:cubicBezTo>
                  <a:cubicBezTo>
                    <a:pt x="1635" y="2591"/>
                    <a:pt x="1615" y="2583"/>
                    <a:pt x="1601" y="2569"/>
                  </a:cubicBezTo>
                  <a:cubicBezTo>
                    <a:pt x="1501" y="2502"/>
                    <a:pt x="1468" y="2402"/>
                    <a:pt x="1535" y="2336"/>
                  </a:cubicBezTo>
                  <a:cubicBezTo>
                    <a:pt x="1701" y="2269"/>
                    <a:pt x="1868" y="2235"/>
                    <a:pt x="1968" y="2069"/>
                  </a:cubicBezTo>
                  <a:cubicBezTo>
                    <a:pt x="1868" y="1935"/>
                    <a:pt x="1768" y="1835"/>
                    <a:pt x="1801" y="1668"/>
                  </a:cubicBezTo>
                  <a:cubicBezTo>
                    <a:pt x="1468" y="1168"/>
                    <a:pt x="1635" y="501"/>
                    <a:pt x="1301" y="1"/>
                  </a:cubicBezTo>
                  <a:close/>
                </a:path>
              </a:pathLst>
            </a:custGeom>
            <a:solidFill>
              <a:srgbClr val="FCB8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442"/>
            <p:cNvSpPr/>
            <p:nvPr/>
          </p:nvSpPr>
          <p:spPr>
            <a:xfrm>
              <a:off x="3194125" y="2467200"/>
              <a:ext cx="54225" cy="63175"/>
            </a:xfrm>
            <a:custGeom>
              <a:avLst/>
              <a:gdLst/>
              <a:ahLst/>
              <a:cxnLst/>
              <a:rect l="l" t="t" r="r" b="b"/>
              <a:pathLst>
                <a:path w="2169" h="2527" extrusionOk="0">
                  <a:moveTo>
                    <a:pt x="1735" y="1"/>
                  </a:moveTo>
                  <a:cubicBezTo>
                    <a:pt x="1535" y="201"/>
                    <a:pt x="1268" y="234"/>
                    <a:pt x="1068" y="234"/>
                  </a:cubicBezTo>
                  <a:cubicBezTo>
                    <a:pt x="1011" y="361"/>
                    <a:pt x="932" y="387"/>
                    <a:pt x="848" y="387"/>
                  </a:cubicBezTo>
                  <a:cubicBezTo>
                    <a:pt x="790" y="387"/>
                    <a:pt x="731" y="374"/>
                    <a:pt x="676" y="374"/>
                  </a:cubicBezTo>
                  <a:cubicBezTo>
                    <a:pt x="622" y="374"/>
                    <a:pt x="572" y="386"/>
                    <a:pt x="534" y="434"/>
                  </a:cubicBezTo>
                  <a:cubicBezTo>
                    <a:pt x="701" y="801"/>
                    <a:pt x="1268" y="568"/>
                    <a:pt x="1368" y="1035"/>
                  </a:cubicBezTo>
                  <a:cubicBezTo>
                    <a:pt x="1254" y="1172"/>
                    <a:pt x="1124" y="1277"/>
                    <a:pt x="979" y="1277"/>
                  </a:cubicBezTo>
                  <a:cubicBezTo>
                    <a:pt x="912" y="1277"/>
                    <a:pt x="841" y="1255"/>
                    <a:pt x="767" y="1202"/>
                  </a:cubicBezTo>
                  <a:cubicBezTo>
                    <a:pt x="603" y="1081"/>
                    <a:pt x="481" y="1029"/>
                    <a:pt x="393" y="1029"/>
                  </a:cubicBezTo>
                  <a:cubicBezTo>
                    <a:pt x="212" y="1029"/>
                    <a:pt x="167" y="1244"/>
                    <a:pt x="167" y="1535"/>
                  </a:cubicBezTo>
                  <a:cubicBezTo>
                    <a:pt x="167" y="1769"/>
                    <a:pt x="100" y="1936"/>
                    <a:pt x="67" y="2136"/>
                  </a:cubicBezTo>
                  <a:cubicBezTo>
                    <a:pt x="0" y="2503"/>
                    <a:pt x="234" y="2436"/>
                    <a:pt x="434" y="2503"/>
                  </a:cubicBezTo>
                  <a:cubicBezTo>
                    <a:pt x="503" y="2518"/>
                    <a:pt x="558" y="2526"/>
                    <a:pt x="601" y="2526"/>
                  </a:cubicBezTo>
                  <a:cubicBezTo>
                    <a:pt x="746" y="2526"/>
                    <a:pt x="760" y="2434"/>
                    <a:pt x="734" y="2202"/>
                  </a:cubicBezTo>
                  <a:cubicBezTo>
                    <a:pt x="734" y="2102"/>
                    <a:pt x="868" y="2036"/>
                    <a:pt x="901" y="1936"/>
                  </a:cubicBezTo>
                  <a:cubicBezTo>
                    <a:pt x="1201" y="1835"/>
                    <a:pt x="1568" y="1835"/>
                    <a:pt x="1735" y="1502"/>
                  </a:cubicBezTo>
                  <a:cubicBezTo>
                    <a:pt x="1701" y="1168"/>
                    <a:pt x="1768" y="901"/>
                    <a:pt x="2002" y="601"/>
                  </a:cubicBezTo>
                  <a:cubicBezTo>
                    <a:pt x="2168" y="334"/>
                    <a:pt x="2168" y="68"/>
                    <a:pt x="1735" y="1"/>
                  </a:cubicBezTo>
                  <a:close/>
                </a:path>
              </a:pathLst>
            </a:custGeom>
            <a:solidFill>
              <a:srgbClr val="FEB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442"/>
            <p:cNvSpPr/>
            <p:nvPr/>
          </p:nvSpPr>
          <p:spPr>
            <a:xfrm>
              <a:off x="3273350" y="2368800"/>
              <a:ext cx="30050" cy="48825"/>
            </a:xfrm>
            <a:custGeom>
              <a:avLst/>
              <a:gdLst/>
              <a:ahLst/>
              <a:cxnLst/>
              <a:rect l="l" t="t" r="r" b="b"/>
              <a:pathLst>
                <a:path w="1202" h="1953" extrusionOk="0">
                  <a:moveTo>
                    <a:pt x="567" y="1"/>
                  </a:moveTo>
                  <a:cubicBezTo>
                    <a:pt x="300" y="34"/>
                    <a:pt x="67" y="101"/>
                    <a:pt x="34" y="368"/>
                  </a:cubicBezTo>
                  <a:cubicBezTo>
                    <a:pt x="0" y="668"/>
                    <a:pt x="267" y="534"/>
                    <a:pt x="400" y="601"/>
                  </a:cubicBezTo>
                  <a:cubicBezTo>
                    <a:pt x="567" y="634"/>
                    <a:pt x="467" y="801"/>
                    <a:pt x="434" y="935"/>
                  </a:cubicBezTo>
                  <a:cubicBezTo>
                    <a:pt x="367" y="1135"/>
                    <a:pt x="100" y="1302"/>
                    <a:pt x="234" y="1535"/>
                  </a:cubicBezTo>
                  <a:cubicBezTo>
                    <a:pt x="528" y="1653"/>
                    <a:pt x="770" y="1952"/>
                    <a:pt x="1076" y="1952"/>
                  </a:cubicBezTo>
                  <a:cubicBezTo>
                    <a:pt x="1116" y="1952"/>
                    <a:pt x="1158" y="1947"/>
                    <a:pt x="1201" y="1935"/>
                  </a:cubicBezTo>
                  <a:cubicBezTo>
                    <a:pt x="1101" y="1268"/>
                    <a:pt x="1034" y="534"/>
                    <a:pt x="567" y="1"/>
                  </a:cubicBezTo>
                  <a:close/>
                </a:path>
              </a:pathLst>
            </a:custGeom>
            <a:solidFill>
              <a:srgbClr val="FCB8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442"/>
            <p:cNvSpPr/>
            <p:nvPr/>
          </p:nvSpPr>
          <p:spPr>
            <a:xfrm>
              <a:off x="3300850" y="2328975"/>
              <a:ext cx="12550" cy="17350"/>
            </a:xfrm>
            <a:custGeom>
              <a:avLst/>
              <a:gdLst/>
              <a:ahLst/>
              <a:cxnLst/>
              <a:rect l="l" t="t" r="r" b="b"/>
              <a:pathLst>
                <a:path w="502" h="694" extrusionOk="0">
                  <a:moveTo>
                    <a:pt x="179" y="0"/>
                  </a:moveTo>
                  <a:cubicBezTo>
                    <a:pt x="125" y="0"/>
                    <a:pt x="65" y="36"/>
                    <a:pt x="1" y="126"/>
                  </a:cubicBezTo>
                  <a:cubicBezTo>
                    <a:pt x="134" y="359"/>
                    <a:pt x="268" y="560"/>
                    <a:pt x="501" y="693"/>
                  </a:cubicBezTo>
                  <a:cubicBezTo>
                    <a:pt x="468" y="526"/>
                    <a:pt x="468" y="359"/>
                    <a:pt x="401" y="193"/>
                  </a:cubicBezTo>
                  <a:cubicBezTo>
                    <a:pt x="340" y="90"/>
                    <a:pt x="266" y="0"/>
                    <a:pt x="179" y="0"/>
                  </a:cubicBezTo>
                  <a:close/>
                </a:path>
              </a:pathLst>
            </a:custGeom>
            <a:solidFill>
              <a:srgbClr val="FEB5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442"/>
            <p:cNvSpPr/>
            <p:nvPr/>
          </p:nvSpPr>
          <p:spPr>
            <a:xfrm>
              <a:off x="3309200" y="2464700"/>
              <a:ext cx="11700" cy="10875"/>
            </a:xfrm>
            <a:custGeom>
              <a:avLst/>
              <a:gdLst/>
              <a:ahLst/>
              <a:cxnLst/>
              <a:rect l="l" t="t" r="r" b="b"/>
              <a:pathLst>
                <a:path w="468" h="435" extrusionOk="0">
                  <a:moveTo>
                    <a:pt x="301" y="1"/>
                  </a:moveTo>
                  <a:cubicBezTo>
                    <a:pt x="1" y="301"/>
                    <a:pt x="301" y="334"/>
                    <a:pt x="468" y="434"/>
                  </a:cubicBezTo>
                  <a:lnTo>
                    <a:pt x="468" y="101"/>
                  </a:lnTo>
                  <a:cubicBezTo>
                    <a:pt x="434" y="34"/>
                    <a:pt x="401" y="1"/>
                    <a:pt x="301" y="1"/>
                  </a:cubicBezTo>
                  <a:close/>
                </a:path>
              </a:pathLst>
            </a:custGeom>
            <a:solidFill>
              <a:srgbClr val="FFB8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442"/>
            <p:cNvSpPr/>
            <p:nvPr/>
          </p:nvSpPr>
          <p:spPr>
            <a:xfrm>
              <a:off x="3290850" y="2327100"/>
              <a:ext cx="5025" cy="3375"/>
            </a:xfrm>
            <a:custGeom>
              <a:avLst/>
              <a:gdLst/>
              <a:ahLst/>
              <a:cxnLst/>
              <a:rect l="l" t="t" r="r" b="b"/>
              <a:pathLst>
                <a:path w="201" h="135" extrusionOk="0">
                  <a:moveTo>
                    <a:pt x="1" y="1"/>
                  </a:moveTo>
                  <a:cubicBezTo>
                    <a:pt x="34" y="101"/>
                    <a:pt x="67" y="134"/>
                    <a:pt x="201" y="134"/>
                  </a:cubicBezTo>
                  <a:cubicBezTo>
                    <a:pt x="134" y="101"/>
                    <a:pt x="67" y="34"/>
                    <a:pt x="1" y="1"/>
                  </a:cubicBezTo>
                  <a:close/>
                </a:path>
              </a:pathLst>
            </a:custGeom>
            <a:solidFill>
              <a:srgbClr val="FEB5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442"/>
            <p:cNvSpPr/>
            <p:nvPr/>
          </p:nvSpPr>
          <p:spPr>
            <a:xfrm>
              <a:off x="3313375" y="2347125"/>
              <a:ext cx="4200" cy="5850"/>
            </a:xfrm>
            <a:custGeom>
              <a:avLst/>
              <a:gdLst/>
              <a:ahLst/>
              <a:cxnLst/>
              <a:rect l="l" t="t" r="r" b="b"/>
              <a:pathLst>
                <a:path w="168" h="234" extrusionOk="0">
                  <a:moveTo>
                    <a:pt x="0" y="0"/>
                  </a:moveTo>
                  <a:cubicBezTo>
                    <a:pt x="0" y="134"/>
                    <a:pt x="67" y="201"/>
                    <a:pt x="167" y="234"/>
                  </a:cubicBezTo>
                  <a:lnTo>
                    <a:pt x="167" y="0"/>
                  </a:lnTo>
                  <a:close/>
                </a:path>
              </a:pathLst>
            </a:custGeom>
            <a:solidFill>
              <a:srgbClr val="FEB5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442"/>
            <p:cNvSpPr/>
            <p:nvPr/>
          </p:nvSpPr>
          <p:spPr>
            <a:xfrm>
              <a:off x="3262500" y="2518900"/>
              <a:ext cx="63400" cy="108875"/>
            </a:xfrm>
            <a:custGeom>
              <a:avLst/>
              <a:gdLst/>
              <a:ahLst/>
              <a:cxnLst/>
              <a:rect l="l" t="t" r="r" b="b"/>
              <a:pathLst>
                <a:path w="2536" h="4355" extrusionOk="0">
                  <a:moveTo>
                    <a:pt x="2336" y="1"/>
                  </a:moveTo>
                  <a:cubicBezTo>
                    <a:pt x="2261" y="21"/>
                    <a:pt x="2179" y="28"/>
                    <a:pt x="2094" y="28"/>
                  </a:cubicBezTo>
                  <a:cubicBezTo>
                    <a:pt x="1945" y="28"/>
                    <a:pt x="1789" y="8"/>
                    <a:pt x="1650" y="8"/>
                  </a:cubicBezTo>
                  <a:cubicBezTo>
                    <a:pt x="1483" y="8"/>
                    <a:pt x="1341" y="37"/>
                    <a:pt x="1268" y="168"/>
                  </a:cubicBezTo>
                  <a:cubicBezTo>
                    <a:pt x="1133" y="418"/>
                    <a:pt x="1051" y="505"/>
                    <a:pt x="995" y="505"/>
                  </a:cubicBezTo>
                  <a:cubicBezTo>
                    <a:pt x="872" y="505"/>
                    <a:pt x="878" y="84"/>
                    <a:pt x="726" y="84"/>
                  </a:cubicBezTo>
                  <a:cubicBezTo>
                    <a:pt x="709" y="84"/>
                    <a:pt x="689" y="89"/>
                    <a:pt x="668" y="101"/>
                  </a:cubicBezTo>
                  <a:cubicBezTo>
                    <a:pt x="601" y="635"/>
                    <a:pt x="434" y="1269"/>
                    <a:pt x="434" y="1836"/>
                  </a:cubicBezTo>
                  <a:cubicBezTo>
                    <a:pt x="468" y="2269"/>
                    <a:pt x="1" y="2102"/>
                    <a:pt x="1" y="2203"/>
                  </a:cubicBezTo>
                  <a:cubicBezTo>
                    <a:pt x="1" y="2403"/>
                    <a:pt x="109" y="2428"/>
                    <a:pt x="230" y="2428"/>
                  </a:cubicBezTo>
                  <a:cubicBezTo>
                    <a:pt x="270" y="2428"/>
                    <a:pt x="312" y="2425"/>
                    <a:pt x="351" y="2425"/>
                  </a:cubicBezTo>
                  <a:cubicBezTo>
                    <a:pt x="430" y="2425"/>
                    <a:pt x="501" y="2436"/>
                    <a:pt x="534" y="2503"/>
                  </a:cubicBezTo>
                  <a:cubicBezTo>
                    <a:pt x="601" y="2603"/>
                    <a:pt x="534" y="2703"/>
                    <a:pt x="534" y="2803"/>
                  </a:cubicBezTo>
                  <a:cubicBezTo>
                    <a:pt x="601" y="3003"/>
                    <a:pt x="301" y="3203"/>
                    <a:pt x="534" y="3470"/>
                  </a:cubicBezTo>
                  <a:cubicBezTo>
                    <a:pt x="768" y="3637"/>
                    <a:pt x="601" y="3937"/>
                    <a:pt x="801" y="4104"/>
                  </a:cubicBezTo>
                  <a:lnTo>
                    <a:pt x="801" y="4304"/>
                  </a:lnTo>
                  <a:cubicBezTo>
                    <a:pt x="834" y="4337"/>
                    <a:pt x="876" y="4354"/>
                    <a:pt x="901" y="4354"/>
                  </a:cubicBezTo>
                  <a:cubicBezTo>
                    <a:pt x="926" y="4354"/>
                    <a:pt x="935" y="4337"/>
                    <a:pt x="901" y="4304"/>
                  </a:cubicBezTo>
                  <a:cubicBezTo>
                    <a:pt x="834" y="3337"/>
                    <a:pt x="1735" y="3837"/>
                    <a:pt x="2202" y="3437"/>
                  </a:cubicBezTo>
                  <a:cubicBezTo>
                    <a:pt x="1668" y="3437"/>
                    <a:pt x="1335" y="3203"/>
                    <a:pt x="1135" y="2803"/>
                  </a:cubicBezTo>
                  <a:lnTo>
                    <a:pt x="1135" y="2703"/>
                  </a:lnTo>
                  <a:cubicBezTo>
                    <a:pt x="1135" y="2636"/>
                    <a:pt x="1168" y="2603"/>
                    <a:pt x="1268" y="2603"/>
                  </a:cubicBezTo>
                  <a:cubicBezTo>
                    <a:pt x="1368" y="2603"/>
                    <a:pt x="1502" y="2603"/>
                    <a:pt x="1635" y="2536"/>
                  </a:cubicBezTo>
                  <a:cubicBezTo>
                    <a:pt x="1710" y="2521"/>
                    <a:pt x="1764" y="2506"/>
                    <a:pt x="1814" y="2506"/>
                  </a:cubicBezTo>
                  <a:cubicBezTo>
                    <a:pt x="1875" y="2506"/>
                    <a:pt x="1928" y="2529"/>
                    <a:pt x="2002" y="2603"/>
                  </a:cubicBezTo>
                  <a:cubicBezTo>
                    <a:pt x="2336" y="2603"/>
                    <a:pt x="2536" y="2336"/>
                    <a:pt x="2502" y="2036"/>
                  </a:cubicBezTo>
                  <a:cubicBezTo>
                    <a:pt x="2480" y="1900"/>
                    <a:pt x="2438" y="1857"/>
                    <a:pt x="2386" y="1857"/>
                  </a:cubicBezTo>
                  <a:cubicBezTo>
                    <a:pt x="2292" y="1857"/>
                    <a:pt x="2163" y="2004"/>
                    <a:pt x="2056" y="2004"/>
                  </a:cubicBezTo>
                  <a:cubicBezTo>
                    <a:pt x="2049" y="2004"/>
                    <a:pt x="2042" y="2004"/>
                    <a:pt x="2035" y="2002"/>
                  </a:cubicBezTo>
                  <a:cubicBezTo>
                    <a:pt x="1635" y="1969"/>
                    <a:pt x="1301" y="1669"/>
                    <a:pt x="1268" y="1302"/>
                  </a:cubicBezTo>
                  <a:cubicBezTo>
                    <a:pt x="1201" y="868"/>
                    <a:pt x="1668" y="935"/>
                    <a:pt x="1969" y="868"/>
                  </a:cubicBezTo>
                  <a:cubicBezTo>
                    <a:pt x="2102" y="835"/>
                    <a:pt x="2235" y="835"/>
                    <a:pt x="2369" y="835"/>
                  </a:cubicBezTo>
                  <a:cubicBezTo>
                    <a:pt x="2336" y="601"/>
                    <a:pt x="2336" y="301"/>
                    <a:pt x="2336" y="1"/>
                  </a:cubicBezTo>
                  <a:close/>
                </a:path>
              </a:pathLst>
            </a:custGeom>
            <a:solidFill>
              <a:srgbClr val="FFB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442"/>
            <p:cNvSpPr/>
            <p:nvPr/>
          </p:nvSpPr>
          <p:spPr>
            <a:xfrm>
              <a:off x="3286675" y="2576300"/>
              <a:ext cx="24225" cy="12675"/>
            </a:xfrm>
            <a:custGeom>
              <a:avLst/>
              <a:gdLst/>
              <a:ahLst/>
              <a:cxnLst/>
              <a:rect l="l" t="t" r="r" b="b"/>
              <a:pathLst>
                <a:path w="969" h="507" extrusionOk="0">
                  <a:moveTo>
                    <a:pt x="234" y="0"/>
                  </a:moveTo>
                  <a:cubicBezTo>
                    <a:pt x="26" y="0"/>
                    <a:pt x="1" y="103"/>
                    <a:pt x="1" y="307"/>
                  </a:cubicBezTo>
                  <a:cubicBezTo>
                    <a:pt x="68" y="340"/>
                    <a:pt x="168" y="407"/>
                    <a:pt x="301" y="507"/>
                  </a:cubicBezTo>
                  <a:cubicBezTo>
                    <a:pt x="501" y="474"/>
                    <a:pt x="735" y="507"/>
                    <a:pt x="902" y="240"/>
                  </a:cubicBezTo>
                  <a:cubicBezTo>
                    <a:pt x="902" y="240"/>
                    <a:pt x="968" y="207"/>
                    <a:pt x="968" y="173"/>
                  </a:cubicBezTo>
                  <a:cubicBezTo>
                    <a:pt x="968" y="140"/>
                    <a:pt x="902" y="73"/>
                    <a:pt x="868" y="40"/>
                  </a:cubicBezTo>
                  <a:cubicBezTo>
                    <a:pt x="668" y="40"/>
                    <a:pt x="501" y="40"/>
                    <a:pt x="334" y="7"/>
                  </a:cubicBezTo>
                  <a:cubicBezTo>
                    <a:pt x="297" y="2"/>
                    <a:pt x="264" y="0"/>
                    <a:pt x="234" y="0"/>
                  </a:cubicBezTo>
                  <a:close/>
                </a:path>
              </a:pathLst>
            </a:custGeom>
            <a:solidFill>
              <a:srgbClr val="FFB8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42"/>
            <p:cNvSpPr/>
            <p:nvPr/>
          </p:nvSpPr>
          <p:spPr>
            <a:xfrm>
              <a:off x="3308375" y="2577275"/>
              <a:ext cx="6700" cy="5050"/>
            </a:xfrm>
            <a:custGeom>
              <a:avLst/>
              <a:gdLst/>
              <a:ahLst/>
              <a:cxnLst/>
              <a:rect l="l" t="t" r="r" b="b"/>
              <a:pathLst>
                <a:path w="268" h="202" extrusionOk="0">
                  <a:moveTo>
                    <a:pt x="0" y="1"/>
                  </a:moveTo>
                  <a:lnTo>
                    <a:pt x="0" y="201"/>
                  </a:lnTo>
                  <a:lnTo>
                    <a:pt x="267" y="201"/>
                  </a:lnTo>
                  <a:cubicBezTo>
                    <a:pt x="167" y="134"/>
                    <a:pt x="67" y="101"/>
                    <a:pt x="0" y="1"/>
                  </a:cubicBezTo>
                  <a:close/>
                </a:path>
              </a:pathLst>
            </a:custGeom>
            <a:solidFill>
              <a:srgbClr val="FFC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42"/>
            <p:cNvSpPr/>
            <p:nvPr/>
          </p:nvSpPr>
          <p:spPr>
            <a:xfrm>
              <a:off x="3302525" y="2764925"/>
              <a:ext cx="1700" cy="2375"/>
            </a:xfrm>
            <a:custGeom>
              <a:avLst/>
              <a:gdLst/>
              <a:ahLst/>
              <a:cxnLst/>
              <a:rect l="l" t="t" r="r" b="b"/>
              <a:pathLst>
                <a:path w="68" h="95" extrusionOk="0">
                  <a:moveTo>
                    <a:pt x="1" y="0"/>
                  </a:moveTo>
                  <a:cubicBezTo>
                    <a:pt x="20" y="59"/>
                    <a:pt x="39" y="94"/>
                    <a:pt x="52" y="94"/>
                  </a:cubicBezTo>
                  <a:cubicBezTo>
                    <a:pt x="62" y="94"/>
                    <a:pt x="67" y="76"/>
                    <a:pt x="67" y="34"/>
                  </a:cubicBezTo>
                  <a:cubicBezTo>
                    <a:pt x="67" y="34"/>
                    <a:pt x="34" y="0"/>
                    <a:pt x="1" y="0"/>
                  </a:cubicBezTo>
                  <a:close/>
                </a:path>
              </a:pathLst>
            </a:custGeom>
            <a:solidFill>
              <a:srgbClr val="FFB8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442"/>
            <p:cNvSpPr/>
            <p:nvPr/>
          </p:nvSpPr>
          <p:spPr>
            <a:xfrm>
              <a:off x="3316700" y="2762100"/>
              <a:ext cx="2525" cy="2000"/>
            </a:xfrm>
            <a:custGeom>
              <a:avLst/>
              <a:gdLst/>
              <a:ahLst/>
              <a:cxnLst/>
              <a:rect l="l" t="t" r="r" b="b"/>
              <a:pathLst>
                <a:path w="101" h="80" extrusionOk="0">
                  <a:moveTo>
                    <a:pt x="21" y="0"/>
                  </a:moveTo>
                  <a:cubicBezTo>
                    <a:pt x="7" y="0"/>
                    <a:pt x="1" y="17"/>
                    <a:pt x="1" y="47"/>
                  </a:cubicBezTo>
                  <a:cubicBezTo>
                    <a:pt x="1" y="47"/>
                    <a:pt x="34" y="80"/>
                    <a:pt x="101" y="80"/>
                  </a:cubicBezTo>
                  <a:cubicBezTo>
                    <a:pt x="64" y="25"/>
                    <a:pt x="37" y="0"/>
                    <a:pt x="21" y="0"/>
                  </a:cubicBezTo>
                  <a:close/>
                </a:path>
              </a:pathLst>
            </a:custGeom>
            <a:solidFill>
              <a:srgbClr val="FFB8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442"/>
            <p:cNvSpPr/>
            <p:nvPr/>
          </p:nvSpPr>
          <p:spPr>
            <a:xfrm>
              <a:off x="3320750" y="2539750"/>
              <a:ext cx="23500" cy="11050"/>
            </a:xfrm>
            <a:custGeom>
              <a:avLst/>
              <a:gdLst/>
              <a:ahLst/>
              <a:cxnLst/>
              <a:rect l="l" t="t" r="r" b="b"/>
              <a:pathLst>
                <a:path w="940" h="442" extrusionOk="0">
                  <a:moveTo>
                    <a:pt x="106" y="1"/>
                  </a:moveTo>
                  <a:cubicBezTo>
                    <a:pt x="155" y="101"/>
                    <a:pt x="1" y="442"/>
                    <a:pt x="155" y="442"/>
                  </a:cubicBezTo>
                  <a:cubicBezTo>
                    <a:pt x="207" y="442"/>
                    <a:pt x="295" y="403"/>
                    <a:pt x="439" y="301"/>
                  </a:cubicBezTo>
                  <a:cubicBezTo>
                    <a:pt x="606" y="168"/>
                    <a:pt x="839" y="201"/>
                    <a:pt x="940" y="1"/>
                  </a:cubicBezTo>
                  <a:close/>
                </a:path>
              </a:pathLst>
            </a:custGeom>
            <a:solidFill>
              <a:srgbClr val="FFC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42"/>
            <p:cNvSpPr/>
            <p:nvPr/>
          </p:nvSpPr>
          <p:spPr>
            <a:xfrm>
              <a:off x="3299200" y="2827475"/>
              <a:ext cx="62575" cy="75900"/>
            </a:xfrm>
            <a:custGeom>
              <a:avLst/>
              <a:gdLst/>
              <a:ahLst/>
              <a:cxnLst/>
              <a:rect l="l" t="t" r="r" b="b"/>
              <a:pathLst>
                <a:path w="2503" h="3036" extrusionOk="0">
                  <a:moveTo>
                    <a:pt x="1968" y="0"/>
                  </a:moveTo>
                  <a:cubicBezTo>
                    <a:pt x="1902" y="34"/>
                    <a:pt x="1868" y="34"/>
                    <a:pt x="1835" y="100"/>
                  </a:cubicBezTo>
                  <a:cubicBezTo>
                    <a:pt x="1802" y="1101"/>
                    <a:pt x="734" y="1301"/>
                    <a:pt x="300" y="1968"/>
                  </a:cubicBezTo>
                  <a:cubicBezTo>
                    <a:pt x="234" y="2202"/>
                    <a:pt x="467" y="2435"/>
                    <a:pt x="234" y="2669"/>
                  </a:cubicBezTo>
                  <a:cubicBezTo>
                    <a:pt x="0" y="2969"/>
                    <a:pt x="300" y="3002"/>
                    <a:pt x="501" y="3036"/>
                  </a:cubicBezTo>
                  <a:cubicBezTo>
                    <a:pt x="834" y="2635"/>
                    <a:pt x="1468" y="2669"/>
                    <a:pt x="1735" y="2168"/>
                  </a:cubicBezTo>
                  <a:cubicBezTo>
                    <a:pt x="1902" y="2202"/>
                    <a:pt x="2035" y="2302"/>
                    <a:pt x="2202" y="2335"/>
                  </a:cubicBezTo>
                  <a:lnTo>
                    <a:pt x="2202" y="1668"/>
                  </a:lnTo>
                  <a:cubicBezTo>
                    <a:pt x="2202" y="1668"/>
                    <a:pt x="2168" y="1635"/>
                    <a:pt x="2168" y="1601"/>
                  </a:cubicBezTo>
                  <a:cubicBezTo>
                    <a:pt x="2135" y="1535"/>
                    <a:pt x="2168" y="1501"/>
                    <a:pt x="2202" y="1468"/>
                  </a:cubicBezTo>
                  <a:cubicBezTo>
                    <a:pt x="2502" y="1101"/>
                    <a:pt x="2068" y="634"/>
                    <a:pt x="2302" y="267"/>
                  </a:cubicBezTo>
                  <a:cubicBezTo>
                    <a:pt x="2369" y="134"/>
                    <a:pt x="2502" y="34"/>
                    <a:pt x="2235" y="0"/>
                  </a:cubicBezTo>
                  <a:close/>
                </a:path>
              </a:pathLst>
            </a:custGeom>
            <a:solidFill>
              <a:srgbClr val="FFBB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42"/>
            <p:cNvSpPr/>
            <p:nvPr/>
          </p:nvSpPr>
          <p:spPr>
            <a:xfrm>
              <a:off x="3284175" y="2784925"/>
              <a:ext cx="66750" cy="85750"/>
            </a:xfrm>
            <a:custGeom>
              <a:avLst/>
              <a:gdLst/>
              <a:ahLst/>
              <a:cxnLst/>
              <a:rect l="l" t="t" r="r" b="b"/>
              <a:pathLst>
                <a:path w="2670" h="3430" extrusionOk="0">
                  <a:moveTo>
                    <a:pt x="2302" y="1"/>
                  </a:moveTo>
                  <a:cubicBezTo>
                    <a:pt x="2102" y="1"/>
                    <a:pt x="1835" y="68"/>
                    <a:pt x="1835" y="201"/>
                  </a:cubicBezTo>
                  <a:cubicBezTo>
                    <a:pt x="1885" y="529"/>
                    <a:pt x="1837" y="639"/>
                    <a:pt x="1741" y="639"/>
                  </a:cubicBezTo>
                  <a:cubicBezTo>
                    <a:pt x="1641" y="639"/>
                    <a:pt x="1488" y="520"/>
                    <a:pt x="1335" y="401"/>
                  </a:cubicBezTo>
                  <a:cubicBezTo>
                    <a:pt x="1207" y="310"/>
                    <a:pt x="1119" y="258"/>
                    <a:pt x="1060" y="258"/>
                  </a:cubicBezTo>
                  <a:cubicBezTo>
                    <a:pt x="1012" y="258"/>
                    <a:pt x="983" y="293"/>
                    <a:pt x="968" y="368"/>
                  </a:cubicBezTo>
                  <a:cubicBezTo>
                    <a:pt x="901" y="701"/>
                    <a:pt x="301" y="368"/>
                    <a:pt x="401" y="835"/>
                  </a:cubicBezTo>
                  <a:cubicBezTo>
                    <a:pt x="501" y="1702"/>
                    <a:pt x="168" y="2503"/>
                    <a:pt x="1" y="3303"/>
                  </a:cubicBezTo>
                  <a:cubicBezTo>
                    <a:pt x="134" y="3303"/>
                    <a:pt x="268" y="3303"/>
                    <a:pt x="434" y="3237"/>
                  </a:cubicBezTo>
                  <a:cubicBezTo>
                    <a:pt x="635" y="3357"/>
                    <a:pt x="788" y="3429"/>
                    <a:pt x="911" y="3429"/>
                  </a:cubicBezTo>
                  <a:cubicBezTo>
                    <a:pt x="1096" y="3429"/>
                    <a:pt x="1215" y="3269"/>
                    <a:pt x="1335" y="2870"/>
                  </a:cubicBezTo>
                  <a:cubicBezTo>
                    <a:pt x="1460" y="2463"/>
                    <a:pt x="1204" y="1557"/>
                    <a:pt x="2053" y="1557"/>
                  </a:cubicBezTo>
                  <a:cubicBezTo>
                    <a:pt x="2109" y="1557"/>
                    <a:pt x="2170" y="1560"/>
                    <a:pt x="2236" y="1569"/>
                  </a:cubicBezTo>
                  <a:cubicBezTo>
                    <a:pt x="2269" y="1569"/>
                    <a:pt x="2302" y="1535"/>
                    <a:pt x="2336" y="1502"/>
                  </a:cubicBezTo>
                  <a:cubicBezTo>
                    <a:pt x="2669" y="1035"/>
                    <a:pt x="2236" y="635"/>
                    <a:pt x="2302" y="201"/>
                  </a:cubicBezTo>
                  <a:lnTo>
                    <a:pt x="2302" y="1"/>
                  </a:lnTo>
                  <a:close/>
                </a:path>
              </a:pathLst>
            </a:custGeom>
            <a:solidFill>
              <a:srgbClr val="FFBB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42"/>
            <p:cNvSpPr/>
            <p:nvPr/>
          </p:nvSpPr>
          <p:spPr>
            <a:xfrm>
              <a:off x="3324200" y="2501400"/>
              <a:ext cx="21725" cy="17775"/>
            </a:xfrm>
            <a:custGeom>
              <a:avLst/>
              <a:gdLst/>
              <a:ahLst/>
              <a:cxnLst/>
              <a:rect l="l" t="t" r="r" b="b"/>
              <a:pathLst>
                <a:path w="869" h="711" extrusionOk="0">
                  <a:moveTo>
                    <a:pt x="635" y="0"/>
                  </a:moveTo>
                  <a:cubicBezTo>
                    <a:pt x="635" y="234"/>
                    <a:pt x="1" y="201"/>
                    <a:pt x="301" y="634"/>
                  </a:cubicBezTo>
                  <a:cubicBezTo>
                    <a:pt x="355" y="661"/>
                    <a:pt x="475" y="710"/>
                    <a:pt x="536" y="710"/>
                  </a:cubicBezTo>
                  <a:cubicBezTo>
                    <a:pt x="550" y="710"/>
                    <a:pt x="562" y="707"/>
                    <a:pt x="568" y="701"/>
                  </a:cubicBezTo>
                  <a:cubicBezTo>
                    <a:pt x="868" y="534"/>
                    <a:pt x="735" y="301"/>
                    <a:pt x="635" y="0"/>
                  </a:cubicBezTo>
                  <a:close/>
                </a:path>
              </a:pathLst>
            </a:custGeom>
            <a:solidFill>
              <a:srgbClr val="FFCE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42"/>
            <p:cNvSpPr/>
            <p:nvPr/>
          </p:nvSpPr>
          <p:spPr>
            <a:xfrm>
              <a:off x="3306700" y="2481375"/>
              <a:ext cx="10025" cy="9125"/>
            </a:xfrm>
            <a:custGeom>
              <a:avLst/>
              <a:gdLst/>
              <a:ahLst/>
              <a:cxnLst/>
              <a:rect l="l" t="t" r="r" b="b"/>
              <a:pathLst>
                <a:path w="401" h="365" extrusionOk="0">
                  <a:moveTo>
                    <a:pt x="201" y="1"/>
                  </a:moveTo>
                  <a:cubicBezTo>
                    <a:pt x="67" y="34"/>
                    <a:pt x="0" y="168"/>
                    <a:pt x="101" y="301"/>
                  </a:cubicBezTo>
                  <a:cubicBezTo>
                    <a:pt x="145" y="346"/>
                    <a:pt x="186" y="364"/>
                    <a:pt x="223" y="364"/>
                  </a:cubicBezTo>
                  <a:cubicBezTo>
                    <a:pt x="297" y="364"/>
                    <a:pt x="356" y="290"/>
                    <a:pt x="401" y="201"/>
                  </a:cubicBezTo>
                  <a:lnTo>
                    <a:pt x="201" y="1"/>
                  </a:lnTo>
                  <a:close/>
                </a:path>
              </a:pathLst>
            </a:custGeom>
            <a:solidFill>
              <a:srgbClr val="FFB8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42"/>
            <p:cNvSpPr/>
            <p:nvPr/>
          </p:nvSpPr>
          <p:spPr>
            <a:xfrm>
              <a:off x="3341125" y="2822475"/>
              <a:ext cx="5625" cy="6000"/>
            </a:xfrm>
            <a:custGeom>
              <a:avLst/>
              <a:gdLst/>
              <a:ahLst/>
              <a:cxnLst/>
              <a:rect l="l" t="t" r="r" b="b"/>
              <a:pathLst>
                <a:path w="225" h="240" extrusionOk="0">
                  <a:moveTo>
                    <a:pt x="24" y="0"/>
                  </a:moveTo>
                  <a:lnTo>
                    <a:pt x="24" y="0"/>
                  </a:lnTo>
                  <a:cubicBezTo>
                    <a:pt x="0" y="147"/>
                    <a:pt x="29" y="239"/>
                    <a:pt x="112" y="239"/>
                  </a:cubicBezTo>
                  <a:cubicBezTo>
                    <a:pt x="142" y="239"/>
                    <a:pt x="180" y="227"/>
                    <a:pt x="225" y="200"/>
                  </a:cubicBezTo>
                  <a:cubicBezTo>
                    <a:pt x="191" y="133"/>
                    <a:pt x="125" y="67"/>
                    <a:pt x="24" y="0"/>
                  </a:cubicBezTo>
                  <a:close/>
                </a:path>
              </a:pathLst>
            </a:custGeom>
            <a:solidFill>
              <a:srgbClr val="FFBB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42"/>
            <p:cNvSpPr/>
            <p:nvPr/>
          </p:nvSpPr>
          <p:spPr>
            <a:xfrm>
              <a:off x="3350075" y="2865000"/>
              <a:ext cx="4175" cy="5025"/>
            </a:xfrm>
            <a:custGeom>
              <a:avLst/>
              <a:gdLst/>
              <a:ahLst/>
              <a:cxnLst/>
              <a:rect l="l" t="t" r="r" b="b"/>
              <a:pathLst>
                <a:path w="167" h="201" extrusionOk="0">
                  <a:moveTo>
                    <a:pt x="167" y="0"/>
                  </a:moveTo>
                  <a:lnTo>
                    <a:pt x="167" y="0"/>
                  </a:lnTo>
                  <a:cubicBezTo>
                    <a:pt x="0" y="100"/>
                    <a:pt x="0" y="134"/>
                    <a:pt x="167" y="200"/>
                  </a:cubicBezTo>
                  <a:cubicBezTo>
                    <a:pt x="167" y="134"/>
                    <a:pt x="133" y="100"/>
                    <a:pt x="167" y="0"/>
                  </a:cubicBezTo>
                  <a:close/>
                </a:path>
              </a:pathLst>
            </a:custGeom>
            <a:solidFill>
              <a:srgbClr val="FFC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42"/>
            <p:cNvSpPr/>
            <p:nvPr/>
          </p:nvSpPr>
          <p:spPr>
            <a:xfrm>
              <a:off x="2921425" y="1642550"/>
              <a:ext cx="214350" cy="677075"/>
            </a:xfrm>
            <a:custGeom>
              <a:avLst/>
              <a:gdLst/>
              <a:ahLst/>
              <a:cxnLst/>
              <a:rect l="l" t="t" r="r" b="b"/>
              <a:pathLst>
                <a:path w="8574" h="27083" extrusionOk="0">
                  <a:moveTo>
                    <a:pt x="4014" y="1"/>
                  </a:moveTo>
                  <a:cubicBezTo>
                    <a:pt x="3143" y="1"/>
                    <a:pt x="2272" y="91"/>
                    <a:pt x="1401" y="330"/>
                  </a:cubicBezTo>
                  <a:cubicBezTo>
                    <a:pt x="1502" y="2565"/>
                    <a:pt x="1135" y="4767"/>
                    <a:pt x="1335" y="7035"/>
                  </a:cubicBezTo>
                  <a:cubicBezTo>
                    <a:pt x="1335" y="7235"/>
                    <a:pt x="1301" y="7469"/>
                    <a:pt x="1135" y="7635"/>
                  </a:cubicBezTo>
                  <a:cubicBezTo>
                    <a:pt x="1101" y="8002"/>
                    <a:pt x="1001" y="8369"/>
                    <a:pt x="968" y="8736"/>
                  </a:cubicBezTo>
                  <a:cubicBezTo>
                    <a:pt x="801" y="10170"/>
                    <a:pt x="601" y="11638"/>
                    <a:pt x="467" y="13039"/>
                  </a:cubicBezTo>
                  <a:cubicBezTo>
                    <a:pt x="334" y="14374"/>
                    <a:pt x="0" y="15708"/>
                    <a:pt x="134" y="17042"/>
                  </a:cubicBezTo>
                  <a:cubicBezTo>
                    <a:pt x="167" y="17576"/>
                    <a:pt x="167" y="18143"/>
                    <a:pt x="301" y="18677"/>
                  </a:cubicBezTo>
                  <a:cubicBezTo>
                    <a:pt x="267" y="19344"/>
                    <a:pt x="367" y="19877"/>
                    <a:pt x="934" y="20378"/>
                  </a:cubicBezTo>
                  <a:cubicBezTo>
                    <a:pt x="1435" y="20845"/>
                    <a:pt x="1802" y="21445"/>
                    <a:pt x="1268" y="22212"/>
                  </a:cubicBezTo>
                  <a:cubicBezTo>
                    <a:pt x="1135" y="22379"/>
                    <a:pt x="1135" y="22579"/>
                    <a:pt x="1068" y="22780"/>
                  </a:cubicBezTo>
                  <a:cubicBezTo>
                    <a:pt x="734" y="23413"/>
                    <a:pt x="1268" y="24514"/>
                    <a:pt x="1969" y="24681"/>
                  </a:cubicBezTo>
                  <a:cubicBezTo>
                    <a:pt x="3570" y="25014"/>
                    <a:pt x="4704" y="26015"/>
                    <a:pt x="5905" y="27083"/>
                  </a:cubicBezTo>
                  <a:cubicBezTo>
                    <a:pt x="6438" y="26482"/>
                    <a:pt x="7106" y="26049"/>
                    <a:pt x="7939" y="26049"/>
                  </a:cubicBezTo>
                  <a:cubicBezTo>
                    <a:pt x="7839" y="22880"/>
                    <a:pt x="7773" y="19711"/>
                    <a:pt x="7839" y="16508"/>
                  </a:cubicBezTo>
                  <a:cubicBezTo>
                    <a:pt x="7906" y="15107"/>
                    <a:pt x="8140" y="13740"/>
                    <a:pt x="7973" y="12372"/>
                  </a:cubicBezTo>
                  <a:cubicBezTo>
                    <a:pt x="7939" y="12305"/>
                    <a:pt x="7973" y="12239"/>
                    <a:pt x="7973" y="12172"/>
                  </a:cubicBezTo>
                  <a:cubicBezTo>
                    <a:pt x="8406" y="9870"/>
                    <a:pt x="8573" y="7569"/>
                    <a:pt x="8406" y="5267"/>
                  </a:cubicBezTo>
                  <a:cubicBezTo>
                    <a:pt x="8176" y="5047"/>
                    <a:pt x="7985" y="4962"/>
                    <a:pt x="7821" y="4962"/>
                  </a:cubicBezTo>
                  <a:cubicBezTo>
                    <a:pt x="7460" y="4962"/>
                    <a:pt x="7224" y="5370"/>
                    <a:pt x="6972" y="5667"/>
                  </a:cubicBezTo>
                  <a:cubicBezTo>
                    <a:pt x="6846" y="5824"/>
                    <a:pt x="6839" y="6070"/>
                    <a:pt x="6532" y="6070"/>
                  </a:cubicBezTo>
                  <a:cubicBezTo>
                    <a:pt x="6513" y="6070"/>
                    <a:pt x="6493" y="6069"/>
                    <a:pt x="6472" y="6068"/>
                  </a:cubicBezTo>
                  <a:cubicBezTo>
                    <a:pt x="5805" y="6001"/>
                    <a:pt x="5004" y="5134"/>
                    <a:pt x="4937" y="4366"/>
                  </a:cubicBezTo>
                  <a:cubicBezTo>
                    <a:pt x="4837" y="3532"/>
                    <a:pt x="5338" y="3165"/>
                    <a:pt x="6005" y="2865"/>
                  </a:cubicBezTo>
                  <a:cubicBezTo>
                    <a:pt x="7472" y="2231"/>
                    <a:pt x="7639" y="1431"/>
                    <a:pt x="6505" y="197"/>
                  </a:cubicBezTo>
                  <a:cubicBezTo>
                    <a:pt x="5675" y="83"/>
                    <a:pt x="4845" y="1"/>
                    <a:pt x="4014" y="1"/>
                  </a:cubicBezTo>
                  <a:close/>
                </a:path>
              </a:pathLst>
            </a:custGeom>
            <a:solidFill>
              <a:srgbClr val="FFC6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42"/>
            <p:cNvSpPr/>
            <p:nvPr/>
          </p:nvSpPr>
          <p:spPr>
            <a:xfrm>
              <a:off x="3031500" y="1647725"/>
              <a:ext cx="100100" cy="159225"/>
            </a:xfrm>
            <a:custGeom>
              <a:avLst/>
              <a:gdLst/>
              <a:ahLst/>
              <a:cxnLst/>
              <a:rect l="l" t="t" r="r" b="b"/>
              <a:pathLst>
                <a:path w="4004" h="6369" extrusionOk="0">
                  <a:moveTo>
                    <a:pt x="2382" y="1"/>
                  </a:moveTo>
                  <a:cubicBezTo>
                    <a:pt x="2290" y="1"/>
                    <a:pt x="2197" y="7"/>
                    <a:pt x="2102" y="23"/>
                  </a:cubicBezTo>
                  <a:cubicBezTo>
                    <a:pt x="2502" y="623"/>
                    <a:pt x="2202" y="1357"/>
                    <a:pt x="2769" y="1924"/>
                  </a:cubicBezTo>
                  <a:cubicBezTo>
                    <a:pt x="2269" y="2158"/>
                    <a:pt x="1869" y="2358"/>
                    <a:pt x="1435" y="2525"/>
                  </a:cubicBezTo>
                  <a:cubicBezTo>
                    <a:pt x="234" y="3025"/>
                    <a:pt x="1" y="3659"/>
                    <a:pt x="501" y="4860"/>
                  </a:cubicBezTo>
                  <a:cubicBezTo>
                    <a:pt x="644" y="5203"/>
                    <a:pt x="591" y="5742"/>
                    <a:pt x="1077" y="5742"/>
                  </a:cubicBezTo>
                  <a:cubicBezTo>
                    <a:pt x="1158" y="5742"/>
                    <a:pt x="1254" y="5727"/>
                    <a:pt x="1368" y="5694"/>
                  </a:cubicBezTo>
                  <a:cubicBezTo>
                    <a:pt x="1375" y="5690"/>
                    <a:pt x="1383" y="5689"/>
                    <a:pt x="1391" y="5689"/>
                  </a:cubicBezTo>
                  <a:cubicBezTo>
                    <a:pt x="1456" y="5689"/>
                    <a:pt x="1542" y="5801"/>
                    <a:pt x="1602" y="5861"/>
                  </a:cubicBezTo>
                  <a:cubicBezTo>
                    <a:pt x="1818" y="6015"/>
                    <a:pt x="1862" y="6368"/>
                    <a:pt x="2158" y="6368"/>
                  </a:cubicBezTo>
                  <a:cubicBezTo>
                    <a:pt x="2182" y="6368"/>
                    <a:pt x="2208" y="6366"/>
                    <a:pt x="2236" y="6361"/>
                  </a:cubicBezTo>
                  <a:cubicBezTo>
                    <a:pt x="2669" y="6328"/>
                    <a:pt x="2669" y="5961"/>
                    <a:pt x="2736" y="5660"/>
                  </a:cubicBezTo>
                  <a:cubicBezTo>
                    <a:pt x="2866" y="5243"/>
                    <a:pt x="3181" y="5050"/>
                    <a:pt x="3616" y="5050"/>
                  </a:cubicBezTo>
                  <a:cubicBezTo>
                    <a:pt x="3736" y="5050"/>
                    <a:pt x="3866" y="5064"/>
                    <a:pt x="4003" y="5093"/>
                  </a:cubicBezTo>
                  <a:cubicBezTo>
                    <a:pt x="3937" y="3425"/>
                    <a:pt x="3903" y="1791"/>
                    <a:pt x="3837" y="190"/>
                  </a:cubicBezTo>
                  <a:cubicBezTo>
                    <a:pt x="3331" y="190"/>
                    <a:pt x="2873" y="1"/>
                    <a:pt x="2382" y="1"/>
                  </a:cubicBezTo>
                  <a:close/>
                </a:path>
              </a:pathLst>
            </a:custGeom>
            <a:solidFill>
              <a:srgbClr val="FFBF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42"/>
            <p:cNvSpPr/>
            <p:nvPr/>
          </p:nvSpPr>
          <p:spPr>
            <a:xfrm>
              <a:off x="3267500" y="1673300"/>
              <a:ext cx="27550" cy="10875"/>
            </a:xfrm>
            <a:custGeom>
              <a:avLst/>
              <a:gdLst/>
              <a:ahLst/>
              <a:cxnLst/>
              <a:rect l="l" t="t" r="r" b="b"/>
              <a:pathLst>
                <a:path w="1102" h="435" extrusionOk="0">
                  <a:moveTo>
                    <a:pt x="162" y="0"/>
                  </a:moveTo>
                  <a:cubicBezTo>
                    <a:pt x="109" y="0"/>
                    <a:pt x="55" y="1"/>
                    <a:pt x="1" y="1"/>
                  </a:cubicBezTo>
                  <a:cubicBezTo>
                    <a:pt x="301" y="334"/>
                    <a:pt x="735" y="401"/>
                    <a:pt x="1101" y="434"/>
                  </a:cubicBezTo>
                  <a:cubicBezTo>
                    <a:pt x="868" y="26"/>
                    <a:pt x="532" y="0"/>
                    <a:pt x="162" y="0"/>
                  </a:cubicBezTo>
                  <a:close/>
                </a:path>
              </a:pathLst>
            </a:custGeom>
            <a:solidFill>
              <a:srgbClr val="EB9E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42"/>
            <p:cNvSpPr/>
            <p:nvPr/>
          </p:nvSpPr>
          <p:spPr>
            <a:xfrm>
              <a:off x="3148250" y="1430625"/>
              <a:ext cx="37550" cy="6025"/>
            </a:xfrm>
            <a:custGeom>
              <a:avLst/>
              <a:gdLst/>
              <a:ahLst/>
              <a:cxnLst/>
              <a:rect l="l" t="t" r="r" b="b"/>
              <a:pathLst>
                <a:path w="1502" h="241" extrusionOk="0">
                  <a:moveTo>
                    <a:pt x="1" y="1"/>
                  </a:moveTo>
                  <a:cubicBezTo>
                    <a:pt x="192" y="192"/>
                    <a:pt x="416" y="241"/>
                    <a:pt x="647" y="241"/>
                  </a:cubicBezTo>
                  <a:cubicBezTo>
                    <a:pt x="882" y="241"/>
                    <a:pt x="1124" y="191"/>
                    <a:pt x="1345" y="191"/>
                  </a:cubicBezTo>
                  <a:cubicBezTo>
                    <a:pt x="1399" y="191"/>
                    <a:pt x="1451" y="194"/>
                    <a:pt x="1502" y="201"/>
                  </a:cubicBezTo>
                  <a:lnTo>
                    <a:pt x="1502" y="1"/>
                  </a:lnTo>
                  <a:close/>
                </a:path>
              </a:pathLst>
            </a:custGeom>
            <a:solidFill>
              <a:srgbClr val="EBC6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42"/>
            <p:cNvSpPr/>
            <p:nvPr/>
          </p:nvSpPr>
          <p:spPr>
            <a:xfrm>
              <a:off x="2848875" y="1413925"/>
              <a:ext cx="191825" cy="25900"/>
            </a:xfrm>
            <a:custGeom>
              <a:avLst/>
              <a:gdLst/>
              <a:ahLst/>
              <a:cxnLst/>
              <a:rect l="l" t="t" r="r" b="b"/>
              <a:pathLst>
                <a:path w="7673" h="1036" extrusionOk="0">
                  <a:moveTo>
                    <a:pt x="4489" y="0"/>
                  </a:moveTo>
                  <a:cubicBezTo>
                    <a:pt x="4292" y="0"/>
                    <a:pt x="4096" y="2"/>
                    <a:pt x="3903" y="2"/>
                  </a:cubicBezTo>
                  <a:cubicBezTo>
                    <a:pt x="2802" y="2"/>
                    <a:pt x="1602" y="435"/>
                    <a:pt x="501" y="669"/>
                  </a:cubicBezTo>
                  <a:cubicBezTo>
                    <a:pt x="267" y="702"/>
                    <a:pt x="67" y="836"/>
                    <a:pt x="0" y="1036"/>
                  </a:cubicBezTo>
                  <a:cubicBezTo>
                    <a:pt x="1535" y="602"/>
                    <a:pt x="3136" y="602"/>
                    <a:pt x="4670" y="535"/>
                  </a:cubicBezTo>
                  <a:cubicBezTo>
                    <a:pt x="5671" y="502"/>
                    <a:pt x="6672" y="502"/>
                    <a:pt x="7673" y="435"/>
                  </a:cubicBezTo>
                  <a:cubicBezTo>
                    <a:pt x="7565" y="179"/>
                    <a:pt x="7418" y="108"/>
                    <a:pt x="7258" y="108"/>
                  </a:cubicBezTo>
                  <a:cubicBezTo>
                    <a:pt x="7061" y="108"/>
                    <a:pt x="6843" y="216"/>
                    <a:pt x="6648" y="216"/>
                  </a:cubicBezTo>
                  <a:cubicBezTo>
                    <a:pt x="6611" y="216"/>
                    <a:pt x="6574" y="212"/>
                    <a:pt x="6538" y="202"/>
                  </a:cubicBezTo>
                  <a:cubicBezTo>
                    <a:pt x="5890" y="20"/>
                    <a:pt x="5181" y="0"/>
                    <a:pt x="4489" y="0"/>
                  </a:cubicBezTo>
                  <a:close/>
                </a:path>
              </a:pathLst>
            </a:custGeom>
            <a:solidFill>
              <a:srgbClr val="EC7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42"/>
            <p:cNvSpPr/>
            <p:nvPr/>
          </p:nvSpPr>
          <p:spPr>
            <a:xfrm>
              <a:off x="3078200" y="1419525"/>
              <a:ext cx="43400" cy="8525"/>
            </a:xfrm>
            <a:custGeom>
              <a:avLst/>
              <a:gdLst/>
              <a:ahLst/>
              <a:cxnLst/>
              <a:rect l="l" t="t" r="r" b="b"/>
              <a:pathLst>
                <a:path w="1736" h="341" extrusionOk="0">
                  <a:moveTo>
                    <a:pt x="971" y="0"/>
                  </a:moveTo>
                  <a:cubicBezTo>
                    <a:pt x="646" y="0"/>
                    <a:pt x="313" y="108"/>
                    <a:pt x="1" y="145"/>
                  </a:cubicBezTo>
                  <a:cubicBezTo>
                    <a:pt x="254" y="303"/>
                    <a:pt x="529" y="341"/>
                    <a:pt x="809" y="341"/>
                  </a:cubicBezTo>
                  <a:cubicBezTo>
                    <a:pt x="1071" y="341"/>
                    <a:pt x="1337" y="307"/>
                    <a:pt x="1593" y="307"/>
                  </a:cubicBezTo>
                  <a:cubicBezTo>
                    <a:pt x="1641" y="307"/>
                    <a:pt x="1688" y="309"/>
                    <a:pt x="1735" y="311"/>
                  </a:cubicBezTo>
                  <a:cubicBezTo>
                    <a:pt x="1496" y="72"/>
                    <a:pt x="1236" y="0"/>
                    <a:pt x="971" y="0"/>
                  </a:cubicBezTo>
                  <a:close/>
                </a:path>
              </a:pathLst>
            </a:custGeom>
            <a:solidFill>
              <a:srgbClr val="EC7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42"/>
            <p:cNvSpPr/>
            <p:nvPr/>
          </p:nvSpPr>
          <p:spPr>
            <a:xfrm>
              <a:off x="4730225" y="3136025"/>
              <a:ext cx="94250" cy="281050"/>
            </a:xfrm>
            <a:custGeom>
              <a:avLst/>
              <a:gdLst/>
              <a:ahLst/>
              <a:cxnLst/>
              <a:rect l="l" t="t" r="r" b="b"/>
              <a:pathLst>
                <a:path w="3770" h="11242" extrusionOk="0">
                  <a:moveTo>
                    <a:pt x="1501" y="0"/>
                  </a:moveTo>
                  <a:cubicBezTo>
                    <a:pt x="1301" y="167"/>
                    <a:pt x="1334" y="367"/>
                    <a:pt x="1301" y="567"/>
                  </a:cubicBezTo>
                  <a:cubicBezTo>
                    <a:pt x="1134" y="1835"/>
                    <a:pt x="1101" y="3036"/>
                    <a:pt x="834" y="4270"/>
                  </a:cubicBezTo>
                  <a:cubicBezTo>
                    <a:pt x="634" y="5337"/>
                    <a:pt x="267" y="6372"/>
                    <a:pt x="434" y="7506"/>
                  </a:cubicBezTo>
                  <a:cubicBezTo>
                    <a:pt x="467" y="7639"/>
                    <a:pt x="367" y="7839"/>
                    <a:pt x="334" y="8006"/>
                  </a:cubicBezTo>
                  <a:cubicBezTo>
                    <a:pt x="100" y="8840"/>
                    <a:pt x="0" y="9674"/>
                    <a:pt x="100" y="10541"/>
                  </a:cubicBezTo>
                  <a:cubicBezTo>
                    <a:pt x="134" y="10775"/>
                    <a:pt x="0" y="11042"/>
                    <a:pt x="200" y="11242"/>
                  </a:cubicBezTo>
                  <a:cubicBezTo>
                    <a:pt x="1101" y="10841"/>
                    <a:pt x="1468" y="9874"/>
                    <a:pt x="2302" y="9474"/>
                  </a:cubicBezTo>
                  <a:cubicBezTo>
                    <a:pt x="2202" y="9140"/>
                    <a:pt x="1668" y="9140"/>
                    <a:pt x="1935" y="8740"/>
                  </a:cubicBezTo>
                  <a:cubicBezTo>
                    <a:pt x="1990" y="8707"/>
                    <a:pt x="2043" y="8694"/>
                    <a:pt x="2095" y="8694"/>
                  </a:cubicBezTo>
                  <a:cubicBezTo>
                    <a:pt x="2295" y="8694"/>
                    <a:pt x="2483" y="8883"/>
                    <a:pt x="2718" y="8883"/>
                  </a:cubicBezTo>
                  <a:cubicBezTo>
                    <a:pt x="2796" y="8883"/>
                    <a:pt x="2879" y="8862"/>
                    <a:pt x="2969" y="8807"/>
                  </a:cubicBezTo>
                  <a:cubicBezTo>
                    <a:pt x="2635" y="8340"/>
                    <a:pt x="2769" y="7939"/>
                    <a:pt x="2969" y="7472"/>
                  </a:cubicBezTo>
                  <a:cubicBezTo>
                    <a:pt x="3269" y="7339"/>
                    <a:pt x="3269" y="7039"/>
                    <a:pt x="3369" y="6805"/>
                  </a:cubicBezTo>
                  <a:cubicBezTo>
                    <a:pt x="3769" y="5938"/>
                    <a:pt x="3169" y="5171"/>
                    <a:pt x="3102" y="4337"/>
                  </a:cubicBezTo>
                  <a:cubicBezTo>
                    <a:pt x="3036" y="3570"/>
                    <a:pt x="3336" y="2869"/>
                    <a:pt x="3302" y="2135"/>
                  </a:cubicBezTo>
                  <a:cubicBezTo>
                    <a:pt x="3269" y="1835"/>
                    <a:pt x="3436" y="1535"/>
                    <a:pt x="3136" y="1335"/>
                  </a:cubicBezTo>
                  <a:cubicBezTo>
                    <a:pt x="3002" y="1201"/>
                    <a:pt x="2802" y="1134"/>
                    <a:pt x="2869" y="934"/>
                  </a:cubicBezTo>
                  <a:cubicBezTo>
                    <a:pt x="3022" y="505"/>
                    <a:pt x="2950" y="330"/>
                    <a:pt x="2498" y="330"/>
                  </a:cubicBezTo>
                  <a:cubicBezTo>
                    <a:pt x="2458" y="330"/>
                    <a:pt x="2415" y="331"/>
                    <a:pt x="2368" y="334"/>
                  </a:cubicBezTo>
                  <a:cubicBezTo>
                    <a:pt x="2102" y="334"/>
                    <a:pt x="1801" y="134"/>
                    <a:pt x="1501" y="0"/>
                  </a:cubicBezTo>
                  <a:close/>
                </a:path>
              </a:pathLst>
            </a:custGeom>
            <a:solidFill>
              <a:srgbClr val="88C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42"/>
            <p:cNvSpPr/>
            <p:nvPr/>
          </p:nvSpPr>
          <p:spPr>
            <a:xfrm>
              <a:off x="4821950" y="3224425"/>
              <a:ext cx="57575" cy="130825"/>
            </a:xfrm>
            <a:custGeom>
              <a:avLst/>
              <a:gdLst/>
              <a:ahLst/>
              <a:cxnLst/>
              <a:rect l="l" t="t" r="r" b="b"/>
              <a:pathLst>
                <a:path w="2303" h="5233" extrusionOk="0">
                  <a:moveTo>
                    <a:pt x="1368" y="0"/>
                  </a:moveTo>
                  <a:cubicBezTo>
                    <a:pt x="1301" y="467"/>
                    <a:pt x="934" y="801"/>
                    <a:pt x="634" y="1134"/>
                  </a:cubicBezTo>
                  <a:cubicBezTo>
                    <a:pt x="0" y="1801"/>
                    <a:pt x="501" y="2602"/>
                    <a:pt x="334" y="3336"/>
                  </a:cubicBezTo>
                  <a:cubicBezTo>
                    <a:pt x="301" y="3569"/>
                    <a:pt x="768" y="3770"/>
                    <a:pt x="1034" y="3936"/>
                  </a:cubicBezTo>
                  <a:cubicBezTo>
                    <a:pt x="1068" y="4270"/>
                    <a:pt x="701" y="4537"/>
                    <a:pt x="1001" y="4937"/>
                  </a:cubicBezTo>
                  <a:cubicBezTo>
                    <a:pt x="1166" y="5132"/>
                    <a:pt x="1324" y="5233"/>
                    <a:pt x="1503" y="5233"/>
                  </a:cubicBezTo>
                  <a:cubicBezTo>
                    <a:pt x="1722" y="5233"/>
                    <a:pt x="1972" y="5082"/>
                    <a:pt x="2302" y="4770"/>
                  </a:cubicBezTo>
                  <a:cubicBezTo>
                    <a:pt x="2035" y="3136"/>
                    <a:pt x="1802" y="1568"/>
                    <a:pt x="1368" y="0"/>
                  </a:cubicBezTo>
                  <a:close/>
                </a:path>
              </a:pathLst>
            </a:custGeom>
            <a:solidFill>
              <a:srgbClr val="8DBE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42"/>
            <p:cNvSpPr/>
            <p:nvPr/>
          </p:nvSpPr>
          <p:spPr>
            <a:xfrm>
              <a:off x="4876150" y="3117675"/>
              <a:ext cx="28375" cy="42550"/>
            </a:xfrm>
            <a:custGeom>
              <a:avLst/>
              <a:gdLst/>
              <a:ahLst/>
              <a:cxnLst/>
              <a:rect l="l" t="t" r="r" b="b"/>
              <a:pathLst>
                <a:path w="1135" h="1702" extrusionOk="0">
                  <a:moveTo>
                    <a:pt x="1135" y="0"/>
                  </a:moveTo>
                  <a:lnTo>
                    <a:pt x="1135" y="0"/>
                  </a:lnTo>
                  <a:cubicBezTo>
                    <a:pt x="434" y="167"/>
                    <a:pt x="1" y="267"/>
                    <a:pt x="301" y="868"/>
                  </a:cubicBezTo>
                  <a:cubicBezTo>
                    <a:pt x="434" y="1101"/>
                    <a:pt x="434" y="1401"/>
                    <a:pt x="434" y="1702"/>
                  </a:cubicBezTo>
                  <a:cubicBezTo>
                    <a:pt x="1135" y="1301"/>
                    <a:pt x="634" y="601"/>
                    <a:pt x="1135" y="0"/>
                  </a:cubicBezTo>
                  <a:close/>
                </a:path>
              </a:pathLst>
            </a:custGeom>
            <a:solidFill>
              <a:srgbClr val="82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42"/>
            <p:cNvSpPr/>
            <p:nvPr/>
          </p:nvSpPr>
          <p:spPr>
            <a:xfrm>
              <a:off x="4874475" y="3161050"/>
              <a:ext cx="34225" cy="38375"/>
            </a:xfrm>
            <a:custGeom>
              <a:avLst/>
              <a:gdLst/>
              <a:ahLst/>
              <a:cxnLst/>
              <a:rect l="l" t="t" r="r" b="b"/>
              <a:pathLst>
                <a:path w="1369" h="1535" extrusionOk="0">
                  <a:moveTo>
                    <a:pt x="501" y="0"/>
                  </a:moveTo>
                  <a:lnTo>
                    <a:pt x="1" y="267"/>
                  </a:lnTo>
                  <a:cubicBezTo>
                    <a:pt x="201" y="667"/>
                    <a:pt x="368" y="1134"/>
                    <a:pt x="535" y="1534"/>
                  </a:cubicBezTo>
                  <a:cubicBezTo>
                    <a:pt x="535" y="701"/>
                    <a:pt x="568" y="701"/>
                    <a:pt x="1335" y="467"/>
                  </a:cubicBezTo>
                  <a:cubicBezTo>
                    <a:pt x="1335" y="467"/>
                    <a:pt x="1369" y="434"/>
                    <a:pt x="1369" y="367"/>
                  </a:cubicBezTo>
                  <a:cubicBezTo>
                    <a:pt x="1002" y="334"/>
                    <a:pt x="701" y="267"/>
                    <a:pt x="501" y="0"/>
                  </a:cubicBezTo>
                  <a:close/>
                </a:path>
              </a:pathLst>
            </a:custGeom>
            <a:solidFill>
              <a:srgbClr val="82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42"/>
            <p:cNvSpPr/>
            <p:nvPr/>
          </p:nvSpPr>
          <p:spPr>
            <a:xfrm>
              <a:off x="4908675" y="3159375"/>
              <a:ext cx="20875" cy="10850"/>
            </a:xfrm>
            <a:custGeom>
              <a:avLst/>
              <a:gdLst/>
              <a:ahLst/>
              <a:cxnLst/>
              <a:rect l="l" t="t" r="r" b="b"/>
              <a:pathLst>
                <a:path w="835" h="434" extrusionOk="0">
                  <a:moveTo>
                    <a:pt x="834" y="0"/>
                  </a:moveTo>
                  <a:lnTo>
                    <a:pt x="834" y="0"/>
                  </a:lnTo>
                  <a:cubicBezTo>
                    <a:pt x="797" y="4"/>
                    <a:pt x="757" y="5"/>
                    <a:pt x="717" y="5"/>
                  </a:cubicBezTo>
                  <a:cubicBezTo>
                    <a:pt x="645" y="5"/>
                    <a:pt x="570" y="1"/>
                    <a:pt x="497" y="1"/>
                  </a:cubicBezTo>
                  <a:cubicBezTo>
                    <a:pt x="250" y="1"/>
                    <a:pt x="23" y="46"/>
                    <a:pt x="1" y="434"/>
                  </a:cubicBezTo>
                  <a:cubicBezTo>
                    <a:pt x="234" y="234"/>
                    <a:pt x="634" y="267"/>
                    <a:pt x="834" y="0"/>
                  </a:cubicBezTo>
                  <a:close/>
                </a:path>
              </a:pathLst>
            </a:custGeom>
            <a:solidFill>
              <a:srgbClr val="82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42"/>
            <p:cNvSpPr/>
            <p:nvPr/>
          </p:nvSpPr>
          <p:spPr>
            <a:xfrm>
              <a:off x="4756075" y="3024275"/>
              <a:ext cx="3350" cy="2525"/>
            </a:xfrm>
            <a:custGeom>
              <a:avLst/>
              <a:gdLst/>
              <a:ahLst/>
              <a:cxnLst/>
              <a:rect l="l" t="t" r="r" b="b"/>
              <a:pathLst>
                <a:path w="134" h="101" extrusionOk="0">
                  <a:moveTo>
                    <a:pt x="134" y="0"/>
                  </a:moveTo>
                  <a:cubicBezTo>
                    <a:pt x="67" y="34"/>
                    <a:pt x="0" y="101"/>
                    <a:pt x="100" y="101"/>
                  </a:cubicBezTo>
                  <a:cubicBezTo>
                    <a:pt x="100" y="101"/>
                    <a:pt x="134" y="67"/>
                    <a:pt x="134" y="0"/>
                  </a:cubicBezTo>
                  <a:close/>
                </a:path>
              </a:pathLst>
            </a:custGeom>
            <a:solidFill>
              <a:srgbClr val="C3A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42"/>
            <p:cNvSpPr/>
            <p:nvPr/>
          </p:nvSpPr>
          <p:spPr>
            <a:xfrm>
              <a:off x="4666000" y="3128525"/>
              <a:ext cx="54225" cy="296200"/>
            </a:xfrm>
            <a:custGeom>
              <a:avLst/>
              <a:gdLst/>
              <a:ahLst/>
              <a:cxnLst/>
              <a:rect l="l" t="t" r="r" b="b"/>
              <a:pathLst>
                <a:path w="2169" h="11848" extrusionOk="0">
                  <a:moveTo>
                    <a:pt x="1268" y="0"/>
                  </a:moveTo>
                  <a:cubicBezTo>
                    <a:pt x="1001" y="0"/>
                    <a:pt x="734" y="33"/>
                    <a:pt x="434" y="33"/>
                  </a:cubicBezTo>
                  <a:cubicBezTo>
                    <a:pt x="334" y="2402"/>
                    <a:pt x="234" y="4770"/>
                    <a:pt x="101" y="7139"/>
                  </a:cubicBezTo>
                  <a:cubicBezTo>
                    <a:pt x="34" y="8473"/>
                    <a:pt x="1" y="9807"/>
                    <a:pt x="267" y="11141"/>
                  </a:cubicBezTo>
                  <a:cubicBezTo>
                    <a:pt x="334" y="11342"/>
                    <a:pt x="267" y="11608"/>
                    <a:pt x="534" y="11775"/>
                  </a:cubicBezTo>
                  <a:cubicBezTo>
                    <a:pt x="560" y="11826"/>
                    <a:pt x="590" y="11848"/>
                    <a:pt x="622" y="11848"/>
                  </a:cubicBezTo>
                  <a:cubicBezTo>
                    <a:pt x="673" y="11848"/>
                    <a:pt x="727" y="11791"/>
                    <a:pt x="768" y="11708"/>
                  </a:cubicBezTo>
                  <a:cubicBezTo>
                    <a:pt x="1201" y="11208"/>
                    <a:pt x="901" y="10641"/>
                    <a:pt x="1001" y="10107"/>
                  </a:cubicBezTo>
                  <a:cubicBezTo>
                    <a:pt x="1168" y="8940"/>
                    <a:pt x="1268" y="7706"/>
                    <a:pt x="1435" y="6538"/>
                  </a:cubicBezTo>
                  <a:cubicBezTo>
                    <a:pt x="1735" y="4437"/>
                    <a:pt x="1902" y="2302"/>
                    <a:pt x="2169" y="167"/>
                  </a:cubicBezTo>
                  <a:cubicBezTo>
                    <a:pt x="2139" y="164"/>
                    <a:pt x="2108" y="162"/>
                    <a:pt x="2078" y="162"/>
                  </a:cubicBezTo>
                  <a:cubicBezTo>
                    <a:pt x="1956" y="162"/>
                    <a:pt x="1829" y="184"/>
                    <a:pt x="1706" y="184"/>
                  </a:cubicBezTo>
                  <a:cubicBezTo>
                    <a:pt x="1552" y="184"/>
                    <a:pt x="1402" y="150"/>
                    <a:pt x="1268" y="0"/>
                  </a:cubicBezTo>
                  <a:close/>
                </a:path>
              </a:pathLst>
            </a:custGeom>
            <a:solidFill>
              <a:srgbClr val="8BC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42"/>
            <p:cNvSpPr/>
            <p:nvPr/>
          </p:nvSpPr>
          <p:spPr>
            <a:xfrm>
              <a:off x="3285850" y="1948500"/>
              <a:ext cx="19200" cy="37550"/>
            </a:xfrm>
            <a:custGeom>
              <a:avLst/>
              <a:gdLst/>
              <a:ahLst/>
              <a:cxnLst/>
              <a:rect l="l" t="t" r="r" b="b"/>
              <a:pathLst>
                <a:path w="768" h="1502" extrusionOk="0">
                  <a:moveTo>
                    <a:pt x="401" y="1"/>
                  </a:moveTo>
                  <a:cubicBezTo>
                    <a:pt x="1" y="668"/>
                    <a:pt x="1" y="668"/>
                    <a:pt x="568" y="1502"/>
                  </a:cubicBezTo>
                  <a:cubicBezTo>
                    <a:pt x="768" y="968"/>
                    <a:pt x="568" y="501"/>
                    <a:pt x="401" y="1"/>
                  </a:cubicBezTo>
                  <a:close/>
                </a:path>
              </a:pathLst>
            </a:custGeom>
            <a:solidFill>
              <a:srgbClr val="FFBD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42"/>
            <p:cNvSpPr/>
            <p:nvPr/>
          </p:nvSpPr>
          <p:spPr>
            <a:xfrm>
              <a:off x="3138250" y="2306250"/>
              <a:ext cx="45875" cy="340275"/>
            </a:xfrm>
            <a:custGeom>
              <a:avLst/>
              <a:gdLst/>
              <a:ahLst/>
              <a:cxnLst/>
              <a:rect l="l" t="t" r="r" b="b"/>
              <a:pathLst>
                <a:path w="1835" h="13611" extrusionOk="0">
                  <a:moveTo>
                    <a:pt x="567" y="1"/>
                  </a:moveTo>
                  <a:lnTo>
                    <a:pt x="567" y="635"/>
                  </a:lnTo>
                  <a:cubicBezTo>
                    <a:pt x="401" y="835"/>
                    <a:pt x="401" y="1035"/>
                    <a:pt x="567" y="1268"/>
                  </a:cubicBezTo>
                  <a:lnTo>
                    <a:pt x="567" y="1469"/>
                  </a:lnTo>
                  <a:cubicBezTo>
                    <a:pt x="501" y="1635"/>
                    <a:pt x="434" y="1769"/>
                    <a:pt x="334" y="1869"/>
                  </a:cubicBezTo>
                  <a:cubicBezTo>
                    <a:pt x="334" y="2603"/>
                    <a:pt x="434" y="3370"/>
                    <a:pt x="334" y="4104"/>
                  </a:cubicBezTo>
                  <a:cubicBezTo>
                    <a:pt x="100" y="5772"/>
                    <a:pt x="301" y="7473"/>
                    <a:pt x="100" y="9141"/>
                  </a:cubicBezTo>
                  <a:cubicBezTo>
                    <a:pt x="401" y="10008"/>
                    <a:pt x="801" y="10842"/>
                    <a:pt x="167" y="11709"/>
                  </a:cubicBezTo>
                  <a:cubicBezTo>
                    <a:pt x="267" y="12343"/>
                    <a:pt x="100" y="12977"/>
                    <a:pt x="0" y="13611"/>
                  </a:cubicBezTo>
                  <a:cubicBezTo>
                    <a:pt x="634" y="13544"/>
                    <a:pt x="1268" y="13377"/>
                    <a:pt x="1768" y="12977"/>
                  </a:cubicBezTo>
                  <a:cubicBezTo>
                    <a:pt x="1401" y="12710"/>
                    <a:pt x="1501" y="12343"/>
                    <a:pt x="1568" y="12143"/>
                  </a:cubicBezTo>
                  <a:cubicBezTo>
                    <a:pt x="1435" y="11142"/>
                    <a:pt x="1668" y="10108"/>
                    <a:pt x="1635" y="9107"/>
                  </a:cubicBezTo>
                  <a:cubicBezTo>
                    <a:pt x="1568" y="6539"/>
                    <a:pt x="1835" y="4037"/>
                    <a:pt x="1668" y="1502"/>
                  </a:cubicBezTo>
                  <a:cubicBezTo>
                    <a:pt x="1568" y="1369"/>
                    <a:pt x="1435" y="1202"/>
                    <a:pt x="1501" y="1035"/>
                  </a:cubicBezTo>
                  <a:cubicBezTo>
                    <a:pt x="1635" y="668"/>
                    <a:pt x="1601" y="468"/>
                    <a:pt x="1168" y="334"/>
                  </a:cubicBezTo>
                  <a:cubicBezTo>
                    <a:pt x="968" y="301"/>
                    <a:pt x="834" y="1"/>
                    <a:pt x="567" y="1"/>
                  </a:cubicBezTo>
                  <a:close/>
                </a:path>
              </a:pathLst>
            </a:custGeom>
            <a:solidFill>
              <a:srgbClr val="E995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42"/>
            <p:cNvSpPr/>
            <p:nvPr/>
          </p:nvSpPr>
          <p:spPr>
            <a:xfrm>
              <a:off x="3183275" y="2539750"/>
              <a:ext cx="59225" cy="73425"/>
            </a:xfrm>
            <a:custGeom>
              <a:avLst/>
              <a:gdLst/>
              <a:ahLst/>
              <a:cxnLst/>
              <a:rect l="l" t="t" r="r" b="b"/>
              <a:pathLst>
                <a:path w="2369" h="2937" extrusionOk="0">
                  <a:moveTo>
                    <a:pt x="801" y="1"/>
                  </a:moveTo>
                  <a:cubicBezTo>
                    <a:pt x="634" y="435"/>
                    <a:pt x="368" y="801"/>
                    <a:pt x="634" y="1302"/>
                  </a:cubicBezTo>
                  <a:cubicBezTo>
                    <a:pt x="801" y="1535"/>
                    <a:pt x="534" y="1702"/>
                    <a:pt x="434" y="1936"/>
                  </a:cubicBezTo>
                  <a:cubicBezTo>
                    <a:pt x="1" y="2536"/>
                    <a:pt x="34" y="2603"/>
                    <a:pt x="835" y="2936"/>
                  </a:cubicBezTo>
                  <a:cubicBezTo>
                    <a:pt x="1435" y="2636"/>
                    <a:pt x="1635" y="1936"/>
                    <a:pt x="2202" y="1535"/>
                  </a:cubicBezTo>
                  <a:cubicBezTo>
                    <a:pt x="2269" y="1369"/>
                    <a:pt x="2369" y="1168"/>
                    <a:pt x="2102" y="1168"/>
                  </a:cubicBezTo>
                  <a:cubicBezTo>
                    <a:pt x="1969" y="1168"/>
                    <a:pt x="1835" y="1268"/>
                    <a:pt x="1702" y="1335"/>
                  </a:cubicBezTo>
                  <a:cubicBezTo>
                    <a:pt x="1591" y="1424"/>
                    <a:pt x="1479" y="1543"/>
                    <a:pt x="1358" y="1543"/>
                  </a:cubicBezTo>
                  <a:cubicBezTo>
                    <a:pt x="1298" y="1543"/>
                    <a:pt x="1235" y="1513"/>
                    <a:pt x="1168" y="1435"/>
                  </a:cubicBezTo>
                  <a:cubicBezTo>
                    <a:pt x="968" y="1168"/>
                    <a:pt x="1001" y="868"/>
                    <a:pt x="1201" y="668"/>
                  </a:cubicBezTo>
                  <a:cubicBezTo>
                    <a:pt x="1435" y="468"/>
                    <a:pt x="1802" y="468"/>
                    <a:pt x="1769" y="101"/>
                  </a:cubicBezTo>
                  <a:cubicBezTo>
                    <a:pt x="1435" y="34"/>
                    <a:pt x="1135" y="34"/>
                    <a:pt x="801" y="1"/>
                  </a:cubicBezTo>
                  <a:close/>
                </a:path>
              </a:pathLst>
            </a:custGeom>
            <a:solidFill>
              <a:srgbClr val="FEB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42"/>
            <p:cNvSpPr/>
            <p:nvPr/>
          </p:nvSpPr>
          <p:spPr>
            <a:xfrm>
              <a:off x="2866375" y="1250500"/>
              <a:ext cx="82600" cy="148750"/>
            </a:xfrm>
            <a:custGeom>
              <a:avLst/>
              <a:gdLst/>
              <a:ahLst/>
              <a:cxnLst/>
              <a:rect l="l" t="t" r="r" b="b"/>
              <a:pathLst>
                <a:path w="3304" h="5950" extrusionOk="0">
                  <a:moveTo>
                    <a:pt x="2102" y="1"/>
                  </a:moveTo>
                  <a:lnTo>
                    <a:pt x="2102" y="1"/>
                  </a:lnTo>
                  <a:cubicBezTo>
                    <a:pt x="1235" y="134"/>
                    <a:pt x="868" y="401"/>
                    <a:pt x="1068" y="1068"/>
                  </a:cubicBezTo>
                  <a:cubicBezTo>
                    <a:pt x="1369" y="2136"/>
                    <a:pt x="735" y="2969"/>
                    <a:pt x="701" y="3903"/>
                  </a:cubicBezTo>
                  <a:cubicBezTo>
                    <a:pt x="701" y="4337"/>
                    <a:pt x="568" y="4971"/>
                    <a:pt x="1" y="5171"/>
                  </a:cubicBezTo>
                  <a:cubicBezTo>
                    <a:pt x="268" y="5438"/>
                    <a:pt x="635" y="5505"/>
                    <a:pt x="768" y="5838"/>
                  </a:cubicBezTo>
                  <a:cubicBezTo>
                    <a:pt x="890" y="5916"/>
                    <a:pt x="998" y="5949"/>
                    <a:pt x="1095" y="5949"/>
                  </a:cubicBezTo>
                  <a:cubicBezTo>
                    <a:pt x="1291" y="5949"/>
                    <a:pt x="1446" y="5816"/>
                    <a:pt x="1602" y="5638"/>
                  </a:cubicBezTo>
                  <a:cubicBezTo>
                    <a:pt x="1369" y="4804"/>
                    <a:pt x="1669" y="4004"/>
                    <a:pt x="1969" y="3236"/>
                  </a:cubicBezTo>
                  <a:cubicBezTo>
                    <a:pt x="2803" y="3236"/>
                    <a:pt x="3003" y="2636"/>
                    <a:pt x="3303" y="2035"/>
                  </a:cubicBezTo>
                  <a:cubicBezTo>
                    <a:pt x="2970" y="1702"/>
                    <a:pt x="2503" y="1702"/>
                    <a:pt x="2336" y="1302"/>
                  </a:cubicBezTo>
                  <a:cubicBezTo>
                    <a:pt x="1802" y="1202"/>
                    <a:pt x="1635" y="968"/>
                    <a:pt x="1869" y="468"/>
                  </a:cubicBezTo>
                  <a:cubicBezTo>
                    <a:pt x="1969" y="301"/>
                    <a:pt x="2002" y="167"/>
                    <a:pt x="2102" y="1"/>
                  </a:cubicBezTo>
                  <a:close/>
                </a:path>
              </a:pathLst>
            </a:custGeom>
            <a:solidFill>
              <a:srgbClr val="FF8A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42"/>
            <p:cNvSpPr/>
            <p:nvPr/>
          </p:nvSpPr>
          <p:spPr>
            <a:xfrm>
              <a:off x="2873900" y="1381125"/>
              <a:ext cx="122600" cy="33900"/>
            </a:xfrm>
            <a:custGeom>
              <a:avLst/>
              <a:gdLst/>
              <a:ahLst/>
              <a:cxnLst/>
              <a:rect l="l" t="t" r="r" b="b"/>
              <a:pathLst>
                <a:path w="4904" h="1356" extrusionOk="0">
                  <a:moveTo>
                    <a:pt x="4127" y="0"/>
                  </a:moveTo>
                  <a:cubicBezTo>
                    <a:pt x="3844" y="0"/>
                    <a:pt x="3560" y="78"/>
                    <a:pt x="3302" y="146"/>
                  </a:cubicBezTo>
                  <a:cubicBezTo>
                    <a:pt x="2635" y="313"/>
                    <a:pt x="1968" y="313"/>
                    <a:pt x="1301" y="346"/>
                  </a:cubicBezTo>
                  <a:cubicBezTo>
                    <a:pt x="1062" y="496"/>
                    <a:pt x="796" y="618"/>
                    <a:pt x="552" y="618"/>
                  </a:cubicBezTo>
                  <a:cubicBezTo>
                    <a:pt x="523" y="618"/>
                    <a:pt x="495" y="617"/>
                    <a:pt x="467" y="613"/>
                  </a:cubicBezTo>
                  <a:cubicBezTo>
                    <a:pt x="234" y="680"/>
                    <a:pt x="134" y="813"/>
                    <a:pt x="0" y="1080"/>
                  </a:cubicBezTo>
                  <a:cubicBezTo>
                    <a:pt x="209" y="1080"/>
                    <a:pt x="445" y="1355"/>
                    <a:pt x="657" y="1355"/>
                  </a:cubicBezTo>
                  <a:cubicBezTo>
                    <a:pt x="783" y="1355"/>
                    <a:pt x="901" y="1258"/>
                    <a:pt x="1001" y="947"/>
                  </a:cubicBezTo>
                  <a:cubicBezTo>
                    <a:pt x="1011" y="916"/>
                    <a:pt x="1036" y="904"/>
                    <a:pt x="1071" y="904"/>
                  </a:cubicBezTo>
                  <a:cubicBezTo>
                    <a:pt x="1150" y="904"/>
                    <a:pt x="1275" y="967"/>
                    <a:pt x="1368" y="1013"/>
                  </a:cubicBezTo>
                  <a:cubicBezTo>
                    <a:pt x="1441" y="1057"/>
                    <a:pt x="1507" y="1082"/>
                    <a:pt x="1562" y="1082"/>
                  </a:cubicBezTo>
                  <a:cubicBezTo>
                    <a:pt x="1632" y="1082"/>
                    <a:pt x="1683" y="1041"/>
                    <a:pt x="1701" y="947"/>
                  </a:cubicBezTo>
                  <a:cubicBezTo>
                    <a:pt x="1778" y="735"/>
                    <a:pt x="1877" y="668"/>
                    <a:pt x="1999" y="668"/>
                  </a:cubicBezTo>
                  <a:cubicBezTo>
                    <a:pt x="2088" y="668"/>
                    <a:pt x="2189" y="704"/>
                    <a:pt x="2302" y="747"/>
                  </a:cubicBezTo>
                  <a:cubicBezTo>
                    <a:pt x="2380" y="769"/>
                    <a:pt x="2461" y="780"/>
                    <a:pt x="2543" y="780"/>
                  </a:cubicBezTo>
                  <a:cubicBezTo>
                    <a:pt x="2706" y="780"/>
                    <a:pt x="2869" y="735"/>
                    <a:pt x="3002" y="647"/>
                  </a:cubicBezTo>
                  <a:cubicBezTo>
                    <a:pt x="3569" y="246"/>
                    <a:pt x="4236" y="313"/>
                    <a:pt x="4904" y="280"/>
                  </a:cubicBezTo>
                  <a:cubicBezTo>
                    <a:pt x="4661" y="69"/>
                    <a:pt x="4394" y="0"/>
                    <a:pt x="4127" y="0"/>
                  </a:cubicBezTo>
                  <a:close/>
                </a:path>
              </a:pathLst>
            </a:custGeom>
            <a:solidFill>
              <a:srgbClr val="EC7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442"/>
            <p:cNvSpPr/>
            <p:nvPr/>
          </p:nvSpPr>
          <p:spPr>
            <a:xfrm>
              <a:off x="2924750" y="1280525"/>
              <a:ext cx="3375" cy="2525"/>
            </a:xfrm>
            <a:custGeom>
              <a:avLst/>
              <a:gdLst/>
              <a:ahLst/>
              <a:cxnLst/>
              <a:rect l="l" t="t" r="r" b="b"/>
              <a:pathLst>
                <a:path w="135" h="101" extrusionOk="0">
                  <a:moveTo>
                    <a:pt x="34" y="1"/>
                  </a:moveTo>
                  <a:cubicBezTo>
                    <a:pt x="34" y="1"/>
                    <a:pt x="1" y="34"/>
                    <a:pt x="1" y="101"/>
                  </a:cubicBezTo>
                  <a:cubicBezTo>
                    <a:pt x="134" y="34"/>
                    <a:pt x="134" y="1"/>
                    <a:pt x="34" y="1"/>
                  </a:cubicBezTo>
                  <a:close/>
                </a:path>
              </a:pathLst>
            </a:custGeom>
            <a:solidFill>
              <a:srgbClr val="FF8A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442"/>
            <p:cNvSpPr/>
            <p:nvPr/>
          </p:nvSpPr>
          <p:spPr>
            <a:xfrm>
              <a:off x="2842200" y="1408125"/>
              <a:ext cx="11350" cy="7350"/>
            </a:xfrm>
            <a:custGeom>
              <a:avLst/>
              <a:gdLst/>
              <a:ahLst/>
              <a:cxnLst/>
              <a:rect l="l" t="t" r="r" b="b"/>
              <a:pathLst>
                <a:path w="454" h="294" extrusionOk="0">
                  <a:moveTo>
                    <a:pt x="434" y="0"/>
                  </a:moveTo>
                  <a:cubicBezTo>
                    <a:pt x="267" y="0"/>
                    <a:pt x="101" y="34"/>
                    <a:pt x="1" y="200"/>
                  </a:cubicBezTo>
                  <a:cubicBezTo>
                    <a:pt x="110" y="255"/>
                    <a:pt x="209" y="293"/>
                    <a:pt x="285" y="293"/>
                  </a:cubicBezTo>
                  <a:cubicBezTo>
                    <a:pt x="393" y="293"/>
                    <a:pt x="454" y="216"/>
                    <a:pt x="434" y="0"/>
                  </a:cubicBezTo>
                  <a:close/>
                </a:path>
              </a:pathLst>
            </a:custGeom>
            <a:solidFill>
              <a:srgbClr val="EC7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442"/>
            <p:cNvSpPr/>
            <p:nvPr/>
          </p:nvSpPr>
          <p:spPr>
            <a:xfrm>
              <a:off x="2869725" y="1406450"/>
              <a:ext cx="5025" cy="3150"/>
            </a:xfrm>
            <a:custGeom>
              <a:avLst/>
              <a:gdLst/>
              <a:ahLst/>
              <a:cxnLst/>
              <a:rect l="l" t="t" r="r" b="b"/>
              <a:pathLst>
                <a:path w="201" h="126" extrusionOk="0">
                  <a:moveTo>
                    <a:pt x="0" y="0"/>
                  </a:moveTo>
                  <a:cubicBezTo>
                    <a:pt x="34" y="84"/>
                    <a:pt x="67" y="126"/>
                    <a:pt x="100" y="126"/>
                  </a:cubicBezTo>
                  <a:cubicBezTo>
                    <a:pt x="134" y="126"/>
                    <a:pt x="167" y="84"/>
                    <a:pt x="200" y="0"/>
                  </a:cubicBezTo>
                  <a:close/>
                </a:path>
              </a:pathLst>
            </a:custGeom>
            <a:solidFill>
              <a:srgbClr val="EC7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442"/>
            <p:cNvSpPr/>
            <p:nvPr/>
          </p:nvSpPr>
          <p:spPr>
            <a:xfrm>
              <a:off x="2864725" y="1404575"/>
              <a:ext cx="5025" cy="1900"/>
            </a:xfrm>
            <a:custGeom>
              <a:avLst/>
              <a:gdLst/>
              <a:ahLst/>
              <a:cxnLst/>
              <a:rect l="l" t="t" r="r" b="b"/>
              <a:pathLst>
                <a:path w="201" h="76" extrusionOk="0">
                  <a:moveTo>
                    <a:pt x="88" y="0"/>
                  </a:moveTo>
                  <a:cubicBezTo>
                    <a:pt x="59" y="0"/>
                    <a:pt x="34" y="25"/>
                    <a:pt x="0" y="75"/>
                  </a:cubicBezTo>
                  <a:lnTo>
                    <a:pt x="200" y="75"/>
                  </a:lnTo>
                  <a:cubicBezTo>
                    <a:pt x="150" y="25"/>
                    <a:pt x="117" y="0"/>
                    <a:pt x="88" y="0"/>
                  </a:cubicBezTo>
                  <a:close/>
                </a:path>
              </a:pathLst>
            </a:custGeom>
            <a:solidFill>
              <a:srgbClr val="EC72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442"/>
            <p:cNvSpPr/>
            <p:nvPr/>
          </p:nvSpPr>
          <p:spPr>
            <a:xfrm>
              <a:off x="2833850" y="1584075"/>
              <a:ext cx="3375" cy="1700"/>
            </a:xfrm>
            <a:custGeom>
              <a:avLst/>
              <a:gdLst/>
              <a:ahLst/>
              <a:cxnLst/>
              <a:rect l="l" t="t" r="r" b="b"/>
              <a:pathLst>
                <a:path w="135" h="68" extrusionOk="0">
                  <a:moveTo>
                    <a:pt x="134" y="1"/>
                  </a:moveTo>
                  <a:lnTo>
                    <a:pt x="134" y="1"/>
                  </a:lnTo>
                  <a:cubicBezTo>
                    <a:pt x="1" y="34"/>
                    <a:pt x="1" y="67"/>
                    <a:pt x="101" y="67"/>
                  </a:cubicBezTo>
                  <a:cubicBezTo>
                    <a:pt x="101" y="67"/>
                    <a:pt x="134" y="34"/>
                    <a:pt x="134" y="1"/>
                  </a:cubicBezTo>
                  <a:close/>
                </a:path>
              </a:pathLst>
            </a:custGeom>
            <a:solidFill>
              <a:srgbClr val="E4D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442"/>
            <p:cNvSpPr/>
            <p:nvPr/>
          </p:nvSpPr>
          <p:spPr>
            <a:xfrm>
              <a:off x="2837200" y="1581575"/>
              <a:ext cx="1700" cy="2525"/>
            </a:xfrm>
            <a:custGeom>
              <a:avLst/>
              <a:gdLst/>
              <a:ahLst/>
              <a:cxnLst/>
              <a:rect l="l" t="t" r="r" b="b"/>
              <a:pathLst>
                <a:path w="68" h="101" extrusionOk="0">
                  <a:moveTo>
                    <a:pt x="34" y="0"/>
                  </a:moveTo>
                  <a:cubicBezTo>
                    <a:pt x="34" y="1"/>
                    <a:pt x="0" y="67"/>
                    <a:pt x="0" y="101"/>
                  </a:cubicBezTo>
                  <a:cubicBezTo>
                    <a:pt x="67" y="101"/>
                    <a:pt x="67" y="67"/>
                    <a:pt x="34" y="0"/>
                  </a:cubicBezTo>
                  <a:close/>
                </a:path>
              </a:pathLst>
            </a:custGeom>
            <a:solidFill>
              <a:srgbClr val="E4D0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442"/>
            <p:cNvSpPr/>
            <p:nvPr/>
          </p:nvSpPr>
          <p:spPr>
            <a:xfrm>
              <a:off x="4826950" y="3427050"/>
              <a:ext cx="7525" cy="5875"/>
            </a:xfrm>
            <a:custGeom>
              <a:avLst/>
              <a:gdLst/>
              <a:ahLst/>
              <a:cxnLst/>
              <a:rect l="l" t="t" r="r" b="b"/>
              <a:pathLst>
                <a:path w="301" h="235" extrusionOk="0">
                  <a:moveTo>
                    <a:pt x="234" y="1"/>
                  </a:moveTo>
                  <a:cubicBezTo>
                    <a:pt x="134" y="1"/>
                    <a:pt x="101" y="34"/>
                    <a:pt x="67" y="68"/>
                  </a:cubicBezTo>
                  <a:cubicBezTo>
                    <a:pt x="1" y="168"/>
                    <a:pt x="1" y="201"/>
                    <a:pt x="101" y="234"/>
                  </a:cubicBezTo>
                  <a:cubicBezTo>
                    <a:pt x="134" y="201"/>
                    <a:pt x="234" y="201"/>
                    <a:pt x="267" y="168"/>
                  </a:cubicBezTo>
                  <a:cubicBezTo>
                    <a:pt x="301" y="134"/>
                    <a:pt x="234" y="34"/>
                    <a:pt x="234" y="1"/>
                  </a:cubicBezTo>
                  <a:close/>
                </a:path>
              </a:pathLst>
            </a:custGeom>
            <a:solidFill>
              <a:srgbClr val="82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442"/>
            <p:cNvSpPr/>
            <p:nvPr/>
          </p:nvSpPr>
          <p:spPr>
            <a:xfrm>
              <a:off x="4861975" y="3415375"/>
              <a:ext cx="2525" cy="2550"/>
            </a:xfrm>
            <a:custGeom>
              <a:avLst/>
              <a:gdLst/>
              <a:ahLst/>
              <a:cxnLst/>
              <a:rect l="l" t="t" r="r" b="b"/>
              <a:pathLst>
                <a:path w="101" h="102" extrusionOk="0">
                  <a:moveTo>
                    <a:pt x="34" y="1"/>
                  </a:moveTo>
                  <a:cubicBezTo>
                    <a:pt x="34" y="1"/>
                    <a:pt x="1" y="34"/>
                    <a:pt x="1" y="101"/>
                  </a:cubicBezTo>
                  <a:cubicBezTo>
                    <a:pt x="67" y="34"/>
                    <a:pt x="101" y="1"/>
                    <a:pt x="34" y="1"/>
                  </a:cubicBezTo>
                  <a:close/>
                </a:path>
              </a:pathLst>
            </a:custGeom>
            <a:solidFill>
              <a:srgbClr val="82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442"/>
            <p:cNvSpPr/>
            <p:nvPr/>
          </p:nvSpPr>
          <p:spPr>
            <a:xfrm>
              <a:off x="4858650" y="3417900"/>
              <a:ext cx="3350" cy="1675"/>
            </a:xfrm>
            <a:custGeom>
              <a:avLst/>
              <a:gdLst/>
              <a:ahLst/>
              <a:cxnLst/>
              <a:rect l="l" t="t" r="r" b="b"/>
              <a:pathLst>
                <a:path w="134" h="67" extrusionOk="0">
                  <a:moveTo>
                    <a:pt x="134" y="0"/>
                  </a:moveTo>
                  <a:cubicBezTo>
                    <a:pt x="0" y="33"/>
                    <a:pt x="0" y="67"/>
                    <a:pt x="67" y="67"/>
                  </a:cubicBezTo>
                  <a:cubicBezTo>
                    <a:pt x="67" y="67"/>
                    <a:pt x="134" y="33"/>
                    <a:pt x="134" y="0"/>
                  </a:cubicBezTo>
                  <a:close/>
                </a:path>
              </a:pathLst>
            </a:custGeom>
            <a:solidFill>
              <a:srgbClr val="82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442"/>
            <p:cNvSpPr/>
            <p:nvPr/>
          </p:nvSpPr>
          <p:spPr>
            <a:xfrm>
              <a:off x="2878900" y="2127600"/>
              <a:ext cx="8350" cy="12000"/>
            </a:xfrm>
            <a:custGeom>
              <a:avLst/>
              <a:gdLst/>
              <a:ahLst/>
              <a:cxnLst/>
              <a:rect l="l" t="t" r="r" b="b"/>
              <a:pathLst>
                <a:path w="334" h="480" extrusionOk="0">
                  <a:moveTo>
                    <a:pt x="121" y="0"/>
                  </a:moveTo>
                  <a:cubicBezTo>
                    <a:pt x="75" y="0"/>
                    <a:pt x="34" y="25"/>
                    <a:pt x="0" y="75"/>
                  </a:cubicBezTo>
                  <a:lnTo>
                    <a:pt x="0" y="275"/>
                  </a:lnTo>
                  <a:lnTo>
                    <a:pt x="0" y="475"/>
                  </a:lnTo>
                  <a:cubicBezTo>
                    <a:pt x="25" y="478"/>
                    <a:pt x="48" y="479"/>
                    <a:pt x="69" y="479"/>
                  </a:cubicBezTo>
                  <a:cubicBezTo>
                    <a:pt x="333" y="479"/>
                    <a:pt x="329" y="291"/>
                    <a:pt x="267" y="75"/>
                  </a:cubicBezTo>
                  <a:cubicBezTo>
                    <a:pt x="217" y="25"/>
                    <a:pt x="167" y="0"/>
                    <a:pt x="121" y="0"/>
                  </a:cubicBezTo>
                  <a:close/>
                </a:path>
              </a:pathLst>
            </a:custGeom>
            <a:solidFill>
              <a:srgbClr val="EE9C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442"/>
            <p:cNvSpPr/>
            <p:nvPr/>
          </p:nvSpPr>
          <p:spPr>
            <a:xfrm>
              <a:off x="2878900" y="2118625"/>
              <a:ext cx="8350" cy="10875"/>
            </a:xfrm>
            <a:custGeom>
              <a:avLst/>
              <a:gdLst/>
              <a:ahLst/>
              <a:cxnLst/>
              <a:rect l="l" t="t" r="r" b="b"/>
              <a:pathLst>
                <a:path w="334" h="435" extrusionOk="0">
                  <a:moveTo>
                    <a:pt x="200" y="1"/>
                  </a:moveTo>
                  <a:cubicBezTo>
                    <a:pt x="34" y="101"/>
                    <a:pt x="0" y="267"/>
                    <a:pt x="0" y="434"/>
                  </a:cubicBezTo>
                  <a:lnTo>
                    <a:pt x="200" y="434"/>
                  </a:lnTo>
                  <a:cubicBezTo>
                    <a:pt x="300" y="267"/>
                    <a:pt x="334" y="134"/>
                    <a:pt x="200" y="1"/>
                  </a:cubicBezTo>
                  <a:close/>
                </a:path>
              </a:pathLst>
            </a:custGeom>
            <a:solidFill>
              <a:srgbClr val="FFA7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442"/>
            <p:cNvSpPr/>
            <p:nvPr/>
          </p:nvSpPr>
          <p:spPr>
            <a:xfrm>
              <a:off x="2782150" y="2376000"/>
              <a:ext cx="78425" cy="573525"/>
            </a:xfrm>
            <a:custGeom>
              <a:avLst/>
              <a:gdLst/>
              <a:ahLst/>
              <a:cxnLst/>
              <a:rect l="l" t="t" r="r" b="b"/>
              <a:pathLst>
                <a:path w="3137" h="22941" extrusionOk="0">
                  <a:moveTo>
                    <a:pt x="2864" y="0"/>
                  </a:moveTo>
                  <a:cubicBezTo>
                    <a:pt x="2760" y="0"/>
                    <a:pt x="2656" y="60"/>
                    <a:pt x="2569" y="146"/>
                  </a:cubicBezTo>
                  <a:cubicBezTo>
                    <a:pt x="2369" y="346"/>
                    <a:pt x="2302" y="680"/>
                    <a:pt x="2169" y="980"/>
                  </a:cubicBezTo>
                  <a:cubicBezTo>
                    <a:pt x="1835" y="1881"/>
                    <a:pt x="1835" y="2815"/>
                    <a:pt x="1835" y="3716"/>
                  </a:cubicBezTo>
                  <a:cubicBezTo>
                    <a:pt x="1835" y="4149"/>
                    <a:pt x="1802" y="4549"/>
                    <a:pt x="1235" y="4583"/>
                  </a:cubicBezTo>
                  <a:cubicBezTo>
                    <a:pt x="735" y="4583"/>
                    <a:pt x="568" y="4216"/>
                    <a:pt x="568" y="3816"/>
                  </a:cubicBezTo>
                  <a:lnTo>
                    <a:pt x="568" y="2014"/>
                  </a:lnTo>
                  <a:lnTo>
                    <a:pt x="568" y="2014"/>
                  </a:lnTo>
                  <a:cubicBezTo>
                    <a:pt x="234" y="2915"/>
                    <a:pt x="234" y="3849"/>
                    <a:pt x="668" y="4683"/>
                  </a:cubicBezTo>
                  <a:cubicBezTo>
                    <a:pt x="868" y="5050"/>
                    <a:pt x="1002" y="5417"/>
                    <a:pt x="868" y="5817"/>
                  </a:cubicBezTo>
                  <a:cubicBezTo>
                    <a:pt x="535" y="6818"/>
                    <a:pt x="701" y="7852"/>
                    <a:pt x="701" y="8853"/>
                  </a:cubicBezTo>
                  <a:cubicBezTo>
                    <a:pt x="701" y="9420"/>
                    <a:pt x="535" y="10020"/>
                    <a:pt x="668" y="10520"/>
                  </a:cubicBezTo>
                  <a:cubicBezTo>
                    <a:pt x="801" y="11054"/>
                    <a:pt x="801" y="11521"/>
                    <a:pt x="701" y="12055"/>
                  </a:cubicBezTo>
                  <a:cubicBezTo>
                    <a:pt x="601" y="12589"/>
                    <a:pt x="735" y="13089"/>
                    <a:pt x="735" y="13656"/>
                  </a:cubicBezTo>
                  <a:cubicBezTo>
                    <a:pt x="668" y="15824"/>
                    <a:pt x="268" y="17926"/>
                    <a:pt x="401" y="20094"/>
                  </a:cubicBezTo>
                  <a:cubicBezTo>
                    <a:pt x="434" y="20928"/>
                    <a:pt x="401" y="21862"/>
                    <a:pt x="1" y="22662"/>
                  </a:cubicBezTo>
                  <a:cubicBezTo>
                    <a:pt x="242" y="22848"/>
                    <a:pt x="514" y="22940"/>
                    <a:pt x="788" y="22940"/>
                  </a:cubicBezTo>
                  <a:cubicBezTo>
                    <a:pt x="1007" y="22940"/>
                    <a:pt x="1228" y="22881"/>
                    <a:pt x="1435" y="22763"/>
                  </a:cubicBezTo>
                  <a:cubicBezTo>
                    <a:pt x="1835" y="22596"/>
                    <a:pt x="2236" y="22496"/>
                    <a:pt x="2636" y="22329"/>
                  </a:cubicBezTo>
                  <a:cubicBezTo>
                    <a:pt x="2903" y="21662"/>
                    <a:pt x="3036" y="20928"/>
                    <a:pt x="3003" y="20227"/>
                  </a:cubicBezTo>
                  <a:lnTo>
                    <a:pt x="2870" y="15224"/>
                  </a:lnTo>
                  <a:cubicBezTo>
                    <a:pt x="2836" y="14190"/>
                    <a:pt x="2703" y="13156"/>
                    <a:pt x="2836" y="12155"/>
                  </a:cubicBezTo>
                  <a:cubicBezTo>
                    <a:pt x="3036" y="10320"/>
                    <a:pt x="2703" y="8486"/>
                    <a:pt x="3036" y="6651"/>
                  </a:cubicBezTo>
                  <a:cubicBezTo>
                    <a:pt x="2970" y="4483"/>
                    <a:pt x="2836" y="2315"/>
                    <a:pt x="3136" y="180"/>
                  </a:cubicBezTo>
                  <a:cubicBezTo>
                    <a:pt x="3056" y="51"/>
                    <a:pt x="2961" y="0"/>
                    <a:pt x="2864" y="0"/>
                  </a:cubicBezTo>
                  <a:close/>
                </a:path>
              </a:pathLst>
            </a:custGeom>
            <a:solidFill>
              <a:srgbClr val="FFA5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442"/>
            <p:cNvSpPr/>
            <p:nvPr/>
          </p:nvSpPr>
          <p:spPr>
            <a:xfrm>
              <a:off x="2696275" y="2751475"/>
              <a:ext cx="48375" cy="153575"/>
            </a:xfrm>
            <a:custGeom>
              <a:avLst/>
              <a:gdLst/>
              <a:ahLst/>
              <a:cxnLst/>
              <a:rect l="l" t="t" r="r" b="b"/>
              <a:pathLst>
                <a:path w="1935" h="6143" extrusionOk="0">
                  <a:moveTo>
                    <a:pt x="1159" y="1"/>
                  </a:moveTo>
                  <a:cubicBezTo>
                    <a:pt x="904" y="1"/>
                    <a:pt x="734" y="194"/>
                    <a:pt x="734" y="738"/>
                  </a:cubicBezTo>
                  <a:cubicBezTo>
                    <a:pt x="1001" y="1172"/>
                    <a:pt x="901" y="1506"/>
                    <a:pt x="600" y="1839"/>
                  </a:cubicBezTo>
                  <a:cubicBezTo>
                    <a:pt x="100" y="3140"/>
                    <a:pt x="0" y="4508"/>
                    <a:pt x="267" y="5876"/>
                  </a:cubicBezTo>
                  <a:cubicBezTo>
                    <a:pt x="300" y="6042"/>
                    <a:pt x="434" y="6142"/>
                    <a:pt x="600" y="6142"/>
                  </a:cubicBezTo>
                  <a:cubicBezTo>
                    <a:pt x="967" y="6076"/>
                    <a:pt x="1168" y="5842"/>
                    <a:pt x="1334" y="5409"/>
                  </a:cubicBezTo>
                  <a:cubicBezTo>
                    <a:pt x="1168" y="5308"/>
                    <a:pt x="834" y="5475"/>
                    <a:pt x="801" y="5175"/>
                  </a:cubicBezTo>
                  <a:cubicBezTo>
                    <a:pt x="801" y="5142"/>
                    <a:pt x="801" y="5075"/>
                    <a:pt x="834" y="5075"/>
                  </a:cubicBezTo>
                  <a:cubicBezTo>
                    <a:pt x="934" y="5042"/>
                    <a:pt x="967" y="5042"/>
                    <a:pt x="1067" y="5042"/>
                  </a:cubicBezTo>
                  <a:cubicBezTo>
                    <a:pt x="1801" y="5042"/>
                    <a:pt x="1935" y="4875"/>
                    <a:pt x="1534" y="4341"/>
                  </a:cubicBezTo>
                  <a:cubicBezTo>
                    <a:pt x="1268" y="3974"/>
                    <a:pt x="1268" y="3407"/>
                    <a:pt x="801" y="3040"/>
                  </a:cubicBezTo>
                  <a:cubicBezTo>
                    <a:pt x="879" y="2996"/>
                    <a:pt x="974" y="2985"/>
                    <a:pt x="1069" y="2985"/>
                  </a:cubicBezTo>
                  <a:cubicBezTo>
                    <a:pt x="1178" y="2985"/>
                    <a:pt x="1287" y="3000"/>
                    <a:pt x="1374" y="3000"/>
                  </a:cubicBezTo>
                  <a:cubicBezTo>
                    <a:pt x="1500" y="3000"/>
                    <a:pt x="1578" y="2967"/>
                    <a:pt x="1534" y="2807"/>
                  </a:cubicBezTo>
                  <a:cubicBezTo>
                    <a:pt x="1434" y="2340"/>
                    <a:pt x="1835" y="1973"/>
                    <a:pt x="1668" y="1506"/>
                  </a:cubicBezTo>
                  <a:cubicBezTo>
                    <a:pt x="1501" y="1072"/>
                    <a:pt x="1668" y="672"/>
                    <a:pt x="1801" y="238"/>
                  </a:cubicBezTo>
                  <a:cubicBezTo>
                    <a:pt x="1565" y="99"/>
                    <a:pt x="1340" y="1"/>
                    <a:pt x="1159" y="1"/>
                  </a:cubicBezTo>
                  <a:close/>
                </a:path>
              </a:pathLst>
            </a:custGeom>
            <a:solidFill>
              <a:srgbClr val="FFB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442"/>
            <p:cNvSpPr/>
            <p:nvPr/>
          </p:nvSpPr>
          <p:spPr>
            <a:xfrm>
              <a:off x="2695425" y="2644825"/>
              <a:ext cx="53400" cy="126800"/>
            </a:xfrm>
            <a:custGeom>
              <a:avLst/>
              <a:gdLst/>
              <a:ahLst/>
              <a:cxnLst/>
              <a:rect l="l" t="t" r="r" b="b"/>
              <a:pathLst>
                <a:path w="2136" h="5072" extrusionOk="0">
                  <a:moveTo>
                    <a:pt x="1802" y="1"/>
                  </a:moveTo>
                  <a:cubicBezTo>
                    <a:pt x="1535" y="101"/>
                    <a:pt x="1268" y="168"/>
                    <a:pt x="1001" y="268"/>
                  </a:cubicBezTo>
                  <a:cubicBezTo>
                    <a:pt x="268" y="1068"/>
                    <a:pt x="601" y="2002"/>
                    <a:pt x="668" y="2936"/>
                  </a:cubicBezTo>
                  <a:cubicBezTo>
                    <a:pt x="534" y="3070"/>
                    <a:pt x="1101" y="3170"/>
                    <a:pt x="668" y="3303"/>
                  </a:cubicBezTo>
                  <a:cubicBezTo>
                    <a:pt x="434" y="3837"/>
                    <a:pt x="268" y="4437"/>
                    <a:pt x="1" y="4971"/>
                  </a:cubicBezTo>
                  <a:cubicBezTo>
                    <a:pt x="268" y="5004"/>
                    <a:pt x="468" y="5004"/>
                    <a:pt x="701" y="5071"/>
                  </a:cubicBezTo>
                  <a:cubicBezTo>
                    <a:pt x="872" y="4656"/>
                    <a:pt x="1133" y="4527"/>
                    <a:pt x="1443" y="4527"/>
                  </a:cubicBezTo>
                  <a:cubicBezTo>
                    <a:pt x="1557" y="4527"/>
                    <a:pt x="1677" y="4544"/>
                    <a:pt x="1802" y="4571"/>
                  </a:cubicBezTo>
                  <a:cubicBezTo>
                    <a:pt x="1502" y="4004"/>
                    <a:pt x="1669" y="3503"/>
                    <a:pt x="1869" y="3070"/>
                  </a:cubicBezTo>
                  <a:cubicBezTo>
                    <a:pt x="1798" y="2956"/>
                    <a:pt x="1709" y="2939"/>
                    <a:pt x="1617" y="2939"/>
                  </a:cubicBezTo>
                  <a:cubicBezTo>
                    <a:pt x="1578" y="2939"/>
                    <a:pt x="1538" y="2943"/>
                    <a:pt x="1499" y="2943"/>
                  </a:cubicBezTo>
                  <a:cubicBezTo>
                    <a:pt x="1415" y="2943"/>
                    <a:pt x="1334" y="2928"/>
                    <a:pt x="1268" y="2836"/>
                  </a:cubicBezTo>
                  <a:cubicBezTo>
                    <a:pt x="1168" y="2636"/>
                    <a:pt x="1135" y="2436"/>
                    <a:pt x="1268" y="2236"/>
                  </a:cubicBezTo>
                  <a:cubicBezTo>
                    <a:pt x="1300" y="2079"/>
                    <a:pt x="1301" y="1833"/>
                    <a:pt x="1469" y="1833"/>
                  </a:cubicBezTo>
                  <a:cubicBezTo>
                    <a:pt x="1479" y="1833"/>
                    <a:pt x="1490" y="1834"/>
                    <a:pt x="1502" y="1836"/>
                  </a:cubicBezTo>
                  <a:cubicBezTo>
                    <a:pt x="1560" y="1848"/>
                    <a:pt x="1609" y="1854"/>
                    <a:pt x="1651" y="1854"/>
                  </a:cubicBezTo>
                  <a:cubicBezTo>
                    <a:pt x="1945" y="1854"/>
                    <a:pt x="1869" y="1569"/>
                    <a:pt x="1869" y="1335"/>
                  </a:cubicBezTo>
                  <a:cubicBezTo>
                    <a:pt x="1769" y="1268"/>
                    <a:pt x="1669" y="1135"/>
                    <a:pt x="1802" y="1002"/>
                  </a:cubicBezTo>
                  <a:cubicBezTo>
                    <a:pt x="2136" y="635"/>
                    <a:pt x="2102" y="334"/>
                    <a:pt x="1802" y="1"/>
                  </a:cubicBezTo>
                  <a:close/>
                </a:path>
              </a:pathLst>
            </a:custGeom>
            <a:solidFill>
              <a:srgbClr val="FFB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442"/>
            <p:cNvSpPr/>
            <p:nvPr/>
          </p:nvSpPr>
          <p:spPr>
            <a:xfrm>
              <a:off x="2728775" y="2709925"/>
              <a:ext cx="16425" cy="11700"/>
            </a:xfrm>
            <a:custGeom>
              <a:avLst/>
              <a:gdLst/>
              <a:ahLst/>
              <a:cxnLst/>
              <a:rect l="l" t="t" r="r" b="b"/>
              <a:pathLst>
                <a:path w="657" h="468" extrusionOk="0">
                  <a:moveTo>
                    <a:pt x="523" y="1"/>
                  </a:moveTo>
                  <a:cubicBezTo>
                    <a:pt x="455" y="1"/>
                    <a:pt x="352" y="59"/>
                    <a:pt x="201" y="199"/>
                  </a:cubicBezTo>
                  <a:cubicBezTo>
                    <a:pt x="168" y="232"/>
                    <a:pt x="68" y="232"/>
                    <a:pt x="1" y="232"/>
                  </a:cubicBezTo>
                  <a:cubicBezTo>
                    <a:pt x="108" y="446"/>
                    <a:pt x="278" y="467"/>
                    <a:pt x="479" y="467"/>
                  </a:cubicBezTo>
                  <a:cubicBezTo>
                    <a:pt x="529" y="467"/>
                    <a:pt x="581" y="466"/>
                    <a:pt x="635" y="466"/>
                  </a:cubicBezTo>
                  <a:cubicBezTo>
                    <a:pt x="656" y="205"/>
                    <a:pt x="650" y="1"/>
                    <a:pt x="523" y="1"/>
                  </a:cubicBezTo>
                  <a:close/>
                </a:path>
              </a:pathLst>
            </a:custGeom>
            <a:solidFill>
              <a:srgbClr val="FFB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442"/>
            <p:cNvSpPr/>
            <p:nvPr/>
          </p:nvSpPr>
          <p:spPr>
            <a:xfrm>
              <a:off x="2721275" y="2700700"/>
              <a:ext cx="10875" cy="15050"/>
            </a:xfrm>
            <a:custGeom>
              <a:avLst/>
              <a:gdLst/>
              <a:ahLst/>
              <a:cxnLst/>
              <a:rect l="l" t="t" r="r" b="b"/>
              <a:pathLst>
                <a:path w="435" h="602" extrusionOk="0">
                  <a:moveTo>
                    <a:pt x="301" y="1"/>
                  </a:moveTo>
                  <a:cubicBezTo>
                    <a:pt x="1" y="201"/>
                    <a:pt x="1" y="401"/>
                    <a:pt x="301" y="601"/>
                  </a:cubicBezTo>
                  <a:cubicBezTo>
                    <a:pt x="434" y="401"/>
                    <a:pt x="434" y="201"/>
                    <a:pt x="301" y="1"/>
                  </a:cubicBezTo>
                  <a:close/>
                </a:path>
              </a:pathLst>
            </a:custGeom>
            <a:solidFill>
              <a:srgbClr val="FFB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442"/>
            <p:cNvSpPr/>
            <p:nvPr/>
          </p:nvSpPr>
          <p:spPr>
            <a:xfrm>
              <a:off x="2794675" y="2323775"/>
              <a:ext cx="4175" cy="5850"/>
            </a:xfrm>
            <a:custGeom>
              <a:avLst/>
              <a:gdLst/>
              <a:ahLst/>
              <a:cxnLst/>
              <a:rect l="l" t="t" r="r" b="b"/>
              <a:pathLst>
                <a:path w="167" h="234" extrusionOk="0">
                  <a:moveTo>
                    <a:pt x="167" y="0"/>
                  </a:moveTo>
                  <a:cubicBezTo>
                    <a:pt x="0" y="100"/>
                    <a:pt x="0" y="134"/>
                    <a:pt x="167" y="234"/>
                  </a:cubicBezTo>
                  <a:lnTo>
                    <a:pt x="167" y="0"/>
                  </a:lnTo>
                  <a:close/>
                </a:path>
              </a:pathLst>
            </a:custGeom>
            <a:solidFill>
              <a:srgbClr val="FFB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442"/>
            <p:cNvSpPr/>
            <p:nvPr/>
          </p:nvSpPr>
          <p:spPr>
            <a:xfrm>
              <a:off x="2794675" y="2302100"/>
              <a:ext cx="2525" cy="5025"/>
            </a:xfrm>
            <a:custGeom>
              <a:avLst/>
              <a:gdLst/>
              <a:ahLst/>
              <a:cxnLst/>
              <a:rect l="l" t="t" r="r" b="b"/>
              <a:pathLst>
                <a:path w="101" h="201" extrusionOk="0">
                  <a:moveTo>
                    <a:pt x="100" y="0"/>
                  </a:moveTo>
                  <a:cubicBezTo>
                    <a:pt x="0" y="100"/>
                    <a:pt x="0" y="167"/>
                    <a:pt x="100" y="200"/>
                  </a:cubicBezTo>
                  <a:lnTo>
                    <a:pt x="100" y="0"/>
                  </a:lnTo>
                  <a:close/>
                </a:path>
              </a:pathLst>
            </a:custGeom>
            <a:solidFill>
              <a:srgbClr val="FFBA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442"/>
            <p:cNvSpPr/>
            <p:nvPr/>
          </p:nvSpPr>
          <p:spPr>
            <a:xfrm>
              <a:off x="2743800" y="2676525"/>
              <a:ext cx="2525" cy="1700"/>
            </a:xfrm>
            <a:custGeom>
              <a:avLst/>
              <a:gdLst/>
              <a:ahLst/>
              <a:cxnLst/>
              <a:rect l="l" t="t" r="r" b="b"/>
              <a:pathLst>
                <a:path w="101" h="68" extrusionOk="0">
                  <a:moveTo>
                    <a:pt x="34" y="0"/>
                  </a:moveTo>
                  <a:cubicBezTo>
                    <a:pt x="34" y="0"/>
                    <a:pt x="0" y="34"/>
                    <a:pt x="0" y="67"/>
                  </a:cubicBezTo>
                  <a:cubicBezTo>
                    <a:pt x="100" y="34"/>
                    <a:pt x="100" y="0"/>
                    <a:pt x="34" y="0"/>
                  </a:cubicBezTo>
                  <a:close/>
                </a:path>
              </a:pathLst>
            </a:custGeom>
            <a:solidFill>
              <a:srgbClr val="FFB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442"/>
            <p:cNvSpPr/>
            <p:nvPr/>
          </p:nvSpPr>
          <p:spPr>
            <a:xfrm>
              <a:off x="2837200" y="2118100"/>
              <a:ext cx="75900" cy="254075"/>
            </a:xfrm>
            <a:custGeom>
              <a:avLst/>
              <a:gdLst/>
              <a:ahLst/>
              <a:cxnLst/>
              <a:rect l="l" t="t" r="r" b="b"/>
              <a:pathLst>
                <a:path w="3036" h="10163" extrusionOk="0">
                  <a:moveTo>
                    <a:pt x="2315" y="0"/>
                  </a:moveTo>
                  <a:cubicBezTo>
                    <a:pt x="2206" y="0"/>
                    <a:pt x="2073" y="26"/>
                    <a:pt x="1950" y="26"/>
                  </a:cubicBezTo>
                  <a:cubicBezTo>
                    <a:pt x="1922" y="26"/>
                    <a:pt x="1895" y="25"/>
                    <a:pt x="1868" y="22"/>
                  </a:cubicBezTo>
                  <a:lnTo>
                    <a:pt x="1868" y="455"/>
                  </a:lnTo>
                  <a:cubicBezTo>
                    <a:pt x="1868" y="622"/>
                    <a:pt x="1835" y="789"/>
                    <a:pt x="1702" y="889"/>
                  </a:cubicBezTo>
                  <a:cubicBezTo>
                    <a:pt x="1702" y="1356"/>
                    <a:pt x="1802" y="1823"/>
                    <a:pt x="1702" y="2290"/>
                  </a:cubicBezTo>
                  <a:cubicBezTo>
                    <a:pt x="1401" y="3958"/>
                    <a:pt x="1235" y="5559"/>
                    <a:pt x="1201" y="7227"/>
                  </a:cubicBezTo>
                  <a:cubicBezTo>
                    <a:pt x="1201" y="7994"/>
                    <a:pt x="1168" y="8861"/>
                    <a:pt x="67" y="8995"/>
                  </a:cubicBezTo>
                  <a:cubicBezTo>
                    <a:pt x="34" y="8995"/>
                    <a:pt x="34" y="9028"/>
                    <a:pt x="0" y="9061"/>
                  </a:cubicBezTo>
                  <a:cubicBezTo>
                    <a:pt x="237" y="9006"/>
                    <a:pt x="460" y="8977"/>
                    <a:pt x="669" y="8977"/>
                  </a:cubicBezTo>
                  <a:cubicBezTo>
                    <a:pt x="1345" y="8977"/>
                    <a:pt x="1871" y="9282"/>
                    <a:pt x="2202" y="9995"/>
                  </a:cubicBezTo>
                  <a:cubicBezTo>
                    <a:pt x="2269" y="10062"/>
                    <a:pt x="2335" y="10129"/>
                    <a:pt x="2369" y="10162"/>
                  </a:cubicBezTo>
                  <a:cubicBezTo>
                    <a:pt x="2335" y="9628"/>
                    <a:pt x="2269" y="9028"/>
                    <a:pt x="2369" y="8494"/>
                  </a:cubicBezTo>
                  <a:cubicBezTo>
                    <a:pt x="2669" y="7327"/>
                    <a:pt x="2435" y="6159"/>
                    <a:pt x="2669" y="4992"/>
                  </a:cubicBezTo>
                  <a:cubicBezTo>
                    <a:pt x="2936" y="3824"/>
                    <a:pt x="2669" y="2623"/>
                    <a:pt x="2936" y="1456"/>
                  </a:cubicBezTo>
                  <a:cubicBezTo>
                    <a:pt x="3036" y="956"/>
                    <a:pt x="2636" y="622"/>
                    <a:pt x="2536" y="155"/>
                  </a:cubicBezTo>
                  <a:cubicBezTo>
                    <a:pt x="2520" y="30"/>
                    <a:pt x="2432" y="0"/>
                    <a:pt x="2315" y="0"/>
                  </a:cubicBezTo>
                  <a:close/>
                </a:path>
              </a:pathLst>
            </a:custGeom>
            <a:solidFill>
              <a:srgbClr val="E684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442"/>
            <p:cNvSpPr/>
            <p:nvPr/>
          </p:nvSpPr>
          <p:spPr>
            <a:xfrm>
              <a:off x="2810500" y="1203800"/>
              <a:ext cx="2550" cy="1700"/>
            </a:xfrm>
            <a:custGeom>
              <a:avLst/>
              <a:gdLst/>
              <a:ahLst/>
              <a:cxnLst/>
              <a:rect l="l" t="t" r="r" b="b"/>
              <a:pathLst>
                <a:path w="102" h="68" extrusionOk="0">
                  <a:moveTo>
                    <a:pt x="34" y="1"/>
                  </a:moveTo>
                  <a:cubicBezTo>
                    <a:pt x="34" y="1"/>
                    <a:pt x="1" y="34"/>
                    <a:pt x="1" y="67"/>
                  </a:cubicBezTo>
                  <a:cubicBezTo>
                    <a:pt x="101" y="34"/>
                    <a:pt x="101" y="1"/>
                    <a:pt x="34" y="1"/>
                  </a:cubicBezTo>
                  <a:close/>
                </a:path>
              </a:pathLst>
            </a:custGeom>
            <a:solidFill>
              <a:srgbClr val="FF8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442"/>
            <p:cNvSpPr/>
            <p:nvPr/>
          </p:nvSpPr>
          <p:spPr>
            <a:xfrm>
              <a:off x="2998150" y="1112075"/>
              <a:ext cx="5850" cy="5850"/>
            </a:xfrm>
            <a:custGeom>
              <a:avLst/>
              <a:gdLst/>
              <a:ahLst/>
              <a:cxnLst/>
              <a:rect l="l" t="t" r="r" b="b"/>
              <a:pathLst>
                <a:path w="234" h="234" extrusionOk="0">
                  <a:moveTo>
                    <a:pt x="34" y="0"/>
                  </a:moveTo>
                  <a:cubicBezTo>
                    <a:pt x="34" y="34"/>
                    <a:pt x="0" y="100"/>
                    <a:pt x="0" y="167"/>
                  </a:cubicBezTo>
                  <a:cubicBezTo>
                    <a:pt x="0" y="201"/>
                    <a:pt x="100" y="201"/>
                    <a:pt x="167" y="234"/>
                  </a:cubicBezTo>
                  <a:cubicBezTo>
                    <a:pt x="200" y="167"/>
                    <a:pt x="234" y="100"/>
                    <a:pt x="200" y="67"/>
                  </a:cubicBezTo>
                  <a:cubicBezTo>
                    <a:pt x="200" y="34"/>
                    <a:pt x="67" y="34"/>
                    <a:pt x="34" y="0"/>
                  </a:cubicBezTo>
                  <a:close/>
                </a:path>
              </a:pathLst>
            </a:custGeom>
            <a:solidFill>
              <a:srgbClr val="FF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442"/>
            <p:cNvSpPr/>
            <p:nvPr/>
          </p:nvSpPr>
          <p:spPr>
            <a:xfrm>
              <a:off x="2945600" y="1226325"/>
              <a:ext cx="3375" cy="4200"/>
            </a:xfrm>
            <a:custGeom>
              <a:avLst/>
              <a:gdLst/>
              <a:ahLst/>
              <a:cxnLst/>
              <a:rect l="l" t="t" r="r" b="b"/>
              <a:pathLst>
                <a:path w="135" h="168" extrusionOk="0">
                  <a:moveTo>
                    <a:pt x="101" y="0"/>
                  </a:moveTo>
                  <a:cubicBezTo>
                    <a:pt x="1" y="34"/>
                    <a:pt x="1" y="100"/>
                    <a:pt x="101" y="167"/>
                  </a:cubicBezTo>
                  <a:cubicBezTo>
                    <a:pt x="101" y="134"/>
                    <a:pt x="134" y="134"/>
                    <a:pt x="134" y="100"/>
                  </a:cubicBezTo>
                  <a:cubicBezTo>
                    <a:pt x="134" y="34"/>
                    <a:pt x="101" y="34"/>
                    <a:pt x="101" y="0"/>
                  </a:cubicBezTo>
                  <a:close/>
                </a:path>
              </a:pathLst>
            </a:custGeom>
            <a:solidFill>
              <a:srgbClr val="FF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442"/>
            <p:cNvSpPr/>
            <p:nvPr/>
          </p:nvSpPr>
          <p:spPr>
            <a:xfrm>
              <a:off x="2681250" y="2940875"/>
              <a:ext cx="53400" cy="273550"/>
            </a:xfrm>
            <a:custGeom>
              <a:avLst/>
              <a:gdLst/>
              <a:ahLst/>
              <a:cxnLst/>
              <a:rect l="l" t="t" r="r" b="b"/>
              <a:pathLst>
                <a:path w="2136" h="10942" extrusionOk="0">
                  <a:moveTo>
                    <a:pt x="801" y="1"/>
                  </a:moveTo>
                  <a:cubicBezTo>
                    <a:pt x="534" y="1368"/>
                    <a:pt x="701" y="2803"/>
                    <a:pt x="534" y="4204"/>
                  </a:cubicBezTo>
                  <a:cubicBezTo>
                    <a:pt x="301" y="5972"/>
                    <a:pt x="301" y="7673"/>
                    <a:pt x="234" y="9441"/>
                  </a:cubicBezTo>
                  <a:cubicBezTo>
                    <a:pt x="234" y="9641"/>
                    <a:pt x="201" y="9841"/>
                    <a:pt x="1" y="9975"/>
                  </a:cubicBezTo>
                  <a:cubicBezTo>
                    <a:pt x="368" y="10308"/>
                    <a:pt x="768" y="10608"/>
                    <a:pt x="1168" y="10909"/>
                  </a:cubicBezTo>
                  <a:cubicBezTo>
                    <a:pt x="1249" y="10922"/>
                    <a:pt x="1325" y="10941"/>
                    <a:pt x="1395" y="10941"/>
                  </a:cubicBezTo>
                  <a:cubicBezTo>
                    <a:pt x="1498" y="10941"/>
                    <a:pt x="1589" y="10900"/>
                    <a:pt x="1668" y="10742"/>
                  </a:cubicBezTo>
                  <a:cubicBezTo>
                    <a:pt x="1769" y="10275"/>
                    <a:pt x="1902" y="9841"/>
                    <a:pt x="1568" y="9441"/>
                  </a:cubicBezTo>
                  <a:cubicBezTo>
                    <a:pt x="1402" y="9241"/>
                    <a:pt x="1335" y="9107"/>
                    <a:pt x="1602" y="8974"/>
                  </a:cubicBezTo>
                  <a:cubicBezTo>
                    <a:pt x="1869" y="8907"/>
                    <a:pt x="1735" y="8740"/>
                    <a:pt x="1769" y="8574"/>
                  </a:cubicBezTo>
                  <a:cubicBezTo>
                    <a:pt x="1935" y="7606"/>
                    <a:pt x="1735" y="6672"/>
                    <a:pt x="1668" y="5772"/>
                  </a:cubicBezTo>
                  <a:cubicBezTo>
                    <a:pt x="1535" y="5671"/>
                    <a:pt x="1435" y="5571"/>
                    <a:pt x="1302" y="5505"/>
                  </a:cubicBezTo>
                  <a:cubicBezTo>
                    <a:pt x="1298" y="5503"/>
                    <a:pt x="1295" y="5502"/>
                    <a:pt x="1291" y="5502"/>
                  </a:cubicBezTo>
                  <a:cubicBezTo>
                    <a:pt x="1243" y="5502"/>
                    <a:pt x="1156" y="5631"/>
                    <a:pt x="1067" y="5631"/>
                  </a:cubicBezTo>
                  <a:cubicBezTo>
                    <a:pt x="1022" y="5631"/>
                    <a:pt x="977" y="5599"/>
                    <a:pt x="935" y="5505"/>
                  </a:cubicBezTo>
                  <a:cubicBezTo>
                    <a:pt x="868" y="5305"/>
                    <a:pt x="1068" y="5171"/>
                    <a:pt x="1235" y="5171"/>
                  </a:cubicBezTo>
                  <a:cubicBezTo>
                    <a:pt x="1735" y="5171"/>
                    <a:pt x="1802" y="4838"/>
                    <a:pt x="1902" y="4437"/>
                  </a:cubicBezTo>
                  <a:cubicBezTo>
                    <a:pt x="2035" y="3803"/>
                    <a:pt x="2135" y="3203"/>
                    <a:pt x="1735" y="2636"/>
                  </a:cubicBezTo>
                  <a:cubicBezTo>
                    <a:pt x="1602" y="2469"/>
                    <a:pt x="1735" y="2302"/>
                    <a:pt x="1769" y="2136"/>
                  </a:cubicBezTo>
                  <a:cubicBezTo>
                    <a:pt x="1135" y="1635"/>
                    <a:pt x="901" y="1001"/>
                    <a:pt x="1268" y="268"/>
                  </a:cubicBezTo>
                  <a:cubicBezTo>
                    <a:pt x="1135" y="101"/>
                    <a:pt x="968" y="1"/>
                    <a:pt x="801" y="1"/>
                  </a:cubicBezTo>
                  <a:close/>
                </a:path>
              </a:pathLst>
            </a:custGeom>
            <a:solidFill>
              <a:srgbClr val="FFB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442"/>
            <p:cNvSpPr/>
            <p:nvPr/>
          </p:nvSpPr>
          <p:spPr>
            <a:xfrm>
              <a:off x="3119075" y="4433625"/>
              <a:ext cx="1675" cy="2550"/>
            </a:xfrm>
            <a:custGeom>
              <a:avLst/>
              <a:gdLst/>
              <a:ahLst/>
              <a:cxnLst/>
              <a:rect l="l" t="t" r="r" b="b"/>
              <a:pathLst>
                <a:path w="67" h="102" extrusionOk="0">
                  <a:moveTo>
                    <a:pt x="0" y="0"/>
                  </a:moveTo>
                  <a:cubicBezTo>
                    <a:pt x="22" y="65"/>
                    <a:pt x="29" y="102"/>
                    <a:pt x="41" y="102"/>
                  </a:cubicBezTo>
                  <a:cubicBezTo>
                    <a:pt x="47" y="102"/>
                    <a:pt x="55" y="90"/>
                    <a:pt x="67" y="67"/>
                  </a:cubicBezTo>
                  <a:cubicBezTo>
                    <a:pt x="67" y="67"/>
                    <a:pt x="33" y="0"/>
                    <a:pt x="0" y="0"/>
                  </a:cubicBezTo>
                  <a:close/>
                </a:path>
              </a:pathLst>
            </a:custGeom>
            <a:solidFill>
              <a:srgbClr val="60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442"/>
            <p:cNvSpPr/>
            <p:nvPr/>
          </p:nvSpPr>
          <p:spPr>
            <a:xfrm>
              <a:off x="4072250" y="3462075"/>
              <a:ext cx="10850" cy="11800"/>
            </a:xfrm>
            <a:custGeom>
              <a:avLst/>
              <a:gdLst/>
              <a:ahLst/>
              <a:cxnLst/>
              <a:rect l="l" t="t" r="r" b="b"/>
              <a:pathLst>
                <a:path w="434" h="472" extrusionOk="0">
                  <a:moveTo>
                    <a:pt x="334" y="1"/>
                  </a:moveTo>
                  <a:cubicBezTo>
                    <a:pt x="134" y="1"/>
                    <a:pt x="67" y="168"/>
                    <a:pt x="0" y="335"/>
                  </a:cubicBezTo>
                  <a:cubicBezTo>
                    <a:pt x="67" y="401"/>
                    <a:pt x="100" y="468"/>
                    <a:pt x="134" y="468"/>
                  </a:cubicBezTo>
                  <a:cubicBezTo>
                    <a:pt x="149" y="470"/>
                    <a:pt x="163" y="472"/>
                    <a:pt x="176" y="472"/>
                  </a:cubicBezTo>
                  <a:cubicBezTo>
                    <a:pt x="339" y="472"/>
                    <a:pt x="372" y="289"/>
                    <a:pt x="434" y="134"/>
                  </a:cubicBezTo>
                  <a:cubicBezTo>
                    <a:pt x="434" y="101"/>
                    <a:pt x="401" y="1"/>
                    <a:pt x="334" y="1"/>
                  </a:cubicBezTo>
                  <a:close/>
                </a:path>
              </a:pathLst>
            </a:custGeom>
            <a:solidFill>
              <a:srgbClr val="64B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442"/>
            <p:cNvSpPr/>
            <p:nvPr/>
          </p:nvSpPr>
          <p:spPr>
            <a:xfrm>
              <a:off x="3999700" y="3115175"/>
              <a:ext cx="3350" cy="2525"/>
            </a:xfrm>
            <a:custGeom>
              <a:avLst/>
              <a:gdLst/>
              <a:ahLst/>
              <a:cxnLst/>
              <a:rect l="l" t="t" r="r" b="b"/>
              <a:pathLst>
                <a:path w="134" h="101" extrusionOk="0">
                  <a:moveTo>
                    <a:pt x="134" y="0"/>
                  </a:moveTo>
                  <a:cubicBezTo>
                    <a:pt x="0" y="34"/>
                    <a:pt x="0" y="34"/>
                    <a:pt x="67" y="100"/>
                  </a:cubicBezTo>
                  <a:cubicBezTo>
                    <a:pt x="67" y="100"/>
                    <a:pt x="134" y="34"/>
                    <a:pt x="134" y="0"/>
                  </a:cubicBezTo>
                  <a:close/>
                </a:path>
              </a:pathLst>
            </a:custGeom>
            <a:solidFill>
              <a:srgbClr val="77BE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442"/>
            <p:cNvSpPr/>
            <p:nvPr/>
          </p:nvSpPr>
          <p:spPr>
            <a:xfrm>
              <a:off x="3061525" y="3078475"/>
              <a:ext cx="36725" cy="47200"/>
            </a:xfrm>
            <a:custGeom>
              <a:avLst/>
              <a:gdLst/>
              <a:ahLst/>
              <a:cxnLst/>
              <a:rect l="l" t="t" r="r" b="b"/>
              <a:pathLst>
                <a:path w="1469" h="1888" extrusionOk="0">
                  <a:moveTo>
                    <a:pt x="1035" y="1"/>
                  </a:moveTo>
                  <a:cubicBezTo>
                    <a:pt x="668" y="1"/>
                    <a:pt x="401" y="234"/>
                    <a:pt x="534" y="501"/>
                  </a:cubicBezTo>
                  <a:cubicBezTo>
                    <a:pt x="801" y="1135"/>
                    <a:pt x="401" y="1368"/>
                    <a:pt x="0" y="1635"/>
                  </a:cubicBezTo>
                  <a:cubicBezTo>
                    <a:pt x="151" y="1816"/>
                    <a:pt x="308" y="1888"/>
                    <a:pt x="476" y="1888"/>
                  </a:cubicBezTo>
                  <a:cubicBezTo>
                    <a:pt x="679" y="1888"/>
                    <a:pt x="897" y="1782"/>
                    <a:pt x="1135" y="1635"/>
                  </a:cubicBezTo>
                  <a:cubicBezTo>
                    <a:pt x="1468" y="1435"/>
                    <a:pt x="1401" y="1135"/>
                    <a:pt x="1235" y="835"/>
                  </a:cubicBezTo>
                  <a:cubicBezTo>
                    <a:pt x="1168" y="735"/>
                    <a:pt x="1168" y="601"/>
                    <a:pt x="1235" y="468"/>
                  </a:cubicBezTo>
                  <a:cubicBezTo>
                    <a:pt x="1468" y="234"/>
                    <a:pt x="1468" y="1"/>
                    <a:pt x="1035" y="1"/>
                  </a:cubicBezTo>
                  <a:close/>
                </a:path>
              </a:pathLst>
            </a:custGeom>
            <a:solidFill>
              <a:srgbClr val="FFB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42"/>
            <p:cNvSpPr/>
            <p:nvPr/>
          </p:nvSpPr>
          <p:spPr>
            <a:xfrm>
              <a:off x="3060700" y="2974250"/>
              <a:ext cx="26700" cy="69325"/>
            </a:xfrm>
            <a:custGeom>
              <a:avLst/>
              <a:gdLst/>
              <a:ahLst/>
              <a:cxnLst/>
              <a:rect l="l" t="t" r="r" b="b"/>
              <a:pathLst>
                <a:path w="1068" h="2773" extrusionOk="0">
                  <a:moveTo>
                    <a:pt x="67" y="0"/>
                  </a:moveTo>
                  <a:lnTo>
                    <a:pt x="67" y="267"/>
                  </a:lnTo>
                  <a:cubicBezTo>
                    <a:pt x="67" y="267"/>
                    <a:pt x="33" y="300"/>
                    <a:pt x="33" y="334"/>
                  </a:cubicBezTo>
                  <a:cubicBezTo>
                    <a:pt x="0" y="367"/>
                    <a:pt x="33" y="434"/>
                    <a:pt x="67" y="467"/>
                  </a:cubicBezTo>
                  <a:lnTo>
                    <a:pt x="267" y="667"/>
                  </a:lnTo>
                  <a:cubicBezTo>
                    <a:pt x="334" y="1268"/>
                    <a:pt x="334" y="1901"/>
                    <a:pt x="367" y="2468"/>
                  </a:cubicBezTo>
                  <a:cubicBezTo>
                    <a:pt x="367" y="2635"/>
                    <a:pt x="434" y="2702"/>
                    <a:pt x="601" y="2769"/>
                  </a:cubicBezTo>
                  <a:cubicBezTo>
                    <a:pt x="618" y="2772"/>
                    <a:pt x="635" y="2773"/>
                    <a:pt x="651" y="2773"/>
                  </a:cubicBezTo>
                  <a:cubicBezTo>
                    <a:pt x="818" y="2773"/>
                    <a:pt x="909" y="2621"/>
                    <a:pt x="1001" y="2468"/>
                  </a:cubicBezTo>
                  <a:cubicBezTo>
                    <a:pt x="1068" y="2268"/>
                    <a:pt x="934" y="2135"/>
                    <a:pt x="901" y="1968"/>
                  </a:cubicBezTo>
                  <a:cubicBezTo>
                    <a:pt x="767" y="1568"/>
                    <a:pt x="701" y="1101"/>
                    <a:pt x="701" y="634"/>
                  </a:cubicBezTo>
                  <a:cubicBezTo>
                    <a:pt x="601" y="600"/>
                    <a:pt x="567" y="500"/>
                    <a:pt x="500" y="434"/>
                  </a:cubicBezTo>
                  <a:lnTo>
                    <a:pt x="500" y="0"/>
                  </a:lnTo>
                  <a:close/>
                </a:path>
              </a:pathLst>
            </a:custGeom>
            <a:solidFill>
              <a:srgbClr val="FFBE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42"/>
            <p:cNvSpPr/>
            <p:nvPr/>
          </p:nvSpPr>
          <p:spPr>
            <a:xfrm>
              <a:off x="3071525" y="2813300"/>
              <a:ext cx="39125" cy="35200"/>
            </a:xfrm>
            <a:custGeom>
              <a:avLst/>
              <a:gdLst/>
              <a:ahLst/>
              <a:cxnLst/>
              <a:rect l="l" t="t" r="r" b="b"/>
              <a:pathLst>
                <a:path w="1565" h="1408" extrusionOk="0">
                  <a:moveTo>
                    <a:pt x="735" y="0"/>
                  </a:moveTo>
                  <a:cubicBezTo>
                    <a:pt x="501" y="0"/>
                    <a:pt x="268" y="234"/>
                    <a:pt x="1" y="367"/>
                  </a:cubicBezTo>
                  <a:cubicBezTo>
                    <a:pt x="168" y="667"/>
                    <a:pt x="334" y="901"/>
                    <a:pt x="501" y="1168"/>
                  </a:cubicBezTo>
                  <a:cubicBezTo>
                    <a:pt x="606" y="1246"/>
                    <a:pt x="691" y="1408"/>
                    <a:pt x="819" y="1408"/>
                  </a:cubicBezTo>
                  <a:cubicBezTo>
                    <a:pt x="854" y="1408"/>
                    <a:pt x="892" y="1396"/>
                    <a:pt x="935" y="1368"/>
                  </a:cubicBezTo>
                  <a:cubicBezTo>
                    <a:pt x="1168" y="1234"/>
                    <a:pt x="1435" y="1034"/>
                    <a:pt x="1502" y="767"/>
                  </a:cubicBezTo>
                  <a:cubicBezTo>
                    <a:pt x="1565" y="610"/>
                    <a:pt x="1450" y="364"/>
                    <a:pt x="1325" y="364"/>
                  </a:cubicBezTo>
                  <a:cubicBezTo>
                    <a:pt x="1317" y="364"/>
                    <a:pt x="1309" y="365"/>
                    <a:pt x="1302" y="367"/>
                  </a:cubicBezTo>
                  <a:cubicBezTo>
                    <a:pt x="1247" y="383"/>
                    <a:pt x="1199" y="390"/>
                    <a:pt x="1158" y="390"/>
                  </a:cubicBezTo>
                  <a:cubicBezTo>
                    <a:pt x="847" y="390"/>
                    <a:pt x="882" y="0"/>
                    <a:pt x="735" y="0"/>
                  </a:cubicBezTo>
                  <a:close/>
                </a:path>
              </a:pathLst>
            </a:custGeom>
            <a:solidFill>
              <a:srgbClr val="FFB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42"/>
            <p:cNvSpPr/>
            <p:nvPr/>
          </p:nvSpPr>
          <p:spPr>
            <a:xfrm>
              <a:off x="3015650" y="2832475"/>
              <a:ext cx="33400" cy="31575"/>
            </a:xfrm>
            <a:custGeom>
              <a:avLst/>
              <a:gdLst/>
              <a:ahLst/>
              <a:cxnLst/>
              <a:rect l="l" t="t" r="r" b="b"/>
              <a:pathLst>
                <a:path w="1336" h="1263" extrusionOk="0">
                  <a:moveTo>
                    <a:pt x="901" y="0"/>
                  </a:moveTo>
                  <a:lnTo>
                    <a:pt x="901" y="0"/>
                  </a:lnTo>
                  <a:cubicBezTo>
                    <a:pt x="740" y="323"/>
                    <a:pt x="622" y="666"/>
                    <a:pt x="287" y="666"/>
                  </a:cubicBezTo>
                  <a:cubicBezTo>
                    <a:pt x="205" y="666"/>
                    <a:pt x="111" y="646"/>
                    <a:pt x="1" y="601"/>
                  </a:cubicBezTo>
                  <a:lnTo>
                    <a:pt x="1" y="601"/>
                  </a:lnTo>
                  <a:cubicBezTo>
                    <a:pt x="26" y="1136"/>
                    <a:pt x="32" y="1262"/>
                    <a:pt x="317" y="1262"/>
                  </a:cubicBezTo>
                  <a:cubicBezTo>
                    <a:pt x="404" y="1262"/>
                    <a:pt x="518" y="1250"/>
                    <a:pt x="668" y="1235"/>
                  </a:cubicBezTo>
                  <a:cubicBezTo>
                    <a:pt x="1335" y="768"/>
                    <a:pt x="1335" y="667"/>
                    <a:pt x="901" y="0"/>
                  </a:cubicBezTo>
                  <a:close/>
                </a:path>
              </a:pathLst>
            </a:custGeom>
            <a:solidFill>
              <a:srgbClr val="FFB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42"/>
            <p:cNvSpPr/>
            <p:nvPr/>
          </p:nvSpPr>
          <p:spPr>
            <a:xfrm>
              <a:off x="3029825" y="3173675"/>
              <a:ext cx="16725" cy="10750"/>
            </a:xfrm>
            <a:custGeom>
              <a:avLst/>
              <a:gdLst/>
              <a:ahLst/>
              <a:cxnLst/>
              <a:rect l="l" t="t" r="r" b="b"/>
              <a:pathLst>
                <a:path w="669" h="430" extrusionOk="0">
                  <a:moveTo>
                    <a:pt x="312" y="1"/>
                  </a:moveTo>
                  <a:cubicBezTo>
                    <a:pt x="189" y="1"/>
                    <a:pt x="82" y="73"/>
                    <a:pt x="1" y="196"/>
                  </a:cubicBezTo>
                  <a:cubicBezTo>
                    <a:pt x="134" y="362"/>
                    <a:pt x="301" y="429"/>
                    <a:pt x="468" y="429"/>
                  </a:cubicBezTo>
                  <a:cubicBezTo>
                    <a:pt x="601" y="329"/>
                    <a:pt x="668" y="162"/>
                    <a:pt x="568" y="95"/>
                  </a:cubicBezTo>
                  <a:cubicBezTo>
                    <a:pt x="477" y="30"/>
                    <a:pt x="391" y="1"/>
                    <a:pt x="312" y="1"/>
                  </a:cubicBezTo>
                  <a:close/>
                </a:path>
              </a:pathLst>
            </a:custGeom>
            <a:solidFill>
              <a:srgbClr val="FFC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42"/>
            <p:cNvSpPr/>
            <p:nvPr/>
          </p:nvSpPr>
          <p:spPr>
            <a:xfrm>
              <a:off x="3074025" y="2985075"/>
              <a:ext cx="5025" cy="5025"/>
            </a:xfrm>
            <a:custGeom>
              <a:avLst/>
              <a:gdLst/>
              <a:ahLst/>
              <a:cxnLst/>
              <a:rect l="l" t="t" r="r" b="b"/>
              <a:pathLst>
                <a:path w="201" h="201" extrusionOk="0">
                  <a:moveTo>
                    <a:pt x="1" y="1"/>
                  </a:moveTo>
                  <a:lnTo>
                    <a:pt x="1" y="1"/>
                  </a:lnTo>
                  <a:cubicBezTo>
                    <a:pt x="34" y="67"/>
                    <a:pt x="134" y="134"/>
                    <a:pt x="201" y="201"/>
                  </a:cubicBezTo>
                  <a:lnTo>
                    <a:pt x="1" y="1"/>
                  </a:lnTo>
                  <a:close/>
                </a:path>
              </a:pathLst>
            </a:custGeom>
            <a:solidFill>
              <a:srgbClr val="FFB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42"/>
            <p:cNvSpPr/>
            <p:nvPr/>
          </p:nvSpPr>
          <p:spPr>
            <a:xfrm>
              <a:off x="3062350" y="2985075"/>
              <a:ext cx="5025" cy="5025"/>
            </a:xfrm>
            <a:custGeom>
              <a:avLst/>
              <a:gdLst/>
              <a:ahLst/>
              <a:cxnLst/>
              <a:rect l="l" t="t" r="r" b="b"/>
              <a:pathLst>
                <a:path w="201" h="201" extrusionOk="0">
                  <a:moveTo>
                    <a:pt x="1" y="1"/>
                  </a:moveTo>
                  <a:lnTo>
                    <a:pt x="201" y="201"/>
                  </a:lnTo>
                  <a:close/>
                </a:path>
              </a:pathLst>
            </a:custGeom>
            <a:solidFill>
              <a:srgbClr val="FFB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42"/>
            <p:cNvSpPr/>
            <p:nvPr/>
          </p:nvSpPr>
          <p:spPr>
            <a:xfrm>
              <a:off x="3059025" y="2980075"/>
              <a:ext cx="3350" cy="5025"/>
            </a:xfrm>
            <a:custGeom>
              <a:avLst/>
              <a:gdLst/>
              <a:ahLst/>
              <a:cxnLst/>
              <a:rect l="l" t="t" r="r" b="b"/>
              <a:pathLst>
                <a:path w="134" h="201" extrusionOk="0">
                  <a:moveTo>
                    <a:pt x="134" y="1"/>
                  </a:moveTo>
                  <a:cubicBezTo>
                    <a:pt x="0" y="67"/>
                    <a:pt x="0" y="134"/>
                    <a:pt x="134" y="201"/>
                  </a:cubicBezTo>
                  <a:lnTo>
                    <a:pt x="134" y="1"/>
                  </a:lnTo>
                  <a:close/>
                </a:path>
              </a:pathLst>
            </a:custGeom>
            <a:solidFill>
              <a:srgbClr val="FFB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42"/>
            <p:cNvSpPr/>
            <p:nvPr/>
          </p:nvSpPr>
          <p:spPr>
            <a:xfrm>
              <a:off x="3058275" y="3119350"/>
              <a:ext cx="2450" cy="1900"/>
            </a:xfrm>
            <a:custGeom>
              <a:avLst/>
              <a:gdLst/>
              <a:ahLst/>
              <a:cxnLst/>
              <a:rect l="l" t="t" r="r" b="b"/>
              <a:pathLst>
                <a:path w="98" h="76" extrusionOk="0">
                  <a:moveTo>
                    <a:pt x="97" y="0"/>
                  </a:moveTo>
                  <a:cubicBezTo>
                    <a:pt x="16" y="27"/>
                    <a:pt x="1" y="76"/>
                    <a:pt x="15" y="76"/>
                  </a:cubicBezTo>
                  <a:cubicBezTo>
                    <a:pt x="19" y="76"/>
                    <a:pt x="24" y="73"/>
                    <a:pt x="30" y="67"/>
                  </a:cubicBezTo>
                  <a:cubicBezTo>
                    <a:pt x="30" y="67"/>
                    <a:pt x="97" y="34"/>
                    <a:pt x="97" y="0"/>
                  </a:cubicBezTo>
                  <a:close/>
                </a:path>
              </a:pathLst>
            </a:custGeom>
            <a:solidFill>
              <a:srgbClr val="FFB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42"/>
            <p:cNvSpPr/>
            <p:nvPr/>
          </p:nvSpPr>
          <p:spPr>
            <a:xfrm>
              <a:off x="3111550" y="3603025"/>
              <a:ext cx="3375" cy="2525"/>
            </a:xfrm>
            <a:custGeom>
              <a:avLst/>
              <a:gdLst/>
              <a:ahLst/>
              <a:cxnLst/>
              <a:rect l="l" t="t" r="r" b="b"/>
              <a:pathLst>
                <a:path w="135" h="101" extrusionOk="0">
                  <a:moveTo>
                    <a:pt x="34" y="0"/>
                  </a:moveTo>
                  <a:cubicBezTo>
                    <a:pt x="34" y="0"/>
                    <a:pt x="1" y="34"/>
                    <a:pt x="1" y="100"/>
                  </a:cubicBezTo>
                  <a:cubicBezTo>
                    <a:pt x="134" y="34"/>
                    <a:pt x="134" y="0"/>
                    <a:pt x="34" y="0"/>
                  </a:cubicBezTo>
                  <a:close/>
                </a:path>
              </a:pathLst>
            </a:custGeom>
            <a:solidFill>
              <a:srgbClr val="FFB0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42"/>
            <p:cNvSpPr/>
            <p:nvPr/>
          </p:nvSpPr>
          <p:spPr>
            <a:xfrm>
              <a:off x="3073200" y="2843875"/>
              <a:ext cx="1700" cy="2800"/>
            </a:xfrm>
            <a:custGeom>
              <a:avLst/>
              <a:gdLst/>
              <a:ahLst/>
              <a:cxnLst/>
              <a:rect l="l" t="t" r="r" b="b"/>
              <a:pathLst>
                <a:path w="68" h="112" extrusionOk="0">
                  <a:moveTo>
                    <a:pt x="15" y="1"/>
                  </a:moveTo>
                  <a:cubicBezTo>
                    <a:pt x="6" y="1"/>
                    <a:pt x="0" y="17"/>
                    <a:pt x="0" y="45"/>
                  </a:cubicBezTo>
                  <a:cubicBezTo>
                    <a:pt x="0" y="45"/>
                    <a:pt x="34" y="111"/>
                    <a:pt x="67" y="111"/>
                  </a:cubicBezTo>
                  <a:cubicBezTo>
                    <a:pt x="48" y="33"/>
                    <a:pt x="28" y="1"/>
                    <a:pt x="15" y="1"/>
                  </a:cubicBezTo>
                  <a:close/>
                </a:path>
              </a:pathLst>
            </a:custGeom>
            <a:solidFill>
              <a:srgbClr val="FFB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42"/>
            <p:cNvSpPr/>
            <p:nvPr/>
          </p:nvSpPr>
          <p:spPr>
            <a:xfrm>
              <a:off x="3084050" y="3627625"/>
              <a:ext cx="11700" cy="9600"/>
            </a:xfrm>
            <a:custGeom>
              <a:avLst/>
              <a:gdLst/>
              <a:ahLst/>
              <a:cxnLst/>
              <a:rect l="l" t="t" r="r" b="b"/>
              <a:pathLst>
                <a:path w="468" h="384" extrusionOk="0">
                  <a:moveTo>
                    <a:pt x="186" y="1"/>
                  </a:moveTo>
                  <a:cubicBezTo>
                    <a:pt x="130" y="1"/>
                    <a:pt x="68" y="7"/>
                    <a:pt x="0" y="17"/>
                  </a:cubicBezTo>
                  <a:cubicBezTo>
                    <a:pt x="67" y="150"/>
                    <a:pt x="67" y="284"/>
                    <a:pt x="100" y="384"/>
                  </a:cubicBezTo>
                  <a:cubicBezTo>
                    <a:pt x="234" y="317"/>
                    <a:pt x="334" y="284"/>
                    <a:pt x="467" y="184"/>
                  </a:cubicBezTo>
                  <a:cubicBezTo>
                    <a:pt x="420" y="42"/>
                    <a:pt x="322" y="1"/>
                    <a:pt x="186" y="1"/>
                  </a:cubicBezTo>
                  <a:close/>
                </a:path>
              </a:pathLst>
            </a:custGeom>
            <a:solidFill>
              <a:srgbClr val="FFA5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42"/>
            <p:cNvSpPr/>
            <p:nvPr/>
          </p:nvSpPr>
          <p:spPr>
            <a:xfrm>
              <a:off x="3113225" y="3653050"/>
              <a:ext cx="5875" cy="5025"/>
            </a:xfrm>
            <a:custGeom>
              <a:avLst/>
              <a:gdLst/>
              <a:ahLst/>
              <a:cxnLst/>
              <a:rect l="l" t="t" r="r" b="b"/>
              <a:pathLst>
                <a:path w="235" h="201" extrusionOk="0">
                  <a:moveTo>
                    <a:pt x="1" y="1"/>
                  </a:moveTo>
                  <a:lnTo>
                    <a:pt x="1" y="1"/>
                  </a:lnTo>
                  <a:cubicBezTo>
                    <a:pt x="67" y="101"/>
                    <a:pt x="134" y="134"/>
                    <a:pt x="234" y="201"/>
                  </a:cubicBezTo>
                  <a:lnTo>
                    <a:pt x="1" y="1"/>
                  </a:lnTo>
                  <a:close/>
                </a:path>
              </a:pathLst>
            </a:custGeom>
            <a:solidFill>
              <a:srgbClr val="FFA5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42"/>
            <p:cNvSpPr/>
            <p:nvPr/>
          </p:nvSpPr>
          <p:spPr>
            <a:xfrm>
              <a:off x="3107400" y="3648050"/>
              <a:ext cx="5025" cy="5025"/>
            </a:xfrm>
            <a:custGeom>
              <a:avLst/>
              <a:gdLst/>
              <a:ahLst/>
              <a:cxnLst/>
              <a:rect l="l" t="t" r="r" b="b"/>
              <a:pathLst>
                <a:path w="201" h="201" extrusionOk="0">
                  <a:moveTo>
                    <a:pt x="0" y="1"/>
                  </a:moveTo>
                  <a:lnTo>
                    <a:pt x="200" y="201"/>
                  </a:lnTo>
                  <a:cubicBezTo>
                    <a:pt x="167" y="101"/>
                    <a:pt x="67" y="34"/>
                    <a:pt x="0" y="1"/>
                  </a:cubicBezTo>
                  <a:close/>
                </a:path>
              </a:pathLst>
            </a:custGeom>
            <a:solidFill>
              <a:srgbClr val="FFA5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42"/>
            <p:cNvSpPr/>
            <p:nvPr/>
          </p:nvSpPr>
          <p:spPr>
            <a:xfrm>
              <a:off x="3102375" y="3637225"/>
              <a:ext cx="5050" cy="5850"/>
            </a:xfrm>
            <a:custGeom>
              <a:avLst/>
              <a:gdLst/>
              <a:ahLst/>
              <a:cxnLst/>
              <a:rect l="l" t="t" r="r" b="b"/>
              <a:pathLst>
                <a:path w="202" h="234" extrusionOk="0">
                  <a:moveTo>
                    <a:pt x="201" y="234"/>
                  </a:moveTo>
                  <a:lnTo>
                    <a:pt x="1" y="0"/>
                  </a:lnTo>
                  <a:close/>
                </a:path>
              </a:pathLst>
            </a:custGeom>
            <a:solidFill>
              <a:srgbClr val="FFA5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42"/>
            <p:cNvSpPr/>
            <p:nvPr/>
          </p:nvSpPr>
          <p:spPr>
            <a:xfrm>
              <a:off x="3096550" y="3632200"/>
              <a:ext cx="5850" cy="5025"/>
            </a:xfrm>
            <a:custGeom>
              <a:avLst/>
              <a:gdLst/>
              <a:ahLst/>
              <a:cxnLst/>
              <a:rect l="l" t="t" r="r" b="b"/>
              <a:pathLst>
                <a:path w="234" h="201" extrusionOk="0">
                  <a:moveTo>
                    <a:pt x="0" y="1"/>
                  </a:moveTo>
                  <a:lnTo>
                    <a:pt x="0" y="1"/>
                  </a:lnTo>
                  <a:cubicBezTo>
                    <a:pt x="67" y="101"/>
                    <a:pt x="134" y="134"/>
                    <a:pt x="234" y="201"/>
                  </a:cubicBezTo>
                  <a:lnTo>
                    <a:pt x="0" y="1"/>
                  </a:lnTo>
                  <a:close/>
                </a:path>
              </a:pathLst>
            </a:custGeom>
            <a:solidFill>
              <a:srgbClr val="FFA5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42"/>
            <p:cNvSpPr/>
            <p:nvPr/>
          </p:nvSpPr>
          <p:spPr>
            <a:xfrm>
              <a:off x="3141575" y="2533925"/>
              <a:ext cx="28375" cy="65700"/>
            </a:xfrm>
            <a:custGeom>
              <a:avLst/>
              <a:gdLst/>
              <a:ahLst/>
              <a:cxnLst/>
              <a:rect l="l" t="t" r="r" b="b"/>
              <a:pathLst>
                <a:path w="1135" h="2628" extrusionOk="0">
                  <a:moveTo>
                    <a:pt x="1" y="0"/>
                  </a:moveTo>
                  <a:cubicBezTo>
                    <a:pt x="1" y="868"/>
                    <a:pt x="34" y="1702"/>
                    <a:pt x="67" y="2536"/>
                  </a:cubicBezTo>
                  <a:cubicBezTo>
                    <a:pt x="158" y="2558"/>
                    <a:pt x="310" y="2627"/>
                    <a:pt x="399" y="2627"/>
                  </a:cubicBezTo>
                  <a:cubicBezTo>
                    <a:pt x="440" y="2627"/>
                    <a:pt x="468" y="2612"/>
                    <a:pt x="468" y="2569"/>
                  </a:cubicBezTo>
                  <a:cubicBezTo>
                    <a:pt x="534" y="1902"/>
                    <a:pt x="1135" y="1201"/>
                    <a:pt x="434" y="567"/>
                  </a:cubicBezTo>
                  <a:cubicBezTo>
                    <a:pt x="201" y="401"/>
                    <a:pt x="268" y="100"/>
                    <a:pt x="1" y="0"/>
                  </a:cubicBezTo>
                  <a:close/>
                </a:path>
              </a:pathLst>
            </a:custGeom>
            <a:solidFill>
              <a:srgbClr val="EFA2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42"/>
            <p:cNvSpPr/>
            <p:nvPr/>
          </p:nvSpPr>
          <p:spPr>
            <a:xfrm>
              <a:off x="3144925" y="2319600"/>
              <a:ext cx="5850" cy="15875"/>
            </a:xfrm>
            <a:custGeom>
              <a:avLst/>
              <a:gdLst/>
              <a:ahLst/>
              <a:cxnLst/>
              <a:rect l="l" t="t" r="r" b="b"/>
              <a:pathLst>
                <a:path w="234" h="635" extrusionOk="0">
                  <a:moveTo>
                    <a:pt x="234" y="1"/>
                  </a:moveTo>
                  <a:cubicBezTo>
                    <a:pt x="0" y="234"/>
                    <a:pt x="0" y="434"/>
                    <a:pt x="234" y="634"/>
                  </a:cubicBezTo>
                  <a:lnTo>
                    <a:pt x="234" y="1"/>
                  </a:lnTo>
                  <a:close/>
                </a:path>
              </a:pathLst>
            </a:custGeom>
            <a:solidFill>
              <a:srgbClr val="EEA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42"/>
            <p:cNvSpPr/>
            <p:nvPr/>
          </p:nvSpPr>
          <p:spPr>
            <a:xfrm>
              <a:off x="3146575" y="2340450"/>
              <a:ext cx="12550" cy="10875"/>
            </a:xfrm>
            <a:custGeom>
              <a:avLst/>
              <a:gdLst/>
              <a:ahLst/>
              <a:cxnLst/>
              <a:rect l="l" t="t" r="r" b="b"/>
              <a:pathLst>
                <a:path w="502" h="435" extrusionOk="0">
                  <a:moveTo>
                    <a:pt x="234" y="1"/>
                  </a:moveTo>
                  <a:cubicBezTo>
                    <a:pt x="68" y="134"/>
                    <a:pt x="1" y="267"/>
                    <a:pt x="1" y="434"/>
                  </a:cubicBezTo>
                  <a:cubicBezTo>
                    <a:pt x="134" y="334"/>
                    <a:pt x="501" y="301"/>
                    <a:pt x="234" y="1"/>
                  </a:cubicBezTo>
                  <a:close/>
                </a:path>
              </a:pathLst>
            </a:custGeom>
            <a:solidFill>
              <a:srgbClr val="EEA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42"/>
            <p:cNvSpPr/>
            <p:nvPr/>
          </p:nvSpPr>
          <p:spPr>
            <a:xfrm>
              <a:off x="3061525" y="2550600"/>
              <a:ext cx="3350" cy="1700"/>
            </a:xfrm>
            <a:custGeom>
              <a:avLst/>
              <a:gdLst/>
              <a:ahLst/>
              <a:cxnLst/>
              <a:rect l="l" t="t" r="r" b="b"/>
              <a:pathLst>
                <a:path w="134" h="68" extrusionOk="0">
                  <a:moveTo>
                    <a:pt x="34" y="1"/>
                  </a:moveTo>
                  <a:cubicBezTo>
                    <a:pt x="34" y="1"/>
                    <a:pt x="0" y="34"/>
                    <a:pt x="0" y="67"/>
                  </a:cubicBezTo>
                  <a:cubicBezTo>
                    <a:pt x="67" y="34"/>
                    <a:pt x="134" y="1"/>
                    <a:pt x="34" y="1"/>
                  </a:cubicBezTo>
                  <a:close/>
                </a:path>
              </a:pathLst>
            </a:custGeom>
            <a:solidFill>
              <a:srgbClr val="FFB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42"/>
            <p:cNvSpPr/>
            <p:nvPr/>
          </p:nvSpPr>
          <p:spPr>
            <a:xfrm>
              <a:off x="2891400" y="3381200"/>
              <a:ext cx="2000" cy="2125"/>
            </a:xfrm>
            <a:custGeom>
              <a:avLst/>
              <a:gdLst/>
              <a:ahLst/>
              <a:cxnLst/>
              <a:rect l="l" t="t" r="r" b="b"/>
              <a:pathLst>
                <a:path w="80" h="85" extrusionOk="0">
                  <a:moveTo>
                    <a:pt x="1" y="0"/>
                  </a:moveTo>
                  <a:cubicBezTo>
                    <a:pt x="22" y="43"/>
                    <a:pt x="56" y="85"/>
                    <a:pt x="70" y="85"/>
                  </a:cubicBezTo>
                  <a:cubicBezTo>
                    <a:pt x="78" y="85"/>
                    <a:pt x="80" y="70"/>
                    <a:pt x="67" y="34"/>
                  </a:cubicBezTo>
                  <a:cubicBezTo>
                    <a:pt x="67" y="34"/>
                    <a:pt x="34" y="0"/>
                    <a:pt x="1" y="0"/>
                  </a:cubicBezTo>
                  <a:close/>
                </a:path>
              </a:pathLst>
            </a:custGeom>
            <a:solidFill>
              <a:srgbClr val="DF7C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42"/>
            <p:cNvSpPr/>
            <p:nvPr/>
          </p:nvSpPr>
          <p:spPr>
            <a:xfrm>
              <a:off x="3045675" y="2870000"/>
              <a:ext cx="6700" cy="6700"/>
            </a:xfrm>
            <a:custGeom>
              <a:avLst/>
              <a:gdLst/>
              <a:ahLst/>
              <a:cxnLst/>
              <a:rect l="l" t="t" r="r" b="b"/>
              <a:pathLst>
                <a:path w="268" h="268" extrusionOk="0">
                  <a:moveTo>
                    <a:pt x="101" y="0"/>
                  </a:moveTo>
                  <a:cubicBezTo>
                    <a:pt x="34" y="0"/>
                    <a:pt x="34" y="134"/>
                    <a:pt x="1" y="167"/>
                  </a:cubicBezTo>
                  <a:cubicBezTo>
                    <a:pt x="34" y="234"/>
                    <a:pt x="134" y="267"/>
                    <a:pt x="167" y="267"/>
                  </a:cubicBezTo>
                  <a:cubicBezTo>
                    <a:pt x="201" y="267"/>
                    <a:pt x="201" y="134"/>
                    <a:pt x="268" y="100"/>
                  </a:cubicBezTo>
                  <a:cubicBezTo>
                    <a:pt x="201" y="67"/>
                    <a:pt x="134" y="0"/>
                    <a:pt x="101" y="0"/>
                  </a:cubicBezTo>
                  <a:close/>
                </a:path>
              </a:pathLst>
            </a:custGeom>
            <a:solidFill>
              <a:srgbClr val="FFB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42"/>
            <p:cNvSpPr/>
            <p:nvPr/>
          </p:nvSpPr>
          <p:spPr>
            <a:xfrm>
              <a:off x="3074025" y="2428025"/>
              <a:ext cx="1700" cy="2775"/>
            </a:xfrm>
            <a:custGeom>
              <a:avLst/>
              <a:gdLst/>
              <a:ahLst/>
              <a:cxnLst/>
              <a:rect l="l" t="t" r="r" b="b"/>
              <a:pathLst>
                <a:path w="68" h="111" extrusionOk="0">
                  <a:moveTo>
                    <a:pt x="1" y="0"/>
                  </a:moveTo>
                  <a:cubicBezTo>
                    <a:pt x="20" y="78"/>
                    <a:pt x="40" y="111"/>
                    <a:pt x="53" y="111"/>
                  </a:cubicBezTo>
                  <a:cubicBezTo>
                    <a:pt x="62" y="111"/>
                    <a:pt x="68" y="94"/>
                    <a:pt x="68" y="67"/>
                  </a:cubicBezTo>
                  <a:cubicBezTo>
                    <a:pt x="68" y="67"/>
                    <a:pt x="34" y="0"/>
                    <a:pt x="1" y="0"/>
                  </a:cubicBezTo>
                  <a:close/>
                </a:path>
              </a:pathLst>
            </a:custGeom>
            <a:solidFill>
              <a:srgbClr val="FFB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42"/>
            <p:cNvSpPr/>
            <p:nvPr/>
          </p:nvSpPr>
          <p:spPr>
            <a:xfrm>
              <a:off x="3019000" y="3092650"/>
              <a:ext cx="2525" cy="2525"/>
            </a:xfrm>
            <a:custGeom>
              <a:avLst/>
              <a:gdLst/>
              <a:ahLst/>
              <a:cxnLst/>
              <a:rect l="l" t="t" r="r" b="b"/>
              <a:pathLst>
                <a:path w="101" h="101" extrusionOk="0">
                  <a:moveTo>
                    <a:pt x="67" y="1"/>
                  </a:moveTo>
                  <a:cubicBezTo>
                    <a:pt x="67" y="1"/>
                    <a:pt x="34" y="34"/>
                    <a:pt x="0" y="34"/>
                  </a:cubicBezTo>
                  <a:cubicBezTo>
                    <a:pt x="0" y="67"/>
                    <a:pt x="34" y="67"/>
                    <a:pt x="34" y="101"/>
                  </a:cubicBezTo>
                  <a:cubicBezTo>
                    <a:pt x="34" y="101"/>
                    <a:pt x="67" y="67"/>
                    <a:pt x="100" y="67"/>
                  </a:cubicBezTo>
                  <a:cubicBezTo>
                    <a:pt x="67" y="34"/>
                    <a:pt x="67" y="34"/>
                    <a:pt x="67" y="1"/>
                  </a:cubicBezTo>
                  <a:close/>
                </a:path>
              </a:pathLst>
            </a:custGeom>
            <a:solidFill>
              <a:srgbClr val="FFB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42"/>
            <p:cNvSpPr/>
            <p:nvPr/>
          </p:nvSpPr>
          <p:spPr>
            <a:xfrm>
              <a:off x="3029825" y="3189400"/>
              <a:ext cx="11700" cy="4650"/>
            </a:xfrm>
            <a:custGeom>
              <a:avLst/>
              <a:gdLst/>
              <a:ahLst/>
              <a:cxnLst/>
              <a:rect l="l" t="t" r="r" b="b"/>
              <a:pathLst>
                <a:path w="468" h="186" extrusionOk="0">
                  <a:moveTo>
                    <a:pt x="168" y="0"/>
                  </a:moveTo>
                  <a:lnTo>
                    <a:pt x="1" y="67"/>
                  </a:lnTo>
                  <a:cubicBezTo>
                    <a:pt x="45" y="156"/>
                    <a:pt x="105" y="185"/>
                    <a:pt x="169" y="185"/>
                  </a:cubicBezTo>
                  <a:cubicBezTo>
                    <a:pt x="201" y="185"/>
                    <a:pt x="234" y="178"/>
                    <a:pt x="268" y="167"/>
                  </a:cubicBezTo>
                  <a:cubicBezTo>
                    <a:pt x="334" y="134"/>
                    <a:pt x="401" y="34"/>
                    <a:pt x="468" y="0"/>
                  </a:cubicBezTo>
                  <a:close/>
                </a:path>
              </a:pathLst>
            </a:custGeom>
            <a:solidFill>
              <a:srgbClr val="FFB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442"/>
            <p:cNvSpPr/>
            <p:nvPr/>
          </p:nvSpPr>
          <p:spPr>
            <a:xfrm>
              <a:off x="2722950" y="3084325"/>
              <a:ext cx="2525" cy="1675"/>
            </a:xfrm>
            <a:custGeom>
              <a:avLst/>
              <a:gdLst/>
              <a:ahLst/>
              <a:cxnLst/>
              <a:rect l="l" t="t" r="r" b="b"/>
              <a:pathLst>
                <a:path w="101" h="67" extrusionOk="0">
                  <a:moveTo>
                    <a:pt x="34" y="0"/>
                  </a:moveTo>
                  <a:cubicBezTo>
                    <a:pt x="34" y="0"/>
                    <a:pt x="0" y="34"/>
                    <a:pt x="0" y="67"/>
                  </a:cubicBezTo>
                  <a:cubicBezTo>
                    <a:pt x="101" y="34"/>
                    <a:pt x="101" y="0"/>
                    <a:pt x="34" y="0"/>
                  </a:cubicBezTo>
                  <a:close/>
                </a:path>
              </a:pathLst>
            </a:custGeom>
            <a:solidFill>
              <a:srgbClr val="FFB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442"/>
            <p:cNvSpPr/>
            <p:nvPr/>
          </p:nvSpPr>
          <p:spPr>
            <a:xfrm>
              <a:off x="4001350" y="2513900"/>
              <a:ext cx="154325" cy="302500"/>
            </a:xfrm>
            <a:custGeom>
              <a:avLst/>
              <a:gdLst/>
              <a:ahLst/>
              <a:cxnLst/>
              <a:rect l="l" t="t" r="r" b="b"/>
              <a:pathLst>
                <a:path w="6173" h="12100" extrusionOk="0">
                  <a:moveTo>
                    <a:pt x="3437" y="1"/>
                  </a:moveTo>
                  <a:lnTo>
                    <a:pt x="3437" y="1"/>
                  </a:lnTo>
                  <a:cubicBezTo>
                    <a:pt x="3470" y="334"/>
                    <a:pt x="3337" y="535"/>
                    <a:pt x="2970" y="701"/>
                  </a:cubicBezTo>
                  <a:cubicBezTo>
                    <a:pt x="2569" y="901"/>
                    <a:pt x="2169" y="1235"/>
                    <a:pt x="2403" y="1869"/>
                  </a:cubicBezTo>
                  <a:cubicBezTo>
                    <a:pt x="2469" y="2169"/>
                    <a:pt x="2336" y="2469"/>
                    <a:pt x="2069" y="2536"/>
                  </a:cubicBezTo>
                  <a:cubicBezTo>
                    <a:pt x="1669" y="2636"/>
                    <a:pt x="1535" y="3036"/>
                    <a:pt x="1168" y="3036"/>
                  </a:cubicBezTo>
                  <a:cubicBezTo>
                    <a:pt x="1102" y="3036"/>
                    <a:pt x="1068" y="3036"/>
                    <a:pt x="1002" y="3070"/>
                  </a:cubicBezTo>
                  <a:cubicBezTo>
                    <a:pt x="968" y="3170"/>
                    <a:pt x="868" y="3203"/>
                    <a:pt x="802" y="3303"/>
                  </a:cubicBezTo>
                  <a:cubicBezTo>
                    <a:pt x="668" y="3370"/>
                    <a:pt x="701" y="3570"/>
                    <a:pt x="601" y="3703"/>
                  </a:cubicBezTo>
                  <a:cubicBezTo>
                    <a:pt x="501" y="3737"/>
                    <a:pt x="468" y="3837"/>
                    <a:pt x="368" y="3904"/>
                  </a:cubicBezTo>
                  <a:cubicBezTo>
                    <a:pt x="301" y="4170"/>
                    <a:pt x="168" y="4337"/>
                    <a:pt x="168" y="4571"/>
                  </a:cubicBezTo>
                  <a:cubicBezTo>
                    <a:pt x="101" y="5138"/>
                    <a:pt x="101" y="5705"/>
                    <a:pt x="1" y="6305"/>
                  </a:cubicBezTo>
                  <a:lnTo>
                    <a:pt x="1" y="6505"/>
                  </a:lnTo>
                  <a:lnTo>
                    <a:pt x="234" y="6706"/>
                  </a:lnTo>
                  <a:cubicBezTo>
                    <a:pt x="335" y="6839"/>
                    <a:pt x="335" y="6972"/>
                    <a:pt x="234" y="7139"/>
                  </a:cubicBezTo>
                  <a:cubicBezTo>
                    <a:pt x="668" y="7573"/>
                    <a:pt x="1335" y="7540"/>
                    <a:pt x="1836" y="7873"/>
                  </a:cubicBezTo>
                  <a:cubicBezTo>
                    <a:pt x="2002" y="8007"/>
                    <a:pt x="2369" y="8073"/>
                    <a:pt x="2203" y="8373"/>
                  </a:cubicBezTo>
                  <a:cubicBezTo>
                    <a:pt x="1936" y="8874"/>
                    <a:pt x="2203" y="9307"/>
                    <a:pt x="2336" y="9741"/>
                  </a:cubicBezTo>
                  <a:cubicBezTo>
                    <a:pt x="2503" y="10342"/>
                    <a:pt x="2803" y="10575"/>
                    <a:pt x="3370" y="10675"/>
                  </a:cubicBezTo>
                  <a:cubicBezTo>
                    <a:pt x="3503" y="10675"/>
                    <a:pt x="3604" y="10909"/>
                    <a:pt x="3704" y="11042"/>
                  </a:cubicBezTo>
                  <a:cubicBezTo>
                    <a:pt x="4029" y="11747"/>
                    <a:pt x="4486" y="12099"/>
                    <a:pt x="5165" y="12099"/>
                  </a:cubicBezTo>
                  <a:cubicBezTo>
                    <a:pt x="5322" y="12099"/>
                    <a:pt x="5490" y="12080"/>
                    <a:pt x="5672" y="12043"/>
                  </a:cubicBezTo>
                  <a:lnTo>
                    <a:pt x="6105" y="12043"/>
                  </a:lnTo>
                  <a:cubicBezTo>
                    <a:pt x="6139" y="11876"/>
                    <a:pt x="6139" y="11709"/>
                    <a:pt x="6172" y="11409"/>
                  </a:cubicBezTo>
                  <a:lnTo>
                    <a:pt x="6172" y="11409"/>
                  </a:lnTo>
                  <a:cubicBezTo>
                    <a:pt x="5947" y="11548"/>
                    <a:pt x="5764" y="11608"/>
                    <a:pt x="5603" y="11608"/>
                  </a:cubicBezTo>
                  <a:cubicBezTo>
                    <a:pt x="5262" y="11608"/>
                    <a:pt x="5022" y="11338"/>
                    <a:pt x="4704" y="10975"/>
                  </a:cubicBezTo>
                  <a:cubicBezTo>
                    <a:pt x="4037" y="10141"/>
                    <a:pt x="4471" y="9141"/>
                    <a:pt x="4004" y="8307"/>
                  </a:cubicBezTo>
                  <a:cubicBezTo>
                    <a:pt x="3837" y="7973"/>
                    <a:pt x="3837" y="7473"/>
                    <a:pt x="3503" y="7206"/>
                  </a:cubicBezTo>
                  <a:cubicBezTo>
                    <a:pt x="3103" y="6906"/>
                    <a:pt x="3003" y="6372"/>
                    <a:pt x="2736" y="6005"/>
                  </a:cubicBezTo>
                  <a:cubicBezTo>
                    <a:pt x="2603" y="5872"/>
                    <a:pt x="2536" y="5738"/>
                    <a:pt x="2670" y="5638"/>
                  </a:cubicBezTo>
                  <a:cubicBezTo>
                    <a:pt x="3270" y="5138"/>
                    <a:pt x="3003" y="4371"/>
                    <a:pt x="3137" y="3737"/>
                  </a:cubicBezTo>
                  <a:cubicBezTo>
                    <a:pt x="3202" y="3213"/>
                    <a:pt x="3075" y="2368"/>
                    <a:pt x="4047" y="2368"/>
                  </a:cubicBezTo>
                  <a:cubicBezTo>
                    <a:pt x="4066" y="2368"/>
                    <a:pt x="4085" y="2369"/>
                    <a:pt x="4104" y="2369"/>
                  </a:cubicBezTo>
                  <a:cubicBezTo>
                    <a:pt x="4271" y="2369"/>
                    <a:pt x="4571" y="2036"/>
                    <a:pt x="4337" y="1802"/>
                  </a:cubicBezTo>
                  <a:cubicBezTo>
                    <a:pt x="4071" y="1368"/>
                    <a:pt x="4237" y="1002"/>
                    <a:pt x="4271" y="568"/>
                  </a:cubicBezTo>
                  <a:cubicBezTo>
                    <a:pt x="4325" y="271"/>
                    <a:pt x="4226" y="106"/>
                    <a:pt x="3993" y="106"/>
                  </a:cubicBezTo>
                  <a:cubicBezTo>
                    <a:pt x="3937" y="106"/>
                    <a:pt x="3874" y="115"/>
                    <a:pt x="3804" y="134"/>
                  </a:cubicBezTo>
                  <a:cubicBezTo>
                    <a:pt x="3796" y="138"/>
                    <a:pt x="3788" y="140"/>
                    <a:pt x="3778" y="140"/>
                  </a:cubicBezTo>
                  <a:cubicBezTo>
                    <a:pt x="3701" y="140"/>
                    <a:pt x="3556" y="31"/>
                    <a:pt x="3437" y="1"/>
                  </a:cubicBezTo>
                  <a:close/>
                </a:path>
              </a:pathLst>
            </a:custGeom>
            <a:solidFill>
              <a:srgbClr val="E0E7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42"/>
            <p:cNvSpPr/>
            <p:nvPr/>
          </p:nvSpPr>
          <p:spPr>
            <a:xfrm>
              <a:off x="3988025" y="2627100"/>
              <a:ext cx="37550" cy="42775"/>
            </a:xfrm>
            <a:custGeom>
              <a:avLst/>
              <a:gdLst/>
              <a:ahLst/>
              <a:cxnLst/>
              <a:rect l="l" t="t" r="r" b="b"/>
              <a:pathLst>
                <a:path w="1502" h="1711" extrusionOk="0">
                  <a:moveTo>
                    <a:pt x="952" y="1"/>
                  </a:moveTo>
                  <a:cubicBezTo>
                    <a:pt x="857" y="1"/>
                    <a:pt x="764" y="9"/>
                    <a:pt x="667" y="9"/>
                  </a:cubicBezTo>
                  <a:cubicBezTo>
                    <a:pt x="0" y="543"/>
                    <a:pt x="501" y="1177"/>
                    <a:pt x="501" y="1711"/>
                  </a:cubicBezTo>
                  <a:cubicBezTo>
                    <a:pt x="868" y="1210"/>
                    <a:pt x="401" y="310"/>
                    <a:pt x="1501" y="176"/>
                  </a:cubicBezTo>
                  <a:cubicBezTo>
                    <a:pt x="1289" y="28"/>
                    <a:pt x="1117" y="1"/>
                    <a:pt x="952" y="1"/>
                  </a:cubicBezTo>
                  <a:close/>
                </a:path>
              </a:pathLst>
            </a:custGeom>
            <a:solidFill>
              <a:srgbClr val="E4E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42"/>
            <p:cNvSpPr/>
            <p:nvPr/>
          </p:nvSpPr>
          <p:spPr>
            <a:xfrm>
              <a:off x="4015550" y="2594800"/>
              <a:ext cx="5025" cy="10875"/>
            </a:xfrm>
            <a:custGeom>
              <a:avLst/>
              <a:gdLst/>
              <a:ahLst/>
              <a:cxnLst/>
              <a:rect l="l" t="t" r="r" b="b"/>
              <a:pathLst>
                <a:path w="201" h="435" extrusionOk="0">
                  <a:moveTo>
                    <a:pt x="200" y="0"/>
                  </a:moveTo>
                  <a:lnTo>
                    <a:pt x="200" y="0"/>
                  </a:lnTo>
                  <a:cubicBezTo>
                    <a:pt x="33" y="134"/>
                    <a:pt x="0" y="267"/>
                    <a:pt x="0" y="434"/>
                  </a:cubicBezTo>
                  <a:cubicBezTo>
                    <a:pt x="133" y="334"/>
                    <a:pt x="200" y="167"/>
                    <a:pt x="200" y="0"/>
                  </a:cubicBezTo>
                  <a:close/>
                </a:path>
              </a:pathLst>
            </a:custGeom>
            <a:solidFill>
              <a:srgbClr val="E4E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42"/>
            <p:cNvSpPr/>
            <p:nvPr/>
          </p:nvSpPr>
          <p:spPr>
            <a:xfrm>
              <a:off x="4007200" y="2681525"/>
              <a:ext cx="5025" cy="10875"/>
            </a:xfrm>
            <a:custGeom>
              <a:avLst/>
              <a:gdLst/>
              <a:ahLst/>
              <a:cxnLst/>
              <a:rect l="l" t="t" r="r" b="b"/>
              <a:pathLst>
                <a:path w="201" h="435" extrusionOk="0">
                  <a:moveTo>
                    <a:pt x="0" y="1"/>
                  </a:moveTo>
                  <a:lnTo>
                    <a:pt x="0" y="434"/>
                  </a:lnTo>
                  <a:cubicBezTo>
                    <a:pt x="201" y="301"/>
                    <a:pt x="201" y="134"/>
                    <a:pt x="0" y="1"/>
                  </a:cubicBezTo>
                  <a:close/>
                </a:path>
              </a:pathLst>
            </a:custGeom>
            <a:solidFill>
              <a:srgbClr val="E4E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42"/>
            <p:cNvSpPr/>
            <p:nvPr/>
          </p:nvSpPr>
          <p:spPr>
            <a:xfrm>
              <a:off x="4009700" y="2606475"/>
              <a:ext cx="5875" cy="5025"/>
            </a:xfrm>
            <a:custGeom>
              <a:avLst/>
              <a:gdLst/>
              <a:ahLst/>
              <a:cxnLst/>
              <a:rect l="l" t="t" r="r" b="b"/>
              <a:pathLst>
                <a:path w="235" h="201" extrusionOk="0">
                  <a:moveTo>
                    <a:pt x="234" y="0"/>
                  </a:moveTo>
                  <a:lnTo>
                    <a:pt x="234" y="0"/>
                  </a:lnTo>
                  <a:cubicBezTo>
                    <a:pt x="134" y="34"/>
                    <a:pt x="101" y="134"/>
                    <a:pt x="1" y="201"/>
                  </a:cubicBezTo>
                  <a:cubicBezTo>
                    <a:pt x="101" y="167"/>
                    <a:pt x="134" y="67"/>
                    <a:pt x="234" y="0"/>
                  </a:cubicBezTo>
                  <a:close/>
                </a:path>
              </a:pathLst>
            </a:custGeom>
            <a:solidFill>
              <a:srgbClr val="E4E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42"/>
            <p:cNvSpPr/>
            <p:nvPr/>
          </p:nvSpPr>
          <p:spPr>
            <a:xfrm>
              <a:off x="4020550" y="2589800"/>
              <a:ext cx="5025" cy="5025"/>
            </a:xfrm>
            <a:custGeom>
              <a:avLst/>
              <a:gdLst/>
              <a:ahLst/>
              <a:cxnLst/>
              <a:rect l="l" t="t" r="r" b="b"/>
              <a:pathLst>
                <a:path w="201" h="201" extrusionOk="0">
                  <a:moveTo>
                    <a:pt x="200" y="0"/>
                  </a:moveTo>
                  <a:lnTo>
                    <a:pt x="0" y="200"/>
                  </a:lnTo>
                  <a:cubicBezTo>
                    <a:pt x="67" y="167"/>
                    <a:pt x="134" y="100"/>
                    <a:pt x="200" y="0"/>
                  </a:cubicBezTo>
                  <a:close/>
                </a:path>
              </a:pathLst>
            </a:custGeom>
            <a:solidFill>
              <a:srgbClr val="E4E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42"/>
            <p:cNvSpPr/>
            <p:nvPr/>
          </p:nvSpPr>
          <p:spPr>
            <a:xfrm>
              <a:off x="4000525" y="2676525"/>
              <a:ext cx="5025" cy="5025"/>
            </a:xfrm>
            <a:custGeom>
              <a:avLst/>
              <a:gdLst/>
              <a:ahLst/>
              <a:cxnLst/>
              <a:rect l="l" t="t" r="r" b="b"/>
              <a:pathLst>
                <a:path w="201" h="201" extrusionOk="0">
                  <a:moveTo>
                    <a:pt x="1" y="0"/>
                  </a:moveTo>
                  <a:cubicBezTo>
                    <a:pt x="101" y="67"/>
                    <a:pt x="167" y="134"/>
                    <a:pt x="201" y="201"/>
                  </a:cubicBezTo>
                  <a:cubicBezTo>
                    <a:pt x="167" y="134"/>
                    <a:pt x="101" y="34"/>
                    <a:pt x="1" y="0"/>
                  </a:cubicBezTo>
                  <a:close/>
                </a:path>
              </a:pathLst>
            </a:custGeom>
            <a:solidFill>
              <a:srgbClr val="E4E8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42"/>
            <p:cNvSpPr/>
            <p:nvPr/>
          </p:nvSpPr>
          <p:spPr>
            <a:xfrm>
              <a:off x="3275000" y="2819375"/>
              <a:ext cx="71750" cy="67325"/>
            </a:xfrm>
            <a:custGeom>
              <a:avLst/>
              <a:gdLst/>
              <a:ahLst/>
              <a:cxnLst/>
              <a:rect l="l" t="t" r="r" b="b"/>
              <a:pathLst>
                <a:path w="2870" h="2693" extrusionOk="0">
                  <a:moveTo>
                    <a:pt x="2066" y="1"/>
                  </a:moveTo>
                  <a:cubicBezTo>
                    <a:pt x="1984" y="1"/>
                    <a:pt x="1897" y="24"/>
                    <a:pt x="1802" y="91"/>
                  </a:cubicBezTo>
                  <a:cubicBezTo>
                    <a:pt x="1602" y="157"/>
                    <a:pt x="1369" y="257"/>
                    <a:pt x="1469" y="524"/>
                  </a:cubicBezTo>
                  <a:cubicBezTo>
                    <a:pt x="1583" y="810"/>
                    <a:pt x="1868" y="1193"/>
                    <a:pt x="1425" y="1193"/>
                  </a:cubicBezTo>
                  <a:cubicBezTo>
                    <a:pt x="1351" y="1193"/>
                    <a:pt x="1255" y="1182"/>
                    <a:pt x="1135" y="1158"/>
                  </a:cubicBezTo>
                  <a:cubicBezTo>
                    <a:pt x="1126" y="1156"/>
                    <a:pt x="1118" y="1155"/>
                    <a:pt x="1111" y="1155"/>
                  </a:cubicBezTo>
                  <a:cubicBezTo>
                    <a:pt x="1002" y="1155"/>
                    <a:pt x="1008" y="1367"/>
                    <a:pt x="1102" y="1492"/>
                  </a:cubicBezTo>
                  <a:cubicBezTo>
                    <a:pt x="1168" y="1625"/>
                    <a:pt x="1435" y="1625"/>
                    <a:pt x="1369" y="1925"/>
                  </a:cubicBezTo>
                  <a:lnTo>
                    <a:pt x="768" y="1925"/>
                  </a:lnTo>
                  <a:cubicBezTo>
                    <a:pt x="835" y="2459"/>
                    <a:pt x="101" y="2192"/>
                    <a:pt x="1" y="2693"/>
                  </a:cubicBezTo>
                  <a:cubicBezTo>
                    <a:pt x="501" y="2693"/>
                    <a:pt x="835" y="2492"/>
                    <a:pt x="1202" y="2326"/>
                  </a:cubicBezTo>
                  <a:cubicBezTo>
                    <a:pt x="1702" y="2292"/>
                    <a:pt x="1969" y="1792"/>
                    <a:pt x="2436" y="1692"/>
                  </a:cubicBezTo>
                  <a:cubicBezTo>
                    <a:pt x="2803" y="1625"/>
                    <a:pt x="2870" y="1458"/>
                    <a:pt x="2803" y="1091"/>
                  </a:cubicBezTo>
                  <a:cubicBezTo>
                    <a:pt x="2770" y="825"/>
                    <a:pt x="2836" y="591"/>
                    <a:pt x="2870" y="324"/>
                  </a:cubicBezTo>
                  <a:cubicBezTo>
                    <a:pt x="2836" y="257"/>
                    <a:pt x="2770" y="191"/>
                    <a:pt x="2669" y="124"/>
                  </a:cubicBezTo>
                  <a:cubicBezTo>
                    <a:pt x="2653" y="126"/>
                    <a:pt x="2637" y="127"/>
                    <a:pt x="2622" y="127"/>
                  </a:cubicBezTo>
                  <a:cubicBezTo>
                    <a:pt x="2427" y="127"/>
                    <a:pt x="2258" y="1"/>
                    <a:pt x="2066" y="1"/>
                  </a:cubicBezTo>
                  <a:close/>
                </a:path>
              </a:pathLst>
            </a:custGeom>
            <a:solidFill>
              <a:srgbClr val="FFB7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42"/>
            <p:cNvSpPr/>
            <p:nvPr/>
          </p:nvSpPr>
          <p:spPr>
            <a:xfrm>
              <a:off x="3212475" y="2863325"/>
              <a:ext cx="51725" cy="39575"/>
            </a:xfrm>
            <a:custGeom>
              <a:avLst/>
              <a:gdLst/>
              <a:ahLst/>
              <a:cxnLst/>
              <a:rect l="l" t="t" r="r" b="b"/>
              <a:pathLst>
                <a:path w="2069" h="1583" extrusionOk="0">
                  <a:moveTo>
                    <a:pt x="1801" y="1"/>
                  </a:moveTo>
                  <a:lnTo>
                    <a:pt x="1801" y="1"/>
                  </a:lnTo>
                  <a:cubicBezTo>
                    <a:pt x="1345" y="92"/>
                    <a:pt x="889" y="238"/>
                    <a:pt x="433" y="238"/>
                  </a:cubicBezTo>
                  <a:cubicBezTo>
                    <a:pt x="389" y="238"/>
                    <a:pt x="345" y="237"/>
                    <a:pt x="300" y="234"/>
                  </a:cubicBezTo>
                  <a:lnTo>
                    <a:pt x="300" y="234"/>
                  </a:lnTo>
                  <a:cubicBezTo>
                    <a:pt x="334" y="668"/>
                    <a:pt x="300" y="1035"/>
                    <a:pt x="0" y="1402"/>
                  </a:cubicBezTo>
                  <a:cubicBezTo>
                    <a:pt x="199" y="1492"/>
                    <a:pt x="369" y="1582"/>
                    <a:pt x="519" y="1582"/>
                  </a:cubicBezTo>
                  <a:cubicBezTo>
                    <a:pt x="647" y="1582"/>
                    <a:pt x="761" y="1518"/>
                    <a:pt x="867" y="1335"/>
                  </a:cubicBezTo>
                  <a:cubicBezTo>
                    <a:pt x="967" y="1168"/>
                    <a:pt x="1168" y="901"/>
                    <a:pt x="1334" y="901"/>
                  </a:cubicBezTo>
                  <a:cubicBezTo>
                    <a:pt x="2068" y="868"/>
                    <a:pt x="1935" y="434"/>
                    <a:pt x="1801" y="1"/>
                  </a:cubicBezTo>
                  <a:close/>
                </a:path>
              </a:pathLst>
            </a:custGeom>
            <a:solidFill>
              <a:srgbClr val="FFB3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42"/>
            <p:cNvSpPr/>
            <p:nvPr/>
          </p:nvSpPr>
          <p:spPr>
            <a:xfrm>
              <a:off x="3224975" y="3045950"/>
              <a:ext cx="8375" cy="10050"/>
            </a:xfrm>
            <a:custGeom>
              <a:avLst/>
              <a:gdLst/>
              <a:ahLst/>
              <a:cxnLst/>
              <a:rect l="l" t="t" r="r" b="b"/>
              <a:pathLst>
                <a:path w="335" h="402" extrusionOk="0">
                  <a:moveTo>
                    <a:pt x="201" y="1"/>
                  </a:moveTo>
                  <a:cubicBezTo>
                    <a:pt x="34" y="1"/>
                    <a:pt x="0" y="101"/>
                    <a:pt x="34" y="234"/>
                  </a:cubicBezTo>
                  <a:lnTo>
                    <a:pt x="201" y="401"/>
                  </a:lnTo>
                  <a:cubicBezTo>
                    <a:pt x="267" y="301"/>
                    <a:pt x="267" y="268"/>
                    <a:pt x="301" y="168"/>
                  </a:cubicBezTo>
                  <a:cubicBezTo>
                    <a:pt x="334" y="101"/>
                    <a:pt x="301" y="1"/>
                    <a:pt x="201" y="1"/>
                  </a:cubicBezTo>
                  <a:close/>
                </a:path>
              </a:pathLst>
            </a:custGeom>
            <a:solidFill>
              <a:srgbClr val="FFA5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42"/>
            <p:cNvSpPr/>
            <p:nvPr/>
          </p:nvSpPr>
          <p:spPr>
            <a:xfrm>
              <a:off x="3244150" y="3045750"/>
              <a:ext cx="4200" cy="2725"/>
            </a:xfrm>
            <a:custGeom>
              <a:avLst/>
              <a:gdLst/>
              <a:ahLst/>
              <a:cxnLst/>
              <a:rect l="l" t="t" r="r" b="b"/>
              <a:pathLst>
                <a:path w="168" h="109" extrusionOk="0">
                  <a:moveTo>
                    <a:pt x="84" y="0"/>
                  </a:moveTo>
                  <a:cubicBezTo>
                    <a:pt x="59" y="0"/>
                    <a:pt x="34" y="25"/>
                    <a:pt x="1" y="75"/>
                  </a:cubicBezTo>
                  <a:cubicBezTo>
                    <a:pt x="34" y="75"/>
                    <a:pt x="34" y="109"/>
                    <a:pt x="67" y="109"/>
                  </a:cubicBezTo>
                  <a:cubicBezTo>
                    <a:pt x="101" y="109"/>
                    <a:pt x="101" y="75"/>
                    <a:pt x="167" y="75"/>
                  </a:cubicBezTo>
                  <a:cubicBezTo>
                    <a:pt x="134" y="25"/>
                    <a:pt x="109" y="0"/>
                    <a:pt x="84" y="0"/>
                  </a:cubicBezTo>
                  <a:close/>
                </a:path>
              </a:pathLst>
            </a:custGeom>
            <a:solidFill>
              <a:srgbClr val="FFA5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42"/>
            <p:cNvSpPr/>
            <p:nvPr/>
          </p:nvSpPr>
          <p:spPr>
            <a:xfrm>
              <a:off x="3224975" y="2852475"/>
              <a:ext cx="5025" cy="10875"/>
            </a:xfrm>
            <a:custGeom>
              <a:avLst/>
              <a:gdLst/>
              <a:ahLst/>
              <a:cxnLst/>
              <a:rect l="l" t="t" r="r" b="b"/>
              <a:pathLst>
                <a:path w="201" h="435" extrusionOk="0">
                  <a:moveTo>
                    <a:pt x="201" y="1"/>
                  </a:moveTo>
                  <a:lnTo>
                    <a:pt x="201" y="1"/>
                  </a:lnTo>
                  <a:cubicBezTo>
                    <a:pt x="34" y="101"/>
                    <a:pt x="0" y="268"/>
                    <a:pt x="0" y="435"/>
                  </a:cubicBezTo>
                  <a:cubicBezTo>
                    <a:pt x="167" y="334"/>
                    <a:pt x="201" y="168"/>
                    <a:pt x="201" y="1"/>
                  </a:cubicBezTo>
                  <a:close/>
                </a:path>
              </a:pathLst>
            </a:custGeom>
            <a:solidFill>
              <a:srgbClr val="FFB3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42"/>
            <p:cNvSpPr/>
            <p:nvPr/>
          </p:nvSpPr>
          <p:spPr>
            <a:xfrm>
              <a:off x="4166475" y="3116950"/>
              <a:ext cx="66750" cy="165750"/>
            </a:xfrm>
            <a:custGeom>
              <a:avLst/>
              <a:gdLst/>
              <a:ahLst/>
              <a:cxnLst/>
              <a:rect l="l" t="t" r="r" b="b"/>
              <a:pathLst>
                <a:path w="2670" h="6630" extrusionOk="0">
                  <a:moveTo>
                    <a:pt x="1727" y="0"/>
                  </a:moveTo>
                  <a:cubicBezTo>
                    <a:pt x="1546" y="0"/>
                    <a:pt x="1301" y="59"/>
                    <a:pt x="968" y="163"/>
                  </a:cubicBezTo>
                  <a:cubicBezTo>
                    <a:pt x="968" y="430"/>
                    <a:pt x="1001" y="697"/>
                    <a:pt x="735" y="863"/>
                  </a:cubicBezTo>
                  <a:cubicBezTo>
                    <a:pt x="835" y="1430"/>
                    <a:pt x="568" y="2031"/>
                    <a:pt x="534" y="2598"/>
                  </a:cubicBezTo>
                  <a:cubicBezTo>
                    <a:pt x="468" y="3599"/>
                    <a:pt x="167" y="4566"/>
                    <a:pt x="1" y="5567"/>
                  </a:cubicBezTo>
                  <a:cubicBezTo>
                    <a:pt x="34" y="5800"/>
                    <a:pt x="34" y="6100"/>
                    <a:pt x="34" y="6401"/>
                  </a:cubicBezTo>
                  <a:cubicBezTo>
                    <a:pt x="237" y="6474"/>
                    <a:pt x="430" y="6630"/>
                    <a:pt x="618" y="6630"/>
                  </a:cubicBezTo>
                  <a:cubicBezTo>
                    <a:pt x="770" y="6630"/>
                    <a:pt x="919" y="6528"/>
                    <a:pt x="1068" y="6201"/>
                  </a:cubicBezTo>
                  <a:cubicBezTo>
                    <a:pt x="1235" y="5867"/>
                    <a:pt x="1402" y="5400"/>
                    <a:pt x="1702" y="5066"/>
                  </a:cubicBezTo>
                  <a:cubicBezTo>
                    <a:pt x="2035" y="5066"/>
                    <a:pt x="2069" y="4800"/>
                    <a:pt x="2202" y="4599"/>
                  </a:cubicBezTo>
                  <a:cubicBezTo>
                    <a:pt x="2202" y="3632"/>
                    <a:pt x="2669" y="2631"/>
                    <a:pt x="2302" y="1631"/>
                  </a:cubicBezTo>
                  <a:cubicBezTo>
                    <a:pt x="2236" y="1430"/>
                    <a:pt x="2236" y="1230"/>
                    <a:pt x="2236" y="997"/>
                  </a:cubicBezTo>
                  <a:cubicBezTo>
                    <a:pt x="2213" y="285"/>
                    <a:pt x="2127" y="0"/>
                    <a:pt x="1727" y="0"/>
                  </a:cubicBezTo>
                  <a:close/>
                </a:path>
              </a:pathLst>
            </a:custGeom>
            <a:solidFill>
              <a:srgbClr val="A7E7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42"/>
            <p:cNvSpPr/>
            <p:nvPr/>
          </p:nvSpPr>
          <p:spPr>
            <a:xfrm>
              <a:off x="4141450" y="3294475"/>
              <a:ext cx="13175" cy="7825"/>
            </a:xfrm>
            <a:custGeom>
              <a:avLst/>
              <a:gdLst/>
              <a:ahLst/>
              <a:cxnLst/>
              <a:rect l="l" t="t" r="r" b="b"/>
              <a:pathLst>
                <a:path w="527" h="313" extrusionOk="0">
                  <a:moveTo>
                    <a:pt x="301" y="0"/>
                  </a:moveTo>
                  <a:cubicBezTo>
                    <a:pt x="101" y="0"/>
                    <a:pt x="34" y="34"/>
                    <a:pt x="1" y="167"/>
                  </a:cubicBezTo>
                  <a:cubicBezTo>
                    <a:pt x="68" y="200"/>
                    <a:pt x="201" y="234"/>
                    <a:pt x="301" y="300"/>
                  </a:cubicBezTo>
                  <a:cubicBezTo>
                    <a:pt x="325" y="308"/>
                    <a:pt x="350" y="312"/>
                    <a:pt x="375" y="312"/>
                  </a:cubicBezTo>
                  <a:cubicBezTo>
                    <a:pt x="455" y="312"/>
                    <a:pt x="527" y="269"/>
                    <a:pt x="501" y="167"/>
                  </a:cubicBezTo>
                  <a:cubicBezTo>
                    <a:pt x="468" y="67"/>
                    <a:pt x="335" y="34"/>
                    <a:pt x="301" y="0"/>
                  </a:cubicBezTo>
                  <a:close/>
                </a:path>
              </a:pathLst>
            </a:custGeom>
            <a:solidFill>
              <a:srgbClr val="77BE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42"/>
            <p:cNvSpPr/>
            <p:nvPr/>
          </p:nvSpPr>
          <p:spPr>
            <a:xfrm>
              <a:off x="4015550" y="3048450"/>
              <a:ext cx="5025" cy="6200"/>
            </a:xfrm>
            <a:custGeom>
              <a:avLst/>
              <a:gdLst/>
              <a:ahLst/>
              <a:cxnLst/>
              <a:rect l="l" t="t" r="r" b="b"/>
              <a:pathLst>
                <a:path w="201" h="248" extrusionOk="0">
                  <a:moveTo>
                    <a:pt x="67" y="1"/>
                  </a:moveTo>
                  <a:cubicBezTo>
                    <a:pt x="33" y="34"/>
                    <a:pt x="0" y="101"/>
                    <a:pt x="0" y="168"/>
                  </a:cubicBezTo>
                  <a:cubicBezTo>
                    <a:pt x="0" y="223"/>
                    <a:pt x="20" y="247"/>
                    <a:pt x="50" y="247"/>
                  </a:cubicBezTo>
                  <a:cubicBezTo>
                    <a:pt x="74" y="247"/>
                    <a:pt x="103" y="231"/>
                    <a:pt x="133" y="201"/>
                  </a:cubicBezTo>
                  <a:cubicBezTo>
                    <a:pt x="133" y="201"/>
                    <a:pt x="200" y="168"/>
                    <a:pt x="200" y="134"/>
                  </a:cubicBezTo>
                  <a:cubicBezTo>
                    <a:pt x="200" y="34"/>
                    <a:pt x="133" y="1"/>
                    <a:pt x="67" y="1"/>
                  </a:cubicBezTo>
                  <a:close/>
                </a:path>
              </a:pathLst>
            </a:custGeom>
            <a:solidFill>
              <a:srgbClr val="77BE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42"/>
            <p:cNvSpPr/>
            <p:nvPr/>
          </p:nvSpPr>
          <p:spPr>
            <a:xfrm>
              <a:off x="4136450" y="3298625"/>
              <a:ext cx="5025" cy="2550"/>
            </a:xfrm>
            <a:custGeom>
              <a:avLst/>
              <a:gdLst/>
              <a:ahLst/>
              <a:cxnLst/>
              <a:rect l="l" t="t" r="r" b="b"/>
              <a:pathLst>
                <a:path w="201" h="102" extrusionOk="0">
                  <a:moveTo>
                    <a:pt x="1" y="1"/>
                  </a:moveTo>
                  <a:cubicBezTo>
                    <a:pt x="34" y="68"/>
                    <a:pt x="59" y="101"/>
                    <a:pt x="88" y="101"/>
                  </a:cubicBezTo>
                  <a:cubicBezTo>
                    <a:pt x="118" y="101"/>
                    <a:pt x="151" y="68"/>
                    <a:pt x="201" y="1"/>
                  </a:cubicBezTo>
                  <a:close/>
                </a:path>
              </a:pathLst>
            </a:custGeom>
            <a:solidFill>
              <a:srgbClr val="77BE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42"/>
            <p:cNvSpPr/>
            <p:nvPr/>
          </p:nvSpPr>
          <p:spPr>
            <a:xfrm>
              <a:off x="4214025" y="3093500"/>
              <a:ext cx="422600" cy="325250"/>
            </a:xfrm>
            <a:custGeom>
              <a:avLst/>
              <a:gdLst/>
              <a:ahLst/>
              <a:cxnLst/>
              <a:rect l="l" t="t" r="r" b="b"/>
              <a:pathLst>
                <a:path w="16904" h="13010" extrusionOk="0">
                  <a:moveTo>
                    <a:pt x="6738" y="0"/>
                  </a:moveTo>
                  <a:cubicBezTo>
                    <a:pt x="6229" y="23"/>
                    <a:pt x="5751" y="191"/>
                    <a:pt x="5273" y="191"/>
                  </a:cubicBezTo>
                  <a:cubicBezTo>
                    <a:pt x="5062" y="191"/>
                    <a:pt x="4851" y="159"/>
                    <a:pt x="4637" y="67"/>
                  </a:cubicBezTo>
                  <a:cubicBezTo>
                    <a:pt x="4625" y="61"/>
                    <a:pt x="4608" y="58"/>
                    <a:pt x="4587" y="58"/>
                  </a:cubicBezTo>
                  <a:cubicBezTo>
                    <a:pt x="4492" y="58"/>
                    <a:pt x="4325" y="118"/>
                    <a:pt x="4270" y="200"/>
                  </a:cubicBezTo>
                  <a:cubicBezTo>
                    <a:pt x="4136" y="334"/>
                    <a:pt x="4270" y="500"/>
                    <a:pt x="4336" y="667"/>
                  </a:cubicBezTo>
                  <a:cubicBezTo>
                    <a:pt x="4486" y="877"/>
                    <a:pt x="4636" y="1006"/>
                    <a:pt x="4882" y="1006"/>
                  </a:cubicBezTo>
                  <a:cubicBezTo>
                    <a:pt x="4910" y="1006"/>
                    <a:pt x="4940" y="1004"/>
                    <a:pt x="4970" y="1001"/>
                  </a:cubicBezTo>
                  <a:cubicBezTo>
                    <a:pt x="5041" y="977"/>
                    <a:pt x="5116" y="954"/>
                    <a:pt x="5191" y="954"/>
                  </a:cubicBezTo>
                  <a:cubicBezTo>
                    <a:pt x="5327" y="954"/>
                    <a:pt x="5463" y="1032"/>
                    <a:pt x="5571" y="1334"/>
                  </a:cubicBezTo>
                  <a:cubicBezTo>
                    <a:pt x="4910" y="1478"/>
                    <a:pt x="4299" y="1795"/>
                    <a:pt x="3631" y="1795"/>
                  </a:cubicBezTo>
                  <a:cubicBezTo>
                    <a:pt x="3523" y="1795"/>
                    <a:pt x="3414" y="1787"/>
                    <a:pt x="3302" y="1768"/>
                  </a:cubicBezTo>
                  <a:cubicBezTo>
                    <a:pt x="2856" y="1709"/>
                    <a:pt x="2490" y="1596"/>
                    <a:pt x="2013" y="1596"/>
                  </a:cubicBezTo>
                  <a:cubicBezTo>
                    <a:pt x="1955" y="1596"/>
                    <a:pt x="1896" y="1598"/>
                    <a:pt x="1835" y="1601"/>
                  </a:cubicBezTo>
                  <a:cubicBezTo>
                    <a:pt x="1758" y="1601"/>
                    <a:pt x="1693" y="1596"/>
                    <a:pt x="1638" y="1596"/>
                  </a:cubicBezTo>
                  <a:cubicBezTo>
                    <a:pt x="1500" y="1596"/>
                    <a:pt x="1425" y="1630"/>
                    <a:pt x="1401" y="1868"/>
                  </a:cubicBezTo>
                  <a:cubicBezTo>
                    <a:pt x="1401" y="2007"/>
                    <a:pt x="1355" y="2192"/>
                    <a:pt x="1204" y="2192"/>
                  </a:cubicBezTo>
                  <a:cubicBezTo>
                    <a:pt x="1174" y="2192"/>
                    <a:pt x="1140" y="2185"/>
                    <a:pt x="1101" y="2168"/>
                  </a:cubicBezTo>
                  <a:cubicBezTo>
                    <a:pt x="934" y="2068"/>
                    <a:pt x="1001" y="1835"/>
                    <a:pt x="967" y="1668"/>
                  </a:cubicBezTo>
                  <a:lnTo>
                    <a:pt x="967" y="1668"/>
                  </a:lnTo>
                  <a:cubicBezTo>
                    <a:pt x="667" y="1701"/>
                    <a:pt x="567" y="1835"/>
                    <a:pt x="567" y="2135"/>
                  </a:cubicBezTo>
                  <a:cubicBezTo>
                    <a:pt x="567" y="2268"/>
                    <a:pt x="467" y="2402"/>
                    <a:pt x="334" y="2535"/>
                  </a:cubicBezTo>
                  <a:cubicBezTo>
                    <a:pt x="167" y="3536"/>
                    <a:pt x="0" y="4537"/>
                    <a:pt x="0" y="5537"/>
                  </a:cubicBezTo>
                  <a:cubicBezTo>
                    <a:pt x="201" y="5652"/>
                    <a:pt x="352" y="5965"/>
                    <a:pt x="497" y="5965"/>
                  </a:cubicBezTo>
                  <a:cubicBezTo>
                    <a:pt x="521" y="5965"/>
                    <a:pt x="544" y="5956"/>
                    <a:pt x="567" y="5938"/>
                  </a:cubicBezTo>
                  <a:cubicBezTo>
                    <a:pt x="729" y="5857"/>
                    <a:pt x="877" y="5825"/>
                    <a:pt x="1016" y="5825"/>
                  </a:cubicBezTo>
                  <a:cubicBezTo>
                    <a:pt x="1452" y="5825"/>
                    <a:pt x="1805" y="6137"/>
                    <a:pt x="2235" y="6238"/>
                  </a:cubicBezTo>
                  <a:cubicBezTo>
                    <a:pt x="2802" y="6371"/>
                    <a:pt x="3336" y="6405"/>
                    <a:pt x="3769" y="6872"/>
                  </a:cubicBezTo>
                  <a:cubicBezTo>
                    <a:pt x="3830" y="6947"/>
                    <a:pt x="3910" y="6981"/>
                    <a:pt x="3989" y="6981"/>
                  </a:cubicBezTo>
                  <a:cubicBezTo>
                    <a:pt x="4086" y="6981"/>
                    <a:pt x="4181" y="6930"/>
                    <a:pt x="4236" y="6838"/>
                  </a:cubicBezTo>
                  <a:cubicBezTo>
                    <a:pt x="4837" y="5704"/>
                    <a:pt x="6571" y="6271"/>
                    <a:pt x="7105" y="5004"/>
                  </a:cubicBezTo>
                  <a:cubicBezTo>
                    <a:pt x="7115" y="4962"/>
                    <a:pt x="7135" y="4947"/>
                    <a:pt x="7159" y="4947"/>
                  </a:cubicBezTo>
                  <a:cubicBezTo>
                    <a:pt x="7212" y="4947"/>
                    <a:pt x="7282" y="5024"/>
                    <a:pt x="7305" y="5070"/>
                  </a:cubicBezTo>
                  <a:cubicBezTo>
                    <a:pt x="7430" y="5245"/>
                    <a:pt x="7583" y="5284"/>
                    <a:pt x="7748" y="5284"/>
                  </a:cubicBezTo>
                  <a:cubicBezTo>
                    <a:pt x="7883" y="5284"/>
                    <a:pt x="8027" y="5258"/>
                    <a:pt x="8170" y="5258"/>
                  </a:cubicBezTo>
                  <a:cubicBezTo>
                    <a:pt x="8319" y="5258"/>
                    <a:pt x="8468" y="5287"/>
                    <a:pt x="8606" y="5404"/>
                  </a:cubicBezTo>
                  <a:cubicBezTo>
                    <a:pt x="7906" y="5404"/>
                    <a:pt x="7138" y="5437"/>
                    <a:pt x="7105" y="6371"/>
                  </a:cubicBezTo>
                  <a:cubicBezTo>
                    <a:pt x="7072" y="7105"/>
                    <a:pt x="8339" y="7005"/>
                    <a:pt x="8173" y="7906"/>
                  </a:cubicBezTo>
                  <a:cubicBezTo>
                    <a:pt x="8150" y="7995"/>
                    <a:pt x="8350" y="8039"/>
                    <a:pt x="8556" y="8039"/>
                  </a:cubicBezTo>
                  <a:cubicBezTo>
                    <a:pt x="8658" y="8039"/>
                    <a:pt x="8762" y="8028"/>
                    <a:pt x="8840" y="8006"/>
                  </a:cubicBezTo>
                  <a:cubicBezTo>
                    <a:pt x="8913" y="7957"/>
                    <a:pt x="8950" y="7926"/>
                    <a:pt x="8978" y="7926"/>
                  </a:cubicBezTo>
                  <a:cubicBezTo>
                    <a:pt x="8989" y="7926"/>
                    <a:pt x="8998" y="7930"/>
                    <a:pt x="9006" y="7939"/>
                  </a:cubicBezTo>
                  <a:cubicBezTo>
                    <a:pt x="8976" y="8371"/>
                    <a:pt x="8716" y="8918"/>
                    <a:pt x="9418" y="8918"/>
                  </a:cubicBezTo>
                  <a:cubicBezTo>
                    <a:pt x="9474" y="8918"/>
                    <a:pt x="9537" y="8914"/>
                    <a:pt x="9607" y="8906"/>
                  </a:cubicBezTo>
                  <a:cubicBezTo>
                    <a:pt x="9611" y="8906"/>
                    <a:pt x="9614" y="8906"/>
                    <a:pt x="9618" y="8906"/>
                  </a:cubicBezTo>
                  <a:cubicBezTo>
                    <a:pt x="9850" y="8906"/>
                    <a:pt x="10137" y="9910"/>
                    <a:pt x="9940" y="10107"/>
                  </a:cubicBezTo>
                  <a:cubicBezTo>
                    <a:pt x="9407" y="10708"/>
                    <a:pt x="9440" y="11575"/>
                    <a:pt x="8906" y="12175"/>
                  </a:cubicBezTo>
                  <a:cubicBezTo>
                    <a:pt x="8640" y="12409"/>
                    <a:pt x="8940" y="12743"/>
                    <a:pt x="9173" y="12943"/>
                  </a:cubicBezTo>
                  <a:cubicBezTo>
                    <a:pt x="9273" y="13009"/>
                    <a:pt x="9407" y="13009"/>
                    <a:pt x="9473" y="13009"/>
                  </a:cubicBezTo>
                  <a:cubicBezTo>
                    <a:pt x="9940" y="12242"/>
                    <a:pt x="10774" y="12743"/>
                    <a:pt x="11308" y="12376"/>
                  </a:cubicBezTo>
                  <a:cubicBezTo>
                    <a:pt x="12109" y="12042"/>
                    <a:pt x="12009" y="11208"/>
                    <a:pt x="12342" y="10608"/>
                  </a:cubicBezTo>
                  <a:cubicBezTo>
                    <a:pt x="12342" y="10541"/>
                    <a:pt x="12309" y="10441"/>
                    <a:pt x="12209" y="10374"/>
                  </a:cubicBezTo>
                  <a:cubicBezTo>
                    <a:pt x="11975" y="10207"/>
                    <a:pt x="11808" y="9941"/>
                    <a:pt x="12009" y="9674"/>
                  </a:cubicBezTo>
                  <a:cubicBezTo>
                    <a:pt x="12084" y="9553"/>
                    <a:pt x="12187" y="9514"/>
                    <a:pt x="12296" y="9514"/>
                  </a:cubicBezTo>
                  <a:cubicBezTo>
                    <a:pt x="12427" y="9514"/>
                    <a:pt x="12566" y="9570"/>
                    <a:pt x="12676" y="9607"/>
                  </a:cubicBezTo>
                  <a:cubicBezTo>
                    <a:pt x="12886" y="9682"/>
                    <a:pt x="13103" y="9717"/>
                    <a:pt x="13327" y="9717"/>
                  </a:cubicBezTo>
                  <a:cubicBezTo>
                    <a:pt x="13600" y="9717"/>
                    <a:pt x="13884" y="9665"/>
                    <a:pt x="14177" y="9574"/>
                  </a:cubicBezTo>
                  <a:lnTo>
                    <a:pt x="14177" y="9574"/>
                  </a:lnTo>
                  <a:cubicBezTo>
                    <a:pt x="13977" y="9907"/>
                    <a:pt x="13510" y="10074"/>
                    <a:pt x="13777" y="10441"/>
                  </a:cubicBezTo>
                  <a:cubicBezTo>
                    <a:pt x="13887" y="10625"/>
                    <a:pt x="14048" y="10697"/>
                    <a:pt x="14220" y="10697"/>
                  </a:cubicBezTo>
                  <a:cubicBezTo>
                    <a:pt x="14361" y="10697"/>
                    <a:pt x="14509" y="10649"/>
                    <a:pt x="14644" y="10574"/>
                  </a:cubicBezTo>
                  <a:cubicBezTo>
                    <a:pt x="14977" y="10408"/>
                    <a:pt x="15311" y="10408"/>
                    <a:pt x="15678" y="10408"/>
                  </a:cubicBezTo>
                  <a:cubicBezTo>
                    <a:pt x="15703" y="10409"/>
                    <a:pt x="15728" y="10409"/>
                    <a:pt x="15753" y="10409"/>
                  </a:cubicBezTo>
                  <a:cubicBezTo>
                    <a:pt x="16505" y="10409"/>
                    <a:pt x="16904" y="9917"/>
                    <a:pt x="16645" y="9207"/>
                  </a:cubicBezTo>
                  <a:cubicBezTo>
                    <a:pt x="16445" y="8540"/>
                    <a:pt x="15611" y="8173"/>
                    <a:pt x="15645" y="7339"/>
                  </a:cubicBezTo>
                  <a:lnTo>
                    <a:pt x="15444" y="7339"/>
                  </a:lnTo>
                  <a:cubicBezTo>
                    <a:pt x="15361" y="7339"/>
                    <a:pt x="15324" y="7455"/>
                    <a:pt x="15275" y="7455"/>
                  </a:cubicBezTo>
                  <a:cubicBezTo>
                    <a:pt x="15266" y="7455"/>
                    <a:pt x="15255" y="7450"/>
                    <a:pt x="15244" y="7439"/>
                  </a:cubicBezTo>
                  <a:cubicBezTo>
                    <a:pt x="15178" y="7405"/>
                    <a:pt x="15311" y="7272"/>
                    <a:pt x="15244" y="7205"/>
                  </a:cubicBezTo>
                  <a:cubicBezTo>
                    <a:pt x="15072" y="7004"/>
                    <a:pt x="14925" y="6915"/>
                    <a:pt x="14794" y="6915"/>
                  </a:cubicBezTo>
                  <a:cubicBezTo>
                    <a:pt x="14621" y="6915"/>
                    <a:pt x="14477" y="7072"/>
                    <a:pt x="14344" y="7339"/>
                  </a:cubicBezTo>
                  <a:cubicBezTo>
                    <a:pt x="14209" y="7635"/>
                    <a:pt x="14031" y="7801"/>
                    <a:pt x="13774" y="7801"/>
                  </a:cubicBezTo>
                  <a:cubicBezTo>
                    <a:pt x="13712" y="7801"/>
                    <a:pt x="13647" y="7792"/>
                    <a:pt x="13576" y="7772"/>
                  </a:cubicBezTo>
                  <a:cubicBezTo>
                    <a:pt x="13576" y="7205"/>
                    <a:pt x="14077" y="6538"/>
                    <a:pt x="13643" y="6238"/>
                  </a:cubicBezTo>
                  <a:cubicBezTo>
                    <a:pt x="13076" y="5838"/>
                    <a:pt x="12976" y="5271"/>
                    <a:pt x="12776" y="4737"/>
                  </a:cubicBezTo>
                  <a:cubicBezTo>
                    <a:pt x="12609" y="4603"/>
                    <a:pt x="12676" y="4537"/>
                    <a:pt x="12843" y="4537"/>
                  </a:cubicBezTo>
                  <a:cubicBezTo>
                    <a:pt x="13410" y="4003"/>
                    <a:pt x="12776" y="3503"/>
                    <a:pt x="12776" y="3002"/>
                  </a:cubicBezTo>
                  <a:lnTo>
                    <a:pt x="12776" y="3002"/>
                  </a:lnTo>
                  <a:cubicBezTo>
                    <a:pt x="13093" y="3435"/>
                    <a:pt x="14358" y="3942"/>
                    <a:pt x="15018" y="3942"/>
                  </a:cubicBezTo>
                  <a:cubicBezTo>
                    <a:pt x="15121" y="3942"/>
                    <a:pt x="15210" y="3930"/>
                    <a:pt x="15278" y="3903"/>
                  </a:cubicBezTo>
                  <a:cubicBezTo>
                    <a:pt x="15611" y="3769"/>
                    <a:pt x="15745" y="3536"/>
                    <a:pt x="15444" y="3236"/>
                  </a:cubicBezTo>
                  <a:cubicBezTo>
                    <a:pt x="15165" y="2956"/>
                    <a:pt x="15117" y="2872"/>
                    <a:pt x="15168" y="2872"/>
                  </a:cubicBezTo>
                  <a:cubicBezTo>
                    <a:pt x="15245" y="2872"/>
                    <a:pt x="15551" y="3069"/>
                    <a:pt x="15612" y="3069"/>
                  </a:cubicBezTo>
                  <a:cubicBezTo>
                    <a:pt x="15625" y="3069"/>
                    <a:pt x="15627" y="3059"/>
                    <a:pt x="15611" y="3036"/>
                  </a:cubicBezTo>
                  <a:cubicBezTo>
                    <a:pt x="15811" y="3002"/>
                    <a:pt x="15845" y="2869"/>
                    <a:pt x="15911" y="2669"/>
                  </a:cubicBezTo>
                  <a:cubicBezTo>
                    <a:pt x="16011" y="1935"/>
                    <a:pt x="15611" y="1401"/>
                    <a:pt x="14911" y="1234"/>
                  </a:cubicBezTo>
                  <a:cubicBezTo>
                    <a:pt x="14693" y="1203"/>
                    <a:pt x="14471" y="1196"/>
                    <a:pt x="14248" y="1196"/>
                  </a:cubicBezTo>
                  <a:cubicBezTo>
                    <a:pt x="14041" y="1196"/>
                    <a:pt x="13833" y="1202"/>
                    <a:pt x="13626" y="1202"/>
                  </a:cubicBezTo>
                  <a:cubicBezTo>
                    <a:pt x="13102" y="1202"/>
                    <a:pt x="12585" y="1161"/>
                    <a:pt x="12109" y="867"/>
                  </a:cubicBezTo>
                  <a:cubicBezTo>
                    <a:pt x="11909" y="667"/>
                    <a:pt x="11575" y="601"/>
                    <a:pt x="11308" y="567"/>
                  </a:cubicBezTo>
                  <a:cubicBezTo>
                    <a:pt x="9807" y="367"/>
                    <a:pt x="8273" y="200"/>
                    <a:pt x="6738" y="0"/>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42"/>
            <p:cNvSpPr/>
            <p:nvPr/>
          </p:nvSpPr>
          <p:spPr>
            <a:xfrm>
              <a:off x="4165650" y="3073450"/>
              <a:ext cx="19200" cy="24225"/>
            </a:xfrm>
            <a:custGeom>
              <a:avLst/>
              <a:gdLst/>
              <a:ahLst/>
              <a:cxnLst/>
              <a:rect l="l" t="t" r="r" b="b"/>
              <a:pathLst>
                <a:path w="768" h="969" extrusionOk="0">
                  <a:moveTo>
                    <a:pt x="459" y="0"/>
                  </a:moveTo>
                  <a:cubicBezTo>
                    <a:pt x="423" y="0"/>
                    <a:pt x="391" y="11"/>
                    <a:pt x="367" y="35"/>
                  </a:cubicBezTo>
                  <a:cubicBezTo>
                    <a:pt x="0" y="335"/>
                    <a:pt x="367" y="602"/>
                    <a:pt x="401" y="869"/>
                  </a:cubicBezTo>
                  <a:cubicBezTo>
                    <a:pt x="401" y="869"/>
                    <a:pt x="434" y="936"/>
                    <a:pt x="567" y="969"/>
                  </a:cubicBezTo>
                  <a:cubicBezTo>
                    <a:pt x="768" y="435"/>
                    <a:pt x="768" y="268"/>
                    <a:pt x="667" y="102"/>
                  </a:cubicBezTo>
                  <a:cubicBezTo>
                    <a:pt x="603" y="37"/>
                    <a:pt x="524" y="0"/>
                    <a:pt x="459" y="0"/>
                  </a:cubicBezTo>
                  <a:close/>
                </a:path>
              </a:pathLst>
            </a:custGeom>
            <a:solidFill>
              <a:srgbClr val="8ACB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42"/>
            <p:cNvSpPr/>
            <p:nvPr/>
          </p:nvSpPr>
          <p:spPr>
            <a:xfrm>
              <a:off x="4308250" y="3121275"/>
              <a:ext cx="5850" cy="5600"/>
            </a:xfrm>
            <a:custGeom>
              <a:avLst/>
              <a:gdLst/>
              <a:ahLst/>
              <a:cxnLst/>
              <a:rect l="l" t="t" r="r" b="b"/>
              <a:pathLst>
                <a:path w="234" h="224" extrusionOk="0">
                  <a:moveTo>
                    <a:pt x="129" y="1"/>
                  </a:moveTo>
                  <a:cubicBezTo>
                    <a:pt x="111" y="1"/>
                    <a:pt x="91" y="7"/>
                    <a:pt x="67" y="23"/>
                  </a:cubicBezTo>
                  <a:cubicBezTo>
                    <a:pt x="0" y="23"/>
                    <a:pt x="0" y="90"/>
                    <a:pt x="34" y="190"/>
                  </a:cubicBezTo>
                  <a:cubicBezTo>
                    <a:pt x="34" y="190"/>
                    <a:pt x="67" y="223"/>
                    <a:pt x="100" y="223"/>
                  </a:cubicBezTo>
                  <a:cubicBezTo>
                    <a:pt x="201" y="223"/>
                    <a:pt x="234" y="190"/>
                    <a:pt x="234" y="90"/>
                  </a:cubicBezTo>
                  <a:cubicBezTo>
                    <a:pt x="209" y="65"/>
                    <a:pt x="183" y="1"/>
                    <a:pt x="129" y="1"/>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42"/>
            <p:cNvSpPr/>
            <p:nvPr/>
          </p:nvSpPr>
          <p:spPr>
            <a:xfrm>
              <a:off x="4238200" y="3132675"/>
              <a:ext cx="3350" cy="2525"/>
            </a:xfrm>
            <a:custGeom>
              <a:avLst/>
              <a:gdLst/>
              <a:ahLst/>
              <a:cxnLst/>
              <a:rect l="l" t="t" r="r" b="b"/>
              <a:pathLst>
                <a:path w="134" h="101" extrusionOk="0">
                  <a:moveTo>
                    <a:pt x="34" y="1"/>
                  </a:moveTo>
                  <a:cubicBezTo>
                    <a:pt x="34" y="1"/>
                    <a:pt x="0" y="34"/>
                    <a:pt x="0" y="101"/>
                  </a:cubicBezTo>
                  <a:cubicBezTo>
                    <a:pt x="134" y="68"/>
                    <a:pt x="134" y="1"/>
                    <a:pt x="34" y="1"/>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42"/>
            <p:cNvSpPr/>
            <p:nvPr/>
          </p:nvSpPr>
          <p:spPr>
            <a:xfrm>
              <a:off x="4188150" y="3118425"/>
              <a:ext cx="2550" cy="1775"/>
            </a:xfrm>
            <a:custGeom>
              <a:avLst/>
              <a:gdLst/>
              <a:ahLst/>
              <a:cxnLst/>
              <a:rect l="l" t="t" r="r" b="b"/>
              <a:pathLst>
                <a:path w="102" h="71" extrusionOk="0">
                  <a:moveTo>
                    <a:pt x="16" y="1"/>
                  </a:moveTo>
                  <a:cubicBezTo>
                    <a:pt x="6" y="1"/>
                    <a:pt x="1" y="12"/>
                    <a:pt x="1" y="37"/>
                  </a:cubicBezTo>
                  <a:cubicBezTo>
                    <a:pt x="1" y="37"/>
                    <a:pt x="34" y="71"/>
                    <a:pt x="101" y="71"/>
                  </a:cubicBezTo>
                  <a:cubicBezTo>
                    <a:pt x="60" y="29"/>
                    <a:pt x="31" y="1"/>
                    <a:pt x="16" y="1"/>
                  </a:cubicBezTo>
                  <a:close/>
                </a:path>
              </a:pathLst>
            </a:custGeom>
            <a:solidFill>
              <a:srgbClr val="8ACB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42"/>
            <p:cNvSpPr/>
            <p:nvPr/>
          </p:nvSpPr>
          <p:spPr>
            <a:xfrm>
              <a:off x="4157300" y="3386200"/>
              <a:ext cx="5875" cy="5850"/>
            </a:xfrm>
            <a:custGeom>
              <a:avLst/>
              <a:gdLst/>
              <a:ahLst/>
              <a:cxnLst/>
              <a:rect l="l" t="t" r="r" b="b"/>
              <a:pathLst>
                <a:path w="235" h="234" extrusionOk="0">
                  <a:moveTo>
                    <a:pt x="168" y="0"/>
                  </a:moveTo>
                  <a:cubicBezTo>
                    <a:pt x="101" y="0"/>
                    <a:pt x="34" y="34"/>
                    <a:pt x="1" y="101"/>
                  </a:cubicBezTo>
                  <a:cubicBezTo>
                    <a:pt x="34" y="134"/>
                    <a:pt x="34" y="234"/>
                    <a:pt x="67" y="234"/>
                  </a:cubicBezTo>
                  <a:cubicBezTo>
                    <a:pt x="101" y="234"/>
                    <a:pt x="201" y="201"/>
                    <a:pt x="234" y="167"/>
                  </a:cubicBezTo>
                  <a:cubicBezTo>
                    <a:pt x="201" y="101"/>
                    <a:pt x="201" y="0"/>
                    <a:pt x="168" y="0"/>
                  </a:cubicBezTo>
                  <a:close/>
                </a:path>
              </a:pathLst>
            </a:custGeom>
            <a:solidFill>
              <a:srgbClr val="95E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42"/>
            <p:cNvSpPr/>
            <p:nvPr/>
          </p:nvSpPr>
          <p:spPr>
            <a:xfrm>
              <a:off x="4201500" y="3204900"/>
              <a:ext cx="420325" cy="294750"/>
            </a:xfrm>
            <a:custGeom>
              <a:avLst/>
              <a:gdLst/>
              <a:ahLst/>
              <a:cxnLst/>
              <a:rect l="l" t="t" r="r" b="b"/>
              <a:pathLst>
                <a:path w="16813" h="11790" extrusionOk="0">
                  <a:moveTo>
                    <a:pt x="7620" y="0"/>
                  </a:moveTo>
                  <a:cubicBezTo>
                    <a:pt x="7564" y="0"/>
                    <a:pt x="7503" y="15"/>
                    <a:pt x="7439" y="47"/>
                  </a:cubicBezTo>
                  <a:cubicBezTo>
                    <a:pt x="7306" y="114"/>
                    <a:pt x="7172" y="214"/>
                    <a:pt x="7306" y="381"/>
                  </a:cubicBezTo>
                  <a:cubicBezTo>
                    <a:pt x="7473" y="581"/>
                    <a:pt x="7439" y="748"/>
                    <a:pt x="7273" y="915"/>
                  </a:cubicBezTo>
                  <a:cubicBezTo>
                    <a:pt x="7108" y="1079"/>
                    <a:pt x="6921" y="1199"/>
                    <a:pt x="6729" y="1199"/>
                  </a:cubicBezTo>
                  <a:cubicBezTo>
                    <a:pt x="6688" y="1199"/>
                    <a:pt x="6647" y="1193"/>
                    <a:pt x="6605" y="1181"/>
                  </a:cubicBezTo>
                  <a:cubicBezTo>
                    <a:pt x="6474" y="1141"/>
                    <a:pt x="6361" y="1119"/>
                    <a:pt x="6262" y="1119"/>
                  </a:cubicBezTo>
                  <a:cubicBezTo>
                    <a:pt x="6033" y="1119"/>
                    <a:pt x="5878" y="1236"/>
                    <a:pt x="5738" y="1515"/>
                  </a:cubicBezTo>
                  <a:cubicBezTo>
                    <a:pt x="5686" y="1541"/>
                    <a:pt x="5635" y="1647"/>
                    <a:pt x="5568" y="1647"/>
                  </a:cubicBezTo>
                  <a:cubicBezTo>
                    <a:pt x="5548" y="1647"/>
                    <a:pt x="5527" y="1638"/>
                    <a:pt x="5505" y="1615"/>
                  </a:cubicBezTo>
                  <a:cubicBezTo>
                    <a:pt x="5280" y="1390"/>
                    <a:pt x="5136" y="1303"/>
                    <a:pt x="5042" y="1303"/>
                  </a:cubicBezTo>
                  <a:cubicBezTo>
                    <a:pt x="4831" y="1303"/>
                    <a:pt x="4874" y="1748"/>
                    <a:pt x="4804" y="2049"/>
                  </a:cubicBezTo>
                  <a:cubicBezTo>
                    <a:pt x="4771" y="2182"/>
                    <a:pt x="4737" y="2349"/>
                    <a:pt x="4571" y="2349"/>
                  </a:cubicBezTo>
                  <a:cubicBezTo>
                    <a:pt x="4548" y="2352"/>
                    <a:pt x="4526" y="2353"/>
                    <a:pt x="4507" y="2353"/>
                  </a:cubicBezTo>
                  <a:cubicBezTo>
                    <a:pt x="4304" y="2353"/>
                    <a:pt x="4304" y="2198"/>
                    <a:pt x="4304" y="2015"/>
                  </a:cubicBezTo>
                  <a:cubicBezTo>
                    <a:pt x="4304" y="1782"/>
                    <a:pt x="4104" y="1782"/>
                    <a:pt x="3937" y="1749"/>
                  </a:cubicBezTo>
                  <a:cubicBezTo>
                    <a:pt x="3613" y="1695"/>
                    <a:pt x="3376" y="1597"/>
                    <a:pt x="3068" y="1597"/>
                  </a:cubicBezTo>
                  <a:cubicBezTo>
                    <a:pt x="2996" y="1597"/>
                    <a:pt x="2919" y="1602"/>
                    <a:pt x="2836" y="1615"/>
                  </a:cubicBezTo>
                  <a:cubicBezTo>
                    <a:pt x="2817" y="1620"/>
                    <a:pt x="2798" y="1622"/>
                    <a:pt x="2778" y="1622"/>
                  </a:cubicBezTo>
                  <a:cubicBezTo>
                    <a:pt x="2513" y="1622"/>
                    <a:pt x="2145" y="1234"/>
                    <a:pt x="1835" y="1048"/>
                  </a:cubicBezTo>
                  <a:cubicBezTo>
                    <a:pt x="1800" y="1013"/>
                    <a:pt x="1757" y="999"/>
                    <a:pt x="1712" y="999"/>
                  </a:cubicBezTo>
                  <a:cubicBezTo>
                    <a:pt x="1627" y="999"/>
                    <a:pt x="1534" y="1050"/>
                    <a:pt x="1468" y="1115"/>
                  </a:cubicBezTo>
                  <a:cubicBezTo>
                    <a:pt x="1325" y="1274"/>
                    <a:pt x="1205" y="1357"/>
                    <a:pt x="1100" y="1357"/>
                  </a:cubicBezTo>
                  <a:cubicBezTo>
                    <a:pt x="985" y="1357"/>
                    <a:pt x="888" y="1257"/>
                    <a:pt x="801" y="1048"/>
                  </a:cubicBezTo>
                  <a:cubicBezTo>
                    <a:pt x="801" y="1048"/>
                    <a:pt x="601" y="1081"/>
                    <a:pt x="501" y="1115"/>
                  </a:cubicBezTo>
                  <a:cubicBezTo>
                    <a:pt x="501" y="1282"/>
                    <a:pt x="468" y="1448"/>
                    <a:pt x="301" y="1548"/>
                  </a:cubicBezTo>
                  <a:cubicBezTo>
                    <a:pt x="301" y="2082"/>
                    <a:pt x="334" y="2616"/>
                    <a:pt x="234" y="3216"/>
                  </a:cubicBezTo>
                  <a:cubicBezTo>
                    <a:pt x="101" y="3917"/>
                    <a:pt x="101" y="4617"/>
                    <a:pt x="1" y="5384"/>
                  </a:cubicBezTo>
                  <a:cubicBezTo>
                    <a:pt x="301" y="5218"/>
                    <a:pt x="134" y="4717"/>
                    <a:pt x="568" y="4617"/>
                  </a:cubicBezTo>
                  <a:cubicBezTo>
                    <a:pt x="668" y="4951"/>
                    <a:pt x="768" y="5251"/>
                    <a:pt x="668" y="5618"/>
                  </a:cubicBezTo>
                  <a:cubicBezTo>
                    <a:pt x="634" y="5918"/>
                    <a:pt x="901" y="6018"/>
                    <a:pt x="1101" y="6018"/>
                  </a:cubicBezTo>
                  <a:cubicBezTo>
                    <a:pt x="968" y="5618"/>
                    <a:pt x="1602" y="5751"/>
                    <a:pt x="1502" y="5384"/>
                  </a:cubicBezTo>
                  <a:cubicBezTo>
                    <a:pt x="1440" y="4951"/>
                    <a:pt x="1579" y="4747"/>
                    <a:pt x="2001" y="4747"/>
                  </a:cubicBezTo>
                  <a:cubicBezTo>
                    <a:pt x="2033" y="4747"/>
                    <a:pt x="2067" y="4748"/>
                    <a:pt x="2102" y="4751"/>
                  </a:cubicBezTo>
                  <a:cubicBezTo>
                    <a:pt x="2108" y="4754"/>
                    <a:pt x="2115" y="4755"/>
                    <a:pt x="2122" y="4755"/>
                  </a:cubicBezTo>
                  <a:cubicBezTo>
                    <a:pt x="2198" y="4755"/>
                    <a:pt x="2342" y="4608"/>
                    <a:pt x="2402" y="4517"/>
                  </a:cubicBezTo>
                  <a:cubicBezTo>
                    <a:pt x="2529" y="4120"/>
                    <a:pt x="2724" y="3977"/>
                    <a:pt x="2955" y="3977"/>
                  </a:cubicBezTo>
                  <a:cubicBezTo>
                    <a:pt x="3151" y="3977"/>
                    <a:pt x="3374" y="4079"/>
                    <a:pt x="3603" y="4217"/>
                  </a:cubicBezTo>
                  <a:cubicBezTo>
                    <a:pt x="3650" y="4263"/>
                    <a:pt x="3696" y="4326"/>
                    <a:pt x="3754" y="4326"/>
                  </a:cubicBezTo>
                  <a:cubicBezTo>
                    <a:pt x="3779" y="4326"/>
                    <a:pt x="3806" y="4314"/>
                    <a:pt x="3837" y="4284"/>
                  </a:cubicBezTo>
                  <a:cubicBezTo>
                    <a:pt x="3966" y="4191"/>
                    <a:pt x="4094" y="4158"/>
                    <a:pt x="4218" y="4158"/>
                  </a:cubicBezTo>
                  <a:cubicBezTo>
                    <a:pt x="4542" y="4158"/>
                    <a:pt x="4849" y="4384"/>
                    <a:pt x="5138" y="4384"/>
                  </a:cubicBezTo>
                  <a:cubicBezTo>
                    <a:pt x="5438" y="4384"/>
                    <a:pt x="5805" y="4717"/>
                    <a:pt x="5838" y="5084"/>
                  </a:cubicBezTo>
                  <a:cubicBezTo>
                    <a:pt x="5905" y="5418"/>
                    <a:pt x="5338" y="5251"/>
                    <a:pt x="5271" y="5551"/>
                  </a:cubicBezTo>
                  <a:cubicBezTo>
                    <a:pt x="5771" y="6018"/>
                    <a:pt x="5771" y="6018"/>
                    <a:pt x="6672" y="6252"/>
                  </a:cubicBezTo>
                  <a:cubicBezTo>
                    <a:pt x="6839" y="6285"/>
                    <a:pt x="6972" y="6419"/>
                    <a:pt x="6939" y="6719"/>
                  </a:cubicBezTo>
                  <a:cubicBezTo>
                    <a:pt x="6870" y="7316"/>
                    <a:pt x="6928" y="7550"/>
                    <a:pt x="7232" y="7550"/>
                  </a:cubicBezTo>
                  <a:cubicBezTo>
                    <a:pt x="7370" y="7550"/>
                    <a:pt x="7557" y="7502"/>
                    <a:pt x="7806" y="7419"/>
                  </a:cubicBezTo>
                  <a:cubicBezTo>
                    <a:pt x="7862" y="7405"/>
                    <a:pt x="7917" y="7397"/>
                    <a:pt x="7970" y="7397"/>
                  </a:cubicBezTo>
                  <a:cubicBezTo>
                    <a:pt x="8045" y="7397"/>
                    <a:pt x="8115" y="7414"/>
                    <a:pt x="8173" y="7453"/>
                  </a:cubicBezTo>
                  <a:cubicBezTo>
                    <a:pt x="8340" y="7586"/>
                    <a:pt x="8307" y="7719"/>
                    <a:pt x="8240" y="7853"/>
                  </a:cubicBezTo>
                  <a:cubicBezTo>
                    <a:pt x="8140" y="8053"/>
                    <a:pt x="7773" y="8186"/>
                    <a:pt x="8006" y="8453"/>
                  </a:cubicBezTo>
                  <a:cubicBezTo>
                    <a:pt x="8173" y="8620"/>
                    <a:pt x="8440" y="8720"/>
                    <a:pt x="8674" y="8720"/>
                  </a:cubicBezTo>
                  <a:cubicBezTo>
                    <a:pt x="8940" y="8720"/>
                    <a:pt x="9307" y="8787"/>
                    <a:pt x="9241" y="9054"/>
                  </a:cubicBezTo>
                  <a:cubicBezTo>
                    <a:pt x="8974" y="9621"/>
                    <a:pt x="9674" y="9688"/>
                    <a:pt x="9774" y="10054"/>
                  </a:cubicBezTo>
                  <a:cubicBezTo>
                    <a:pt x="9853" y="10117"/>
                    <a:pt x="9932" y="10151"/>
                    <a:pt x="10007" y="10151"/>
                  </a:cubicBezTo>
                  <a:cubicBezTo>
                    <a:pt x="10091" y="10151"/>
                    <a:pt x="10171" y="10109"/>
                    <a:pt x="10241" y="10021"/>
                  </a:cubicBezTo>
                  <a:cubicBezTo>
                    <a:pt x="10517" y="9625"/>
                    <a:pt x="10827" y="9487"/>
                    <a:pt x="11155" y="9487"/>
                  </a:cubicBezTo>
                  <a:cubicBezTo>
                    <a:pt x="11463" y="9487"/>
                    <a:pt x="11786" y="9609"/>
                    <a:pt x="12109" y="9754"/>
                  </a:cubicBezTo>
                  <a:lnTo>
                    <a:pt x="13844" y="10388"/>
                  </a:lnTo>
                  <a:cubicBezTo>
                    <a:pt x="13906" y="10419"/>
                    <a:pt x="13964" y="10432"/>
                    <a:pt x="14019" y="10432"/>
                  </a:cubicBezTo>
                  <a:cubicBezTo>
                    <a:pt x="14256" y="10432"/>
                    <a:pt x="14438" y="10197"/>
                    <a:pt x="14643" y="10197"/>
                  </a:cubicBezTo>
                  <a:cubicBezTo>
                    <a:pt x="14697" y="10197"/>
                    <a:pt x="14752" y="10213"/>
                    <a:pt x="14811" y="10255"/>
                  </a:cubicBezTo>
                  <a:cubicBezTo>
                    <a:pt x="14745" y="10955"/>
                    <a:pt x="15145" y="11389"/>
                    <a:pt x="15612" y="11789"/>
                  </a:cubicBezTo>
                  <a:cubicBezTo>
                    <a:pt x="15626" y="11545"/>
                    <a:pt x="15702" y="11480"/>
                    <a:pt x="15803" y="11480"/>
                  </a:cubicBezTo>
                  <a:cubicBezTo>
                    <a:pt x="15917" y="11480"/>
                    <a:pt x="16063" y="11563"/>
                    <a:pt x="16186" y="11563"/>
                  </a:cubicBezTo>
                  <a:cubicBezTo>
                    <a:pt x="16207" y="11563"/>
                    <a:pt x="16227" y="11561"/>
                    <a:pt x="16246" y="11556"/>
                  </a:cubicBezTo>
                  <a:cubicBezTo>
                    <a:pt x="16146" y="11422"/>
                    <a:pt x="16813" y="11222"/>
                    <a:pt x="16179" y="11122"/>
                  </a:cubicBezTo>
                  <a:cubicBezTo>
                    <a:pt x="16079" y="11089"/>
                    <a:pt x="15912" y="11089"/>
                    <a:pt x="15845" y="10888"/>
                  </a:cubicBezTo>
                  <a:cubicBezTo>
                    <a:pt x="16412" y="10788"/>
                    <a:pt x="16779" y="10588"/>
                    <a:pt x="16779" y="10021"/>
                  </a:cubicBezTo>
                  <a:cubicBezTo>
                    <a:pt x="16678" y="9940"/>
                    <a:pt x="16583" y="9910"/>
                    <a:pt x="16493" y="9910"/>
                  </a:cubicBezTo>
                  <a:cubicBezTo>
                    <a:pt x="16220" y="9910"/>
                    <a:pt x="15982" y="10184"/>
                    <a:pt x="15695" y="10184"/>
                  </a:cubicBezTo>
                  <a:cubicBezTo>
                    <a:pt x="15606" y="10184"/>
                    <a:pt x="15513" y="10157"/>
                    <a:pt x="15412" y="10088"/>
                  </a:cubicBezTo>
                  <a:cubicBezTo>
                    <a:pt x="14845" y="9754"/>
                    <a:pt x="15145" y="9120"/>
                    <a:pt x="14778" y="8754"/>
                  </a:cubicBezTo>
                  <a:cubicBezTo>
                    <a:pt x="14644" y="8787"/>
                    <a:pt x="14611" y="8854"/>
                    <a:pt x="14578" y="8887"/>
                  </a:cubicBezTo>
                  <a:cubicBezTo>
                    <a:pt x="14478" y="9054"/>
                    <a:pt x="14745" y="9287"/>
                    <a:pt x="14444" y="9421"/>
                  </a:cubicBezTo>
                  <a:cubicBezTo>
                    <a:pt x="14390" y="9442"/>
                    <a:pt x="14346" y="9452"/>
                    <a:pt x="14309" y="9452"/>
                  </a:cubicBezTo>
                  <a:cubicBezTo>
                    <a:pt x="14117" y="9452"/>
                    <a:pt x="14123" y="9199"/>
                    <a:pt x="14011" y="9087"/>
                  </a:cubicBezTo>
                  <a:cubicBezTo>
                    <a:pt x="13911" y="8954"/>
                    <a:pt x="13744" y="8920"/>
                    <a:pt x="13577" y="8854"/>
                  </a:cubicBezTo>
                  <a:cubicBezTo>
                    <a:pt x="13407" y="8674"/>
                    <a:pt x="13297" y="8608"/>
                    <a:pt x="13224" y="8608"/>
                  </a:cubicBezTo>
                  <a:cubicBezTo>
                    <a:pt x="13052" y="8608"/>
                    <a:pt x="13080" y="8970"/>
                    <a:pt x="13010" y="9087"/>
                  </a:cubicBezTo>
                  <a:cubicBezTo>
                    <a:pt x="12276" y="9087"/>
                    <a:pt x="12610" y="8353"/>
                    <a:pt x="12276" y="8020"/>
                  </a:cubicBezTo>
                  <a:cubicBezTo>
                    <a:pt x="12276" y="7953"/>
                    <a:pt x="12176" y="7920"/>
                    <a:pt x="12143" y="7886"/>
                  </a:cubicBezTo>
                  <a:cubicBezTo>
                    <a:pt x="12076" y="7886"/>
                    <a:pt x="12009" y="7853"/>
                    <a:pt x="11943" y="7853"/>
                  </a:cubicBezTo>
                  <a:lnTo>
                    <a:pt x="11842" y="7853"/>
                  </a:lnTo>
                  <a:cubicBezTo>
                    <a:pt x="11667" y="7888"/>
                    <a:pt x="11491" y="7932"/>
                    <a:pt x="11315" y="7932"/>
                  </a:cubicBezTo>
                  <a:cubicBezTo>
                    <a:pt x="11157" y="7932"/>
                    <a:pt x="11000" y="7897"/>
                    <a:pt x="10842" y="7786"/>
                  </a:cubicBezTo>
                  <a:cubicBezTo>
                    <a:pt x="10744" y="7737"/>
                    <a:pt x="10658" y="7714"/>
                    <a:pt x="10582" y="7714"/>
                  </a:cubicBezTo>
                  <a:cubicBezTo>
                    <a:pt x="10397" y="7714"/>
                    <a:pt x="10269" y="7850"/>
                    <a:pt x="10175" y="8086"/>
                  </a:cubicBezTo>
                  <a:cubicBezTo>
                    <a:pt x="10108" y="8253"/>
                    <a:pt x="10108" y="8420"/>
                    <a:pt x="9941" y="8553"/>
                  </a:cubicBezTo>
                  <a:cubicBezTo>
                    <a:pt x="9941" y="8220"/>
                    <a:pt x="9374" y="7953"/>
                    <a:pt x="9808" y="7719"/>
                  </a:cubicBezTo>
                  <a:cubicBezTo>
                    <a:pt x="10175" y="7353"/>
                    <a:pt x="10708" y="7019"/>
                    <a:pt x="10441" y="6285"/>
                  </a:cubicBezTo>
                  <a:cubicBezTo>
                    <a:pt x="10341" y="6185"/>
                    <a:pt x="10575" y="6085"/>
                    <a:pt x="10675" y="6018"/>
                  </a:cubicBezTo>
                  <a:cubicBezTo>
                    <a:pt x="10908" y="5851"/>
                    <a:pt x="11242" y="5918"/>
                    <a:pt x="11309" y="5618"/>
                  </a:cubicBezTo>
                  <a:cubicBezTo>
                    <a:pt x="11476" y="5118"/>
                    <a:pt x="10942" y="5384"/>
                    <a:pt x="10808" y="5218"/>
                  </a:cubicBezTo>
                  <a:cubicBezTo>
                    <a:pt x="10742" y="5084"/>
                    <a:pt x="10775" y="4917"/>
                    <a:pt x="10742" y="4784"/>
                  </a:cubicBezTo>
                  <a:cubicBezTo>
                    <a:pt x="10642" y="4551"/>
                    <a:pt x="10808" y="4284"/>
                    <a:pt x="10608" y="4117"/>
                  </a:cubicBezTo>
                  <a:cubicBezTo>
                    <a:pt x="10565" y="4097"/>
                    <a:pt x="10525" y="4089"/>
                    <a:pt x="10488" y="4089"/>
                  </a:cubicBezTo>
                  <a:cubicBezTo>
                    <a:pt x="10257" y="4089"/>
                    <a:pt x="10138" y="4423"/>
                    <a:pt x="9913" y="4423"/>
                  </a:cubicBezTo>
                  <a:cubicBezTo>
                    <a:pt x="9871" y="4423"/>
                    <a:pt x="9825" y="4412"/>
                    <a:pt x="9774" y="4384"/>
                  </a:cubicBezTo>
                  <a:cubicBezTo>
                    <a:pt x="9741" y="4017"/>
                    <a:pt x="9941" y="3617"/>
                    <a:pt x="9774" y="3283"/>
                  </a:cubicBezTo>
                  <a:lnTo>
                    <a:pt x="9674" y="3283"/>
                  </a:lnTo>
                  <a:cubicBezTo>
                    <a:pt x="9553" y="3439"/>
                    <a:pt x="9405" y="3496"/>
                    <a:pt x="9262" y="3496"/>
                  </a:cubicBezTo>
                  <a:cubicBezTo>
                    <a:pt x="9130" y="3496"/>
                    <a:pt x="9003" y="3447"/>
                    <a:pt x="8907" y="3383"/>
                  </a:cubicBezTo>
                  <a:cubicBezTo>
                    <a:pt x="8640" y="3250"/>
                    <a:pt x="8940" y="3016"/>
                    <a:pt x="8940" y="2783"/>
                  </a:cubicBezTo>
                  <a:cubicBezTo>
                    <a:pt x="8940" y="2407"/>
                    <a:pt x="8865" y="2163"/>
                    <a:pt x="8589" y="2163"/>
                  </a:cubicBezTo>
                  <a:cubicBezTo>
                    <a:pt x="8496" y="2163"/>
                    <a:pt x="8382" y="2191"/>
                    <a:pt x="8240" y="2249"/>
                  </a:cubicBezTo>
                  <a:cubicBezTo>
                    <a:pt x="8163" y="2279"/>
                    <a:pt x="8098" y="2291"/>
                    <a:pt x="8045" y="2291"/>
                  </a:cubicBezTo>
                  <a:cubicBezTo>
                    <a:pt x="7800" y="2291"/>
                    <a:pt x="7797" y="2019"/>
                    <a:pt x="7906" y="1882"/>
                  </a:cubicBezTo>
                  <a:cubicBezTo>
                    <a:pt x="8046" y="1659"/>
                    <a:pt x="8022" y="1226"/>
                    <a:pt x="8380" y="1226"/>
                  </a:cubicBezTo>
                  <a:cubicBezTo>
                    <a:pt x="8451" y="1226"/>
                    <a:pt x="8536" y="1243"/>
                    <a:pt x="8640" y="1282"/>
                  </a:cubicBezTo>
                  <a:cubicBezTo>
                    <a:pt x="8698" y="1305"/>
                    <a:pt x="8755" y="1315"/>
                    <a:pt x="8812" y="1315"/>
                  </a:cubicBezTo>
                  <a:cubicBezTo>
                    <a:pt x="9083" y="1315"/>
                    <a:pt x="9355" y="1086"/>
                    <a:pt x="9741" y="948"/>
                  </a:cubicBezTo>
                  <a:cubicBezTo>
                    <a:pt x="9264" y="892"/>
                    <a:pt x="9141" y="387"/>
                    <a:pt x="8896" y="387"/>
                  </a:cubicBezTo>
                  <a:cubicBezTo>
                    <a:pt x="8849" y="387"/>
                    <a:pt x="8799" y="405"/>
                    <a:pt x="8740" y="448"/>
                  </a:cubicBezTo>
                  <a:cubicBezTo>
                    <a:pt x="8536" y="592"/>
                    <a:pt x="8392" y="654"/>
                    <a:pt x="8284" y="654"/>
                  </a:cubicBezTo>
                  <a:cubicBezTo>
                    <a:pt x="8092" y="654"/>
                    <a:pt x="8013" y="458"/>
                    <a:pt x="7906" y="181"/>
                  </a:cubicBezTo>
                  <a:cubicBezTo>
                    <a:pt x="7838" y="67"/>
                    <a:pt x="7740" y="0"/>
                    <a:pt x="7620" y="0"/>
                  </a:cubicBezTo>
                  <a:close/>
                </a:path>
              </a:pathLst>
            </a:custGeom>
            <a:solidFill>
              <a:srgbClr val="7DC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42"/>
            <p:cNvSpPr/>
            <p:nvPr/>
          </p:nvSpPr>
          <p:spPr>
            <a:xfrm>
              <a:off x="4496725" y="3121300"/>
              <a:ext cx="191825" cy="314975"/>
            </a:xfrm>
            <a:custGeom>
              <a:avLst/>
              <a:gdLst/>
              <a:ahLst/>
              <a:cxnLst/>
              <a:rect l="l" t="t" r="r" b="b"/>
              <a:pathLst>
                <a:path w="7673" h="12599" extrusionOk="0">
                  <a:moveTo>
                    <a:pt x="4137" y="0"/>
                  </a:moveTo>
                  <a:cubicBezTo>
                    <a:pt x="3964" y="0"/>
                    <a:pt x="3795" y="30"/>
                    <a:pt x="3636" y="122"/>
                  </a:cubicBezTo>
                  <a:cubicBezTo>
                    <a:pt x="4337" y="456"/>
                    <a:pt x="4370" y="1090"/>
                    <a:pt x="4403" y="1757"/>
                  </a:cubicBezTo>
                  <a:cubicBezTo>
                    <a:pt x="4031" y="1728"/>
                    <a:pt x="4101" y="1135"/>
                    <a:pt x="3729" y="1135"/>
                  </a:cubicBezTo>
                  <a:cubicBezTo>
                    <a:pt x="3667" y="1135"/>
                    <a:pt x="3593" y="1152"/>
                    <a:pt x="3503" y="1190"/>
                  </a:cubicBezTo>
                  <a:cubicBezTo>
                    <a:pt x="3636" y="1523"/>
                    <a:pt x="3636" y="1924"/>
                    <a:pt x="3970" y="2190"/>
                  </a:cubicBezTo>
                  <a:cubicBezTo>
                    <a:pt x="4103" y="2257"/>
                    <a:pt x="4303" y="2357"/>
                    <a:pt x="4103" y="2557"/>
                  </a:cubicBezTo>
                  <a:cubicBezTo>
                    <a:pt x="4028" y="2620"/>
                    <a:pt x="3967" y="2645"/>
                    <a:pt x="3912" y="2645"/>
                  </a:cubicBezTo>
                  <a:cubicBezTo>
                    <a:pt x="3819" y="2645"/>
                    <a:pt x="3741" y="2574"/>
                    <a:pt x="3636" y="2491"/>
                  </a:cubicBezTo>
                  <a:cubicBezTo>
                    <a:pt x="3469" y="2391"/>
                    <a:pt x="3536" y="2090"/>
                    <a:pt x="3302" y="2057"/>
                  </a:cubicBezTo>
                  <a:cubicBezTo>
                    <a:pt x="2955" y="2389"/>
                    <a:pt x="2727" y="2563"/>
                    <a:pt x="2545" y="2563"/>
                  </a:cubicBezTo>
                  <a:cubicBezTo>
                    <a:pt x="2342" y="2563"/>
                    <a:pt x="2195" y="2347"/>
                    <a:pt x="2002" y="1890"/>
                  </a:cubicBezTo>
                  <a:cubicBezTo>
                    <a:pt x="1867" y="1621"/>
                    <a:pt x="1602" y="1504"/>
                    <a:pt x="1452" y="1504"/>
                  </a:cubicBezTo>
                  <a:cubicBezTo>
                    <a:pt x="1416" y="1504"/>
                    <a:pt x="1387" y="1510"/>
                    <a:pt x="1368" y="1523"/>
                  </a:cubicBezTo>
                  <a:cubicBezTo>
                    <a:pt x="1134" y="1623"/>
                    <a:pt x="1201" y="1924"/>
                    <a:pt x="1334" y="2190"/>
                  </a:cubicBezTo>
                  <a:cubicBezTo>
                    <a:pt x="1468" y="2424"/>
                    <a:pt x="1535" y="2724"/>
                    <a:pt x="1635" y="2958"/>
                  </a:cubicBezTo>
                  <a:cubicBezTo>
                    <a:pt x="1701" y="3258"/>
                    <a:pt x="1535" y="3325"/>
                    <a:pt x="1334" y="3458"/>
                  </a:cubicBezTo>
                  <a:cubicBezTo>
                    <a:pt x="1301" y="3925"/>
                    <a:pt x="1635" y="4325"/>
                    <a:pt x="1568" y="4792"/>
                  </a:cubicBezTo>
                  <a:cubicBezTo>
                    <a:pt x="1547" y="5204"/>
                    <a:pt x="1730" y="5273"/>
                    <a:pt x="1944" y="5273"/>
                  </a:cubicBezTo>
                  <a:cubicBezTo>
                    <a:pt x="2050" y="5273"/>
                    <a:pt x="2164" y="5256"/>
                    <a:pt x="2265" y="5256"/>
                  </a:cubicBezTo>
                  <a:cubicBezTo>
                    <a:pt x="2289" y="5256"/>
                    <a:pt x="2313" y="5257"/>
                    <a:pt x="2335" y="5259"/>
                  </a:cubicBezTo>
                  <a:cubicBezTo>
                    <a:pt x="2035" y="6227"/>
                    <a:pt x="1901" y="6760"/>
                    <a:pt x="2002" y="7194"/>
                  </a:cubicBezTo>
                  <a:cubicBezTo>
                    <a:pt x="2027" y="7200"/>
                    <a:pt x="2051" y="7202"/>
                    <a:pt x="2074" y="7202"/>
                  </a:cubicBezTo>
                  <a:cubicBezTo>
                    <a:pt x="2318" y="7202"/>
                    <a:pt x="2470" y="6925"/>
                    <a:pt x="2643" y="6925"/>
                  </a:cubicBezTo>
                  <a:cubicBezTo>
                    <a:pt x="2651" y="6925"/>
                    <a:pt x="2660" y="6926"/>
                    <a:pt x="2669" y="6927"/>
                  </a:cubicBezTo>
                  <a:cubicBezTo>
                    <a:pt x="2786" y="6956"/>
                    <a:pt x="2884" y="6971"/>
                    <a:pt x="2965" y="6971"/>
                  </a:cubicBezTo>
                  <a:cubicBezTo>
                    <a:pt x="3253" y="6971"/>
                    <a:pt x="3329" y="6784"/>
                    <a:pt x="3302" y="6393"/>
                  </a:cubicBezTo>
                  <a:cubicBezTo>
                    <a:pt x="3302" y="6274"/>
                    <a:pt x="3382" y="6049"/>
                    <a:pt x="3565" y="6049"/>
                  </a:cubicBezTo>
                  <a:cubicBezTo>
                    <a:pt x="3587" y="6049"/>
                    <a:pt x="3611" y="6053"/>
                    <a:pt x="3636" y="6060"/>
                  </a:cubicBezTo>
                  <a:cubicBezTo>
                    <a:pt x="3836" y="6060"/>
                    <a:pt x="3903" y="6227"/>
                    <a:pt x="4003" y="6393"/>
                  </a:cubicBezTo>
                  <a:cubicBezTo>
                    <a:pt x="4029" y="6397"/>
                    <a:pt x="4057" y="6398"/>
                    <a:pt x="4087" y="6398"/>
                  </a:cubicBezTo>
                  <a:cubicBezTo>
                    <a:pt x="4146" y="6398"/>
                    <a:pt x="4211" y="6393"/>
                    <a:pt x="4270" y="6393"/>
                  </a:cubicBezTo>
                  <a:cubicBezTo>
                    <a:pt x="4448" y="6393"/>
                    <a:pt x="4581" y="6438"/>
                    <a:pt x="4403" y="6794"/>
                  </a:cubicBezTo>
                  <a:cubicBezTo>
                    <a:pt x="4337" y="6961"/>
                    <a:pt x="4203" y="7094"/>
                    <a:pt x="4136" y="7261"/>
                  </a:cubicBezTo>
                  <a:cubicBezTo>
                    <a:pt x="4036" y="7394"/>
                    <a:pt x="4036" y="7494"/>
                    <a:pt x="4136" y="7628"/>
                  </a:cubicBezTo>
                  <a:cubicBezTo>
                    <a:pt x="4166" y="7701"/>
                    <a:pt x="4208" y="7729"/>
                    <a:pt x="4258" y="7729"/>
                  </a:cubicBezTo>
                  <a:cubicBezTo>
                    <a:pt x="4321" y="7729"/>
                    <a:pt x="4395" y="7684"/>
                    <a:pt x="4470" y="7628"/>
                  </a:cubicBezTo>
                  <a:cubicBezTo>
                    <a:pt x="4583" y="7563"/>
                    <a:pt x="4678" y="7536"/>
                    <a:pt x="4759" y="7536"/>
                  </a:cubicBezTo>
                  <a:cubicBezTo>
                    <a:pt x="5014" y="7536"/>
                    <a:pt x="5128" y="7808"/>
                    <a:pt x="5204" y="8061"/>
                  </a:cubicBezTo>
                  <a:cubicBezTo>
                    <a:pt x="5331" y="8444"/>
                    <a:pt x="5063" y="9100"/>
                    <a:pt x="4864" y="9100"/>
                  </a:cubicBezTo>
                  <a:cubicBezTo>
                    <a:pt x="4855" y="9100"/>
                    <a:pt x="4846" y="9098"/>
                    <a:pt x="4837" y="9095"/>
                  </a:cubicBezTo>
                  <a:cubicBezTo>
                    <a:pt x="4629" y="9039"/>
                    <a:pt x="4426" y="9014"/>
                    <a:pt x="4227" y="9014"/>
                  </a:cubicBezTo>
                  <a:cubicBezTo>
                    <a:pt x="3725" y="9014"/>
                    <a:pt x="3247" y="9171"/>
                    <a:pt x="2769" y="9362"/>
                  </a:cubicBezTo>
                  <a:cubicBezTo>
                    <a:pt x="2769" y="9362"/>
                    <a:pt x="2669" y="9229"/>
                    <a:pt x="2635" y="9195"/>
                  </a:cubicBezTo>
                  <a:cubicBezTo>
                    <a:pt x="2702" y="8895"/>
                    <a:pt x="3102" y="8962"/>
                    <a:pt x="3169" y="8728"/>
                  </a:cubicBezTo>
                  <a:cubicBezTo>
                    <a:pt x="3202" y="8562"/>
                    <a:pt x="3503" y="8528"/>
                    <a:pt x="3369" y="8295"/>
                  </a:cubicBezTo>
                  <a:cubicBezTo>
                    <a:pt x="3309" y="8175"/>
                    <a:pt x="3189" y="8115"/>
                    <a:pt x="3067" y="8115"/>
                  </a:cubicBezTo>
                  <a:cubicBezTo>
                    <a:pt x="2985" y="8115"/>
                    <a:pt x="2902" y="8141"/>
                    <a:pt x="2835" y="8195"/>
                  </a:cubicBezTo>
                  <a:cubicBezTo>
                    <a:pt x="2609" y="8355"/>
                    <a:pt x="2382" y="8419"/>
                    <a:pt x="2157" y="8419"/>
                  </a:cubicBezTo>
                  <a:cubicBezTo>
                    <a:pt x="1820" y="8419"/>
                    <a:pt x="1488" y="8275"/>
                    <a:pt x="1168" y="8095"/>
                  </a:cubicBezTo>
                  <a:cubicBezTo>
                    <a:pt x="1023" y="8011"/>
                    <a:pt x="910" y="7965"/>
                    <a:pt x="817" y="7965"/>
                  </a:cubicBezTo>
                  <a:cubicBezTo>
                    <a:pt x="652" y="7965"/>
                    <a:pt x="553" y="8108"/>
                    <a:pt x="467" y="8428"/>
                  </a:cubicBezTo>
                  <a:cubicBezTo>
                    <a:pt x="300" y="9162"/>
                    <a:pt x="200" y="9162"/>
                    <a:pt x="1034" y="9429"/>
                  </a:cubicBezTo>
                  <a:cubicBezTo>
                    <a:pt x="967" y="9729"/>
                    <a:pt x="334" y="9629"/>
                    <a:pt x="500" y="9963"/>
                  </a:cubicBezTo>
                  <a:cubicBezTo>
                    <a:pt x="834" y="10630"/>
                    <a:pt x="167" y="10763"/>
                    <a:pt x="0" y="11164"/>
                  </a:cubicBezTo>
                  <a:lnTo>
                    <a:pt x="200" y="11397"/>
                  </a:lnTo>
                  <a:lnTo>
                    <a:pt x="467" y="11397"/>
                  </a:lnTo>
                  <a:cubicBezTo>
                    <a:pt x="703" y="11260"/>
                    <a:pt x="961" y="10984"/>
                    <a:pt x="1195" y="10984"/>
                  </a:cubicBezTo>
                  <a:cubicBezTo>
                    <a:pt x="1359" y="10984"/>
                    <a:pt x="1511" y="11119"/>
                    <a:pt x="1635" y="11530"/>
                  </a:cubicBezTo>
                  <a:cubicBezTo>
                    <a:pt x="1648" y="11558"/>
                    <a:pt x="1685" y="11574"/>
                    <a:pt x="1726" y="11574"/>
                  </a:cubicBezTo>
                  <a:cubicBezTo>
                    <a:pt x="1783" y="11574"/>
                    <a:pt x="1849" y="11542"/>
                    <a:pt x="1868" y="11464"/>
                  </a:cubicBezTo>
                  <a:cubicBezTo>
                    <a:pt x="1918" y="11280"/>
                    <a:pt x="1960" y="11214"/>
                    <a:pt x="2027" y="11214"/>
                  </a:cubicBezTo>
                  <a:cubicBezTo>
                    <a:pt x="2093" y="11214"/>
                    <a:pt x="2185" y="11280"/>
                    <a:pt x="2335" y="11364"/>
                  </a:cubicBezTo>
                  <a:cubicBezTo>
                    <a:pt x="2651" y="11532"/>
                    <a:pt x="2979" y="11766"/>
                    <a:pt x="3329" y="11766"/>
                  </a:cubicBezTo>
                  <a:cubicBezTo>
                    <a:pt x="3535" y="11766"/>
                    <a:pt x="3748" y="11686"/>
                    <a:pt x="3970" y="11464"/>
                  </a:cubicBezTo>
                  <a:lnTo>
                    <a:pt x="4003" y="11430"/>
                  </a:lnTo>
                  <a:lnTo>
                    <a:pt x="4036" y="11530"/>
                  </a:lnTo>
                  <a:lnTo>
                    <a:pt x="3970" y="11530"/>
                  </a:lnTo>
                  <a:cubicBezTo>
                    <a:pt x="3803" y="12431"/>
                    <a:pt x="3936" y="12565"/>
                    <a:pt x="4537" y="12598"/>
                  </a:cubicBezTo>
                  <a:cubicBezTo>
                    <a:pt x="4553" y="12599"/>
                    <a:pt x="4569" y="12599"/>
                    <a:pt x="4584" y="12599"/>
                  </a:cubicBezTo>
                  <a:cubicBezTo>
                    <a:pt x="5241" y="12599"/>
                    <a:pt x="4612" y="11897"/>
                    <a:pt x="4970" y="11864"/>
                  </a:cubicBezTo>
                  <a:cubicBezTo>
                    <a:pt x="5009" y="11851"/>
                    <a:pt x="5041" y="11846"/>
                    <a:pt x="5068" y="11846"/>
                  </a:cubicBezTo>
                  <a:cubicBezTo>
                    <a:pt x="5184" y="11846"/>
                    <a:pt x="5217" y="11944"/>
                    <a:pt x="5271" y="11997"/>
                  </a:cubicBezTo>
                  <a:cubicBezTo>
                    <a:pt x="5328" y="12228"/>
                    <a:pt x="5411" y="12484"/>
                    <a:pt x="5605" y="12484"/>
                  </a:cubicBezTo>
                  <a:cubicBezTo>
                    <a:pt x="5635" y="12484"/>
                    <a:pt x="5668" y="12478"/>
                    <a:pt x="5704" y="12464"/>
                  </a:cubicBezTo>
                  <a:cubicBezTo>
                    <a:pt x="5971" y="12364"/>
                    <a:pt x="6104" y="12064"/>
                    <a:pt x="6004" y="11764"/>
                  </a:cubicBezTo>
                  <a:cubicBezTo>
                    <a:pt x="6004" y="11631"/>
                    <a:pt x="5938" y="11564"/>
                    <a:pt x="5871" y="11464"/>
                  </a:cubicBezTo>
                  <a:cubicBezTo>
                    <a:pt x="6171" y="11297"/>
                    <a:pt x="6038" y="10963"/>
                    <a:pt x="6171" y="10730"/>
                  </a:cubicBezTo>
                  <a:cubicBezTo>
                    <a:pt x="6256" y="10560"/>
                    <a:pt x="6389" y="10415"/>
                    <a:pt x="6569" y="10415"/>
                  </a:cubicBezTo>
                  <a:cubicBezTo>
                    <a:pt x="6602" y="10415"/>
                    <a:pt x="6636" y="10419"/>
                    <a:pt x="6672" y="10430"/>
                  </a:cubicBezTo>
                  <a:cubicBezTo>
                    <a:pt x="6938" y="10463"/>
                    <a:pt x="6838" y="10697"/>
                    <a:pt x="6805" y="10863"/>
                  </a:cubicBezTo>
                  <a:cubicBezTo>
                    <a:pt x="6705" y="11164"/>
                    <a:pt x="6805" y="11397"/>
                    <a:pt x="7172" y="11430"/>
                  </a:cubicBezTo>
                  <a:cubicBezTo>
                    <a:pt x="7305" y="10396"/>
                    <a:pt x="7272" y="9396"/>
                    <a:pt x="7205" y="8362"/>
                  </a:cubicBezTo>
                  <a:cubicBezTo>
                    <a:pt x="7172" y="6961"/>
                    <a:pt x="7505" y="5626"/>
                    <a:pt x="7372" y="4292"/>
                  </a:cubicBezTo>
                  <a:cubicBezTo>
                    <a:pt x="7339" y="3892"/>
                    <a:pt x="7439" y="3525"/>
                    <a:pt x="7472" y="3124"/>
                  </a:cubicBezTo>
                  <a:cubicBezTo>
                    <a:pt x="7539" y="2190"/>
                    <a:pt x="7672" y="1223"/>
                    <a:pt x="7272" y="289"/>
                  </a:cubicBezTo>
                  <a:cubicBezTo>
                    <a:pt x="7216" y="278"/>
                    <a:pt x="7158" y="274"/>
                    <a:pt x="7098" y="274"/>
                  </a:cubicBezTo>
                  <a:cubicBezTo>
                    <a:pt x="6977" y="274"/>
                    <a:pt x="6849" y="289"/>
                    <a:pt x="6722" y="289"/>
                  </a:cubicBezTo>
                  <a:cubicBezTo>
                    <a:pt x="6530" y="289"/>
                    <a:pt x="6338" y="256"/>
                    <a:pt x="6171" y="89"/>
                  </a:cubicBezTo>
                  <a:cubicBezTo>
                    <a:pt x="5904" y="89"/>
                    <a:pt x="5623" y="104"/>
                    <a:pt x="5346" y="104"/>
                  </a:cubicBezTo>
                  <a:cubicBezTo>
                    <a:pt x="5208" y="104"/>
                    <a:pt x="5070" y="100"/>
                    <a:pt x="4937" y="89"/>
                  </a:cubicBezTo>
                  <a:cubicBezTo>
                    <a:pt x="4675" y="69"/>
                    <a:pt x="4401" y="0"/>
                    <a:pt x="4137" y="0"/>
                  </a:cubicBezTo>
                  <a:close/>
                </a:path>
              </a:pathLst>
            </a:custGeom>
            <a:solidFill>
              <a:srgbClr val="89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42"/>
            <p:cNvSpPr/>
            <p:nvPr/>
          </p:nvSpPr>
          <p:spPr>
            <a:xfrm>
              <a:off x="4461700" y="2692650"/>
              <a:ext cx="144275" cy="141600"/>
            </a:xfrm>
            <a:custGeom>
              <a:avLst/>
              <a:gdLst/>
              <a:ahLst/>
              <a:cxnLst/>
              <a:rect l="l" t="t" r="r" b="b"/>
              <a:pathLst>
                <a:path w="5771" h="5664" extrusionOk="0">
                  <a:moveTo>
                    <a:pt x="3506" y="1"/>
                  </a:moveTo>
                  <a:cubicBezTo>
                    <a:pt x="3054" y="1"/>
                    <a:pt x="2555" y="215"/>
                    <a:pt x="2035" y="656"/>
                  </a:cubicBezTo>
                  <a:cubicBezTo>
                    <a:pt x="834" y="1657"/>
                    <a:pt x="367" y="3058"/>
                    <a:pt x="67" y="4559"/>
                  </a:cubicBezTo>
                  <a:cubicBezTo>
                    <a:pt x="0" y="4926"/>
                    <a:pt x="67" y="5360"/>
                    <a:pt x="567" y="5427"/>
                  </a:cubicBezTo>
                  <a:cubicBezTo>
                    <a:pt x="608" y="5432"/>
                    <a:pt x="646" y="5435"/>
                    <a:pt x="682" y="5435"/>
                  </a:cubicBezTo>
                  <a:cubicBezTo>
                    <a:pt x="1062" y="5435"/>
                    <a:pt x="1207" y="5125"/>
                    <a:pt x="1268" y="4759"/>
                  </a:cubicBezTo>
                  <a:cubicBezTo>
                    <a:pt x="1368" y="4192"/>
                    <a:pt x="1535" y="3592"/>
                    <a:pt x="1768" y="3058"/>
                  </a:cubicBezTo>
                  <a:cubicBezTo>
                    <a:pt x="2035" y="2524"/>
                    <a:pt x="2302" y="1991"/>
                    <a:pt x="2802" y="1590"/>
                  </a:cubicBezTo>
                  <a:cubicBezTo>
                    <a:pt x="3049" y="1384"/>
                    <a:pt x="3257" y="1280"/>
                    <a:pt x="3430" y="1280"/>
                  </a:cubicBezTo>
                  <a:cubicBezTo>
                    <a:pt x="3677" y="1280"/>
                    <a:pt x="3852" y="1492"/>
                    <a:pt x="3970" y="1924"/>
                  </a:cubicBezTo>
                  <a:cubicBezTo>
                    <a:pt x="4136" y="2491"/>
                    <a:pt x="4236" y="3091"/>
                    <a:pt x="4370" y="3692"/>
                  </a:cubicBezTo>
                  <a:cubicBezTo>
                    <a:pt x="4470" y="4159"/>
                    <a:pt x="4537" y="4659"/>
                    <a:pt x="4603" y="5160"/>
                  </a:cubicBezTo>
                  <a:cubicBezTo>
                    <a:pt x="4696" y="5469"/>
                    <a:pt x="4904" y="5664"/>
                    <a:pt x="5226" y="5664"/>
                  </a:cubicBezTo>
                  <a:cubicBezTo>
                    <a:pt x="5251" y="5664"/>
                    <a:pt x="5277" y="5662"/>
                    <a:pt x="5304" y="5660"/>
                  </a:cubicBezTo>
                  <a:cubicBezTo>
                    <a:pt x="5604" y="5593"/>
                    <a:pt x="5771" y="5360"/>
                    <a:pt x="5771" y="5026"/>
                  </a:cubicBezTo>
                  <a:lnTo>
                    <a:pt x="5771" y="4693"/>
                  </a:lnTo>
                  <a:cubicBezTo>
                    <a:pt x="5738" y="3892"/>
                    <a:pt x="5604" y="3091"/>
                    <a:pt x="5371" y="2358"/>
                  </a:cubicBezTo>
                  <a:cubicBezTo>
                    <a:pt x="5304" y="2057"/>
                    <a:pt x="5237" y="1757"/>
                    <a:pt x="5170" y="1524"/>
                  </a:cubicBezTo>
                  <a:cubicBezTo>
                    <a:pt x="4804" y="526"/>
                    <a:pt x="4214" y="1"/>
                    <a:pt x="3506" y="1"/>
                  </a:cubicBezTo>
                  <a:close/>
                </a:path>
              </a:pathLst>
            </a:custGeom>
            <a:solidFill>
              <a:srgbClr val="49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442"/>
            <p:cNvSpPr/>
            <p:nvPr/>
          </p:nvSpPr>
          <p:spPr>
            <a:xfrm>
              <a:off x="4240700" y="2849325"/>
              <a:ext cx="188500" cy="81925"/>
            </a:xfrm>
            <a:custGeom>
              <a:avLst/>
              <a:gdLst/>
              <a:ahLst/>
              <a:cxnLst/>
              <a:rect l="l" t="t" r="r" b="b"/>
              <a:pathLst>
                <a:path w="7540" h="3277" extrusionOk="0">
                  <a:moveTo>
                    <a:pt x="6874" y="1"/>
                  </a:moveTo>
                  <a:cubicBezTo>
                    <a:pt x="6709" y="1"/>
                    <a:pt x="6546" y="91"/>
                    <a:pt x="6372" y="227"/>
                  </a:cubicBezTo>
                  <a:cubicBezTo>
                    <a:pt x="6272" y="260"/>
                    <a:pt x="6205" y="327"/>
                    <a:pt x="6105" y="427"/>
                  </a:cubicBezTo>
                  <a:cubicBezTo>
                    <a:pt x="5020" y="1411"/>
                    <a:pt x="3802" y="1975"/>
                    <a:pt x="2421" y="1975"/>
                  </a:cubicBezTo>
                  <a:cubicBezTo>
                    <a:pt x="1976" y="1975"/>
                    <a:pt x="1514" y="1917"/>
                    <a:pt x="1035" y="1795"/>
                  </a:cubicBezTo>
                  <a:cubicBezTo>
                    <a:pt x="935" y="1775"/>
                    <a:pt x="835" y="1761"/>
                    <a:pt x="740" y="1761"/>
                  </a:cubicBezTo>
                  <a:cubicBezTo>
                    <a:pt x="516" y="1761"/>
                    <a:pt x="318" y="1838"/>
                    <a:pt x="201" y="2095"/>
                  </a:cubicBezTo>
                  <a:cubicBezTo>
                    <a:pt x="0" y="2495"/>
                    <a:pt x="267" y="2762"/>
                    <a:pt x="568" y="2962"/>
                  </a:cubicBezTo>
                  <a:cubicBezTo>
                    <a:pt x="948" y="3216"/>
                    <a:pt x="1386" y="3277"/>
                    <a:pt x="1794" y="3277"/>
                  </a:cubicBezTo>
                  <a:cubicBezTo>
                    <a:pt x="1922" y="3277"/>
                    <a:pt x="2048" y="3270"/>
                    <a:pt x="2169" y="3262"/>
                  </a:cubicBezTo>
                  <a:cubicBezTo>
                    <a:pt x="3336" y="3262"/>
                    <a:pt x="4337" y="2929"/>
                    <a:pt x="5371" y="2562"/>
                  </a:cubicBezTo>
                  <a:cubicBezTo>
                    <a:pt x="6071" y="2228"/>
                    <a:pt x="6705" y="1728"/>
                    <a:pt x="7206" y="1128"/>
                  </a:cubicBezTo>
                  <a:cubicBezTo>
                    <a:pt x="7439" y="827"/>
                    <a:pt x="7539" y="460"/>
                    <a:pt x="7239" y="160"/>
                  </a:cubicBezTo>
                  <a:cubicBezTo>
                    <a:pt x="7113" y="48"/>
                    <a:pt x="6993" y="1"/>
                    <a:pt x="6874" y="1"/>
                  </a:cubicBezTo>
                  <a:close/>
                </a:path>
              </a:pathLst>
            </a:custGeom>
            <a:solidFill>
              <a:srgbClr val="49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442"/>
            <p:cNvSpPr/>
            <p:nvPr/>
          </p:nvSpPr>
          <p:spPr>
            <a:xfrm>
              <a:off x="4476700" y="2571300"/>
              <a:ext cx="40900" cy="26025"/>
            </a:xfrm>
            <a:custGeom>
              <a:avLst/>
              <a:gdLst/>
              <a:ahLst/>
              <a:cxnLst/>
              <a:rect l="l" t="t" r="r" b="b"/>
              <a:pathLst>
                <a:path w="1636" h="1041" extrusionOk="0">
                  <a:moveTo>
                    <a:pt x="1007" y="0"/>
                  </a:moveTo>
                  <a:cubicBezTo>
                    <a:pt x="690" y="0"/>
                    <a:pt x="388" y="32"/>
                    <a:pt x="134" y="240"/>
                  </a:cubicBezTo>
                  <a:cubicBezTo>
                    <a:pt x="1" y="407"/>
                    <a:pt x="1" y="540"/>
                    <a:pt x="134" y="607"/>
                  </a:cubicBezTo>
                  <a:cubicBezTo>
                    <a:pt x="167" y="707"/>
                    <a:pt x="267" y="740"/>
                    <a:pt x="334" y="840"/>
                  </a:cubicBezTo>
                  <a:cubicBezTo>
                    <a:pt x="451" y="940"/>
                    <a:pt x="576" y="940"/>
                    <a:pt x="693" y="940"/>
                  </a:cubicBezTo>
                  <a:cubicBezTo>
                    <a:pt x="809" y="940"/>
                    <a:pt x="918" y="940"/>
                    <a:pt x="1001" y="1041"/>
                  </a:cubicBezTo>
                  <a:lnTo>
                    <a:pt x="1435" y="1041"/>
                  </a:lnTo>
                  <a:cubicBezTo>
                    <a:pt x="1502" y="1007"/>
                    <a:pt x="1568" y="907"/>
                    <a:pt x="1635" y="840"/>
                  </a:cubicBezTo>
                  <a:lnTo>
                    <a:pt x="1635" y="207"/>
                  </a:lnTo>
                  <a:lnTo>
                    <a:pt x="1435" y="6"/>
                  </a:lnTo>
                  <a:cubicBezTo>
                    <a:pt x="1291" y="6"/>
                    <a:pt x="1148" y="0"/>
                    <a:pt x="1007" y="0"/>
                  </a:cubicBezTo>
                  <a:close/>
                </a:path>
              </a:pathLst>
            </a:custGeom>
            <a:solidFill>
              <a:srgbClr val="D5CA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42"/>
            <p:cNvSpPr/>
            <p:nvPr/>
          </p:nvSpPr>
          <p:spPr>
            <a:xfrm>
              <a:off x="4450025" y="2635650"/>
              <a:ext cx="34200" cy="21725"/>
            </a:xfrm>
            <a:custGeom>
              <a:avLst/>
              <a:gdLst/>
              <a:ahLst/>
              <a:cxnLst/>
              <a:rect l="l" t="t" r="r" b="b"/>
              <a:pathLst>
                <a:path w="1368" h="869" extrusionOk="0">
                  <a:moveTo>
                    <a:pt x="667" y="34"/>
                  </a:moveTo>
                  <a:cubicBezTo>
                    <a:pt x="400" y="101"/>
                    <a:pt x="33" y="1"/>
                    <a:pt x="0" y="368"/>
                  </a:cubicBezTo>
                  <a:cubicBezTo>
                    <a:pt x="0" y="768"/>
                    <a:pt x="334" y="868"/>
                    <a:pt x="667" y="868"/>
                  </a:cubicBezTo>
                  <a:cubicBezTo>
                    <a:pt x="1001" y="868"/>
                    <a:pt x="1368" y="868"/>
                    <a:pt x="1368" y="468"/>
                  </a:cubicBezTo>
                  <a:cubicBezTo>
                    <a:pt x="1368" y="34"/>
                    <a:pt x="1001" y="34"/>
                    <a:pt x="667" y="34"/>
                  </a:cubicBezTo>
                  <a:close/>
                </a:path>
              </a:pathLst>
            </a:custGeom>
            <a:solidFill>
              <a:srgbClr val="DBDE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42"/>
            <p:cNvSpPr/>
            <p:nvPr/>
          </p:nvSpPr>
          <p:spPr>
            <a:xfrm>
              <a:off x="4515050" y="3116000"/>
              <a:ext cx="71750" cy="26275"/>
            </a:xfrm>
            <a:custGeom>
              <a:avLst/>
              <a:gdLst/>
              <a:ahLst/>
              <a:cxnLst/>
              <a:rect l="l" t="t" r="r" b="b"/>
              <a:pathLst>
                <a:path w="2870" h="1051" extrusionOk="0">
                  <a:moveTo>
                    <a:pt x="1" y="1"/>
                  </a:moveTo>
                  <a:cubicBezTo>
                    <a:pt x="101" y="468"/>
                    <a:pt x="501" y="268"/>
                    <a:pt x="768" y="434"/>
                  </a:cubicBezTo>
                  <a:cubicBezTo>
                    <a:pt x="1068" y="635"/>
                    <a:pt x="1602" y="334"/>
                    <a:pt x="1635" y="935"/>
                  </a:cubicBezTo>
                  <a:cubicBezTo>
                    <a:pt x="1783" y="1017"/>
                    <a:pt x="1877" y="1051"/>
                    <a:pt x="1935" y="1051"/>
                  </a:cubicBezTo>
                  <a:cubicBezTo>
                    <a:pt x="2186" y="1051"/>
                    <a:pt x="1759" y="423"/>
                    <a:pt x="2029" y="423"/>
                  </a:cubicBezTo>
                  <a:cubicBezTo>
                    <a:pt x="2049" y="423"/>
                    <a:pt x="2074" y="427"/>
                    <a:pt x="2102" y="434"/>
                  </a:cubicBezTo>
                  <a:cubicBezTo>
                    <a:pt x="2136" y="446"/>
                    <a:pt x="2162" y="449"/>
                    <a:pt x="2184" y="449"/>
                  </a:cubicBezTo>
                  <a:cubicBezTo>
                    <a:pt x="2228" y="449"/>
                    <a:pt x="2258" y="434"/>
                    <a:pt x="2303" y="434"/>
                  </a:cubicBezTo>
                  <a:cubicBezTo>
                    <a:pt x="2536" y="401"/>
                    <a:pt x="2703" y="401"/>
                    <a:pt x="2870" y="401"/>
                  </a:cubicBezTo>
                  <a:cubicBezTo>
                    <a:pt x="1936" y="101"/>
                    <a:pt x="968" y="134"/>
                    <a:pt x="1" y="1"/>
                  </a:cubicBezTo>
                  <a:close/>
                </a:path>
              </a:pathLst>
            </a:custGeom>
            <a:solidFill>
              <a:srgbClr val="89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42"/>
            <p:cNvSpPr/>
            <p:nvPr/>
          </p:nvSpPr>
          <p:spPr>
            <a:xfrm>
              <a:off x="4485050" y="2593100"/>
              <a:ext cx="16700" cy="5100"/>
            </a:xfrm>
            <a:custGeom>
              <a:avLst/>
              <a:gdLst/>
              <a:ahLst/>
              <a:cxnLst/>
              <a:rect l="l" t="t" r="r" b="b"/>
              <a:pathLst>
                <a:path w="668" h="204" extrusionOk="0">
                  <a:moveTo>
                    <a:pt x="173" y="0"/>
                  </a:moveTo>
                  <a:cubicBezTo>
                    <a:pt x="117" y="0"/>
                    <a:pt x="59" y="2"/>
                    <a:pt x="0" y="2"/>
                  </a:cubicBezTo>
                  <a:cubicBezTo>
                    <a:pt x="130" y="183"/>
                    <a:pt x="320" y="204"/>
                    <a:pt x="508" y="204"/>
                  </a:cubicBezTo>
                  <a:cubicBezTo>
                    <a:pt x="562" y="204"/>
                    <a:pt x="615" y="202"/>
                    <a:pt x="667" y="202"/>
                  </a:cubicBezTo>
                  <a:cubicBezTo>
                    <a:pt x="538" y="20"/>
                    <a:pt x="367" y="0"/>
                    <a:pt x="173" y="0"/>
                  </a:cubicBezTo>
                  <a:close/>
                </a:path>
              </a:pathLst>
            </a:custGeom>
            <a:solidFill>
              <a:srgbClr val="DD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42"/>
            <p:cNvSpPr/>
            <p:nvPr/>
          </p:nvSpPr>
          <p:spPr>
            <a:xfrm>
              <a:off x="4475025" y="2577275"/>
              <a:ext cx="5025" cy="10875"/>
            </a:xfrm>
            <a:custGeom>
              <a:avLst/>
              <a:gdLst/>
              <a:ahLst/>
              <a:cxnLst/>
              <a:rect l="l" t="t" r="r" b="b"/>
              <a:pathLst>
                <a:path w="201" h="435" extrusionOk="0">
                  <a:moveTo>
                    <a:pt x="201" y="1"/>
                  </a:moveTo>
                  <a:cubicBezTo>
                    <a:pt x="1" y="168"/>
                    <a:pt x="1" y="301"/>
                    <a:pt x="201" y="435"/>
                  </a:cubicBezTo>
                  <a:lnTo>
                    <a:pt x="201" y="1"/>
                  </a:lnTo>
                  <a:close/>
                </a:path>
              </a:pathLst>
            </a:custGeom>
            <a:solidFill>
              <a:srgbClr val="DD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42"/>
            <p:cNvSpPr/>
            <p:nvPr/>
          </p:nvSpPr>
          <p:spPr>
            <a:xfrm>
              <a:off x="4512550" y="2593125"/>
              <a:ext cx="5050" cy="5025"/>
            </a:xfrm>
            <a:custGeom>
              <a:avLst/>
              <a:gdLst/>
              <a:ahLst/>
              <a:cxnLst/>
              <a:rect l="l" t="t" r="r" b="b"/>
              <a:pathLst>
                <a:path w="202" h="201" extrusionOk="0">
                  <a:moveTo>
                    <a:pt x="1" y="201"/>
                  </a:moveTo>
                  <a:cubicBezTo>
                    <a:pt x="68" y="134"/>
                    <a:pt x="134" y="34"/>
                    <a:pt x="201" y="1"/>
                  </a:cubicBezTo>
                  <a:cubicBezTo>
                    <a:pt x="134" y="34"/>
                    <a:pt x="68" y="134"/>
                    <a:pt x="1" y="201"/>
                  </a:cubicBezTo>
                  <a:close/>
                </a:path>
              </a:pathLst>
            </a:custGeom>
            <a:solidFill>
              <a:srgbClr val="DD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42"/>
            <p:cNvSpPr/>
            <p:nvPr/>
          </p:nvSpPr>
          <p:spPr>
            <a:xfrm>
              <a:off x="4480025" y="2588125"/>
              <a:ext cx="5050" cy="5025"/>
            </a:xfrm>
            <a:custGeom>
              <a:avLst/>
              <a:gdLst/>
              <a:ahLst/>
              <a:cxnLst/>
              <a:rect l="l" t="t" r="r" b="b"/>
              <a:pathLst>
                <a:path w="202" h="201" extrusionOk="0">
                  <a:moveTo>
                    <a:pt x="1" y="1"/>
                  </a:moveTo>
                  <a:lnTo>
                    <a:pt x="201" y="201"/>
                  </a:lnTo>
                  <a:cubicBezTo>
                    <a:pt x="168" y="101"/>
                    <a:pt x="101" y="67"/>
                    <a:pt x="1" y="1"/>
                  </a:cubicBezTo>
                  <a:close/>
                </a:path>
              </a:pathLst>
            </a:custGeom>
            <a:solidFill>
              <a:srgbClr val="DD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42"/>
            <p:cNvSpPr/>
            <p:nvPr/>
          </p:nvSpPr>
          <p:spPr>
            <a:xfrm>
              <a:off x="4512550" y="2571450"/>
              <a:ext cx="5050" cy="5025"/>
            </a:xfrm>
            <a:custGeom>
              <a:avLst/>
              <a:gdLst/>
              <a:ahLst/>
              <a:cxnLst/>
              <a:rect l="l" t="t" r="r" b="b"/>
              <a:pathLst>
                <a:path w="202" h="201" extrusionOk="0">
                  <a:moveTo>
                    <a:pt x="1" y="0"/>
                  </a:moveTo>
                  <a:lnTo>
                    <a:pt x="1" y="0"/>
                  </a:lnTo>
                  <a:cubicBezTo>
                    <a:pt x="34" y="67"/>
                    <a:pt x="134" y="167"/>
                    <a:pt x="201" y="201"/>
                  </a:cubicBezTo>
                  <a:lnTo>
                    <a:pt x="1" y="0"/>
                  </a:lnTo>
                  <a:close/>
                </a:path>
              </a:pathLst>
            </a:custGeom>
            <a:solidFill>
              <a:srgbClr val="DDED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42"/>
            <p:cNvSpPr/>
            <p:nvPr/>
          </p:nvSpPr>
          <p:spPr>
            <a:xfrm>
              <a:off x="4239025" y="2752200"/>
              <a:ext cx="20050" cy="20250"/>
            </a:xfrm>
            <a:custGeom>
              <a:avLst/>
              <a:gdLst/>
              <a:ahLst/>
              <a:cxnLst/>
              <a:rect l="l" t="t" r="r" b="b"/>
              <a:pathLst>
                <a:path w="802" h="810" extrusionOk="0">
                  <a:moveTo>
                    <a:pt x="435" y="0"/>
                  </a:moveTo>
                  <a:cubicBezTo>
                    <a:pt x="232" y="0"/>
                    <a:pt x="213" y="282"/>
                    <a:pt x="1" y="343"/>
                  </a:cubicBezTo>
                  <a:cubicBezTo>
                    <a:pt x="1" y="476"/>
                    <a:pt x="1" y="643"/>
                    <a:pt x="67" y="810"/>
                  </a:cubicBezTo>
                  <a:cubicBezTo>
                    <a:pt x="334" y="743"/>
                    <a:pt x="668" y="810"/>
                    <a:pt x="768" y="476"/>
                  </a:cubicBezTo>
                  <a:cubicBezTo>
                    <a:pt x="801" y="309"/>
                    <a:pt x="668" y="42"/>
                    <a:pt x="501" y="9"/>
                  </a:cubicBezTo>
                  <a:cubicBezTo>
                    <a:pt x="477" y="3"/>
                    <a:pt x="455" y="0"/>
                    <a:pt x="435" y="0"/>
                  </a:cubicBezTo>
                  <a:close/>
                </a:path>
              </a:pathLst>
            </a:custGeom>
            <a:solidFill>
              <a:srgbClr val="E2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42"/>
            <p:cNvSpPr/>
            <p:nvPr/>
          </p:nvSpPr>
          <p:spPr>
            <a:xfrm>
              <a:off x="4373300" y="2699050"/>
              <a:ext cx="6700" cy="6175"/>
            </a:xfrm>
            <a:custGeom>
              <a:avLst/>
              <a:gdLst/>
              <a:ahLst/>
              <a:cxnLst/>
              <a:rect l="l" t="t" r="r" b="b"/>
              <a:pathLst>
                <a:path w="268" h="247" extrusionOk="0">
                  <a:moveTo>
                    <a:pt x="134" y="0"/>
                  </a:moveTo>
                  <a:cubicBezTo>
                    <a:pt x="67" y="0"/>
                    <a:pt x="0" y="100"/>
                    <a:pt x="67" y="134"/>
                  </a:cubicBezTo>
                  <a:cubicBezTo>
                    <a:pt x="100" y="167"/>
                    <a:pt x="100" y="234"/>
                    <a:pt x="134" y="234"/>
                  </a:cubicBezTo>
                  <a:cubicBezTo>
                    <a:pt x="159" y="242"/>
                    <a:pt x="180" y="246"/>
                    <a:pt x="197" y="246"/>
                  </a:cubicBezTo>
                  <a:cubicBezTo>
                    <a:pt x="248" y="246"/>
                    <a:pt x="267" y="209"/>
                    <a:pt x="267" y="134"/>
                  </a:cubicBezTo>
                  <a:cubicBezTo>
                    <a:pt x="267" y="100"/>
                    <a:pt x="200" y="67"/>
                    <a:pt x="134" y="0"/>
                  </a:cubicBezTo>
                  <a:close/>
                </a:path>
              </a:pathLst>
            </a:custGeom>
            <a:solidFill>
              <a:srgbClr val="E2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42"/>
            <p:cNvSpPr/>
            <p:nvPr/>
          </p:nvSpPr>
          <p:spPr>
            <a:xfrm>
              <a:off x="4635150" y="2701550"/>
              <a:ext cx="11700" cy="9200"/>
            </a:xfrm>
            <a:custGeom>
              <a:avLst/>
              <a:gdLst/>
              <a:ahLst/>
              <a:cxnLst/>
              <a:rect l="l" t="t" r="r" b="b"/>
              <a:pathLst>
                <a:path w="468" h="368" extrusionOk="0">
                  <a:moveTo>
                    <a:pt x="301" y="0"/>
                  </a:moveTo>
                  <a:cubicBezTo>
                    <a:pt x="234" y="34"/>
                    <a:pt x="67" y="67"/>
                    <a:pt x="67" y="134"/>
                  </a:cubicBezTo>
                  <a:cubicBezTo>
                    <a:pt x="0" y="300"/>
                    <a:pt x="100" y="367"/>
                    <a:pt x="267" y="367"/>
                  </a:cubicBezTo>
                  <a:cubicBezTo>
                    <a:pt x="401" y="367"/>
                    <a:pt x="467" y="334"/>
                    <a:pt x="467" y="234"/>
                  </a:cubicBezTo>
                  <a:cubicBezTo>
                    <a:pt x="467" y="67"/>
                    <a:pt x="401" y="34"/>
                    <a:pt x="301" y="0"/>
                  </a:cubicBezTo>
                  <a:close/>
                </a:path>
              </a:pathLst>
            </a:custGeom>
            <a:solidFill>
              <a:srgbClr val="E2E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42"/>
            <p:cNvSpPr/>
            <p:nvPr/>
          </p:nvSpPr>
          <p:spPr>
            <a:xfrm>
              <a:off x="4445000" y="3430500"/>
              <a:ext cx="58400" cy="48300"/>
            </a:xfrm>
            <a:custGeom>
              <a:avLst/>
              <a:gdLst/>
              <a:ahLst/>
              <a:cxnLst/>
              <a:rect l="l" t="t" r="r" b="b"/>
              <a:pathLst>
                <a:path w="2336" h="1932" extrusionOk="0">
                  <a:moveTo>
                    <a:pt x="1696" y="1"/>
                  </a:moveTo>
                  <a:cubicBezTo>
                    <a:pt x="1599" y="1"/>
                    <a:pt x="1501" y="101"/>
                    <a:pt x="1402" y="397"/>
                  </a:cubicBezTo>
                  <a:cubicBezTo>
                    <a:pt x="1402" y="453"/>
                    <a:pt x="1378" y="474"/>
                    <a:pt x="1346" y="474"/>
                  </a:cubicBezTo>
                  <a:cubicBezTo>
                    <a:pt x="1301" y="474"/>
                    <a:pt x="1240" y="435"/>
                    <a:pt x="1202" y="397"/>
                  </a:cubicBezTo>
                  <a:cubicBezTo>
                    <a:pt x="973" y="217"/>
                    <a:pt x="825" y="126"/>
                    <a:pt x="713" y="126"/>
                  </a:cubicBezTo>
                  <a:cubicBezTo>
                    <a:pt x="596" y="126"/>
                    <a:pt x="520" y="226"/>
                    <a:pt x="435" y="430"/>
                  </a:cubicBezTo>
                  <a:cubicBezTo>
                    <a:pt x="335" y="697"/>
                    <a:pt x="368" y="964"/>
                    <a:pt x="1" y="1030"/>
                  </a:cubicBezTo>
                  <a:cubicBezTo>
                    <a:pt x="168" y="1264"/>
                    <a:pt x="435" y="1164"/>
                    <a:pt x="601" y="1297"/>
                  </a:cubicBezTo>
                  <a:cubicBezTo>
                    <a:pt x="868" y="1431"/>
                    <a:pt x="501" y="1764"/>
                    <a:pt x="768" y="1931"/>
                  </a:cubicBezTo>
                  <a:cubicBezTo>
                    <a:pt x="1068" y="1798"/>
                    <a:pt x="1269" y="1531"/>
                    <a:pt x="1602" y="1531"/>
                  </a:cubicBezTo>
                  <a:cubicBezTo>
                    <a:pt x="2036" y="1464"/>
                    <a:pt x="1869" y="1197"/>
                    <a:pt x="1902" y="964"/>
                  </a:cubicBezTo>
                  <a:cubicBezTo>
                    <a:pt x="1808" y="798"/>
                    <a:pt x="1831" y="733"/>
                    <a:pt x="1935" y="733"/>
                  </a:cubicBezTo>
                  <a:cubicBezTo>
                    <a:pt x="1978" y="733"/>
                    <a:pt x="2035" y="744"/>
                    <a:pt x="2102" y="764"/>
                  </a:cubicBezTo>
                  <a:lnTo>
                    <a:pt x="2336" y="764"/>
                  </a:lnTo>
                  <a:cubicBezTo>
                    <a:pt x="2269" y="664"/>
                    <a:pt x="2236" y="463"/>
                    <a:pt x="2169" y="397"/>
                  </a:cubicBezTo>
                  <a:cubicBezTo>
                    <a:pt x="2022" y="292"/>
                    <a:pt x="1862" y="1"/>
                    <a:pt x="1696" y="1"/>
                  </a:cubicBezTo>
                  <a:close/>
                </a:path>
              </a:pathLst>
            </a:custGeom>
            <a:solidFill>
              <a:srgbClr val="73C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42"/>
            <p:cNvSpPr/>
            <p:nvPr/>
          </p:nvSpPr>
          <p:spPr>
            <a:xfrm>
              <a:off x="4488375" y="3445250"/>
              <a:ext cx="10025" cy="8525"/>
            </a:xfrm>
            <a:custGeom>
              <a:avLst/>
              <a:gdLst/>
              <a:ahLst/>
              <a:cxnLst/>
              <a:rect l="l" t="t" r="r" b="b"/>
              <a:pathLst>
                <a:path w="401" h="341" extrusionOk="0">
                  <a:moveTo>
                    <a:pt x="216" y="1"/>
                  </a:moveTo>
                  <a:cubicBezTo>
                    <a:pt x="169" y="1"/>
                    <a:pt x="118" y="23"/>
                    <a:pt x="67" y="74"/>
                  </a:cubicBezTo>
                  <a:cubicBezTo>
                    <a:pt x="1" y="174"/>
                    <a:pt x="67" y="274"/>
                    <a:pt x="201" y="340"/>
                  </a:cubicBezTo>
                  <a:lnTo>
                    <a:pt x="401" y="140"/>
                  </a:lnTo>
                  <a:cubicBezTo>
                    <a:pt x="360" y="58"/>
                    <a:pt x="293" y="1"/>
                    <a:pt x="216" y="1"/>
                  </a:cubicBezTo>
                  <a:close/>
                </a:path>
              </a:pathLst>
            </a:custGeom>
            <a:solidFill>
              <a:srgbClr val="7DC8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42"/>
            <p:cNvSpPr/>
            <p:nvPr/>
          </p:nvSpPr>
          <p:spPr>
            <a:xfrm>
              <a:off x="4384125" y="3457075"/>
              <a:ext cx="8375" cy="4200"/>
            </a:xfrm>
            <a:custGeom>
              <a:avLst/>
              <a:gdLst/>
              <a:ahLst/>
              <a:cxnLst/>
              <a:rect l="l" t="t" r="r" b="b"/>
              <a:pathLst>
                <a:path w="335" h="168" extrusionOk="0">
                  <a:moveTo>
                    <a:pt x="334" y="1"/>
                  </a:moveTo>
                  <a:cubicBezTo>
                    <a:pt x="268" y="34"/>
                    <a:pt x="201" y="34"/>
                    <a:pt x="134" y="34"/>
                  </a:cubicBezTo>
                  <a:cubicBezTo>
                    <a:pt x="1" y="101"/>
                    <a:pt x="1" y="134"/>
                    <a:pt x="101" y="168"/>
                  </a:cubicBezTo>
                  <a:cubicBezTo>
                    <a:pt x="134" y="168"/>
                    <a:pt x="201" y="134"/>
                    <a:pt x="268" y="101"/>
                  </a:cubicBezTo>
                  <a:lnTo>
                    <a:pt x="334" y="1"/>
                  </a:lnTo>
                  <a:close/>
                </a:path>
              </a:pathLst>
            </a:custGeom>
            <a:solidFill>
              <a:srgbClr val="73C2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42"/>
            <p:cNvSpPr/>
            <p:nvPr/>
          </p:nvSpPr>
          <p:spPr>
            <a:xfrm>
              <a:off x="4679350" y="3422900"/>
              <a:ext cx="5850" cy="16700"/>
            </a:xfrm>
            <a:custGeom>
              <a:avLst/>
              <a:gdLst/>
              <a:ahLst/>
              <a:cxnLst/>
              <a:rect l="l" t="t" r="r" b="b"/>
              <a:pathLst>
                <a:path w="234" h="668" extrusionOk="0">
                  <a:moveTo>
                    <a:pt x="0" y="0"/>
                  </a:moveTo>
                  <a:cubicBezTo>
                    <a:pt x="34" y="200"/>
                    <a:pt x="34" y="400"/>
                    <a:pt x="0" y="667"/>
                  </a:cubicBezTo>
                  <a:cubicBezTo>
                    <a:pt x="234" y="501"/>
                    <a:pt x="200" y="234"/>
                    <a:pt x="200" y="0"/>
                  </a:cubicBezTo>
                  <a:close/>
                </a:path>
              </a:pathLst>
            </a:custGeom>
            <a:solidFill>
              <a:srgbClr val="7BC3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42"/>
            <p:cNvSpPr/>
            <p:nvPr/>
          </p:nvSpPr>
          <p:spPr>
            <a:xfrm>
              <a:off x="3233325" y="2504725"/>
              <a:ext cx="13350" cy="10875"/>
            </a:xfrm>
            <a:custGeom>
              <a:avLst/>
              <a:gdLst/>
              <a:ahLst/>
              <a:cxnLst/>
              <a:rect l="l" t="t" r="r" b="b"/>
              <a:pathLst>
                <a:path w="534" h="435" extrusionOk="0">
                  <a:moveTo>
                    <a:pt x="133" y="1"/>
                  </a:moveTo>
                  <a:cubicBezTo>
                    <a:pt x="200" y="168"/>
                    <a:pt x="0" y="401"/>
                    <a:pt x="334" y="435"/>
                  </a:cubicBezTo>
                  <a:cubicBezTo>
                    <a:pt x="367" y="435"/>
                    <a:pt x="467" y="368"/>
                    <a:pt x="467" y="334"/>
                  </a:cubicBezTo>
                  <a:cubicBezTo>
                    <a:pt x="534" y="34"/>
                    <a:pt x="334" y="34"/>
                    <a:pt x="133" y="1"/>
                  </a:cubicBezTo>
                  <a:close/>
                </a:path>
              </a:pathLst>
            </a:custGeom>
            <a:solidFill>
              <a:srgbClr val="FEB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42"/>
            <p:cNvSpPr/>
            <p:nvPr/>
          </p:nvSpPr>
          <p:spPr>
            <a:xfrm>
              <a:off x="3275850" y="2605650"/>
              <a:ext cx="7525" cy="15850"/>
            </a:xfrm>
            <a:custGeom>
              <a:avLst/>
              <a:gdLst/>
              <a:ahLst/>
              <a:cxnLst/>
              <a:rect l="l" t="t" r="r" b="b"/>
              <a:pathLst>
                <a:path w="301" h="634" extrusionOk="0">
                  <a:moveTo>
                    <a:pt x="67" y="0"/>
                  </a:moveTo>
                  <a:cubicBezTo>
                    <a:pt x="67" y="200"/>
                    <a:pt x="0" y="467"/>
                    <a:pt x="300" y="634"/>
                  </a:cubicBezTo>
                  <a:cubicBezTo>
                    <a:pt x="267" y="400"/>
                    <a:pt x="300" y="134"/>
                    <a:pt x="67" y="0"/>
                  </a:cubicBezTo>
                  <a:close/>
                </a:path>
              </a:pathLst>
            </a:custGeom>
            <a:solidFill>
              <a:srgbClr val="FFB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42"/>
            <p:cNvSpPr/>
            <p:nvPr/>
          </p:nvSpPr>
          <p:spPr>
            <a:xfrm>
              <a:off x="3280025" y="2626500"/>
              <a:ext cx="7525" cy="4400"/>
            </a:xfrm>
            <a:custGeom>
              <a:avLst/>
              <a:gdLst/>
              <a:ahLst/>
              <a:cxnLst/>
              <a:rect l="l" t="t" r="r" b="b"/>
              <a:pathLst>
                <a:path w="301" h="176" extrusionOk="0">
                  <a:moveTo>
                    <a:pt x="100" y="0"/>
                  </a:moveTo>
                  <a:cubicBezTo>
                    <a:pt x="100" y="33"/>
                    <a:pt x="67" y="67"/>
                    <a:pt x="0" y="167"/>
                  </a:cubicBezTo>
                  <a:cubicBezTo>
                    <a:pt x="29" y="173"/>
                    <a:pt x="55" y="175"/>
                    <a:pt x="80" y="175"/>
                  </a:cubicBezTo>
                  <a:cubicBezTo>
                    <a:pt x="199" y="175"/>
                    <a:pt x="273" y="111"/>
                    <a:pt x="300" y="0"/>
                  </a:cubicBezTo>
                  <a:close/>
                </a:path>
              </a:pathLst>
            </a:custGeom>
            <a:solidFill>
              <a:srgbClr val="FFB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42"/>
            <p:cNvSpPr/>
            <p:nvPr/>
          </p:nvSpPr>
          <p:spPr>
            <a:xfrm>
              <a:off x="3267500" y="2860000"/>
              <a:ext cx="3375" cy="1675"/>
            </a:xfrm>
            <a:custGeom>
              <a:avLst/>
              <a:gdLst/>
              <a:ahLst/>
              <a:cxnLst/>
              <a:rect l="l" t="t" r="r" b="b"/>
              <a:pathLst>
                <a:path w="135" h="67" extrusionOk="0">
                  <a:moveTo>
                    <a:pt x="67" y="0"/>
                  </a:moveTo>
                  <a:cubicBezTo>
                    <a:pt x="67" y="0"/>
                    <a:pt x="1" y="33"/>
                    <a:pt x="1" y="67"/>
                  </a:cubicBezTo>
                  <a:cubicBezTo>
                    <a:pt x="101" y="33"/>
                    <a:pt x="134" y="0"/>
                    <a:pt x="67" y="0"/>
                  </a:cubicBezTo>
                  <a:close/>
                </a:path>
              </a:pathLst>
            </a:custGeom>
            <a:solidFill>
              <a:srgbClr val="FFA7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42"/>
            <p:cNvSpPr/>
            <p:nvPr/>
          </p:nvSpPr>
          <p:spPr>
            <a:xfrm>
              <a:off x="3291700" y="2679850"/>
              <a:ext cx="3350" cy="1700"/>
            </a:xfrm>
            <a:custGeom>
              <a:avLst/>
              <a:gdLst/>
              <a:ahLst/>
              <a:cxnLst/>
              <a:rect l="l" t="t" r="r" b="b"/>
              <a:pathLst>
                <a:path w="134" h="68" extrusionOk="0">
                  <a:moveTo>
                    <a:pt x="133" y="1"/>
                  </a:moveTo>
                  <a:lnTo>
                    <a:pt x="133" y="1"/>
                  </a:lnTo>
                  <a:cubicBezTo>
                    <a:pt x="33" y="34"/>
                    <a:pt x="0" y="68"/>
                    <a:pt x="100" y="68"/>
                  </a:cubicBezTo>
                  <a:cubicBezTo>
                    <a:pt x="100" y="68"/>
                    <a:pt x="133" y="34"/>
                    <a:pt x="133" y="1"/>
                  </a:cubicBezTo>
                  <a:close/>
                </a:path>
              </a:pathLst>
            </a:custGeom>
            <a:solidFill>
              <a:srgbClr val="FFB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42"/>
            <p:cNvSpPr/>
            <p:nvPr/>
          </p:nvSpPr>
          <p:spPr>
            <a:xfrm>
              <a:off x="3286675" y="2583950"/>
              <a:ext cx="5050" cy="5025"/>
            </a:xfrm>
            <a:custGeom>
              <a:avLst/>
              <a:gdLst/>
              <a:ahLst/>
              <a:cxnLst/>
              <a:rect l="l" t="t" r="r" b="b"/>
              <a:pathLst>
                <a:path w="202" h="201" extrusionOk="0">
                  <a:moveTo>
                    <a:pt x="1" y="1"/>
                  </a:moveTo>
                  <a:lnTo>
                    <a:pt x="1" y="1"/>
                  </a:lnTo>
                  <a:cubicBezTo>
                    <a:pt x="68" y="68"/>
                    <a:pt x="168" y="101"/>
                    <a:pt x="201" y="201"/>
                  </a:cubicBezTo>
                  <a:cubicBezTo>
                    <a:pt x="168" y="101"/>
                    <a:pt x="68" y="34"/>
                    <a:pt x="1" y="1"/>
                  </a:cubicBezTo>
                  <a:close/>
                </a:path>
              </a:pathLst>
            </a:custGeom>
            <a:solidFill>
              <a:srgbClr val="FFB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42"/>
            <p:cNvSpPr/>
            <p:nvPr/>
          </p:nvSpPr>
          <p:spPr>
            <a:xfrm>
              <a:off x="3340900" y="2880000"/>
              <a:ext cx="1675" cy="1700"/>
            </a:xfrm>
            <a:custGeom>
              <a:avLst/>
              <a:gdLst/>
              <a:ahLst/>
              <a:cxnLst/>
              <a:rect l="l" t="t" r="r" b="b"/>
              <a:pathLst>
                <a:path w="67" h="68" extrusionOk="0">
                  <a:moveTo>
                    <a:pt x="33" y="1"/>
                  </a:moveTo>
                  <a:lnTo>
                    <a:pt x="0" y="34"/>
                  </a:lnTo>
                  <a:lnTo>
                    <a:pt x="67" y="67"/>
                  </a:lnTo>
                  <a:lnTo>
                    <a:pt x="33" y="1"/>
                  </a:lnTo>
                  <a:close/>
                </a:path>
              </a:pathLst>
            </a:custGeom>
            <a:solidFill>
              <a:srgbClr val="FFB1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42"/>
            <p:cNvSpPr/>
            <p:nvPr/>
          </p:nvSpPr>
          <p:spPr>
            <a:xfrm>
              <a:off x="4800275" y="3315325"/>
              <a:ext cx="5025" cy="7525"/>
            </a:xfrm>
            <a:custGeom>
              <a:avLst/>
              <a:gdLst/>
              <a:ahLst/>
              <a:cxnLst/>
              <a:rect l="l" t="t" r="r" b="b"/>
              <a:pathLst>
                <a:path w="201" h="301" extrusionOk="0">
                  <a:moveTo>
                    <a:pt x="134" y="0"/>
                  </a:moveTo>
                  <a:cubicBezTo>
                    <a:pt x="0" y="33"/>
                    <a:pt x="0" y="100"/>
                    <a:pt x="33" y="167"/>
                  </a:cubicBezTo>
                  <a:cubicBezTo>
                    <a:pt x="134" y="200"/>
                    <a:pt x="167" y="267"/>
                    <a:pt x="200" y="300"/>
                  </a:cubicBezTo>
                  <a:cubicBezTo>
                    <a:pt x="167" y="200"/>
                    <a:pt x="167" y="167"/>
                    <a:pt x="167" y="100"/>
                  </a:cubicBezTo>
                  <a:cubicBezTo>
                    <a:pt x="167" y="33"/>
                    <a:pt x="134" y="0"/>
                    <a:pt x="134" y="0"/>
                  </a:cubicBezTo>
                  <a:close/>
                </a:path>
              </a:pathLst>
            </a:custGeom>
            <a:solidFill>
              <a:srgbClr val="82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42"/>
            <p:cNvSpPr/>
            <p:nvPr/>
          </p:nvSpPr>
          <p:spPr>
            <a:xfrm>
              <a:off x="4762750" y="3368675"/>
              <a:ext cx="3350" cy="3375"/>
            </a:xfrm>
            <a:custGeom>
              <a:avLst/>
              <a:gdLst/>
              <a:ahLst/>
              <a:cxnLst/>
              <a:rect l="l" t="t" r="r" b="b"/>
              <a:pathLst>
                <a:path w="134" h="135" extrusionOk="0">
                  <a:moveTo>
                    <a:pt x="67" y="1"/>
                  </a:moveTo>
                  <a:cubicBezTo>
                    <a:pt x="33" y="1"/>
                    <a:pt x="0" y="1"/>
                    <a:pt x="0" y="34"/>
                  </a:cubicBezTo>
                  <a:cubicBezTo>
                    <a:pt x="0" y="34"/>
                    <a:pt x="33" y="68"/>
                    <a:pt x="33" y="134"/>
                  </a:cubicBezTo>
                  <a:cubicBezTo>
                    <a:pt x="67" y="134"/>
                    <a:pt x="67" y="68"/>
                    <a:pt x="133" y="68"/>
                  </a:cubicBezTo>
                  <a:cubicBezTo>
                    <a:pt x="133" y="68"/>
                    <a:pt x="67" y="34"/>
                    <a:pt x="67" y="1"/>
                  </a:cubicBezTo>
                  <a:close/>
                </a:path>
              </a:pathLst>
            </a:custGeom>
            <a:solidFill>
              <a:srgbClr val="82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42"/>
            <p:cNvSpPr/>
            <p:nvPr/>
          </p:nvSpPr>
          <p:spPr>
            <a:xfrm>
              <a:off x="4847800" y="3314475"/>
              <a:ext cx="7525" cy="7300"/>
            </a:xfrm>
            <a:custGeom>
              <a:avLst/>
              <a:gdLst/>
              <a:ahLst/>
              <a:cxnLst/>
              <a:rect l="l" t="t" r="r" b="b"/>
              <a:pathLst>
                <a:path w="301" h="292" extrusionOk="0">
                  <a:moveTo>
                    <a:pt x="101" y="1"/>
                  </a:moveTo>
                  <a:cubicBezTo>
                    <a:pt x="101" y="67"/>
                    <a:pt x="0" y="101"/>
                    <a:pt x="0" y="168"/>
                  </a:cubicBezTo>
                  <a:cubicBezTo>
                    <a:pt x="0" y="264"/>
                    <a:pt x="29" y="292"/>
                    <a:pt x="67" y="292"/>
                  </a:cubicBezTo>
                  <a:cubicBezTo>
                    <a:pt x="121" y="292"/>
                    <a:pt x="195" y="234"/>
                    <a:pt x="234" y="234"/>
                  </a:cubicBezTo>
                  <a:cubicBezTo>
                    <a:pt x="301" y="234"/>
                    <a:pt x="301" y="168"/>
                    <a:pt x="267" y="67"/>
                  </a:cubicBezTo>
                  <a:cubicBezTo>
                    <a:pt x="234" y="34"/>
                    <a:pt x="134" y="34"/>
                    <a:pt x="101" y="1"/>
                  </a:cubicBezTo>
                  <a:close/>
                </a:path>
              </a:pathLst>
            </a:custGeom>
            <a:solidFill>
              <a:srgbClr val="82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442"/>
            <p:cNvSpPr/>
            <p:nvPr/>
          </p:nvSpPr>
          <p:spPr>
            <a:xfrm>
              <a:off x="2913075" y="1328450"/>
              <a:ext cx="2525" cy="2125"/>
            </a:xfrm>
            <a:custGeom>
              <a:avLst/>
              <a:gdLst/>
              <a:ahLst/>
              <a:cxnLst/>
              <a:rect l="l" t="t" r="r" b="b"/>
              <a:pathLst>
                <a:path w="101" h="85" extrusionOk="0">
                  <a:moveTo>
                    <a:pt x="23" y="1"/>
                  </a:moveTo>
                  <a:cubicBezTo>
                    <a:pt x="10" y="1"/>
                    <a:pt x="1" y="15"/>
                    <a:pt x="1" y="52"/>
                  </a:cubicBezTo>
                  <a:cubicBezTo>
                    <a:pt x="1" y="52"/>
                    <a:pt x="68" y="85"/>
                    <a:pt x="101" y="85"/>
                  </a:cubicBezTo>
                  <a:cubicBezTo>
                    <a:pt x="80" y="43"/>
                    <a:pt x="45" y="1"/>
                    <a:pt x="23" y="1"/>
                  </a:cubicBezTo>
                  <a:close/>
                </a:path>
              </a:pathLst>
            </a:custGeom>
            <a:solidFill>
              <a:srgbClr val="FF91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442"/>
            <p:cNvSpPr/>
            <p:nvPr/>
          </p:nvSpPr>
          <p:spPr>
            <a:xfrm>
              <a:off x="2717100" y="2726550"/>
              <a:ext cx="10050" cy="11700"/>
            </a:xfrm>
            <a:custGeom>
              <a:avLst/>
              <a:gdLst/>
              <a:ahLst/>
              <a:cxnLst/>
              <a:rect l="l" t="t" r="r" b="b"/>
              <a:pathLst>
                <a:path w="402" h="468" extrusionOk="0">
                  <a:moveTo>
                    <a:pt x="1" y="1"/>
                  </a:moveTo>
                  <a:cubicBezTo>
                    <a:pt x="68" y="68"/>
                    <a:pt x="68" y="168"/>
                    <a:pt x="68" y="168"/>
                  </a:cubicBezTo>
                  <a:cubicBezTo>
                    <a:pt x="68" y="268"/>
                    <a:pt x="1" y="468"/>
                    <a:pt x="234" y="468"/>
                  </a:cubicBezTo>
                  <a:cubicBezTo>
                    <a:pt x="268" y="468"/>
                    <a:pt x="301" y="468"/>
                    <a:pt x="301" y="401"/>
                  </a:cubicBezTo>
                  <a:cubicBezTo>
                    <a:pt x="401" y="234"/>
                    <a:pt x="301" y="168"/>
                    <a:pt x="168" y="68"/>
                  </a:cubicBezTo>
                  <a:cubicBezTo>
                    <a:pt x="134" y="34"/>
                    <a:pt x="68" y="34"/>
                    <a:pt x="1" y="1"/>
                  </a:cubicBezTo>
                  <a:close/>
                </a:path>
              </a:pathLst>
            </a:custGeom>
            <a:solidFill>
              <a:srgbClr val="FFB6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442"/>
            <p:cNvSpPr/>
            <p:nvPr/>
          </p:nvSpPr>
          <p:spPr>
            <a:xfrm>
              <a:off x="4509225" y="3187900"/>
              <a:ext cx="10025" cy="8050"/>
            </a:xfrm>
            <a:custGeom>
              <a:avLst/>
              <a:gdLst/>
              <a:ahLst/>
              <a:cxnLst/>
              <a:rect l="l" t="t" r="r" b="b"/>
              <a:pathLst>
                <a:path w="401" h="322" extrusionOk="0">
                  <a:moveTo>
                    <a:pt x="161" y="1"/>
                  </a:moveTo>
                  <a:cubicBezTo>
                    <a:pt x="116" y="1"/>
                    <a:pt x="49" y="63"/>
                    <a:pt x="0" y="160"/>
                  </a:cubicBezTo>
                  <a:lnTo>
                    <a:pt x="267" y="294"/>
                  </a:lnTo>
                  <a:cubicBezTo>
                    <a:pt x="287" y="313"/>
                    <a:pt x="306" y="321"/>
                    <a:pt x="324" y="321"/>
                  </a:cubicBezTo>
                  <a:cubicBezTo>
                    <a:pt x="367" y="321"/>
                    <a:pt x="401" y="274"/>
                    <a:pt x="401" y="227"/>
                  </a:cubicBezTo>
                  <a:cubicBezTo>
                    <a:pt x="367" y="127"/>
                    <a:pt x="301" y="60"/>
                    <a:pt x="201" y="27"/>
                  </a:cubicBezTo>
                  <a:cubicBezTo>
                    <a:pt x="192" y="9"/>
                    <a:pt x="178" y="1"/>
                    <a:pt x="161" y="1"/>
                  </a:cubicBezTo>
                  <a:close/>
                </a:path>
              </a:pathLst>
            </a:custGeom>
            <a:solidFill>
              <a:srgbClr val="89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42"/>
            <p:cNvSpPr/>
            <p:nvPr/>
          </p:nvSpPr>
          <p:spPr>
            <a:xfrm>
              <a:off x="4520900" y="3202525"/>
              <a:ext cx="9200" cy="7225"/>
            </a:xfrm>
            <a:custGeom>
              <a:avLst/>
              <a:gdLst/>
              <a:ahLst/>
              <a:cxnLst/>
              <a:rect l="l" t="t" r="r" b="b"/>
              <a:pathLst>
                <a:path w="368" h="289" extrusionOk="0">
                  <a:moveTo>
                    <a:pt x="187" y="0"/>
                  </a:moveTo>
                  <a:cubicBezTo>
                    <a:pt x="169" y="0"/>
                    <a:pt x="152" y="3"/>
                    <a:pt x="134" y="9"/>
                  </a:cubicBezTo>
                  <a:cubicBezTo>
                    <a:pt x="34" y="42"/>
                    <a:pt x="0" y="142"/>
                    <a:pt x="0" y="176"/>
                  </a:cubicBezTo>
                  <a:cubicBezTo>
                    <a:pt x="0" y="251"/>
                    <a:pt x="38" y="288"/>
                    <a:pt x="99" y="288"/>
                  </a:cubicBezTo>
                  <a:cubicBezTo>
                    <a:pt x="119" y="288"/>
                    <a:pt x="142" y="284"/>
                    <a:pt x="167" y="276"/>
                  </a:cubicBezTo>
                  <a:cubicBezTo>
                    <a:pt x="201" y="276"/>
                    <a:pt x="301" y="209"/>
                    <a:pt x="367" y="142"/>
                  </a:cubicBezTo>
                  <a:cubicBezTo>
                    <a:pt x="340" y="60"/>
                    <a:pt x="267" y="0"/>
                    <a:pt x="187" y="0"/>
                  </a:cubicBezTo>
                  <a:close/>
                </a:path>
              </a:pathLst>
            </a:custGeom>
            <a:solidFill>
              <a:srgbClr val="89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42"/>
            <p:cNvSpPr/>
            <p:nvPr/>
          </p:nvSpPr>
          <p:spPr>
            <a:xfrm>
              <a:off x="4558425" y="3169375"/>
              <a:ext cx="1700" cy="1700"/>
            </a:xfrm>
            <a:custGeom>
              <a:avLst/>
              <a:gdLst/>
              <a:ahLst/>
              <a:cxnLst/>
              <a:rect l="l" t="t" r="r" b="b"/>
              <a:pathLst>
                <a:path w="68" h="68" extrusionOk="0">
                  <a:moveTo>
                    <a:pt x="67" y="1"/>
                  </a:moveTo>
                  <a:lnTo>
                    <a:pt x="1" y="34"/>
                  </a:lnTo>
                  <a:lnTo>
                    <a:pt x="34" y="67"/>
                  </a:lnTo>
                  <a:lnTo>
                    <a:pt x="67" y="1"/>
                  </a:lnTo>
                  <a:close/>
                </a:path>
              </a:pathLst>
            </a:custGeom>
            <a:solidFill>
              <a:srgbClr val="89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42"/>
            <p:cNvSpPr/>
            <p:nvPr/>
          </p:nvSpPr>
          <p:spPr>
            <a:xfrm>
              <a:off x="4560100" y="3166050"/>
              <a:ext cx="2525" cy="3350"/>
            </a:xfrm>
            <a:custGeom>
              <a:avLst/>
              <a:gdLst/>
              <a:ahLst/>
              <a:cxnLst/>
              <a:rect l="l" t="t" r="r" b="b"/>
              <a:pathLst>
                <a:path w="101" h="134" extrusionOk="0">
                  <a:moveTo>
                    <a:pt x="34" y="0"/>
                  </a:moveTo>
                  <a:lnTo>
                    <a:pt x="0" y="134"/>
                  </a:lnTo>
                  <a:lnTo>
                    <a:pt x="0" y="134"/>
                  </a:lnTo>
                  <a:lnTo>
                    <a:pt x="100" y="67"/>
                  </a:lnTo>
                  <a:lnTo>
                    <a:pt x="34" y="0"/>
                  </a:lnTo>
                  <a:close/>
                </a:path>
              </a:pathLst>
            </a:custGeom>
            <a:solidFill>
              <a:srgbClr val="89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42"/>
            <p:cNvSpPr/>
            <p:nvPr/>
          </p:nvSpPr>
          <p:spPr>
            <a:xfrm>
              <a:off x="4593450" y="3281125"/>
              <a:ext cx="2525" cy="1700"/>
            </a:xfrm>
            <a:custGeom>
              <a:avLst/>
              <a:gdLst/>
              <a:ahLst/>
              <a:cxnLst/>
              <a:rect l="l" t="t" r="r" b="b"/>
              <a:pathLst>
                <a:path w="101" h="68" extrusionOk="0">
                  <a:moveTo>
                    <a:pt x="101" y="0"/>
                  </a:moveTo>
                  <a:lnTo>
                    <a:pt x="1" y="34"/>
                  </a:lnTo>
                  <a:lnTo>
                    <a:pt x="67" y="67"/>
                  </a:lnTo>
                  <a:lnTo>
                    <a:pt x="101" y="0"/>
                  </a:lnTo>
                  <a:close/>
                </a:path>
              </a:pathLst>
            </a:custGeom>
            <a:solidFill>
              <a:srgbClr val="89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442"/>
            <p:cNvSpPr/>
            <p:nvPr/>
          </p:nvSpPr>
          <p:spPr>
            <a:xfrm>
              <a:off x="4428325" y="3344500"/>
              <a:ext cx="14200" cy="16700"/>
            </a:xfrm>
            <a:custGeom>
              <a:avLst/>
              <a:gdLst/>
              <a:ahLst/>
              <a:cxnLst/>
              <a:rect l="l" t="t" r="r" b="b"/>
              <a:pathLst>
                <a:path w="568" h="668" extrusionOk="0">
                  <a:moveTo>
                    <a:pt x="268" y="1"/>
                  </a:moveTo>
                  <a:cubicBezTo>
                    <a:pt x="201" y="1"/>
                    <a:pt x="34" y="101"/>
                    <a:pt x="34" y="134"/>
                  </a:cubicBezTo>
                  <a:cubicBezTo>
                    <a:pt x="1" y="434"/>
                    <a:pt x="268" y="468"/>
                    <a:pt x="501" y="668"/>
                  </a:cubicBezTo>
                  <a:cubicBezTo>
                    <a:pt x="568" y="334"/>
                    <a:pt x="568" y="101"/>
                    <a:pt x="268" y="1"/>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442"/>
            <p:cNvSpPr/>
            <p:nvPr/>
          </p:nvSpPr>
          <p:spPr>
            <a:xfrm>
              <a:off x="4495875" y="3412675"/>
              <a:ext cx="4200" cy="2725"/>
            </a:xfrm>
            <a:custGeom>
              <a:avLst/>
              <a:gdLst/>
              <a:ahLst/>
              <a:cxnLst/>
              <a:rect l="l" t="t" r="r" b="b"/>
              <a:pathLst>
                <a:path w="168" h="109" extrusionOk="0">
                  <a:moveTo>
                    <a:pt x="72" y="1"/>
                  </a:moveTo>
                  <a:cubicBezTo>
                    <a:pt x="42" y="1"/>
                    <a:pt x="17" y="26"/>
                    <a:pt x="1" y="76"/>
                  </a:cubicBezTo>
                  <a:cubicBezTo>
                    <a:pt x="34" y="76"/>
                    <a:pt x="34" y="109"/>
                    <a:pt x="67" y="109"/>
                  </a:cubicBezTo>
                  <a:cubicBezTo>
                    <a:pt x="101" y="109"/>
                    <a:pt x="101" y="76"/>
                    <a:pt x="168" y="76"/>
                  </a:cubicBezTo>
                  <a:cubicBezTo>
                    <a:pt x="134" y="26"/>
                    <a:pt x="101" y="1"/>
                    <a:pt x="72" y="1"/>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442"/>
            <p:cNvSpPr/>
            <p:nvPr/>
          </p:nvSpPr>
          <p:spPr>
            <a:xfrm>
              <a:off x="4496725" y="3400375"/>
              <a:ext cx="5025" cy="5875"/>
            </a:xfrm>
            <a:custGeom>
              <a:avLst/>
              <a:gdLst/>
              <a:ahLst/>
              <a:cxnLst/>
              <a:rect l="l" t="t" r="r" b="b"/>
              <a:pathLst>
                <a:path w="201" h="235" extrusionOk="0">
                  <a:moveTo>
                    <a:pt x="0" y="1"/>
                  </a:moveTo>
                  <a:cubicBezTo>
                    <a:pt x="67" y="101"/>
                    <a:pt x="167" y="134"/>
                    <a:pt x="200" y="234"/>
                  </a:cubicBezTo>
                  <a:cubicBezTo>
                    <a:pt x="167" y="134"/>
                    <a:pt x="67" y="101"/>
                    <a:pt x="0" y="1"/>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442"/>
            <p:cNvSpPr/>
            <p:nvPr/>
          </p:nvSpPr>
          <p:spPr>
            <a:xfrm>
              <a:off x="4447525" y="3418725"/>
              <a:ext cx="2525" cy="1700"/>
            </a:xfrm>
            <a:custGeom>
              <a:avLst/>
              <a:gdLst/>
              <a:ahLst/>
              <a:cxnLst/>
              <a:rect l="l" t="t" r="r" b="b"/>
              <a:pathLst>
                <a:path w="101" h="68" extrusionOk="0">
                  <a:moveTo>
                    <a:pt x="100" y="0"/>
                  </a:moveTo>
                  <a:lnTo>
                    <a:pt x="0" y="34"/>
                  </a:lnTo>
                  <a:lnTo>
                    <a:pt x="67" y="67"/>
                  </a:lnTo>
                  <a:lnTo>
                    <a:pt x="100" y="0"/>
                  </a:ln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442"/>
            <p:cNvSpPr/>
            <p:nvPr/>
          </p:nvSpPr>
          <p:spPr>
            <a:xfrm>
              <a:off x="4456675" y="3327000"/>
              <a:ext cx="3375" cy="1675"/>
            </a:xfrm>
            <a:custGeom>
              <a:avLst/>
              <a:gdLst/>
              <a:ahLst/>
              <a:cxnLst/>
              <a:rect l="l" t="t" r="r" b="b"/>
              <a:pathLst>
                <a:path w="135" h="67" extrusionOk="0">
                  <a:moveTo>
                    <a:pt x="1" y="0"/>
                  </a:moveTo>
                  <a:lnTo>
                    <a:pt x="101" y="67"/>
                  </a:lnTo>
                  <a:lnTo>
                    <a:pt x="134" y="33"/>
                  </a:lnTo>
                  <a:lnTo>
                    <a:pt x="1" y="0"/>
                  </a:ln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442"/>
            <p:cNvSpPr/>
            <p:nvPr/>
          </p:nvSpPr>
          <p:spPr>
            <a:xfrm>
              <a:off x="4455025" y="3324500"/>
              <a:ext cx="1675" cy="2525"/>
            </a:xfrm>
            <a:custGeom>
              <a:avLst/>
              <a:gdLst/>
              <a:ahLst/>
              <a:cxnLst/>
              <a:rect l="l" t="t" r="r" b="b"/>
              <a:pathLst>
                <a:path w="67" h="101" extrusionOk="0">
                  <a:moveTo>
                    <a:pt x="34" y="0"/>
                  </a:moveTo>
                  <a:lnTo>
                    <a:pt x="0" y="67"/>
                  </a:lnTo>
                  <a:lnTo>
                    <a:pt x="67" y="100"/>
                  </a:lnTo>
                  <a:lnTo>
                    <a:pt x="67" y="100"/>
                  </a:lnTo>
                  <a:lnTo>
                    <a:pt x="34" y="0"/>
                  </a:ln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442"/>
            <p:cNvSpPr/>
            <p:nvPr/>
          </p:nvSpPr>
          <p:spPr>
            <a:xfrm>
              <a:off x="4538400" y="3427050"/>
              <a:ext cx="1700" cy="1700"/>
            </a:xfrm>
            <a:custGeom>
              <a:avLst/>
              <a:gdLst/>
              <a:ahLst/>
              <a:cxnLst/>
              <a:rect l="l" t="t" r="r" b="b"/>
              <a:pathLst>
                <a:path w="68" h="68" extrusionOk="0">
                  <a:moveTo>
                    <a:pt x="68" y="1"/>
                  </a:moveTo>
                  <a:lnTo>
                    <a:pt x="1" y="34"/>
                  </a:lnTo>
                  <a:lnTo>
                    <a:pt x="34" y="68"/>
                  </a:lnTo>
                  <a:lnTo>
                    <a:pt x="68" y="1"/>
                  </a:ln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442"/>
            <p:cNvSpPr/>
            <p:nvPr/>
          </p:nvSpPr>
          <p:spPr>
            <a:xfrm>
              <a:off x="4547575" y="3198625"/>
              <a:ext cx="29225" cy="37875"/>
            </a:xfrm>
            <a:custGeom>
              <a:avLst/>
              <a:gdLst/>
              <a:ahLst/>
              <a:cxnLst/>
              <a:rect l="l" t="t" r="r" b="b"/>
              <a:pathLst>
                <a:path w="1169" h="1515" extrusionOk="0">
                  <a:moveTo>
                    <a:pt x="825" y="0"/>
                  </a:moveTo>
                  <a:cubicBezTo>
                    <a:pt x="696" y="0"/>
                    <a:pt x="572" y="113"/>
                    <a:pt x="468" y="165"/>
                  </a:cubicBezTo>
                  <a:cubicBezTo>
                    <a:pt x="1" y="432"/>
                    <a:pt x="134" y="932"/>
                    <a:pt x="101" y="1299"/>
                  </a:cubicBezTo>
                  <a:cubicBezTo>
                    <a:pt x="101" y="1468"/>
                    <a:pt x="224" y="1515"/>
                    <a:pt x="393" y="1515"/>
                  </a:cubicBezTo>
                  <a:cubicBezTo>
                    <a:pt x="457" y="1515"/>
                    <a:pt x="528" y="1508"/>
                    <a:pt x="601" y="1499"/>
                  </a:cubicBezTo>
                  <a:cubicBezTo>
                    <a:pt x="835" y="1466"/>
                    <a:pt x="1102" y="1466"/>
                    <a:pt x="1002" y="1099"/>
                  </a:cubicBezTo>
                  <a:cubicBezTo>
                    <a:pt x="1002" y="832"/>
                    <a:pt x="635" y="699"/>
                    <a:pt x="835" y="465"/>
                  </a:cubicBezTo>
                  <a:cubicBezTo>
                    <a:pt x="935" y="332"/>
                    <a:pt x="1168" y="198"/>
                    <a:pt x="935" y="31"/>
                  </a:cubicBezTo>
                  <a:cubicBezTo>
                    <a:pt x="898" y="9"/>
                    <a:pt x="861" y="0"/>
                    <a:pt x="825" y="0"/>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442"/>
            <p:cNvSpPr/>
            <p:nvPr/>
          </p:nvSpPr>
          <p:spPr>
            <a:xfrm>
              <a:off x="4656000" y="3309475"/>
              <a:ext cx="16700" cy="25875"/>
            </a:xfrm>
            <a:custGeom>
              <a:avLst/>
              <a:gdLst/>
              <a:ahLst/>
              <a:cxnLst/>
              <a:rect l="l" t="t" r="r" b="b"/>
              <a:pathLst>
                <a:path w="668" h="1035" extrusionOk="0">
                  <a:moveTo>
                    <a:pt x="501" y="1"/>
                  </a:moveTo>
                  <a:lnTo>
                    <a:pt x="501" y="1"/>
                  </a:lnTo>
                  <a:cubicBezTo>
                    <a:pt x="100" y="234"/>
                    <a:pt x="0" y="568"/>
                    <a:pt x="100" y="1035"/>
                  </a:cubicBezTo>
                  <a:cubicBezTo>
                    <a:pt x="501" y="768"/>
                    <a:pt x="667" y="501"/>
                    <a:pt x="501" y="1"/>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442"/>
            <p:cNvSpPr/>
            <p:nvPr/>
          </p:nvSpPr>
          <p:spPr>
            <a:xfrm>
              <a:off x="4571775" y="3391875"/>
              <a:ext cx="15875" cy="14375"/>
            </a:xfrm>
            <a:custGeom>
              <a:avLst/>
              <a:gdLst/>
              <a:ahLst/>
              <a:cxnLst/>
              <a:rect l="l" t="t" r="r" b="b"/>
              <a:pathLst>
                <a:path w="635" h="575" extrusionOk="0">
                  <a:moveTo>
                    <a:pt x="261" y="1"/>
                  </a:moveTo>
                  <a:cubicBezTo>
                    <a:pt x="110" y="1"/>
                    <a:pt x="34" y="95"/>
                    <a:pt x="34" y="240"/>
                  </a:cubicBezTo>
                  <a:cubicBezTo>
                    <a:pt x="34" y="341"/>
                    <a:pt x="0" y="474"/>
                    <a:pt x="167" y="574"/>
                  </a:cubicBezTo>
                  <a:cubicBezTo>
                    <a:pt x="300" y="541"/>
                    <a:pt x="401" y="441"/>
                    <a:pt x="501" y="307"/>
                  </a:cubicBezTo>
                  <a:cubicBezTo>
                    <a:pt x="634" y="140"/>
                    <a:pt x="467" y="74"/>
                    <a:pt x="334" y="7"/>
                  </a:cubicBezTo>
                  <a:cubicBezTo>
                    <a:pt x="308" y="3"/>
                    <a:pt x="284" y="1"/>
                    <a:pt x="261" y="1"/>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442"/>
            <p:cNvSpPr/>
            <p:nvPr/>
          </p:nvSpPr>
          <p:spPr>
            <a:xfrm>
              <a:off x="4555100" y="3360350"/>
              <a:ext cx="16700" cy="22850"/>
            </a:xfrm>
            <a:custGeom>
              <a:avLst/>
              <a:gdLst/>
              <a:ahLst/>
              <a:cxnLst/>
              <a:rect l="l" t="t" r="r" b="b"/>
              <a:pathLst>
                <a:path w="668" h="914" extrusionOk="0">
                  <a:moveTo>
                    <a:pt x="234" y="0"/>
                  </a:moveTo>
                  <a:cubicBezTo>
                    <a:pt x="0" y="367"/>
                    <a:pt x="134" y="501"/>
                    <a:pt x="167" y="634"/>
                  </a:cubicBezTo>
                  <a:cubicBezTo>
                    <a:pt x="194" y="688"/>
                    <a:pt x="134" y="914"/>
                    <a:pt x="283" y="914"/>
                  </a:cubicBezTo>
                  <a:cubicBezTo>
                    <a:pt x="320" y="914"/>
                    <a:pt x="368" y="900"/>
                    <a:pt x="434" y="868"/>
                  </a:cubicBezTo>
                  <a:cubicBezTo>
                    <a:pt x="667" y="734"/>
                    <a:pt x="634" y="634"/>
                    <a:pt x="500" y="467"/>
                  </a:cubicBezTo>
                  <a:cubicBezTo>
                    <a:pt x="400" y="334"/>
                    <a:pt x="367" y="201"/>
                    <a:pt x="234" y="0"/>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442"/>
            <p:cNvSpPr/>
            <p:nvPr/>
          </p:nvSpPr>
          <p:spPr>
            <a:xfrm>
              <a:off x="4593450" y="3404975"/>
              <a:ext cx="15875" cy="12950"/>
            </a:xfrm>
            <a:custGeom>
              <a:avLst/>
              <a:gdLst/>
              <a:ahLst/>
              <a:cxnLst/>
              <a:rect l="l" t="t" r="r" b="b"/>
              <a:pathLst>
                <a:path w="635" h="518" extrusionOk="0">
                  <a:moveTo>
                    <a:pt x="243" y="0"/>
                  </a:moveTo>
                  <a:cubicBezTo>
                    <a:pt x="208" y="0"/>
                    <a:pt x="171" y="6"/>
                    <a:pt x="134" y="17"/>
                  </a:cubicBezTo>
                  <a:cubicBezTo>
                    <a:pt x="101" y="17"/>
                    <a:pt x="67" y="83"/>
                    <a:pt x="1" y="117"/>
                  </a:cubicBezTo>
                  <a:cubicBezTo>
                    <a:pt x="167" y="250"/>
                    <a:pt x="334" y="350"/>
                    <a:pt x="634" y="517"/>
                  </a:cubicBezTo>
                  <a:cubicBezTo>
                    <a:pt x="578" y="153"/>
                    <a:pt x="428" y="0"/>
                    <a:pt x="243" y="0"/>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442"/>
            <p:cNvSpPr/>
            <p:nvPr/>
          </p:nvSpPr>
          <p:spPr>
            <a:xfrm>
              <a:off x="4626800" y="3389200"/>
              <a:ext cx="10875" cy="7875"/>
            </a:xfrm>
            <a:custGeom>
              <a:avLst/>
              <a:gdLst/>
              <a:ahLst/>
              <a:cxnLst/>
              <a:rect l="l" t="t" r="r" b="b"/>
              <a:pathLst>
                <a:path w="435" h="315" extrusionOk="0">
                  <a:moveTo>
                    <a:pt x="109" y="1"/>
                  </a:moveTo>
                  <a:cubicBezTo>
                    <a:pt x="54" y="1"/>
                    <a:pt x="1" y="32"/>
                    <a:pt x="1" y="81"/>
                  </a:cubicBezTo>
                  <a:cubicBezTo>
                    <a:pt x="1" y="247"/>
                    <a:pt x="101" y="314"/>
                    <a:pt x="234" y="314"/>
                  </a:cubicBezTo>
                  <a:cubicBezTo>
                    <a:pt x="301" y="247"/>
                    <a:pt x="434" y="247"/>
                    <a:pt x="401" y="214"/>
                  </a:cubicBezTo>
                  <a:cubicBezTo>
                    <a:pt x="401" y="47"/>
                    <a:pt x="268" y="47"/>
                    <a:pt x="168" y="14"/>
                  </a:cubicBezTo>
                  <a:cubicBezTo>
                    <a:pt x="150" y="5"/>
                    <a:pt x="129" y="1"/>
                    <a:pt x="109" y="1"/>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442"/>
            <p:cNvSpPr/>
            <p:nvPr/>
          </p:nvSpPr>
          <p:spPr>
            <a:xfrm>
              <a:off x="4637650" y="3322825"/>
              <a:ext cx="10025" cy="8675"/>
            </a:xfrm>
            <a:custGeom>
              <a:avLst/>
              <a:gdLst/>
              <a:ahLst/>
              <a:cxnLst/>
              <a:rect l="l" t="t" r="r" b="b"/>
              <a:pathLst>
                <a:path w="401" h="347" extrusionOk="0">
                  <a:moveTo>
                    <a:pt x="167" y="0"/>
                  </a:moveTo>
                  <a:cubicBezTo>
                    <a:pt x="134" y="67"/>
                    <a:pt x="34" y="167"/>
                    <a:pt x="0" y="234"/>
                  </a:cubicBezTo>
                  <a:cubicBezTo>
                    <a:pt x="0" y="309"/>
                    <a:pt x="38" y="346"/>
                    <a:pt x="99" y="346"/>
                  </a:cubicBezTo>
                  <a:cubicBezTo>
                    <a:pt x="119" y="346"/>
                    <a:pt x="142" y="342"/>
                    <a:pt x="167" y="334"/>
                  </a:cubicBezTo>
                  <a:cubicBezTo>
                    <a:pt x="301" y="301"/>
                    <a:pt x="367" y="200"/>
                    <a:pt x="401" y="167"/>
                  </a:cubicBezTo>
                  <a:cubicBezTo>
                    <a:pt x="334" y="34"/>
                    <a:pt x="234" y="0"/>
                    <a:pt x="167" y="0"/>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442"/>
            <p:cNvSpPr/>
            <p:nvPr/>
          </p:nvSpPr>
          <p:spPr>
            <a:xfrm>
              <a:off x="4596775" y="3389525"/>
              <a:ext cx="6700" cy="5050"/>
            </a:xfrm>
            <a:custGeom>
              <a:avLst/>
              <a:gdLst/>
              <a:ahLst/>
              <a:cxnLst/>
              <a:rect l="l" t="t" r="r" b="b"/>
              <a:pathLst>
                <a:path w="268" h="202" extrusionOk="0">
                  <a:moveTo>
                    <a:pt x="134" y="1"/>
                  </a:moveTo>
                  <a:cubicBezTo>
                    <a:pt x="34" y="1"/>
                    <a:pt x="1" y="34"/>
                    <a:pt x="1" y="134"/>
                  </a:cubicBezTo>
                  <a:cubicBezTo>
                    <a:pt x="34" y="134"/>
                    <a:pt x="101" y="168"/>
                    <a:pt x="201" y="201"/>
                  </a:cubicBezTo>
                  <a:lnTo>
                    <a:pt x="268" y="134"/>
                  </a:lnTo>
                  <a:cubicBezTo>
                    <a:pt x="201" y="68"/>
                    <a:pt x="168" y="1"/>
                    <a:pt x="134" y="1"/>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442"/>
            <p:cNvSpPr/>
            <p:nvPr/>
          </p:nvSpPr>
          <p:spPr>
            <a:xfrm>
              <a:off x="4522575" y="3344500"/>
              <a:ext cx="4175" cy="12875"/>
            </a:xfrm>
            <a:custGeom>
              <a:avLst/>
              <a:gdLst/>
              <a:ahLst/>
              <a:cxnLst/>
              <a:rect l="l" t="t" r="r" b="b"/>
              <a:pathLst>
                <a:path w="167" h="515" extrusionOk="0">
                  <a:moveTo>
                    <a:pt x="67" y="1"/>
                  </a:moveTo>
                  <a:cubicBezTo>
                    <a:pt x="0" y="167"/>
                    <a:pt x="0" y="301"/>
                    <a:pt x="0" y="434"/>
                  </a:cubicBezTo>
                  <a:cubicBezTo>
                    <a:pt x="0" y="489"/>
                    <a:pt x="0" y="514"/>
                    <a:pt x="17" y="514"/>
                  </a:cubicBezTo>
                  <a:cubicBezTo>
                    <a:pt x="31" y="514"/>
                    <a:pt x="55" y="498"/>
                    <a:pt x="100" y="468"/>
                  </a:cubicBezTo>
                  <a:cubicBezTo>
                    <a:pt x="134" y="368"/>
                    <a:pt x="167" y="301"/>
                    <a:pt x="167" y="201"/>
                  </a:cubicBezTo>
                  <a:cubicBezTo>
                    <a:pt x="167" y="167"/>
                    <a:pt x="134" y="101"/>
                    <a:pt x="67" y="1"/>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442"/>
            <p:cNvSpPr/>
            <p:nvPr/>
          </p:nvSpPr>
          <p:spPr>
            <a:xfrm>
              <a:off x="4630975" y="3365350"/>
              <a:ext cx="4200" cy="11700"/>
            </a:xfrm>
            <a:custGeom>
              <a:avLst/>
              <a:gdLst/>
              <a:ahLst/>
              <a:cxnLst/>
              <a:rect l="l" t="t" r="r" b="b"/>
              <a:pathLst>
                <a:path w="168" h="468" extrusionOk="0">
                  <a:moveTo>
                    <a:pt x="1" y="1"/>
                  </a:moveTo>
                  <a:lnTo>
                    <a:pt x="1" y="201"/>
                  </a:lnTo>
                  <a:cubicBezTo>
                    <a:pt x="1" y="301"/>
                    <a:pt x="67" y="367"/>
                    <a:pt x="101" y="468"/>
                  </a:cubicBezTo>
                  <a:cubicBezTo>
                    <a:pt x="101" y="367"/>
                    <a:pt x="134" y="334"/>
                    <a:pt x="167" y="301"/>
                  </a:cubicBezTo>
                  <a:cubicBezTo>
                    <a:pt x="134" y="167"/>
                    <a:pt x="101" y="34"/>
                    <a:pt x="1" y="1"/>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442"/>
            <p:cNvSpPr/>
            <p:nvPr/>
          </p:nvSpPr>
          <p:spPr>
            <a:xfrm>
              <a:off x="4530900" y="3370350"/>
              <a:ext cx="7525" cy="6700"/>
            </a:xfrm>
            <a:custGeom>
              <a:avLst/>
              <a:gdLst/>
              <a:ahLst/>
              <a:cxnLst/>
              <a:rect l="l" t="t" r="r" b="b"/>
              <a:pathLst>
                <a:path w="301" h="268" extrusionOk="0">
                  <a:moveTo>
                    <a:pt x="201" y="1"/>
                  </a:moveTo>
                  <a:cubicBezTo>
                    <a:pt x="134" y="1"/>
                    <a:pt x="101" y="67"/>
                    <a:pt x="34" y="101"/>
                  </a:cubicBezTo>
                  <a:cubicBezTo>
                    <a:pt x="1" y="167"/>
                    <a:pt x="1" y="234"/>
                    <a:pt x="101" y="268"/>
                  </a:cubicBezTo>
                  <a:cubicBezTo>
                    <a:pt x="168" y="268"/>
                    <a:pt x="234" y="234"/>
                    <a:pt x="268" y="167"/>
                  </a:cubicBezTo>
                  <a:cubicBezTo>
                    <a:pt x="301" y="134"/>
                    <a:pt x="201" y="67"/>
                    <a:pt x="201" y="1"/>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442"/>
            <p:cNvSpPr/>
            <p:nvPr/>
          </p:nvSpPr>
          <p:spPr>
            <a:xfrm>
              <a:off x="4640975" y="3310300"/>
              <a:ext cx="2525" cy="3375"/>
            </a:xfrm>
            <a:custGeom>
              <a:avLst/>
              <a:gdLst/>
              <a:ahLst/>
              <a:cxnLst/>
              <a:rect l="l" t="t" r="r" b="b"/>
              <a:pathLst>
                <a:path w="101" h="135" extrusionOk="0">
                  <a:moveTo>
                    <a:pt x="34" y="1"/>
                  </a:moveTo>
                  <a:cubicBezTo>
                    <a:pt x="1" y="34"/>
                    <a:pt x="1" y="34"/>
                    <a:pt x="1" y="68"/>
                  </a:cubicBezTo>
                  <a:cubicBezTo>
                    <a:pt x="1" y="134"/>
                    <a:pt x="34" y="134"/>
                    <a:pt x="68" y="134"/>
                  </a:cubicBezTo>
                  <a:cubicBezTo>
                    <a:pt x="68" y="68"/>
                    <a:pt x="68" y="34"/>
                    <a:pt x="101" y="34"/>
                  </a:cubicBezTo>
                  <a:cubicBezTo>
                    <a:pt x="101" y="1"/>
                    <a:pt x="68" y="1"/>
                    <a:pt x="34" y="1"/>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442"/>
            <p:cNvSpPr/>
            <p:nvPr/>
          </p:nvSpPr>
          <p:spPr>
            <a:xfrm>
              <a:off x="4605125" y="3374525"/>
              <a:ext cx="2525" cy="4200"/>
            </a:xfrm>
            <a:custGeom>
              <a:avLst/>
              <a:gdLst/>
              <a:ahLst/>
              <a:cxnLst/>
              <a:rect l="l" t="t" r="r" b="b"/>
              <a:pathLst>
                <a:path w="101" h="168" extrusionOk="0">
                  <a:moveTo>
                    <a:pt x="34" y="0"/>
                  </a:moveTo>
                  <a:cubicBezTo>
                    <a:pt x="34" y="67"/>
                    <a:pt x="1" y="67"/>
                    <a:pt x="1" y="101"/>
                  </a:cubicBezTo>
                  <a:cubicBezTo>
                    <a:pt x="1" y="134"/>
                    <a:pt x="34" y="134"/>
                    <a:pt x="34" y="167"/>
                  </a:cubicBezTo>
                  <a:cubicBezTo>
                    <a:pt x="34" y="134"/>
                    <a:pt x="101" y="134"/>
                    <a:pt x="101" y="101"/>
                  </a:cubicBezTo>
                  <a:cubicBezTo>
                    <a:pt x="101" y="67"/>
                    <a:pt x="34" y="0"/>
                    <a:pt x="34" y="0"/>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442"/>
            <p:cNvSpPr/>
            <p:nvPr/>
          </p:nvSpPr>
          <p:spPr>
            <a:xfrm>
              <a:off x="4539250" y="3344500"/>
              <a:ext cx="4200" cy="3375"/>
            </a:xfrm>
            <a:custGeom>
              <a:avLst/>
              <a:gdLst/>
              <a:ahLst/>
              <a:cxnLst/>
              <a:rect l="l" t="t" r="r" b="b"/>
              <a:pathLst>
                <a:path w="168" h="135" extrusionOk="0">
                  <a:moveTo>
                    <a:pt x="100" y="1"/>
                  </a:moveTo>
                  <a:cubicBezTo>
                    <a:pt x="100" y="1"/>
                    <a:pt x="34" y="34"/>
                    <a:pt x="0" y="34"/>
                  </a:cubicBezTo>
                  <a:cubicBezTo>
                    <a:pt x="34" y="101"/>
                    <a:pt x="34" y="101"/>
                    <a:pt x="34" y="134"/>
                  </a:cubicBezTo>
                  <a:cubicBezTo>
                    <a:pt x="134" y="134"/>
                    <a:pt x="167" y="101"/>
                    <a:pt x="100" y="1"/>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442"/>
            <p:cNvSpPr/>
            <p:nvPr/>
          </p:nvSpPr>
          <p:spPr>
            <a:xfrm>
              <a:off x="4553425" y="3388700"/>
              <a:ext cx="2525" cy="1700"/>
            </a:xfrm>
            <a:custGeom>
              <a:avLst/>
              <a:gdLst/>
              <a:ahLst/>
              <a:cxnLst/>
              <a:rect l="l" t="t" r="r" b="b"/>
              <a:pathLst>
                <a:path w="101" h="68" extrusionOk="0">
                  <a:moveTo>
                    <a:pt x="100" y="1"/>
                  </a:moveTo>
                  <a:lnTo>
                    <a:pt x="0" y="34"/>
                  </a:lnTo>
                  <a:lnTo>
                    <a:pt x="34" y="67"/>
                  </a:lnTo>
                  <a:lnTo>
                    <a:pt x="100" y="1"/>
                  </a:ln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442"/>
            <p:cNvSpPr/>
            <p:nvPr/>
          </p:nvSpPr>
          <p:spPr>
            <a:xfrm>
              <a:off x="4555925" y="3382875"/>
              <a:ext cx="5025" cy="5850"/>
            </a:xfrm>
            <a:custGeom>
              <a:avLst/>
              <a:gdLst/>
              <a:ahLst/>
              <a:cxnLst/>
              <a:rect l="l" t="t" r="r" b="b"/>
              <a:pathLst>
                <a:path w="201" h="234" extrusionOk="0">
                  <a:moveTo>
                    <a:pt x="201" y="0"/>
                  </a:moveTo>
                  <a:lnTo>
                    <a:pt x="201" y="0"/>
                  </a:lnTo>
                  <a:cubicBezTo>
                    <a:pt x="167" y="33"/>
                    <a:pt x="142" y="67"/>
                    <a:pt x="113" y="104"/>
                  </a:cubicBezTo>
                  <a:lnTo>
                    <a:pt x="113" y="104"/>
                  </a:lnTo>
                  <a:cubicBezTo>
                    <a:pt x="142" y="75"/>
                    <a:pt x="171" y="44"/>
                    <a:pt x="201" y="0"/>
                  </a:cubicBezTo>
                  <a:close/>
                  <a:moveTo>
                    <a:pt x="113" y="104"/>
                  </a:moveTo>
                  <a:cubicBezTo>
                    <a:pt x="76" y="142"/>
                    <a:pt x="38" y="177"/>
                    <a:pt x="0" y="234"/>
                  </a:cubicBezTo>
                  <a:cubicBezTo>
                    <a:pt x="51" y="183"/>
                    <a:pt x="84" y="142"/>
                    <a:pt x="113" y="104"/>
                  </a:cubicBez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442"/>
            <p:cNvSpPr/>
            <p:nvPr/>
          </p:nvSpPr>
          <p:spPr>
            <a:xfrm>
              <a:off x="4639325" y="3405375"/>
              <a:ext cx="2525" cy="2525"/>
            </a:xfrm>
            <a:custGeom>
              <a:avLst/>
              <a:gdLst/>
              <a:ahLst/>
              <a:cxnLst/>
              <a:rect l="l" t="t" r="r" b="b"/>
              <a:pathLst>
                <a:path w="101" h="101" extrusionOk="0">
                  <a:moveTo>
                    <a:pt x="67" y="1"/>
                  </a:moveTo>
                  <a:lnTo>
                    <a:pt x="0" y="34"/>
                  </a:lnTo>
                  <a:lnTo>
                    <a:pt x="100" y="101"/>
                  </a:lnTo>
                  <a:lnTo>
                    <a:pt x="67" y="1"/>
                  </a:ln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442"/>
            <p:cNvSpPr/>
            <p:nvPr/>
          </p:nvSpPr>
          <p:spPr>
            <a:xfrm>
              <a:off x="4628475" y="3363675"/>
              <a:ext cx="1700" cy="1700"/>
            </a:xfrm>
            <a:custGeom>
              <a:avLst/>
              <a:gdLst/>
              <a:ahLst/>
              <a:cxnLst/>
              <a:rect l="l" t="t" r="r" b="b"/>
              <a:pathLst>
                <a:path w="68" h="68" extrusionOk="0">
                  <a:moveTo>
                    <a:pt x="34" y="1"/>
                  </a:moveTo>
                  <a:lnTo>
                    <a:pt x="1" y="34"/>
                  </a:lnTo>
                  <a:lnTo>
                    <a:pt x="67" y="68"/>
                  </a:lnTo>
                  <a:lnTo>
                    <a:pt x="34" y="1"/>
                  </a:lnTo>
                  <a:close/>
                </a:path>
              </a:pathLst>
            </a:custGeom>
            <a:solidFill>
              <a:srgbClr val="85CC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442"/>
            <p:cNvSpPr/>
            <p:nvPr/>
          </p:nvSpPr>
          <p:spPr>
            <a:xfrm>
              <a:off x="4564275" y="3217750"/>
              <a:ext cx="2525" cy="1700"/>
            </a:xfrm>
            <a:custGeom>
              <a:avLst/>
              <a:gdLst/>
              <a:ahLst/>
              <a:cxnLst/>
              <a:rect l="l" t="t" r="r" b="b"/>
              <a:pathLst>
                <a:path w="101" h="68" extrusionOk="0">
                  <a:moveTo>
                    <a:pt x="100" y="0"/>
                  </a:moveTo>
                  <a:lnTo>
                    <a:pt x="0" y="34"/>
                  </a:lnTo>
                  <a:lnTo>
                    <a:pt x="67" y="67"/>
                  </a:lnTo>
                  <a:lnTo>
                    <a:pt x="100" y="0"/>
                  </a:lnTo>
                  <a:close/>
                </a:path>
              </a:pathLst>
            </a:custGeom>
            <a:solidFill>
              <a:srgbClr val="89C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66"/>
        <p:cNvGrpSpPr/>
        <p:nvPr/>
      </p:nvGrpSpPr>
      <p:grpSpPr>
        <a:xfrm>
          <a:off x="0" y="0"/>
          <a:ext cx="0" cy="0"/>
          <a:chOff x="0" y="0"/>
          <a:chExt cx="0" cy="0"/>
        </a:xfrm>
      </p:grpSpPr>
      <p:sp>
        <p:nvSpPr>
          <p:cNvPr id="5067" name="Google Shape;5067;p450"/>
          <p:cNvSpPr txBox="1">
            <a:spLocks noGrp="1"/>
          </p:cNvSpPr>
          <p:nvPr>
            <p:ph type="title"/>
          </p:nvPr>
        </p:nvSpPr>
        <p:spPr>
          <a:xfrm>
            <a:off x="4624325" y="1181525"/>
            <a:ext cx="4369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4"/>
                </a:solidFill>
              </a:rPr>
              <a:t>Find the Spark!</a:t>
            </a:r>
            <a:endParaRPr>
              <a:solidFill>
                <a:schemeClr val="accent4"/>
              </a:solidFill>
            </a:endParaRPr>
          </a:p>
        </p:txBody>
      </p:sp>
      <p:pic>
        <p:nvPicPr>
          <p:cNvPr id="5068" name="Google Shape;5068;p450"/>
          <p:cNvPicPr preferRelativeResize="0"/>
          <p:nvPr/>
        </p:nvPicPr>
        <p:blipFill rotWithShape="1">
          <a:blip r:embed="rId3">
            <a:alphaModFix/>
          </a:blip>
          <a:srcRect/>
          <a:stretch/>
        </p:blipFill>
        <p:spPr>
          <a:xfrm>
            <a:off x="4624327" y="2571752"/>
            <a:ext cx="4369649" cy="2458500"/>
          </a:xfrm>
          <a:prstGeom prst="rect">
            <a:avLst/>
          </a:prstGeom>
          <a:noFill/>
          <a:ln>
            <a:noFill/>
          </a:ln>
        </p:spPr>
      </p:pic>
      <p:pic>
        <p:nvPicPr>
          <p:cNvPr id="5069" name="Google Shape;5069;p450"/>
          <p:cNvPicPr preferRelativeResize="0"/>
          <p:nvPr/>
        </p:nvPicPr>
        <p:blipFill rotWithShape="1">
          <a:blip r:embed="rId4">
            <a:alphaModFix/>
          </a:blip>
          <a:srcRect/>
          <a:stretch/>
        </p:blipFill>
        <p:spPr>
          <a:xfrm>
            <a:off x="134625" y="1029826"/>
            <a:ext cx="4489700" cy="2526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73"/>
        <p:cNvGrpSpPr/>
        <p:nvPr/>
      </p:nvGrpSpPr>
      <p:grpSpPr>
        <a:xfrm>
          <a:off x="0" y="0"/>
          <a:ext cx="0" cy="0"/>
          <a:chOff x="0" y="0"/>
          <a:chExt cx="0" cy="0"/>
        </a:xfrm>
      </p:grpSpPr>
      <p:sp>
        <p:nvSpPr>
          <p:cNvPr id="5074" name="Google Shape;5074;p451"/>
          <p:cNvSpPr txBox="1">
            <a:spLocks noGrp="1"/>
          </p:cNvSpPr>
          <p:nvPr>
            <p:ph type="title"/>
          </p:nvPr>
        </p:nvSpPr>
        <p:spPr>
          <a:xfrm>
            <a:off x="826875" y="457100"/>
            <a:ext cx="7715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accent6"/>
                </a:solidFill>
              </a:rPr>
              <a:t>How Happy Are You?</a:t>
            </a:r>
            <a:endParaRPr>
              <a:solidFill>
                <a:schemeClr val="accent6"/>
              </a:solidFill>
            </a:endParaRPr>
          </a:p>
        </p:txBody>
      </p:sp>
      <p:sp>
        <p:nvSpPr>
          <p:cNvPr id="5075" name="Google Shape;5075;p451"/>
          <p:cNvSpPr txBox="1">
            <a:spLocks noGrp="1"/>
          </p:cNvSpPr>
          <p:nvPr>
            <p:ph type="subTitle" idx="1"/>
          </p:nvPr>
        </p:nvSpPr>
        <p:spPr>
          <a:xfrm>
            <a:off x="1678275" y="1340200"/>
            <a:ext cx="6012900" cy="323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1"/>
              <a:t>Happiness = Quality of life – Envy!</a:t>
            </a:r>
            <a:endParaRPr sz="2600" b="1"/>
          </a:p>
          <a:p>
            <a:pPr marL="0" lvl="0" indent="0" algn="ctr" rtl="0">
              <a:spcBef>
                <a:spcPts val="0"/>
              </a:spcBef>
              <a:spcAft>
                <a:spcPts val="0"/>
              </a:spcAft>
              <a:buNone/>
            </a:pPr>
            <a:endParaRPr sz="2600" b="1"/>
          </a:p>
          <a:p>
            <a:pPr marL="0" lvl="0" indent="0" algn="ctr" rtl="0">
              <a:spcBef>
                <a:spcPts val="0"/>
              </a:spcBef>
              <a:spcAft>
                <a:spcPts val="0"/>
              </a:spcAft>
              <a:buNone/>
            </a:pPr>
            <a:r>
              <a:rPr lang="en" sz="2600" b="1"/>
              <a:t>Change your Have to’s to Get to’s!</a:t>
            </a:r>
            <a:endParaRPr sz="2600" b="1"/>
          </a:p>
          <a:p>
            <a:pPr marL="0" lvl="0" indent="0" algn="ctr" rtl="0">
              <a:spcBef>
                <a:spcPts val="0"/>
              </a:spcBef>
              <a:spcAft>
                <a:spcPts val="0"/>
              </a:spcAft>
              <a:buNone/>
            </a:pPr>
            <a:endParaRPr sz="2600" b="1"/>
          </a:p>
          <a:p>
            <a:pPr marL="0" lvl="0" indent="0" algn="ctr" rtl="0">
              <a:spcBef>
                <a:spcPts val="0"/>
              </a:spcBef>
              <a:spcAft>
                <a:spcPts val="0"/>
              </a:spcAft>
              <a:buNone/>
            </a:pPr>
            <a:r>
              <a:rPr lang="en" sz="2600" b="1"/>
              <a:t>Take pleasure in everything you have!</a:t>
            </a:r>
            <a:endParaRPr sz="2600" b="1"/>
          </a:p>
          <a:p>
            <a:pPr marL="0" lvl="0" indent="0" algn="ctr" rtl="0">
              <a:spcBef>
                <a:spcPts val="0"/>
              </a:spcBef>
              <a:spcAft>
                <a:spcPts val="0"/>
              </a:spcAft>
              <a:buNone/>
            </a:pP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79"/>
        <p:cNvGrpSpPr/>
        <p:nvPr/>
      </p:nvGrpSpPr>
      <p:grpSpPr>
        <a:xfrm>
          <a:off x="0" y="0"/>
          <a:ext cx="0" cy="0"/>
          <a:chOff x="0" y="0"/>
          <a:chExt cx="0" cy="0"/>
        </a:xfrm>
      </p:grpSpPr>
      <p:sp>
        <p:nvSpPr>
          <p:cNvPr id="5080" name="Google Shape;5080;p452"/>
          <p:cNvSpPr txBox="1">
            <a:spLocks noGrp="1"/>
          </p:cNvSpPr>
          <p:nvPr>
            <p:ph type="title"/>
          </p:nvPr>
        </p:nvSpPr>
        <p:spPr>
          <a:xfrm>
            <a:off x="1026275" y="1511475"/>
            <a:ext cx="1750800" cy="177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100 </a:t>
            </a:r>
            <a:endParaRPr/>
          </a:p>
          <a:p>
            <a:pPr marL="0" lvl="0" indent="0" algn="l" rtl="0">
              <a:spcBef>
                <a:spcPts val="0"/>
              </a:spcBef>
              <a:spcAft>
                <a:spcPts val="0"/>
              </a:spcAft>
              <a:buNone/>
            </a:pPr>
            <a:r>
              <a:rPr lang="en"/>
              <a:t>Years </a:t>
            </a:r>
            <a:endParaRPr/>
          </a:p>
          <a:p>
            <a:pPr marL="0" lvl="0" indent="0" algn="l" rtl="0">
              <a:spcBef>
                <a:spcPts val="0"/>
              </a:spcBef>
              <a:spcAft>
                <a:spcPts val="0"/>
              </a:spcAft>
              <a:buNone/>
            </a:pPr>
            <a:r>
              <a:rPr lang="en"/>
              <a:t>Ago…</a:t>
            </a:r>
            <a:endParaRPr/>
          </a:p>
        </p:txBody>
      </p:sp>
      <p:sp>
        <p:nvSpPr>
          <p:cNvPr id="5081" name="Google Shape;5081;p452"/>
          <p:cNvSpPr txBox="1">
            <a:spLocks noGrp="1"/>
          </p:cNvSpPr>
          <p:nvPr>
            <p:ph type="subTitle" idx="1"/>
          </p:nvPr>
        </p:nvSpPr>
        <p:spPr>
          <a:xfrm>
            <a:off x="2921900" y="877650"/>
            <a:ext cx="5928000" cy="3388200"/>
          </a:xfrm>
          <a:prstGeom prst="rect">
            <a:avLst/>
          </a:prstGeom>
        </p:spPr>
        <p:txBody>
          <a:bodyPr spcFirstLastPara="1" wrap="square" lIns="91425" tIns="91425" rIns="91425" bIns="91425" anchor="ctr" anchorCtr="0">
            <a:noAutofit/>
          </a:bodyPr>
          <a:lstStyle/>
          <a:p>
            <a:pPr marL="457200" lvl="0" indent="-355600" algn="l" rtl="0">
              <a:spcBef>
                <a:spcPts val="0"/>
              </a:spcBef>
              <a:spcAft>
                <a:spcPts val="0"/>
              </a:spcAft>
              <a:buSzPts val="2000"/>
              <a:buChar char="●"/>
            </a:pPr>
            <a:r>
              <a:rPr lang="en" sz="2000"/>
              <a:t>No one had a guarantee of a hot shower.</a:t>
            </a:r>
            <a:endParaRPr sz="2000"/>
          </a:p>
          <a:p>
            <a:pPr marL="457200" lvl="0" indent="-355600" algn="l" rtl="0">
              <a:spcBef>
                <a:spcPts val="0"/>
              </a:spcBef>
              <a:spcAft>
                <a:spcPts val="0"/>
              </a:spcAft>
              <a:buSzPts val="2000"/>
              <a:buChar char="●"/>
            </a:pPr>
            <a:r>
              <a:rPr lang="en" sz="2000"/>
              <a:t>Childhood mortality was high.</a:t>
            </a:r>
            <a:endParaRPr sz="2000"/>
          </a:p>
          <a:p>
            <a:pPr marL="457200" lvl="0" indent="-355600" algn="l" rtl="0">
              <a:spcBef>
                <a:spcPts val="0"/>
              </a:spcBef>
              <a:spcAft>
                <a:spcPts val="0"/>
              </a:spcAft>
              <a:buSzPts val="2000"/>
              <a:buChar char="●"/>
            </a:pPr>
            <a:r>
              <a:rPr lang="en" sz="2000"/>
              <a:t>We now have plenty of food, entertainment - the life of kings!</a:t>
            </a:r>
            <a:endParaRPr sz="2000"/>
          </a:p>
          <a:p>
            <a:pPr marL="457200" lvl="0" indent="-355600" algn="l" rtl="0">
              <a:spcBef>
                <a:spcPts val="0"/>
              </a:spcBef>
              <a:spcAft>
                <a:spcPts val="0"/>
              </a:spcAft>
              <a:buSzPts val="2000"/>
              <a:buChar char="●"/>
            </a:pPr>
            <a:r>
              <a:rPr lang="en" sz="2000"/>
              <a:t>Life expectancy 35, now more than double!</a:t>
            </a:r>
            <a:endParaRPr sz="2000"/>
          </a:p>
          <a:p>
            <a:pPr marL="457200" lvl="0" indent="-355600" algn="l" rtl="0">
              <a:spcBef>
                <a:spcPts val="0"/>
              </a:spcBef>
              <a:spcAft>
                <a:spcPts val="0"/>
              </a:spcAft>
              <a:buSzPts val="2000"/>
              <a:buChar char="●"/>
            </a:pPr>
            <a:r>
              <a:rPr lang="en" sz="2000"/>
              <a:t>Food, water and mold caused this!</a:t>
            </a:r>
            <a:endParaRPr sz="2000"/>
          </a:p>
          <a:p>
            <a:pPr marL="457200" lvl="0" indent="-355600" algn="l" rtl="0">
              <a:spcBef>
                <a:spcPts val="0"/>
              </a:spcBef>
              <a:spcAft>
                <a:spcPts val="0"/>
              </a:spcAft>
              <a:buSzPts val="2000"/>
              <a:buChar char="●"/>
            </a:pPr>
            <a:r>
              <a:rPr lang="en" sz="2000"/>
              <a:t>Chlorination, pasteurization, refrigeration.</a:t>
            </a:r>
            <a:endParaRPr sz="2000"/>
          </a:p>
          <a:p>
            <a:pPr marL="457200" lvl="0" indent="-355600" algn="l" rtl="0">
              <a:spcBef>
                <a:spcPts val="0"/>
              </a:spcBef>
              <a:spcAft>
                <a:spcPts val="0"/>
              </a:spcAft>
              <a:buSzPts val="2000"/>
              <a:buChar char="●"/>
            </a:pPr>
            <a:r>
              <a:rPr lang="en" sz="2000"/>
              <a:t>Have we seen the healthy life span peak? </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b="1"/>
              <a:t>Does FACS and Culinary Medicine hold the key?</a:t>
            </a:r>
            <a:endParaRPr sz="2000" b="1"/>
          </a:p>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85"/>
        <p:cNvGrpSpPr/>
        <p:nvPr/>
      </p:nvGrpSpPr>
      <p:grpSpPr>
        <a:xfrm>
          <a:off x="0" y="0"/>
          <a:ext cx="0" cy="0"/>
          <a:chOff x="0" y="0"/>
          <a:chExt cx="0" cy="0"/>
        </a:xfrm>
      </p:grpSpPr>
      <p:pic>
        <p:nvPicPr>
          <p:cNvPr id="5086" name="Google Shape;5086;p453"/>
          <p:cNvPicPr preferRelativeResize="0"/>
          <p:nvPr/>
        </p:nvPicPr>
        <p:blipFill rotWithShape="1">
          <a:blip r:embed="rId3">
            <a:alphaModFix/>
          </a:blip>
          <a:srcRect t="43367" b="15268"/>
          <a:stretch/>
        </p:blipFill>
        <p:spPr>
          <a:xfrm>
            <a:off x="1533727" y="-28241"/>
            <a:ext cx="5707856" cy="1770070"/>
          </a:xfrm>
          <a:prstGeom prst="rect">
            <a:avLst/>
          </a:prstGeom>
          <a:noFill/>
          <a:ln>
            <a:noFill/>
          </a:ln>
        </p:spPr>
      </p:pic>
      <p:sp>
        <p:nvSpPr>
          <p:cNvPr id="5087" name="Google Shape;5087;p453"/>
          <p:cNvSpPr txBox="1"/>
          <p:nvPr/>
        </p:nvSpPr>
        <p:spPr>
          <a:xfrm>
            <a:off x="1814279" y="28241"/>
            <a:ext cx="5515500" cy="8082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 sz="2400" b="1" i="0" u="none" strike="noStrike" cap="none">
                <a:solidFill>
                  <a:srgbClr val="FFFFFF"/>
                </a:solidFill>
                <a:latin typeface="Autour One"/>
                <a:ea typeface="Autour One"/>
                <a:cs typeface="Autour One"/>
                <a:sym typeface="Autour One"/>
              </a:rPr>
              <a:t>Nebraska Hospitality</a:t>
            </a:r>
            <a:endParaRPr sz="1100">
              <a:solidFill>
                <a:srgbClr val="FFFFFF"/>
              </a:solidFill>
              <a:latin typeface="Autour One"/>
              <a:ea typeface="Autour One"/>
              <a:cs typeface="Autour One"/>
              <a:sym typeface="Autour One"/>
            </a:endParaRPr>
          </a:p>
          <a:p>
            <a:pPr marL="0" marR="0" lvl="0" indent="0" algn="ctr" rtl="0">
              <a:lnSpc>
                <a:spcPct val="100000"/>
              </a:lnSpc>
              <a:spcBef>
                <a:spcPts val="0"/>
              </a:spcBef>
              <a:spcAft>
                <a:spcPts val="0"/>
              </a:spcAft>
              <a:buNone/>
            </a:pPr>
            <a:r>
              <a:rPr lang="en" sz="2400" i="0" u="none" strike="noStrike" cap="none">
                <a:solidFill>
                  <a:srgbClr val="FFFFFF"/>
                </a:solidFill>
                <a:latin typeface="Nunito SemiBold"/>
                <a:ea typeface="Nunito SemiBold"/>
                <a:cs typeface="Nunito SemiBold"/>
                <a:sym typeface="Nunito SemiBold"/>
              </a:rPr>
              <a:t>Bubba’s Anytime - Strang</a:t>
            </a:r>
            <a:endParaRPr sz="1100">
              <a:solidFill>
                <a:srgbClr val="FFFFFF"/>
              </a:solidFill>
              <a:latin typeface="Nunito SemiBold"/>
              <a:ea typeface="Nunito SemiBold"/>
              <a:cs typeface="Nunito SemiBold"/>
              <a:sym typeface="Nunito SemiBold"/>
            </a:endParaRPr>
          </a:p>
        </p:txBody>
      </p:sp>
      <p:pic>
        <p:nvPicPr>
          <p:cNvPr id="5088" name="Google Shape;5088;p453"/>
          <p:cNvPicPr preferRelativeResize="0"/>
          <p:nvPr/>
        </p:nvPicPr>
        <p:blipFill rotWithShape="1">
          <a:blip r:embed="rId4">
            <a:alphaModFix/>
          </a:blip>
          <a:srcRect/>
          <a:stretch/>
        </p:blipFill>
        <p:spPr>
          <a:xfrm>
            <a:off x="6668732" y="3287824"/>
            <a:ext cx="2475268" cy="1855677"/>
          </a:xfrm>
          <a:prstGeom prst="rect">
            <a:avLst/>
          </a:prstGeom>
          <a:noFill/>
          <a:ln>
            <a:noFill/>
          </a:ln>
        </p:spPr>
      </p:pic>
      <p:pic>
        <p:nvPicPr>
          <p:cNvPr id="5089" name="Google Shape;5089;p453"/>
          <p:cNvPicPr preferRelativeResize="0"/>
          <p:nvPr/>
        </p:nvPicPr>
        <p:blipFill rotWithShape="1">
          <a:blip r:embed="rId5">
            <a:alphaModFix/>
          </a:blip>
          <a:srcRect/>
          <a:stretch/>
        </p:blipFill>
        <p:spPr>
          <a:xfrm>
            <a:off x="-6" y="7"/>
            <a:ext cx="1859851" cy="1521926"/>
          </a:xfrm>
          <a:prstGeom prst="rect">
            <a:avLst/>
          </a:prstGeom>
          <a:noFill/>
          <a:ln>
            <a:noFill/>
          </a:ln>
        </p:spPr>
      </p:pic>
      <p:pic>
        <p:nvPicPr>
          <p:cNvPr id="5090" name="Google Shape;5090;p453"/>
          <p:cNvPicPr preferRelativeResize="0"/>
          <p:nvPr/>
        </p:nvPicPr>
        <p:blipFill rotWithShape="1">
          <a:blip r:embed="rId6">
            <a:alphaModFix/>
          </a:blip>
          <a:srcRect l="34862" t="44820" r="36649" b="17164"/>
          <a:stretch/>
        </p:blipFill>
        <p:spPr>
          <a:xfrm>
            <a:off x="7241583" y="0"/>
            <a:ext cx="1902417" cy="1903146"/>
          </a:xfrm>
          <a:prstGeom prst="rect">
            <a:avLst/>
          </a:prstGeom>
          <a:noFill/>
          <a:ln>
            <a:noFill/>
          </a:ln>
        </p:spPr>
      </p:pic>
      <p:pic>
        <p:nvPicPr>
          <p:cNvPr id="5091" name="Google Shape;5091;p453"/>
          <p:cNvPicPr preferRelativeResize="0"/>
          <p:nvPr/>
        </p:nvPicPr>
        <p:blipFill rotWithShape="1">
          <a:blip r:embed="rId7">
            <a:alphaModFix/>
          </a:blip>
          <a:srcRect t="25108" b="17092"/>
          <a:stretch/>
        </p:blipFill>
        <p:spPr>
          <a:xfrm>
            <a:off x="5502475" y="1718000"/>
            <a:ext cx="3641524" cy="1577974"/>
          </a:xfrm>
          <a:prstGeom prst="rect">
            <a:avLst/>
          </a:prstGeom>
          <a:noFill/>
          <a:ln>
            <a:noFill/>
          </a:ln>
        </p:spPr>
      </p:pic>
      <p:pic>
        <p:nvPicPr>
          <p:cNvPr id="5092" name="Google Shape;5092;p453"/>
          <p:cNvPicPr preferRelativeResize="0"/>
          <p:nvPr/>
        </p:nvPicPr>
        <p:blipFill rotWithShape="1">
          <a:blip r:embed="rId8">
            <a:alphaModFix/>
          </a:blip>
          <a:srcRect/>
          <a:stretch/>
        </p:blipFill>
        <p:spPr>
          <a:xfrm>
            <a:off x="0" y="1440475"/>
            <a:ext cx="2854650" cy="2144075"/>
          </a:xfrm>
          <a:prstGeom prst="rect">
            <a:avLst/>
          </a:prstGeom>
          <a:noFill/>
          <a:ln>
            <a:noFill/>
          </a:ln>
        </p:spPr>
      </p:pic>
      <p:pic>
        <p:nvPicPr>
          <p:cNvPr id="5093" name="Google Shape;5093;p453"/>
          <p:cNvPicPr preferRelativeResize="0"/>
          <p:nvPr/>
        </p:nvPicPr>
        <p:blipFill rotWithShape="1">
          <a:blip r:embed="rId9">
            <a:alphaModFix/>
          </a:blip>
          <a:srcRect t="25369" b="33266"/>
          <a:stretch/>
        </p:blipFill>
        <p:spPr>
          <a:xfrm>
            <a:off x="0" y="3373108"/>
            <a:ext cx="5707856" cy="1770070"/>
          </a:xfrm>
          <a:prstGeom prst="rect">
            <a:avLst/>
          </a:prstGeom>
          <a:noFill/>
          <a:ln>
            <a:noFill/>
          </a:ln>
        </p:spPr>
      </p:pic>
      <p:pic>
        <p:nvPicPr>
          <p:cNvPr id="5094" name="Google Shape;5094;p453"/>
          <p:cNvPicPr preferRelativeResize="0"/>
          <p:nvPr/>
        </p:nvPicPr>
        <p:blipFill rotWithShape="1">
          <a:blip r:embed="rId10">
            <a:alphaModFix/>
          </a:blip>
          <a:srcRect t="16884" r="63898" b="27337"/>
          <a:stretch/>
        </p:blipFill>
        <p:spPr>
          <a:xfrm>
            <a:off x="4814351" y="3287825"/>
            <a:ext cx="2013133" cy="1855675"/>
          </a:xfrm>
          <a:prstGeom prst="rect">
            <a:avLst/>
          </a:prstGeom>
          <a:noFill/>
          <a:ln>
            <a:noFill/>
          </a:ln>
        </p:spPr>
      </p:pic>
      <p:pic>
        <p:nvPicPr>
          <p:cNvPr id="5095" name="Google Shape;5095;p453"/>
          <p:cNvPicPr preferRelativeResize="0"/>
          <p:nvPr/>
        </p:nvPicPr>
        <p:blipFill rotWithShape="1">
          <a:blip r:embed="rId11">
            <a:alphaModFix/>
          </a:blip>
          <a:srcRect/>
          <a:stretch/>
        </p:blipFill>
        <p:spPr>
          <a:xfrm>
            <a:off x="2854651" y="1440479"/>
            <a:ext cx="2647814" cy="198503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99"/>
        <p:cNvGrpSpPr/>
        <p:nvPr/>
      </p:nvGrpSpPr>
      <p:grpSpPr>
        <a:xfrm>
          <a:off x="0" y="0"/>
          <a:ext cx="0" cy="0"/>
          <a:chOff x="0" y="0"/>
          <a:chExt cx="0" cy="0"/>
        </a:xfrm>
      </p:grpSpPr>
      <p:sp>
        <p:nvSpPr>
          <p:cNvPr id="5100" name="Google Shape;5100;p454"/>
          <p:cNvSpPr txBox="1">
            <a:spLocks noGrp="1"/>
          </p:cNvSpPr>
          <p:nvPr>
            <p:ph type="title"/>
          </p:nvPr>
        </p:nvSpPr>
        <p:spPr>
          <a:xfrm>
            <a:off x="4225875" y="205250"/>
            <a:ext cx="4805400" cy="8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Do We Want for Our Students?</a:t>
            </a:r>
            <a:endParaRPr/>
          </a:p>
        </p:txBody>
      </p:sp>
      <p:sp>
        <p:nvSpPr>
          <p:cNvPr id="5101" name="Google Shape;5101;p454"/>
          <p:cNvSpPr txBox="1">
            <a:spLocks noGrp="1"/>
          </p:cNvSpPr>
          <p:nvPr>
            <p:ph type="subTitle" idx="1"/>
          </p:nvPr>
        </p:nvSpPr>
        <p:spPr>
          <a:xfrm>
            <a:off x="714175" y="1533400"/>
            <a:ext cx="5817900" cy="307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t>Mastery is the best goal, because the rich can’t buy it, the impatient can’t rush it, the privileged can’t inherit it, and nobody can steal it!</a:t>
            </a:r>
            <a:endParaRPr sz="2200" b="1"/>
          </a:p>
          <a:p>
            <a:pPr marL="0" lvl="0" indent="0" algn="l" rtl="0">
              <a:spcBef>
                <a:spcPts val="0"/>
              </a:spcBef>
              <a:spcAft>
                <a:spcPts val="0"/>
              </a:spcAft>
              <a:buNone/>
            </a:pPr>
            <a:endParaRPr sz="2200" b="1"/>
          </a:p>
          <a:p>
            <a:pPr marL="0" lvl="0" indent="0" algn="l" rtl="0">
              <a:spcBef>
                <a:spcPts val="0"/>
              </a:spcBef>
              <a:spcAft>
                <a:spcPts val="0"/>
              </a:spcAft>
              <a:buNone/>
            </a:pPr>
            <a:r>
              <a:rPr lang="en" sz="2200" b="1"/>
              <a:t>You only earn it through hard work.</a:t>
            </a:r>
            <a:endParaRPr sz="2200" b="1"/>
          </a:p>
          <a:p>
            <a:pPr marL="0" lvl="0" indent="0" algn="l" rtl="0">
              <a:spcBef>
                <a:spcPts val="0"/>
              </a:spcBef>
              <a:spcAft>
                <a:spcPts val="0"/>
              </a:spcAft>
              <a:buNone/>
            </a:pPr>
            <a:endParaRPr sz="2200" b="1"/>
          </a:p>
          <a:p>
            <a:pPr marL="0" lvl="0" indent="0" algn="l" rtl="0">
              <a:spcBef>
                <a:spcPts val="0"/>
              </a:spcBef>
              <a:spcAft>
                <a:spcPts val="0"/>
              </a:spcAft>
              <a:buNone/>
            </a:pPr>
            <a:r>
              <a:rPr lang="en" sz="2700" b="1">
                <a:solidFill>
                  <a:schemeClr val="lt1"/>
                </a:solidFill>
              </a:rPr>
              <a:t>Mastery is the ultimate status!</a:t>
            </a:r>
            <a:endParaRPr sz="2700" b="1">
              <a:solidFill>
                <a:schemeClr val="lt1"/>
              </a:solidFill>
            </a:endParaRPr>
          </a:p>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05"/>
        <p:cNvGrpSpPr/>
        <p:nvPr/>
      </p:nvGrpSpPr>
      <p:grpSpPr>
        <a:xfrm>
          <a:off x="0" y="0"/>
          <a:ext cx="0" cy="0"/>
          <a:chOff x="0" y="0"/>
          <a:chExt cx="0" cy="0"/>
        </a:xfrm>
      </p:grpSpPr>
      <p:sp>
        <p:nvSpPr>
          <p:cNvPr id="5106" name="Google Shape;5106;p455"/>
          <p:cNvSpPr txBox="1">
            <a:spLocks noGrp="1"/>
          </p:cNvSpPr>
          <p:nvPr>
            <p:ph type="title"/>
          </p:nvPr>
        </p:nvSpPr>
        <p:spPr>
          <a:xfrm>
            <a:off x="1104750" y="1183350"/>
            <a:ext cx="6934500" cy="2776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200"/>
              <a:t>The life you want is on the other side of what you are avoiding.</a:t>
            </a:r>
            <a:endParaRPr sz="5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10"/>
        <p:cNvGrpSpPr/>
        <p:nvPr/>
      </p:nvGrpSpPr>
      <p:grpSpPr>
        <a:xfrm>
          <a:off x="0" y="0"/>
          <a:ext cx="0" cy="0"/>
          <a:chOff x="0" y="0"/>
          <a:chExt cx="0" cy="0"/>
        </a:xfrm>
      </p:grpSpPr>
      <p:sp>
        <p:nvSpPr>
          <p:cNvPr id="5111" name="Google Shape;5111;p456"/>
          <p:cNvSpPr txBox="1">
            <a:spLocks noGrp="1"/>
          </p:cNvSpPr>
          <p:nvPr>
            <p:ph type="title"/>
          </p:nvPr>
        </p:nvSpPr>
        <p:spPr>
          <a:xfrm>
            <a:off x="1888200" y="535650"/>
            <a:ext cx="5367600" cy="120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Thanks!</a:t>
            </a:r>
            <a:endParaRPr/>
          </a:p>
        </p:txBody>
      </p:sp>
      <p:sp>
        <p:nvSpPr>
          <p:cNvPr id="5112" name="Google Shape;5112;p456"/>
          <p:cNvSpPr txBox="1">
            <a:spLocks noGrp="1"/>
          </p:cNvSpPr>
          <p:nvPr>
            <p:ph type="subTitle" idx="1"/>
          </p:nvPr>
        </p:nvSpPr>
        <p:spPr>
          <a:xfrm>
            <a:off x="2540850" y="2990250"/>
            <a:ext cx="4062300" cy="35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NCE Conference Series Session 5 of 5</a:t>
            </a:r>
            <a:endParaRPr/>
          </a:p>
        </p:txBody>
      </p:sp>
      <p:sp>
        <p:nvSpPr>
          <p:cNvPr id="5113" name="Google Shape;5113;p456"/>
          <p:cNvSpPr txBox="1">
            <a:spLocks noGrp="1"/>
          </p:cNvSpPr>
          <p:nvPr>
            <p:ph type="subTitle" idx="2"/>
          </p:nvPr>
        </p:nvSpPr>
        <p:spPr>
          <a:xfrm>
            <a:off x="1888200" y="1741650"/>
            <a:ext cx="5367600" cy="124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rgbClr val="FF847C"/>
                </a:solidFill>
                <a:latin typeface="Autour One"/>
                <a:ea typeface="Autour One"/>
                <a:cs typeface="Autour One"/>
                <a:sym typeface="Autour One"/>
              </a:rPr>
              <a:t>Does anyone have any questions?</a:t>
            </a:r>
            <a:endParaRPr/>
          </a:p>
          <a:p>
            <a:pPr marL="0" lvl="0" indent="0" algn="ctr" rtl="0">
              <a:spcBef>
                <a:spcPts val="1000"/>
              </a:spcBef>
              <a:spcAft>
                <a:spcPts val="0"/>
              </a:spcAft>
              <a:buNone/>
            </a:pPr>
            <a:r>
              <a:rPr lang="en" sz="2000" b="1"/>
              <a:t>Dominic Hawkes</a:t>
            </a:r>
            <a:endParaRPr sz="2000" b="1"/>
          </a:p>
          <a:p>
            <a:pPr marL="0" lvl="0" indent="0" algn="ctr" rtl="0">
              <a:spcBef>
                <a:spcPts val="0"/>
              </a:spcBef>
              <a:spcAft>
                <a:spcPts val="0"/>
              </a:spcAft>
              <a:buNone/>
            </a:pPr>
            <a:r>
              <a:rPr lang="en" sz="2000"/>
              <a:t>dominic.hawkes@lcsd.k12.sc.us</a:t>
            </a:r>
            <a:endParaRPr sz="2000"/>
          </a:p>
        </p:txBody>
      </p:sp>
      <p:sp>
        <p:nvSpPr>
          <p:cNvPr id="5114" name="Google Shape;5114;p456"/>
          <p:cNvSpPr/>
          <p:nvPr/>
        </p:nvSpPr>
        <p:spPr>
          <a:xfrm>
            <a:off x="2209525" y="3936100"/>
            <a:ext cx="5046300" cy="845100"/>
          </a:xfrm>
          <a:prstGeom prst="rect">
            <a:avLst/>
          </a:prstGeom>
          <a:solidFill>
            <a:srgbClr val="F6F6F6"/>
          </a:solidFill>
          <a:ln w="9525" cap="flat" cmpd="sng">
            <a:solidFill>
              <a:srgbClr val="F6F6F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5115" name="Google Shape;5115;p456"/>
          <p:cNvSpPr txBox="1"/>
          <p:nvPr/>
        </p:nvSpPr>
        <p:spPr>
          <a:xfrm>
            <a:off x="3412950" y="3523975"/>
            <a:ext cx="2318100" cy="149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accent6"/>
                </a:solidFill>
                <a:latin typeface="Barlow Semi Condensed Medium"/>
                <a:ea typeface="Barlow Semi Condensed Medium"/>
                <a:cs typeface="Barlow Semi Condensed Medium"/>
                <a:sym typeface="Barlow Semi Condensed Medium"/>
              </a:rPr>
              <a:t>Author: Introduction to Culinary Arts Management</a:t>
            </a:r>
            <a:endParaRPr sz="1600">
              <a:solidFill>
                <a:schemeClr val="accent6"/>
              </a:solidFill>
              <a:latin typeface="Barlow Semi Condensed Medium"/>
              <a:ea typeface="Barlow Semi Condensed Medium"/>
              <a:cs typeface="Barlow Semi Condensed Medium"/>
              <a:sym typeface="Barlow Semi Condensed Medium"/>
            </a:endParaRPr>
          </a:p>
          <a:p>
            <a:pPr marL="0" lvl="0" indent="0" algn="l" rtl="0">
              <a:spcBef>
                <a:spcPts val="0"/>
              </a:spcBef>
              <a:spcAft>
                <a:spcPts val="0"/>
              </a:spcAft>
              <a:buNone/>
            </a:pPr>
            <a:endParaRPr sz="500">
              <a:solidFill>
                <a:schemeClr val="accent6"/>
              </a:solidFill>
              <a:latin typeface="Barlow Semi Condensed Medium"/>
              <a:ea typeface="Barlow Semi Condensed Medium"/>
              <a:cs typeface="Barlow Semi Condensed Medium"/>
              <a:sym typeface="Barlow Semi Condensed Medium"/>
            </a:endParaRPr>
          </a:p>
          <a:p>
            <a:pPr marL="0" lvl="0" indent="0" algn="l" rtl="0">
              <a:spcBef>
                <a:spcPts val="0"/>
              </a:spcBef>
              <a:spcAft>
                <a:spcPts val="0"/>
              </a:spcAft>
              <a:buNone/>
            </a:pPr>
            <a:r>
              <a:rPr lang="en" sz="1600">
                <a:solidFill>
                  <a:schemeClr val="accent6"/>
                </a:solidFill>
                <a:latin typeface="Barlow Semi Condensed Medium"/>
                <a:ea typeface="Barlow Semi Condensed Medium"/>
                <a:cs typeface="Barlow Semi Condensed Medium"/>
                <a:sym typeface="Barlow Semi Condensed Medium"/>
              </a:rPr>
              <a:t>Author: The Food Protection Manager's Handbook</a:t>
            </a:r>
            <a:endParaRPr sz="1300">
              <a:solidFill>
                <a:schemeClr val="accent6"/>
              </a:solidFill>
            </a:endParaRPr>
          </a:p>
        </p:txBody>
      </p:sp>
      <p:pic>
        <p:nvPicPr>
          <p:cNvPr id="5116" name="Google Shape;5116;p456"/>
          <p:cNvPicPr preferRelativeResize="0"/>
          <p:nvPr/>
        </p:nvPicPr>
        <p:blipFill rotWithShape="1">
          <a:blip r:embed="rId3">
            <a:alphaModFix/>
          </a:blip>
          <a:srcRect/>
          <a:stretch/>
        </p:blipFill>
        <p:spPr>
          <a:xfrm>
            <a:off x="5879975" y="3523975"/>
            <a:ext cx="1493100" cy="1493100"/>
          </a:xfrm>
          <a:prstGeom prst="rect">
            <a:avLst/>
          </a:prstGeom>
          <a:noFill/>
          <a:ln>
            <a:noFill/>
          </a:ln>
        </p:spPr>
      </p:pic>
      <p:pic>
        <p:nvPicPr>
          <p:cNvPr id="5117" name="Google Shape;5117;p456"/>
          <p:cNvPicPr preferRelativeResize="0"/>
          <p:nvPr/>
        </p:nvPicPr>
        <p:blipFill rotWithShape="1">
          <a:blip r:embed="rId4">
            <a:alphaModFix/>
          </a:blip>
          <a:srcRect/>
          <a:stretch/>
        </p:blipFill>
        <p:spPr>
          <a:xfrm>
            <a:off x="1659140" y="3612092"/>
            <a:ext cx="1316850" cy="1316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95"/>
        <p:cNvGrpSpPr/>
        <p:nvPr/>
      </p:nvGrpSpPr>
      <p:grpSpPr>
        <a:xfrm>
          <a:off x="0" y="0"/>
          <a:ext cx="0" cy="0"/>
          <a:chOff x="0" y="0"/>
          <a:chExt cx="0" cy="0"/>
        </a:xfrm>
      </p:grpSpPr>
      <p:sp>
        <p:nvSpPr>
          <p:cNvPr id="4296" name="Google Shape;4296;p443"/>
          <p:cNvSpPr txBox="1">
            <a:spLocks noGrp="1"/>
          </p:cNvSpPr>
          <p:nvPr>
            <p:ph type="title"/>
          </p:nvPr>
        </p:nvSpPr>
        <p:spPr>
          <a:xfrm>
            <a:off x="1630000" y="2221150"/>
            <a:ext cx="3340500" cy="1156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900"/>
              <a:t>Be</a:t>
            </a:r>
            <a:endParaRPr sz="3900"/>
          </a:p>
          <a:p>
            <a:pPr marL="0" lvl="0" indent="0" algn="r" rtl="0">
              <a:spcBef>
                <a:spcPts val="0"/>
              </a:spcBef>
              <a:spcAft>
                <a:spcPts val="0"/>
              </a:spcAft>
              <a:buNone/>
            </a:pPr>
            <a:r>
              <a:rPr lang="en" sz="3900"/>
              <a:t>Authentic</a:t>
            </a:r>
            <a:endParaRPr sz="3900"/>
          </a:p>
        </p:txBody>
      </p:sp>
      <p:pic>
        <p:nvPicPr>
          <p:cNvPr id="4297" name="Google Shape;4297;p443"/>
          <p:cNvPicPr preferRelativeResize="0"/>
          <p:nvPr/>
        </p:nvPicPr>
        <p:blipFill rotWithShape="1">
          <a:blip r:embed="rId3">
            <a:alphaModFix/>
          </a:blip>
          <a:srcRect l="17913" t="17779" r="17467" b="13629"/>
          <a:stretch/>
        </p:blipFill>
        <p:spPr>
          <a:xfrm>
            <a:off x="452675" y="202450"/>
            <a:ext cx="1514174" cy="1748325"/>
          </a:xfrm>
          <a:prstGeom prst="rect">
            <a:avLst/>
          </a:prstGeom>
          <a:noFill/>
          <a:ln>
            <a:noFill/>
          </a:ln>
        </p:spPr>
      </p:pic>
      <p:pic>
        <p:nvPicPr>
          <p:cNvPr id="4298" name="Google Shape;4298;p443"/>
          <p:cNvPicPr preferRelativeResize="0"/>
          <p:nvPr/>
        </p:nvPicPr>
        <p:blipFill>
          <a:blip r:embed="rId4">
            <a:alphaModFix/>
          </a:blip>
          <a:stretch>
            <a:fillRect/>
          </a:stretch>
        </p:blipFill>
        <p:spPr>
          <a:xfrm rot="-3598737">
            <a:off x="8042050" y="1696151"/>
            <a:ext cx="2211647" cy="2405894"/>
          </a:xfrm>
          <a:prstGeom prst="rect">
            <a:avLst/>
          </a:prstGeom>
          <a:noFill/>
          <a:ln>
            <a:noFill/>
          </a:ln>
        </p:spPr>
      </p:pic>
      <p:pic>
        <p:nvPicPr>
          <p:cNvPr id="4299" name="Google Shape;4299;p443"/>
          <p:cNvPicPr preferRelativeResize="0"/>
          <p:nvPr/>
        </p:nvPicPr>
        <p:blipFill rotWithShape="1">
          <a:blip r:embed="rId5">
            <a:alphaModFix/>
          </a:blip>
          <a:srcRect l="14046" t="5835" r="3575" b="17589"/>
          <a:stretch/>
        </p:blipFill>
        <p:spPr>
          <a:xfrm>
            <a:off x="5229995" y="314516"/>
            <a:ext cx="2383436" cy="39386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95">
          <a:extLst>
            <a:ext uri="{FF2B5EF4-FFF2-40B4-BE49-F238E27FC236}">
              <a16:creationId xmlns:a16="http://schemas.microsoft.com/office/drawing/2014/main" id="{DA7E4AA1-5433-03A2-10CD-3A8B9F4154AE}"/>
            </a:ext>
          </a:extLst>
        </p:cNvPr>
        <p:cNvGrpSpPr/>
        <p:nvPr/>
      </p:nvGrpSpPr>
      <p:grpSpPr>
        <a:xfrm>
          <a:off x="0" y="0"/>
          <a:ext cx="0" cy="0"/>
          <a:chOff x="0" y="0"/>
          <a:chExt cx="0" cy="0"/>
        </a:xfrm>
      </p:grpSpPr>
      <p:sp>
        <p:nvSpPr>
          <p:cNvPr id="4296" name="Google Shape;4296;p443">
            <a:extLst>
              <a:ext uri="{FF2B5EF4-FFF2-40B4-BE49-F238E27FC236}">
                <a16:creationId xmlns:a16="http://schemas.microsoft.com/office/drawing/2014/main" id="{0113AA31-EB0C-8A27-BC76-2624B5A3F58D}"/>
              </a:ext>
            </a:extLst>
          </p:cNvPr>
          <p:cNvSpPr txBox="1">
            <a:spLocks noGrp="1"/>
          </p:cNvSpPr>
          <p:nvPr>
            <p:ph type="title"/>
          </p:nvPr>
        </p:nvSpPr>
        <p:spPr>
          <a:xfrm>
            <a:off x="1630000" y="2221150"/>
            <a:ext cx="3340500" cy="1156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900" dirty="0"/>
              <a:t>Be</a:t>
            </a:r>
            <a:endParaRPr sz="3900" dirty="0"/>
          </a:p>
          <a:p>
            <a:pPr marL="0" lvl="0" indent="0" algn="r" rtl="0">
              <a:spcBef>
                <a:spcPts val="0"/>
              </a:spcBef>
              <a:spcAft>
                <a:spcPts val="0"/>
              </a:spcAft>
              <a:buNone/>
            </a:pPr>
            <a:r>
              <a:rPr lang="en" sz="3900" dirty="0"/>
              <a:t>Authentic</a:t>
            </a:r>
            <a:endParaRPr sz="3900" dirty="0"/>
          </a:p>
        </p:txBody>
      </p:sp>
      <p:pic>
        <p:nvPicPr>
          <p:cNvPr id="4297" name="Google Shape;4297;p443">
            <a:extLst>
              <a:ext uri="{FF2B5EF4-FFF2-40B4-BE49-F238E27FC236}">
                <a16:creationId xmlns:a16="http://schemas.microsoft.com/office/drawing/2014/main" id="{91C923B3-110F-F668-5EC3-E842966EB7E5}"/>
              </a:ext>
            </a:extLst>
          </p:cNvPr>
          <p:cNvPicPr preferRelativeResize="0"/>
          <p:nvPr/>
        </p:nvPicPr>
        <p:blipFill rotWithShape="1">
          <a:blip r:embed="rId3">
            <a:alphaModFix/>
          </a:blip>
          <a:srcRect l="17913" t="17779" r="17467" b="13629"/>
          <a:stretch/>
        </p:blipFill>
        <p:spPr>
          <a:xfrm>
            <a:off x="452675" y="202450"/>
            <a:ext cx="1514174" cy="1748325"/>
          </a:xfrm>
          <a:prstGeom prst="rect">
            <a:avLst/>
          </a:prstGeom>
          <a:noFill/>
          <a:ln>
            <a:noFill/>
          </a:ln>
        </p:spPr>
      </p:pic>
      <p:pic>
        <p:nvPicPr>
          <p:cNvPr id="4298" name="Google Shape;4298;p443">
            <a:extLst>
              <a:ext uri="{FF2B5EF4-FFF2-40B4-BE49-F238E27FC236}">
                <a16:creationId xmlns:a16="http://schemas.microsoft.com/office/drawing/2014/main" id="{6C3CCD3D-82F7-7A19-1E68-02366AB504F0}"/>
              </a:ext>
            </a:extLst>
          </p:cNvPr>
          <p:cNvPicPr preferRelativeResize="0"/>
          <p:nvPr/>
        </p:nvPicPr>
        <p:blipFill>
          <a:blip r:embed="rId4">
            <a:alphaModFix/>
          </a:blip>
          <a:stretch>
            <a:fillRect/>
          </a:stretch>
        </p:blipFill>
        <p:spPr>
          <a:xfrm rot="-3598737">
            <a:off x="8042050" y="1696151"/>
            <a:ext cx="2211647" cy="2405894"/>
          </a:xfrm>
          <a:prstGeom prst="rect">
            <a:avLst/>
          </a:prstGeom>
          <a:noFill/>
          <a:ln>
            <a:noFill/>
          </a:ln>
        </p:spPr>
      </p:pic>
      <p:pic>
        <p:nvPicPr>
          <p:cNvPr id="3" name="Picture 2">
            <a:extLst>
              <a:ext uri="{FF2B5EF4-FFF2-40B4-BE49-F238E27FC236}">
                <a16:creationId xmlns:a16="http://schemas.microsoft.com/office/drawing/2014/main" id="{DC820484-6AEA-1919-1A09-E15DF0E828E3}"/>
              </a:ext>
            </a:extLst>
          </p:cNvPr>
          <p:cNvPicPr>
            <a:picLocks noChangeAspect="1"/>
          </p:cNvPicPr>
          <p:nvPr/>
        </p:nvPicPr>
        <p:blipFill>
          <a:blip r:embed="rId5"/>
          <a:stretch>
            <a:fillRect/>
          </a:stretch>
        </p:blipFill>
        <p:spPr>
          <a:xfrm>
            <a:off x="5123038" y="877772"/>
            <a:ext cx="2686756" cy="2686756"/>
          </a:xfrm>
          <a:prstGeom prst="rect">
            <a:avLst/>
          </a:prstGeom>
        </p:spPr>
      </p:pic>
    </p:spTree>
    <p:extLst>
      <p:ext uri="{BB962C8B-B14F-4D97-AF65-F5344CB8AC3E}">
        <p14:creationId xmlns:p14="http://schemas.microsoft.com/office/powerpoint/2010/main" val="3421327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03"/>
        <p:cNvGrpSpPr/>
        <p:nvPr/>
      </p:nvGrpSpPr>
      <p:grpSpPr>
        <a:xfrm>
          <a:off x="0" y="0"/>
          <a:ext cx="0" cy="0"/>
          <a:chOff x="0" y="0"/>
          <a:chExt cx="0" cy="0"/>
        </a:xfrm>
      </p:grpSpPr>
      <p:pic>
        <p:nvPicPr>
          <p:cNvPr id="4304" name="Google Shape;4304;p444"/>
          <p:cNvPicPr preferRelativeResize="0"/>
          <p:nvPr/>
        </p:nvPicPr>
        <p:blipFill rotWithShape="1">
          <a:blip r:embed="rId3">
            <a:alphaModFix amt="50000"/>
          </a:blip>
          <a:srcRect l="21292" t="19844" r="14997" b="10648"/>
          <a:stretch/>
        </p:blipFill>
        <p:spPr>
          <a:xfrm>
            <a:off x="6495984" y="1475812"/>
            <a:ext cx="1082676" cy="1059475"/>
          </a:xfrm>
          <a:prstGeom prst="rect">
            <a:avLst/>
          </a:prstGeom>
          <a:noFill/>
          <a:ln>
            <a:noFill/>
          </a:ln>
        </p:spPr>
      </p:pic>
      <p:pic>
        <p:nvPicPr>
          <p:cNvPr id="4305" name="Google Shape;4305;p444"/>
          <p:cNvPicPr preferRelativeResize="0"/>
          <p:nvPr/>
        </p:nvPicPr>
        <p:blipFill rotWithShape="1">
          <a:blip r:embed="rId3">
            <a:alphaModFix amt="50000"/>
          </a:blip>
          <a:srcRect l="21292" t="19844" r="14997" b="10648"/>
          <a:stretch/>
        </p:blipFill>
        <p:spPr>
          <a:xfrm>
            <a:off x="4030659" y="1475812"/>
            <a:ext cx="1082676" cy="1059475"/>
          </a:xfrm>
          <a:prstGeom prst="rect">
            <a:avLst/>
          </a:prstGeom>
          <a:noFill/>
          <a:ln>
            <a:noFill/>
          </a:ln>
        </p:spPr>
      </p:pic>
      <p:pic>
        <p:nvPicPr>
          <p:cNvPr id="4306" name="Google Shape;4306;p444"/>
          <p:cNvPicPr preferRelativeResize="0"/>
          <p:nvPr/>
        </p:nvPicPr>
        <p:blipFill rotWithShape="1">
          <a:blip r:embed="rId3">
            <a:alphaModFix amt="50000"/>
          </a:blip>
          <a:srcRect l="21292" t="19844" r="14997" b="10648"/>
          <a:stretch/>
        </p:blipFill>
        <p:spPr>
          <a:xfrm>
            <a:off x="1565481" y="1475812"/>
            <a:ext cx="1082676" cy="1059475"/>
          </a:xfrm>
          <a:prstGeom prst="rect">
            <a:avLst/>
          </a:prstGeom>
          <a:noFill/>
          <a:ln>
            <a:noFill/>
          </a:ln>
        </p:spPr>
      </p:pic>
      <p:sp>
        <p:nvSpPr>
          <p:cNvPr id="4307" name="Google Shape;4307;p444"/>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They WILL Know!</a:t>
            </a:r>
            <a:endParaRPr/>
          </a:p>
        </p:txBody>
      </p:sp>
      <p:sp>
        <p:nvSpPr>
          <p:cNvPr id="4308" name="Google Shape;4308;p444"/>
          <p:cNvSpPr txBox="1">
            <a:spLocks noGrp="1"/>
          </p:cNvSpPr>
          <p:nvPr>
            <p:ph type="subTitle" idx="4"/>
          </p:nvPr>
        </p:nvSpPr>
        <p:spPr>
          <a:xfrm>
            <a:off x="2233697" y="1646888"/>
            <a:ext cx="2106000" cy="71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900"/>
              <a:t>Challenge</a:t>
            </a:r>
            <a:endParaRPr sz="1900"/>
          </a:p>
          <a:p>
            <a:pPr marL="0" lvl="0" indent="0" algn="ctr" rtl="0">
              <a:spcBef>
                <a:spcPts val="0"/>
              </a:spcBef>
              <a:spcAft>
                <a:spcPts val="0"/>
              </a:spcAft>
              <a:buNone/>
            </a:pPr>
            <a:r>
              <a:rPr lang="en" sz="1900"/>
              <a:t>Them! </a:t>
            </a:r>
            <a:endParaRPr sz="1900"/>
          </a:p>
        </p:txBody>
      </p:sp>
      <p:grpSp>
        <p:nvGrpSpPr>
          <p:cNvPr id="4309" name="Google Shape;4309;p444"/>
          <p:cNvGrpSpPr/>
          <p:nvPr/>
        </p:nvGrpSpPr>
        <p:grpSpPr>
          <a:xfrm>
            <a:off x="7227525" y="-59350"/>
            <a:ext cx="1937461" cy="1958200"/>
            <a:chOff x="7227525" y="-59350"/>
            <a:chExt cx="1937461" cy="1958200"/>
          </a:xfrm>
        </p:grpSpPr>
        <p:pic>
          <p:nvPicPr>
            <p:cNvPr id="4310" name="Google Shape;4310;p444"/>
            <p:cNvPicPr preferRelativeResize="0"/>
            <p:nvPr/>
          </p:nvPicPr>
          <p:blipFill>
            <a:blip r:embed="rId4">
              <a:alphaModFix/>
            </a:blip>
            <a:stretch>
              <a:fillRect/>
            </a:stretch>
          </p:blipFill>
          <p:spPr>
            <a:xfrm>
              <a:off x="7694660" y="445025"/>
              <a:ext cx="1470325" cy="1318900"/>
            </a:xfrm>
            <a:prstGeom prst="rect">
              <a:avLst/>
            </a:prstGeom>
            <a:noFill/>
            <a:ln>
              <a:noFill/>
            </a:ln>
          </p:spPr>
        </p:pic>
        <p:pic>
          <p:nvPicPr>
            <p:cNvPr id="4311" name="Google Shape;4311;p444"/>
            <p:cNvPicPr preferRelativeResize="0"/>
            <p:nvPr/>
          </p:nvPicPr>
          <p:blipFill>
            <a:blip r:embed="rId5">
              <a:alphaModFix/>
            </a:blip>
            <a:stretch>
              <a:fillRect/>
            </a:stretch>
          </p:blipFill>
          <p:spPr>
            <a:xfrm>
              <a:off x="7227525" y="-59350"/>
              <a:ext cx="1800100" cy="1958200"/>
            </a:xfrm>
            <a:prstGeom prst="rect">
              <a:avLst/>
            </a:prstGeom>
            <a:noFill/>
            <a:ln>
              <a:noFill/>
            </a:ln>
          </p:spPr>
        </p:pic>
      </p:grpSp>
      <p:pic>
        <p:nvPicPr>
          <p:cNvPr id="4312" name="Google Shape;4312;p444"/>
          <p:cNvPicPr preferRelativeResize="0"/>
          <p:nvPr/>
        </p:nvPicPr>
        <p:blipFill rotWithShape="1">
          <a:blip r:embed="rId6">
            <a:alphaModFix/>
          </a:blip>
          <a:srcRect b="3772"/>
          <a:stretch/>
        </p:blipFill>
        <p:spPr>
          <a:xfrm>
            <a:off x="3867039" y="2719650"/>
            <a:ext cx="1614371" cy="2266775"/>
          </a:xfrm>
          <a:prstGeom prst="rect">
            <a:avLst/>
          </a:prstGeom>
          <a:noFill/>
          <a:ln>
            <a:noFill/>
          </a:ln>
        </p:spPr>
      </p:pic>
      <p:pic>
        <p:nvPicPr>
          <p:cNvPr id="4313" name="Google Shape;4313;p444"/>
          <p:cNvPicPr preferRelativeResize="0"/>
          <p:nvPr/>
        </p:nvPicPr>
        <p:blipFill rotWithShape="1">
          <a:blip r:embed="rId7">
            <a:alphaModFix/>
          </a:blip>
          <a:srcRect t="26300" r="3438" b="11364"/>
          <a:stretch/>
        </p:blipFill>
        <p:spPr>
          <a:xfrm>
            <a:off x="6993372" y="2719650"/>
            <a:ext cx="2020853" cy="2318799"/>
          </a:xfrm>
          <a:prstGeom prst="rect">
            <a:avLst/>
          </a:prstGeom>
          <a:noFill/>
          <a:ln>
            <a:noFill/>
          </a:ln>
        </p:spPr>
      </p:pic>
      <p:pic>
        <p:nvPicPr>
          <p:cNvPr id="4314" name="Google Shape;4314;p444"/>
          <p:cNvPicPr preferRelativeResize="0"/>
          <p:nvPr/>
        </p:nvPicPr>
        <p:blipFill rotWithShape="1">
          <a:blip r:embed="rId8">
            <a:alphaModFix/>
          </a:blip>
          <a:srcRect/>
          <a:stretch/>
        </p:blipFill>
        <p:spPr>
          <a:xfrm>
            <a:off x="5599766" y="2719650"/>
            <a:ext cx="1275234" cy="2266775"/>
          </a:xfrm>
          <a:prstGeom prst="rect">
            <a:avLst/>
          </a:prstGeom>
          <a:noFill/>
          <a:ln>
            <a:noFill/>
          </a:ln>
        </p:spPr>
      </p:pic>
      <p:pic>
        <p:nvPicPr>
          <p:cNvPr id="4315" name="Google Shape;4315;p444"/>
          <p:cNvPicPr preferRelativeResize="0"/>
          <p:nvPr/>
        </p:nvPicPr>
        <p:blipFill rotWithShape="1">
          <a:blip r:embed="rId9">
            <a:alphaModFix/>
          </a:blip>
          <a:srcRect t="7413" r="9747" b="19764"/>
          <a:stretch/>
        </p:blipFill>
        <p:spPr>
          <a:xfrm>
            <a:off x="2134325" y="2719649"/>
            <a:ext cx="1614350" cy="2318798"/>
          </a:xfrm>
          <a:prstGeom prst="rect">
            <a:avLst/>
          </a:prstGeom>
          <a:noFill/>
          <a:ln>
            <a:noFill/>
          </a:ln>
        </p:spPr>
      </p:pic>
      <p:pic>
        <p:nvPicPr>
          <p:cNvPr id="4316" name="Google Shape;4316;p444"/>
          <p:cNvPicPr preferRelativeResize="0"/>
          <p:nvPr/>
        </p:nvPicPr>
        <p:blipFill rotWithShape="1">
          <a:blip r:embed="rId10">
            <a:alphaModFix/>
          </a:blip>
          <a:srcRect t="20729"/>
          <a:stretch/>
        </p:blipFill>
        <p:spPr>
          <a:xfrm>
            <a:off x="343075" y="2719650"/>
            <a:ext cx="1614350" cy="2277875"/>
          </a:xfrm>
          <a:prstGeom prst="rect">
            <a:avLst/>
          </a:prstGeom>
          <a:noFill/>
          <a:ln>
            <a:noFill/>
          </a:ln>
        </p:spPr>
      </p:pic>
      <p:sp>
        <p:nvSpPr>
          <p:cNvPr id="4317" name="Google Shape;4317;p444"/>
          <p:cNvSpPr txBox="1"/>
          <p:nvPr/>
        </p:nvSpPr>
        <p:spPr>
          <a:xfrm>
            <a:off x="4339700" y="1620788"/>
            <a:ext cx="30000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chemeClr val="dk1"/>
                </a:solidFill>
                <a:latin typeface="Nunito"/>
                <a:ea typeface="Nunito"/>
                <a:cs typeface="Nunito"/>
                <a:sym typeface="Nunito"/>
              </a:rPr>
              <a:t>Love</a:t>
            </a:r>
            <a:endParaRPr sz="1900">
              <a:solidFill>
                <a:schemeClr val="dk1"/>
              </a:solidFill>
              <a:latin typeface="Nunito"/>
              <a:ea typeface="Nunito"/>
              <a:cs typeface="Nunito"/>
              <a:sym typeface="Nunito"/>
            </a:endParaRPr>
          </a:p>
          <a:p>
            <a:pPr marL="0" lvl="0" indent="0" algn="ctr" rtl="0">
              <a:spcBef>
                <a:spcPts val="0"/>
              </a:spcBef>
              <a:spcAft>
                <a:spcPts val="0"/>
              </a:spcAft>
              <a:buNone/>
            </a:pPr>
            <a:r>
              <a:rPr lang="en" sz="1900">
                <a:solidFill>
                  <a:schemeClr val="dk1"/>
                </a:solidFill>
                <a:latin typeface="Nunito"/>
                <a:ea typeface="Nunito"/>
                <a:cs typeface="Nunito"/>
                <a:sym typeface="Nunito"/>
              </a:rPr>
              <a:t>Them!</a:t>
            </a:r>
            <a:r>
              <a:rPr lang="en">
                <a:solidFill>
                  <a:schemeClr val="dk1"/>
                </a:solidFill>
                <a:latin typeface="Nunito"/>
                <a:ea typeface="Nunito"/>
                <a:cs typeface="Nunito"/>
                <a:sym typeface="Nunito"/>
              </a:rPr>
              <a:t> </a:t>
            </a:r>
            <a:endParaRPr/>
          </a:p>
        </p:txBody>
      </p:sp>
      <p:sp>
        <p:nvSpPr>
          <p:cNvPr id="4318" name="Google Shape;4318;p444"/>
          <p:cNvSpPr/>
          <p:nvPr/>
        </p:nvSpPr>
        <p:spPr>
          <a:xfrm>
            <a:off x="1951071" y="1801875"/>
            <a:ext cx="311475" cy="407342"/>
          </a:xfrm>
          <a:custGeom>
            <a:avLst/>
            <a:gdLst/>
            <a:ahLst/>
            <a:cxnLst/>
            <a:rect l="l" t="t" r="r" b="b"/>
            <a:pathLst>
              <a:path w="13776" h="18016" extrusionOk="0">
                <a:moveTo>
                  <a:pt x="6358" y="1085"/>
                </a:moveTo>
                <a:lnTo>
                  <a:pt x="6358" y="6359"/>
                </a:lnTo>
                <a:lnTo>
                  <a:pt x="5191" y="6359"/>
                </a:lnTo>
                <a:cubicBezTo>
                  <a:pt x="4989" y="5740"/>
                  <a:pt x="4405" y="5300"/>
                  <a:pt x="3691" y="5300"/>
                </a:cubicBezTo>
                <a:cubicBezTo>
                  <a:pt x="3001" y="5300"/>
                  <a:pt x="2405" y="5740"/>
                  <a:pt x="2191" y="6359"/>
                </a:cubicBezTo>
                <a:lnTo>
                  <a:pt x="1060" y="6359"/>
                </a:lnTo>
                <a:cubicBezTo>
                  <a:pt x="1334" y="3585"/>
                  <a:pt x="3572" y="1347"/>
                  <a:pt x="6358" y="1085"/>
                </a:cubicBezTo>
                <a:close/>
                <a:moveTo>
                  <a:pt x="7394" y="1085"/>
                </a:moveTo>
                <a:cubicBezTo>
                  <a:pt x="10168" y="1347"/>
                  <a:pt x="12430" y="3573"/>
                  <a:pt x="12680" y="6359"/>
                </a:cubicBezTo>
                <a:lnTo>
                  <a:pt x="10585" y="6359"/>
                </a:lnTo>
                <a:lnTo>
                  <a:pt x="10585" y="6895"/>
                </a:lnTo>
                <a:cubicBezTo>
                  <a:pt x="10585" y="7193"/>
                  <a:pt x="10335" y="7431"/>
                  <a:pt x="10037" y="7431"/>
                </a:cubicBezTo>
                <a:cubicBezTo>
                  <a:pt x="9739" y="7431"/>
                  <a:pt x="9501" y="7193"/>
                  <a:pt x="9501" y="6895"/>
                </a:cubicBezTo>
                <a:lnTo>
                  <a:pt x="9501" y="6359"/>
                </a:lnTo>
                <a:lnTo>
                  <a:pt x="7394" y="6359"/>
                </a:lnTo>
                <a:lnTo>
                  <a:pt x="7394" y="1085"/>
                </a:lnTo>
                <a:close/>
                <a:moveTo>
                  <a:pt x="12704" y="7419"/>
                </a:moveTo>
                <a:cubicBezTo>
                  <a:pt x="12549" y="8848"/>
                  <a:pt x="11895" y="10181"/>
                  <a:pt x="10835" y="11169"/>
                </a:cubicBezTo>
                <a:cubicBezTo>
                  <a:pt x="10073" y="11884"/>
                  <a:pt x="9525" y="12777"/>
                  <a:pt x="9228" y="13765"/>
                </a:cubicBezTo>
                <a:lnTo>
                  <a:pt x="7406" y="13765"/>
                </a:lnTo>
                <a:lnTo>
                  <a:pt x="7406" y="11122"/>
                </a:lnTo>
                <a:lnTo>
                  <a:pt x="6870" y="11122"/>
                </a:lnTo>
                <a:cubicBezTo>
                  <a:pt x="6739" y="11122"/>
                  <a:pt x="6608" y="11062"/>
                  <a:pt x="6501" y="10967"/>
                </a:cubicBezTo>
                <a:cubicBezTo>
                  <a:pt x="6394" y="10872"/>
                  <a:pt x="6358" y="10729"/>
                  <a:pt x="6358" y="10598"/>
                </a:cubicBezTo>
                <a:cubicBezTo>
                  <a:pt x="6358" y="10300"/>
                  <a:pt x="6596" y="10062"/>
                  <a:pt x="6894" y="10062"/>
                </a:cubicBezTo>
                <a:lnTo>
                  <a:pt x="7430" y="10062"/>
                </a:lnTo>
                <a:lnTo>
                  <a:pt x="7430" y="7419"/>
                </a:lnTo>
                <a:lnTo>
                  <a:pt x="8573" y="7419"/>
                </a:lnTo>
                <a:cubicBezTo>
                  <a:pt x="8775" y="8026"/>
                  <a:pt x="9358" y="8467"/>
                  <a:pt x="10073" y="8467"/>
                </a:cubicBezTo>
                <a:cubicBezTo>
                  <a:pt x="10775" y="8467"/>
                  <a:pt x="11359" y="8014"/>
                  <a:pt x="11573" y="7419"/>
                </a:cubicBezTo>
                <a:close/>
                <a:moveTo>
                  <a:pt x="3703" y="6359"/>
                </a:moveTo>
                <a:cubicBezTo>
                  <a:pt x="4001" y="6359"/>
                  <a:pt x="4239" y="6598"/>
                  <a:pt x="4239" y="6895"/>
                </a:cubicBezTo>
                <a:lnTo>
                  <a:pt x="4239" y="7431"/>
                </a:lnTo>
                <a:lnTo>
                  <a:pt x="6358" y="7431"/>
                </a:lnTo>
                <a:lnTo>
                  <a:pt x="6358" y="9110"/>
                </a:lnTo>
                <a:cubicBezTo>
                  <a:pt x="5739" y="9336"/>
                  <a:pt x="5298" y="9919"/>
                  <a:pt x="5298" y="10610"/>
                </a:cubicBezTo>
                <a:cubicBezTo>
                  <a:pt x="5298" y="11312"/>
                  <a:pt x="5763" y="11896"/>
                  <a:pt x="6358" y="12122"/>
                </a:cubicBezTo>
                <a:lnTo>
                  <a:pt x="6358" y="13801"/>
                </a:lnTo>
                <a:lnTo>
                  <a:pt x="4536" y="13801"/>
                </a:lnTo>
                <a:cubicBezTo>
                  <a:pt x="4239" y="12789"/>
                  <a:pt x="3679" y="11860"/>
                  <a:pt x="2905" y="11146"/>
                </a:cubicBezTo>
                <a:cubicBezTo>
                  <a:pt x="1846" y="10157"/>
                  <a:pt x="1203" y="8848"/>
                  <a:pt x="1072" y="7431"/>
                </a:cubicBezTo>
                <a:lnTo>
                  <a:pt x="3167" y="7431"/>
                </a:lnTo>
                <a:lnTo>
                  <a:pt x="3167" y="6895"/>
                </a:lnTo>
                <a:cubicBezTo>
                  <a:pt x="3167" y="6598"/>
                  <a:pt x="3405" y="6359"/>
                  <a:pt x="3703" y="6359"/>
                </a:cubicBezTo>
                <a:close/>
                <a:moveTo>
                  <a:pt x="9013" y="14837"/>
                </a:moveTo>
                <a:cubicBezTo>
                  <a:pt x="8977" y="15301"/>
                  <a:pt x="9001" y="15491"/>
                  <a:pt x="9001" y="16956"/>
                </a:cubicBezTo>
                <a:lnTo>
                  <a:pt x="4763" y="16956"/>
                </a:lnTo>
                <a:cubicBezTo>
                  <a:pt x="4763" y="15456"/>
                  <a:pt x="4775" y="15289"/>
                  <a:pt x="4727" y="14837"/>
                </a:cubicBezTo>
                <a:close/>
                <a:moveTo>
                  <a:pt x="6882" y="1"/>
                </a:moveTo>
                <a:cubicBezTo>
                  <a:pt x="6846" y="1"/>
                  <a:pt x="6811" y="1"/>
                  <a:pt x="6775" y="1"/>
                </a:cubicBezTo>
                <a:cubicBezTo>
                  <a:pt x="3048" y="61"/>
                  <a:pt x="0" y="3085"/>
                  <a:pt x="0" y="6895"/>
                </a:cubicBezTo>
                <a:cubicBezTo>
                  <a:pt x="0" y="8824"/>
                  <a:pt x="798" y="10634"/>
                  <a:pt x="2191" y="11920"/>
                </a:cubicBezTo>
                <a:cubicBezTo>
                  <a:pt x="3155" y="12824"/>
                  <a:pt x="3703" y="14098"/>
                  <a:pt x="3703" y="15372"/>
                </a:cubicBezTo>
                <a:lnTo>
                  <a:pt x="3703" y="18016"/>
                </a:lnTo>
                <a:lnTo>
                  <a:pt x="10061" y="18016"/>
                </a:lnTo>
                <a:lnTo>
                  <a:pt x="10061" y="15408"/>
                </a:lnTo>
                <a:cubicBezTo>
                  <a:pt x="10061" y="14087"/>
                  <a:pt x="10609" y="12813"/>
                  <a:pt x="11561" y="11943"/>
                </a:cubicBezTo>
                <a:cubicBezTo>
                  <a:pt x="12978" y="10634"/>
                  <a:pt x="13776" y="8764"/>
                  <a:pt x="13764" y="6848"/>
                </a:cubicBezTo>
                <a:cubicBezTo>
                  <a:pt x="13752" y="3074"/>
                  <a:pt x="10609" y="1"/>
                  <a:pt x="6882" y="1"/>
                </a:cubicBezTo>
                <a:close/>
              </a:path>
            </a:pathLst>
          </a:custGeom>
          <a:solidFill>
            <a:srgbClr val="49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9" name="Google Shape;4319;p444"/>
          <p:cNvGrpSpPr/>
          <p:nvPr/>
        </p:nvGrpSpPr>
        <p:grpSpPr>
          <a:xfrm>
            <a:off x="4363407" y="1801879"/>
            <a:ext cx="417328" cy="407352"/>
            <a:chOff x="4045670" y="2078656"/>
            <a:chExt cx="508007" cy="495864"/>
          </a:xfrm>
        </p:grpSpPr>
        <p:sp>
          <p:nvSpPr>
            <p:cNvPr id="4320" name="Google Shape;4320;p444"/>
            <p:cNvSpPr/>
            <p:nvPr/>
          </p:nvSpPr>
          <p:spPr>
            <a:xfrm>
              <a:off x="4184288" y="2078656"/>
              <a:ext cx="230742" cy="177977"/>
            </a:xfrm>
            <a:custGeom>
              <a:avLst/>
              <a:gdLst/>
              <a:ahLst/>
              <a:cxnLst/>
              <a:rect l="l" t="t" r="r" b="b"/>
              <a:pathLst>
                <a:path w="8383" h="6466" extrusionOk="0">
                  <a:moveTo>
                    <a:pt x="5590" y="1071"/>
                  </a:moveTo>
                  <a:cubicBezTo>
                    <a:pt x="6511" y="1071"/>
                    <a:pt x="6959" y="2210"/>
                    <a:pt x="6311" y="2870"/>
                  </a:cubicBezTo>
                  <a:lnTo>
                    <a:pt x="4192" y="4977"/>
                  </a:lnTo>
                  <a:lnTo>
                    <a:pt x="2085" y="2870"/>
                  </a:lnTo>
                  <a:cubicBezTo>
                    <a:pt x="1418" y="2203"/>
                    <a:pt x="1894" y="1072"/>
                    <a:pt x="2823" y="1072"/>
                  </a:cubicBezTo>
                  <a:cubicBezTo>
                    <a:pt x="3478" y="1072"/>
                    <a:pt x="3716" y="1584"/>
                    <a:pt x="4192" y="1989"/>
                  </a:cubicBezTo>
                  <a:cubicBezTo>
                    <a:pt x="4668" y="1584"/>
                    <a:pt x="4906" y="1072"/>
                    <a:pt x="5561" y="1072"/>
                  </a:cubicBezTo>
                  <a:cubicBezTo>
                    <a:pt x="5571" y="1072"/>
                    <a:pt x="5580" y="1071"/>
                    <a:pt x="5590" y="1071"/>
                  </a:cubicBezTo>
                  <a:close/>
                  <a:moveTo>
                    <a:pt x="2823" y="0"/>
                  </a:moveTo>
                  <a:cubicBezTo>
                    <a:pt x="930" y="0"/>
                    <a:pt x="1" y="2286"/>
                    <a:pt x="1323" y="3608"/>
                  </a:cubicBezTo>
                  <a:lnTo>
                    <a:pt x="4180" y="6465"/>
                  </a:lnTo>
                  <a:lnTo>
                    <a:pt x="7038" y="3608"/>
                  </a:lnTo>
                  <a:cubicBezTo>
                    <a:pt x="8383" y="2286"/>
                    <a:pt x="7442" y="0"/>
                    <a:pt x="5561" y="0"/>
                  </a:cubicBezTo>
                  <a:cubicBezTo>
                    <a:pt x="5061" y="0"/>
                    <a:pt x="4585" y="179"/>
                    <a:pt x="4192" y="488"/>
                  </a:cubicBezTo>
                  <a:cubicBezTo>
                    <a:pt x="3811" y="155"/>
                    <a:pt x="3335" y="0"/>
                    <a:pt x="2823" y="0"/>
                  </a:cubicBezTo>
                  <a:close/>
                </a:path>
              </a:pathLst>
            </a:custGeom>
            <a:solidFill>
              <a:srgbClr val="49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444"/>
            <p:cNvSpPr/>
            <p:nvPr/>
          </p:nvSpPr>
          <p:spPr>
            <a:xfrm>
              <a:off x="4045670" y="2136790"/>
              <a:ext cx="231733" cy="437730"/>
            </a:xfrm>
            <a:custGeom>
              <a:avLst/>
              <a:gdLst/>
              <a:ahLst/>
              <a:cxnLst/>
              <a:rect l="l" t="t" r="r" b="b"/>
              <a:pathLst>
                <a:path w="8419" h="15903" extrusionOk="0">
                  <a:moveTo>
                    <a:pt x="2956" y="1082"/>
                  </a:moveTo>
                  <a:cubicBezTo>
                    <a:pt x="3034" y="1082"/>
                    <a:pt x="3114" y="1096"/>
                    <a:pt x="3192" y="1127"/>
                  </a:cubicBezTo>
                  <a:cubicBezTo>
                    <a:pt x="3477" y="1246"/>
                    <a:pt x="3632" y="1579"/>
                    <a:pt x="3537" y="1877"/>
                  </a:cubicBezTo>
                  <a:lnTo>
                    <a:pt x="2822" y="4091"/>
                  </a:lnTo>
                  <a:cubicBezTo>
                    <a:pt x="2477" y="5127"/>
                    <a:pt x="2525" y="6258"/>
                    <a:pt x="2953" y="7270"/>
                  </a:cubicBezTo>
                  <a:cubicBezTo>
                    <a:pt x="4156" y="10164"/>
                    <a:pt x="3120" y="7675"/>
                    <a:pt x="4215" y="10294"/>
                  </a:cubicBezTo>
                  <a:lnTo>
                    <a:pt x="5204" y="9878"/>
                  </a:lnTo>
                  <a:cubicBezTo>
                    <a:pt x="5180" y="9842"/>
                    <a:pt x="5275" y="10056"/>
                    <a:pt x="4370" y="7901"/>
                  </a:cubicBezTo>
                  <a:cubicBezTo>
                    <a:pt x="4084" y="7187"/>
                    <a:pt x="4823" y="6889"/>
                    <a:pt x="4823" y="6889"/>
                  </a:cubicBezTo>
                  <a:cubicBezTo>
                    <a:pt x="4920" y="6848"/>
                    <a:pt x="5021" y="6829"/>
                    <a:pt x="5121" y="6829"/>
                  </a:cubicBezTo>
                  <a:cubicBezTo>
                    <a:pt x="5426" y="6829"/>
                    <a:pt x="5718" y="7010"/>
                    <a:pt x="5835" y="7306"/>
                  </a:cubicBezTo>
                  <a:lnTo>
                    <a:pt x="7144" y="10425"/>
                  </a:lnTo>
                  <a:cubicBezTo>
                    <a:pt x="7299" y="10830"/>
                    <a:pt x="7323" y="11283"/>
                    <a:pt x="7228" y="11711"/>
                  </a:cubicBezTo>
                  <a:lnTo>
                    <a:pt x="6513" y="14831"/>
                  </a:lnTo>
                  <a:lnTo>
                    <a:pt x="2060" y="14831"/>
                  </a:lnTo>
                  <a:cubicBezTo>
                    <a:pt x="2168" y="14295"/>
                    <a:pt x="2501" y="13473"/>
                    <a:pt x="2501" y="12057"/>
                  </a:cubicBezTo>
                  <a:cubicBezTo>
                    <a:pt x="2501" y="10949"/>
                    <a:pt x="2299" y="9866"/>
                    <a:pt x="1870" y="8854"/>
                  </a:cubicBezTo>
                  <a:cubicBezTo>
                    <a:pt x="1156" y="7139"/>
                    <a:pt x="1096" y="5222"/>
                    <a:pt x="1703" y="3460"/>
                  </a:cubicBezTo>
                  <a:lnTo>
                    <a:pt x="2382" y="1484"/>
                  </a:lnTo>
                  <a:cubicBezTo>
                    <a:pt x="2464" y="1237"/>
                    <a:pt x="2700" y="1082"/>
                    <a:pt x="2956" y="1082"/>
                  </a:cubicBezTo>
                  <a:close/>
                  <a:moveTo>
                    <a:pt x="2945" y="1"/>
                  </a:moveTo>
                  <a:cubicBezTo>
                    <a:pt x="2257" y="1"/>
                    <a:pt x="1617" y="441"/>
                    <a:pt x="1370" y="1127"/>
                  </a:cubicBezTo>
                  <a:lnTo>
                    <a:pt x="691" y="3103"/>
                  </a:lnTo>
                  <a:cubicBezTo>
                    <a:pt x="1" y="5115"/>
                    <a:pt x="60" y="7282"/>
                    <a:pt x="882" y="9247"/>
                  </a:cubicBezTo>
                  <a:cubicBezTo>
                    <a:pt x="1251" y="10140"/>
                    <a:pt x="1453" y="11080"/>
                    <a:pt x="1453" y="12045"/>
                  </a:cubicBezTo>
                  <a:cubicBezTo>
                    <a:pt x="1453" y="12664"/>
                    <a:pt x="882" y="15890"/>
                    <a:pt x="882" y="15902"/>
                  </a:cubicBezTo>
                  <a:lnTo>
                    <a:pt x="7359" y="15902"/>
                  </a:lnTo>
                  <a:lnTo>
                    <a:pt x="8264" y="11961"/>
                  </a:lnTo>
                  <a:cubicBezTo>
                    <a:pt x="8418" y="11307"/>
                    <a:pt x="8359" y="10652"/>
                    <a:pt x="8097" y="10021"/>
                  </a:cubicBezTo>
                  <a:lnTo>
                    <a:pt x="6787" y="6889"/>
                  </a:lnTo>
                  <a:cubicBezTo>
                    <a:pt x="6500" y="6181"/>
                    <a:pt x="5821" y="5762"/>
                    <a:pt x="5101" y="5762"/>
                  </a:cubicBezTo>
                  <a:cubicBezTo>
                    <a:pt x="4866" y="5762"/>
                    <a:pt x="4626" y="5807"/>
                    <a:pt x="4394" y="5901"/>
                  </a:cubicBezTo>
                  <a:cubicBezTo>
                    <a:pt x="4370" y="5925"/>
                    <a:pt x="4037" y="6032"/>
                    <a:pt x="3739" y="6330"/>
                  </a:cubicBezTo>
                  <a:cubicBezTo>
                    <a:pt x="3573" y="5699"/>
                    <a:pt x="3608" y="5020"/>
                    <a:pt x="3811" y="4401"/>
                  </a:cubicBezTo>
                  <a:lnTo>
                    <a:pt x="4525" y="2186"/>
                  </a:lnTo>
                  <a:cubicBezTo>
                    <a:pt x="4799" y="1365"/>
                    <a:pt x="4382" y="460"/>
                    <a:pt x="3573" y="127"/>
                  </a:cubicBezTo>
                  <a:cubicBezTo>
                    <a:pt x="3365" y="41"/>
                    <a:pt x="3153" y="1"/>
                    <a:pt x="2945" y="1"/>
                  </a:cubicBezTo>
                  <a:close/>
                </a:path>
              </a:pathLst>
            </a:custGeom>
            <a:solidFill>
              <a:srgbClr val="49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444"/>
            <p:cNvSpPr/>
            <p:nvPr/>
          </p:nvSpPr>
          <p:spPr>
            <a:xfrm>
              <a:off x="4322274" y="2136598"/>
              <a:ext cx="231403" cy="437262"/>
            </a:xfrm>
            <a:custGeom>
              <a:avLst/>
              <a:gdLst/>
              <a:ahLst/>
              <a:cxnLst/>
              <a:rect l="l" t="t" r="r" b="b"/>
              <a:pathLst>
                <a:path w="8407" h="15886" extrusionOk="0">
                  <a:moveTo>
                    <a:pt x="5478" y="1078"/>
                  </a:moveTo>
                  <a:cubicBezTo>
                    <a:pt x="5734" y="1078"/>
                    <a:pt x="5969" y="1239"/>
                    <a:pt x="6061" y="1479"/>
                  </a:cubicBezTo>
                  <a:lnTo>
                    <a:pt x="6739" y="3455"/>
                  </a:lnTo>
                  <a:cubicBezTo>
                    <a:pt x="7359" y="5218"/>
                    <a:pt x="7299" y="7134"/>
                    <a:pt x="6585" y="8849"/>
                  </a:cubicBezTo>
                  <a:cubicBezTo>
                    <a:pt x="6144" y="9873"/>
                    <a:pt x="5942" y="10944"/>
                    <a:pt x="5942" y="12040"/>
                  </a:cubicBezTo>
                  <a:cubicBezTo>
                    <a:pt x="5894" y="13504"/>
                    <a:pt x="6239" y="14302"/>
                    <a:pt x="6358" y="14838"/>
                  </a:cubicBezTo>
                  <a:lnTo>
                    <a:pt x="1906" y="14838"/>
                  </a:lnTo>
                  <a:lnTo>
                    <a:pt x="1191" y="11718"/>
                  </a:lnTo>
                  <a:cubicBezTo>
                    <a:pt x="1084" y="11290"/>
                    <a:pt x="1132" y="10837"/>
                    <a:pt x="1298" y="10421"/>
                  </a:cubicBezTo>
                  <a:lnTo>
                    <a:pt x="2608" y="7301"/>
                  </a:lnTo>
                  <a:cubicBezTo>
                    <a:pt x="2735" y="7001"/>
                    <a:pt x="3023" y="6819"/>
                    <a:pt x="3332" y="6819"/>
                  </a:cubicBezTo>
                  <a:cubicBezTo>
                    <a:pt x="3427" y="6819"/>
                    <a:pt x="3525" y="6836"/>
                    <a:pt x="3620" y="6873"/>
                  </a:cubicBezTo>
                  <a:cubicBezTo>
                    <a:pt x="3620" y="6873"/>
                    <a:pt x="4358" y="7194"/>
                    <a:pt x="4084" y="7896"/>
                  </a:cubicBezTo>
                  <a:cubicBezTo>
                    <a:pt x="3284" y="9802"/>
                    <a:pt x="3251" y="9870"/>
                    <a:pt x="3251" y="9870"/>
                  </a:cubicBezTo>
                  <a:cubicBezTo>
                    <a:pt x="3251" y="9870"/>
                    <a:pt x="3252" y="9869"/>
                    <a:pt x="3252" y="9869"/>
                  </a:cubicBezTo>
                  <a:lnTo>
                    <a:pt x="3252" y="9869"/>
                  </a:lnTo>
                  <a:cubicBezTo>
                    <a:pt x="3252" y="9869"/>
                    <a:pt x="3252" y="9870"/>
                    <a:pt x="3251" y="9873"/>
                  </a:cubicBezTo>
                  <a:lnTo>
                    <a:pt x="4227" y="10290"/>
                  </a:lnTo>
                  <a:cubicBezTo>
                    <a:pt x="4954" y="8527"/>
                    <a:pt x="5418" y="7456"/>
                    <a:pt x="5489" y="7265"/>
                  </a:cubicBezTo>
                  <a:cubicBezTo>
                    <a:pt x="5906" y="6253"/>
                    <a:pt x="5954" y="5122"/>
                    <a:pt x="5632" y="4086"/>
                  </a:cubicBezTo>
                  <a:lnTo>
                    <a:pt x="4918" y="1860"/>
                  </a:lnTo>
                  <a:cubicBezTo>
                    <a:pt x="4823" y="1562"/>
                    <a:pt x="4977" y="1241"/>
                    <a:pt x="5251" y="1122"/>
                  </a:cubicBezTo>
                  <a:cubicBezTo>
                    <a:pt x="5327" y="1092"/>
                    <a:pt x="5403" y="1078"/>
                    <a:pt x="5478" y="1078"/>
                  </a:cubicBezTo>
                  <a:close/>
                  <a:moveTo>
                    <a:pt x="5458" y="1"/>
                  </a:moveTo>
                  <a:cubicBezTo>
                    <a:pt x="5251" y="1"/>
                    <a:pt x="5040" y="40"/>
                    <a:pt x="4834" y="122"/>
                  </a:cubicBezTo>
                  <a:cubicBezTo>
                    <a:pt x="4037" y="455"/>
                    <a:pt x="3620" y="1360"/>
                    <a:pt x="3882" y="2181"/>
                  </a:cubicBezTo>
                  <a:lnTo>
                    <a:pt x="4596" y="4396"/>
                  </a:lnTo>
                  <a:cubicBezTo>
                    <a:pt x="4811" y="5015"/>
                    <a:pt x="4823" y="5682"/>
                    <a:pt x="4668" y="6325"/>
                  </a:cubicBezTo>
                  <a:cubicBezTo>
                    <a:pt x="4370" y="6015"/>
                    <a:pt x="4049" y="5896"/>
                    <a:pt x="4013" y="5896"/>
                  </a:cubicBezTo>
                  <a:cubicBezTo>
                    <a:pt x="3786" y="5803"/>
                    <a:pt x="3551" y="5759"/>
                    <a:pt x="3320" y="5759"/>
                  </a:cubicBezTo>
                  <a:cubicBezTo>
                    <a:pt x="2602" y="5759"/>
                    <a:pt x="1917" y="6182"/>
                    <a:pt x="1620" y="6884"/>
                  </a:cubicBezTo>
                  <a:lnTo>
                    <a:pt x="310" y="10004"/>
                  </a:lnTo>
                  <a:cubicBezTo>
                    <a:pt x="60" y="10611"/>
                    <a:pt x="1" y="11290"/>
                    <a:pt x="143" y="11945"/>
                  </a:cubicBezTo>
                  <a:lnTo>
                    <a:pt x="1060" y="15886"/>
                  </a:lnTo>
                  <a:lnTo>
                    <a:pt x="7525" y="15886"/>
                  </a:lnTo>
                  <a:cubicBezTo>
                    <a:pt x="7525" y="15886"/>
                    <a:pt x="7525" y="15886"/>
                    <a:pt x="7525" y="15886"/>
                  </a:cubicBezTo>
                  <a:cubicBezTo>
                    <a:pt x="7535" y="15886"/>
                    <a:pt x="6966" y="12622"/>
                    <a:pt x="6966" y="12040"/>
                  </a:cubicBezTo>
                  <a:cubicBezTo>
                    <a:pt x="6966" y="11075"/>
                    <a:pt x="7156" y="10135"/>
                    <a:pt x="7525" y="9242"/>
                  </a:cubicBezTo>
                  <a:cubicBezTo>
                    <a:pt x="8347" y="7277"/>
                    <a:pt x="8406" y="5110"/>
                    <a:pt x="7728" y="3098"/>
                  </a:cubicBezTo>
                  <a:lnTo>
                    <a:pt x="7037" y="1122"/>
                  </a:lnTo>
                  <a:cubicBezTo>
                    <a:pt x="6799" y="434"/>
                    <a:pt x="6151" y="1"/>
                    <a:pt x="5458" y="1"/>
                  </a:cubicBezTo>
                  <a:close/>
                </a:path>
              </a:pathLst>
            </a:custGeom>
            <a:solidFill>
              <a:srgbClr val="49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3" name="Google Shape;4323;p444"/>
          <p:cNvSpPr/>
          <p:nvPr/>
        </p:nvSpPr>
        <p:spPr>
          <a:xfrm>
            <a:off x="6833130" y="1801875"/>
            <a:ext cx="408382" cy="407319"/>
          </a:xfrm>
          <a:custGeom>
            <a:avLst/>
            <a:gdLst/>
            <a:ahLst/>
            <a:cxnLst/>
            <a:rect l="l" t="t" r="r" b="b"/>
            <a:pathLst>
              <a:path w="18062" h="18015" extrusionOk="0">
                <a:moveTo>
                  <a:pt x="9037" y="1060"/>
                </a:moveTo>
                <a:cubicBezTo>
                  <a:pt x="9335" y="1060"/>
                  <a:pt x="9573" y="1298"/>
                  <a:pt x="9573" y="1596"/>
                </a:cubicBezTo>
                <a:lnTo>
                  <a:pt x="9573" y="2656"/>
                </a:lnTo>
                <a:lnTo>
                  <a:pt x="12764" y="2656"/>
                </a:lnTo>
                <a:lnTo>
                  <a:pt x="12764" y="4239"/>
                </a:lnTo>
                <a:lnTo>
                  <a:pt x="12740" y="4239"/>
                </a:lnTo>
                <a:cubicBezTo>
                  <a:pt x="11847" y="4239"/>
                  <a:pt x="11133" y="4989"/>
                  <a:pt x="11156" y="5882"/>
                </a:cubicBezTo>
                <a:cubicBezTo>
                  <a:pt x="11180" y="6728"/>
                  <a:pt x="11895" y="7430"/>
                  <a:pt x="12752" y="7430"/>
                </a:cubicBezTo>
                <a:lnTo>
                  <a:pt x="12752" y="10073"/>
                </a:lnTo>
                <a:lnTo>
                  <a:pt x="10644" y="10073"/>
                </a:lnTo>
                <a:cubicBezTo>
                  <a:pt x="10644" y="9204"/>
                  <a:pt x="9942" y="8513"/>
                  <a:pt x="9097" y="8490"/>
                </a:cubicBezTo>
                <a:cubicBezTo>
                  <a:pt x="9075" y="8489"/>
                  <a:pt x="9054" y="8488"/>
                  <a:pt x="9033" y="8488"/>
                </a:cubicBezTo>
                <a:cubicBezTo>
                  <a:pt x="8170" y="8488"/>
                  <a:pt x="7477" y="9201"/>
                  <a:pt x="7477" y="10073"/>
                </a:cubicBezTo>
                <a:lnTo>
                  <a:pt x="5358" y="10073"/>
                </a:lnTo>
                <a:lnTo>
                  <a:pt x="5358" y="6370"/>
                </a:lnTo>
                <a:lnTo>
                  <a:pt x="4275" y="6370"/>
                </a:lnTo>
                <a:lnTo>
                  <a:pt x="4275" y="6358"/>
                </a:lnTo>
                <a:cubicBezTo>
                  <a:pt x="3977" y="6358"/>
                  <a:pt x="3727" y="6120"/>
                  <a:pt x="3727" y="5835"/>
                </a:cubicBezTo>
                <a:cubicBezTo>
                  <a:pt x="3727" y="5537"/>
                  <a:pt x="3965" y="5299"/>
                  <a:pt x="4263" y="5299"/>
                </a:cubicBezTo>
                <a:lnTo>
                  <a:pt x="5322" y="5299"/>
                </a:lnTo>
                <a:lnTo>
                  <a:pt x="5322" y="2656"/>
                </a:lnTo>
                <a:lnTo>
                  <a:pt x="8501" y="2656"/>
                </a:lnTo>
                <a:lnTo>
                  <a:pt x="8501" y="1596"/>
                </a:lnTo>
                <a:cubicBezTo>
                  <a:pt x="8501" y="1298"/>
                  <a:pt x="8739" y="1060"/>
                  <a:pt x="9037" y="1060"/>
                </a:cubicBezTo>
                <a:close/>
                <a:moveTo>
                  <a:pt x="9025" y="9526"/>
                </a:moveTo>
                <a:cubicBezTo>
                  <a:pt x="9323" y="9526"/>
                  <a:pt x="9561" y="9776"/>
                  <a:pt x="9561" y="10073"/>
                </a:cubicBezTo>
                <a:lnTo>
                  <a:pt x="9561" y="11121"/>
                </a:lnTo>
                <a:lnTo>
                  <a:pt x="15383" y="11121"/>
                </a:lnTo>
                <a:lnTo>
                  <a:pt x="15383" y="13252"/>
                </a:lnTo>
                <a:lnTo>
                  <a:pt x="16431" y="13252"/>
                </a:lnTo>
                <a:cubicBezTo>
                  <a:pt x="16728" y="13252"/>
                  <a:pt x="16967" y="13490"/>
                  <a:pt x="16967" y="13800"/>
                </a:cubicBezTo>
                <a:cubicBezTo>
                  <a:pt x="16955" y="14062"/>
                  <a:pt x="16717" y="14300"/>
                  <a:pt x="16419" y="14300"/>
                </a:cubicBezTo>
                <a:lnTo>
                  <a:pt x="15383" y="14300"/>
                </a:lnTo>
                <a:lnTo>
                  <a:pt x="15383" y="16955"/>
                </a:lnTo>
                <a:lnTo>
                  <a:pt x="10621" y="16955"/>
                </a:lnTo>
                <a:cubicBezTo>
                  <a:pt x="10621" y="16074"/>
                  <a:pt x="9906" y="15360"/>
                  <a:pt x="9025" y="15360"/>
                </a:cubicBezTo>
                <a:cubicBezTo>
                  <a:pt x="8144" y="15360"/>
                  <a:pt x="7430" y="16074"/>
                  <a:pt x="7430" y="16955"/>
                </a:cubicBezTo>
                <a:lnTo>
                  <a:pt x="2667" y="16955"/>
                </a:lnTo>
                <a:lnTo>
                  <a:pt x="2667" y="14300"/>
                </a:lnTo>
                <a:lnTo>
                  <a:pt x="1608" y="14300"/>
                </a:lnTo>
                <a:cubicBezTo>
                  <a:pt x="1310" y="14300"/>
                  <a:pt x="1072" y="14062"/>
                  <a:pt x="1072" y="13764"/>
                </a:cubicBezTo>
                <a:cubicBezTo>
                  <a:pt x="1072" y="13466"/>
                  <a:pt x="1310" y="13228"/>
                  <a:pt x="1608" y="13228"/>
                </a:cubicBezTo>
                <a:lnTo>
                  <a:pt x="2667" y="13228"/>
                </a:lnTo>
                <a:lnTo>
                  <a:pt x="2667" y="11121"/>
                </a:lnTo>
                <a:lnTo>
                  <a:pt x="8489" y="11121"/>
                </a:lnTo>
                <a:lnTo>
                  <a:pt x="8489" y="10073"/>
                </a:lnTo>
                <a:cubicBezTo>
                  <a:pt x="8489" y="9776"/>
                  <a:pt x="8716" y="9526"/>
                  <a:pt x="9025" y="9526"/>
                </a:cubicBezTo>
                <a:close/>
                <a:moveTo>
                  <a:pt x="9025" y="1"/>
                </a:moveTo>
                <a:cubicBezTo>
                  <a:pt x="8144" y="1"/>
                  <a:pt x="7430" y="715"/>
                  <a:pt x="7430" y="1596"/>
                </a:cubicBezTo>
                <a:lnTo>
                  <a:pt x="4239" y="1596"/>
                </a:lnTo>
                <a:lnTo>
                  <a:pt x="4239" y="4239"/>
                </a:lnTo>
                <a:cubicBezTo>
                  <a:pt x="3346" y="4239"/>
                  <a:pt x="2631" y="4965"/>
                  <a:pt x="2655" y="5858"/>
                </a:cubicBezTo>
                <a:cubicBezTo>
                  <a:pt x="2667" y="6716"/>
                  <a:pt x="3382" y="7394"/>
                  <a:pt x="4239" y="7406"/>
                </a:cubicBezTo>
                <a:lnTo>
                  <a:pt x="4239" y="10061"/>
                </a:lnTo>
                <a:lnTo>
                  <a:pt x="1596" y="10061"/>
                </a:lnTo>
                <a:lnTo>
                  <a:pt x="1596" y="12169"/>
                </a:lnTo>
                <a:cubicBezTo>
                  <a:pt x="715" y="12169"/>
                  <a:pt x="0" y="12883"/>
                  <a:pt x="0" y="13764"/>
                </a:cubicBezTo>
                <a:cubicBezTo>
                  <a:pt x="0" y="14645"/>
                  <a:pt x="715" y="15360"/>
                  <a:pt x="1596" y="15360"/>
                </a:cubicBezTo>
                <a:lnTo>
                  <a:pt x="1596" y="18015"/>
                </a:lnTo>
                <a:lnTo>
                  <a:pt x="8489" y="18015"/>
                </a:lnTo>
                <a:lnTo>
                  <a:pt x="8489" y="16955"/>
                </a:lnTo>
                <a:cubicBezTo>
                  <a:pt x="8489" y="16657"/>
                  <a:pt x="8727" y="16419"/>
                  <a:pt x="9025" y="16419"/>
                </a:cubicBezTo>
                <a:cubicBezTo>
                  <a:pt x="9323" y="16419"/>
                  <a:pt x="9561" y="16657"/>
                  <a:pt x="9561" y="16955"/>
                </a:cubicBezTo>
                <a:lnTo>
                  <a:pt x="9561" y="18015"/>
                </a:lnTo>
                <a:lnTo>
                  <a:pt x="16443" y="18015"/>
                </a:lnTo>
                <a:lnTo>
                  <a:pt x="16443" y="15360"/>
                </a:lnTo>
                <a:cubicBezTo>
                  <a:pt x="17300" y="15348"/>
                  <a:pt x="18014" y="14657"/>
                  <a:pt x="18038" y="13812"/>
                </a:cubicBezTo>
                <a:cubicBezTo>
                  <a:pt x="18062" y="12919"/>
                  <a:pt x="17324" y="12193"/>
                  <a:pt x="16431" y="12193"/>
                </a:cubicBezTo>
                <a:lnTo>
                  <a:pt x="16431" y="10073"/>
                </a:lnTo>
                <a:lnTo>
                  <a:pt x="13788" y="10073"/>
                </a:lnTo>
                <a:lnTo>
                  <a:pt x="13788" y="6370"/>
                </a:lnTo>
                <a:lnTo>
                  <a:pt x="12728" y="6370"/>
                </a:lnTo>
                <a:cubicBezTo>
                  <a:pt x="12430" y="6370"/>
                  <a:pt x="12180" y="6132"/>
                  <a:pt x="12180" y="5846"/>
                </a:cubicBezTo>
                <a:cubicBezTo>
                  <a:pt x="12156" y="5549"/>
                  <a:pt x="12418" y="5299"/>
                  <a:pt x="12716" y="5299"/>
                </a:cubicBezTo>
                <a:lnTo>
                  <a:pt x="13800" y="5299"/>
                </a:lnTo>
                <a:lnTo>
                  <a:pt x="13800" y="1596"/>
                </a:lnTo>
                <a:lnTo>
                  <a:pt x="10621" y="1596"/>
                </a:lnTo>
                <a:cubicBezTo>
                  <a:pt x="10621" y="715"/>
                  <a:pt x="9906" y="1"/>
                  <a:pt x="9025" y="1"/>
                </a:cubicBezTo>
                <a:close/>
              </a:path>
            </a:pathLst>
          </a:custGeom>
          <a:solidFill>
            <a:srgbClr val="493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27"/>
        <p:cNvGrpSpPr/>
        <p:nvPr/>
      </p:nvGrpSpPr>
      <p:grpSpPr>
        <a:xfrm>
          <a:off x="0" y="0"/>
          <a:ext cx="0" cy="0"/>
          <a:chOff x="0" y="0"/>
          <a:chExt cx="0" cy="0"/>
        </a:xfrm>
      </p:grpSpPr>
      <p:sp>
        <p:nvSpPr>
          <p:cNvPr id="4328" name="Google Shape;4328;p445"/>
          <p:cNvSpPr txBox="1">
            <a:spLocks noGrp="1"/>
          </p:cNvSpPr>
          <p:nvPr>
            <p:ph type="title"/>
          </p:nvPr>
        </p:nvSpPr>
        <p:spPr>
          <a:xfrm>
            <a:off x="714175" y="445025"/>
            <a:ext cx="7715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Font typeface="Arial"/>
              <a:buNone/>
            </a:pPr>
            <a:r>
              <a:rPr lang="en" sz="3700">
                <a:solidFill>
                  <a:schemeClr val="accent6"/>
                </a:solidFill>
              </a:rPr>
              <a:t>The difference YOU make!</a:t>
            </a:r>
            <a:endParaRPr sz="2800">
              <a:solidFill>
                <a:schemeClr val="accent6"/>
              </a:solidFill>
            </a:endParaRPr>
          </a:p>
        </p:txBody>
      </p:sp>
      <p:sp>
        <p:nvSpPr>
          <p:cNvPr id="4329" name="Google Shape;4329;p445"/>
          <p:cNvSpPr txBox="1">
            <a:spLocks noGrp="1"/>
          </p:cNvSpPr>
          <p:nvPr>
            <p:ph type="body" idx="1"/>
          </p:nvPr>
        </p:nvSpPr>
        <p:spPr>
          <a:xfrm>
            <a:off x="793800" y="1340200"/>
            <a:ext cx="7556400" cy="320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1"/>
              <a:t>1960's Dr. Robert Rosenthal tested students "Blooming Intelligence" at Oak Elementary School. He disclosed incorrect, higher scores for some students. He faked the whole experiment. One year later the students had risen to the top of their class and tested on average 9 points higher than their peers.</a:t>
            </a:r>
            <a:endParaRPr sz="2300" b="1"/>
          </a:p>
          <a:p>
            <a:pPr marL="0" lvl="0" indent="0" algn="ctr" rtl="0">
              <a:lnSpc>
                <a:spcPct val="100000"/>
              </a:lnSpc>
              <a:spcBef>
                <a:spcPts val="1200"/>
              </a:spcBef>
              <a:spcAft>
                <a:spcPts val="0"/>
              </a:spcAft>
              <a:buNone/>
            </a:pPr>
            <a:endParaRPr b="1">
              <a:solidFill>
                <a:srgbClr val="073763"/>
              </a:solidFill>
            </a:endParaRPr>
          </a:p>
          <a:p>
            <a:pPr marL="0" lvl="0" indent="0" algn="l" rtl="0">
              <a:lnSpc>
                <a:spcPct val="100000"/>
              </a:lnSpc>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33"/>
        <p:cNvGrpSpPr/>
        <p:nvPr/>
      </p:nvGrpSpPr>
      <p:grpSpPr>
        <a:xfrm>
          <a:off x="0" y="0"/>
          <a:ext cx="0" cy="0"/>
          <a:chOff x="0" y="0"/>
          <a:chExt cx="0" cy="0"/>
        </a:xfrm>
      </p:grpSpPr>
      <p:pic>
        <p:nvPicPr>
          <p:cNvPr id="4334" name="Google Shape;4334;p446"/>
          <p:cNvPicPr preferRelativeResize="0"/>
          <p:nvPr/>
        </p:nvPicPr>
        <p:blipFill rotWithShape="1">
          <a:blip r:embed="rId3">
            <a:alphaModFix amt="50000"/>
          </a:blip>
          <a:srcRect l="21292" t="19844" r="14997" b="10648"/>
          <a:stretch/>
        </p:blipFill>
        <p:spPr>
          <a:xfrm>
            <a:off x="6316475" y="1738874"/>
            <a:ext cx="2113350" cy="2068076"/>
          </a:xfrm>
          <a:prstGeom prst="rect">
            <a:avLst/>
          </a:prstGeom>
          <a:noFill/>
          <a:ln>
            <a:noFill/>
          </a:ln>
        </p:spPr>
      </p:pic>
      <p:sp>
        <p:nvSpPr>
          <p:cNvPr id="4335" name="Google Shape;4335;p446"/>
          <p:cNvSpPr txBox="1">
            <a:spLocks noGrp="1"/>
          </p:cNvSpPr>
          <p:nvPr>
            <p:ph type="title"/>
          </p:nvPr>
        </p:nvSpPr>
        <p:spPr>
          <a:xfrm>
            <a:off x="714175" y="2613000"/>
            <a:ext cx="4382400" cy="719400"/>
          </a:xfrm>
          <a:prstGeom prst="rect">
            <a:avLst/>
          </a:prstGeom>
        </p:spPr>
        <p:txBody>
          <a:bodyPr spcFirstLastPara="1" wrap="square" lIns="182875" tIns="91425" rIns="182875" bIns="91425" anchor="ctr" anchorCtr="0">
            <a:noAutofit/>
          </a:bodyPr>
          <a:lstStyle/>
          <a:p>
            <a:pPr marL="0" lvl="0" indent="0" algn="l" rtl="0">
              <a:spcBef>
                <a:spcPts val="0"/>
              </a:spcBef>
              <a:spcAft>
                <a:spcPts val="0"/>
              </a:spcAft>
              <a:buNone/>
            </a:pPr>
            <a:r>
              <a:rPr lang="en"/>
              <a:t>—APS. G.E.B. (Gabriel Barrett - LCSD Truancy)</a:t>
            </a:r>
            <a:endParaRPr/>
          </a:p>
        </p:txBody>
      </p:sp>
      <p:sp>
        <p:nvSpPr>
          <p:cNvPr id="4336" name="Google Shape;4336;p446"/>
          <p:cNvSpPr txBox="1">
            <a:spLocks noGrp="1"/>
          </p:cNvSpPr>
          <p:nvPr>
            <p:ph type="subTitle" idx="1"/>
          </p:nvPr>
        </p:nvSpPr>
        <p:spPr>
          <a:xfrm>
            <a:off x="714175" y="1077475"/>
            <a:ext cx="4382400" cy="1535700"/>
          </a:xfrm>
          <a:prstGeom prst="rect">
            <a:avLst/>
          </a:prstGeom>
        </p:spPr>
        <p:txBody>
          <a:bodyPr spcFirstLastPara="1" wrap="square" lIns="182875" tIns="91425" rIns="182875" bIns="91425" anchor="ctr" anchorCtr="0">
            <a:noAutofit/>
          </a:bodyPr>
          <a:lstStyle/>
          <a:p>
            <a:pPr marL="0" lvl="0" indent="0" algn="l" rtl="0">
              <a:spcBef>
                <a:spcPts val="0"/>
              </a:spcBef>
              <a:spcAft>
                <a:spcPts val="0"/>
              </a:spcAft>
              <a:buNone/>
            </a:pPr>
            <a:r>
              <a:rPr lang="en"/>
              <a:t>“Give a child a taste of success one time, and watch them become addicted to it.”</a:t>
            </a:r>
            <a:endParaRPr/>
          </a:p>
        </p:txBody>
      </p:sp>
      <p:grpSp>
        <p:nvGrpSpPr>
          <p:cNvPr id="4337" name="Google Shape;4337;p446"/>
          <p:cNvGrpSpPr/>
          <p:nvPr/>
        </p:nvGrpSpPr>
        <p:grpSpPr>
          <a:xfrm>
            <a:off x="5423784" y="1859617"/>
            <a:ext cx="3006046" cy="2705587"/>
            <a:chOff x="765964" y="1376589"/>
            <a:chExt cx="2861539" cy="2575523"/>
          </a:xfrm>
        </p:grpSpPr>
        <p:sp>
          <p:nvSpPr>
            <p:cNvPr id="4338" name="Google Shape;4338;p446"/>
            <p:cNvSpPr/>
            <p:nvPr/>
          </p:nvSpPr>
          <p:spPr>
            <a:xfrm>
              <a:off x="3398812" y="3026528"/>
              <a:ext cx="66520" cy="50917"/>
            </a:xfrm>
            <a:custGeom>
              <a:avLst/>
              <a:gdLst/>
              <a:ahLst/>
              <a:cxnLst/>
              <a:rect l="l" t="t" r="r" b="b"/>
              <a:pathLst>
                <a:path w="3270" h="2503" extrusionOk="0">
                  <a:moveTo>
                    <a:pt x="1635" y="0"/>
                  </a:moveTo>
                  <a:cubicBezTo>
                    <a:pt x="0" y="0"/>
                    <a:pt x="0" y="2502"/>
                    <a:pt x="1635" y="2502"/>
                  </a:cubicBezTo>
                  <a:cubicBezTo>
                    <a:pt x="3269" y="2502"/>
                    <a:pt x="3269" y="0"/>
                    <a:pt x="1635" y="0"/>
                  </a:cubicBezTo>
                  <a:close/>
                </a:path>
              </a:pathLst>
            </a:custGeom>
            <a:solidFill>
              <a:srgbClr val="DCFF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446"/>
            <p:cNvSpPr/>
            <p:nvPr/>
          </p:nvSpPr>
          <p:spPr>
            <a:xfrm>
              <a:off x="3195245" y="3373958"/>
              <a:ext cx="66520" cy="50917"/>
            </a:xfrm>
            <a:custGeom>
              <a:avLst/>
              <a:gdLst/>
              <a:ahLst/>
              <a:cxnLst/>
              <a:rect l="l" t="t" r="r" b="b"/>
              <a:pathLst>
                <a:path w="3270" h="2503" extrusionOk="0">
                  <a:moveTo>
                    <a:pt x="1635" y="0"/>
                  </a:moveTo>
                  <a:cubicBezTo>
                    <a:pt x="0" y="0"/>
                    <a:pt x="0" y="2502"/>
                    <a:pt x="1635" y="2502"/>
                  </a:cubicBezTo>
                  <a:cubicBezTo>
                    <a:pt x="3269" y="2502"/>
                    <a:pt x="3269" y="0"/>
                    <a:pt x="1635" y="0"/>
                  </a:cubicBezTo>
                  <a:close/>
                </a:path>
              </a:pathLst>
            </a:custGeom>
            <a:solidFill>
              <a:srgbClr val="DCFF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446"/>
            <p:cNvSpPr/>
            <p:nvPr/>
          </p:nvSpPr>
          <p:spPr>
            <a:xfrm>
              <a:off x="2370784" y="1638336"/>
              <a:ext cx="1256719" cy="1519239"/>
            </a:xfrm>
            <a:custGeom>
              <a:avLst/>
              <a:gdLst/>
              <a:ahLst/>
              <a:cxnLst/>
              <a:rect l="l" t="t" r="r" b="b"/>
              <a:pathLst>
                <a:path w="61778" h="74683" extrusionOk="0">
                  <a:moveTo>
                    <a:pt x="27526" y="225"/>
                  </a:moveTo>
                  <a:cubicBezTo>
                    <a:pt x="27524" y="225"/>
                    <a:pt x="27541" y="247"/>
                    <a:pt x="27553" y="259"/>
                  </a:cubicBezTo>
                  <a:cubicBezTo>
                    <a:pt x="27557" y="260"/>
                    <a:pt x="27560" y="261"/>
                    <a:pt x="27563" y="262"/>
                  </a:cubicBezTo>
                  <a:lnTo>
                    <a:pt x="27563" y="262"/>
                  </a:lnTo>
                  <a:cubicBezTo>
                    <a:pt x="27538" y="235"/>
                    <a:pt x="27528" y="225"/>
                    <a:pt x="27526" y="225"/>
                  </a:cubicBezTo>
                  <a:close/>
                  <a:moveTo>
                    <a:pt x="25594" y="1"/>
                  </a:moveTo>
                  <a:cubicBezTo>
                    <a:pt x="25418" y="1"/>
                    <a:pt x="25252" y="43"/>
                    <a:pt x="25085" y="126"/>
                  </a:cubicBezTo>
                  <a:lnTo>
                    <a:pt x="23851" y="126"/>
                  </a:lnTo>
                  <a:cubicBezTo>
                    <a:pt x="23717" y="259"/>
                    <a:pt x="23550" y="226"/>
                    <a:pt x="23417" y="326"/>
                  </a:cubicBezTo>
                  <a:lnTo>
                    <a:pt x="22817" y="326"/>
                  </a:lnTo>
                  <a:cubicBezTo>
                    <a:pt x="22750" y="426"/>
                    <a:pt x="22683" y="460"/>
                    <a:pt x="22583" y="560"/>
                  </a:cubicBezTo>
                  <a:lnTo>
                    <a:pt x="22383" y="560"/>
                  </a:lnTo>
                  <a:cubicBezTo>
                    <a:pt x="22350" y="626"/>
                    <a:pt x="22250" y="660"/>
                    <a:pt x="22183" y="760"/>
                  </a:cubicBezTo>
                  <a:lnTo>
                    <a:pt x="21983" y="760"/>
                  </a:lnTo>
                  <a:cubicBezTo>
                    <a:pt x="21849" y="893"/>
                    <a:pt x="21682" y="826"/>
                    <a:pt x="21549" y="960"/>
                  </a:cubicBezTo>
                  <a:lnTo>
                    <a:pt x="21349" y="1160"/>
                  </a:lnTo>
                  <a:lnTo>
                    <a:pt x="21149" y="1160"/>
                  </a:lnTo>
                  <a:lnTo>
                    <a:pt x="20915" y="1394"/>
                  </a:lnTo>
                  <a:cubicBezTo>
                    <a:pt x="20815" y="1494"/>
                    <a:pt x="20648" y="1460"/>
                    <a:pt x="20515" y="1594"/>
                  </a:cubicBezTo>
                  <a:lnTo>
                    <a:pt x="20315" y="1794"/>
                  </a:lnTo>
                  <a:lnTo>
                    <a:pt x="20081" y="1794"/>
                  </a:lnTo>
                  <a:cubicBezTo>
                    <a:pt x="20048" y="1894"/>
                    <a:pt x="19981" y="1927"/>
                    <a:pt x="19881" y="1994"/>
                  </a:cubicBezTo>
                  <a:cubicBezTo>
                    <a:pt x="19748" y="2094"/>
                    <a:pt x="19581" y="2127"/>
                    <a:pt x="19481" y="2227"/>
                  </a:cubicBezTo>
                  <a:lnTo>
                    <a:pt x="19247" y="2428"/>
                  </a:lnTo>
                  <a:lnTo>
                    <a:pt x="19047" y="2628"/>
                  </a:lnTo>
                  <a:cubicBezTo>
                    <a:pt x="18914" y="2728"/>
                    <a:pt x="18747" y="2761"/>
                    <a:pt x="18647" y="2828"/>
                  </a:cubicBezTo>
                  <a:lnTo>
                    <a:pt x="18413" y="3061"/>
                  </a:lnTo>
                  <a:lnTo>
                    <a:pt x="18213" y="3262"/>
                  </a:lnTo>
                  <a:lnTo>
                    <a:pt x="18013" y="3462"/>
                  </a:lnTo>
                  <a:lnTo>
                    <a:pt x="17813" y="3662"/>
                  </a:lnTo>
                  <a:cubicBezTo>
                    <a:pt x="17580" y="3795"/>
                    <a:pt x="17379" y="3962"/>
                    <a:pt x="17179" y="4095"/>
                  </a:cubicBezTo>
                  <a:lnTo>
                    <a:pt x="16979" y="4296"/>
                  </a:lnTo>
                  <a:lnTo>
                    <a:pt x="16746" y="4496"/>
                  </a:lnTo>
                  <a:lnTo>
                    <a:pt x="16545" y="4729"/>
                  </a:lnTo>
                  <a:lnTo>
                    <a:pt x="16345" y="4929"/>
                  </a:lnTo>
                  <a:lnTo>
                    <a:pt x="16145" y="5130"/>
                  </a:lnTo>
                  <a:cubicBezTo>
                    <a:pt x="16012" y="5330"/>
                    <a:pt x="15845" y="5563"/>
                    <a:pt x="15712" y="5763"/>
                  </a:cubicBezTo>
                  <a:lnTo>
                    <a:pt x="15511" y="5963"/>
                  </a:lnTo>
                  <a:lnTo>
                    <a:pt x="15311" y="6164"/>
                  </a:lnTo>
                  <a:lnTo>
                    <a:pt x="15078" y="6397"/>
                  </a:lnTo>
                  <a:lnTo>
                    <a:pt x="14878" y="6597"/>
                  </a:lnTo>
                  <a:cubicBezTo>
                    <a:pt x="14744" y="6731"/>
                    <a:pt x="14811" y="6897"/>
                    <a:pt x="14677" y="6998"/>
                  </a:cubicBezTo>
                  <a:lnTo>
                    <a:pt x="14477" y="7231"/>
                  </a:lnTo>
                  <a:cubicBezTo>
                    <a:pt x="14244" y="7331"/>
                    <a:pt x="14044" y="7498"/>
                    <a:pt x="13844" y="7631"/>
                  </a:cubicBezTo>
                  <a:cubicBezTo>
                    <a:pt x="13810" y="7731"/>
                    <a:pt x="13710" y="7765"/>
                    <a:pt x="13643" y="7831"/>
                  </a:cubicBezTo>
                  <a:lnTo>
                    <a:pt x="13410" y="7831"/>
                  </a:lnTo>
                  <a:cubicBezTo>
                    <a:pt x="13310" y="7965"/>
                    <a:pt x="13143" y="7932"/>
                    <a:pt x="13010" y="8065"/>
                  </a:cubicBezTo>
                  <a:lnTo>
                    <a:pt x="12809" y="8265"/>
                  </a:lnTo>
                  <a:lnTo>
                    <a:pt x="12576" y="8465"/>
                  </a:lnTo>
                  <a:lnTo>
                    <a:pt x="12376" y="8665"/>
                  </a:lnTo>
                  <a:lnTo>
                    <a:pt x="12176" y="8899"/>
                  </a:lnTo>
                  <a:lnTo>
                    <a:pt x="11976" y="9099"/>
                  </a:lnTo>
                  <a:lnTo>
                    <a:pt x="11742" y="9299"/>
                  </a:lnTo>
                  <a:lnTo>
                    <a:pt x="11542" y="9499"/>
                  </a:lnTo>
                  <a:lnTo>
                    <a:pt x="11342" y="9733"/>
                  </a:lnTo>
                  <a:lnTo>
                    <a:pt x="11142" y="9933"/>
                  </a:lnTo>
                  <a:cubicBezTo>
                    <a:pt x="11042" y="10066"/>
                    <a:pt x="11008" y="10233"/>
                    <a:pt x="10908" y="10333"/>
                  </a:cubicBezTo>
                  <a:cubicBezTo>
                    <a:pt x="10841" y="10433"/>
                    <a:pt x="10808" y="10500"/>
                    <a:pt x="10708" y="10567"/>
                  </a:cubicBezTo>
                  <a:cubicBezTo>
                    <a:pt x="10641" y="10667"/>
                    <a:pt x="10575" y="10834"/>
                    <a:pt x="10508" y="10967"/>
                  </a:cubicBezTo>
                  <a:lnTo>
                    <a:pt x="10308" y="11167"/>
                  </a:lnTo>
                  <a:lnTo>
                    <a:pt x="10074" y="11401"/>
                  </a:lnTo>
                  <a:lnTo>
                    <a:pt x="9874" y="11601"/>
                  </a:lnTo>
                  <a:lnTo>
                    <a:pt x="9674" y="11801"/>
                  </a:lnTo>
                  <a:lnTo>
                    <a:pt x="9674" y="12001"/>
                  </a:lnTo>
                  <a:lnTo>
                    <a:pt x="9474" y="12235"/>
                  </a:lnTo>
                  <a:lnTo>
                    <a:pt x="9240" y="12435"/>
                  </a:lnTo>
                  <a:lnTo>
                    <a:pt x="9040" y="12635"/>
                  </a:lnTo>
                  <a:lnTo>
                    <a:pt x="8840" y="12835"/>
                  </a:lnTo>
                  <a:lnTo>
                    <a:pt x="8640" y="13069"/>
                  </a:lnTo>
                  <a:lnTo>
                    <a:pt x="8406" y="13269"/>
                  </a:lnTo>
                  <a:lnTo>
                    <a:pt x="8206" y="13469"/>
                  </a:lnTo>
                  <a:cubicBezTo>
                    <a:pt x="8139" y="13602"/>
                    <a:pt x="8073" y="13769"/>
                    <a:pt x="8006" y="13903"/>
                  </a:cubicBezTo>
                  <a:lnTo>
                    <a:pt x="7806" y="14103"/>
                  </a:lnTo>
                  <a:lnTo>
                    <a:pt x="7572" y="14303"/>
                  </a:lnTo>
                  <a:cubicBezTo>
                    <a:pt x="7472" y="14436"/>
                    <a:pt x="7506" y="14603"/>
                    <a:pt x="7372" y="14736"/>
                  </a:cubicBezTo>
                  <a:lnTo>
                    <a:pt x="7172" y="14937"/>
                  </a:lnTo>
                  <a:lnTo>
                    <a:pt x="7172" y="15137"/>
                  </a:lnTo>
                  <a:lnTo>
                    <a:pt x="6972" y="15337"/>
                  </a:lnTo>
                  <a:lnTo>
                    <a:pt x="6738" y="15570"/>
                  </a:lnTo>
                  <a:lnTo>
                    <a:pt x="6538" y="15771"/>
                  </a:lnTo>
                  <a:cubicBezTo>
                    <a:pt x="6472" y="15904"/>
                    <a:pt x="6405" y="16071"/>
                    <a:pt x="6338" y="16171"/>
                  </a:cubicBezTo>
                  <a:lnTo>
                    <a:pt x="6138" y="16404"/>
                  </a:lnTo>
                  <a:lnTo>
                    <a:pt x="5905" y="16604"/>
                  </a:lnTo>
                  <a:lnTo>
                    <a:pt x="5704" y="16805"/>
                  </a:lnTo>
                  <a:lnTo>
                    <a:pt x="5704" y="17005"/>
                  </a:lnTo>
                  <a:lnTo>
                    <a:pt x="5504" y="17238"/>
                  </a:lnTo>
                  <a:lnTo>
                    <a:pt x="5304" y="17438"/>
                  </a:lnTo>
                  <a:lnTo>
                    <a:pt x="5071" y="17639"/>
                  </a:lnTo>
                  <a:lnTo>
                    <a:pt x="5071" y="17839"/>
                  </a:lnTo>
                  <a:lnTo>
                    <a:pt x="4870" y="18072"/>
                  </a:lnTo>
                  <a:lnTo>
                    <a:pt x="4670" y="18272"/>
                  </a:lnTo>
                  <a:lnTo>
                    <a:pt x="4470" y="18472"/>
                  </a:lnTo>
                  <a:cubicBezTo>
                    <a:pt x="4370" y="18606"/>
                    <a:pt x="4337" y="18773"/>
                    <a:pt x="4237" y="18906"/>
                  </a:cubicBezTo>
                  <a:cubicBezTo>
                    <a:pt x="4170" y="18973"/>
                    <a:pt x="4137" y="19073"/>
                    <a:pt x="4037" y="19106"/>
                  </a:cubicBezTo>
                  <a:lnTo>
                    <a:pt x="4037" y="19306"/>
                  </a:lnTo>
                  <a:lnTo>
                    <a:pt x="3836" y="19507"/>
                  </a:lnTo>
                  <a:lnTo>
                    <a:pt x="3636" y="19740"/>
                  </a:lnTo>
                  <a:lnTo>
                    <a:pt x="3636" y="19940"/>
                  </a:lnTo>
                  <a:lnTo>
                    <a:pt x="3403" y="20140"/>
                  </a:lnTo>
                  <a:lnTo>
                    <a:pt x="3203" y="20340"/>
                  </a:lnTo>
                  <a:lnTo>
                    <a:pt x="3203" y="20574"/>
                  </a:lnTo>
                  <a:cubicBezTo>
                    <a:pt x="3136" y="20641"/>
                    <a:pt x="3069" y="20741"/>
                    <a:pt x="3002" y="20774"/>
                  </a:cubicBezTo>
                  <a:lnTo>
                    <a:pt x="3002" y="20974"/>
                  </a:lnTo>
                  <a:lnTo>
                    <a:pt x="2802" y="21174"/>
                  </a:lnTo>
                  <a:lnTo>
                    <a:pt x="2569" y="21408"/>
                  </a:lnTo>
                  <a:lnTo>
                    <a:pt x="2569" y="21608"/>
                  </a:lnTo>
                  <a:lnTo>
                    <a:pt x="2369" y="21808"/>
                  </a:lnTo>
                  <a:lnTo>
                    <a:pt x="2169" y="22008"/>
                  </a:lnTo>
                  <a:lnTo>
                    <a:pt x="2169" y="22242"/>
                  </a:lnTo>
                  <a:cubicBezTo>
                    <a:pt x="2068" y="22309"/>
                    <a:pt x="2035" y="22409"/>
                    <a:pt x="1968" y="22442"/>
                  </a:cubicBezTo>
                  <a:lnTo>
                    <a:pt x="1968" y="22642"/>
                  </a:lnTo>
                  <a:lnTo>
                    <a:pt x="1735" y="22842"/>
                  </a:lnTo>
                  <a:lnTo>
                    <a:pt x="1535" y="23076"/>
                  </a:lnTo>
                  <a:lnTo>
                    <a:pt x="1335" y="23276"/>
                  </a:lnTo>
                  <a:cubicBezTo>
                    <a:pt x="1235" y="23409"/>
                    <a:pt x="1201" y="23576"/>
                    <a:pt x="1134" y="23676"/>
                  </a:cubicBezTo>
                  <a:cubicBezTo>
                    <a:pt x="1034" y="23776"/>
                    <a:pt x="1001" y="23843"/>
                    <a:pt x="901" y="23910"/>
                  </a:cubicBezTo>
                  <a:cubicBezTo>
                    <a:pt x="834" y="24010"/>
                    <a:pt x="801" y="24177"/>
                    <a:pt x="701" y="24310"/>
                  </a:cubicBezTo>
                  <a:lnTo>
                    <a:pt x="501" y="24510"/>
                  </a:lnTo>
                  <a:cubicBezTo>
                    <a:pt x="334" y="24744"/>
                    <a:pt x="234" y="24944"/>
                    <a:pt x="67" y="25144"/>
                  </a:cubicBezTo>
                  <a:cubicBezTo>
                    <a:pt x="0" y="25244"/>
                    <a:pt x="0" y="25311"/>
                    <a:pt x="67" y="25411"/>
                  </a:cubicBezTo>
                  <a:cubicBezTo>
                    <a:pt x="1535" y="25778"/>
                    <a:pt x="2402" y="26845"/>
                    <a:pt x="3203" y="28013"/>
                  </a:cubicBezTo>
                  <a:cubicBezTo>
                    <a:pt x="4003" y="29180"/>
                    <a:pt x="4837" y="30348"/>
                    <a:pt x="5905" y="31315"/>
                  </a:cubicBezTo>
                  <a:cubicBezTo>
                    <a:pt x="6106" y="31459"/>
                    <a:pt x="6258" y="31702"/>
                    <a:pt x="6467" y="31702"/>
                  </a:cubicBezTo>
                  <a:cubicBezTo>
                    <a:pt x="6500" y="31702"/>
                    <a:pt x="6535" y="31696"/>
                    <a:pt x="6572" y="31682"/>
                  </a:cubicBezTo>
                  <a:cubicBezTo>
                    <a:pt x="6905" y="31582"/>
                    <a:pt x="6872" y="31248"/>
                    <a:pt x="6905" y="30981"/>
                  </a:cubicBezTo>
                  <a:cubicBezTo>
                    <a:pt x="6972" y="30748"/>
                    <a:pt x="6972" y="30448"/>
                    <a:pt x="7172" y="30248"/>
                  </a:cubicBezTo>
                  <a:cubicBezTo>
                    <a:pt x="7341" y="30177"/>
                    <a:pt x="7469" y="30147"/>
                    <a:pt x="7568" y="30147"/>
                  </a:cubicBezTo>
                  <a:cubicBezTo>
                    <a:pt x="7935" y="30147"/>
                    <a:pt x="7873" y="30572"/>
                    <a:pt x="7873" y="30915"/>
                  </a:cubicBezTo>
                  <a:cubicBezTo>
                    <a:pt x="7839" y="31949"/>
                    <a:pt x="8073" y="32916"/>
                    <a:pt x="8540" y="33850"/>
                  </a:cubicBezTo>
                  <a:cubicBezTo>
                    <a:pt x="8807" y="34350"/>
                    <a:pt x="9073" y="34918"/>
                    <a:pt x="9707" y="34918"/>
                  </a:cubicBezTo>
                  <a:cubicBezTo>
                    <a:pt x="10374" y="34918"/>
                    <a:pt x="10575" y="34317"/>
                    <a:pt x="10808" y="33817"/>
                  </a:cubicBezTo>
                  <a:cubicBezTo>
                    <a:pt x="11175" y="32916"/>
                    <a:pt x="11342" y="31915"/>
                    <a:pt x="11542" y="30948"/>
                  </a:cubicBezTo>
                  <a:cubicBezTo>
                    <a:pt x="11642" y="30581"/>
                    <a:pt x="11642" y="30114"/>
                    <a:pt x="12176" y="29947"/>
                  </a:cubicBezTo>
                  <a:lnTo>
                    <a:pt x="12176" y="29947"/>
                  </a:lnTo>
                  <a:cubicBezTo>
                    <a:pt x="12376" y="30614"/>
                    <a:pt x="12176" y="31182"/>
                    <a:pt x="12076" y="31749"/>
                  </a:cubicBezTo>
                  <a:cubicBezTo>
                    <a:pt x="11909" y="32916"/>
                    <a:pt x="11375" y="33984"/>
                    <a:pt x="11075" y="35151"/>
                  </a:cubicBezTo>
                  <a:cubicBezTo>
                    <a:pt x="11842" y="36519"/>
                    <a:pt x="13043" y="37486"/>
                    <a:pt x="14077" y="38587"/>
                  </a:cubicBezTo>
                  <a:cubicBezTo>
                    <a:pt x="14677" y="39187"/>
                    <a:pt x="15545" y="39521"/>
                    <a:pt x="15511" y="40655"/>
                  </a:cubicBezTo>
                  <a:cubicBezTo>
                    <a:pt x="15511" y="41160"/>
                    <a:pt x="15989" y="41694"/>
                    <a:pt x="16605" y="41694"/>
                  </a:cubicBezTo>
                  <a:cubicBezTo>
                    <a:pt x="16640" y="41694"/>
                    <a:pt x="16676" y="41693"/>
                    <a:pt x="16712" y="41689"/>
                  </a:cubicBezTo>
                  <a:cubicBezTo>
                    <a:pt x="16744" y="41688"/>
                    <a:pt x="16775" y="41687"/>
                    <a:pt x="16805" y="41687"/>
                  </a:cubicBezTo>
                  <a:cubicBezTo>
                    <a:pt x="17434" y="41687"/>
                    <a:pt x="17648" y="42017"/>
                    <a:pt x="17680" y="42590"/>
                  </a:cubicBezTo>
                  <a:cubicBezTo>
                    <a:pt x="17709" y="43034"/>
                    <a:pt x="17870" y="43268"/>
                    <a:pt x="18303" y="43268"/>
                  </a:cubicBezTo>
                  <a:cubicBezTo>
                    <a:pt x="18358" y="43268"/>
                    <a:pt x="18417" y="43264"/>
                    <a:pt x="18480" y="43257"/>
                  </a:cubicBezTo>
                  <a:cubicBezTo>
                    <a:pt x="18609" y="43231"/>
                    <a:pt x="18732" y="43219"/>
                    <a:pt x="18849" y="43219"/>
                  </a:cubicBezTo>
                  <a:cubicBezTo>
                    <a:pt x="19497" y="43219"/>
                    <a:pt x="19992" y="43588"/>
                    <a:pt x="20415" y="44124"/>
                  </a:cubicBezTo>
                  <a:cubicBezTo>
                    <a:pt x="20748" y="44591"/>
                    <a:pt x="21149" y="44991"/>
                    <a:pt x="21582" y="45292"/>
                  </a:cubicBezTo>
                  <a:cubicBezTo>
                    <a:pt x="21718" y="45389"/>
                    <a:pt x="21843" y="45441"/>
                    <a:pt x="21970" y="45441"/>
                  </a:cubicBezTo>
                  <a:cubicBezTo>
                    <a:pt x="22060" y="45441"/>
                    <a:pt x="22152" y="45414"/>
                    <a:pt x="22250" y="45358"/>
                  </a:cubicBezTo>
                  <a:cubicBezTo>
                    <a:pt x="22516" y="45258"/>
                    <a:pt x="22350" y="45025"/>
                    <a:pt x="22350" y="44825"/>
                  </a:cubicBezTo>
                  <a:cubicBezTo>
                    <a:pt x="22316" y="44658"/>
                    <a:pt x="22250" y="44491"/>
                    <a:pt x="22216" y="44258"/>
                  </a:cubicBezTo>
                  <a:lnTo>
                    <a:pt x="22216" y="44258"/>
                  </a:lnTo>
                  <a:cubicBezTo>
                    <a:pt x="22350" y="44658"/>
                    <a:pt x="22416" y="44991"/>
                    <a:pt x="22416" y="45325"/>
                  </a:cubicBezTo>
                  <a:cubicBezTo>
                    <a:pt x="22416" y="46359"/>
                    <a:pt x="22650" y="46593"/>
                    <a:pt x="23684" y="46626"/>
                  </a:cubicBezTo>
                  <a:cubicBezTo>
                    <a:pt x="24484" y="46659"/>
                    <a:pt x="25218" y="46693"/>
                    <a:pt x="25885" y="47093"/>
                  </a:cubicBezTo>
                  <a:cubicBezTo>
                    <a:pt x="27053" y="47360"/>
                    <a:pt x="28254" y="47593"/>
                    <a:pt x="29488" y="47793"/>
                  </a:cubicBezTo>
                  <a:cubicBezTo>
                    <a:pt x="31256" y="47960"/>
                    <a:pt x="31856" y="49428"/>
                    <a:pt x="32524" y="50762"/>
                  </a:cubicBezTo>
                  <a:cubicBezTo>
                    <a:pt x="32590" y="50929"/>
                    <a:pt x="32690" y="51129"/>
                    <a:pt x="32757" y="51296"/>
                  </a:cubicBezTo>
                  <a:cubicBezTo>
                    <a:pt x="32991" y="51763"/>
                    <a:pt x="33091" y="52263"/>
                    <a:pt x="33324" y="52697"/>
                  </a:cubicBezTo>
                  <a:cubicBezTo>
                    <a:pt x="33891" y="54131"/>
                    <a:pt x="33925" y="55699"/>
                    <a:pt x="34492" y="57133"/>
                  </a:cubicBezTo>
                  <a:cubicBezTo>
                    <a:pt x="34692" y="57334"/>
                    <a:pt x="34758" y="57600"/>
                    <a:pt x="34758" y="57867"/>
                  </a:cubicBezTo>
                  <a:cubicBezTo>
                    <a:pt x="34758" y="59268"/>
                    <a:pt x="35659" y="59969"/>
                    <a:pt x="36660" y="60636"/>
                  </a:cubicBezTo>
                  <a:cubicBezTo>
                    <a:pt x="37427" y="61136"/>
                    <a:pt x="38228" y="61670"/>
                    <a:pt x="38895" y="62371"/>
                  </a:cubicBezTo>
                  <a:cubicBezTo>
                    <a:pt x="40162" y="63638"/>
                    <a:pt x="41597" y="64605"/>
                    <a:pt x="43098" y="65473"/>
                  </a:cubicBezTo>
                  <a:cubicBezTo>
                    <a:pt x="43305" y="65588"/>
                    <a:pt x="43544" y="65782"/>
                    <a:pt x="43760" y="65782"/>
                  </a:cubicBezTo>
                  <a:cubicBezTo>
                    <a:pt x="43857" y="65782"/>
                    <a:pt x="43949" y="65743"/>
                    <a:pt x="44032" y="65640"/>
                  </a:cubicBezTo>
                  <a:cubicBezTo>
                    <a:pt x="44365" y="65206"/>
                    <a:pt x="43898" y="64939"/>
                    <a:pt x="43598" y="64706"/>
                  </a:cubicBezTo>
                  <a:cubicBezTo>
                    <a:pt x="43231" y="64439"/>
                    <a:pt x="42831" y="64205"/>
                    <a:pt x="42497" y="63872"/>
                  </a:cubicBezTo>
                  <a:lnTo>
                    <a:pt x="42497" y="63872"/>
                  </a:lnTo>
                  <a:cubicBezTo>
                    <a:pt x="43514" y="64647"/>
                    <a:pt x="44567" y="65404"/>
                    <a:pt x="45641" y="66131"/>
                  </a:cubicBezTo>
                  <a:lnTo>
                    <a:pt x="45641" y="66131"/>
                  </a:lnTo>
                  <a:cubicBezTo>
                    <a:pt x="45519" y="66064"/>
                    <a:pt x="45394" y="66000"/>
                    <a:pt x="45266" y="65940"/>
                  </a:cubicBezTo>
                  <a:cubicBezTo>
                    <a:pt x="45158" y="65868"/>
                    <a:pt x="45040" y="65805"/>
                    <a:pt x="44928" y="65805"/>
                  </a:cubicBezTo>
                  <a:cubicBezTo>
                    <a:pt x="44833" y="65805"/>
                    <a:pt x="44742" y="65850"/>
                    <a:pt x="44666" y="65973"/>
                  </a:cubicBezTo>
                  <a:cubicBezTo>
                    <a:pt x="44432" y="66240"/>
                    <a:pt x="44599" y="66440"/>
                    <a:pt x="44766" y="66640"/>
                  </a:cubicBezTo>
                  <a:cubicBezTo>
                    <a:pt x="44866" y="66774"/>
                    <a:pt x="44999" y="66907"/>
                    <a:pt x="45166" y="66974"/>
                  </a:cubicBezTo>
                  <a:cubicBezTo>
                    <a:pt x="46934" y="67808"/>
                    <a:pt x="48402" y="69109"/>
                    <a:pt x="50103" y="70109"/>
                  </a:cubicBezTo>
                  <a:cubicBezTo>
                    <a:pt x="51370" y="70810"/>
                    <a:pt x="52671" y="71444"/>
                    <a:pt x="53872" y="72244"/>
                  </a:cubicBezTo>
                  <a:cubicBezTo>
                    <a:pt x="54666" y="72702"/>
                    <a:pt x="55376" y="73328"/>
                    <a:pt x="56336" y="73328"/>
                  </a:cubicBezTo>
                  <a:cubicBezTo>
                    <a:pt x="56424" y="73328"/>
                    <a:pt x="56514" y="73323"/>
                    <a:pt x="56607" y="73312"/>
                  </a:cubicBezTo>
                  <a:cubicBezTo>
                    <a:pt x="56908" y="73312"/>
                    <a:pt x="57108" y="73612"/>
                    <a:pt x="57375" y="73645"/>
                  </a:cubicBezTo>
                  <a:cubicBezTo>
                    <a:pt x="58084" y="73774"/>
                    <a:pt x="58326" y="74683"/>
                    <a:pt x="59095" y="74683"/>
                  </a:cubicBezTo>
                  <a:cubicBezTo>
                    <a:pt x="59121" y="74683"/>
                    <a:pt x="59148" y="74682"/>
                    <a:pt x="59176" y="74679"/>
                  </a:cubicBezTo>
                  <a:cubicBezTo>
                    <a:pt x="59232" y="74668"/>
                    <a:pt x="59291" y="74665"/>
                    <a:pt x="59351" y="74665"/>
                  </a:cubicBezTo>
                  <a:cubicBezTo>
                    <a:pt x="59472" y="74665"/>
                    <a:pt x="59598" y="74679"/>
                    <a:pt x="59710" y="74679"/>
                  </a:cubicBezTo>
                  <a:cubicBezTo>
                    <a:pt x="59776" y="74679"/>
                    <a:pt x="59876" y="74679"/>
                    <a:pt x="59943" y="74613"/>
                  </a:cubicBezTo>
                  <a:lnTo>
                    <a:pt x="60177" y="74412"/>
                  </a:lnTo>
                  <a:lnTo>
                    <a:pt x="60177" y="74179"/>
                  </a:lnTo>
                  <a:lnTo>
                    <a:pt x="60377" y="73979"/>
                  </a:lnTo>
                  <a:cubicBezTo>
                    <a:pt x="60510" y="73845"/>
                    <a:pt x="60443" y="73679"/>
                    <a:pt x="60577" y="73579"/>
                  </a:cubicBezTo>
                  <a:cubicBezTo>
                    <a:pt x="60710" y="73445"/>
                    <a:pt x="60677" y="73278"/>
                    <a:pt x="60777" y="73145"/>
                  </a:cubicBezTo>
                  <a:lnTo>
                    <a:pt x="60777" y="72945"/>
                  </a:lnTo>
                  <a:cubicBezTo>
                    <a:pt x="60877" y="72845"/>
                    <a:pt x="60910" y="72778"/>
                    <a:pt x="61011" y="72745"/>
                  </a:cubicBezTo>
                  <a:lnTo>
                    <a:pt x="61011" y="72511"/>
                  </a:lnTo>
                  <a:cubicBezTo>
                    <a:pt x="61211" y="72344"/>
                    <a:pt x="61011" y="72077"/>
                    <a:pt x="61211" y="71911"/>
                  </a:cubicBezTo>
                  <a:cubicBezTo>
                    <a:pt x="61344" y="71777"/>
                    <a:pt x="61277" y="71610"/>
                    <a:pt x="61411" y="71477"/>
                  </a:cubicBezTo>
                  <a:cubicBezTo>
                    <a:pt x="61544" y="71344"/>
                    <a:pt x="61511" y="71177"/>
                    <a:pt x="61611" y="71077"/>
                  </a:cubicBezTo>
                  <a:cubicBezTo>
                    <a:pt x="61778" y="70476"/>
                    <a:pt x="61778" y="69943"/>
                    <a:pt x="61611" y="69409"/>
                  </a:cubicBezTo>
                  <a:cubicBezTo>
                    <a:pt x="61511" y="69275"/>
                    <a:pt x="61544" y="69109"/>
                    <a:pt x="61411" y="68975"/>
                  </a:cubicBezTo>
                  <a:cubicBezTo>
                    <a:pt x="61211" y="68808"/>
                    <a:pt x="61377" y="68508"/>
                    <a:pt x="61211" y="68341"/>
                  </a:cubicBezTo>
                  <a:lnTo>
                    <a:pt x="61211" y="68141"/>
                  </a:lnTo>
                  <a:cubicBezTo>
                    <a:pt x="61111" y="68108"/>
                    <a:pt x="61077" y="68008"/>
                    <a:pt x="61011" y="67941"/>
                  </a:cubicBezTo>
                  <a:lnTo>
                    <a:pt x="61011" y="67741"/>
                  </a:lnTo>
                  <a:cubicBezTo>
                    <a:pt x="60777" y="67574"/>
                    <a:pt x="60944" y="67274"/>
                    <a:pt x="60777" y="67107"/>
                  </a:cubicBezTo>
                  <a:lnTo>
                    <a:pt x="60777" y="66674"/>
                  </a:lnTo>
                  <a:cubicBezTo>
                    <a:pt x="60544" y="66440"/>
                    <a:pt x="60777" y="66107"/>
                    <a:pt x="60577" y="65840"/>
                  </a:cubicBezTo>
                  <a:lnTo>
                    <a:pt x="60577" y="65439"/>
                  </a:lnTo>
                  <a:cubicBezTo>
                    <a:pt x="60377" y="65273"/>
                    <a:pt x="60544" y="64972"/>
                    <a:pt x="60377" y="64806"/>
                  </a:cubicBezTo>
                  <a:cubicBezTo>
                    <a:pt x="60243" y="64672"/>
                    <a:pt x="60277" y="64505"/>
                    <a:pt x="60177" y="64405"/>
                  </a:cubicBezTo>
                  <a:lnTo>
                    <a:pt x="60177" y="63972"/>
                  </a:lnTo>
                  <a:cubicBezTo>
                    <a:pt x="60077" y="63938"/>
                    <a:pt x="60043" y="63838"/>
                    <a:pt x="59943" y="63772"/>
                  </a:cubicBezTo>
                  <a:lnTo>
                    <a:pt x="59943" y="63338"/>
                  </a:lnTo>
                  <a:cubicBezTo>
                    <a:pt x="59843" y="63238"/>
                    <a:pt x="59876" y="63071"/>
                    <a:pt x="59743" y="62938"/>
                  </a:cubicBezTo>
                  <a:lnTo>
                    <a:pt x="59743" y="62504"/>
                  </a:lnTo>
                  <a:cubicBezTo>
                    <a:pt x="59676" y="62471"/>
                    <a:pt x="59610" y="62404"/>
                    <a:pt x="59543" y="62304"/>
                  </a:cubicBezTo>
                  <a:lnTo>
                    <a:pt x="59543" y="62104"/>
                  </a:lnTo>
                  <a:lnTo>
                    <a:pt x="59343" y="61904"/>
                  </a:lnTo>
                  <a:cubicBezTo>
                    <a:pt x="59243" y="61670"/>
                    <a:pt x="59209" y="61470"/>
                    <a:pt x="59109" y="61270"/>
                  </a:cubicBezTo>
                  <a:cubicBezTo>
                    <a:pt x="59042" y="61236"/>
                    <a:pt x="59009" y="61136"/>
                    <a:pt x="58909" y="61070"/>
                  </a:cubicBezTo>
                  <a:lnTo>
                    <a:pt x="58909" y="60836"/>
                  </a:lnTo>
                  <a:lnTo>
                    <a:pt x="58709" y="60636"/>
                  </a:lnTo>
                  <a:lnTo>
                    <a:pt x="58509" y="60436"/>
                  </a:lnTo>
                  <a:lnTo>
                    <a:pt x="58509" y="60236"/>
                  </a:lnTo>
                  <a:cubicBezTo>
                    <a:pt x="58409" y="60169"/>
                    <a:pt x="58375" y="60102"/>
                    <a:pt x="58275" y="60002"/>
                  </a:cubicBezTo>
                  <a:lnTo>
                    <a:pt x="58275" y="59802"/>
                  </a:lnTo>
                  <a:cubicBezTo>
                    <a:pt x="58209" y="59769"/>
                    <a:pt x="58175" y="59669"/>
                    <a:pt x="58075" y="59602"/>
                  </a:cubicBezTo>
                  <a:lnTo>
                    <a:pt x="58075" y="59402"/>
                  </a:lnTo>
                  <a:lnTo>
                    <a:pt x="57875" y="59168"/>
                  </a:lnTo>
                  <a:lnTo>
                    <a:pt x="57675" y="58968"/>
                  </a:lnTo>
                  <a:lnTo>
                    <a:pt x="57675" y="58768"/>
                  </a:lnTo>
                  <a:lnTo>
                    <a:pt x="57441" y="58568"/>
                  </a:lnTo>
                  <a:lnTo>
                    <a:pt x="57241" y="58334"/>
                  </a:lnTo>
                  <a:lnTo>
                    <a:pt x="57241" y="58134"/>
                  </a:lnTo>
                  <a:cubicBezTo>
                    <a:pt x="57174" y="58101"/>
                    <a:pt x="57108" y="58001"/>
                    <a:pt x="57041" y="57934"/>
                  </a:cubicBezTo>
                  <a:lnTo>
                    <a:pt x="57041" y="57734"/>
                  </a:lnTo>
                  <a:cubicBezTo>
                    <a:pt x="56941" y="57667"/>
                    <a:pt x="56908" y="57600"/>
                    <a:pt x="56841" y="57500"/>
                  </a:cubicBezTo>
                  <a:lnTo>
                    <a:pt x="56841" y="57300"/>
                  </a:lnTo>
                  <a:lnTo>
                    <a:pt x="56607" y="57100"/>
                  </a:lnTo>
                  <a:lnTo>
                    <a:pt x="56407" y="56900"/>
                  </a:lnTo>
                  <a:lnTo>
                    <a:pt x="56407" y="56666"/>
                  </a:lnTo>
                  <a:lnTo>
                    <a:pt x="56207" y="56466"/>
                  </a:lnTo>
                  <a:lnTo>
                    <a:pt x="56207" y="56266"/>
                  </a:lnTo>
                  <a:lnTo>
                    <a:pt x="56007" y="56066"/>
                  </a:lnTo>
                  <a:lnTo>
                    <a:pt x="56007" y="55833"/>
                  </a:lnTo>
                  <a:cubicBezTo>
                    <a:pt x="55874" y="55732"/>
                    <a:pt x="55907" y="55566"/>
                    <a:pt x="55773" y="55432"/>
                  </a:cubicBezTo>
                  <a:lnTo>
                    <a:pt x="55773" y="55232"/>
                  </a:lnTo>
                  <a:cubicBezTo>
                    <a:pt x="55707" y="55165"/>
                    <a:pt x="55673" y="55099"/>
                    <a:pt x="55573" y="54999"/>
                  </a:cubicBezTo>
                  <a:lnTo>
                    <a:pt x="55573" y="54398"/>
                  </a:lnTo>
                  <a:lnTo>
                    <a:pt x="55373" y="54165"/>
                  </a:lnTo>
                  <a:lnTo>
                    <a:pt x="55373" y="53764"/>
                  </a:lnTo>
                  <a:cubicBezTo>
                    <a:pt x="55240" y="53631"/>
                    <a:pt x="55273" y="53464"/>
                    <a:pt x="55173" y="53331"/>
                  </a:cubicBezTo>
                  <a:lnTo>
                    <a:pt x="55173" y="52930"/>
                  </a:lnTo>
                  <a:cubicBezTo>
                    <a:pt x="55073" y="52897"/>
                    <a:pt x="55040" y="52797"/>
                    <a:pt x="54940" y="52730"/>
                  </a:cubicBezTo>
                  <a:lnTo>
                    <a:pt x="54940" y="52297"/>
                  </a:lnTo>
                  <a:cubicBezTo>
                    <a:pt x="54839" y="52163"/>
                    <a:pt x="54873" y="51996"/>
                    <a:pt x="54739" y="51896"/>
                  </a:cubicBezTo>
                  <a:lnTo>
                    <a:pt x="54739" y="51663"/>
                  </a:lnTo>
                  <a:cubicBezTo>
                    <a:pt x="54606" y="51563"/>
                    <a:pt x="54673" y="51396"/>
                    <a:pt x="54539" y="51263"/>
                  </a:cubicBezTo>
                  <a:lnTo>
                    <a:pt x="54539" y="51062"/>
                  </a:lnTo>
                  <a:lnTo>
                    <a:pt x="54339" y="50829"/>
                  </a:lnTo>
                  <a:lnTo>
                    <a:pt x="54339" y="50429"/>
                  </a:lnTo>
                  <a:cubicBezTo>
                    <a:pt x="54239" y="50395"/>
                    <a:pt x="54206" y="50295"/>
                    <a:pt x="54106" y="50229"/>
                  </a:cubicBezTo>
                  <a:lnTo>
                    <a:pt x="54106" y="49995"/>
                  </a:lnTo>
                  <a:cubicBezTo>
                    <a:pt x="54006" y="49895"/>
                    <a:pt x="54039" y="49728"/>
                    <a:pt x="53905" y="49595"/>
                  </a:cubicBezTo>
                  <a:lnTo>
                    <a:pt x="53705" y="49395"/>
                  </a:lnTo>
                  <a:lnTo>
                    <a:pt x="53705" y="49161"/>
                  </a:lnTo>
                  <a:lnTo>
                    <a:pt x="53505" y="48961"/>
                  </a:lnTo>
                  <a:lnTo>
                    <a:pt x="53505" y="48761"/>
                  </a:lnTo>
                  <a:lnTo>
                    <a:pt x="53272" y="48561"/>
                  </a:lnTo>
                  <a:lnTo>
                    <a:pt x="53272" y="48327"/>
                  </a:lnTo>
                  <a:lnTo>
                    <a:pt x="53072" y="48127"/>
                  </a:lnTo>
                  <a:lnTo>
                    <a:pt x="53072" y="47927"/>
                  </a:lnTo>
                  <a:cubicBezTo>
                    <a:pt x="53005" y="47893"/>
                    <a:pt x="52938" y="47793"/>
                    <a:pt x="52871" y="47727"/>
                  </a:cubicBezTo>
                  <a:lnTo>
                    <a:pt x="52871" y="47493"/>
                  </a:lnTo>
                  <a:lnTo>
                    <a:pt x="52671" y="47293"/>
                  </a:lnTo>
                  <a:lnTo>
                    <a:pt x="52671" y="46893"/>
                  </a:lnTo>
                  <a:cubicBezTo>
                    <a:pt x="52608" y="46829"/>
                    <a:pt x="52558" y="46806"/>
                    <a:pt x="52504" y="46806"/>
                  </a:cubicBezTo>
                  <a:cubicBezTo>
                    <a:pt x="52473" y="46806"/>
                    <a:pt x="52441" y="46814"/>
                    <a:pt x="52404" y="46826"/>
                  </a:cubicBezTo>
                  <a:cubicBezTo>
                    <a:pt x="51237" y="48094"/>
                    <a:pt x="50069" y="49295"/>
                    <a:pt x="48602" y="50229"/>
                  </a:cubicBezTo>
                  <a:cubicBezTo>
                    <a:pt x="48035" y="50562"/>
                    <a:pt x="47868" y="51062"/>
                    <a:pt x="48201" y="51663"/>
                  </a:cubicBezTo>
                  <a:cubicBezTo>
                    <a:pt x="48602" y="52564"/>
                    <a:pt x="48568" y="53431"/>
                    <a:pt x="48235" y="54331"/>
                  </a:cubicBezTo>
                  <a:lnTo>
                    <a:pt x="48101" y="54732"/>
                  </a:lnTo>
                  <a:cubicBezTo>
                    <a:pt x="48068" y="54899"/>
                    <a:pt x="48035" y="54999"/>
                    <a:pt x="47868" y="55065"/>
                  </a:cubicBezTo>
                  <a:cubicBezTo>
                    <a:pt x="47234" y="54932"/>
                    <a:pt x="47367" y="54331"/>
                    <a:pt x="47234" y="53931"/>
                  </a:cubicBezTo>
                  <a:cubicBezTo>
                    <a:pt x="47067" y="53464"/>
                    <a:pt x="47234" y="52897"/>
                    <a:pt x="46734" y="52564"/>
                  </a:cubicBezTo>
                  <a:cubicBezTo>
                    <a:pt x="46600" y="52564"/>
                    <a:pt x="46534" y="52564"/>
                    <a:pt x="46433" y="52597"/>
                  </a:cubicBezTo>
                  <a:cubicBezTo>
                    <a:pt x="46033" y="53064"/>
                    <a:pt x="46000" y="53664"/>
                    <a:pt x="45733" y="54231"/>
                  </a:cubicBezTo>
                  <a:cubicBezTo>
                    <a:pt x="45605" y="54423"/>
                    <a:pt x="45569" y="54767"/>
                    <a:pt x="45274" y="54767"/>
                  </a:cubicBezTo>
                  <a:cubicBezTo>
                    <a:pt x="45261" y="54767"/>
                    <a:pt x="45247" y="54767"/>
                    <a:pt x="45233" y="54765"/>
                  </a:cubicBezTo>
                  <a:cubicBezTo>
                    <a:pt x="44866" y="54732"/>
                    <a:pt x="44899" y="54398"/>
                    <a:pt x="44832" y="54131"/>
                  </a:cubicBezTo>
                  <a:cubicBezTo>
                    <a:pt x="44766" y="53931"/>
                    <a:pt x="44666" y="53764"/>
                    <a:pt x="44432" y="53731"/>
                  </a:cubicBezTo>
                  <a:cubicBezTo>
                    <a:pt x="44098" y="53731"/>
                    <a:pt x="43932" y="53965"/>
                    <a:pt x="43732" y="54231"/>
                  </a:cubicBezTo>
                  <a:cubicBezTo>
                    <a:pt x="43618" y="54367"/>
                    <a:pt x="43505" y="54503"/>
                    <a:pt x="43371" y="54503"/>
                  </a:cubicBezTo>
                  <a:cubicBezTo>
                    <a:pt x="43307" y="54503"/>
                    <a:pt x="43239" y="54473"/>
                    <a:pt x="43164" y="54398"/>
                  </a:cubicBezTo>
                  <a:cubicBezTo>
                    <a:pt x="42998" y="54231"/>
                    <a:pt x="43064" y="53965"/>
                    <a:pt x="43198" y="53798"/>
                  </a:cubicBezTo>
                  <a:cubicBezTo>
                    <a:pt x="43431" y="53397"/>
                    <a:pt x="43832" y="53064"/>
                    <a:pt x="44098" y="52664"/>
                  </a:cubicBezTo>
                  <a:cubicBezTo>
                    <a:pt x="44332" y="52397"/>
                    <a:pt x="44599" y="52097"/>
                    <a:pt x="44432" y="51763"/>
                  </a:cubicBezTo>
                  <a:cubicBezTo>
                    <a:pt x="44358" y="51597"/>
                    <a:pt x="44202" y="51553"/>
                    <a:pt x="44027" y="51553"/>
                  </a:cubicBezTo>
                  <a:cubicBezTo>
                    <a:pt x="43886" y="51553"/>
                    <a:pt x="43732" y="51581"/>
                    <a:pt x="43598" y="51596"/>
                  </a:cubicBezTo>
                  <a:cubicBezTo>
                    <a:pt x="43487" y="51612"/>
                    <a:pt x="43345" y="51651"/>
                    <a:pt x="43217" y="51651"/>
                  </a:cubicBezTo>
                  <a:cubicBezTo>
                    <a:pt x="43076" y="51651"/>
                    <a:pt x="42950" y="51604"/>
                    <a:pt x="42898" y="51429"/>
                  </a:cubicBezTo>
                  <a:cubicBezTo>
                    <a:pt x="42831" y="50996"/>
                    <a:pt x="43265" y="50996"/>
                    <a:pt x="43531" y="50929"/>
                  </a:cubicBezTo>
                  <a:lnTo>
                    <a:pt x="44032" y="50796"/>
                  </a:lnTo>
                  <a:cubicBezTo>
                    <a:pt x="46934" y="49995"/>
                    <a:pt x="49035" y="47927"/>
                    <a:pt x="50970" y="45759"/>
                  </a:cubicBezTo>
                  <a:cubicBezTo>
                    <a:pt x="52004" y="44591"/>
                    <a:pt x="51671" y="43757"/>
                    <a:pt x="50270" y="42990"/>
                  </a:cubicBezTo>
                  <a:cubicBezTo>
                    <a:pt x="49702" y="42656"/>
                    <a:pt x="49669" y="42390"/>
                    <a:pt x="50136" y="41923"/>
                  </a:cubicBezTo>
                  <a:cubicBezTo>
                    <a:pt x="50169" y="41923"/>
                    <a:pt x="50169" y="41889"/>
                    <a:pt x="50169" y="41822"/>
                  </a:cubicBezTo>
                  <a:cubicBezTo>
                    <a:pt x="50169" y="41789"/>
                    <a:pt x="50136" y="41722"/>
                    <a:pt x="50069" y="41656"/>
                  </a:cubicBezTo>
                  <a:cubicBezTo>
                    <a:pt x="50003" y="41622"/>
                    <a:pt x="49969" y="41556"/>
                    <a:pt x="49869" y="41456"/>
                  </a:cubicBezTo>
                  <a:lnTo>
                    <a:pt x="49869" y="41255"/>
                  </a:lnTo>
                  <a:cubicBezTo>
                    <a:pt x="49803" y="41222"/>
                    <a:pt x="49736" y="41122"/>
                    <a:pt x="49669" y="41055"/>
                  </a:cubicBezTo>
                  <a:lnTo>
                    <a:pt x="49669" y="40822"/>
                  </a:lnTo>
                  <a:cubicBezTo>
                    <a:pt x="49569" y="40788"/>
                    <a:pt x="49536" y="40722"/>
                    <a:pt x="49469" y="40622"/>
                  </a:cubicBezTo>
                  <a:lnTo>
                    <a:pt x="49469" y="40421"/>
                  </a:lnTo>
                  <a:lnTo>
                    <a:pt x="49235" y="40221"/>
                  </a:lnTo>
                  <a:lnTo>
                    <a:pt x="49235" y="39988"/>
                  </a:lnTo>
                  <a:cubicBezTo>
                    <a:pt x="49135" y="39888"/>
                    <a:pt x="49169" y="39721"/>
                    <a:pt x="49035" y="39588"/>
                  </a:cubicBezTo>
                  <a:cubicBezTo>
                    <a:pt x="48902" y="39454"/>
                    <a:pt x="48969" y="39287"/>
                    <a:pt x="48835" y="39154"/>
                  </a:cubicBezTo>
                  <a:lnTo>
                    <a:pt x="48835" y="38954"/>
                  </a:lnTo>
                  <a:cubicBezTo>
                    <a:pt x="48735" y="38920"/>
                    <a:pt x="48702" y="38820"/>
                    <a:pt x="48635" y="38754"/>
                  </a:cubicBezTo>
                  <a:lnTo>
                    <a:pt x="48635" y="38553"/>
                  </a:lnTo>
                  <a:cubicBezTo>
                    <a:pt x="48502" y="38420"/>
                    <a:pt x="48535" y="38253"/>
                    <a:pt x="48402" y="38120"/>
                  </a:cubicBezTo>
                  <a:lnTo>
                    <a:pt x="48402" y="37486"/>
                  </a:lnTo>
                  <a:cubicBezTo>
                    <a:pt x="48301" y="37386"/>
                    <a:pt x="48335" y="37219"/>
                    <a:pt x="48201" y="37086"/>
                  </a:cubicBezTo>
                  <a:lnTo>
                    <a:pt x="48201" y="36252"/>
                  </a:lnTo>
                  <a:cubicBezTo>
                    <a:pt x="47968" y="35985"/>
                    <a:pt x="48201" y="35651"/>
                    <a:pt x="48001" y="35418"/>
                  </a:cubicBezTo>
                  <a:lnTo>
                    <a:pt x="48001" y="34784"/>
                  </a:lnTo>
                  <a:cubicBezTo>
                    <a:pt x="47901" y="34751"/>
                    <a:pt x="47868" y="34651"/>
                    <a:pt x="47801" y="34584"/>
                  </a:cubicBezTo>
                  <a:lnTo>
                    <a:pt x="47801" y="34384"/>
                  </a:lnTo>
                  <a:cubicBezTo>
                    <a:pt x="47701" y="34317"/>
                    <a:pt x="47668" y="34250"/>
                    <a:pt x="47568" y="34150"/>
                  </a:cubicBezTo>
                  <a:lnTo>
                    <a:pt x="47568" y="33950"/>
                  </a:lnTo>
                  <a:cubicBezTo>
                    <a:pt x="47468" y="33817"/>
                    <a:pt x="47501" y="33650"/>
                    <a:pt x="47367" y="33550"/>
                  </a:cubicBezTo>
                  <a:lnTo>
                    <a:pt x="47167" y="33316"/>
                  </a:lnTo>
                  <a:lnTo>
                    <a:pt x="47167" y="33116"/>
                  </a:lnTo>
                  <a:cubicBezTo>
                    <a:pt x="47067" y="33083"/>
                    <a:pt x="47034" y="32983"/>
                    <a:pt x="46967" y="32916"/>
                  </a:cubicBezTo>
                  <a:lnTo>
                    <a:pt x="46967" y="32716"/>
                  </a:lnTo>
                  <a:cubicBezTo>
                    <a:pt x="46867" y="32649"/>
                    <a:pt x="46834" y="32583"/>
                    <a:pt x="46734" y="32482"/>
                  </a:cubicBezTo>
                  <a:lnTo>
                    <a:pt x="46734" y="32282"/>
                  </a:lnTo>
                  <a:cubicBezTo>
                    <a:pt x="46534" y="32116"/>
                    <a:pt x="46700" y="31815"/>
                    <a:pt x="46534" y="31649"/>
                  </a:cubicBezTo>
                  <a:lnTo>
                    <a:pt x="46534" y="31248"/>
                  </a:lnTo>
                  <a:cubicBezTo>
                    <a:pt x="46333" y="31081"/>
                    <a:pt x="46500" y="30781"/>
                    <a:pt x="46333" y="30614"/>
                  </a:cubicBezTo>
                  <a:lnTo>
                    <a:pt x="46333" y="30214"/>
                  </a:lnTo>
                  <a:cubicBezTo>
                    <a:pt x="46133" y="30047"/>
                    <a:pt x="46300" y="29747"/>
                    <a:pt x="46133" y="29580"/>
                  </a:cubicBezTo>
                  <a:lnTo>
                    <a:pt x="46133" y="29147"/>
                  </a:lnTo>
                  <a:cubicBezTo>
                    <a:pt x="46033" y="29113"/>
                    <a:pt x="46000" y="29047"/>
                    <a:pt x="45900" y="28947"/>
                  </a:cubicBezTo>
                  <a:lnTo>
                    <a:pt x="45900" y="28313"/>
                  </a:lnTo>
                  <a:cubicBezTo>
                    <a:pt x="45833" y="28246"/>
                    <a:pt x="45733" y="28213"/>
                    <a:pt x="45666" y="28213"/>
                  </a:cubicBezTo>
                  <a:cubicBezTo>
                    <a:pt x="45299" y="28313"/>
                    <a:pt x="45133" y="28646"/>
                    <a:pt x="44966" y="28980"/>
                  </a:cubicBezTo>
                  <a:cubicBezTo>
                    <a:pt x="44832" y="29247"/>
                    <a:pt x="44699" y="29480"/>
                    <a:pt x="44532" y="29714"/>
                  </a:cubicBezTo>
                  <a:lnTo>
                    <a:pt x="44399" y="29947"/>
                  </a:lnTo>
                  <a:cubicBezTo>
                    <a:pt x="44199" y="30248"/>
                    <a:pt x="44065" y="30614"/>
                    <a:pt x="43531" y="30614"/>
                  </a:cubicBezTo>
                  <a:cubicBezTo>
                    <a:pt x="43732" y="29814"/>
                    <a:pt x="43998" y="29113"/>
                    <a:pt x="44165" y="28413"/>
                  </a:cubicBezTo>
                  <a:cubicBezTo>
                    <a:pt x="44499" y="26778"/>
                    <a:pt x="44866" y="25111"/>
                    <a:pt x="45133" y="23443"/>
                  </a:cubicBezTo>
                  <a:cubicBezTo>
                    <a:pt x="45166" y="23443"/>
                    <a:pt x="45166" y="23409"/>
                    <a:pt x="45166" y="23376"/>
                  </a:cubicBezTo>
                  <a:cubicBezTo>
                    <a:pt x="45166" y="23276"/>
                    <a:pt x="45133" y="23243"/>
                    <a:pt x="45066" y="23209"/>
                  </a:cubicBezTo>
                  <a:lnTo>
                    <a:pt x="45066" y="22976"/>
                  </a:lnTo>
                  <a:lnTo>
                    <a:pt x="44866" y="22776"/>
                  </a:lnTo>
                  <a:lnTo>
                    <a:pt x="44666" y="22575"/>
                  </a:lnTo>
                  <a:lnTo>
                    <a:pt x="44465" y="22375"/>
                  </a:lnTo>
                  <a:lnTo>
                    <a:pt x="44232" y="22142"/>
                  </a:lnTo>
                  <a:lnTo>
                    <a:pt x="44032" y="21942"/>
                  </a:lnTo>
                  <a:lnTo>
                    <a:pt x="43832" y="21741"/>
                  </a:lnTo>
                  <a:lnTo>
                    <a:pt x="43631" y="21741"/>
                  </a:lnTo>
                  <a:cubicBezTo>
                    <a:pt x="43531" y="21641"/>
                    <a:pt x="43465" y="21608"/>
                    <a:pt x="43398" y="21541"/>
                  </a:cubicBezTo>
                  <a:lnTo>
                    <a:pt x="43198" y="21541"/>
                  </a:lnTo>
                  <a:cubicBezTo>
                    <a:pt x="43131" y="21441"/>
                    <a:pt x="43031" y="21408"/>
                    <a:pt x="42998" y="21308"/>
                  </a:cubicBezTo>
                  <a:lnTo>
                    <a:pt x="42798" y="21308"/>
                  </a:lnTo>
                  <a:lnTo>
                    <a:pt x="42564" y="21108"/>
                  </a:lnTo>
                  <a:lnTo>
                    <a:pt x="41964" y="21108"/>
                  </a:lnTo>
                  <a:lnTo>
                    <a:pt x="41730" y="20908"/>
                  </a:lnTo>
                  <a:lnTo>
                    <a:pt x="41530" y="20908"/>
                  </a:lnTo>
                  <a:lnTo>
                    <a:pt x="41330" y="20707"/>
                  </a:lnTo>
                  <a:lnTo>
                    <a:pt x="41130" y="20474"/>
                  </a:lnTo>
                  <a:lnTo>
                    <a:pt x="40896" y="20274"/>
                  </a:lnTo>
                  <a:lnTo>
                    <a:pt x="40896" y="20074"/>
                  </a:lnTo>
                  <a:lnTo>
                    <a:pt x="40696" y="19873"/>
                  </a:lnTo>
                  <a:cubicBezTo>
                    <a:pt x="40563" y="19740"/>
                    <a:pt x="40629" y="19573"/>
                    <a:pt x="40496" y="19440"/>
                  </a:cubicBezTo>
                  <a:cubicBezTo>
                    <a:pt x="40362" y="19306"/>
                    <a:pt x="40396" y="19140"/>
                    <a:pt x="40296" y="19040"/>
                  </a:cubicBezTo>
                  <a:lnTo>
                    <a:pt x="40296" y="18806"/>
                  </a:lnTo>
                  <a:cubicBezTo>
                    <a:pt x="40196" y="18773"/>
                    <a:pt x="40162" y="18706"/>
                    <a:pt x="40062" y="18606"/>
                  </a:cubicBezTo>
                  <a:lnTo>
                    <a:pt x="40062" y="18406"/>
                  </a:lnTo>
                  <a:cubicBezTo>
                    <a:pt x="39962" y="18272"/>
                    <a:pt x="39996" y="18106"/>
                    <a:pt x="39862" y="17972"/>
                  </a:cubicBezTo>
                  <a:lnTo>
                    <a:pt x="39862" y="17772"/>
                  </a:lnTo>
                  <a:cubicBezTo>
                    <a:pt x="39795" y="17739"/>
                    <a:pt x="39729" y="17639"/>
                    <a:pt x="39662" y="17572"/>
                  </a:cubicBezTo>
                  <a:lnTo>
                    <a:pt x="39662" y="17372"/>
                  </a:lnTo>
                  <a:cubicBezTo>
                    <a:pt x="39562" y="17305"/>
                    <a:pt x="39529" y="17238"/>
                    <a:pt x="39462" y="17138"/>
                  </a:cubicBezTo>
                  <a:lnTo>
                    <a:pt x="39462" y="16938"/>
                  </a:lnTo>
                  <a:lnTo>
                    <a:pt x="39228" y="16738"/>
                  </a:lnTo>
                  <a:cubicBezTo>
                    <a:pt x="39128" y="16604"/>
                    <a:pt x="39162" y="16438"/>
                    <a:pt x="39028" y="16304"/>
                  </a:cubicBezTo>
                  <a:lnTo>
                    <a:pt x="39028" y="16104"/>
                  </a:lnTo>
                  <a:cubicBezTo>
                    <a:pt x="38961" y="16071"/>
                    <a:pt x="38895" y="15971"/>
                    <a:pt x="38828" y="15904"/>
                  </a:cubicBezTo>
                  <a:lnTo>
                    <a:pt x="38828" y="15704"/>
                  </a:lnTo>
                  <a:cubicBezTo>
                    <a:pt x="38728" y="15637"/>
                    <a:pt x="38695" y="15570"/>
                    <a:pt x="38628" y="15470"/>
                  </a:cubicBezTo>
                  <a:lnTo>
                    <a:pt x="38628" y="15270"/>
                  </a:lnTo>
                  <a:cubicBezTo>
                    <a:pt x="38528" y="15237"/>
                    <a:pt x="38494" y="15137"/>
                    <a:pt x="38394" y="15070"/>
                  </a:cubicBezTo>
                  <a:lnTo>
                    <a:pt x="38394" y="14870"/>
                  </a:lnTo>
                  <a:cubicBezTo>
                    <a:pt x="38328" y="14803"/>
                    <a:pt x="38294" y="14736"/>
                    <a:pt x="38194" y="14636"/>
                  </a:cubicBezTo>
                  <a:lnTo>
                    <a:pt x="38194" y="14436"/>
                  </a:lnTo>
                  <a:cubicBezTo>
                    <a:pt x="38128" y="14403"/>
                    <a:pt x="38061" y="14303"/>
                    <a:pt x="37994" y="14236"/>
                  </a:cubicBezTo>
                  <a:lnTo>
                    <a:pt x="37994" y="13802"/>
                  </a:lnTo>
                  <a:lnTo>
                    <a:pt x="37794" y="13602"/>
                  </a:lnTo>
                  <a:cubicBezTo>
                    <a:pt x="37661" y="13469"/>
                    <a:pt x="37694" y="13302"/>
                    <a:pt x="37560" y="13202"/>
                  </a:cubicBezTo>
                  <a:lnTo>
                    <a:pt x="37560" y="12968"/>
                  </a:lnTo>
                  <a:cubicBezTo>
                    <a:pt x="37494" y="12935"/>
                    <a:pt x="37460" y="12835"/>
                    <a:pt x="37360" y="12768"/>
                  </a:cubicBezTo>
                  <a:lnTo>
                    <a:pt x="37360" y="12568"/>
                  </a:lnTo>
                  <a:cubicBezTo>
                    <a:pt x="37294" y="12535"/>
                    <a:pt x="37227" y="12435"/>
                    <a:pt x="37160" y="12368"/>
                  </a:cubicBezTo>
                  <a:lnTo>
                    <a:pt x="37160" y="12135"/>
                  </a:lnTo>
                  <a:cubicBezTo>
                    <a:pt x="37027" y="12001"/>
                    <a:pt x="37060" y="11868"/>
                    <a:pt x="36960" y="11734"/>
                  </a:cubicBezTo>
                  <a:cubicBezTo>
                    <a:pt x="36827" y="11601"/>
                    <a:pt x="36860" y="11434"/>
                    <a:pt x="36727" y="11301"/>
                  </a:cubicBezTo>
                  <a:cubicBezTo>
                    <a:pt x="36626" y="11167"/>
                    <a:pt x="36660" y="11034"/>
                    <a:pt x="36526" y="10900"/>
                  </a:cubicBezTo>
                  <a:cubicBezTo>
                    <a:pt x="36460" y="10700"/>
                    <a:pt x="36326" y="10533"/>
                    <a:pt x="36326" y="10267"/>
                  </a:cubicBezTo>
                  <a:cubicBezTo>
                    <a:pt x="36226" y="10233"/>
                    <a:pt x="36193" y="10133"/>
                    <a:pt x="36126" y="10066"/>
                  </a:cubicBezTo>
                  <a:lnTo>
                    <a:pt x="36126" y="9866"/>
                  </a:lnTo>
                  <a:cubicBezTo>
                    <a:pt x="36026" y="9800"/>
                    <a:pt x="35993" y="9733"/>
                    <a:pt x="35893" y="9633"/>
                  </a:cubicBezTo>
                  <a:lnTo>
                    <a:pt x="35893" y="9433"/>
                  </a:lnTo>
                  <a:lnTo>
                    <a:pt x="35692" y="9232"/>
                  </a:lnTo>
                  <a:lnTo>
                    <a:pt x="35492" y="9032"/>
                  </a:lnTo>
                  <a:lnTo>
                    <a:pt x="35492" y="8799"/>
                  </a:lnTo>
                  <a:lnTo>
                    <a:pt x="35292" y="8599"/>
                  </a:lnTo>
                  <a:lnTo>
                    <a:pt x="35059" y="8399"/>
                  </a:lnTo>
                  <a:lnTo>
                    <a:pt x="34859" y="8198"/>
                  </a:lnTo>
                  <a:cubicBezTo>
                    <a:pt x="34792" y="8065"/>
                    <a:pt x="34725" y="7898"/>
                    <a:pt x="34658" y="7765"/>
                  </a:cubicBezTo>
                  <a:cubicBezTo>
                    <a:pt x="34558" y="7731"/>
                    <a:pt x="34525" y="7631"/>
                    <a:pt x="34458" y="7565"/>
                  </a:cubicBezTo>
                  <a:cubicBezTo>
                    <a:pt x="34358" y="7431"/>
                    <a:pt x="34325" y="7264"/>
                    <a:pt x="34225" y="7131"/>
                  </a:cubicBezTo>
                  <a:cubicBezTo>
                    <a:pt x="34158" y="7098"/>
                    <a:pt x="34125" y="6998"/>
                    <a:pt x="34025" y="6931"/>
                  </a:cubicBezTo>
                  <a:lnTo>
                    <a:pt x="34025" y="6731"/>
                  </a:lnTo>
                  <a:lnTo>
                    <a:pt x="33824" y="6531"/>
                  </a:lnTo>
                  <a:lnTo>
                    <a:pt x="33624" y="6297"/>
                  </a:lnTo>
                  <a:lnTo>
                    <a:pt x="33391" y="6097"/>
                  </a:lnTo>
                  <a:cubicBezTo>
                    <a:pt x="33291" y="5963"/>
                    <a:pt x="33324" y="5797"/>
                    <a:pt x="33191" y="5697"/>
                  </a:cubicBezTo>
                  <a:lnTo>
                    <a:pt x="32991" y="5463"/>
                  </a:lnTo>
                  <a:cubicBezTo>
                    <a:pt x="32890" y="5330"/>
                    <a:pt x="32857" y="5196"/>
                    <a:pt x="32790" y="5063"/>
                  </a:cubicBezTo>
                  <a:lnTo>
                    <a:pt x="32557" y="4863"/>
                  </a:lnTo>
                  <a:lnTo>
                    <a:pt x="32557" y="4629"/>
                  </a:lnTo>
                  <a:lnTo>
                    <a:pt x="32357" y="4429"/>
                  </a:lnTo>
                  <a:lnTo>
                    <a:pt x="32357" y="4229"/>
                  </a:lnTo>
                  <a:cubicBezTo>
                    <a:pt x="32290" y="4196"/>
                    <a:pt x="32223" y="4095"/>
                    <a:pt x="32157" y="4029"/>
                  </a:cubicBezTo>
                  <a:lnTo>
                    <a:pt x="32157" y="3795"/>
                  </a:lnTo>
                  <a:lnTo>
                    <a:pt x="31956" y="3595"/>
                  </a:lnTo>
                  <a:lnTo>
                    <a:pt x="31723" y="3395"/>
                  </a:lnTo>
                  <a:cubicBezTo>
                    <a:pt x="31656" y="3262"/>
                    <a:pt x="31623" y="3095"/>
                    <a:pt x="31523" y="2961"/>
                  </a:cubicBezTo>
                  <a:lnTo>
                    <a:pt x="31323" y="2761"/>
                  </a:lnTo>
                  <a:lnTo>
                    <a:pt x="31123" y="2561"/>
                  </a:lnTo>
                  <a:lnTo>
                    <a:pt x="30889" y="2361"/>
                  </a:lnTo>
                  <a:cubicBezTo>
                    <a:pt x="30489" y="1994"/>
                    <a:pt x="30055" y="1627"/>
                    <a:pt x="29655" y="1293"/>
                  </a:cubicBezTo>
                  <a:cubicBezTo>
                    <a:pt x="29555" y="1227"/>
                    <a:pt x="29488" y="1160"/>
                    <a:pt x="29455" y="1093"/>
                  </a:cubicBezTo>
                  <a:cubicBezTo>
                    <a:pt x="29221" y="1027"/>
                    <a:pt x="29021" y="960"/>
                    <a:pt x="28821" y="893"/>
                  </a:cubicBezTo>
                  <a:lnTo>
                    <a:pt x="28621" y="693"/>
                  </a:lnTo>
                  <a:lnTo>
                    <a:pt x="28387" y="693"/>
                  </a:lnTo>
                  <a:cubicBezTo>
                    <a:pt x="28321" y="593"/>
                    <a:pt x="28220" y="560"/>
                    <a:pt x="28187" y="460"/>
                  </a:cubicBezTo>
                  <a:cubicBezTo>
                    <a:pt x="27990" y="394"/>
                    <a:pt x="27792" y="328"/>
                    <a:pt x="27563" y="262"/>
                  </a:cubicBezTo>
                  <a:lnTo>
                    <a:pt x="27563" y="262"/>
                  </a:lnTo>
                  <a:cubicBezTo>
                    <a:pt x="27602" y="305"/>
                    <a:pt x="27679" y="393"/>
                    <a:pt x="27820" y="560"/>
                  </a:cubicBezTo>
                  <a:lnTo>
                    <a:pt x="27387" y="560"/>
                  </a:lnTo>
                  <a:cubicBezTo>
                    <a:pt x="27320" y="460"/>
                    <a:pt x="27220" y="426"/>
                    <a:pt x="27186" y="326"/>
                  </a:cubicBezTo>
                  <a:lnTo>
                    <a:pt x="26986" y="326"/>
                  </a:lnTo>
                  <a:cubicBezTo>
                    <a:pt x="26853" y="226"/>
                    <a:pt x="26686" y="259"/>
                    <a:pt x="26553" y="126"/>
                  </a:cubicBezTo>
                  <a:lnTo>
                    <a:pt x="26152" y="126"/>
                  </a:lnTo>
                  <a:cubicBezTo>
                    <a:pt x="25952" y="43"/>
                    <a:pt x="25769" y="1"/>
                    <a:pt x="25594" y="1"/>
                  </a:cubicBezTo>
                  <a:close/>
                </a:path>
              </a:pathLst>
            </a:custGeom>
            <a:solidFill>
              <a:srgbClr val="FFFA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446"/>
            <p:cNvSpPr/>
            <p:nvPr/>
          </p:nvSpPr>
          <p:spPr>
            <a:xfrm>
              <a:off x="2040991" y="2296212"/>
              <a:ext cx="460778" cy="943261"/>
            </a:xfrm>
            <a:custGeom>
              <a:avLst/>
              <a:gdLst/>
              <a:ahLst/>
              <a:cxnLst/>
              <a:rect l="l" t="t" r="r" b="b"/>
              <a:pathLst>
                <a:path w="22651" h="46369" extrusionOk="0">
                  <a:moveTo>
                    <a:pt x="11542" y="1"/>
                  </a:moveTo>
                  <a:cubicBezTo>
                    <a:pt x="11501" y="1"/>
                    <a:pt x="11459" y="26"/>
                    <a:pt x="11409" y="76"/>
                  </a:cubicBezTo>
                  <a:cubicBezTo>
                    <a:pt x="11242" y="243"/>
                    <a:pt x="11409" y="543"/>
                    <a:pt x="11209" y="710"/>
                  </a:cubicBezTo>
                  <a:cubicBezTo>
                    <a:pt x="11075" y="810"/>
                    <a:pt x="11142" y="976"/>
                    <a:pt x="11009" y="1110"/>
                  </a:cubicBezTo>
                  <a:lnTo>
                    <a:pt x="10808" y="1310"/>
                  </a:lnTo>
                  <a:cubicBezTo>
                    <a:pt x="10675" y="1443"/>
                    <a:pt x="10708" y="1610"/>
                    <a:pt x="10575" y="1744"/>
                  </a:cubicBezTo>
                  <a:cubicBezTo>
                    <a:pt x="10475" y="1877"/>
                    <a:pt x="10508" y="2044"/>
                    <a:pt x="10375" y="2144"/>
                  </a:cubicBezTo>
                  <a:lnTo>
                    <a:pt x="10175" y="2377"/>
                  </a:lnTo>
                  <a:cubicBezTo>
                    <a:pt x="10041" y="2477"/>
                    <a:pt x="10075" y="2644"/>
                    <a:pt x="9975" y="2778"/>
                  </a:cubicBezTo>
                  <a:cubicBezTo>
                    <a:pt x="9841" y="2911"/>
                    <a:pt x="9874" y="3078"/>
                    <a:pt x="9741" y="3211"/>
                  </a:cubicBezTo>
                  <a:cubicBezTo>
                    <a:pt x="9641" y="3311"/>
                    <a:pt x="9674" y="3478"/>
                    <a:pt x="9541" y="3612"/>
                  </a:cubicBezTo>
                  <a:cubicBezTo>
                    <a:pt x="9407" y="3745"/>
                    <a:pt x="9474" y="3912"/>
                    <a:pt x="9341" y="4045"/>
                  </a:cubicBezTo>
                  <a:lnTo>
                    <a:pt x="9141" y="4245"/>
                  </a:lnTo>
                  <a:lnTo>
                    <a:pt x="9141" y="4446"/>
                  </a:lnTo>
                  <a:cubicBezTo>
                    <a:pt x="9041" y="4546"/>
                    <a:pt x="9007" y="4612"/>
                    <a:pt x="9007" y="4646"/>
                  </a:cubicBezTo>
                  <a:lnTo>
                    <a:pt x="9007" y="4879"/>
                  </a:lnTo>
                  <a:cubicBezTo>
                    <a:pt x="8874" y="4979"/>
                    <a:pt x="8907" y="5146"/>
                    <a:pt x="8807" y="5279"/>
                  </a:cubicBezTo>
                  <a:cubicBezTo>
                    <a:pt x="8674" y="5413"/>
                    <a:pt x="8707" y="5580"/>
                    <a:pt x="8574" y="5713"/>
                  </a:cubicBezTo>
                  <a:cubicBezTo>
                    <a:pt x="8473" y="5980"/>
                    <a:pt x="8373" y="6280"/>
                    <a:pt x="8173" y="6547"/>
                  </a:cubicBezTo>
                  <a:cubicBezTo>
                    <a:pt x="8040" y="6647"/>
                    <a:pt x="8073" y="6814"/>
                    <a:pt x="7973" y="6947"/>
                  </a:cubicBezTo>
                  <a:cubicBezTo>
                    <a:pt x="7840" y="7081"/>
                    <a:pt x="7873" y="7248"/>
                    <a:pt x="7740" y="7381"/>
                  </a:cubicBezTo>
                  <a:lnTo>
                    <a:pt x="7539" y="7581"/>
                  </a:lnTo>
                  <a:lnTo>
                    <a:pt x="7339" y="7581"/>
                  </a:lnTo>
                  <a:cubicBezTo>
                    <a:pt x="7306" y="7648"/>
                    <a:pt x="7306" y="7748"/>
                    <a:pt x="7339" y="7815"/>
                  </a:cubicBezTo>
                  <a:cubicBezTo>
                    <a:pt x="7539" y="8048"/>
                    <a:pt x="8006" y="8048"/>
                    <a:pt x="7973" y="8415"/>
                  </a:cubicBezTo>
                  <a:cubicBezTo>
                    <a:pt x="7873" y="8815"/>
                    <a:pt x="7506" y="8749"/>
                    <a:pt x="7206" y="8782"/>
                  </a:cubicBezTo>
                  <a:cubicBezTo>
                    <a:pt x="7006" y="8815"/>
                    <a:pt x="6839" y="8815"/>
                    <a:pt x="6672" y="8982"/>
                  </a:cubicBezTo>
                  <a:cubicBezTo>
                    <a:pt x="6138" y="10250"/>
                    <a:pt x="5471" y="11451"/>
                    <a:pt x="4971" y="12751"/>
                  </a:cubicBezTo>
                  <a:cubicBezTo>
                    <a:pt x="3503" y="16421"/>
                    <a:pt x="2002" y="20123"/>
                    <a:pt x="501" y="23793"/>
                  </a:cubicBezTo>
                  <a:cubicBezTo>
                    <a:pt x="301" y="24260"/>
                    <a:pt x="1" y="24727"/>
                    <a:pt x="234" y="25260"/>
                  </a:cubicBezTo>
                  <a:cubicBezTo>
                    <a:pt x="304" y="25282"/>
                    <a:pt x="365" y="25292"/>
                    <a:pt x="419" y="25292"/>
                  </a:cubicBezTo>
                  <a:cubicBezTo>
                    <a:pt x="859" y="25292"/>
                    <a:pt x="849" y="24642"/>
                    <a:pt x="1235" y="24493"/>
                  </a:cubicBezTo>
                  <a:cubicBezTo>
                    <a:pt x="1735" y="24927"/>
                    <a:pt x="2136" y="25461"/>
                    <a:pt x="2336" y="26128"/>
                  </a:cubicBezTo>
                  <a:cubicBezTo>
                    <a:pt x="2402" y="26495"/>
                    <a:pt x="2469" y="26862"/>
                    <a:pt x="2736" y="27162"/>
                  </a:cubicBezTo>
                  <a:cubicBezTo>
                    <a:pt x="3904" y="28363"/>
                    <a:pt x="4471" y="29964"/>
                    <a:pt x="5405" y="31298"/>
                  </a:cubicBezTo>
                  <a:cubicBezTo>
                    <a:pt x="6839" y="33333"/>
                    <a:pt x="8373" y="35301"/>
                    <a:pt x="9975" y="37202"/>
                  </a:cubicBezTo>
                  <a:cubicBezTo>
                    <a:pt x="10075" y="37269"/>
                    <a:pt x="10208" y="37302"/>
                    <a:pt x="10375" y="37302"/>
                  </a:cubicBezTo>
                  <a:cubicBezTo>
                    <a:pt x="10464" y="37296"/>
                    <a:pt x="10551" y="37293"/>
                    <a:pt x="10637" y="37293"/>
                  </a:cubicBezTo>
                  <a:cubicBezTo>
                    <a:pt x="11963" y="37293"/>
                    <a:pt x="12882" y="38013"/>
                    <a:pt x="13477" y="39204"/>
                  </a:cubicBezTo>
                  <a:cubicBezTo>
                    <a:pt x="13644" y="39471"/>
                    <a:pt x="13744" y="39704"/>
                    <a:pt x="14211" y="39771"/>
                  </a:cubicBezTo>
                  <a:cubicBezTo>
                    <a:pt x="14745" y="39804"/>
                    <a:pt x="15345" y="40004"/>
                    <a:pt x="15845" y="40305"/>
                  </a:cubicBezTo>
                  <a:cubicBezTo>
                    <a:pt x="16212" y="40571"/>
                    <a:pt x="16412" y="40872"/>
                    <a:pt x="16379" y="41339"/>
                  </a:cubicBezTo>
                  <a:cubicBezTo>
                    <a:pt x="16379" y="41505"/>
                    <a:pt x="16212" y="41639"/>
                    <a:pt x="16046" y="41639"/>
                  </a:cubicBezTo>
                  <a:cubicBezTo>
                    <a:pt x="15579" y="41605"/>
                    <a:pt x="15579" y="41172"/>
                    <a:pt x="15478" y="40872"/>
                  </a:cubicBezTo>
                  <a:cubicBezTo>
                    <a:pt x="15140" y="40195"/>
                    <a:pt x="14781" y="39904"/>
                    <a:pt x="14244" y="39904"/>
                  </a:cubicBezTo>
                  <a:cubicBezTo>
                    <a:pt x="14093" y="39904"/>
                    <a:pt x="13927" y="39927"/>
                    <a:pt x="13744" y="39971"/>
                  </a:cubicBezTo>
                  <a:cubicBezTo>
                    <a:pt x="13143" y="40505"/>
                    <a:pt x="13077" y="40938"/>
                    <a:pt x="13811" y="41505"/>
                  </a:cubicBezTo>
                  <a:cubicBezTo>
                    <a:pt x="14311" y="41939"/>
                    <a:pt x="15145" y="42439"/>
                    <a:pt x="14645" y="43440"/>
                  </a:cubicBezTo>
                  <a:cubicBezTo>
                    <a:pt x="14517" y="43632"/>
                    <a:pt x="14786" y="43976"/>
                    <a:pt x="14956" y="43976"/>
                  </a:cubicBezTo>
                  <a:cubicBezTo>
                    <a:pt x="14964" y="43976"/>
                    <a:pt x="14971" y="43975"/>
                    <a:pt x="14978" y="43974"/>
                  </a:cubicBezTo>
                  <a:cubicBezTo>
                    <a:pt x="15067" y="43949"/>
                    <a:pt x="15145" y="43937"/>
                    <a:pt x="15214" y="43937"/>
                  </a:cubicBezTo>
                  <a:cubicBezTo>
                    <a:pt x="15691" y="43937"/>
                    <a:pt x="15750" y="44483"/>
                    <a:pt x="16012" y="44774"/>
                  </a:cubicBezTo>
                  <a:cubicBezTo>
                    <a:pt x="16379" y="45175"/>
                    <a:pt x="16713" y="45708"/>
                    <a:pt x="17146" y="46109"/>
                  </a:cubicBezTo>
                  <a:cubicBezTo>
                    <a:pt x="17277" y="46217"/>
                    <a:pt x="17421" y="46368"/>
                    <a:pt x="17580" y="46368"/>
                  </a:cubicBezTo>
                  <a:cubicBezTo>
                    <a:pt x="17665" y="46368"/>
                    <a:pt x="17754" y="46325"/>
                    <a:pt x="17847" y="46209"/>
                  </a:cubicBezTo>
                  <a:cubicBezTo>
                    <a:pt x="18047" y="45975"/>
                    <a:pt x="18014" y="45675"/>
                    <a:pt x="17813" y="45475"/>
                  </a:cubicBezTo>
                  <a:cubicBezTo>
                    <a:pt x="17513" y="45175"/>
                    <a:pt x="17180" y="44941"/>
                    <a:pt x="16913" y="44641"/>
                  </a:cubicBezTo>
                  <a:lnTo>
                    <a:pt x="16913" y="44641"/>
                  </a:lnTo>
                  <a:cubicBezTo>
                    <a:pt x="17126" y="44801"/>
                    <a:pt x="17296" y="45109"/>
                    <a:pt x="17542" y="45109"/>
                  </a:cubicBezTo>
                  <a:cubicBezTo>
                    <a:pt x="17605" y="45109"/>
                    <a:pt x="17672" y="45089"/>
                    <a:pt x="17747" y="45041"/>
                  </a:cubicBezTo>
                  <a:cubicBezTo>
                    <a:pt x="18147" y="44841"/>
                    <a:pt x="18047" y="44374"/>
                    <a:pt x="18080" y="44007"/>
                  </a:cubicBezTo>
                  <a:cubicBezTo>
                    <a:pt x="18147" y="41772"/>
                    <a:pt x="18047" y="39471"/>
                    <a:pt x="18247" y="37202"/>
                  </a:cubicBezTo>
                  <a:cubicBezTo>
                    <a:pt x="18714" y="32132"/>
                    <a:pt x="19848" y="27262"/>
                    <a:pt x="21516" y="22458"/>
                  </a:cubicBezTo>
                  <a:cubicBezTo>
                    <a:pt x="21883" y="21424"/>
                    <a:pt x="22417" y="20424"/>
                    <a:pt x="22650" y="19290"/>
                  </a:cubicBezTo>
                  <a:cubicBezTo>
                    <a:pt x="21549" y="17755"/>
                    <a:pt x="20482" y="16154"/>
                    <a:pt x="19515" y="14486"/>
                  </a:cubicBezTo>
                  <a:cubicBezTo>
                    <a:pt x="18981" y="13452"/>
                    <a:pt x="18414" y="12418"/>
                    <a:pt x="17880" y="11417"/>
                  </a:cubicBezTo>
                  <a:cubicBezTo>
                    <a:pt x="17313" y="10316"/>
                    <a:pt x="16846" y="9149"/>
                    <a:pt x="16246" y="8015"/>
                  </a:cubicBezTo>
                  <a:cubicBezTo>
                    <a:pt x="15412" y="6414"/>
                    <a:pt x="14678" y="4779"/>
                    <a:pt x="14144" y="3011"/>
                  </a:cubicBezTo>
                  <a:cubicBezTo>
                    <a:pt x="14015" y="2591"/>
                    <a:pt x="13917" y="2109"/>
                    <a:pt x="13306" y="2109"/>
                  </a:cubicBezTo>
                  <a:cubicBezTo>
                    <a:pt x="13285" y="2109"/>
                    <a:pt x="13265" y="2109"/>
                    <a:pt x="13244" y="2111"/>
                  </a:cubicBezTo>
                  <a:cubicBezTo>
                    <a:pt x="13043" y="2277"/>
                    <a:pt x="13043" y="2477"/>
                    <a:pt x="13043" y="2644"/>
                  </a:cubicBezTo>
                  <a:cubicBezTo>
                    <a:pt x="12143" y="2077"/>
                    <a:pt x="12143" y="943"/>
                    <a:pt x="11676" y="76"/>
                  </a:cubicBezTo>
                  <a:cubicBezTo>
                    <a:pt x="11626" y="26"/>
                    <a:pt x="11584" y="1"/>
                    <a:pt x="11542" y="1"/>
                  </a:cubicBezTo>
                  <a:close/>
                </a:path>
              </a:pathLst>
            </a:custGeom>
            <a:solidFill>
              <a:srgbClr val="FFE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446"/>
            <p:cNvSpPr/>
            <p:nvPr/>
          </p:nvSpPr>
          <p:spPr>
            <a:xfrm>
              <a:off x="1936492" y="2782235"/>
              <a:ext cx="515743" cy="643901"/>
            </a:xfrm>
            <a:custGeom>
              <a:avLst/>
              <a:gdLst/>
              <a:ahLst/>
              <a:cxnLst/>
              <a:rect l="l" t="t" r="r" b="b"/>
              <a:pathLst>
                <a:path w="25353" h="31653" extrusionOk="0">
                  <a:moveTo>
                    <a:pt x="6172" y="1"/>
                  </a:moveTo>
                  <a:cubicBezTo>
                    <a:pt x="5872" y="535"/>
                    <a:pt x="5805" y="1068"/>
                    <a:pt x="5371" y="1402"/>
                  </a:cubicBezTo>
                  <a:cubicBezTo>
                    <a:pt x="4637" y="1535"/>
                    <a:pt x="4704" y="2202"/>
                    <a:pt x="4704" y="2703"/>
                  </a:cubicBezTo>
                  <a:cubicBezTo>
                    <a:pt x="4691" y="2736"/>
                    <a:pt x="4680" y="2750"/>
                    <a:pt x="4670" y="2750"/>
                  </a:cubicBezTo>
                  <a:cubicBezTo>
                    <a:pt x="4634" y="2750"/>
                    <a:pt x="4613" y="2567"/>
                    <a:pt x="4522" y="2567"/>
                  </a:cubicBezTo>
                  <a:cubicBezTo>
                    <a:pt x="4517" y="2567"/>
                    <a:pt x="4510" y="2568"/>
                    <a:pt x="4504" y="2569"/>
                  </a:cubicBezTo>
                  <a:cubicBezTo>
                    <a:pt x="4337" y="2569"/>
                    <a:pt x="4270" y="2703"/>
                    <a:pt x="4170" y="2836"/>
                  </a:cubicBezTo>
                  <a:cubicBezTo>
                    <a:pt x="4137" y="2903"/>
                    <a:pt x="4104" y="3036"/>
                    <a:pt x="4104" y="3103"/>
                  </a:cubicBezTo>
                  <a:cubicBezTo>
                    <a:pt x="4037" y="3770"/>
                    <a:pt x="3837" y="4504"/>
                    <a:pt x="3537" y="5104"/>
                  </a:cubicBezTo>
                  <a:cubicBezTo>
                    <a:pt x="3170" y="6239"/>
                    <a:pt x="2769" y="7373"/>
                    <a:pt x="2469" y="8507"/>
                  </a:cubicBezTo>
                  <a:cubicBezTo>
                    <a:pt x="2269" y="9908"/>
                    <a:pt x="1935" y="11276"/>
                    <a:pt x="1368" y="12610"/>
                  </a:cubicBezTo>
                  <a:cubicBezTo>
                    <a:pt x="1335" y="12710"/>
                    <a:pt x="1335" y="12777"/>
                    <a:pt x="1335" y="12877"/>
                  </a:cubicBezTo>
                  <a:cubicBezTo>
                    <a:pt x="1502" y="13210"/>
                    <a:pt x="1268" y="13410"/>
                    <a:pt x="1102" y="13677"/>
                  </a:cubicBezTo>
                  <a:cubicBezTo>
                    <a:pt x="1001" y="13777"/>
                    <a:pt x="935" y="13911"/>
                    <a:pt x="868" y="14044"/>
                  </a:cubicBezTo>
                  <a:cubicBezTo>
                    <a:pt x="935" y="14711"/>
                    <a:pt x="935" y="15345"/>
                    <a:pt x="635" y="16046"/>
                  </a:cubicBezTo>
                  <a:cubicBezTo>
                    <a:pt x="434" y="16579"/>
                    <a:pt x="1" y="17380"/>
                    <a:pt x="468" y="18114"/>
                  </a:cubicBezTo>
                  <a:cubicBezTo>
                    <a:pt x="468" y="18214"/>
                    <a:pt x="668" y="18180"/>
                    <a:pt x="601" y="18247"/>
                  </a:cubicBezTo>
                  <a:cubicBezTo>
                    <a:pt x="568" y="18247"/>
                    <a:pt x="526" y="18239"/>
                    <a:pt x="480" y="18239"/>
                  </a:cubicBezTo>
                  <a:cubicBezTo>
                    <a:pt x="434" y="18239"/>
                    <a:pt x="384" y="18247"/>
                    <a:pt x="334" y="18281"/>
                  </a:cubicBezTo>
                  <a:cubicBezTo>
                    <a:pt x="134" y="18547"/>
                    <a:pt x="134" y="18848"/>
                    <a:pt x="134" y="19114"/>
                  </a:cubicBezTo>
                  <a:cubicBezTo>
                    <a:pt x="134" y="19581"/>
                    <a:pt x="101" y="20015"/>
                    <a:pt x="201" y="20449"/>
                  </a:cubicBezTo>
                  <a:cubicBezTo>
                    <a:pt x="301" y="20849"/>
                    <a:pt x="668" y="20716"/>
                    <a:pt x="835" y="20916"/>
                  </a:cubicBezTo>
                  <a:cubicBezTo>
                    <a:pt x="968" y="21049"/>
                    <a:pt x="935" y="21216"/>
                    <a:pt x="1035" y="21349"/>
                  </a:cubicBezTo>
                  <a:lnTo>
                    <a:pt x="1268" y="21550"/>
                  </a:lnTo>
                  <a:lnTo>
                    <a:pt x="1468" y="21750"/>
                  </a:lnTo>
                  <a:lnTo>
                    <a:pt x="1669" y="21950"/>
                  </a:lnTo>
                  <a:lnTo>
                    <a:pt x="1869" y="22183"/>
                  </a:lnTo>
                  <a:lnTo>
                    <a:pt x="2102" y="22383"/>
                  </a:lnTo>
                  <a:cubicBezTo>
                    <a:pt x="2202" y="22517"/>
                    <a:pt x="2369" y="22450"/>
                    <a:pt x="2503" y="22584"/>
                  </a:cubicBezTo>
                  <a:lnTo>
                    <a:pt x="2703" y="22784"/>
                  </a:lnTo>
                  <a:lnTo>
                    <a:pt x="2936" y="23017"/>
                  </a:lnTo>
                  <a:lnTo>
                    <a:pt x="3103" y="23017"/>
                  </a:lnTo>
                  <a:cubicBezTo>
                    <a:pt x="3303" y="23184"/>
                    <a:pt x="3503" y="23251"/>
                    <a:pt x="3703" y="23418"/>
                  </a:cubicBezTo>
                  <a:lnTo>
                    <a:pt x="3937" y="23418"/>
                  </a:lnTo>
                  <a:lnTo>
                    <a:pt x="4137" y="23618"/>
                  </a:lnTo>
                  <a:lnTo>
                    <a:pt x="4337" y="23618"/>
                  </a:lnTo>
                  <a:lnTo>
                    <a:pt x="4537" y="23851"/>
                  </a:lnTo>
                  <a:lnTo>
                    <a:pt x="4771" y="23851"/>
                  </a:lnTo>
                  <a:lnTo>
                    <a:pt x="4971" y="24051"/>
                  </a:lnTo>
                  <a:lnTo>
                    <a:pt x="5171" y="24251"/>
                  </a:lnTo>
                  <a:lnTo>
                    <a:pt x="5338" y="24251"/>
                  </a:lnTo>
                  <a:cubicBezTo>
                    <a:pt x="5371" y="24352"/>
                    <a:pt x="5471" y="24385"/>
                    <a:pt x="5538" y="24452"/>
                  </a:cubicBezTo>
                  <a:lnTo>
                    <a:pt x="5772" y="24452"/>
                  </a:lnTo>
                  <a:lnTo>
                    <a:pt x="5972" y="24685"/>
                  </a:lnTo>
                  <a:lnTo>
                    <a:pt x="6172" y="24685"/>
                  </a:lnTo>
                  <a:lnTo>
                    <a:pt x="6372" y="24885"/>
                  </a:lnTo>
                  <a:lnTo>
                    <a:pt x="6605" y="25085"/>
                  </a:lnTo>
                  <a:cubicBezTo>
                    <a:pt x="6706" y="25219"/>
                    <a:pt x="6872" y="25186"/>
                    <a:pt x="7006" y="25286"/>
                  </a:cubicBezTo>
                  <a:lnTo>
                    <a:pt x="7206" y="25519"/>
                  </a:lnTo>
                  <a:cubicBezTo>
                    <a:pt x="7593" y="25874"/>
                    <a:pt x="7825" y="26355"/>
                    <a:pt x="8414" y="26355"/>
                  </a:cubicBezTo>
                  <a:cubicBezTo>
                    <a:pt x="8433" y="26355"/>
                    <a:pt x="8453" y="26354"/>
                    <a:pt x="8473" y="26353"/>
                  </a:cubicBezTo>
                  <a:lnTo>
                    <a:pt x="9107" y="26353"/>
                  </a:lnTo>
                  <a:cubicBezTo>
                    <a:pt x="9207" y="26453"/>
                    <a:pt x="9374" y="26420"/>
                    <a:pt x="9508" y="26553"/>
                  </a:cubicBezTo>
                  <a:lnTo>
                    <a:pt x="9708" y="26553"/>
                  </a:lnTo>
                  <a:cubicBezTo>
                    <a:pt x="9841" y="26687"/>
                    <a:pt x="10008" y="26620"/>
                    <a:pt x="10141" y="26753"/>
                  </a:cubicBezTo>
                  <a:cubicBezTo>
                    <a:pt x="10275" y="26887"/>
                    <a:pt x="10442" y="26853"/>
                    <a:pt x="10542" y="26953"/>
                  </a:cubicBezTo>
                  <a:cubicBezTo>
                    <a:pt x="10708" y="27120"/>
                    <a:pt x="11009" y="26953"/>
                    <a:pt x="11175" y="27187"/>
                  </a:cubicBezTo>
                  <a:cubicBezTo>
                    <a:pt x="11309" y="27287"/>
                    <a:pt x="11476" y="27254"/>
                    <a:pt x="11609" y="27387"/>
                  </a:cubicBezTo>
                  <a:lnTo>
                    <a:pt x="11809" y="27387"/>
                  </a:lnTo>
                  <a:lnTo>
                    <a:pt x="12009" y="27587"/>
                  </a:lnTo>
                  <a:lnTo>
                    <a:pt x="12176" y="27587"/>
                  </a:lnTo>
                  <a:cubicBezTo>
                    <a:pt x="12310" y="27721"/>
                    <a:pt x="12476" y="27687"/>
                    <a:pt x="12610" y="27787"/>
                  </a:cubicBezTo>
                  <a:lnTo>
                    <a:pt x="12810" y="27787"/>
                  </a:lnTo>
                  <a:cubicBezTo>
                    <a:pt x="12943" y="27921"/>
                    <a:pt x="13110" y="27887"/>
                    <a:pt x="13210" y="28021"/>
                  </a:cubicBezTo>
                  <a:lnTo>
                    <a:pt x="13444" y="28021"/>
                  </a:lnTo>
                  <a:cubicBezTo>
                    <a:pt x="13544" y="28121"/>
                    <a:pt x="13711" y="28088"/>
                    <a:pt x="13844" y="28221"/>
                  </a:cubicBezTo>
                  <a:lnTo>
                    <a:pt x="14011" y="28221"/>
                  </a:lnTo>
                  <a:cubicBezTo>
                    <a:pt x="14144" y="28354"/>
                    <a:pt x="14311" y="28288"/>
                    <a:pt x="14444" y="28421"/>
                  </a:cubicBezTo>
                  <a:lnTo>
                    <a:pt x="14645" y="28421"/>
                  </a:lnTo>
                  <a:cubicBezTo>
                    <a:pt x="14778" y="28555"/>
                    <a:pt x="14945" y="28521"/>
                    <a:pt x="15045" y="28621"/>
                  </a:cubicBezTo>
                  <a:cubicBezTo>
                    <a:pt x="15212" y="28788"/>
                    <a:pt x="15512" y="28621"/>
                    <a:pt x="15679" y="28855"/>
                  </a:cubicBezTo>
                  <a:cubicBezTo>
                    <a:pt x="15812" y="28955"/>
                    <a:pt x="15979" y="28922"/>
                    <a:pt x="16112" y="29055"/>
                  </a:cubicBezTo>
                  <a:lnTo>
                    <a:pt x="16279" y="29055"/>
                  </a:lnTo>
                  <a:cubicBezTo>
                    <a:pt x="16379" y="29188"/>
                    <a:pt x="16546" y="29122"/>
                    <a:pt x="16679" y="29255"/>
                  </a:cubicBezTo>
                  <a:lnTo>
                    <a:pt x="16879" y="29255"/>
                  </a:lnTo>
                  <a:cubicBezTo>
                    <a:pt x="17013" y="29389"/>
                    <a:pt x="17180" y="29355"/>
                    <a:pt x="17313" y="29455"/>
                  </a:cubicBezTo>
                  <a:lnTo>
                    <a:pt x="17513" y="29455"/>
                  </a:lnTo>
                  <a:cubicBezTo>
                    <a:pt x="17647" y="29589"/>
                    <a:pt x="17813" y="29555"/>
                    <a:pt x="17947" y="29689"/>
                  </a:cubicBezTo>
                  <a:lnTo>
                    <a:pt x="18147" y="29689"/>
                  </a:lnTo>
                  <a:cubicBezTo>
                    <a:pt x="18280" y="29789"/>
                    <a:pt x="18447" y="29755"/>
                    <a:pt x="18547" y="29889"/>
                  </a:cubicBezTo>
                  <a:lnTo>
                    <a:pt x="18714" y="29889"/>
                  </a:lnTo>
                  <a:cubicBezTo>
                    <a:pt x="18798" y="29989"/>
                    <a:pt x="18914" y="29989"/>
                    <a:pt x="19031" y="29989"/>
                  </a:cubicBezTo>
                  <a:cubicBezTo>
                    <a:pt x="19148" y="29989"/>
                    <a:pt x="19265" y="29989"/>
                    <a:pt x="19348" y="30089"/>
                  </a:cubicBezTo>
                  <a:lnTo>
                    <a:pt x="19515" y="30089"/>
                  </a:lnTo>
                  <a:cubicBezTo>
                    <a:pt x="19648" y="30222"/>
                    <a:pt x="19815" y="30189"/>
                    <a:pt x="19948" y="30289"/>
                  </a:cubicBezTo>
                  <a:lnTo>
                    <a:pt x="20115" y="30289"/>
                  </a:lnTo>
                  <a:cubicBezTo>
                    <a:pt x="20199" y="30406"/>
                    <a:pt x="20307" y="30406"/>
                    <a:pt x="20415" y="30406"/>
                  </a:cubicBezTo>
                  <a:cubicBezTo>
                    <a:pt x="20524" y="30406"/>
                    <a:pt x="20632" y="30406"/>
                    <a:pt x="20716" y="30523"/>
                  </a:cubicBezTo>
                  <a:lnTo>
                    <a:pt x="20949" y="30523"/>
                  </a:lnTo>
                  <a:cubicBezTo>
                    <a:pt x="21027" y="30589"/>
                    <a:pt x="21116" y="30604"/>
                    <a:pt x="21210" y="30604"/>
                  </a:cubicBezTo>
                  <a:cubicBezTo>
                    <a:pt x="21285" y="30604"/>
                    <a:pt x="21363" y="30595"/>
                    <a:pt x="21441" y="30595"/>
                  </a:cubicBezTo>
                  <a:cubicBezTo>
                    <a:pt x="21559" y="30595"/>
                    <a:pt x="21676" y="30616"/>
                    <a:pt x="21783" y="30723"/>
                  </a:cubicBezTo>
                  <a:cubicBezTo>
                    <a:pt x="21883" y="30856"/>
                    <a:pt x="22050" y="30790"/>
                    <a:pt x="22183" y="30923"/>
                  </a:cubicBezTo>
                  <a:lnTo>
                    <a:pt x="22350" y="30923"/>
                  </a:lnTo>
                  <a:cubicBezTo>
                    <a:pt x="22433" y="31023"/>
                    <a:pt x="22550" y="31023"/>
                    <a:pt x="22667" y="31023"/>
                  </a:cubicBezTo>
                  <a:cubicBezTo>
                    <a:pt x="22784" y="31023"/>
                    <a:pt x="22900" y="31023"/>
                    <a:pt x="22984" y="31123"/>
                  </a:cubicBezTo>
                  <a:lnTo>
                    <a:pt x="23151" y="31123"/>
                  </a:lnTo>
                  <a:cubicBezTo>
                    <a:pt x="23284" y="31257"/>
                    <a:pt x="23451" y="31223"/>
                    <a:pt x="23551" y="31357"/>
                  </a:cubicBezTo>
                  <a:lnTo>
                    <a:pt x="23718" y="31357"/>
                  </a:lnTo>
                  <a:cubicBezTo>
                    <a:pt x="23807" y="31423"/>
                    <a:pt x="23903" y="31438"/>
                    <a:pt x="24001" y="31438"/>
                  </a:cubicBezTo>
                  <a:cubicBezTo>
                    <a:pt x="24079" y="31438"/>
                    <a:pt x="24158" y="31429"/>
                    <a:pt x="24234" y="31429"/>
                  </a:cubicBezTo>
                  <a:cubicBezTo>
                    <a:pt x="24349" y="31429"/>
                    <a:pt x="24458" y="31450"/>
                    <a:pt x="24552" y="31557"/>
                  </a:cubicBezTo>
                  <a:cubicBezTo>
                    <a:pt x="24630" y="31620"/>
                    <a:pt x="24709" y="31653"/>
                    <a:pt x="24788" y="31653"/>
                  </a:cubicBezTo>
                  <a:cubicBezTo>
                    <a:pt x="24876" y="31653"/>
                    <a:pt x="24964" y="31611"/>
                    <a:pt x="25052" y="31523"/>
                  </a:cubicBezTo>
                  <a:cubicBezTo>
                    <a:pt x="25352" y="30856"/>
                    <a:pt x="24985" y="30289"/>
                    <a:pt x="24818" y="29722"/>
                  </a:cubicBezTo>
                  <a:cubicBezTo>
                    <a:pt x="24018" y="27020"/>
                    <a:pt x="23651" y="24251"/>
                    <a:pt x="23451" y="21449"/>
                  </a:cubicBezTo>
                  <a:cubicBezTo>
                    <a:pt x="23384" y="21049"/>
                    <a:pt x="23518" y="20549"/>
                    <a:pt x="22950" y="20382"/>
                  </a:cubicBezTo>
                  <a:lnTo>
                    <a:pt x="22950" y="20382"/>
                  </a:lnTo>
                  <a:cubicBezTo>
                    <a:pt x="22884" y="20582"/>
                    <a:pt x="22984" y="20849"/>
                    <a:pt x="22817" y="21049"/>
                  </a:cubicBezTo>
                  <a:cubicBezTo>
                    <a:pt x="22261" y="20926"/>
                    <a:pt x="22134" y="20201"/>
                    <a:pt x="21535" y="20201"/>
                  </a:cubicBezTo>
                  <a:cubicBezTo>
                    <a:pt x="21487" y="20201"/>
                    <a:pt x="21437" y="20205"/>
                    <a:pt x="21383" y="20215"/>
                  </a:cubicBezTo>
                  <a:cubicBezTo>
                    <a:pt x="21650" y="21083"/>
                    <a:pt x="22850" y="21249"/>
                    <a:pt x="22784" y="22283"/>
                  </a:cubicBezTo>
                  <a:cubicBezTo>
                    <a:pt x="22183" y="21249"/>
                    <a:pt x="20816" y="20849"/>
                    <a:pt x="20849" y="19415"/>
                  </a:cubicBezTo>
                  <a:cubicBezTo>
                    <a:pt x="20835" y="19414"/>
                    <a:pt x="20821" y="19413"/>
                    <a:pt x="20808" y="19413"/>
                  </a:cubicBezTo>
                  <a:cubicBezTo>
                    <a:pt x="20392" y="19413"/>
                    <a:pt x="20539" y="19918"/>
                    <a:pt x="20215" y="20015"/>
                  </a:cubicBezTo>
                  <a:cubicBezTo>
                    <a:pt x="19848" y="19548"/>
                    <a:pt x="19815" y="19515"/>
                    <a:pt x="20115" y="19348"/>
                  </a:cubicBezTo>
                  <a:cubicBezTo>
                    <a:pt x="20382" y="19181"/>
                    <a:pt x="20482" y="19014"/>
                    <a:pt x="20282" y="18781"/>
                  </a:cubicBezTo>
                  <a:cubicBezTo>
                    <a:pt x="19715" y="18281"/>
                    <a:pt x="19515" y="17513"/>
                    <a:pt x="18781" y="17180"/>
                  </a:cubicBezTo>
                  <a:cubicBezTo>
                    <a:pt x="18347" y="17013"/>
                    <a:pt x="18481" y="16779"/>
                    <a:pt x="18681" y="16546"/>
                  </a:cubicBezTo>
                  <a:cubicBezTo>
                    <a:pt x="18781" y="16413"/>
                    <a:pt x="18881" y="16346"/>
                    <a:pt x="18981" y="16246"/>
                  </a:cubicBezTo>
                  <a:cubicBezTo>
                    <a:pt x="18914" y="16179"/>
                    <a:pt x="18848" y="16112"/>
                    <a:pt x="18781" y="16079"/>
                  </a:cubicBezTo>
                  <a:cubicBezTo>
                    <a:pt x="18147" y="16046"/>
                    <a:pt x="17780" y="15779"/>
                    <a:pt x="17547" y="15212"/>
                  </a:cubicBezTo>
                  <a:cubicBezTo>
                    <a:pt x="17380" y="14711"/>
                    <a:pt x="17013" y="14378"/>
                    <a:pt x="16546" y="14111"/>
                  </a:cubicBezTo>
                  <a:cubicBezTo>
                    <a:pt x="16446" y="14078"/>
                    <a:pt x="16312" y="14011"/>
                    <a:pt x="16179" y="13944"/>
                  </a:cubicBezTo>
                  <a:cubicBezTo>
                    <a:pt x="16112" y="13911"/>
                    <a:pt x="16012" y="13877"/>
                    <a:pt x="15945" y="13877"/>
                  </a:cubicBezTo>
                  <a:cubicBezTo>
                    <a:pt x="15845" y="13877"/>
                    <a:pt x="15779" y="13877"/>
                    <a:pt x="15679" y="13911"/>
                  </a:cubicBezTo>
                  <a:cubicBezTo>
                    <a:pt x="15645" y="13911"/>
                    <a:pt x="15612" y="13911"/>
                    <a:pt x="15545" y="13944"/>
                  </a:cubicBezTo>
                  <a:cubicBezTo>
                    <a:pt x="15378" y="14044"/>
                    <a:pt x="15278" y="14178"/>
                    <a:pt x="15145" y="14244"/>
                  </a:cubicBezTo>
                  <a:cubicBezTo>
                    <a:pt x="15112" y="14278"/>
                    <a:pt x="15011" y="14278"/>
                    <a:pt x="14945" y="14344"/>
                  </a:cubicBezTo>
                  <a:cubicBezTo>
                    <a:pt x="14913" y="14347"/>
                    <a:pt x="14884" y="14348"/>
                    <a:pt x="14857" y="14348"/>
                  </a:cubicBezTo>
                  <a:cubicBezTo>
                    <a:pt x="14517" y="14348"/>
                    <a:pt x="14554" y="14156"/>
                    <a:pt x="14678" y="13877"/>
                  </a:cubicBezTo>
                  <a:cubicBezTo>
                    <a:pt x="14811" y="13611"/>
                    <a:pt x="15178" y="13510"/>
                    <a:pt x="15045" y="13110"/>
                  </a:cubicBezTo>
                  <a:cubicBezTo>
                    <a:pt x="14444" y="12043"/>
                    <a:pt x="13610" y="11109"/>
                    <a:pt x="12810" y="10108"/>
                  </a:cubicBezTo>
                  <a:cubicBezTo>
                    <a:pt x="12109" y="9241"/>
                    <a:pt x="11442" y="8373"/>
                    <a:pt x="10808" y="7406"/>
                  </a:cubicBezTo>
                  <a:cubicBezTo>
                    <a:pt x="10075" y="6339"/>
                    <a:pt x="9474" y="5171"/>
                    <a:pt x="8807" y="4037"/>
                  </a:cubicBezTo>
                  <a:cubicBezTo>
                    <a:pt x="8640" y="3770"/>
                    <a:pt x="8507" y="3503"/>
                    <a:pt x="8207" y="3337"/>
                  </a:cubicBezTo>
                  <a:cubicBezTo>
                    <a:pt x="7840" y="3170"/>
                    <a:pt x="7773" y="2769"/>
                    <a:pt x="7706" y="2503"/>
                  </a:cubicBezTo>
                  <a:cubicBezTo>
                    <a:pt x="7606" y="1402"/>
                    <a:pt x="6839" y="768"/>
                    <a:pt x="6172" y="1"/>
                  </a:cubicBezTo>
                  <a:close/>
                </a:path>
              </a:pathLst>
            </a:custGeom>
            <a:solidFill>
              <a:srgbClr val="FFE0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446"/>
            <p:cNvSpPr/>
            <p:nvPr/>
          </p:nvSpPr>
          <p:spPr>
            <a:xfrm>
              <a:off x="2281887" y="2137948"/>
              <a:ext cx="366450" cy="547274"/>
            </a:xfrm>
            <a:custGeom>
              <a:avLst/>
              <a:gdLst/>
              <a:ahLst/>
              <a:cxnLst/>
              <a:rect l="l" t="t" r="r" b="b"/>
              <a:pathLst>
                <a:path w="18014" h="26903" extrusionOk="0">
                  <a:moveTo>
                    <a:pt x="4316" y="0"/>
                  </a:moveTo>
                  <a:cubicBezTo>
                    <a:pt x="4287" y="0"/>
                    <a:pt x="4254" y="17"/>
                    <a:pt x="4204" y="50"/>
                  </a:cubicBezTo>
                  <a:lnTo>
                    <a:pt x="4204" y="250"/>
                  </a:lnTo>
                  <a:lnTo>
                    <a:pt x="4003" y="484"/>
                  </a:lnTo>
                  <a:lnTo>
                    <a:pt x="3803" y="684"/>
                  </a:lnTo>
                  <a:lnTo>
                    <a:pt x="3803" y="884"/>
                  </a:lnTo>
                  <a:cubicBezTo>
                    <a:pt x="3703" y="984"/>
                    <a:pt x="3670" y="1051"/>
                    <a:pt x="3570" y="1084"/>
                  </a:cubicBezTo>
                  <a:lnTo>
                    <a:pt x="3570" y="1318"/>
                  </a:lnTo>
                  <a:lnTo>
                    <a:pt x="3370" y="1518"/>
                  </a:lnTo>
                  <a:cubicBezTo>
                    <a:pt x="3236" y="1651"/>
                    <a:pt x="3303" y="1818"/>
                    <a:pt x="3169" y="1918"/>
                  </a:cubicBezTo>
                  <a:lnTo>
                    <a:pt x="2969" y="2152"/>
                  </a:lnTo>
                  <a:lnTo>
                    <a:pt x="2969" y="2352"/>
                  </a:lnTo>
                  <a:lnTo>
                    <a:pt x="2736" y="2552"/>
                  </a:lnTo>
                  <a:cubicBezTo>
                    <a:pt x="2636" y="2685"/>
                    <a:pt x="2669" y="2852"/>
                    <a:pt x="2536" y="2986"/>
                  </a:cubicBezTo>
                  <a:lnTo>
                    <a:pt x="2336" y="3186"/>
                  </a:lnTo>
                  <a:cubicBezTo>
                    <a:pt x="2202" y="3319"/>
                    <a:pt x="2235" y="3486"/>
                    <a:pt x="2135" y="3586"/>
                  </a:cubicBezTo>
                  <a:lnTo>
                    <a:pt x="1902" y="3820"/>
                  </a:lnTo>
                  <a:lnTo>
                    <a:pt x="1902" y="4020"/>
                  </a:lnTo>
                  <a:cubicBezTo>
                    <a:pt x="1802" y="4153"/>
                    <a:pt x="1835" y="4320"/>
                    <a:pt x="1702" y="4420"/>
                  </a:cubicBezTo>
                  <a:lnTo>
                    <a:pt x="1502" y="4653"/>
                  </a:lnTo>
                  <a:lnTo>
                    <a:pt x="1301" y="4854"/>
                  </a:lnTo>
                  <a:lnTo>
                    <a:pt x="1301" y="5054"/>
                  </a:lnTo>
                  <a:lnTo>
                    <a:pt x="1068" y="5254"/>
                  </a:lnTo>
                  <a:lnTo>
                    <a:pt x="1068" y="5487"/>
                  </a:lnTo>
                  <a:cubicBezTo>
                    <a:pt x="1001" y="5554"/>
                    <a:pt x="968" y="5654"/>
                    <a:pt x="868" y="5688"/>
                  </a:cubicBezTo>
                  <a:lnTo>
                    <a:pt x="868" y="5888"/>
                  </a:lnTo>
                  <a:lnTo>
                    <a:pt x="668" y="6088"/>
                  </a:lnTo>
                  <a:lnTo>
                    <a:pt x="468" y="6321"/>
                  </a:lnTo>
                  <a:lnTo>
                    <a:pt x="468" y="6521"/>
                  </a:lnTo>
                  <a:cubicBezTo>
                    <a:pt x="367" y="6588"/>
                    <a:pt x="334" y="6688"/>
                    <a:pt x="234" y="6722"/>
                  </a:cubicBezTo>
                  <a:lnTo>
                    <a:pt x="234" y="6922"/>
                  </a:lnTo>
                  <a:cubicBezTo>
                    <a:pt x="167" y="7022"/>
                    <a:pt x="134" y="7089"/>
                    <a:pt x="34" y="7155"/>
                  </a:cubicBezTo>
                  <a:lnTo>
                    <a:pt x="34" y="7355"/>
                  </a:lnTo>
                  <a:cubicBezTo>
                    <a:pt x="1" y="7355"/>
                    <a:pt x="1" y="7389"/>
                    <a:pt x="1" y="7422"/>
                  </a:cubicBezTo>
                  <a:cubicBezTo>
                    <a:pt x="1" y="7522"/>
                    <a:pt x="34" y="7556"/>
                    <a:pt x="67" y="7589"/>
                  </a:cubicBezTo>
                  <a:cubicBezTo>
                    <a:pt x="634" y="7922"/>
                    <a:pt x="634" y="8556"/>
                    <a:pt x="801" y="9090"/>
                  </a:cubicBezTo>
                  <a:cubicBezTo>
                    <a:pt x="901" y="9490"/>
                    <a:pt x="868" y="10024"/>
                    <a:pt x="1468" y="10057"/>
                  </a:cubicBezTo>
                  <a:cubicBezTo>
                    <a:pt x="1835" y="10257"/>
                    <a:pt x="2069" y="10558"/>
                    <a:pt x="2069" y="11025"/>
                  </a:cubicBezTo>
                  <a:cubicBezTo>
                    <a:pt x="2069" y="11692"/>
                    <a:pt x="2402" y="12226"/>
                    <a:pt x="2702" y="12826"/>
                  </a:cubicBezTo>
                  <a:cubicBezTo>
                    <a:pt x="2803" y="12993"/>
                    <a:pt x="2969" y="13093"/>
                    <a:pt x="3003" y="13326"/>
                  </a:cubicBezTo>
                  <a:cubicBezTo>
                    <a:pt x="3203" y="14160"/>
                    <a:pt x="3503" y="14994"/>
                    <a:pt x="4003" y="15695"/>
                  </a:cubicBezTo>
                  <a:cubicBezTo>
                    <a:pt x="4304" y="16162"/>
                    <a:pt x="4537" y="16562"/>
                    <a:pt x="4637" y="17062"/>
                  </a:cubicBezTo>
                  <a:cubicBezTo>
                    <a:pt x="4704" y="17729"/>
                    <a:pt x="5037" y="18263"/>
                    <a:pt x="5504" y="18764"/>
                  </a:cubicBezTo>
                  <a:cubicBezTo>
                    <a:pt x="5571" y="18897"/>
                    <a:pt x="5805" y="19030"/>
                    <a:pt x="5805" y="19164"/>
                  </a:cubicBezTo>
                  <a:cubicBezTo>
                    <a:pt x="5905" y="20398"/>
                    <a:pt x="6739" y="21365"/>
                    <a:pt x="7372" y="22366"/>
                  </a:cubicBezTo>
                  <a:cubicBezTo>
                    <a:pt x="8040" y="23400"/>
                    <a:pt x="8540" y="24601"/>
                    <a:pt x="9407" y="25568"/>
                  </a:cubicBezTo>
                  <a:cubicBezTo>
                    <a:pt x="9841" y="26035"/>
                    <a:pt x="9974" y="26736"/>
                    <a:pt x="10708" y="26903"/>
                  </a:cubicBezTo>
                  <a:cubicBezTo>
                    <a:pt x="10742" y="26869"/>
                    <a:pt x="10808" y="26869"/>
                    <a:pt x="10975" y="26803"/>
                  </a:cubicBezTo>
                  <a:cubicBezTo>
                    <a:pt x="11175" y="26569"/>
                    <a:pt x="11475" y="26302"/>
                    <a:pt x="11809" y="26202"/>
                  </a:cubicBezTo>
                  <a:cubicBezTo>
                    <a:pt x="12328" y="25781"/>
                    <a:pt x="12720" y="25233"/>
                    <a:pt x="13477" y="25233"/>
                  </a:cubicBezTo>
                  <a:cubicBezTo>
                    <a:pt x="13499" y="25233"/>
                    <a:pt x="13521" y="25234"/>
                    <a:pt x="13544" y="25235"/>
                  </a:cubicBezTo>
                  <a:cubicBezTo>
                    <a:pt x="14711" y="24868"/>
                    <a:pt x="15545" y="24034"/>
                    <a:pt x="16579" y="23400"/>
                  </a:cubicBezTo>
                  <a:cubicBezTo>
                    <a:pt x="16813" y="23233"/>
                    <a:pt x="17079" y="23133"/>
                    <a:pt x="17313" y="22967"/>
                  </a:cubicBezTo>
                  <a:cubicBezTo>
                    <a:pt x="17413" y="22866"/>
                    <a:pt x="17580" y="22733"/>
                    <a:pt x="17713" y="22600"/>
                  </a:cubicBezTo>
                  <a:cubicBezTo>
                    <a:pt x="17813" y="22566"/>
                    <a:pt x="17847" y="22466"/>
                    <a:pt x="17880" y="22399"/>
                  </a:cubicBezTo>
                  <a:cubicBezTo>
                    <a:pt x="18013" y="21799"/>
                    <a:pt x="17646" y="21699"/>
                    <a:pt x="17179" y="21699"/>
                  </a:cubicBezTo>
                  <a:cubicBezTo>
                    <a:pt x="16979" y="21699"/>
                    <a:pt x="16746" y="21799"/>
                    <a:pt x="16546" y="21799"/>
                  </a:cubicBezTo>
                  <a:cubicBezTo>
                    <a:pt x="16145" y="21799"/>
                    <a:pt x="15645" y="21766"/>
                    <a:pt x="15545" y="21299"/>
                  </a:cubicBezTo>
                  <a:cubicBezTo>
                    <a:pt x="15478" y="20932"/>
                    <a:pt x="15845" y="20598"/>
                    <a:pt x="16245" y="20431"/>
                  </a:cubicBezTo>
                  <a:cubicBezTo>
                    <a:pt x="16512" y="20298"/>
                    <a:pt x="16746" y="20298"/>
                    <a:pt x="16979" y="20231"/>
                  </a:cubicBezTo>
                  <a:cubicBezTo>
                    <a:pt x="17246" y="20098"/>
                    <a:pt x="17646" y="19931"/>
                    <a:pt x="17580" y="19531"/>
                  </a:cubicBezTo>
                  <a:cubicBezTo>
                    <a:pt x="17546" y="19097"/>
                    <a:pt x="17246" y="18930"/>
                    <a:pt x="16879" y="18864"/>
                  </a:cubicBezTo>
                  <a:cubicBezTo>
                    <a:pt x="16412" y="18764"/>
                    <a:pt x="15912" y="18697"/>
                    <a:pt x="15478" y="18597"/>
                  </a:cubicBezTo>
                  <a:cubicBezTo>
                    <a:pt x="13677" y="18230"/>
                    <a:pt x="13577" y="17930"/>
                    <a:pt x="13077" y="16262"/>
                  </a:cubicBezTo>
                  <a:cubicBezTo>
                    <a:pt x="12810" y="15094"/>
                    <a:pt x="13143" y="14360"/>
                    <a:pt x="13810" y="13560"/>
                  </a:cubicBezTo>
                  <a:cubicBezTo>
                    <a:pt x="14678" y="12492"/>
                    <a:pt x="14411" y="11759"/>
                    <a:pt x="13143" y="11392"/>
                  </a:cubicBezTo>
                  <a:cubicBezTo>
                    <a:pt x="12476" y="11191"/>
                    <a:pt x="11976" y="10724"/>
                    <a:pt x="11542" y="10324"/>
                  </a:cubicBezTo>
                  <a:cubicBezTo>
                    <a:pt x="11175" y="9924"/>
                    <a:pt x="12009" y="9657"/>
                    <a:pt x="12076" y="9223"/>
                  </a:cubicBezTo>
                  <a:cubicBezTo>
                    <a:pt x="12143" y="9157"/>
                    <a:pt x="12143" y="9023"/>
                    <a:pt x="12143" y="8923"/>
                  </a:cubicBezTo>
                  <a:cubicBezTo>
                    <a:pt x="11842" y="7922"/>
                    <a:pt x="11509" y="6922"/>
                    <a:pt x="11475" y="5854"/>
                  </a:cubicBezTo>
                  <a:cubicBezTo>
                    <a:pt x="11475" y="5487"/>
                    <a:pt x="11509" y="5087"/>
                    <a:pt x="11209" y="4820"/>
                  </a:cubicBezTo>
                  <a:cubicBezTo>
                    <a:pt x="10708" y="5221"/>
                    <a:pt x="11209" y="5854"/>
                    <a:pt x="10875" y="6321"/>
                  </a:cubicBezTo>
                  <a:cubicBezTo>
                    <a:pt x="10675" y="6255"/>
                    <a:pt x="10641" y="6088"/>
                    <a:pt x="10541" y="6021"/>
                  </a:cubicBezTo>
                  <a:cubicBezTo>
                    <a:pt x="9407" y="4854"/>
                    <a:pt x="8240" y="3719"/>
                    <a:pt x="7573" y="2185"/>
                  </a:cubicBezTo>
                  <a:cubicBezTo>
                    <a:pt x="7573" y="2085"/>
                    <a:pt x="7473" y="2018"/>
                    <a:pt x="7372" y="1985"/>
                  </a:cubicBezTo>
                  <a:cubicBezTo>
                    <a:pt x="7006" y="1818"/>
                    <a:pt x="6839" y="1384"/>
                    <a:pt x="6539" y="1084"/>
                  </a:cubicBezTo>
                  <a:cubicBezTo>
                    <a:pt x="6042" y="587"/>
                    <a:pt x="5519" y="14"/>
                    <a:pt x="4747" y="14"/>
                  </a:cubicBezTo>
                  <a:cubicBezTo>
                    <a:pt x="4638" y="14"/>
                    <a:pt x="4524" y="25"/>
                    <a:pt x="4404" y="50"/>
                  </a:cubicBezTo>
                  <a:cubicBezTo>
                    <a:pt x="4370" y="17"/>
                    <a:pt x="4345" y="0"/>
                    <a:pt x="4316" y="0"/>
                  </a:cubicBezTo>
                  <a:close/>
                </a:path>
              </a:pathLst>
            </a:custGeom>
            <a:solidFill>
              <a:srgbClr val="FF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446"/>
            <p:cNvSpPr/>
            <p:nvPr/>
          </p:nvSpPr>
          <p:spPr>
            <a:xfrm>
              <a:off x="3102951" y="3043169"/>
              <a:ext cx="472312" cy="324707"/>
            </a:xfrm>
            <a:custGeom>
              <a:avLst/>
              <a:gdLst/>
              <a:ahLst/>
              <a:cxnLst/>
              <a:rect l="l" t="t" r="r" b="b"/>
              <a:pathLst>
                <a:path w="23218" h="15962" extrusionOk="0">
                  <a:moveTo>
                    <a:pt x="3283" y="0"/>
                  </a:moveTo>
                  <a:cubicBezTo>
                    <a:pt x="3160" y="0"/>
                    <a:pt x="3030" y="27"/>
                    <a:pt x="2903" y="83"/>
                  </a:cubicBezTo>
                  <a:cubicBezTo>
                    <a:pt x="2492" y="278"/>
                    <a:pt x="2094" y="359"/>
                    <a:pt x="1693" y="359"/>
                  </a:cubicBezTo>
                  <a:cubicBezTo>
                    <a:pt x="1409" y="359"/>
                    <a:pt x="1125" y="319"/>
                    <a:pt x="835" y="250"/>
                  </a:cubicBezTo>
                  <a:cubicBezTo>
                    <a:pt x="742" y="227"/>
                    <a:pt x="645" y="211"/>
                    <a:pt x="549" y="211"/>
                  </a:cubicBezTo>
                  <a:cubicBezTo>
                    <a:pt x="371" y="211"/>
                    <a:pt x="198" y="264"/>
                    <a:pt x="67" y="417"/>
                  </a:cubicBezTo>
                  <a:cubicBezTo>
                    <a:pt x="1" y="1050"/>
                    <a:pt x="67" y="1617"/>
                    <a:pt x="67" y="2251"/>
                  </a:cubicBezTo>
                  <a:cubicBezTo>
                    <a:pt x="234" y="2918"/>
                    <a:pt x="201" y="3586"/>
                    <a:pt x="501" y="4219"/>
                  </a:cubicBezTo>
                  <a:cubicBezTo>
                    <a:pt x="935" y="5454"/>
                    <a:pt x="1068" y="6788"/>
                    <a:pt x="1101" y="8122"/>
                  </a:cubicBezTo>
                  <a:cubicBezTo>
                    <a:pt x="1168" y="10023"/>
                    <a:pt x="1435" y="11625"/>
                    <a:pt x="3537" y="12425"/>
                  </a:cubicBezTo>
                  <a:cubicBezTo>
                    <a:pt x="4704" y="12892"/>
                    <a:pt x="5838" y="13393"/>
                    <a:pt x="6906" y="14060"/>
                  </a:cubicBezTo>
                  <a:cubicBezTo>
                    <a:pt x="8540" y="15060"/>
                    <a:pt x="10341" y="15561"/>
                    <a:pt x="12209" y="15928"/>
                  </a:cubicBezTo>
                  <a:cubicBezTo>
                    <a:pt x="12276" y="15928"/>
                    <a:pt x="12343" y="15961"/>
                    <a:pt x="12376" y="15961"/>
                  </a:cubicBezTo>
                  <a:cubicBezTo>
                    <a:pt x="12410" y="15928"/>
                    <a:pt x="12443" y="15928"/>
                    <a:pt x="12510" y="15894"/>
                  </a:cubicBezTo>
                  <a:lnTo>
                    <a:pt x="12710" y="15894"/>
                  </a:lnTo>
                  <a:lnTo>
                    <a:pt x="12910" y="15694"/>
                  </a:lnTo>
                  <a:lnTo>
                    <a:pt x="13110" y="15461"/>
                  </a:lnTo>
                  <a:lnTo>
                    <a:pt x="13344" y="15461"/>
                  </a:lnTo>
                  <a:lnTo>
                    <a:pt x="13544" y="15261"/>
                  </a:lnTo>
                  <a:lnTo>
                    <a:pt x="13744" y="15060"/>
                  </a:lnTo>
                  <a:lnTo>
                    <a:pt x="13944" y="14860"/>
                  </a:lnTo>
                  <a:lnTo>
                    <a:pt x="14177" y="14627"/>
                  </a:lnTo>
                  <a:lnTo>
                    <a:pt x="14378" y="14427"/>
                  </a:lnTo>
                  <a:cubicBezTo>
                    <a:pt x="14511" y="14293"/>
                    <a:pt x="14444" y="14126"/>
                    <a:pt x="14578" y="14026"/>
                  </a:cubicBezTo>
                  <a:lnTo>
                    <a:pt x="14778" y="13793"/>
                  </a:lnTo>
                  <a:lnTo>
                    <a:pt x="15011" y="13593"/>
                  </a:lnTo>
                  <a:lnTo>
                    <a:pt x="15212" y="13393"/>
                  </a:lnTo>
                  <a:cubicBezTo>
                    <a:pt x="15345" y="13259"/>
                    <a:pt x="15512" y="13293"/>
                    <a:pt x="15612" y="13192"/>
                  </a:cubicBezTo>
                  <a:lnTo>
                    <a:pt x="15845" y="12959"/>
                  </a:lnTo>
                  <a:cubicBezTo>
                    <a:pt x="15945" y="12892"/>
                    <a:pt x="16112" y="12859"/>
                    <a:pt x="16246" y="12759"/>
                  </a:cubicBezTo>
                  <a:lnTo>
                    <a:pt x="16446" y="12559"/>
                  </a:lnTo>
                  <a:lnTo>
                    <a:pt x="16679" y="12359"/>
                  </a:lnTo>
                  <a:lnTo>
                    <a:pt x="16879" y="12125"/>
                  </a:lnTo>
                  <a:lnTo>
                    <a:pt x="17080" y="11925"/>
                  </a:lnTo>
                  <a:lnTo>
                    <a:pt x="17280" y="11925"/>
                  </a:lnTo>
                  <a:lnTo>
                    <a:pt x="17513" y="11725"/>
                  </a:lnTo>
                  <a:lnTo>
                    <a:pt x="17713" y="11525"/>
                  </a:lnTo>
                  <a:cubicBezTo>
                    <a:pt x="17913" y="11391"/>
                    <a:pt x="18114" y="11224"/>
                    <a:pt x="18347" y="11091"/>
                  </a:cubicBezTo>
                  <a:lnTo>
                    <a:pt x="18547" y="10891"/>
                  </a:lnTo>
                  <a:lnTo>
                    <a:pt x="18747" y="10691"/>
                  </a:lnTo>
                  <a:lnTo>
                    <a:pt x="18747" y="10457"/>
                  </a:lnTo>
                  <a:lnTo>
                    <a:pt x="18948" y="10257"/>
                  </a:lnTo>
                  <a:lnTo>
                    <a:pt x="19181" y="10057"/>
                  </a:lnTo>
                  <a:lnTo>
                    <a:pt x="19381" y="9857"/>
                  </a:lnTo>
                  <a:lnTo>
                    <a:pt x="19581" y="9623"/>
                  </a:lnTo>
                  <a:lnTo>
                    <a:pt x="19581" y="9423"/>
                  </a:lnTo>
                  <a:cubicBezTo>
                    <a:pt x="19715" y="9290"/>
                    <a:pt x="19681" y="9123"/>
                    <a:pt x="19781" y="9023"/>
                  </a:cubicBezTo>
                  <a:cubicBezTo>
                    <a:pt x="19915" y="8889"/>
                    <a:pt x="19882" y="8723"/>
                    <a:pt x="20015" y="8589"/>
                  </a:cubicBezTo>
                  <a:lnTo>
                    <a:pt x="20015" y="8389"/>
                  </a:lnTo>
                  <a:cubicBezTo>
                    <a:pt x="19848" y="8189"/>
                    <a:pt x="19848" y="7955"/>
                    <a:pt x="20015" y="7755"/>
                  </a:cubicBezTo>
                  <a:lnTo>
                    <a:pt x="20215" y="7555"/>
                  </a:lnTo>
                  <a:lnTo>
                    <a:pt x="20415" y="7355"/>
                  </a:lnTo>
                  <a:lnTo>
                    <a:pt x="20615" y="7121"/>
                  </a:lnTo>
                  <a:lnTo>
                    <a:pt x="20849" y="6921"/>
                  </a:lnTo>
                  <a:lnTo>
                    <a:pt x="21049" y="6721"/>
                  </a:lnTo>
                  <a:lnTo>
                    <a:pt x="21249" y="6721"/>
                  </a:lnTo>
                  <a:cubicBezTo>
                    <a:pt x="21283" y="6621"/>
                    <a:pt x="21349" y="6554"/>
                    <a:pt x="21249" y="6454"/>
                  </a:cubicBezTo>
                  <a:cubicBezTo>
                    <a:pt x="21016" y="6287"/>
                    <a:pt x="20682" y="6287"/>
                    <a:pt x="20382" y="6221"/>
                  </a:cubicBezTo>
                  <a:cubicBezTo>
                    <a:pt x="20215" y="6121"/>
                    <a:pt x="19948" y="6054"/>
                    <a:pt x="20015" y="5787"/>
                  </a:cubicBezTo>
                  <a:cubicBezTo>
                    <a:pt x="20048" y="5554"/>
                    <a:pt x="20282" y="5520"/>
                    <a:pt x="20515" y="5520"/>
                  </a:cubicBezTo>
                  <a:cubicBezTo>
                    <a:pt x="20665" y="5520"/>
                    <a:pt x="20820" y="5522"/>
                    <a:pt x="20977" y="5522"/>
                  </a:cubicBezTo>
                  <a:cubicBezTo>
                    <a:pt x="21447" y="5522"/>
                    <a:pt x="21941" y="5504"/>
                    <a:pt x="22417" y="5353"/>
                  </a:cubicBezTo>
                  <a:cubicBezTo>
                    <a:pt x="22750" y="5253"/>
                    <a:pt x="23217" y="5220"/>
                    <a:pt x="23117" y="4686"/>
                  </a:cubicBezTo>
                  <a:cubicBezTo>
                    <a:pt x="22994" y="4686"/>
                    <a:pt x="22857" y="4729"/>
                    <a:pt x="22731" y="4729"/>
                  </a:cubicBezTo>
                  <a:cubicBezTo>
                    <a:pt x="22585" y="4729"/>
                    <a:pt x="22455" y="4671"/>
                    <a:pt x="22383" y="4419"/>
                  </a:cubicBezTo>
                  <a:cubicBezTo>
                    <a:pt x="22283" y="4219"/>
                    <a:pt x="22116" y="4019"/>
                    <a:pt x="21883" y="3952"/>
                  </a:cubicBezTo>
                  <a:cubicBezTo>
                    <a:pt x="21298" y="3819"/>
                    <a:pt x="20797" y="3262"/>
                    <a:pt x="20144" y="3262"/>
                  </a:cubicBezTo>
                  <a:cubicBezTo>
                    <a:pt x="19979" y="3262"/>
                    <a:pt x="19804" y="3298"/>
                    <a:pt x="19615" y="3385"/>
                  </a:cubicBezTo>
                  <a:cubicBezTo>
                    <a:pt x="19600" y="3393"/>
                    <a:pt x="19585" y="3396"/>
                    <a:pt x="19569" y="3396"/>
                  </a:cubicBezTo>
                  <a:cubicBezTo>
                    <a:pt x="19438" y="3396"/>
                    <a:pt x="19267" y="3174"/>
                    <a:pt x="19148" y="3085"/>
                  </a:cubicBezTo>
                  <a:cubicBezTo>
                    <a:pt x="18714" y="2885"/>
                    <a:pt x="18347" y="2451"/>
                    <a:pt x="17813" y="2418"/>
                  </a:cubicBezTo>
                  <a:cubicBezTo>
                    <a:pt x="17442" y="2913"/>
                    <a:pt x="17016" y="3187"/>
                    <a:pt x="16440" y="3187"/>
                  </a:cubicBezTo>
                  <a:cubicBezTo>
                    <a:pt x="16239" y="3187"/>
                    <a:pt x="16020" y="3154"/>
                    <a:pt x="15779" y="3085"/>
                  </a:cubicBezTo>
                  <a:cubicBezTo>
                    <a:pt x="15678" y="3047"/>
                    <a:pt x="15582" y="3031"/>
                    <a:pt x="15490" y="3031"/>
                  </a:cubicBezTo>
                  <a:cubicBezTo>
                    <a:pt x="15092" y="3031"/>
                    <a:pt x="14757" y="3336"/>
                    <a:pt x="14378" y="3552"/>
                  </a:cubicBezTo>
                  <a:cubicBezTo>
                    <a:pt x="13907" y="3843"/>
                    <a:pt x="13609" y="4007"/>
                    <a:pt x="13392" y="4007"/>
                  </a:cubicBezTo>
                  <a:cubicBezTo>
                    <a:pt x="13087" y="4007"/>
                    <a:pt x="12944" y="3680"/>
                    <a:pt x="12710" y="2918"/>
                  </a:cubicBezTo>
                  <a:cubicBezTo>
                    <a:pt x="12553" y="2415"/>
                    <a:pt x="12395" y="1912"/>
                    <a:pt x="11735" y="1912"/>
                  </a:cubicBezTo>
                  <a:cubicBezTo>
                    <a:pt x="11695" y="1912"/>
                    <a:pt x="11653" y="1914"/>
                    <a:pt x="11609" y="1918"/>
                  </a:cubicBezTo>
                  <a:cubicBezTo>
                    <a:pt x="10908" y="1951"/>
                    <a:pt x="10441" y="2218"/>
                    <a:pt x="10408" y="3018"/>
                  </a:cubicBezTo>
                  <a:cubicBezTo>
                    <a:pt x="10382" y="3591"/>
                    <a:pt x="10153" y="3798"/>
                    <a:pt x="9705" y="3798"/>
                  </a:cubicBezTo>
                  <a:cubicBezTo>
                    <a:pt x="9579" y="3798"/>
                    <a:pt x="9435" y="3782"/>
                    <a:pt x="9274" y="3752"/>
                  </a:cubicBezTo>
                  <a:cubicBezTo>
                    <a:pt x="8040" y="3552"/>
                    <a:pt x="6872" y="3018"/>
                    <a:pt x="5671" y="2685"/>
                  </a:cubicBezTo>
                  <a:cubicBezTo>
                    <a:pt x="4671" y="2418"/>
                    <a:pt x="4004" y="1951"/>
                    <a:pt x="4004" y="784"/>
                  </a:cubicBezTo>
                  <a:cubicBezTo>
                    <a:pt x="4004" y="276"/>
                    <a:pt x="3675" y="0"/>
                    <a:pt x="3283" y="0"/>
                  </a:cubicBezTo>
                  <a:close/>
                </a:path>
              </a:pathLst>
            </a:custGeom>
            <a:solidFill>
              <a:srgbClr val="FF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446"/>
            <p:cNvSpPr/>
            <p:nvPr/>
          </p:nvSpPr>
          <p:spPr>
            <a:xfrm>
              <a:off x="797190" y="2511070"/>
              <a:ext cx="464826" cy="525243"/>
            </a:xfrm>
            <a:custGeom>
              <a:avLst/>
              <a:gdLst/>
              <a:ahLst/>
              <a:cxnLst/>
              <a:rect l="l" t="t" r="r" b="b"/>
              <a:pathLst>
                <a:path w="22850" h="25820" extrusionOk="0">
                  <a:moveTo>
                    <a:pt x="10596" y="7183"/>
                  </a:moveTo>
                  <a:cubicBezTo>
                    <a:pt x="10659" y="7183"/>
                    <a:pt x="10734" y="7197"/>
                    <a:pt x="10825" y="7230"/>
                  </a:cubicBezTo>
                  <a:lnTo>
                    <a:pt x="10825" y="7230"/>
                  </a:lnTo>
                  <a:cubicBezTo>
                    <a:pt x="10340" y="7274"/>
                    <a:pt x="10332" y="7707"/>
                    <a:pt x="10174" y="7960"/>
                  </a:cubicBezTo>
                  <a:cubicBezTo>
                    <a:pt x="10308" y="7745"/>
                    <a:pt x="10204" y="7183"/>
                    <a:pt x="10596" y="7183"/>
                  </a:cubicBezTo>
                  <a:close/>
                  <a:moveTo>
                    <a:pt x="569" y="1"/>
                  </a:moveTo>
                  <a:cubicBezTo>
                    <a:pt x="410" y="1"/>
                    <a:pt x="220" y="111"/>
                    <a:pt x="100" y="255"/>
                  </a:cubicBezTo>
                  <a:cubicBezTo>
                    <a:pt x="67" y="455"/>
                    <a:pt x="0" y="688"/>
                    <a:pt x="167" y="855"/>
                  </a:cubicBezTo>
                  <a:cubicBezTo>
                    <a:pt x="400" y="1022"/>
                    <a:pt x="167" y="1356"/>
                    <a:pt x="434" y="1456"/>
                  </a:cubicBezTo>
                  <a:cubicBezTo>
                    <a:pt x="567" y="1789"/>
                    <a:pt x="634" y="2189"/>
                    <a:pt x="834" y="2523"/>
                  </a:cubicBezTo>
                  <a:cubicBezTo>
                    <a:pt x="967" y="2857"/>
                    <a:pt x="1001" y="3257"/>
                    <a:pt x="1268" y="3557"/>
                  </a:cubicBezTo>
                  <a:cubicBezTo>
                    <a:pt x="1401" y="3891"/>
                    <a:pt x="1468" y="4258"/>
                    <a:pt x="1668" y="4591"/>
                  </a:cubicBezTo>
                  <a:cubicBezTo>
                    <a:pt x="1901" y="4758"/>
                    <a:pt x="1668" y="5058"/>
                    <a:pt x="1935" y="5225"/>
                  </a:cubicBezTo>
                  <a:cubicBezTo>
                    <a:pt x="2002" y="5392"/>
                    <a:pt x="2002" y="5559"/>
                    <a:pt x="2135" y="5692"/>
                  </a:cubicBezTo>
                  <a:cubicBezTo>
                    <a:pt x="2335" y="5859"/>
                    <a:pt x="2135" y="6192"/>
                    <a:pt x="2402" y="6292"/>
                  </a:cubicBezTo>
                  <a:cubicBezTo>
                    <a:pt x="2469" y="6459"/>
                    <a:pt x="2435" y="6626"/>
                    <a:pt x="2602" y="6759"/>
                  </a:cubicBezTo>
                  <a:cubicBezTo>
                    <a:pt x="2769" y="6926"/>
                    <a:pt x="2602" y="7260"/>
                    <a:pt x="2835" y="7393"/>
                  </a:cubicBezTo>
                  <a:lnTo>
                    <a:pt x="2835" y="7360"/>
                  </a:lnTo>
                  <a:cubicBezTo>
                    <a:pt x="3002" y="7593"/>
                    <a:pt x="3102" y="7927"/>
                    <a:pt x="3269" y="8194"/>
                  </a:cubicBezTo>
                  <a:cubicBezTo>
                    <a:pt x="3403" y="8527"/>
                    <a:pt x="3436" y="8928"/>
                    <a:pt x="3669" y="9228"/>
                  </a:cubicBezTo>
                  <a:cubicBezTo>
                    <a:pt x="3769" y="9361"/>
                    <a:pt x="3736" y="9561"/>
                    <a:pt x="3903" y="9628"/>
                  </a:cubicBezTo>
                  <a:cubicBezTo>
                    <a:pt x="4170" y="10095"/>
                    <a:pt x="4337" y="10696"/>
                    <a:pt x="4737" y="11096"/>
                  </a:cubicBezTo>
                  <a:cubicBezTo>
                    <a:pt x="4804" y="11229"/>
                    <a:pt x="4804" y="11396"/>
                    <a:pt x="4937" y="11530"/>
                  </a:cubicBezTo>
                  <a:cubicBezTo>
                    <a:pt x="5070" y="11630"/>
                    <a:pt x="5004" y="11863"/>
                    <a:pt x="5170" y="11930"/>
                  </a:cubicBezTo>
                  <a:cubicBezTo>
                    <a:pt x="5337" y="12197"/>
                    <a:pt x="5404" y="12530"/>
                    <a:pt x="5604" y="12764"/>
                  </a:cubicBezTo>
                  <a:lnTo>
                    <a:pt x="5604" y="12730"/>
                  </a:lnTo>
                  <a:cubicBezTo>
                    <a:pt x="5637" y="12897"/>
                    <a:pt x="5771" y="13031"/>
                    <a:pt x="5938" y="13131"/>
                  </a:cubicBezTo>
                  <a:cubicBezTo>
                    <a:pt x="6271" y="13431"/>
                    <a:pt x="6638" y="13698"/>
                    <a:pt x="6638" y="14231"/>
                  </a:cubicBezTo>
                  <a:cubicBezTo>
                    <a:pt x="6638" y="14298"/>
                    <a:pt x="6672" y="14398"/>
                    <a:pt x="6738" y="14465"/>
                  </a:cubicBezTo>
                  <a:cubicBezTo>
                    <a:pt x="6838" y="14632"/>
                    <a:pt x="7005" y="14799"/>
                    <a:pt x="7105" y="15032"/>
                  </a:cubicBezTo>
                  <a:cubicBezTo>
                    <a:pt x="7139" y="15065"/>
                    <a:pt x="7239" y="15132"/>
                    <a:pt x="7272" y="15232"/>
                  </a:cubicBezTo>
                  <a:cubicBezTo>
                    <a:pt x="7472" y="15532"/>
                    <a:pt x="7672" y="15866"/>
                    <a:pt x="8006" y="15966"/>
                  </a:cubicBezTo>
                  <a:cubicBezTo>
                    <a:pt x="8473" y="16166"/>
                    <a:pt x="8473" y="16500"/>
                    <a:pt x="8339" y="16867"/>
                  </a:cubicBezTo>
                  <a:cubicBezTo>
                    <a:pt x="8306" y="16933"/>
                    <a:pt x="8339" y="17033"/>
                    <a:pt x="8406" y="17100"/>
                  </a:cubicBezTo>
                  <a:cubicBezTo>
                    <a:pt x="8473" y="17334"/>
                    <a:pt x="8606" y="17500"/>
                    <a:pt x="8640" y="17734"/>
                  </a:cubicBezTo>
                  <a:cubicBezTo>
                    <a:pt x="8740" y="17967"/>
                    <a:pt x="8806" y="18234"/>
                    <a:pt x="9007" y="18434"/>
                  </a:cubicBezTo>
                  <a:cubicBezTo>
                    <a:pt x="9073" y="18535"/>
                    <a:pt x="9140" y="18568"/>
                    <a:pt x="9173" y="18601"/>
                  </a:cubicBezTo>
                  <a:cubicBezTo>
                    <a:pt x="9236" y="18671"/>
                    <a:pt x="9312" y="18696"/>
                    <a:pt x="9394" y="18696"/>
                  </a:cubicBezTo>
                  <a:cubicBezTo>
                    <a:pt x="9586" y="18696"/>
                    <a:pt x="9808" y="18560"/>
                    <a:pt x="9961" y="18560"/>
                  </a:cubicBezTo>
                  <a:cubicBezTo>
                    <a:pt x="10054" y="18560"/>
                    <a:pt x="10121" y="18609"/>
                    <a:pt x="10141" y="18768"/>
                  </a:cubicBezTo>
                  <a:cubicBezTo>
                    <a:pt x="10307" y="19202"/>
                    <a:pt x="9674" y="19268"/>
                    <a:pt x="9507" y="19602"/>
                  </a:cubicBezTo>
                  <a:cubicBezTo>
                    <a:pt x="9474" y="19702"/>
                    <a:pt x="9474" y="19802"/>
                    <a:pt x="9474" y="19902"/>
                  </a:cubicBezTo>
                  <a:cubicBezTo>
                    <a:pt x="10241" y="20736"/>
                    <a:pt x="10508" y="21937"/>
                    <a:pt x="11475" y="22637"/>
                  </a:cubicBezTo>
                  <a:cubicBezTo>
                    <a:pt x="12809" y="22704"/>
                    <a:pt x="14077" y="22904"/>
                    <a:pt x="14977" y="24038"/>
                  </a:cubicBezTo>
                  <a:cubicBezTo>
                    <a:pt x="15043" y="24117"/>
                    <a:pt x="15124" y="24150"/>
                    <a:pt x="15211" y="24150"/>
                  </a:cubicBezTo>
                  <a:cubicBezTo>
                    <a:pt x="15344" y="24150"/>
                    <a:pt x="15490" y="24073"/>
                    <a:pt x="15611" y="23972"/>
                  </a:cubicBezTo>
                  <a:cubicBezTo>
                    <a:pt x="15650" y="23952"/>
                    <a:pt x="15669" y="23944"/>
                    <a:pt x="15677" y="23944"/>
                  </a:cubicBezTo>
                  <a:cubicBezTo>
                    <a:pt x="15695" y="23944"/>
                    <a:pt x="15645" y="23991"/>
                    <a:pt x="15645" y="24038"/>
                  </a:cubicBezTo>
                  <a:cubicBezTo>
                    <a:pt x="16175" y="24981"/>
                    <a:pt x="17407" y="25819"/>
                    <a:pt x="18491" y="25819"/>
                  </a:cubicBezTo>
                  <a:cubicBezTo>
                    <a:pt x="18635" y="25819"/>
                    <a:pt x="18777" y="25804"/>
                    <a:pt x="18914" y="25773"/>
                  </a:cubicBezTo>
                  <a:cubicBezTo>
                    <a:pt x="19022" y="25743"/>
                    <a:pt x="19133" y="25732"/>
                    <a:pt x="19245" y="25732"/>
                  </a:cubicBezTo>
                  <a:cubicBezTo>
                    <a:pt x="19506" y="25732"/>
                    <a:pt x="19775" y="25790"/>
                    <a:pt x="20042" y="25790"/>
                  </a:cubicBezTo>
                  <a:cubicBezTo>
                    <a:pt x="20293" y="25790"/>
                    <a:pt x="20543" y="25739"/>
                    <a:pt x="20782" y="25540"/>
                  </a:cubicBezTo>
                  <a:cubicBezTo>
                    <a:pt x="21182" y="25139"/>
                    <a:pt x="21682" y="25073"/>
                    <a:pt x="22183" y="24939"/>
                  </a:cubicBezTo>
                  <a:cubicBezTo>
                    <a:pt x="22850" y="24372"/>
                    <a:pt x="22683" y="23872"/>
                    <a:pt x="22016" y="23438"/>
                  </a:cubicBezTo>
                  <a:cubicBezTo>
                    <a:pt x="21872" y="23380"/>
                    <a:pt x="21703" y="23298"/>
                    <a:pt x="21531" y="23298"/>
                  </a:cubicBezTo>
                  <a:cubicBezTo>
                    <a:pt x="21503" y="23298"/>
                    <a:pt x="21476" y="23300"/>
                    <a:pt x="21449" y="23305"/>
                  </a:cubicBezTo>
                  <a:cubicBezTo>
                    <a:pt x="21015" y="23571"/>
                    <a:pt x="20648" y="23872"/>
                    <a:pt x="20415" y="24272"/>
                  </a:cubicBezTo>
                  <a:cubicBezTo>
                    <a:pt x="20296" y="24510"/>
                    <a:pt x="20125" y="24629"/>
                    <a:pt x="19916" y="24629"/>
                  </a:cubicBezTo>
                  <a:cubicBezTo>
                    <a:pt x="19833" y="24629"/>
                    <a:pt x="19743" y="24610"/>
                    <a:pt x="19647" y="24572"/>
                  </a:cubicBezTo>
                  <a:cubicBezTo>
                    <a:pt x="18680" y="24205"/>
                    <a:pt x="17746" y="23905"/>
                    <a:pt x="17446" y="22738"/>
                  </a:cubicBezTo>
                  <a:cubicBezTo>
                    <a:pt x="17291" y="22148"/>
                    <a:pt x="16847" y="21933"/>
                    <a:pt x="16275" y="21933"/>
                  </a:cubicBezTo>
                  <a:cubicBezTo>
                    <a:pt x="16232" y="21933"/>
                    <a:pt x="16189" y="21935"/>
                    <a:pt x="16145" y="21937"/>
                  </a:cubicBezTo>
                  <a:cubicBezTo>
                    <a:pt x="15780" y="21970"/>
                    <a:pt x="15457" y="21988"/>
                    <a:pt x="15167" y="21988"/>
                  </a:cubicBezTo>
                  <a:cubicBezTo>
                    <a:pt x="13685" y="21988"/>
                    <a:pt x="13090" y="21504"/>
                    <a:pt x="12309" y="19969"/>
                  </a:cubicBezTo>
                  <a:lnTo>
                    <a:pt x="12309" y="19969"/>
                  </a:lnTo>
                  <a:cubicBezTo>
                    <a:pt x="12481" y="20106"/>
                    <a:pt x="12661" y="20182"/>
                    <a:pt x="12837" y="20182"/>
                  </a:cubicBezTo>
                  <a:cubicBezTo>
                    <a:pt x="13002" y="20182"/>
                    <a:pt x="13164" y="20115"/>
                    <a:pt x="13310" y="19969"/>
                  </a:cubicBezTo>
                  <a:cubicBezTo>
                    <a:pt x="13610" y="19735"/>
                    <a:pt x="13610" y="19302"/>
                    <a:pt x="13410" y="19035"/>
                  </a:cubicBezTo>
                  <a:cubicBezTo>
                    <a:pt x="12976" y="18401"/>
                    <a:pt x="13143" y="17767"/>
                    <a:pt x="13243" y="17134"/>
                  </a:cubicBezTo>
                  <a:cubicBezTo>
                    <a:pt x="13276" y="16566"/>
                    <a:pt x="12642" y="16400"/>
                    <a:pt x="12509" y="15933"/>
                  </a:cubicBezTo>
                  <a:lnTo>
                    <a:pt x="12509" y="15933"/>
                  </a:lnTo>
                  <a:cubicBezTo>
                    <a:pt x="12708" y="16103"/>
                    <a:pt x="12786" y="16468"/>
                    <a:pt x="13095" y="16468"/>
                  </a:cubicBezTo>
                  <a:cubicBezTo>
                    <a:pt x="13148" y="16468"/>
                    <a:pt x="13208" y="16458"/>
                    <a:pt x="13276" y="16433"/>
                  </a:cubicBezTo>
                  <a:cubicBezTo>
                    <a:pt x="13610" y="16300"/>
                    <a:pt x="13810" y="16099"/>
                    <a:pt x="13843" y="15766"/>
                  </a:cubicBezTo>
                  <a:cubicBezTo>
                    <a:pt x="13910" y="15399"/>
                    <a:pt x="14077" y="15032"/>
                    <a:pt x="13810" y="14698"/>
                  </a:cubicBezTo>
                  <a:cubicBezTo>
                    <a:pt x="13643" y="14465"/>
                    <a:pt x="13610" y="14265"/>
                    <a:pt x="13610" y="14031"/>
                  </a:cubicBezTo>
                  <a:cubicBezTo>
                    <a:pt x="13634" y="13098"/>
                    <a:pt x="13538" y="12749"/>
                    <a:pt x="13013" y="12749"/>
                  </a:cubicBezTo>
                  <a:cubicBezTo>
                    <a:pt x="12807" y="12749"/>
                    <a:pt x="12534" y="12803"/>
                    <a:pt x="12175" y="12897"/>
                  </a:cubicBezTo>
                  <a:cubicBezTo>
                    <a:pt x="12142" y="12897"/>
                    <a:pt x="12075" y="12897"/>
                    <a:pt x="12109" y="12864"/>
                  </a:cubicBezTo>
                  <a:cubicBezTo>
                    <a:pt x="12146" y="12835"/>
                    <a:pt x="12160" y="12826"/>
                    <a:pt x="12163" y="12826"/>
                  </a:cubicBezTo>
                  <a:cubicBezTo>
                    <a:pt x="12168" y="12826"/>
                    <a:pt x="12123" y="12869"/>
                    <a:pt x="12150" y="12869"/>
                  </a:cubicBezTo>
                  <a:cubicBezTo>
                    <a:pt x="12156" y="12869"/>
                    <a:pt x="12164" y="12868"/>
                    <a:pt x="12175" y="12864"/>
                  </a:cubicBezTo>
                  <a:cubicBezTo>
                    <a:pt x="12242" y="12864"/>
                    <a:pt x="12276" y="12797"/>
                    <a:pt x="12309" y="12730"/>
                  </a:cubicBezTo>
                  <a:cubicBezTo>
                    <a:pt x="12409" y="12230"/>
                    <a:pt x="12276" y="11796"/>
                    <a:pt x="11742" y="11730"/>
                  </a:cubicBezTo>
                  <a:cubicBezTo>
                    <a:pt x="11719" y="11728"/>
                    <a:pt x="11696" y="11728"/>
                    <a:pt x="11675" y="11728"/>
                  </a:cubicBezTo>
                  <a:cubicBezTo>
                    <a:pt x="11101" y="11728"/>
                    <a:pt x="11006" y="12147"/>
                    <a:pt x="10941" y="12597"/>
                  </a:cubicBezTo>
                  <a:cubicBezTo>
                    <a:pt x="10941" y="12697"/>
                    <a:pt x="10941" y="12797"/>
                    <a:pt x="10975" y="12897"/>
                  </a:cubicBezTo>
                  <a:cubicBezTo>
                    <a:pt x="11075" y="13197"/>
                    <a:pt x="11475" y="13231"/>
                    <a:pt x="11575" y="13531"/>
                  </a:cubicBezTo>
                  <a:cubicBezTo>
                    <a:pt x="11300" y="13684"/>
                    <a:pt x="11151" y="13767"/>
                    <a:pt x="11032" y="13767"/>
                  </a:cubicBezTo>
                  <a:cubicBezTo>
                    <a:pt x="10891" y="13767"/>
                    <a:pt x="10791" y="13651"/>
                    <a:pt x="10574" y="13398"/>
                  </a:cubicBezTo>
                  <a:cubicBezTo>
                    <a:pt x="10341" y="12564"/>
                    <a:pt x="10574" y="12030"/>
                    <a:pt x="11408" y="11630"/>
                  </a:cubicBezTo>
                  <a:cubicBezTo>
                    <a:pt x="11575" y="11563"/>
                    <a:pt x="12009" y="11530"/>
                    <a:pt x="11775" y="11263"/>
                  </a:cubicBezTo>
                  <a:cubicBezTo>
                    <a:pt x="10975" y="10362"/>
                    <a:pt x="11842" y="10395"/>
                    <a:pt x="12342" y="10229"/>
                  </a:cubicBezTo>
                  <a:cubicBezTo>
                    <a:pt x="12576" y="9795"/>
                    <a:pt x="12142" y="9795"/>
                    <a:pt x="11975" y="9628"/>
                  </a:cubicBezTo>
                  <a:cubicBezTo>
                    <a:pt x="11909" y="9561"/>
                    <a:pt x="11775" y="9461"/>
                    <a:pt x="11675" y="9395"/>
                  </a:cubicBezTo>
                  <a:cubicBezTo>
                    <a:pt x="11508" y="9261"/>
                    <a:pt x="11408" y="9061"/>
                    <a:pt x="11308" y="8894"/>
                  </a:cubicBezTo>
                  <a:cubicBezTo>
                    <a:pt x="11241" y="8761"/>
                    <a:pt x="11141" y="8594"/>
                    <a:pt x="11108" y="8427"/>
                  </a:cubicBezTo>
                  <a:cubicBezTo>
                    <a:pt x="10975" y="8127"/>
                    <a:pt x="11241" y="7927"/>
                    <a:pt x="11241" y="7693"/>
                  </a:cubicBezTo>
                  <a:cubicBezTo>
                    <a:pt x="11186" y="7498"/>
                    <a:pt x="11106" y="7396"/>
                    <a:pt x="10984" y="7290"/>
                  </a:cubicBezTo>
                  <a:lnTo>
                    <a:pt x="10984" y="7290"/>
                  </a:lnTo>
                  <a:cubicBezTo>
                    <a:pt x="11180" y="7220"/>
                    <a:pt x="11340" y="7024"/>
                    <a:pt x="11241" y="6860"/>
                  </a:cubicBezTo>
                  <a:cubicBezTo>
                    <a:pt x="10774" y="6192"/>
                    <a:pt x="11141" y="5559"/>
                    <a:pt x="11241" y="4925"/>
                  </a:cubicBezTo>
                  <a:cubicBezTo>
                    <a:pt x="11241" y="4858"/>
                    <a:pt x="11175" y="4758"/>
                    <a:pt x="11141" y="4691"/>
                  </a:cubicBezTo>
                  <a:cubicBezTo>
                    <a:pt x="10808" y="4391"/>
                    <a:pt x="10908" y="3957"/>
                    <a:pt x="10774" y="3590"/>
                  </a:cubicBezTo>
                  <a:cubicBezTo>
                    <a:pt x="10074" y="3224"/>
                    <a:pt x="9140" y="3190"/>
                    <a:pt x="8606" y="2456"/>
                  </a:cubicBezTo>
                  <a:cubicBezTo>
                    <a:pt x="8556" y="2423"/>
                    <a:pt x="8489" y="2406"/>
                    <a:pt x="8423" y="2406"/>
                  </a:cubicBezTo>
                  <a:cubicBezTo>
                    <a:pt x="8356" y="2406"/>
                    <a:pt x="8289" y="2423"/>
                    <a:pt x="8239" y="2456"/>
                  </a:cubicBezTo>
                  <a:cubicBezTo>
                    <a:pt x="8097" y="2568"/>
                    <a:pt x="8007" y="2612"/>
                    <a:pt x="7950" y="2612"/>
                  </a:cubicBezTo>
                  <a:cubicBezTo>
                    <a:pt x="7751" y="2612"/>
                    <a:pt x="7946" y="2089"/>
                    <a:pt x="7739" y="2089"/>
                  </a:cubicBezTo>
                  <a:cubicBezTo>
                    <a:pt x="7639" y="2023"/>
                    <a:pt x="7572" y="2023"/>
                    <a:pt x="7472" y="2023"/>
                  </a:cubicBezTo>
                  <a:cubicBezTo>
                    <a:pt x="7323" y="2072"/>
                    <a:pt x="7211" y="2178"/>
                    <a:pt x="7163" y="2284"/>
                  </a:cubicBezTo>
                  <a:lnTo>
                    <a:pt x="7163" y="2284"/>
                  </a:lnTo>
                  <a:cubicBezTo>
                    <a:pt x="7214" y="1980"/>
                    <a:pt x="7096" y="1665"/>
                    <a:pt x="6738" y="1456"/>
                  </a:cubicBezTo>
                  <a:cubicBezTo>
                    <a:pt x="5996" y="1262"/>
                    <a:pt x="5378" y="787"/>
                    <a:pt x="4643" y="787"/>
                  </a:cubicBezTo>
                  <a:cubicBezTo>
                    <a:pt x="4619" y="787"/>
                    <a:pt x="4595" y="787"/>
                    <a:pt x="4570" y="788"/>
                  </a:cubicBezTo>
                  <a:cubicBezTo>
                    <a:pt x="3769" y="855"/>
                    <a:pt x="3302" y="1389"/>
                    <a:pt x="2735" y="1923"/>
                  </a:cubicBezTo>
                  <a:cubicBezTo>
                    <a:pt x="3102" y="1089"/>
                    <a:pt x="3002" y="1189"/>
                    <a:pt x="2569" y="722"/>
                  </a:cubicBezTo>
                  <a:cubicBezTo>
                    <a:pt x="2002" y="188"/>
                    <a:pt x="1268" y="455"/>
                    <a:pt x="734" y="55"/>
                  </a:cubicBezTo>
                  <a:cubicBezTo>
                    <a:pt x="687" y="17"/>
                    <a:pt x="630" y="1"/>
                    <a:pt x="569" y="1"/>
                  </a:cubicBez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446"/>
            <p:cNvSpPr/>
            <p:nvPr/>
          </p:nvSpPr>
          <p:spPr>
            <a:xfrm>
              <a:off x="1099154" y="1418515"/>
              <a:ext cx="205622" cy="320638"/>
            </a:xfrm>
            <a:custGeom>
              <a:avLst/>
              <a:gdLst/>
              <a:ahLst/>
              <a:cxnLst/>
              <a:rect l="l" t="t" r="r" b="b"/>
              <a:pathLst>
                <a:path w="10108" h="15762" extrusionOk="0">
                  <a:moveTo>
                    <a:pt x="1240" y="0"/>
                  </a:moveTo>
                  <a:cubicBezTo>
                    <a:pt x="831" y="0"/>
                    <a:pt x="491" y="119"/>
                    <a:pt x="133" y="358"/>
                  </a:cubicBezTo>
                  <a:cubicBezTo>
                    <a:pt x="67" y="424"/>
                    <a:pt x="0" y="525"/>
                    <a:pt x="0" y="591"/>
                  </a:cubicBezTo>
                  <a:cubicBezTo>
                    <a:pt x="133" y="958"/>
                    <a:pt x="167" y="1358"/>
                    <a:pt x="334" y="1692"/>
                  </a:cubicBezTo>
                  <a:cubicBezTo>
                    <a:pt x="500" y="2026"/>
                    <a:pt x="600" y="2393"/>
                    <a:pt x="767" y="2726"/>
                  </a:cubicBezTo>
                  <a:cubicBezTo>
                    <a:pt x="934" y="3060"/>
                    <a:pt x="967" y="3427"/>
                    <a:pt x="1168" y="3760"/>
                  </a:cubicBezTo>
                  <a:cubicBezTo>
                    <a:pt x="1301" y="3894"/>
                    <a:pt x="1268" y="4060"/>
                    <a:pt x="1401" y="4194"/>
                  </a:cubicBezTo>
                  <a:cubicBezTo>
                    <a:pt x="1601" y="4361"/>
                    <a:pt x="1401" y="4694"/>
                    <a:pt x="1635" y="4794"/>
                  </a:cubicBezTo>
                  <a:cubicBezTo>
                    <a:pt x="1735" y="4928"/>
                    <a:pt x="1735" y="5094"/>
                    <a:pt x="1835" y="5228"/>
                  </a:cubicBezTo>
                  <a:cubicBezTo>
                    <a:pt x="1935" y="5361"/>
                    <a:pt x="1935" y="5528"/>
                    <a:pt x="2068" y="5628"/>
                  </a:cubicBezTo>
                  <a:cubicBezTo>
                    <a:pt x="2168" y="5762"/>
                    <a:pt x="2135" y="5928"/>
                    <a:pt x="2268" y="6062"/>
                  </a:cubicBezTo>
                  <a:cubicBezTo>
                    <a:pt x="2435" y="6229"/>
                    <a:pt x="2268" y="6529"/>
                    <a:pt x="2468" y="6696"/>
                  </a:cubicBezTo>
                  <a:cubicBezTo>
                    <a:pt x="2569" y="6796"/>
                    <a:pt x="2502" y="7029"/>
                    <a:pt x="2669" y="7096"/>
                  </a:cubicBezTo>
                  <a:cubicBezTo>
                    <a:pt x="2769" y="7229"/>
                    <a:pt x="2769" y="7396"/>
                    <a:pt x="2902" y="7530"/>
                  </a:cubicBezTo>
                  <a:cubicBezTo>
                    <a:pt x="2969" y="7630"/>
                    <a:pt x="2935" y="7863"/>
                    <a:pt x="3102" y="7930"/>
                  </a:cubicBezTo>
                  <a:cubicBezTo>
                    <a:pt x="3236" y="8230"/>
                    <a:pt x="3269" y="8564"/>
                    <a:pt x="3503" y="8764"/>
                  </a:cubicBezTo>
                  <a:cubicBezTo>
                    <a:pt x="3669" y="8931"/>
                    <a:pt x="3469" y="9231"/>
                    <a:pt x="3736" y="9398"/>
                  </a:cubicBezTo>
                  <a:cubicBezTo>
                    <a:pt x="3803" y="9531"/>
                    <a:pt x="3769" y="9731"/>
                    <a:pt x="3936" y="9798"/>
                  </a:cubicBezTo>
                  <a:cubicBezTo>
                    <a:pt x="4003" y="9931"/>
                    <a:pt x="4003" y="10098"/>
                    <a:pt x="4136" y="10231"/>
                  </a:cubicBezTo>
                  <a:cubicBezTo>
                    <a:pt x="4236" y="10365"/>
                    <a:pt x="4236" y="10532"/>
                    <a:pt x="4336" y="10632"/>
                  </a:cubicBezTo>
                  <a:cubicBezTo>
                    <a:pt x="4437" y="10765"/>
                    <a:pt x="4437" y="10965"/>
                    <a:pt x="4570" y="11065"/>
                  </a:cubicBezTo>
                  <a:cubicBezTo>
                    <a:pt x="4603" y="11132"/>
                    <a:pt x="4670" y="11199"/>
                    <a:pt x="4770" y="11232"/>
                  </a:cubicBezTo>
                  <a:cubicBezTo>
                    <a:pt x="5437" y="11432"/>
                    <a:pt x="5904" y="11933"/>
                    <a:pt x="6238" y="12533"/>
                  </a:cubicBezTo>
                  <a:cubicBezTo>
                    <a:pt x="7005" y="13467"/>
                    <a:pt x="7839" y="14301"/>
                    <a:pt x="8673" y="15235"/>
                  </a:cubicBezTo>
                  <a:cubicBezTo>
                    <a:pt x="8874" y="15436"/>
                    <a:pt x="9076" y="15762"/>
                    <a:pt x="9427" y="15762"/>
                  </a:cubicBezTo>
                  <a:cubicBezTo>
                    <a:pt x="9483" y="15762"/>
                    <a:pt x="9543" y="15754"/>
                    <a:pt x="9607" y="15735"/>
                  </a:cubicBezTo>
                  <a:cubicBezTo>
                    <a:pt x="10107" y="15302"/>
                    <a:pt x="9840" y="14868"/>
                    <a:pt x="9740" y="14401"/>
                  </a:cubicBezTo>
                  <a:cubicBezTo>
                    <a:pt x="9574" y="13701"/>
                    <a:pt x="9107" y="13033"/>
                    <a:pt x="9173" y="12233"/>
                  </a:cubicBezTo>
                  <a:cubicBezTo>
                    <a:pt x="9240" y="12166"/>
                    <a:pt x="9173" y="12033"/>
                    <a:pt x="9173" y="11933"/>
                  </a:cubicBezTo>
                  <a:cubicBezTo>
                    <a:pt x="8973" y="11432"/>
                    <a:pt x="8806" y="10932"/>
                    <a:pt x="8439" y="10532"/>
                  </a:cubicBezTo>
                  <a:cubicBezTo>
                    <a:pt x="8306" y="10398"/>
                    <a:pt x="8339" y="10231"/>
                    <a:pt x="8206" y="10098"/>
                  </a:cubicBezTo>
                  <a:cubicBezTo>
                    <a:pt x="8039" y="9931"/>
                    <a:pt x="8206" y="9664"/>
                    <a:pt x="8006" y="9464"/>
                  </a:cubicBezTo>
                  <a:cubicBezTo>
                    <a:pt x="7939" y="9364"/>
                    <a:pt x="7939" y="9197"/>
                    <a:pt x="7806" y="9064"/>
                  </a:cubicBezTo>
                  <a:cubicBezTo>
                    <a:pt x="7639" y="8897"/>
                    <a:pt x="7839" y="8597"/>
                    <a:pt x="7605" y="8430"/>
                  </a:cubicBezTo>
                  <a:cubicBezTo>
                    <a:pt x="7372" y="8197"/>
                    <a:pt x="7339" y="7896"/>
                    <a:pt x="7172" y="7596"/>
                  </a:cubicBezTo>
                  <a:cubicBezTo>
                    <a:pt x="7005" y="7429"/>
                    <a:pt x="7172" y="7163"/>
                    <a:pt x="6972" y="6996"/>
                  </a:cubicBezTo>
                  <a:cubicBezTo>
                    <a:pt x="6838" y="6862"/>
                    <a:pt x="6905" y="6696"/>
                    <a:pt x="6772" y="6562"/>
                  </a:cubicBezTo>
                  <a:cubicBezTo>
                    <a:pt x="6605" y="6229"/>
                    <a:pt x="6505" y="5862"/>
                    <a:pt x="6338" y="5528"/>
                  </a:cubicBezTo>
                  <a:cubicBezTo>
                    <a:pt x="6204" y="5395"/>
                    <a:pt x="6271" y="5228"/>
                    <a:pt x="6138" y="5094"/>
                  </a:cubicBezTo>
                  <a:cubicBezTo>
                    <a:pt x="6104" y="5061"/>
                    <a:pt x="6104" y="5028"/>
                    <a:pt x="6104" y="4994"/>
                  </a:cubicBezTo>
                  <a:cubicBezTo>
                    <a:pt x="5938" y="4694"/>
                    <a:pt x="5804" y="4361"/>
                    <a:pt x="5737" y="4027"/>
                  </a:cubicBezTo>
                  <a:cubicBezTo>
                    <a:pt x="5604" y="3894"/>
                    <a:pt x="5637" y="3727"/>
                    <a:pt x="5504" y="3593"/>
                  </a:cubicBezTo>
                  <a:cubicBezTo>
                    <a:pt x="5304" y="3427"/>
                    <a:pt x="5471" y="3126"/>
                    <a:pt x="5304" y="2960"/>
                  </a:cubicBezTo>
                  <a:cubicBezTo>
                    <a:pt x="5137" y="2793"/>
                    <a:pt x="5304" y="2526"/>
                    <a:pt x="5104" y="2359"/>
                  </a:cubicBezTo>
                  <a:lnTo>
                    <a:pt x="4904" y="2126"/>
                  </a:lnTo>
                  <a:cubicBezTo>
                    <a:pt x="4503" y="1659"/>
                    <a:pt x="4603" y="825"/>
                    <a:pt x="3803" y="625"/>
                  </a:cubicBezTo>
                  <a:cubicBezTo>
                    <a:pt x="3102" y="525"/>
                    <a:pt x="2468" y="191"/>
                    <a:pt x="1768" y="58"/>
                  </a:cubicBezTo>
                  <a:cubicBezTo>
                    <a:pt x="1577" y="19"/>
                    <a:pt x="1403" y="0"/>
                    <a:pt x="1240" y="0"/>
                  </a:cubicBezTo>
                  <a:close/>
                </a:path>
              </a:pathLst>
            </a:custGeom>
            <a:solidFill>
              <a:srgbClr val="B2E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446"/>
            <p:cNvSpPr/>
            <p:nvPr/>
          </p:nvSpPr>
          <p:spPr>
            <a:xfrm>
              <a:off x="970223" y="1482512"/>
              <a:ext cx="256519" cy="289921"/>
            </a:xfrm>
            <a:custGeom>
              <a:avLst/>
              <a:gdLst/>
              <a:ahLst/>
              <a:cxnLst/>
              <a:rect l="l" t="t" r="r" b="b"/>
              <a:pathLst>
                <a:path w="12610" h="14252" extrusionOk="0">
                  <a:moveTo>
                    <a:pt x="2274" y="0"/>
                  </a:moveTo>
                  <a:cubicBezTo>
                    <a:pt x="1624" y="0"/>
                    <a:pt x="1096" y="237"/>
                    <a:pt x="834" y="1048"/>
                  </a:cubicBezTo>
                  <a:cubicBezTo>
                    <a:pt x="0" y="1415"/>
                    <a:pt x="400" y="1948"/>
                    <a:pt x="634" y="2449"/>
                  </a:cubicBezTo>
                  <a:cubicBezTo>
                    <a:pt x="734" y="2582"/>
                    <a:pt x="667" y="2782"/>
                    <a:pt x="834" y="2882"/>
                  </a:cubicBezTo>
                  <a:cubicBezTo>
                    <a:pt x="968" y="3083"/>
                    <a:pt x="1068" y="3349"/>
                    <a:pt x="1268" y="3516"/>
                  </a:cubicBezTo>
                  <a:cubicBezTo>
                    <a:pt x="1301" y="3583"/>
                    <a:pt x="1401" y="3683"/>
                    <a:pt x="1468" y="3716"/>
                  </a:cubicBezTo>
                  <a:cubicBezTo>
                    <a:pt x="1501" y="3783"/>
                    <a:pt x="1601" y="3883"/>
                    <a:pt x="1668" y="3917"/>
                  </a:cubicBezTo>
                  <a:cubicBezTo>
                    <a:pt x="1735" y="4017"/>
                    <a:pt x="1801" y="4083"/>
                    <a:pt x="1902" y="4117"/>
                  </a:cubicBezTo>
                  <a:cubicBezTo>
                    <a:pt x="2135" y="4617"/>
                    <a:pt x="2602" y="4917"/>
                    <a:pt x="2936" y="5384"/>
                  </a:cubicBezTo>
                  <a:cubicBezTo>
                    <a:pt x="2969" y="5451"/>
                    <a:pt x="3069" y="5551"/>
                    <a:pt x="3136" y="5584"/>
                  </a:cubicBezTo>
                  <a:cubicBezTo>
                    <a:pt x="3169" y="5684"/>
                    <a:pt x="3269" y="5751"/>
                    <a:pt x="3336" y="5785"/>
                  </a:cubicBezTo>
                  <a:cubicBezTo>
                    <a:pt x="3403" y="5885"/>
                    <a:pt x="3469" y="5951"/>
                    <a:pt x="3569" y="6018"/>
                  </a:cubicBezTo>
                  <a:cubicBezTo>
                    <a:pt x="3603" y="6085"/>
                    <a:pt x="3669" y="6185"/>
                    <a:pt x="3770" y="6218"/>
                  </a:cubicBezTo>
                  <a:cubicBezTo>
                    <a:pt x="3803" y="6285"/>
                    <a:pt x="3903" y="6352"/>
                    <a:pt x="3970" y="6418"/>
                  </a:cubicBezTo>
                  <a:cubicBezTo>
                    <a:pt x="4170" y="6852"/>
                    <a:pt x="4570" y="7119"/>
                    <a:pt x="4804" y="7452"/>
                  </a:cubicBezTo>
                  <a:cubicBezTo>
                    <a:pt x="4837" y="7552"/>
                    <a:pt x="4937" y="7619"/>
                    <a:pt x="5004" y="7686"/>
                  </a:cubicBezTo>
                  <a:cubicBezTo>
                    <a:pt x="5070" y="7753"/>
                    <a:pt x="5137" y="7853"/>
                    <a:pt x="5237" y="7886"/>
                  </a:cubicBezTo>
                  <a:cubicBezTo>
                    <a:pt x="5271" y="7953"/>
                    <a:pt x="5337" y="8019"/>
                    <a:pt x="5437" y="8086"/>
                  </a:cubicBezTo>
                  <a:lnTo>
                    <a:pt x="5638" y="8286"/>
                  </a:lnTo>
                  <a:cubicBezTo>
                    <a:pt x="5938" y="8753"/>
                    <a:pt x="6338" y="9087"/>
                    <a:pt x="6672" y="9521"/>
                  </a:cubicBezTo>
                  <a:cubicBezTo>
                    <a:pt x="6738" y="9587"/>
                    <a:pt x="6805" y="9687"/>
                    <a:pt x="6905" y="9721"/>
                  </a:cubicBezTo>
                  <a:cubicBezTo>
                    <a:pt x="6938" y="9787"/>
                    <a:pt x="7005" y="9854"/>
                    <a:pt x="7105" y="9921"/>
                  </a:cubicBezTo>
                  <a:lnTo>
                    <a:pt x="7305" y="10121"/>
                  </a:lnTo>
                  <a:cubicBezTo>
                    <a:pt x="7405" y="10221"/>
                    <a:pt x="7472" y="10254"/>
                    <a:pt x="7506" y="10354"/>
                  </a:cubicBezTo>
                  <a:cubicBezTo>
                    <a:pt x="7772" y="10588"/>
                    <a:pt x="7939" y="10888"/>
                    <a:pt x="8173" y="11122"/>
                  </a:cubicBezTo>
                  <a:cubicBezTo>
                    <a:pt x="8239" y="11222"/>
                    <a:pt x="8306" y="11288"/>
                    <a:pt x="8406" y="11355"/>
                  </a:cubicBezTo>
                  <a:cubicBezTo>
                    <a:pt x="8440" y="11422"/>
                    <a:pt x="8506" y="11522"/>
                    <a:pt x="8606" y="11555"/>
                  </a:cubicBezTo>
                  <a:cubicBezTo>
                    <a:pt x="8640" y="11622"/>
                    <a:pt x="8740" y="11722"/>
                    <a:pt x="8806" y="11755"/>
                  </a:cubicBezTo>
                  <a:cubicBezTo>
                    <a:pt x="8840" y="11856"/>
                    <a:pt x="8940" y="11889"/>
                    <a:pt x="9007" y="11956"/>
                  </a:cubicBezTo>
                  <a:cubicBezTo>
                    <a:pt x="9107" y="12056"/>
                    <a:pt x="9173" y="12089"/>
                    <a:pt x="9240" y="12189"/>
                  </a:cubicBezTo>
                  <a:cubicBezTo>
                    <a:pt x="9507" y="12623"/>
                    <a:pt x="10074" y="12890"/>
                    <a:pt x="10074" y="13523"/>
                  </a:cubicBezTo>
                  <a:cubicBezTo>
                    <a:pt x="10429" y="13730"/>
                    <a:pt x="10626" y="14252"/>
                    <a:pt x="11131" y="14252"/>
                  </a:cubicBezTo>
                  <a:cubicBezTo>
                    <a:pt x="11196" y="14252"/>
                    <a:pt x="11266" y="14243"/>
                    <a:pt x="11342" y="14224"/>
                  </a:cubicBezTo>
                  <a:cubicBezTo>
                    <a:pt x="11475" y="13824"/>
                    <a:pt x="11275" y="13423"/>
                    <a:pt x="11909" y="13190"/>
                  </a:cubicBezTo>
                  <a:cubicBezTo>
                    <a:pt x="12609" y="12890"/>
                    <a:pt x="12276" y="11088"/>
                    <a:pt x="11308" y="10621"/>
                  </a:cubicBezTo>
                  <a:cubicBezTo>
                    <a:pt x="10408" y="10188"/>
                    <a:pt x="10241" y="9454"/>
                    <a:pt x="9974" y="8687"/>
                  </a:cubicBezTo>
                  <a:cubicBezTo>
                    <a:pt x="9941" y="8587"/>
                    <a:pt x="9907" y="8520"/>
                    <a:pt x="9807" y="8453"/>
                  </a:cubicBezTo>
                  <a:cubicBezTo>
                    <a:pt x="9774" y="8386"/>
                    <a:pt x="9674" y="8353"/>
                    <a:pt x="9607" y="8253"/>
                  </a:cubicBezTo>
                  <a:cubicBezTo>
                    <a:pt x="9507" y="8186"/>
                    <a:pt x="9440" y="8120"/>
                    <a:pt x="9407" y="8053"/>
                  </a:cubicBezTo>
                  <a:cubicBezTo>
                    <a:pt x="9273" y="7953"/>
                    <a:pt x="9307" y="7753"/>
                    <a:pt x="9140" y="7686"/>
                  </a:cubicBezTo>
                  <a:cubicBezTo>
                    <a:pt x="9107" y="7586"/>
                    <a:pt x="9007" y="7519"/>
                    <a:pt x="8940" y="7452"/>
                  </a:cubicBezTo>
                  <a:cubicBezTo>
                    <a:pt x="8907" y="7386"/>
                    <a:pt x="8806" y="7286"/>
                    <a:pt x="8740" y="7252"/>
                  </a:cubicBezTo>
                  <a:cubicBezTo>
                    <a:pt x="8673" y="7186"/>
                    <a:pt x="8606" y="7119"/>
                    <a:pt x="8506" y="7052"/>
                  </a:cubicBezTo>
                  <a:cubicBezTo>
                    <a:pt x="8473" y="7019"/>
                    <a:pt x="8406" y="6919"/>
                    <a:pt x="8339" y="6852"/>
                  </a:cubicBezTo>
                  <a:lnTo>
                    <a:pt x="8339" y="6785"/>
                  </a:lnTo>
                  <a:cubicBezTo>
                    <a:pt x="8173" y="6719"/>
                    <a:pt x="8273" y="6518"/>
                    <a:pt x="8106" y="6418"/>
                  </a:cubicBezTo>
                  <a:cubicBezTo>
                    <a:pt x="8073" y="6352"/>
                    <a:pt x="7973" y="6252"/>
                    <a:pt x="7906" y="6218"/>
                  </a:cubicBezTo>
                  <a:cubicBezTo>
                    <a:pt x="7839" y="6118"/>
                    <a:pt x="7772" y="6051"/>
                    <a:pt x="7672" y="6018"/>
                  </a:cubicBezTo>
                  <a:lnTo>
                    <a:pt x="7472" y="5785"/>
                  </a:lnTo>
                  <a:cubicBezTo>
                    <a:pt x="7439" y="5751"/>
                    <a:pt x="7339" y="5684"/>
                    <a:pt x="7305" y="5584"/>
                  </a:cubicBezTo>
                  <a:cubicBezTo>
                    <a:pt x="7139" y="5518"/>
                    <a:pt x="7239" y="5284"/>
                    <a:pt x="7072" y="5217"/>
                  </a:cubicBezTo>
                  <a:cubicBezTo>
                    <a:pt x="7005" y="5117"/>
                    <a:pt x="6938" y="5051"/>
                    <a:pt x="6838" y="5017"/>
                  </a:cubicBezTo>
                  <a:lnTo>
                    <a:pt x="6638" y="4784"/>
                  </a:lnTo>
                  <a:cubicBezTo>
                    <a:pt x="6605" y="4750"/>
                    <a:pt x="6505" y="4684"/>
                    <a:pt x="6471" y="4584"/>
                  </a:cubicBezTo>
                  <a:cubicBezTo>
                    <a:pt x="6305" y="4517"/>
                    <a:pt x="6405" y="4283"/>
                    <a:pt x="6238" y="4217"/>
                  </a:cubicBezTo>
                  <a:cubicBezTo>
                    <a:pt x="6171" y="4117"/>
                    <a:pt x="6105" y="4050"/>
                    <a:pt x="6004" y="4017"/>
                  </a:cubicBezTo>
                  <a:cubicBezTo>
                    <a:pt x="5971" y="3917"/>
                    <a:pt x="5904" y="3883"/>
                    <a:pt x="5804" y="3783"/>
                  </a:cubicBezTo>
                  <a:cubicBezTo>
                    <a:pt x="5738" y="3716"/>
                    <a:pt x="5638" y="3683"/>
                    <a:pt x="5604" y="3583"/>
                  </a:cubicBezTo>
                  <a:cubicBezTo>
                    <a:pt x="5571" y="3516"/>
                    <a:pt x="5471" y="3450"/>
                    <a:pt x="5437" y="3383"/>
                  </a:cubicBezTo>
                  <a:lnTo>
                    <a:pt x="5437" y="3349"/>
                  </a:lnTo>
                  <a:cubicBezTo>
                    <a:pt x="5337" y="3283"/>
                    <a:pt x="5304" y="3249"/>
                    <a:pt x="5271" y="3183"/>
                  </a:cubicBezTo>
                  <a:cubicBezTo>
                    <a:pt x="5237" y="3183"/>
                    <a:pt x="5171" y="3083"/>
                    <a:pt x="5171" y="3049"/>
                  </a:cubicBezTo>
                  <a:cubicBezTo>
                    <a:pt x="5171" y="2916"/>
                    <a:pt x="5104" y="2849"/>
                    <a:pt x="4937" y="2716"/>
                  </a:cubicBezTo>
                  <a:cubicBezTo>
                    <a:pt x="4904" y="2616"/>
                    <a:pt x="4804" y="2549"/>
                    <a:pt x="4737" y="2516"/>
                  </a:cubicBezTo>
                  <a:cubicBezTo>
                    <a:pt x="4637" y="2415"/>
                    <a:pt x="4570" y="2382"/>
                    <a:pt x="4503" y="2282"/>
                  </a:cubicBezTo>
                  <a:cubicBezTo>
                    <a:pt x="4470" y="2215"/>
                    <a:pt x="4403" y="2182"/>
                    <a:pt x="4337" y="2082"/>
                  </a:cubicBezTo>
                  <a:cubicBezTo>
                    <a:pt x="4136" y="1915"/>
                    <a:pt x="4103" y="1682"/>
                    <a:pt x="3903" y="1515"/>
                  </a:cubicBezTo>
                  <a:cubicBezTo>
                    <a:pt x="3836" y="1381"/>
                    <a:pt x="3770" y="1348"/>
                    <a:pt x="3669" y="1248"/>
                  </a:cubicBezTo>
                  <a:cubicBezTo>
                    <a:pt x="3603" y="1115"/>
                    <a:pt x="3603" y="914"/>
                    <a:pt x="3469" y="848"/>
                  </a:cubicBezTo>
                  <a:cubicBezTo>
                    <a:pt x="3403" y="714"/>
                    <a:pt x="3436" y="514"/>
                    <a:pt x="3269" y="414"/>
                  </a:cubicBezTo>
                  <a:cubicBezTo>
                    <a:pt x="3169" y="214"/>
                    <a:pt x="3069" y="80"/>
                    <a:pt x="2836" y="47"/>
                  </a:cubicBezTo>
                  <a:cubicBezTo>
                    <a:pt x="2641" y="18"/>
                    <a:pt x="2453" y="0"/>
                    <a:pt x="2274" y="0"/>
                  </a:cubicBezTo>
                  <a:close/>
                </a:path>
              </a:pathLst>
            </a:custGeom>
            <a:solidFill>
              <a:srgbClr val="ADD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446"/>
            <p:cNvSpPr/>
            <p:nvPr/>
          </p:nvSpPr>
          <p:spPr>
            <a:xfrm>
              <a:off x="3113814" y="3125596"/>
              <a:ext cx="241588" cy="294905"/>
            </a:xfrm>
            <a:custGeom>
              <a:avLst/>
              <a:gdLst/>
              <a:ahLst/>
              <a:cxnLst/>
              <a:rect l="l" t="t" r="r" b="b"/>
              <a:pathLst>
                <a:path w="11876" h="14497" extrusionOk="0">
                  <a:moveTo>
                    <a:pt x="301" y="1"/>
                  </a:moveTo>
                  <a:cubicBezTo>
                    <a:pt x="34" y="267"/>
                    <a:pt x="0" y="668"/>
                    <a:pt x="0" y="968"/>
                  </a:cubicBezTo>
                  <a:cubicBezTo>
                    <a:pt x="434" y="3003"/>
                    <a:pt x="334" y="5037"/>
                    <a:pt x="668" y="7072"/>
                  </a:cubicBezTo>
                  <a:cubicBezTo>
                    <a:pt x="801" y="7439"/>
                    <a:pt x="834" y="7839"/>
                    <a:pt x="834" y="8206"/>
                  </a:cubicBezTo>
                  <a:cubicBezTo>
                    <a:pt x="1034" y="9874"/>
                    <a:pt x="968" y="11576"/>
                    <a:pt x="1468" y="13243"/>
                  </a:cubicBezTo>
                  <a:cubicBezTo>
                    <a:pt x="1602" y="13644"/>
                    <a:pt x="1468" y="14011"/>
                    <a:pt x="1468" y="14378"/>
                  </a:cubicBezTo>
                  <a:cubicBezTo>
                    <a:pt x="1490" y="14466"/>
                    <a:pt x="1542" y="14496"/>
                    <a:pt x="1604" y="14496"/>
                  </a:cubicBezTo>
                  <a:cubicBezTo>
                    <a:pt x="1635" y="14496"/>
                    <a:pt x="1668" y="14489"/>
                    <a:pt x="1702" y="14478"/>
                  </a:cubicBezTo>
                  <a:cubicBezTo>
                    <a:pt x="1835" y="14478"/>
                    <a:pt x="2002" y="14411"/>
                    <a:pt x="2135" y="14411"/>
                  </a:cubicBezTo>
                  <a:cubicBezTo>
                    <a:pt x="2169" y="14344"/>
                    <a:pt x="2269" y="14277"/>
                    <a:pt x="2335" y="14211"/>
                  </a:cubicBezTo>
                  <a:lnTo>
                    <a:pt x="2502" y="14211"/>
                  </a:lnTo>
                  <a:cubicBezTo>
                    <a:pt x="2609" y="14104"/>
                    <a:pt x="2726" y="14083"/>
                    <a:pt x="2844" y="14083"/>
                  </a:cubicBezTo>
                  <a:cubicBezTo>
                    <a:pt x="2922" y="14083"/>
                    <a:pt x="3000" y="14092"/>
                    <a:pt x="3075" y="14092"/>
                  </a:cubicBezTo>
                  <a:cubicBezTo>
                    <a:pt x="3169" y="14092"/>
                    <a:pt x="3258" y="14077"/>
                    <a:pt x="3336" y="14011"/>
                  </a:cubicBezTo>
                  <a:lnTo>
                    <a:pt x="3970" y="14011"/>
                  </a:lnTo>
                  <a:cubicBezTo>
                    <a:pt x="4137" y="13777"/>
                    <a:pt x="4437" y="13944"/>
                    <a:pt x="4604" y="13777"/>
                  </a:cubicBezTo>
                  <a:lnTo>
                    <a:pt x="5004" y="13777"/>
                  </a:lnTo>
                  <a:cubicBezTo>
                    <a:pt x="5116" y="13679"/>
                    <a:pt x="5240" y="13663"/>
                    <a:pt x="5364" y="13663"/>
                  </a:cubicBezTo>
                  <a:cubicBezTo>
                    <a:pt x="5421" y="13663"/>
                    <a:pt x="5479" y="13667"/>
                    <a:pt x="5535" y="13667"/>
                  </a:cubicBezTo>
                  <a:cubicBezTo>
                    <a:pt x="5644" y="13667"/>
                    <a:pt x="5748" y="13654"/>
                    <a:pt x="5838" y="13577"/>
                  </a:cubicBezTo>
                  <a:lnTo>
                    <a:pt x="6272" y="13577"/>
                  </a:lnTo>
                  <a:cubicBezTo>
                    <a:pt x="6372" y="13444"/>
                    <a:pt x="6538" y="13510"/>
                    <a:pt x="6672" y="13377"/>
                  </a:cubicBezTo>
                  <a:lnTo>
                    <a:pt x="6872" y="13377"/>
                  </a:lnTo>
                  <a:cubicBezTo>
                    <a:pt x="6979" y="13270"/>
                    <a:pt x="7096" y="13249"/>
                    <a:pt x="7214" y="13249"/>
                  </a:cubicBezTo>
                  <a:cubicBezTo>
                    <a:pt x="7292" y="13249"/>
                    <a:pt x="7370" y="13258"/>
                    <a:pt x="7445" y="13258"/>
                  </a:cubicBezTo>
                  <a:cubicBezTo>
                    <a:pt x="7539" y="13258"/>
                    <a:pt x="7628" y="13243"/>
                    <a:pt x="7706" y="13177"/>
                  </a:cubicBezTo>
                  <a:lnTo>
                    <a:pt x="7939" y="13177"/>
                  </a:lnTo>
                  <a:cubicBezTo>
                    <a:pt x="8106" y="12943"/>
                    <a:pt x="8373" y="13110"/>
                    <a:pt x="8540" y="12943"/>
                  </a:cubicBezTo>
                  <a:lnTo>
                    <a:pt x="8773" y="12943"/>
                  </a:lnTo>
                  <a:cubicBezTo>
                    <a:pt x="8940" y="12743"/>
                    <a:pt x="9207" y="12910"/>
                    <a:pt x="9374" y="12743"/>
                  </a:cubicBezTo>
                  <a:cubicBezTo>
                    <a:pt x="9541" y="12543"/>
                    <a:pt x="9841" y="12710"/>
                    <a:pt x="10008" y="12543"/>
                  </a:cubicBezTo>
                  <a:lnTo>
                    <a:pt x="10208" y="12543"/>
                  </a:lnTo>
                  <a:cubicBezTo>
                    <a:pt x="10341" y="12409"/>
                    <a:pt x="10508" y="12476"/>
                    <a:pt x="10641" y="12343"/>
                  </a:cubicBezTo>
                  <a:lnTo>
                    <a:pt x="10841" y="12343"/>
                  </a:lnTo>
                  <a:cubicBezTo>
                    <a:pt x="10942" y="12243"/>
                    <a:pt x="11042" y="12209"/>
                    <a:pt x="11142" y="12109"/>
                  </a:cubicBezTo>
                  <a:cubicBezTo>
                    <a:pt x="11208" y="12043"/>
                    <a:pt x="11342" y="12009"/>
                    <a:pt x="11475" y="12009"/>
                  </a:cubicBezTo>
                  <a:cubicBezTo>
                    <a:pt x="11542" y="12009"/>
                    <a:pt x="11642" y="11976"/>
                    <a:pt x="11675" y="11909"/>
                  </a:cubicBezTo>
                  <a:cubicBezTo>
                    <a:pt x="11775" y="11842"/>
                    <a:pt x="11876" y="11842"/>
                    <a:pt x="11876" y="11709"/>
                  </a:cubicBezTo>
                  <a:cubicBezTo>
                    <a:pt x="11042" y="11075"/>
                    <a:pt x="10041" y="11075"/>
                    <a:pt x="9140" y="10742"/>
                  </a:cubicBezTo>
                  <a:cubicBezTo>
                    <a:pt x="8240" y="10408"/>
                    <a:pt x="7372" y="10108"/>
                    <a:pt x="6572" y="9574"/>
                  </a:cubicBezTo>
                  <a:cubicBezTo>
                    <a:pt x="6372" y="9441"/>
                    <a:pt x="6205" y="9241"/>
                    <a:pt x="5971" y="9241"/>
                  </a:cubicBezTo>
                  <a:cubicBezTo>
                    <a:pt x="5927" y="9244"/>
                    <a:pt x="5884" y="9245"/>
                    <a:pt x="5842" y="9245"/>
                  </a:cubicBezTo>
                  <a:cubicBezTo>
                    <a:pt x="5448" y="9245"/>
                    <a:pt x="5185" y="9096"/>
                    <a:pt x="5004" y="8673"/>
                  </a:cubicBezTo>
                  <a:cubicBezTo>
                    <a:pt x="4919" y="8481"/>
                    <a:pt x="4806" y="8422"/>
                    <a:pt x="4680" y="8422"/>
                  </a:cubicBezTo>
                  <a:cubicBezTo>
                    <a:pt x="4481" y="8422"/>
                    <a:pt x="4248" y="8570"/>
                    <a:pt x="4040" y="8570"/>
                  </a:cubicBezTo>
                  <a:cubicBezTo>
                    <a:pt x="3968" y="8570"/>
                    <a:pt x="3900" y="8553"/>
                    <a:pt x="3836" y="8507"/>
                  </a:cubicBezTo>
                  <a:cubicBezTo>
                    <a:pt x="3803" y="8473"/>
                    <a:pt x="3736" y="8473"/>
                    <a:pt x="3736" y="8407"/>
                  </a:cubicBezTo>
                  <a:cubicBezTo>
                    <a:pt x="3403" y="7940"/>
                    <a:pt x="2869" y="7873"/>
                    <a:pt x="2402" y="7573"/>
                  </a:cubicBezTo>
                  <a:cubicBezTo>
                    <a:pt x="1935" y="7239"/>
                    <a:pt x="1268" y="7006"/>
                    <a:pt x="1201" y="6272"/>
                  </a:cubicBezTo>
                  <a:cubicBezTo>
                    <a:pt x="1168" y="5504"/>
                    <a:pt x="901" y="4804"/>
                    <a:pt x="968" y="4037"/>
                  </a:cubicBezTo>
                  <a:cubicBezTo>
                    <a:pt x="968" y="3036"/>
                    <a:pt x="801" y="2069"/>
                    <a:pt x="601" y="1101"/>
                  </a:cubicBezTo>
                  <a:cubicBezTo>
                    <a:pt x="501" y="734"/>
                    <a:pt x="701" y="267"/>
                    <a:pt x="301" y="1"/>
                  </a:cubicBezTo>
                  <a:close/>
                </a:path>
              </a:pathLst>
            </a:custGeom>
            <a:solidFill>
              <a:srgbClr val="FFE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446"/>
            <p:cNvSpPr/>
            <p:nvPr/>
          </p:nvSpPr>
          <p:spPr>
            <a:xfrm>
              <a:off x="3231210" y="2480699"/>
              <a:ext cx="211053" cy="277268"/>
            </a:xfrm>
            <a:custGeom>
              <a:avLst/>
              <a:gdLst/>
              <a:ahLst/>
              <a:cxnLst/>
              <a:rect l="l" t="t" r="r" b="b"/>
              <a:pathLst>
                <a:path w="10375" h="13630" extrusionOk="0">
                  <a:moveTo>
                    <a:pt x="7793" y="0"/>
                  </a:moveTo>
                  <a:cubicBezTo>
                    <a:pt x="7766" y="0"/>
                    <a:pt x="7736" y="17"/>
                    <a:pt x="7706" y="47"/>
                  </a:cubicBezTo>
                  <a:cubicBezTo>
                    <a:pt x="7339" y="80"/>
                    <a:pt x="6905" y="180"/>
                    <a:pt x="6905" y="680"/>
                  </a:cubicBezTo>
                  <a:cubicBezTo>
                    <a:pt x="6905" y="1081"/>
                    <a:pt x="7272" y="1247"/>
                    <a:pt x="7606" y="1347"/>
                  </a:cubicBezTo>
                  <a:cubicBezTo>
                    <a:pt x="7839" y="1414"/>
                    <a:pt x="7973" y="1481"/>
                    <a:pt x="8206" y="1548"/>
                  </a:cubicBezTo>
                  <a:cubicBezTo>
                    <a:pt x="8773" y="1814"/>
                    <a:pt x="9007" y="2148"/>
                    <a:pt x="8873" y="2748"/>
                  </a:cubicBezTo>
                  <a:cubicBezTo>
                    <a:pt x="8740" y="3416"/>
                    <a:pt x="8440" y="4016"/>
                    <a:pt x="7939" y="4483"/>
                  </a:cubicBezTo>
                  <a:cubicBezTo>
                    <a:pt x="7439" y="4917"/>
                    <a:pt x="6905" y="5384"/>
                    <a:pt x="6405" y="5851"/>
                  </a:cubicBezTo>
                  <a:cubicBezTo>
                    <a:pt x="4737" y="7352"/>
                    <a:pt x="3036" y="8753"/>
                    <a:pt x="667" y="9020"/>
                  </a:cubicBezTo>
                  <a:cubicBezTo>
                    <a:pt x="267" y="9053"/>
                    <a:pt x="0" y="9320"/>
                    <a:pt x="67" y="9720"/>
                  </a:cubicBezTo>
                  <a:cubicBezTo>
                    <a:pt x="167" y="10187"/>
                    <a:pt x="501" y="10221"/>
                    <a:pt x="867" y="10221"/>
                  </a:cubicBezTo>
                  <a:cubicBezTo>
                    <a:pt x="1148" y="10195"/>
                    <a:pt x="1429" y="10033"/>
                    <a:pt x="1800" y="10033"/>
                  </a:cubicBezTo>
                  <a:cubicBezTo>
                    <a:pt x="1913" y="10033"/>
                    <a:pt x="2035" y="10048"/>
                    <a:pt x="2168" y="10087"/>
                  </a:cubicBezTo>
                  <a:cubicBezTo>
                    <a:pt x="1835" y="10487"/>
                    <a:pt x="1568" y="10788"/>
                    <a:pt x="1268" y="11121"/>
                  </a:cubicBezTo>
                  <a:cubicBezTo>
                    <a:pt x="1001" y="11488"/>
                    <a:pt x="734" y="11755"/>
                    <a:pt x="501" y="12089"/>
                  </a:cubicBezTo>
                  <a:cubicBezTo>
                    <a:pt x="267" y="12422"/>
                    <a:pt x="267" y="12756"/>
                    <a:pt x="567" y="13023"/>
                  </a:cubicBezTo>
                  <a:cubicBezTo>
                    <a:pt x="682" y="13111"/>
                    <a:pt x="810" y="13157"/>
                    <a:pt x="941" y="13157"/>
                  </a:cubicBezTo>
                  <a:cubicBezTo>
                    <a:pt x="1153" y="13157"/>
                    <a:pt x="1369" y="13037"/>
                    <a:pt x="1535" y="12789"/>
                  </a:cubicBezTo>
                  <a:cubicBezTo>
                    <a:pt x="1701" y="12556"/>
                    <a:pt x="1835" y="12255"/>
                    <a:pt x="2068" y="12089"/>
                  </a:cubicBezTo>
                  <a:cubicBezTo>
                    <a:pt x="2117" y="12083"/>
                    <a:pt x="2160" y="12081"/>
                    <a:pt x="2197" y="12081"/>
                  </a:cubicBezTo>
                  <a:cubicBezTo>
                    <a:pt x="2617" y="12081"/>
                    <a:pt x="2335" y="12405"/>
                    <a:pt x="2335" y="12589"/>
                  </a:cubicBezTo>
                  <a:cubicBezTo>
                    <a:pt x="2268" y="13023"/>
                    <a:pt x="2335" y="13389"/>
                    <a:pt x="2769" y="13490"/>
                  </a:cubicBezTo>
                  <a:cubicBezTo>
                    <a:pt x="2809" y="13495"/>
                    <a:pt x="2848" y="13498"/>
                    <a:pt x="2884" y="13498"/>
                  </a:cubicBezTo>
                  <a:cubicBezTo>
                    <a:pt x="3265" y="13498"/>
                    <a:pt x="3414" y="13191"/>
                    <a:pt x="3536" y="12856"/>
                  </a:cubicBezTo>
                  <a:cubicBezTo>
                    <a:pt x="3703" y="12189"/>
                    <a:pt x="3903" y="11555"/>
                    <a:pt x="4103" y="10888"/>
                  </a:cubicBezTo>
                  <a:cubicBezTo>
                    <a:pt x="4203" y="10821"/>
                    <a:pt x="4203" y="10689"/>
                    <a:pt x="4236" y="10556"/>
                  </a:cubicBezTo>
                  <a:lnTo>
                    <a:pt x="4236" y="10556"/>
                  </a:lnTo>
                  <a:cubicBezTo>
                    <a:pt x="4203" y="10689"/>
                    <a:pt x="4204" y="10821"/>
                    <a:pt x="4337" y="10888"/>
                  </a:cubicBezTo>
                  <a:cubicBezTo>
                    <a:pt x="4570" y="11588"/>
                    <a:pt x="4537" y="12355"/>
                    <a:pt x="4704" y="13056"/>
                  </a:cubicBezTo>
                  <a:cubicBezTo>
                    <a:pt x="4799" y="13463"/>
                    <a:pt x="4912" y="13629"/>
                    <a:pt x="5227" y="13629"/>
                  </a:cubicBezTo>
                  <a:cubicBezTo>
                    <a:pt x="5351" y="13629"/>
                    <a:pt x="5506" y="13603"/>
                    <a:pt x="5704" y="13556"/>
                  </a:cubicBezTo>
                  <a:cubicBezTo>
                    <a:pt x="5871" y="13423"/>
                    <a:pt x="5838" y="13223"/>
                    <a:pt x="5904" y="13089"/>
                  </a:cubicBezTo>
                  <a:lnTo>
                    <a:pt x="5904" y="12722"/>
                  </a:lnTo>
                  <a:cubicBezTo>
                    <a:pt x="6071" y="11755"/>
                    <a:pt x="5904" y="10821"/>
                    <a:pt x="5638" y="9720"/>
                  </a:cubicBezTo>
                  <a:cubicBezTo>
                    <a:pt x="5271" y="8719"/>
                    <a:pt x="5571" y="8186"/>
                    <a:pt x="6371" y="7552"/>
                  </a:cubicBezTo>
                  <a:cubicBezTo>
                    <a:pt x="7639" y="6551"/>
                    <a:pt x="8973" y="5651"/>
                    <a:pt x="9774" y="4183"/>
                  </a:cubicBezTo>
                  <a:cubicBezTo>
                    <a:pt x="9874" y="3983"/>
                    <a:pt x="9807" y="3749"/>
                    <a:pt x="9907" y="3582"/>
                  </a:cubicBezTo>
                  <a:lnTo>
                    <a:pt x="9907" y="3649"/>
                  </a:lnTo>
                  <a:cubicBezTo>
                    <a:pt x="10241" y="3416"/>
                    <a:pt x="9941" y="3049"/>
                    <a:pt x="10141" y="2815"/>
                  </a:cubicBezTo>
                  <a:lnTo>
                    <a:pt x="10141" y="2815"/>
                  </a:lnTo>
                  <a:lnTo>
                    <a:pt x="10141" y="2849"/>
                  </a:lnTo>
                  <a:cubicBezTo>
                    <a:pt x="10374" y="2515"/>
                    <a:pt x="10374" y="2181"/>
                    <a:pt x="10141" y="1848"/>
                  </a:cubicBezTo>
                  <a:lnTo>
                    <a:pt x="10141" y="1881"/>
                  </a:lnTo>
                  <a:cubicBezTo>
                    <a:pt x="10041" y="1714"/>
                    <a:pt x="10207" y="1381"/>
                    <a:pt x="9941" y="1247"/>
                  </a:cubicBezTo>
                  <a:lnTo>
                    <a:pt x="9941" y="1314"/>
                  </a:lnTo>
                  <a:cubicBezTo>
                    <a:pt x="9941" y="1181"/>
                    <a:pt x="9874" y="1147"/>
                    <a:pt x="9774" y="1047"/>
                  </a:cubicBezTo>
                  <a:cubicBezTo>
                    <a:pt x="9707" y="981"/>
                    <a:pt x="9607" y="914"/>
                    <a:pt x="9574" y="847"/>
                  </a:cubicBezTo>
                  <a:cubicBezTo>
                    <a:pt x="9507" y="814"/>
                    <a:pt x="9440" y="747"/>
                    <a:pt x="9374" y="680"/>
                  </a:cubicBezTo>
                  <a:cubicBezTo>
                    <a:pt x="9240" y="547"/>
                    <a:pt x="9040" y="580"/>
                    <a:pt x="8940" y="480"/>
                  </a:cubicBezTo>
                  <a:cubicBezTo>
                    <a:pt x="8806" y="380"/>
                    <a:pt x="8640" y="380"/>
                    <a:pt x="8473" y="313"/>
                  </a:cubicBezTo>
                  <a:cubicBezTo>
                    <a:pt x="8455" y="322"/>
                    <a:pt x="8440" y="327"/>
                    <a:pt x="8425" y="327"/>
                  </a:cubicBezTo>
                  <a:cubicBezTo>
                    <a:pt x="8386" y="327"/>
                    <a:pt x="8355" y="296"/>
                    <a:pt x="8306" y="247"/>
                  </a:cubicBezTo>
                  <a:cubicBezTo>
                    <a:pt x="8139" y="147"/>
                    <a:pt x="7973" y="180"/>
                    <a:pt x="7872" y="80"/>
                  </a:cubicBezTo>
                  <a:cubicBezTo>
                    <a:pt x="7854" y="25"/>
                    <a:pt x="7826" y="0"/>
                    <a:pt x="77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446"/>
            <p:cNvSpPr/>
            <p:nvPr/>
          </p:nvSpPr>
          <p:spPr>
            <a:xfrm>
              <a:off x="953257" y="1708070"/>
              <a:ext cx="147259" cy="155417"/>
            </a:xfrm>
            <a:custGeom>
              <a:avLst/>
              <a:gdLst/>
              <a:ahLst/>
              <a:cxnLst/>
              <a:rect l="l" t="t" r="r" b="b"/>
              <a:pathLst>
                <a:path w="7239" h="7640" extrusionOk="0">
                  <a:moveTo>
                    <a:pt x="667" y="0"/>
                  </a:moveTo>
                  <a:cubicBezTo>
                    <a:pt x="601" y="0"/>
                    <a:pt x="501" y="34"/>
                    <a:pt x="434" y="134"/>
                  </a:cubicBezTo>
                  <a:cubicBezTo>
                    <a:pt x="134" y="534"/>
                    <a:pt x="167" y="1034"/>
                    <a:pt x="0" y="1468"/>
                  </a:cubicBezTo>
                  <a:cubicBezTo>
                    <a:pt x="0" y="1535"/>
                    <a:pt x="0" y="1635"/>
                    <a:pt x="67" y="1702"/>
                  </a:cubicBezTo>
                  <a:cubicBezTo>
                    <a:pt x="134" y="1802"/>
                    <a:pt x="167" y="1835"/>
                    <a:pt x="234" y="1935"/>
                  </a:cubicBezTo>
                  <a:cubicBezTo>
                    <a:pt x="234" y="2002"/>
                    <a:pt x="300" y="2102"/>
                    <a:pt x="334" y="2135"/>
                  </a:cubicBezTo>
                  <a:cubicBezTo>
                    <a:pt x="634" y="2636"/>
                    <a:pt x="1068" y="2936"/>
                    <a:pt x="1401" y="3369"/>
                  </a:cubicBezTo>
                  <a:cubicBezTo>
                    <a:pt x="1435" y="3469"/>
                    <a:pt x="1501" y="3536"/>
                    <a:pt x="1601" y="3603"/>
                  </a:cubicBezTo>
                  <a:cubicBezTo>
                    <a:pt x="1635" y="3670"/>
                    <a:pt x="1735" y="3703"/>
                    <a:pt x="1802" y="3803"/>
                  </a:cubicBezTo>
                  <a:lnTo>
                    <a:pt x="2002" y="4003"/>
                  </a:lnTo>
                  <a:lnTo>
                    <a:pt x="2235" y="4203"/>
                  </a:lnTo>
                  <a:cubicBezTo>
                    <a:pt x="2302" y="4303"/>
                    <a:pt x="2402" y="4337"/>
                    <a:pt x="2435" y="4437"/>
                  </a:cubicBezTo>
                  <a:cubicBezTo>
                    <a:pt x="2502" y="4504"/>
                    <a:pt x="2602" y="4537"/>
                    <a:pt x="2635" y="4637"/>
                  </a:cubicBezTo>
                  <a:cubicBezTo>
                    <a:pt x="2736" y="4704"/>
                    <a:pt x="2769" y="4804"/>
                    <a:pt x="2836" y="4837"/>
                  </a:cubicBezTo>
                  <a:lnTo>
                    <a:pt x="3069" y="5037"/>
                  </a:lnTo>
                  <a:cubicBezTo>
                    <a:pt x="3102" y="5104"/>
                    <a:pt x="3169" y="5171"/>
                    <a:pt x="3236" y="5271"/>
                  </a:cubicBezTo>
                  <a:cubicBezTo>
                    <a:pt x="3303" y="5337"/>
                    <a:pt x="3403" y="5371"/>
                    <a:pt x="3436" y="5471"/>
                  </a:cubicBezTo>
                  <a:lnTo>
                    <a:pt x="3636" y="5671"/>
                  </a:lnTo>
                  <a:lnTo>
                    <a:pt x="3836" y="5871"/>
                  </a:lnTo>
                  <a:lnTo>
                    <a:pt x="4070" y="6105"/>
                  </a:lnTo>
                  <a:cubicBezTo>
                    <a:pt x="4137" y="6171"/>
                    <a:pt x="4170" y="6271"/>
                    <a:pt x="4270" y="6305"/>
                  </a:cubicBezTo>
                  <a:cubicBezTo>
                    <a:pt x="4303" y="6372"/>
                    <a:pt x="4403" y="6472"/>
                    <a:pt x="4470" y="6505"/>
                  </a:cubicBezTo>
                  <a:cubicBezTo>
                    <a:pt x="4503" y="6605"/>
                    <a:pt x="4604" y="6672"/>
                    <a:pt x="4670" y="6705"/>
                  </a:cubicBezTo>
                  <a:cubicBezTo>
                    <a:pt x="4737" y="6805"/>
                    <a:pt x="4804" y="6872"/>
                    <a:pt x="4904" y="6939"/>
                  </a:cubicBezTo>
                  <a:cubicBezTo>
                    <a:pt x="4937" y="7005"/>
                    <a:pt x="5004" y="7105"/>
                    <a:pt x="5104" y="7139"/>
                  </a:cubicBezTo>
                  <a:cubicBezTo>
                    <a:pt x="5137" y="7205"/>
                    <a:pt x="5237" y="7306"/>
                    <a:pt x="5304" y="7339"/>
                  </a:cubicBezTo>
                  <a:cubicBezTo>
                    <a:pt x="5404" y="7472"/>
                    <a:pt x="5437" y="7639"/>
                    <a:pt x="5604" y="7639"/>
                  </a:cubicBezTo>
                  <a:cubicBezTo>
                    <a:pt x="6338" y="7306"/>
                    <a:pt x="6905" y="6772"/>
                    <a:pt x="7239" y="6005"/>
                  </a:cubicBezTo>
                  <a:cubicBezTo>
                    <a:pt x="7239" y="5838"/>
                    <a:pt x="7072" y="5804"/>
                    <a:pt x="6939" y="5704"/>
                  </a:cubicBezTo>
                  <a:cubicBezTo>
                    <a:pt x="6905" y="5638"/>
                    <a:pt x="6805" y="5604"/>
                    <a:pt x="6738" y="5504"/>
                  </a:cubicBezTo>
                  <a:cubicBezTo>
                    <a:pt x="6672" y="5438"/>
                    <a:pt x="6605" y="5371"/>
                    <a:pt x="6505" y="5304"/>
                  </a:cubicBezTo>
                  <a:cubicBezTo>
                    <a:pt x="6472" y="5204"/>
                    <a:pt x="6405" y="5137"/>
                    <a:pt x="6305" y="5104"/>
                  </a:cubicBezTo>
                  <a:cubicBezTo>
                    <a:pt x="6271" y="5004"/>
                    <a:pt x="6171" y="4937"/>
                    <a:pt x="6105" y="4870"/>
                  </a:cubicBezTo>
                  <a:cubicBezTo>
                    <a:pt x="6071" y="4804"/>
                    <a:pt x="5971" y="4704"/>
                    <a:pt x="5904" y="4670"/>
                  </a:cubicBezTo>
                  <a:cubicBezTo>
                    <a:pt x="5838" y="4604"/>
                    <a:pt x="5771" y="4504"/>
                    <a:pt x="5671" y="4470"/>
                  </a:cubicBezTo>
                  <a:cubicBezTo>
                    <a:pt x="5638" y="4370"/>
                    <a:pt x="5571" y="4303"/>
                    <a:pt x="5471" y="4270"/>
                  </a:cubicBezTo>
                  <a:cubicBezTo>
                    <a:pt x="5437" y="4170"/>
                    <a:pt x="5337" y="4103"/>
                    <a:pt x="5271" y="4037"/>
                  </a:cubicBezTo>
                  <a:cubicBezTo>
                    <a:pt x="5237" y="3970"/>
                    <a:pt x="5137" y="3870"/>
                    <a:pt x="5071" y="3836"/>
                  </a:cubicBezTo>
                  <a:cubicBezTo>
                    <a:pt x="5004" y="3770"/>
                    <a:pt x="4937" y="3670"/>
                    <a:pt x="4837" y="3636"/>
                  </a:cubicBezTo>
                  <a:cubicBezTo>
                    <a:pt x="4804" y="3536"/>
                    <a:pt x="4737" y="3469"/>
                    <a:pt x="4637" y="3436"/>
                  </a:cubicBezTo>
                  <a:cubicBezTo>
                    <a:pt x="4503" y="3303"/>
                    <a:pt x="4337" y="3169"/>
                    <a:pt x="4237" y="3002"/>
                  </a:cubicBezTo>
                  <a:cubicBezTo>
                    <a:pt x="4170" y="2936"/>
                    <a:pt x="4103" y="2836"/>
                    <a:pt x="4003" y="2802"/>
                  </a:cubicBezTo>
                  <a:cubicBezTo>
                    <a:pt x="3970" y="2702"/>
                    <a:pt x="3903" y="2636"/>
                    <a:pt x="3803" y="2602"/>
                  </a:cubicBezTo>
                  <a:lnTo>
                    <a:pt x="3603" y="2369"/>
                  </a:lnTo>
                  <a:cubicBezTo>
                    <a:pt x="3503" y="2302"/>
                    <a:pt x="3436" y="2269"/>
                    <a:pt x="3403" y="2169"/>
                  </a:cubicBezTo>
                  <a:cubicBezTo>
                    <a:pt x="3303" y="2135"/>
                    <a:pt x="3269" y="2102"/>
                    <a:pt x="3236" y="2002"/>
                  </a:cubicBezTo>
                  <a:cubicBezTo>
                    <a:pt x="3169" y="1968"/>
                    <a:pt x="3136" y="1902"/>
                    <a:pt x="3136" y="1868"/>
                  </a:cubicBezTo>
                  <a:cubicBezTo>
                    <a:pt x="3136" y="1768"/>
                    <a:pt x="3069" y="1668"/>
                    <a:pt x="3036" y="1535"/>
                  </a:cubicBezTo>
                  <a:cubicBezTo>
                    <a:pt x="3002" y="1468"/>
                    <a:pt x="2936" y="1368"/>
                    <a:pt x="2836" y="1335"/>
                  </a:cubicBezTo>
                  <a:cubicBezTo>
                    <a:pt x="2802" y="1268"/>
                    <a:pt x="2702" y="1168"/>
                    <a:pt x="2635" y="1134"/>
                  </a:cubicBezTo>
                  <a:cubicBezTo>
                    <a:pt x="2602" y="1034"/>
                    <a:pt x="2502" y="968"/>
                    <a:pt x="2435" y="934"/>
                  </a:cubicBezTo>
                  <a:cubicBezTo>
                    <a:pt x="2369" y="834"/>
                    <a:pt x="2302" y="801"/>
                    <a:pt x="2202" y="701"/>
                  </a:cubicBezTo>
                  <a:lnTo>
                    <a:pt x="2002" y="501"/>
                  </a:lnTo>
                  <a:lnTo>
                    <a:pt x="1768" y="367"/>
                  </a:lnTo>
                  <a:cubicBezTo>
                    <a:pt x="1698" y="387"/>
                    <a:pt x="1633" y="396"/>
                    <a:pt x="1573" y="396"/>
                  </a:cubicBezTo>
                  <a:cubicBezTo>
                    <a:pt x="1227" y="396"/>
                    <a:pt x="1008" y="114"/>
                    <a:pt x="667" y="0"/>
                  </a:cubicBezTo>
                  <a:close/>
                </a:path>
              </a:pathLst>
            </a:custGeom>
            <a:solidFill>
              <a:srgbClr val="ADD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446"/>
            <p:cNvSpPr/>
            <p:nvPr/>
          </p:nvSpPr>
          <p:spPr>
            <a:xfrm>
              <a:off x="1021100" y="1670396"/>
              <a:ext cx="138451" cy="142865"/>
            </a:xfrm>
            <a:custGeom>
              <a:avLst/>
              <a:gdLst/>
              <a:ahLst/>
              <a:cxnLst/>
              <a:rect l="l" t="t" r="r" b="b"/>
              <a:pathLst>
                <a:path w="6806" h="7023" extrusionOk="0">
                  <a:moveTo>
                    <a:pt x="581" y="0"/>
                  </a:moveTo>
                  <a:cubicBezTo>
                    <a:pt x="299" y="0"/>
                    <a:pt x="0" y="340"/>
                    <a:pt x="101" y="718"/>
                  </a:cubicBezTo>
                  <a:cubicBezTo>
                    <a:pt x="201" y="1152"/>
                    <a:pt x="101" y="1552"/>
                    <a:pt x="201" y="1952"/>
                  </a:cubicBezTo>
                  <a:cubicBezTo>
                    <a:pt x="268" y="2019"/>
                    <a:pt x="301" y="2119"/>
                    <a:pt x="368" y="2186"/>
                  </a:cubicBezTo>
                  <a:cubicBezTo>
                    <a:pt x="435" y="2286"/>
                    <a:pt x="501" y="2319"/>
                    <a:pt x="601" y="2386"/>
                  </a:cubicBezTo>
                  <a:lnTo>
                    <a:pt x="802" y="2620"/>
                  </a:lnTo>
                  <a:cubicBezTo>
                    <a:pt x="935" y="2686"/>
                    <a:pt x="868" y="2886"/>
                    <a:pt x="1035" y="2986"/>
                  </a:cubicBezTo>
                  <a:cubicBezTo>
                    <a:pt x="1168" y="3120"/>
                    <a:pt x="1335" y="3220"/>
                    <a:pt x="1469" y="3387"/>
                  </a:cubicBezTo>
                  <a:cubicBezTo>
                    <a:pt x="1502" y="3487"/>
                    <a:pt x="1602" y="3554"/>
                    <a:pt x="1669" y="3620"/>
                  </a:cubicBezTo>
                  <a:cubicBezTo>
                    <a:pt x="1702" y="3687"/>
                    <a:pt x="1802" y="3720"/>
                    <a:pt x="1869" y="3820"/>
                  </a:cubicBezTo>
                  <a:cubicBezTo>
                    <a:pt x="1936" y="3887"/>
                    <a:pt x="2002" y="3954"/>
                    <a:pt x="2102" y="4021"/>
                  </a:cubicBezTo>
                  <a:cubicBezTo>
                    <a:pt x="2136" y="4121"/>
                    <a:pt x="2203" y="4154"/>
                    <a:pt x="2303" y="4221"/>
                  </a:cubicBezTo>
                  <a:cubicBezTo>
                    <a:pt x="2536" y="4721"/>
                    <a:pt x="3003" y="5055"/>
                    <a:pt x="3337" y="5488"/>
                  </a:cubicBezTo>
                  <a:cubicBezTo>
                    <a:pt x="3370" y="5555"/>
                    <a:pt x="3470" y="5655"/>
                    <a:pt x="3537" y="5688"/>
                  </a:cubicBezTo>
                  <a:cubicBezTo>
                    <a:pt x="3604" y="5788"/>
                    <a:pt x="3670" y="5855"/>
                    <a:pt x="3770" y="5889"/>
                  </a:cubicBezTo>
                  <a:cubicBezTo>
                    <a:pt x="3804" y="5989"/>
                    <a:pt x="3870" y="6055"/>
                    <a:pt x="3970" y="6122"/>
                  </a:cubicBezTo>
                  <a:cubicBezTo>
                    <a:pt x="4004" y="6189"/>
                    <a:pt x="4104" y="6289"/>
                    <a:pt x="4171" y="6322"/>
                  </a:cubicBezTo>
                  <a:cubicBezTo>
                    <a:pt x="4204" y="6389"/>
                    <a:pt x="4304" y="6489"/>
                    <a:pt x="4371" y="6522"/>
                  </a:cubicBezTo>
                  <a:cubicBezTo>
                    <a:pt x="4437" y="6622"/>
                    <a:pt x="4504" y="6656"/>
                    <a:pt x="4538" y="6722"/>
                  </a:cubicBezTo>
                  <a:cubicBezTo>
                    <a:pt x="4538" y="6823"/>
                    <a:pt x="4504" y="6889"/>
                    <a:pt x="4504" y="6989"/>
                  </a:cubicBezTo>
                  <a:cubicBezTo>
                    <a:pt x="4571" y="6989"/>
                    <a:pt x="4604" y="7023"/>
                    <a:pt x="4504" y="7023"/>
                  </a:cubicBezTo>
                  <a:cubicBezTo>
                    <a:pt x="4638" y="7023"/>
                    <a:pt x="4738" y="6989"/>
                    <a:pt x="4804" y="6956"/>
                  </a:cubicBezTo>
                  <a:cubicBezTo>
                    <a:pt x="5438" y="6255"/>
                    <a:pt x="6139" y="5788"/>
                    <a:pt x="6772" y="5155"/>
                  </a:cubicBezTo>
                  <a:cubicBezTo>
                    <a:pt x="6806" y="5055"/>
                    <a:pt x="6806" y="4988"/>
                    <a:pt x="6806" y="4888"/>
                  </a:cubicBezTo>
                  <a:cubicBezTo>
                    <a:pt x="6672" y="4721"/>
                    <a:pt x="6439" y="4821"/>
                    <a:pt x="6305" y="4688"/>
                  </a:cubicBezTo>
                  <a:cubicBezTo>
                    <a:pt x="6272" y="4621"/>
                    <a:pt x="6172" y="4521"/>
                    <a:pt x="6105" y="4488"/>
                  </a:cubicBezTo>
                  <a:cubicBezTo>
                    <a:pt x="6072" y="4387"/>
                    <a:pt x="5972" y="4321"/>
                    <a:pt x="5905" y="4287"/>
                  </a:cubicBezTo>
                  <a:cubicBezTo>
                    <a:pt x="5838" y="4187"/>
                    <a:pt x="5772" y="4121"/>
                    <a:pt x="5672" y="4054"/>
                  </a:cubicBezTo>
                  <a:cubicBezTo>
                    <a:pt x="5638" y="3987"/>
                    <a:pt x="5572" y="3887"/>
                    <a:pt x="5472" y="3854"/>
                  </a:cubicBezTo>
                  <a:cubicBezTo>
                    <a:pt x="5438" y="3787"/>
                    <a:pt x="5338" y="3687"/>
                    <a:pt x="5271" y="3654"/>
                  </a:cubicBezTo>
                  <a:cubicBezTo>
                    <a:pt x="5238" y="3554"/>
                    <a:pt x="5138" y="3487"/>
                    <a:pt x="5071" y="3453"/>
                  </a:cubicBezTo>
                  <a:cubicBezTo>
                    <a:pt x="5005" y="3353"/>
                    <a:pt x="4938" y="3287"/>
                    <a:pt x="4838" y="3220"/>
                  </a:cubicBezTo>
                  <a:cubicBezTo>
                    <a:pt x="4804" y="3153"/>
                    <a:pt x="4738" y="3053"/>
                    <a:pt x="4638" y="3020"/>
                  </a:cubicBezTo>
                  <a:cubicBezTo>
                    <a:pt x="4604" y="2953"/>
                    <a:pt x="4504" y="2853"/>
                    <a:pt x="4437" y="2820"/>
                  </a:cubicBezTo>
                  <a:cubicBezTo>
                    <a:pt x="4404" y="2720"/>
                    <a:pt x="4304" y="2653"/>
                    <a:pt x="4237" y="2620"/>
                  </a:cubicBezTo>
                  <a:cubicBezTo>
                    <a:pt x="4171" y="2519"/>
                    <a:pt x="4104" y="2453"/>
                    <a:pt x="4004" y="2386"/>
                  </a:cubicBezTo>
                  <a:cubicBezTo>
                    <a:pt x="3970" y="2319"/>
                    <a:pt x="3904" y="2219"/>
                    <a:pt x="3804" y="2186"/>
                  </a:cubicBezTo>
                  <a:cubicBezTo>
                    <a:pt x="3770" y="2086"/>
                    <a:pt x="3670" y="2052"/>
                    <a:pt x="3604" y="2019"/>
                  </a:cubicBezTo>
                  <a:cubicBezTo>
                    <a:pt x="3403" y="1952"/>
                    <a:pt x="3203" y="1719"/>
                    <a:pt x="2970" y="1719"/>
                  </a:cubicBezTo>
                  <a:cubicBezTo>
                    <a:pt x="2923" y="1724"/>
                    <a:pt x="2880" y="1726"/>
                    <a:pt x="2840" y="1726"/>
                  </a:cubicBezTo>
                  <a:cubicBezTo>
                    <a:pt x="2350" y="1726"/>
                    <a:pt x="2438" y="1356"/>
                    <a:pt x="2469" y="985"/>
                  </a:cubicBezTo>
                  <a:cubicBezTo>
                    <a:pt x="2436" y="885"/>
                    <a:pt x="2336" y="818"/>
                    <a:pt x="2269" y="785"/>
                  </a:cubicBezTo>
                  <a:cubicBezTo>
                    <a:pt x="1836" y="485"/>
                    <a:pt x="1269" y="518"/>
                    <a:pt x="835" y="118"/>
                  </a:cubicBezTo>
                  <a:cubicBezTo>
                    <a:pt x="761" y="36"/>
                    <a:pt x="672" y="0"/>
                    <a:pt x="581" y="0"/>
                  </a:cubicBezTo>
                  <a:close/>
                </a:path>
              </a:pathLst>
            </a:custGeom>
            <a:solidFill>
              <a:srgbClr val="A5D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446"/>
            <p:cNvSpPr/>
            <p:nvPr/>
          </p:nvSpPr>
          <p:spPr>
            <a:xfrm>
              <a:off x="2064060" y="2451507"/>
              <a:ext cx="147951" cy="42353"/>
            </a:xfrm>
            <a:custGeom>
              <a:avLst/>
              <a:gdLst/>
              <a:ahLst/>
              <a:cxnLst/>
              <a:rect l="l" t="t" r="r" b="b"/>
              <a:pathLst>
                <a:path w="7273" h="2082" extrusionOk="0">
                  <a:moveTo>
                    <a:pt x="5383" y="1"/>
                  </a:moveTo>
                  <a:cubicBezTo>
                    <a:pt x="5162" y="1"/>
                    <a:pt x="4942" y="35"/>
                    <a:pt x="4738" y="114"/>
                  </a:cubicBezTo>
                  <a:cubicBezTo>
                    <a:pt x="4632" y="156"/>
                    <a:pt x="4513" y="198"/>
                    <a:pt x="4398" y="198"/>
                  </a:cubicBezTo>
                  <a:cubicBezTo>
                    <a:pt x="4331" y="198"/>
                    <a:pt x="4265" y="184"/>
                    <a:pt x="4204" y="147"/>
                  </a:cubicBezTo>
                  <a:cubicBezTo>
                    <a:pt x="4043" y="212"/>
                    <a:pt x="3879" y="228"/>
                    <a:pt x="3714" y="228"/>
                  </a:cubicBezTo>
                  <a:cubicBezTo>
                    <a:pt x="3547" y="228"/>
                    <a:pt x="3380" y="211"/>
                    <a:pt x="3213" y="211"/>
                  </a:cubicBezTo>
                  <a:cubicBezTo>
                    <a:pt x="3029" y="211"/>
                    <a:pt x="2847" y="231"/>
                    <a:pt x="2669" y="314"/>
                  </a:cubicBezTo>
                  <a:cubicBezTo>
                    <a:pt x="2633" y="369"/>
                    <a:pt x="2606" y="394"/>
                    <a:pt x="2578" y="394"/>
                  </a:cubicBezTo>
                  <a:cubicBezTo>
                    <a:pt x="2556" y="394"/>
                    <a:pt x="2533" y="377"/>
                    <a:pt x="2503" y="347"/>
                  </a:cubicBezTo>
                  <a:cubicBezTo>
                    <a:pt x="2395" y="423"/>
                    <a:pt x="2277" y="443"/>
                    <a:pt x="2155" y="443"/>
                  </a:cubicBezTo>
                  <a:cubicBezTo>
                    <a:pt x="2021" y="443"/>
                    <a:pt x="1883" y="419"/>
                    <a:pt x="1750" y="419"/>
                  </a:cubicBezTo>
                  <a:cubicBezTo>
                    <a:pt x="1628" y="419"/>
                    <a:pt x="1510" y="439"/>
                    <a:pt x="1402" y="514"/>
                  </a:cubicBezTo>
                  <a:cubicBezTo>
                    <a:pt x="1381" y="578"/>
                    <a:pt x="1360" y="601"/>
                    <a:pt x="1321" y="601"/>
                  </a:cubicBezTo>
                  <a:cubicBezTo>
                    <a:pt x="1299" y="601"/>
                    <a:pt x="1272" y="593"/>
                    <a:pt x="1235" y="581"/>
                  </a:cubicBezTo>
                  <a:cubicBezTo>
                    <a:pt x="1187" y="605"/>
                    <a:pt x="1138" y="614"/>
                    <a:pt x="1089" y="614"/>
                  </a:cubicBezTo>
                  <a:cubicBezTo>
                    <a:pt x="971" y="614"/>
                    <a:pt x="851" y="565"/>
                    <a:pt x="722" y="565"/>
                  </a:cubicBezTo>
                  <a:cubicBezTo>
                    <a:pt x="683" y="565"/>
                    <a:pt x="642" y="569"/>
                    <a:pt x="601" y="581"/>
                  </a:cubicBezTo>
                  <a:cubicBezTo>
                    <a:pt x="435" y="614"/>
                    <a:pt x="268" y="681"/>
                    <a:pt x="201" y="814"/>
                  </a:cubicBezTo>
                  <a:cubicBezTo>
                    <a:pt x="1" y="1815"/>
                    <a:pt x="101" y="1982"/>
                    <a:pt x="1502" y="2082"/>
                  </a:cubicBezTo>
                  <a:cubicBezTo>
                    <a:pt x="2836" y="1815"/>
                    <a:pt x="4237" y="1915"/>
                    <a:pt x="5538" y="1415"/>
                  </a:cubicBezTo>
                  <a:cubicBezTo>
                    <a:pt x="5705" y="1415"/>
                    <a:pt x="5872" y="1348"/>
                    <a:pt x="6039" y="1348"/>
                  </a:cubicBezTo>
                  <a:cubicBezTo>
                    <a:pt x="6939" y="1315"/>
                    <a:pt x="7273" y="1148"/>
                    <a:pt x="7239" y="748"/>
                  </a:cubicBezTo>
                  <a:cubicBezTo>
                    <a:pt x="7173" y="14"/>
                    <a:pt x="6572" y="181"/>
                    <a:pt x="6105" y="114"/>
                  </a:cubicBezTo>
                  <a:cubicBezTo>
                    <a:pt x="5876" y="44"/>
                    <a:pt x="5629" y="1"/>
                    <a:pt x="53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446"/>
            <p:cNvSpPr/>
            <p:nvPr/>
          </p:nvSpPr>
          <p:spPr>
            <a:xfrm>
              <a:off x="2038957" y="2183739"/>
              <a:ext cx="49554" cy="133711"/>
            </a:xfrm>
            <a:custGeom>
              <a:avLst/>
              <a:gdLst/>
              <a:ahLst/>
              <a:cxnLst/>
              <a:rect l="l" t="t" r="r" b="b"/>
              <a:pathLst>
                <a:path w="2436" h="6573" extrusionOk="0">
                  <a:moveTo>
                    <a:pt x="1502" y="1"/>
                  </a:moveTo>
                  <a:cubicBezTo>
                    <a:pt x="1402" y="1"/>
                    <a:pt x="1268" y="134"/>
                    <a:pt x="1235" y="268"/>
                  </a:cubicBezTo>
                  <a:cubicBezTo>
                    <a:pt x="1168" y="401"/>
                    <a:pt x="1168" y="568"/>
                    <a:pt x="1168" y="668"/>
                  </a:cubicBezTo>
                  <a:cubicBezTo>
                    <a:pt x="1302" y="1502"/>
                    <a:pt x="835" y="2136"/>
                    <a:pt x="401" y="2736"/>
                  </a:cubicBezTo>
                  <a:cubicBezTo>
                    <a:pt x="1" y="4104"/>
                    <a:pt x="167" y="5338"/>
                    <a:pt x="935" y="6505"/>
                  </a:cubicBezTo>
                  <a:cubicBezTo>
                    <a:pt x="1001" y="6572"/>
                    <a:pt x="1135" y="6572"/>
                    <a:pt x="1235" y="6572"/>
                  </a:cubicBezTo>
                  <a:cubicBezTo>
                    <a:pt x="2269" y="6305"/>
                    <a:pt x="2302" y="5471"/>
                    <a:pt x="2302" y="4604"/>
                  </a:cubicBezTo>
                  <a:cubicBezTo>
                    <a:pt x="2269" y="4004"/>
                    <a:pt x="2436" y="3403"/>
                    <a:pt x="2169" y="2803"/>
                  </a:cubicBezTo>
                  <a:cubicBezTo>
                    <a:pt x="1935" y="2436"/>
                    <a:pt x="2236" y="1935"/>
                    <a:pt x="1969" y="1569"/>
                  </a:cubicBezTo>
                  <a:cubicBezTo>
                    <a:pt x="1935" y="1502"/>
                    <a:pt x="1935" y="1435"/>
                    <a:pt x="1969" y="1402"/>
                  </a:cubicBezTo>
                  <a:cubicBezTo>
                    <a:pt x="1802" y="1102"/>
                    <a:pt x="2002" y="768"/>
                    <a:pt x="1769" y="501"/>
                  </a:cubicBezTo>
                  <a:cubicBezTo>
                    <a:pt x="1635" y="334"/>
                    <a:pt x="1735" y="101"/>
                    <a:pt x="1502" y="1"/>
                  </a:cubicBezTo>
                  <a:close/>
                </a:path>
              </a:pathLst>
            </a:custGeom>
            <a:solidFill>
              <a:srgbClr val="4C8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446"/>
            <p:cNvSpPr/>
            <p:nvPr/>
          </p:nvSpPr>
          <p:spPr>
            <a:xfrm>
              <a:off x="2049148" y="2280366"/>
              <a:ext cx="42089" cy="190711"/>
            </a:xfrm>
            <a:custGeom>
              <a:avLst/>
              <a:gdLst/>
              <a:ahLst/>
              <a:cxnLst/>
              <a:rect l="l" t="t" r="r" b="b"/>
              <a:pathLst>
                <a:path w="2069" h="9375" extrusionOk="0">
                  <a:moveTo>
                    <a:pt x="1798" y="1"/>
                  </a:moveTo>
                  <a:cubicBezTo>
                    <a:pt x="1779" y="1"/>
                    <a:pt x="1759" y="9"/>
                    <a:pt x="1735" y="21"/>
                  </a:cubicBezTo>
                  <a:cubicBezTo>
                    <a:pt x="1468" y="655"/>
                    <a:pt x="1468" y="1422"/>
                    <a:pt x="667" y="1722"/>
                  </a:cubicBezTo>
                  <a:cubicBezTo>
                    <a:pt x="634" y="1822"/>
                    <a:pt x="500" y="1855"/>
                    <a:pt x="434" y="1922"/>
                  </a:cubicBezTo>
                  <a:cubicBezTo>
                    <a:pt x="67" y="2322"/>
                    <a:pt x="0" y="2723"/>
                    <a:pt x="400" y="3156"/>
                  </a:cubicBezTo>
                  <a:cubicBezTo>
                    <a:pt x="467" y="3223"/>
                    <a:pt x="567" y="3256"/>
                    <a:pt x="634" y="3323"/>
                  </a:cubicBezTo>
                  <a:cubicBezTo>
                    <a:pt x="1268" y="3590"/>
                    <a:pt x="1067" y="4157"/>
                    <a:pt x="801" y="4424"/>
                  </a:cubicBezTo>
                  <a:cubicBezTo>
                    <a:pt x="400" y="4991"/>
                    <a:pt x="234" y="5658"/>
                    <a:pt x="467" y="6159"/>
                  </a:cubicBezTo>
                  <a:cubicBezTo>
                    <a:pt x="901" y="6926"/>
                    <a:pt x="467" y="7693"/>
                    <a:pt x="667" y="8427"/>
                  </a:cubicBezTo>
                  <a:cubicBezTo>
                    <a:pt x="734" y="8660"/>
                    <a:pt x="600" y="8860"/>
                    <a:pt x="634" y="9061"/>
                  </a:cubicBezTo>
                  <a:cubicBezTo>
                    <a:pt x="674" y="9299"/>
                    <a:pt x="734" y="9374"/>
                    <a:pt x="806" y="9374"/>
                  </a:cubicBezTo>
                  <a:cubicBezTo>
                    <a:pt x="914" y="9374"/>
                    <a:pt x="1047" y="9201"/>
                    <a:pt x="1168" y="9161"/>
                  </a:cubicBezTo>
                  <a:cubicBezTo>
                    <a:pt x="1268" y="9161"/>
                    <a:pt x="1401" y="9094"/>
                    <a:pt x="1468" y="9094"/>
                  </a:cubicBezTo>
                  <a:cubicBezTo>
                    <a:pt x="1768" y="8760"/>
                    <a:pt x="1601" y="8360"/>
                    <a:pt x="1601" y="8027"/>
                  </a:cubicBezTo>
                  <a:cubicBezTo>
                    <a:pt x="1501" y="5992"/>
                    <a:pt x="1768" y="3890"/>
                    <a:pt x="1901" y="1855"/>
                  </a:cubicBezTo>
                  <a:cubicBezTo>
                    <a:pt x="1835" y="1789"/>
                    <a:pt x="1835" y="1755"/>
                    <a:pt x="1901" y="1722"/>
                  </a:cubicBezTo>
                  <a:cubicBezTo>
                    <a:pt x="1901" y="1155"/>
                    <a:pt x="2068" y="588"/>
                    <a:pt x="1901" y="54"/>
                  </a:cubicBezTo>
                  <a:lnTo>
                    <a:pt x="1901" y="88"/>
                  </a:lnTo>
                  <a:cubicBezTo>
                    <a:pt x="1859" y="24"/>
                    <a:pt x="1830" y="1"/>
                    <a:pt x="1798" y="1"/>
                  </a:cubicBezTo>
                  <a:close/>
                </a:path>
              </a:pathLst>
            </a:custGeom>
            <a:solidFill>
              <a:srgbClr val="4F97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446"/>
            <p:cNvSpPr/>
            <p:nvPr/>
          </p:nvSpPr>
          <p:spPr>
            <a:xfrm>
              <a:off x="924066" y="2881995"/>
              <a:ext cx="92314" cy="77383"/>
            </a:xfrm>
            <a:custGeom>
              <a:avLst/>
              <a:gdLst/>
              <a:ahLst/>
              <a:cxnLst/>
              <a:rect l="l" t="t" r="r" b="b"/>
              <a:pathLst>
                <a:path w="4538" h="3804" extrusionOk="0">
                  <a:moveTo>
                    <a:pt x="3770" y="0"/>
                  </a:moveTo>
                  <a:cubicBezTo>
                    <a:pt x="3437" y="0"/>
                    <a:pt x="3237" y="301"/>
                    <a:pt x="2936" y="367"/>
                  </a:cubicBezTo>
                  <a:cubicBezTo>
                    <a:pt x="2920" y="401"/>
                    <a:pt x="2895" y="417"/>
                    <a:pt x="2878" y="417"/>
                  </a:cubicBezTo>
                  <a:cubicBezTo>
                    <a:pt x="2861" y="417"/>
                    <a:pt x="2853" y="401"/>
                    <a:pt x="2870" y="367"/>
                  </a:cubicBezTo>
                  <a:lnTo>
                    <a:pt x="2870" y="367"/>
                  </a:lnTo>
                  <a:lnTo>
                    <a:pt x="2636" y="567"/>
                  </a:lnTo>
                  <a:cubicBezTo>
                    <a:pt x="2436" y="768"/>
                    <a:pt x="2136" y="801"/>
                    <a:pt x="2069" y="1034"/>
                  </a:cubicBezTo>
                  <a:cubicBezTo>
                    <a:pt x="1902" y="1034"/>
                    <a:pt x="1869" y="1134"/>
                    <a:pt x="1802" y="1268"/>
                  </a:cubicBezTo>
                  <a:cubicBezTo>
                    <a:pt x="1702" y="1268"/>
                    <a:pt x="1602" y="1335"/>
                    <a:pt x="1569" y="1468"/>
                  </a:cubicBezTo>
                  <a:cubicBezTo>
                    <a:pt x="1502" y="1501"/>
                    <a:pt x="1402" y="1601"/>
                    <a:pt x="1369" y="1668"/>
                  </a:cubicBezTo>
                  <a:cubicBezTo>
                    <a:pt x="1268" y="1702"/>
                    <a:pt x="1202" y="1802"/>
                    <a:pt x="1168" y="1868"/>
                  </a:cubicBezTo>
                  <a:cubicBezTo>
                    <a:pt x="1068" y="1935"/>
                    <a:pt x="968" y="2002"/>
                    <a:pt x="935" y="2102"/>
                  </a:cubicBezTo>
                  <a:cubicBezTo>
                    <a:pt x="868" y="2135"/>
                    <a:pt x="768" y="2202"/>
                    <a:pt x="735" y="2302"/>
                  </a:cubicBezTo>
                  <a:cubicBezTo>
                    <a:pt x="668" y="2335"/>
                    <a:pt x="568" y="2435"/>
                    <a:pt x="535" y="2502"/>
                  </a:cubicBezTo>
                  <a:cubicBezTo>
                    <a:pt x="435" y="2535"/>
                    <a:pt x="368" y="2636"/>
                    <a:pt x="334" y="2702"/>
                  </a:cubicBezTo>
                  <a:cubicBezTo>
                    <a:pt x="234" y="2769"/>
                    <a:pt x="134" y="2836"/>
                    <a:pt x="101" y="2936"/>
                  </a:cubicBezTo>
                  <a:cubicBezTo>
                    <a:pt x="1" y="2969"/>
                    <a:pt x="1" y="3036"/>
                    <a:pt x="34" y="3136"/>
                  </a:cubicBezTo>
                  <a:cubicBezTo>
                    <a:pt x="334" y="3336"/>
                    <a:pt x="601" y="3603"/>
                    <a:pt x="935" y="3803"/>
                  </a:cubicBezTo>
                  <a:cubicBezTo>
                    <a:pt x="1936" y="3269"/>
                    <a:pt x="2870" y="2636"/>
                    <a:pt x="3403" y="1601"/>
                  </a:cubicBezTo>
                  <a:cubicBezTo>
                    <a:pt x="3603" y="1301"/>
                    <a:pt x="4004" y="1201"/>
                    <a:pt x="4237" y="1001"/>
                  </a:cubicBezTo>
                  <a:cubicBezTo>
                    <a:pt x="4504" y="801"/>
                    <a:pt x="4537" y="534"/>
                    <a:pt x="4404" y="267"/>
                  </a:cubicBezTo>
                  <a:cubicBezTo>
                    <a:pt x="4271" y="0"/>
                    <a:pt x="4037" y="0"/>
                    <a:pt x="3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446"/>
            <p:cNvSpPr/>
            <p:nvPr/>
          </p:nvSpPr>
          <p:spPr>
            <a:xfrm>
              <a:off x="2876987" y="3425648"/>
              <a:ext cx="156088" cy="31958"/>
            </a:xfrm>
            <a:custGeom>
              <a:avLst/>
              <a:gdLst/>
              <a:ahLst/>
              <a:cxnLst/>
              <a:rect l="l" t="t" r="r" b="b"/>
              <a:pathLst>
                <a:path w="7673" h="1571" extrusionOk="0">
                  <a:moveTo>
                    <a:pt x="6008" y="1"/>
                  </a:moveTo>
                  <a:cubicBezTo>
                    <a:pt x="5726" y="1"/>
                    <a:pt x="5445" y="27"/>
                    <a:pt x="5171" y="61"/>
                  </a:cubicBezTo>
                  <a:cubicBezTo>
                    <a:pt x="4025" y="138"/>
                    <a:pt x="2917" y="272"/>
                    <a:pt x="1774" y="272"/>
                  </a:cubicBezTo>
                  <a:cubicBezTo>
                    <a:pt x="1421" y="272"/>
                    <a:pt x="1064" y="259"/>
                    <a:pt x="701" y="228"/>
                  </a:cubicBezTo>
                  <a:cubicBezTo>
                    <a:pt x="628" y="211"/>
                    <a:pt x="561" y="203"/>
                    <a:pt x="500" y="203"/>
                  </a:cubicBezTo>
                  <a:cubicBezTo>
                    <a:pt x="203" y="203"/>
                    <a:pt x="56" y="402"/>
                    <a:pt x="1" y="762"/>
                  </a:cubicBezTo>
                  <a:cubicBezTo>
                    <a:pt x="1" y="995"/>
                    <a:pt x="1" y="1295"/>
                    <a:pt x="168" y="1496"/>
                  </a:cubicBezTo>
                  <a:cubicBezTo>
                    <a:pt x="218" y="1546"/>
                    <a:pt x="268" y="1571"/>
                    <a:pt x="318" y="1571"/>
                  </a:cubicBezTo>
                  <a:cubicBezTo>
                    <a:pt x="368" y="1571"/>
                    <a:pt x="418" y="1546"/>
                    <a:pt x="468" y="1496"/>
                  </a:cubicBezTo>
                  <a:cubicBezTo>
                    <a:pt x="524" y="1467"/>
                    <a:pt x="569" y="1457"/>
                    <a:pt x="611" y="1457"/>
                  </a:cubicBezTo>
                  <a:cubicBezTo>
                    <a:pt x="670" y="1457"/>
                    <a:pt x="724" y="1476"/>
                    <a:pt x="801" y="1496"/>
                  </a:cubicBezTo>
                  <a:cubicBezTo>
                    <a:pt x="1024" y="1425"/>
                    <a:pt x="1256" y="1406"/>
                    <a:pt x="1492" y="1406"/>
                  </a:cubicBezTo>
                  <a:cubicBezTo>
                    <a:pt x="1755" y="1406"/>
                    <a:pt x="2024" y="1429"/>
                    <a:pt x="2292" y="1429"/>
                  </a:cubicBezTo>
                  <a:cubicBezTo>
                    <a:pt x="2577" y="1429"/>
                    <a:pt x="2861" y="1403"/>
                    <a:pt x="3136" y="1295"/>
                  </a:cubicBezTo>
                  <a:lnTo>
                    <a:pt x="3170" y="1262"/>
                  </a:lnTo>
                  <a:lnTo>
                    <a:pt x="3236" y="1295"/>
                  </a:lnTo>
                  <a:cubicBezTo>
                    <a:pt x="3371" y="1242"/>
                    <a:pt x="3508" y="1226"/>
                    <a:pt x="3645" y="1226"/>
                  </a:cubicBezTo>
                  <a:cubicBezTo>
                    <a:pt x="3825" y="1226"/>
                    <a:pt x="4005" y="1252"/>
                    <a:pt x="4182" y="1252"/>
                  </a:cubicBezTo>
                  <a:cubicBezTo>
                    <a:pt x="4373" y="1252"/>
                    <a:pt x="4560" y="1222"/>
                    <a:pt x="4737" y="1095"/>
                  </a:cubicBezTo>
                  <a:cubicBezTo>
                    <a:pt x="4861" y="1019"/>
                    <a:pt x="4993" y="997"/>
                    <a:pt x="5130" y="997"/>
                  </a:cubicBezTo>
                  <a:cubicBezTo>
                    <a:pt x="5312" y="997"/>
                    <a:pt x="5501" y="1036"/>
                    <a:pt x="5689" y="1036"/>
                  </a:cubicBezTo>
                  <a:cubicBezTo>
                    <a:pt x="5853" y="1036"/>
                    <a:pt x="6016" y="1006"/>
                    <a:pt x="6172" y="895"/>
                  </a:cubicBezTo>
                  <a:cubicBezTo>
                    <a:pt x="6319" y="811"/>
                    <a:pt x="6473" y="790"/>
                    <a:pt x="6629" y="790"/>
                  </a:cubicBezTo>
                  <a:cubicBezTo>
                    <a:pt x="6787" y="790"/>
                    <a:pt x="6949" y="812"/>
                    <a:pt x="7108" y="812"/>
                  </a:cubicBezTo>
                  <a:cubicBezTo>
                    <a:pt x="7290" y="812"/>
                    <a:pt x="7469" y="783"/>
                    <a:pt x="7640" y="662"/>
                  </a:cubicBezTo>
                  <a:cubicBezTo>
                    <a:pt x="7673" y="595"/>
                    <a:pt x="7673" y="495"/>
                    <a:pt x="7606" y="428"/>
                  </a:cubicBezTo>
                  <a:cubicBezTo>
                    <a:pt x="7101" y="99"/>
                    <a:pt x="6553" y="1"/>
                    <a:pt x="6008" y="1"/>
                  </a:cubicBezTo>
                  <a:close/>
                </a:path>
              </a:pathLst>
            </a:custGeom>
            <a:solidFill>
              <a:srgbClr val="4C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446"/>
            <p:cNvSpPr/>
            <p:nvPr/>
          </p:nvSpPr>
          <p:spPr>
            <a:xfrm>
              <a:off x="3242053" y="2109672"/>
              <a:ext cx="53643" cy="156129"/>
            </a:xfrm>
            <a:custGeom>
              <a:avLst/>
              <a:gdLst/>
              <a:ahLst/>
              <a:cxnLst/>
              <a:rect l="l" t="t" r="r" b="b"/>
              <a:pathLst>
                <a:path w="2637" h="7675" extrusionOk="0">
                  <a:moveTo>
                    <a:pt x="1840" y="1"/>
                  </a:moveTo>
                  <a:cubicBezTo>
                    <a:pt x="1702" y="1"/>
                    <a:pt x="1669" y="137"/>
                    <a:pt x="1669" y="373"/>
                  </a:cubicBezTo>
                  <a:cubicBezTo>
                    <a:pt x="1669" y="1073"/>
                    <a:pt x="1702" y="1807"/>
                    <a:pt x="1469" y="2574"/>
                  </a:cubicBezTo>
                  <a:cubicBezTo>
                    <a:pt x="1002" y="3975"/>
                    <a:pt x="968" y="5576"/>
                    <a:pt x="334" y="6977"/>
                  </a:cubicBezTo>
                  <a:cubicBezTo>
                    <a:pt x="234" y="7211"/>
                    <a:pt x="1" y="7311"/>
                    <a:pt x="234" y="7545"/>
                  </a:cubicBezTo>
                  <a:cubicBezTo>
                    <a:pt x="358" y="7633"/>
                    <a:pt x="481" y="7674"/>
                    <a:pt x="599" y="7674"/>
                  </a:cubicBezTo>
                  <a:cubicBezTo>
                    <a:pt x="705" y="7674"/>
                    <a:pt x="807" y="7641"/>
                    <a:pt x="902" y="7578"/>
                  </a:cubicBezTo>
                  <a:cubicBezTo>
                    <a:pt x="1369" y="7311"/>
                    <a:pt x="1569" y="6911"/>
                    <a:pt x="1669" y="6410"/>
                  </a:cubicBezTo>
                  <a:cubicBezTo>
                    <a:pt x="1566" y="6352"/>
                    <a:pt x="1483" y="6328"/>
                    <a:pt x="1414" y="6328"/>
                  </a:cubicBezTo>
                  <a:cubicBezTo>
                    <a:pt x="1124" y="6328"/>
                    <a:pt x="1077" y="6756"/>
                    <a:pt x="835" y="6944"/>
                  </a:cubicBezTo>
                  <a:cubicBezTo>
                    <a:pt x="1635" y="5443"/>
                    <a:pt x="1902" y="3742"/>
                    <a:pt x="2536" y="2141"/>
                  </a:cubicBezTo>
                  <a:cubicBezTo>
                    <a:pt x="2569" y="1974"/>
                    <a:pt x="2636" y="1874"/>
                    <a:pt x="2503" y="1740"/>
                  </a:cubicBezTo>
                  <a:lnTo>
                    <a:pt x="2503" y="1307"/>
                  </a:lnTo>
                  <a:cubicBezTo>
                    <a:pt x="2303" y="1140"/>
                    <a:pt x="2436" y="873"/>
                    <a:pt x="2303" y="706"/>
                  </a:cubicBezTo>
                  <a:lnTo>
                    <a:pt x="2303" y="273"/>
                  </a:lnTo>
                  <a:cubicBezTo>
                    <a:pt x="2202" y="239"/>
                    <a:pt x="2202" y="73"/>
                    <a:pt x="2069" y="73"/>
                  </a:cubicBezTo>
                  <a:cubicBezTo>
                    <a:pt x="1972" y="24"/>
                    <a:pt x="1897" y="1"/>
                    <a:pt x="1840" y="1"/>
                  </a:cubicBezTo>
                  <a:close/>
                </a:path>
              </a:pathLst>
            </a:custGeom>
            <a:solidFill>
              <a:srgbClr val="F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446"/>
            <p:cNvSpPr/>
            <p:nvPr/>
          </p:nvSpPr>
          <p:spPr>
            <a:xfrm>
              <a:off x="3253587" y="2151170"/>
              <a:ext cx="45486" cy="106554"/>
            </a:xfrm>
            <a:custGeom>
              <a:avLst/>
              <a:gdLst/>
              <a:ahLst/>
              <a:cxnLst/>
              <a:rect l="l" t="t" r="r" b="b"/>
              <a:pathLst>
                <a:path w="2236" h="5238" extrusionOk="0">
                  <a:moveTo>
                    <a:pt x="1836" y="1"/>
                  </a:moveTo>
                  <a:cubicBezTo>
                    <a:pt x="1769" y="701"/>
                    <a:pt x="768" y="1101"/>
                    <a:pt x="968" y="1668"/>
                  </a:cubicBezTo>
                  <a:cubicBezTo>
                    <a:pt x="1335" y="2502"/>
                    <a:pt x="601" y="2836"/>
                    <a:pt x="568" y="3436"/>
                  </a:cubicBezTo>
                  <a:cubicBezTo>
                    <a:pt x="501" y="4070"/>
                    <a:pt x="1" y="4604"/>
                    <a:pt x="1" y="5238"/>
                  </a:cubicBezTo>
                  <a:cubicBezTo>
                    <a:pt x="635" y="5204"/>
                    <a:pt x="568" y="4437"/>
                    <a:pt x="1102" y="4370"/>
                  </a:cubicBezTo>
                  <a:cubicBezTo>
                    <a:pt x="1269" y="4170"/>
                    <a:pt x="1335" y="3937"/>
                    <a:pt x="1435" y="3703"/>
                  </a:cubicBezTo>
                  <a:cubicBezTo>
                    <a:pt x="1635" y="3403"/>
                    <a:pt x="1836" y="3136"/>
                    <a:pt x="2069" y="2869"/>
                  </a:cubicBezTo>
                  <a:cubicBezTo>
                    <a:pt x="2236" y="2269"/>
                    <a:pt x="2169" y="1668"/>
                    <a:pt x="2069" y="1035"/>
                  </a:cubicBezTo>
                  <a:lnTo>
                    <a:pt x="2069" y="401"/>
                  </a:lnTo>
                  <a:cubicBezTo>
                    <a:pt x="1936" y="267"/>
                    <a:pt x="1969" y="67"/>
                    <a:pt x="1836" y="1"/>
                  </a:cubicBezTo>
                  <a:close/>
                </a:path>
              </a:pathLst>
            </a:custGeom>
            <a:solidFill>
              <a:srgbClr val="F4DB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446"/>
            <p:cNvSpPr/>
            <p:nvPr/>
          </p:nvSpPr>
          <p:spPr>
            <a:xfrm>
              <a:off x="1880855" y="3271493"/>
              <a:ext cx="42089" cy="110500"/>
            </a:xfrm>
            <a:custGeom>
              <a:avLst/>
              <a:gdLst/>
              <a:ahLst/>
              <a:cxnLst/>
              <a:rect l="l" t="t" r="r" b="b"/>
              <a:pathLst>
                <a:path w="2069" h="5432" extrusionOk="0">
                  <a:moveTo>
                    <a:pt x="1935" y="0"/>
                  </a:moveTo>
                  <a:cubicBezTo>
                    <a:pt x="1035" y="200"/>
                    <a:pt x="601" y="901"/>
                    <a:pt x="401" y="1702"/>
                  </a:cubicBezTo>
                  <a:cubicBezTo>
                    <a:pt x="167" y="2669"/>
                    <a:pt x="0" y="3670"/>
                    <a:pt x="0" y="4704"/>
                  </a:cubicBezTo>
                  <a:cubicBezTo>
                    <a:pt x="0" y="5004"/>
                    <a:pt x="34" y="5237"/>
                    <a:pt x="267" y="5404"/>
                  </a:cubicBezTo>
                  <a:cubicBezTo>
                    <a:pt x="295" y="5423"/>
                    <a:pt x="321" y="5431"/>
                    <a:pt x="343" y="5431"/>
                  </a:cubicBezTo>
                  <a:cubicBezTo>
                    <a:pt x="399" y="5431"/>
                    <a:pt x="434" y="5376"/>
                    <a:pt x="434" y="5304"/>
                  </a:cubicBezTo>
                  <a:cubicBezTo>
                    <a:pt x="434" y="5237"/>
                    <a:pt x="434" y="5204"/>
                    <a:pt x="501" y="5171"/>
                  </a:cubicBezTo>
                  <a:cubicBezTo>
                    <a:pt x="568" y="5071"/>
                    <a:pt x="568" y="4871"/>
                    <a:pt x="668" y="4737"/>
                  </a:cubicBezTo>
                  <a:cubicBezTo>
                    <a:pt x="868" y="4570"/>
                    <a:pt x="701" y="4303"/>
                    <a:pt x="868" y="4137"/>
                  </a:cubicBezTo>
                  <a:cubicBezTo>
                    <a:pt x="1035" y="4003"/>
                    <a:pt x="1001" y="3836"/>
                    <a:pt x="1068" y="3670"/>
                  </a:cubicBezTo>
                  <a:cubicBezTo>
                    <a:pt x="1068" y="3636"/>
                    <a:pt x="1068" y="3570"/>
                    <a:pt x="1101" y="3536"/>
                  </a:cubicBezTo>
                  <a:cubicBezTo>
                    <a:pt x="1235" y="3403"/>
                    <a:pt x="1235" y="3236"/>
                    <a:pt x="1235" y="3069"/>
                  </a:cubicBezTo>
                  <a:cubicBezTo>
                    <a:pt x="1235" y="3036"/>
                    <a:pt x="1235" y="3003"/>
                    <a:pt x="1268" y="2969"/>
                  </a:cubicBezTo>
                  <a:cubicBezTo>
                    <a:pt x="1435" y="2802"/>
                    <a:pt x="1268" y="2502"/>
                    <a:pt x="1435" y="2335"/>
                  </a:cubicBezTo>
                  <a:cubicBezTo>
                    <a:pt x="1668" y="2169"/>
                    <a:pt x="1502" y="1868"/>
                    <a:pt x="1668" y="1702"/>
                  </a:cubicBezTo>
                  <a:cubicBezTo>
                    <a:pt x="1935" y="1435"/>
                    <a:pt x="1668" y="1135"/>
                    <a:pt x="1902" y="868"/>
                  </a:cubicBezTo>
                  <a:cubicBezTo>
                    <a:pt x="2069" y="701"/>
                    <a:pt x="2035" y="501"/>
                    <a:pt x="2035" y="301"/>
                  </a:cubicBezTo>
                  <a:cubicBezTo>
                    <a:pt x="2069" y="167"/>
                    <a:pt x="2035" y="67"/>
                    <a:pt x="1935" y="0"/>
                  </a:cubicBezTo>
                  <a:close/>
                </a:path>
              </a:pathLst>
            </a:custGeom>
            <a:solidFill>
              <a:srgbClr val="578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446"/>
            <p:cNvSpPr/>
            <p:nvPr/>
          </p:nvSpPr>
          <p:spPr>
            <a:xfrm>
              <a:off x="1093722" y="1376589"/>
              <a:ext cx="86191" cy="55250"/>
            </a:xfrm>
            <a:custGeom>
              <a:avLst/>
              <a:gdLst/>
              <a:ahLst/>
              <a:cxnLst/>
              <a:rect l="l" t="t" r="r" b="b"/>
              <a:pathLst>
                <a:path w="4237" h="2716" extrusionOk="0">
                  <a:moveTo>
                    <a:pt x="3601" y="1"/>
                  </a:moveTo>
                  <a:cubicBezTo>
                    <a:pt x="3447" y="1"/>
                    <a:pt x="3278" y="63"/>
                    <a:pt x="3102" y="150"/>
                  </a:cubicBezTo>
                  <a:cubicBezTo>
                    <a:pt x="3002" y="251"/>
                    <a:pt x="2836" y="251"/>
                    <a:pt x="2702" y="384"/>
                  </a:cubicBezTo>
                  <a:cubicBezTo>
                    <a:pt x="2569" y="451"/>
                    <a:pt x="2402" y="417"/>
                    <a:pt x="2268" y="551"/>
                  </a:cubicBezTo>
                  <a:cubicBezTo>
                    <a:pt x="2235" y="584"/>
                    <a:pt x="2168" y="584"/>
                    <a:pt x="2102" y="584"/>
                  </a:cubicBezTo>
                  <a:cubicBezTo>
                    <a:pt x="2002" y="617"/>
                    <a:pt x="1902" y="718"/>
                    <a:pt x="1768" y="784"/>
                  </a:cubicBezTo>
                  <a:cubicBezTo>
                    <a:pt x="1701" y="951"/>
                    <a:pt x="1535" y="884"/>
                    <a:pt x="1401" y="984"/>
                  </a:cubicBezTo>
                  <a:cubicBezTo>
                    <a:pt x="1368" y="1051"/>
                    <a:pt x="1334" y="1051"/>
                    <a:pt x="1268" y="1051"/>
                  </a:cubicBezTo>
                  <a:cubicBezTo>
                    <a:pt x="1101" y="1118"/>
                    <a:pt x="1034" y="1318"/>
                    <a:pt x="834" y="1418"/>
                  </a:cubicBezTo>
                  <a:cubicBezTo>
                    <a:pt x="701" y="1551"/>
                    <a:pt x="534" y="1485"/>
                    <a:pt x="400" y="1618"/>
                  </a:cubicBezTo>
                  <a:cubicBezTo>
                    <a:pt x="0" y="1918"/>
                    <a:pt x="34" y="2285"/>
                    <a:pt x="200" y="2652"/>
                  </a:cubicBezTo>
                  <a:cubicBezTo>
                    <a:pt x="219" y="2689"/>
                    <a:pt x="257" y="2715"/>
                    <a:pt x="293" y="2715"/>
                  </a:cubicBezTo>
                  <a:cubicBezTo>
                    <a:pt x="323" y="2715"/>
                    <a:pt x="352" y="2697"/>
                    <a:pt x="367" y="2652"/>
                  </a:cubicBezTo>
                  <a:lnTo>
                    <a:pt x="434" y="2652"/>
                  </a:lnTo>
                  <a:cubicBezTo>
                    <a:pt x="1668" y="1918"/>
                    <a:pt x="2936" y="1418"/>
                    <a:pt x="4203" y="784"/>
                  </a:cubicBezTo>
                  <a:cubicBezTo>
                    <a:pt x="4237" y="617"/>
                    <a:pt x="4237" y="484"/>
                    <a:pt x="4103" y="384"/>
                  </a:cubicBezTo>
                  <a:cubicBezTo>
                    <a:pt x="3972" y="103"/>
                    <a:pt x="3799" y="1"/>
                    <a:pt x="3601" y="1"/>
                  </a:cubicBezTo>
                  <a:close/>
                </a:path>
              </a:pathLst>
            </a:custGeom>
            <a:solidFill>
              <a:srgbClr val="CAE7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446"/>
            <p:cNvSpPr/>
            <p:nvPr/>
          </p:nvSpPr>
          <p:spPr>
            <a:xfrm>
              <a:off x="775464" y="2310127"/>
              <a:ext cx="48212" cy="58322"/>
            </a:xfrm>
            <a:custGeom>
              <a:avLst/>
              <a:gdLst/>
              <a:ahLst/>
              <a:cxnLst/>
              <a:rect l="l" t="t" r="r" b="b"/>
              <a:pathLst>
                <a:path w="2370" h="2867" extrusionOk="0">
                  <a:moveTo>
                    <a:pt x="506" y="1"/>
                  </a:moveTo>
                  <a:cubicBezTo>
                    <a:pt x="454" y="1"/>
                    <a:pt x="421" y="45"/>
                    <a:pt x="401" y="126"/>
                  </a:cubicBezTo>
                  <a:cubicBezTo>
                    <a:pt x="401" y="192"/>
                    <a:pt x="401" y="226"/>
                    <a:pt x="368" y="259"/>
                  </a:cubicBezTo>
                  <a:cubicBezTo>
                    <a:pt x="167" y="526"/>
                    <a:pt x="368" y="859"/>
                    <a:pt x="201" y="1126"/>
                  </a:cubicBezTo>
                  <a:cubicBezTo>
                    <a:pt x="1" y="1393"/>
                    <a:pt x="101" y="1727"/>
                    <a:pt x="67" y="1994"/>
                  </a:cubicBezTo>
                  <a:cubicBezTo>
                    <a:pt x="536" y="2593"/>
                    <a:pt x="836" y="2867"/>
                    <a:pt x="1151" y="2867"/>
                  </a:cubicBezTo>
                  <a:cubicBezTo>
                    <a:pt x="1397" y="2867"/>
                    <a:pt x="1651" y="2701"/>
                    <a:pt x="2002" y="2394"/>
                  </a:cubicBezTo>
                  <a:cubicBezTo>
                    <a:pt x="2336" y="2060"/>
                    <a:pt x="2369" y="1760"/>
                    <a:pt x="2136" y="1393"/>
                  </a:cubicBezTo>
                  <a:cubicBezTo>
                    <a:pt x="1892" y="997"/>
                    <a:pt x="1648" y="684"/>
                    <a:pt x="1200" y="684"/>
                  </a:cubicBezTo>
                  <a:cubicBezTo>
                    <a:pt x="1158" y="684"/>
                    <a:pt x="1114" y="687"/>
                    <a:pt x="1068" y="693"/>
                  </a:cubicBezTo>
                  <a:cubicBezTo>
                    <a:pt x="1026" y="693"/>
                    <a:pt x="905" y="917"/>
                    <a:pt x="846" y="917"/>
                  </a:cubicBezTo>
                  <a:cubicBezTo>
                    <a:pt x="811" y="917"/>
                    <a:pt x="798" y="840"/>
                    <a:pt x="835" y="593"/>
                  </a:cubicBezTo>
                  <a:cubicBezTo>
                    <a:pt x="868" y="426"/>
                    <a:pt x="801" y="226"/>
                    <a:pt x="634" y="59"/>
                  </a:cubicBezTo>
                  <a:cubicBezTo>
                    <a:pt x="582" y="19"/>
                    <a:pt x="540" y="1"/>
                    <a:pt x="506" y="1"/>
                  </a:cubicBezTo>
                  <a:close/>
                </a:path>
              </a:pathLst>
            </a:custGeom>
            <a:solidFill>
              <a:srgbClr val="76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446"/>
            <p:cNvSpPr/>
            <p:nvPr/>
          </p:nvSpPr>
          <p:spPr>
            <a:xfrm>
              <a:off x="1905286" y="3169699"/>
              <a:ext cx="38020" cy="76020"/>
            </a:xfrm>
            <a:custGeom>
              <a:avLst/>
              <a:gdLst/>
              <a:ahLst/>
              <a:cxnLst/>
              <a:rect l="l" t="t" r="r" b="b"/>
              <a:pathLst>
                <a:path w="1869" h="3737" extrusionOk="0">
                  <a:moveTo>
                    <a:pt x="1401" y="1"/>
                  </a:moveTo>
                  <a:cubicBezTo>
                    <a:pt x="801" y="34"/>
                    <a:pt x="701" y="434"/>
                    <a:pt x="667" y="901"/>
                  </a:cubicBezTo>
                  <a:cubicBezTo>
                    <a:pt x="634" y="1335"/>
                    <a:pt x="801" y="1769"/>
                    <a:pt x="534" y="2102"/>
                  </a:cubicBezTo>
                  <a:cubicBezTo>
                    <a:pt x="0" y="2869"/>
                    <a:pt x="467" y="3270"/>
                    <a:pt x="1001" y="3703"/>
                  </a:cubicBezTo>
                  <a:cubicBezTo>
                    <a:pt x="1068" y="3737"/>
                    <a:pt x="1134" y="3737"/>
                    <a:pt x="1168" y="3737"/>
                  </a:cubicBezTo>
                  <a:cubicBezTo>
                    <a:pt x="1201" y="3703"/>
                    <a:pt x="1201" y="3670"/>
                    <a:pt x="1235" y="3603"/>
                  </a:cubicBezTo>
                  <a:cubicBezTo>
                    <a:pt x="1235" y="3537"/>
                    <a:pt x="1235" y="3503"/>
                    <a:pt x="1301" y="3437"/>
                  </a:cubicBezTo>
                  <a:cubicBezTo>
                    <a:pt x="1501" y="3270"/>
                    <a:pt x="1335" y="3003"/>
                    <a:pt x="1501" y="2836"/>
                  </a:cubicBezTo>
                  <a:cubicBezTo>
                    <a:pt x="1702" y="2603"/>
                    <a:pt x="1568" y="2336"/>
                    <a:pt x="1702" y="2102"/>
                  </a:cubicBezTo>
                  <a:cubicBezTo>
                    <a:pt x="1702" y="2069"/>
                    <a:pt x="1702" y="2036"/>
                    <a:pt x="1735" y="2002"/>
                  </a:cubicBezTo>
                  <a:cubicBezTo>
                    <a:pt x="1802" y="2002"/>
                    <a:pt x="1802" y="1935"/>
                    <a:pt x="1835" y="1902"/>
                  </a:cubicBezTo>
                  <a:cubicBezTo>
                    <a:pt x="1868" y="1869"/>
                    <a:pt x="1835" y="1802"/>
                    <a:pt x="1802" y="1735"/>
                  </a:cubicBezTo>
                  <a:cubicBezTo>
                    <a:pt x="1802" y="1202"/>
                    <a:pt x="1735" y="668"/>
                    <a:pt x="1735" y="134"/>
                  </a:cubicBezTo>
                  <a:cubicBezTo>
                    <a:pt x="1668" y="34"/>
                    <a:pt x="1568" y="1"/>
                    <a:pt x="1401" y="1"/>
                  </a:cubicBezTo>
                  <a:close/>
                </a:path>
              </a:pathLst>
            </a:custGeom>
            <a:solidFill>
              <a:srgbClr val="5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446"/>
            <p:cNvSpPr/>
            <p:nvPr/>
          </p:nvSpPr>
          <p:spPr>
            <a:xfrm>
              <a:off x="1902560" y="3239677"/>
              <a:ext cx="29212" cy="38610"/>
            </a:xfrm>
            <a:custGeom>
              <a:avLst/>
              <a:gdLst/>
              <a:ahLst/>
              <a:cxnLst/>
              <a:rect l="l" t="t" r="r" b="b"/>
              <a:pathLst>
                <a:path w="1436" h="1898" extrusionOk="0">
                  <a:moveTo>
                    <a:pt x="777" y="1"/>
                  </a:moveTo>
                  <a:cubicBezTo>
                    <a:pt x="581" y="1"/>
                    <a:pt x="407" y="105"/>
                    <a:pt x="268" y="363"/>
                  </a:cubicBezTo>
                  <a:cubicBezTo>
                    <a:pt x="1" y="730"/>
                    <a:pt x="201" y="997"/>
                    <a:pt x="468" y="1264"/>
                  </a:cubicBezTo>
                  <a:cubicBezTo>
                    <a:pt x="601" y="1331"/>
                    <a:pt x="668" y="1531"/>
                    <a:pt x="835" y="1598"/>
                  </a:cubicBezTo>
                  <a:cubicBezTo>
                    <a:pt x="835" y="1731"/>
                    <a:pt x="868" y="1798"/>
                    <a:pt x="868" y="1898"/>
                  </a:cubicBezTo>
                  <a:cubicBezTo>
                    <a:pt x="968" y="1898"/>
                    <a:pt x="1035" y="1898"/>
                    <a:pt x="1002" y="1831"/>
                  </a:cubicBezTo>
                  <a:cubicBezTo>
                    <a:pt x="1268" y="1598"/>
                    <a:pt x="1035" y="1231"/>
                    <a:pt x="1202" y="964"/>
                  </a:cubicBezTo>
                  <a:cubicBezTo>
                    <a:pt x="1202" y="897"/>
                    <a:pt x="1202" y="864"/>
                    <a:pt x="1268" y="797"/>
                  </a:cubicBezTo>
                  <a:cubicBezTo>
                    <a:pt x="1435" y="630"/>
                    <a:pt x="1369" y="430"/>
                    <a:pt x="1302" y="230"/>
                  </a:cubicBezTo>
                  <a:lnTo>
                    <a:pt x="1202" y="130"/>
                  </a:lnTo>
                  <a:cubicBezTo>
                    <a:pt x="1053" y="49"/>
                    <a:pt x="910" y="1"/>
                    <a:pt x="777" y="1"/>
                  </a:cubicBezTo>
                  <a:close/>
                </a:path>
              </a:pathLst>
            </a:custGeom>
            <a:solidFill>
              <a:srgbClr val="5A8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446"/>
            <p:cNvSpPr/>
            <p:nvPr/>
          </p:nvSpPr>
          <p:spPr>
            <a:xfrm>
              <a:off x="3338415" y="3369198"/>
              <a:ext cx="9520" cy="5106"/>
            </a:xfrm>
            <a:custGeom>
              <a:avLst/>
              <a:gdLst/>
              <a:ahLst/>
              <a:cxnLst/>
              <a:rect l="l" t="t" r="r" b="b"/>
              <a:pathLst>
                <a:path w="468" h="251" extrusionOk="0">
                  <a:moveTo>
                    <a:pt x="434" y="1"/>
                  </a:moveTo>
                  <a:cubicBezTo>
                    <a:pt x="267" y="1"/>
                    <a:pt x="101" y="34"/>
                    <a:pt x="1" y="201"/>
                  </a:cubicBezTo>
                  <a:cubicBezTo>
                    <a:pt x="51" y="234"/>
                    <a:pt x="84" y="251"/>
                    <a:pt x="122" y="251"/>
                  </a:cubicBezTo>
                  <a:cubicBezTo>
                    <a:pt x="159" y="251"/>
                    <a:pt x="201" y="234"/>
                    <a:pt x="267" y="201"/>
                  </a:cubicBezTo>
                  <a:lnTo>
                    <a:pt x="434" y="201"/>
                  </a:lnTo>
                  <a:cubicBezTo>
                    <a:pt x="434" y="201"/>
                    <a:pt x="468" y="168"/>
                    <a:pt x="468" y="101"/>
                  </a:cubicBezTo>
                  <a:cubicBezTo>
                    <a:pt x="468" y="68"/>
                    <a:pt x="468" y="34"/>
                    <a:pt x="434" y="1"/>
                  </a:cubicBezTo>
                  <a:close/>
                </a:path>
              </a:pathLst>
            </a:custGeom>
            <a:solidFill>
              <a:srgbClr val="FF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446"/>
            <p:cNvSpPr/>
            <p:nvPr/>
          </p:nvSpPr>
          <p:spPr>
            <a:xfrm>
              <a:off x="3351313" y="3364458"/>
              <a:ext cx="5452" cy="4760"/>
            </a:xfrm>
            <a:custGeom>
              <a:avLst/>
              <a:gdLst/>
              <a:ahLst/>
              <a:cxnLst/>
              <a:rect l="l" t="t" r="r" b="b"/>
              <a:pathLst>
                <a:path w="268" h="234" extrusionOk="0">
                  <a:moveTo>
                    <a:pt x="201" y="0"/>
                  </a:moveTo>
                  <a:lnTo>
                    <a:pt x="0" y="234"/>
                  </a:lnTo>
                  <a:lnTo>
                    <a:pt x="201" y="234"/>
                  </a:lnTo>
                  <a:cubicBezTo>
                    <a:pt x="201" y="234"/>
                    <a:pt x="267" y="167"/>
                    <a:pt x="267" y="134"/>
                  </a:cubicBezTo>
                  <a:cubicBezTo>
                    <a:pt x="267" y="100"/>
                    <a:pt x="267" y="67"/>
                    <a:pt x="201" y="0"/>
                  </a:cubicBezTo>
                  <a:close/>
                </a:path>
              </a:pathLst>
            </a:custGeom>
            <a:solidFill>
              <a:srgbClr val="FF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446"/>
            <p:cNvSpPr/>
            <p:nvPr/>
          </p:nvSpPr>
          <p:spPr>
            <a:xfrm>
              <a:off x="2272387" y="2294341"/>
              <a:ext cx="5452" cy="4109"/>
            </a:xfrm>
            <a:custGeom>
              <a:avLst/>
              <a:gdLst/>
              <a:ahLst/>
              <a:cxnLst/>
              <a:rect l="l" t="t" r="r" b="b"/>
              <a:pathLst>
                <a:path w="268" h="202" extrusionOk="0">
                  <a:moveTo>
                    <a:pt x="1" y="1"/>
                  </a:moveTo>
                  <a:lnTo>
                    <a:pt x="1" y="201"/>
                  </a:lnTo>
                  <a:lnTo>
                    <a:pt x="201" y="201"/>
                  </a:lnTo>
                  <a:cubicBezTo>
                    <a:pt x="267" y="134"/>
                    <a:pt x="267" y="68"/>
                    <a:pt x="201" y="1"/>
                  </a:cubicBezTo>
                  <a:close/>
                </a:path>
              </a:pathLst>
            </a:custGeom>
            <a:solidFill>
              <a:srgbClr val="FF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446"/>
            <p:cNvSpPr/>
            <p:nvPr/>
          </p:nvSpPr>
          <p:spPr>
            <a:xfrm>
              <a:off x="3064951" y="2786996"/>
              <a:ext cx="400381" cy="347023"/>
            </a:xfrm>
            <a:custGeom>
              <a:avLst/>
              <a:gdLst/>
              <a:ahLst/>
              <a:cxnLst/>
              <a:rect l="l" t="t" r="r" b="b"/>
              <a:pathLst>
                <a:path w="19682" h="17059" extrusionOk="0">
                  <a:moveTo>
                    <a:pt x="501" y="0"/>
                  </a:moveTo>
                  <a:cubicBezTo>
                    <a:pt x="1" y="667"/>
                    <a:pt x="501" y="1335"/>
                    <a:pt x="434" y="2002"/>
                  </a:cubicBezTo>
                  <a:cubicBezTo>
                    <a:pt x="434" y="2169"/>
                    <a:pt x="501" y="2335"/>
                    <a:pt x="534" y="2502"/>
                  </a:cubicBezTo>
                  <a:cubicBezTo>
                    <a:pt x="668" y="3369"/>
                    <a:pt x="835" y="4303"/>
                    <a:pt x="868" y="5171"/>
                  </a:cubicBezTo>
                  <a:cubicBezTo>
                    <a:pt x="935" y="5804"/>
                    <a:pt x="1068" y="6438"/>
                    <a:pt x="1101" y="7039"/>
                  </a:cubicBezTo>
                  <a:cubicBezTo>
                    <a:pt x="1335" y="8139"/>
                    <a:pt x="1502" y="9207"/>
                    <a:pt x="1502" y="10341"/>
                  </a:cubicBezTo>
                  <a:cubicBezTo>
                    <a:pt x="1769" y="11208"/>
                    <a:pt x="1535" y="12209"/>
                    <a:pt x="2269" y="12976"/>
                  </a:cubicBezTo>
                  <a:lnTo>
                    <a:pt x="2369" y="12976"/>
                  </a:lnTo>
                  <a:cubicBezTo>
                    <a:pt x="2874" y="13054"/>
                    <a:pt x="3391" y="13267"/>
                    <a:pt x="3912" y="13267"/>
                  </a:cubicBezTo>
                  <a:cubicBezTo>
                    <a:pt x="4285" y="13267"/>
                    <a:pt x="4662" y="13158"/>
                    <a:pt x="5038" y="12809"/>
                  </a:cubicBezTo>
                  <a:cubicBezTo>
                    <a:pt x="5104" y="12734"/>
                    <a:pt x="5181" y="12701"/>
                    <a:pt x="5260" y="12701"/>
                  </a:cubicBezTo>
                  <a:cubicBezTo>
                    <a:pt x="5494" y="12701"/>
                    <a:pt x="5738" y="13001"/>
                    <a:pt x="5738" y="13377"/>
                  </a:cubicBezTo>
                  <a:cubicBezTo>
                    <a:pt x="5738" y="14644"/>
                    <a:pt x="5938" y="14911"/>
                    <a:pt x="6972" y="15245"/>
                  </a:cubicBezTo>
                  <a:cubicBezTo>
                    <a:pt x="8407" y="15712"/>
                    <a:pt x="9774" y="16312"/>
                    <a:pt x="11275" y="16579"/>
                  </a:cubicBezTo>
                  <a:cubicBezTo>
                    <a:pt x="11560" y="16631"/>
                    <a:pt x="11785" y="16662"/>
                    <a:pt x="11963" y="16662"/>
                  </a:cubicBezTo>
                  <a:cubicBezTo>
                    <a:pt x="12473" y="16662"/>
                    <a:pt x="12602" y="16403"/>
                    <a:pt x="12676" y="15611"/>
                  </a:cubicBezTo>
                  <a:lnTo>
                    <a:pt x="12676" y="15311"/>
                  </a:lnTo>
                  <a:cubicBezTo>
                    <a:pt x="12710" y="14878"/>
                    <a:pt x="13010" y="14711"/>
                    <a:pt x="13744" y="14677"/>
                  </a:cubicBezTo>
                  <a:cubicBezTo>
                    <a:pt x="13771" y="14675"/>
                    <a:pt x="13796" y="14674"/>
                    <a:pt x="13820" y="14674"/>
                  </a:cubicBezTo>
                  <a:cubicBezTo>
                    <a:pt x="14125" y="14674"/>
                    <a:pt x="14216" y="14866"/>
                    <a:pt x="14278" y="15144"/>
                  </a:cubicBezTo>
                  <a:cubicBezTo>
                    <a:pt x="14411" y="15678"/>
                    <a:pt x="14578" y="16179"/>
                    <a:pt x="14711" y="16712"/>
                  </a:cubicBezTo>
                  <a:cubicBezTo>
                    <a:pt x="14757" y="16939"/>
                    <a:pt x="14895" y="17058"/>
                    <a:pt x="15042" y="17058"/>
                  </a:cubicBezTo>
                  <a:cubicBezTo>
                    <a:pt x="15111" y="17058"/>
                    <a:pt x="15181" y="17032"/>
                    <a:pt x="15245" y="16979"/>
                  </a:cubicBezTo>
                  <a:cubicBezTo>
                    <a:pt x="15745" y="16612"/>
                    <a:pt x="16379" y="16612"/>
                    <a:pt x="16779" y="16145"/>
                  </a:cubicBezTo>
                  <a:cubicBezTo>
                    <a:pt x="16976" y="15905"/>
                    <a:pt x="17230" y="15836"/>
                    <a:pt x="17494" y="15836"/>
                  </a:cubicBezTo>
                  <a:cubicBezTo>
                    <a:pt x="17633" y="15836"/>
                    <a:pt x="17775" y="15855"/>
                    <a:pt x="17913" y="15878"/>
                  </a:cubicBezTo>
                  <a:cubicBezTo>
                    <a:pt x="18362" y="15991"/>
                    <a:pt x="18660" y="16061"/>
                    <a:pt x="18874" y="16061"/>
                  </a:cubicBezTo>
                  <a:cubicBezTo>
                    <a:pt x="19297" y="16061"/>
                    <a:pt x="19394" y="15786"/>
                    <a:pt x="19681" y="15011"/>
                  </a:cubicBezTo>
                  <a:cubicBezTo>
                    <a:pt x="19581" y="14411"/>
                    <a:pt x="19048" y="14344"/>
                    <a:pt x="18714" y="14311"/>
                  </a:cubicBezTo>
                  <a:cubicBezTo>
                    <a:pt x="18080" y="14044"/>
                    <a:pt x="17513" y="13810"/>
                    <a:pt x="17013" y="13343"/>
                  </a:cubicBezTo>
                  <a:cubicBezTo>
                    <a:pt x="16746" y="13143"/>
                    <a:pt x="16512" y="12976"/>
                    <a:pt x="16212" y="12843"/>
                  </a:cubicBezTo>
                  <a:cubicBezTo>
                    <a:pt x="15245" y="12409"/>
                    <a:pt x="14411" y="11842"/>
                    <a:pt x="13577" y="11242"/>
                  </a:cubicBezTo>
                  <a:cubicBezTo>
                    <a:pt x="12910" y="10808"/>
                    <a:pt x="12276" y="10308"/>
                    <a:pt x="11509" y="9974"/>
                  </a:cubicBezTo>
                  <a:cubicBezTo>
                    <a:pt x="11109" y="9807"/>
                    <a:pt x="10542" y="9574"/>
                    <a:pt x="10441" y="8873"/>
                  </a:cubicBezTo>
                  <a:lnTo>
                    <a:pt x="10441" y="8873"/>
                  </a:lnTo>
                  <a:cubicBezTo>
                    <a:pt x="11509" y="9240"/>
                    <a:pt x="12176" y="10208"/>
                    <a:pt x="13243" y="10241"/>
                  </a:cubicBezTo>
                  <a:cubicBezTo>
                    <a:pt x="12510" y="9340"/>
                    <a:pt x="11409" y="8840"/>
                    <a:pt x="10508" y="8206"/>
                  </a:cubicBezTo>
                  <a:cubicBezTo>
                    <a:pt x="9541" y="7572"/>
                    <a:pt x="8740" y="6638"/>
                    <a:pt x="7539" y="6372"/>
                  </a:cubicBezTo>
                  <a:lnTo>
                    <a:pt x="7539" y="6372"/>
                  </a:lnTo>
                  <a:cubicBezTo>
                    <a:pt x="8006" y="7339"/>
                    <a:pt x="9207" y="7539"/>
                    <a:pt x="9674" y="8506"/>
                  </a:cubicBezTo>
                  <a:cubicBezTo>
                    <a:pt x="8707" y="8006"/>
                    <a:pt x="7773" y="7472"/>
                    <a:pt x="6872" y="6872"/>
                  </a:cubicBezTo>
                  <a:cubicBezTo>
                    <a:pt x="6539" y="6672"/>
                    <a:pt x="6205" y="6438"/>
                    <a:pt x="5905" y="6138"/>
                  </a:cubicBezTo>
                  <a:cubicBezTo>
                    <a:pt x="5071" y="5237"/>
                    <a:pt x="4204" y="4470"/>
                    <a:pt x="3236" y="3803"/>
                  </a:cubicBezTo>
                  <a:cubicBezTo>
                    <a:pt x="2569" y="3336"/>
                    <a:pt x="1902" y="2969"/>
                    <a:pt x="1335" y="2369"/>
                  </a:cubicBezTo>
                  <a:cubicBezTo>
                    <a:pt x="1068" y="2169"/>
                    <a:pt x="935" y="1968"/>
                    <a:pt x="901" y="1635"/>
                  </a:cubicBezTo>
                  <a:cubicBezTo>
                    <a:pt x="868" y="1101"/>
                    <a:pt x="868" y="467"/>
                    <a:pt x="501" y="0"/>
                  </a:cubicBezTo>
                  <a:close/>
                </a:path>
              </a:pathLst>
            </a:custGeom>
            <a:solidFill>
              <a:srgbClr val="FFF4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446"/>
            <p:cNvSpPr/>
            <p:nvPr/>
          </p:nvSpPr>
          <p:spPr>
            <a:xfrm>
              <a:off x="2499715" y="2322169"/>
              <a:ext cx="392895" cy="277472"/>
            </a:xfrm>
            <a:custGeom>
              <a:avLst/>
              <a:gdLst/>
              <a:ahLst/>
              <a:cxnLst/>
              <a:rect l="l" t="t" r="r" b="b"/>
              <a:pathLst>
                <a:path w="19314" h="13640" extrusionOk="0">
                  <a:moveTo>
                    <a:pt x="1168" y="1"/>
                  </a:moveTo>
                  <a:cubicBezTo>
                    <a:pt x="1001" y="267"/>
                    <a:pt x="801" y="434"/>
                    <a:pt x="601" y="601"/>
                  </a:cubicBezTo>
                  <a:cubicBezTo>
                    <a:pt x="0" y="1035"/>
                    <a:pt x="100" y="1435"/>
                    <a:pt x="801" y="1635"/>
                  </a:cubicBezTo>
                  <a:cubicBezTo>
                    <a:pt x="1134" y="1769"/>
                    <a:pt x="1368" y="1835"/>
                    <a:pt x="1535" y="2135"/>
                  </a:cubicBezTo>
                  <a:cubicBezTo>
                    <a:pt x="1662" y="2391"/>
                    <a:pt x="1829" y="2548"/>
                    <a:pt x="2080" y="2548"/>
                  </a:cubicBezTo>
                  <a:cubicBezTo>
                    <a:pt x="2157" y="2548"/>
                    <a:pt x="2241" y="2534"/>
                    <a:pt x="2335" y="2502"/>
                  </a:cubicBezTo>
                  <a:cubicBezTo>
                    <a:pt x="2383" y="2494"/>
                    <a:pt x="2429" y="2490"/>
                    <a:pt x="2474" y="2490"/>
                  </a:cubicBezTo>
                  <a:cubicBezTo>
                    <a:pt x="2777" y="2490"/>
                    <a:pt x="3024" y="2679"/>
                    <a:pt x="3169" y="2969"/>
                  </a:cubicBezTo>
                  <a:cubicBezTo>
                    <a:pt x="3336" y="3336"/>
                    <a:pt x="3336" y="3670"/>
                    <a:pt x="3002" y="4003"/>
                  </a:cubicBezTo>
                  <a:cubicBezTo>
                    <a:pt x="2669" y="4337"/>
                    <a:pt x="2469" y="4804"/>
                    <a:pt x="2135" y="5138"/>
                  </a:cubicBezTo>
                  <a:cubicBezTo>
                    <a:pt x="1635" y="5671"/>
                    <a:pt x="1701" y="6272"/>
                    <a:pt x="1968" y="6839"/>
                  </a:cubicBezTo>
                  <a:cubicBezTo>
                    <a:pt x="2168" y="7306"/>
                    <a:pt x="2302" y="7706"/>
                    <a:pt x="1868" y="8140"/>
                  </a:cubicBezTo>
                  <a:cubicBezTo>
                    <a:pt x="1768" y="8273"/>
                    <a:pt x="1635" y="8540"/>
                    <a:pt x="1835" y="8540"/>
                  </a:cubicBezTo>
                  <a:cubicBezTo>
                    <a:pt x="2469" y="8640"/>
                    <a:pt x="2769" y="9207"/>
                    <a:pt x="3303" y="9374"/>
                  </a:cubicBezTo>
                  <a:cubicBezTo>
                    <a:pt x="4103" y="9641"/>
                    <a:pt x="4870" y="9808"/>
                    <a:pt x="5671" y="9941"/>
                  </a:cubicBezTo>
                  <a:cubicBezTo>
                    <a:pt x="6105" y="10008"/>
                    <a:pt x="6605" y="10008"/>
                    <a:pt x="6605" y="10441"/>
                  </a:cubicBezTo>
                  <a:cubicBezTo>
                    <a:pt x="6638" y="10842"/>
                    <a:pt x="6105" y="10875"/>
                    <a:pt x="5771" y="10975"/>
                  </a:cubicBezTo>
                  <a:cubicBezTo>
                    <a:pt x="5721" y="10992"/>
                    <a:pt x="5663" y="10992"/>
                    <a:pt x="5608" y="10992"/>
                  </a:cubicBezTo>
                  <a:cubicBezTo>
                    <a:pt x="5554" y="10992"/>
                    <a:pt x="5504" y="10992"/>
                    <a:pt x="5471" y="11008"/>
                  </a:cubicBezTo>
                  <a:cubicBezTo>
                    <a:pt x="5137" y="11109"/>
                    <a:pt x="4804" y="11175"/>
                    <a:pt x="4704" y="11609"/>
                  </a:cubicBezTo>
                  <a:cubicBezTo>
                    <a:pt x="4637" y="11942"/>
                    <a:pt x="4270" y="12009"/>
                    <a:pt x="4270" y="12376"/>
                  </a:cubicBezTo>
                  <a:cubicBezTo>
                    <a:pt x="4696" y="12707"/>
                    <a:pt x="5122" y="13022"/>
                    <a:pt x="5631" y="13022"/>
                  </a:cubicBezTo>
                  <a:cubicBezTo>
                    <a:pt x="5840" y="13022"/>
                    <a:pt x="6062" y="12969"/>
                    <a:pt x="6305" y="12843"/>
                  </a:cubicBezTo>
                  <a:cubicBezTo>
                    <a:pt x="6397" y="12797"/>
                    <a:pt x="6477" y="12774"/>
                    <a:pt x="6545" y="12774"/>
                  </a:cubicBezTo>
                  <a:cubicBezTo>
                    <a:pt x="6771" y="12774"/>
                    <a:pt x="6864" y="13030"/>
                    <a:pt x="6838" y="13544"/>
                  </a:cubicBezTo>
                  <a:cubicBezTo>
                    <a:pt x="6926" y="13596"/>
                    <a:pt x="7014" y="13640"/>
                    <a:pt x="7097" y="13640"/>
                  </a:cubicBezTo>
                  <a:cubicBezTo>
                    <a:pt x="7172" y="13640"/>
                    <a:pt x="7242" y="13605"/>
                    <a:pt x="7305" y="13510"/>
                  </a:cubicBezTo>
                  <a:cubicBezTo>
                    <a:pt x="8740" y="13143"/>
                    <a:pt x="10308" y="13077"/>
                    <a:pt x="11742" y="12710"/>
                  </a:cubicBezTo>
                  <a:cubicBezTo>
                    <a:pt x="11975" y="12643"/>
                    <a:pt x="12176" y="12643"/>
                    <a:pt x="12376" y="12643"/>
                  </a:cubicBezTo>
                  <a:cubicBezTo>
                    <a:pt x="13537" y="12463"/>
                    <a:pt x="14673" y="12355"/>
                    <a:pt x="15808" y="12355"/>
                  </a:cubicBezTo>
                  <a:cubicBezTo>
                    <a:pt x="16564" y="12355"/>
                    <a:pt x="17319" y="12403"/>
                    <a:pt x="18080" y="12510"/>
                  </a:cubicBezTo>
                  <a:cubicBezTo>
                    <a:pt x="18278" y="12540"/>
                    <a:pt x="18468" y="12577"/>
                    <a:pt x="18655" y="12577"/>
                  </a:cubicBezTo>
                  <a:cubicBezTo>
                    <a:pt x="18879" y="12577"/>
                    <a:pt x="19096" y="12524"/>
                    <a:pt x="19314" y="12343"/>
                  </a:cubicBezTo>
                  <a:cubicBezTo>
                    <a:pt x="18647" y="11909"/>
                    <a:pt x="17913" y="11876"/>
                    <a:pt x="17179" y="11876"/>
                  </a:cubicBezTo>
                  <a:cubicBezTo>
                    <a:pt x="16045" y="11876"/>
                    <a:pt x="16012" y="11842"/>
                    <a:pt x="16012" y="10708"/>
                  </a:cubicBezTo>
                  <a:cubicBezTo>
                    <a:pt x="16012" y="10408"/>
                    <a:pt x="16045" y="10074"/>
                    <a:pt x="16012" y="9808"/>
                  </a:cubicBezTo>
                  <a:cubicBezTo>
                    <a:pt x="15978" y="9541"/>
                    <a:pt x="15878" y="9307"/>
                    <a:pt x="15645" y="9140"/>
                  </a:cubicBezTo>
                  <a:lnTo>
                    <a:pt x="15645" y="9140"/>
                  </a:lnTo>
                  <a:cubicBezTo>
                    <a:pt x="15144" y="9708"/>
                    <a:pt x="15578" y="10275"/>
                    <a:pt x="15678" y="10775"/>
                  </a:cubicBezTo>
                  <a:cubicBezTo>
                    <a:pt x="15599" y="10814"/>
                    <a:pt x="15525" y="10833"/>
                    <a:pt x="15457" y="10833"/>
                  </a:cubicBezTo>
                  <a:cubicBezTo>
                    <a:pt x="15352" y="10833"/>
                    <a:pt x="15258" y="10789"/>
                    <a:pt x="15178" y="10708"/>
                  </a:cubicBezTo>
                  <a:cubicBezTo>
                    <a:pt x="14744" y="10308"/>
                    <a:pt x="14310" y="9874"/>
                    <a:pt x="13910" y="9374"/>
                  </a:cubicBezTo>
                  <a:cubicBezTo>
                    <a:pt x="13556" y="8830"/>
                    <a:pt x="12981" y="8486"/>
                    <a:pt x="12401" y="8486"/>
                  </a:cubicBezTo>
                  <a:cubicBezTo>
                    <a:pt x="12269" y="8486"/>
                    <a:pt x="12138" y="8503"/>
                    <a:pt x="12009" y="8540"/>
                  </a:cubicBezTo>
                  <a:cubicBezTo>
                    <a:pt x="11785" y="8615"/>
                    <a:pt x="11626" y="8655"/>
                    <a:pt x="11521" y="8655"/>
                  </a:cubicBezTo>
                  <a:cubicBezTo>
                    <a:pt x="11296" y="8655"/>
                    <a:pt x="11316" y="8471"/>
                    <a:pt x="11475" y="8040"/>
                  </a:cubicBezTo>
                  <a:cubicBezTo>
                    <a:pt x="11642" y="7606"/>
                    <a:pt x="11175" y="7439"/>
                    <a:pt x="10975" y="7139"/>
                  </a:cubicBezTo>
                  <a:cubicBezTo>
                    <a:pt x="10883" y="7021"/>
                    <a:pt x="10797" y="6980"/>
                    <a:pt x="10711" y="6980"/>
                  </a:cubicBezTo>
                  <a:cubicBezTo>
                    <a:pt x="10579" y="6980"/>
                    <a:pt x="10449" y="7078"/>
                    <a:pt x="10308" y="7139"/>
                  </a:cubicBezTo>
                  <a:cubicBezTo>
                    <a:pt x="10239" y="7163"/>
                    <a:pt x="10177" y="7174"/>
                    <a:pt x="10119" y="7174"/>
                  </a:cubicBezTo>
                  <a:cubicBezTo>
                    <a:pt x="9781" y="7174"/>
                    <a:pt x="9601" y="6805"/>
                    <a:pt x="9374" y="6605"/>
                  </a:cubicBezTo>
                  <a:cubicBezTo>
                    <a:pt x="9207" y="6439"/>
                    <a:pt x="8973" y="6205"/>
                    <a:pt x="9307" y="5938"/>
                  </a:cubicBezTo>
                  <a:cubicBezTo>
                    <a:pt x="9507" y="5705"/>
                    <a:pt x="9307" y="5538"/>
                    <a:pt x="9207" y="5371"/>
                  </a:cubicBezTo>
                  <a:cubicBezTo>
                    <a:pt x="8873" y="4804"/>
                    <a:pt x="8339" y="4370"/>
                    <a:pt x="7739" y="4003"/>
                  </a:cubicBezTo>
                  <a:cubicBezTo>
                    <a:pt x="7239" y="3670"/>
                    <a:pt x="6805" y="3470"/>
                    <a:pt x="6738" y="2803"/>
                  </a:cubicBezTo>
                  <a:cubicBezTo>
                    <a:pt x="6705" y="2602"/>
                    <a:pt x="6572" y="2502"/>
                    <a:pt x="6405" y="2436"/>
                  </a:cubicBezTo>
                  <a:cubicBezTo>
                    <a:pt x="5671" y="2035"/>
                    <a:pt x="5171" y="1402"/>
                    <a:pt x="4670" y="768"/>
                  </a:cubicBezTo>
                  <a:cubicBezTo>
                    <a:pt x="4036" y="768"/>
                    <a:pt x="3669" y="1335"/>
                    <a:pt x="3069" y="1335"/>
                  </a:cubicBezTo>
                  <a:cubicBezTo>
                    <a:pt x="3019" y="1352"/>
                    <a:pt x="2969" y="1360"/>
                    <a:pt x="2915" y="1360"/>
                  </a:cubicBezTo>
                  <a:cubicBezTo>
                    <a:pt x="2861" y="1360"/>
                    <a:pt x="2802" y="1352"/>
                    <a:pt x="2735" y="1335"/>
                  </a:cubicBezTo>
                  <a:cubicBezTo>
                    <a:pt x="2669" y="1302"/>
                    <a:pt x="2635" y="1302"/>
                    <a:pt x="2535" y="1268"/>
                  </a:cubicBezTo>
                  <a:cubicBezTo>
                    <a:pt x="2402" y="1201"/>
                    <a:pt x="2335" y="1168"/>
                    <a:pt x="2235" y="1135"/>
                  </a:cubicBezTo>
                  <a:cubicBezTo>
                    <a:pt x="2202" y="1101"/>
                    <a:pt x="2135" y="1101"/>
                    <a:pt x="2068" y="1035"/>
                  </a:cubicBezTo>
                  <a:cubicBezTo>
                    <a:pt x="2035" y="1035"/>
                    <a:pt x="1968" y="1001"/>
                    <a:pt x="1935" y="968"/>
                  </a:cubicBezTo>
                  <a:lnTo>
                    <a:pt x="1835" y="935"/>
                  </a:lnTo>
                  <a:lnTo>
                    <a:pt x="1701" y="801"/>
                  </a:lnTo>
                  <a:lnTo>
                    <a:pt x="1668" y="701"/>
                  </a:lnTo>
                  <a:cubicBezTo>
                    <a:pt x="1668" y="668"/>
                    <a:pt x="1635" y="601"/>
                    <a:pt x="1568" y="534"/>
                  </a:cubicBezTo>
                  <a:cubicBezTo>
                    <a:pt x="1568" y="501"/>
                    <a:pt x="1535" y="434"/>
                    <a:pt x="1501" y="368"/>
                  </a:cubicBezTo>
                  <a:cubicBezTo>
                    <a:pt x="1468" y="267"/>
                    <a:pt x="1368" y="167"/>
                    <a:pt x="1334" y="101"/>
                  </a:cubicBezTo>
                  <a:cubicBezTo>
                    <a:pt x="1301" y="1"/>
                    <a:pt x="1268" y="1"/>
                    <a:pt x="1168" y="1"/>
                  </a:cubicBezTo>
                  <a:close/>
                </a:path>
              </a:pathLst>
            </a:custGeom>
            <a:solidFill>
              <a:srgbClr val="FFF5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446"/>
            <p:cNvSpPr/>
            <p:nvPr/>
          </p:nvSpPr>
          <p:spPr>
            <a:xfrm>
              <a:off x="2815918" y="2572565"/>
              <a:ext cx="276882" cy="390718"/>
            </a:xfrm>
            <a:custGeom>
              <a:avLst/>
              <a:gdLst/>
              <a:ahLst/>
              <a:cxnLst/>
              <a:rect l="l" t="t" r="r" b="b"/>
              <a:pathLst>
                <a:path w="13611" h="19207" extrusionOk="0">
                  <a:moveTo>
                    <a:pt x="1035" y="0"/>
                  </a:moveTo>
                  <a:cubicBezTo>
                    <a:pt x="501" y="67"/>
                    <a:pt x="1" y="401"/>
                    <a:pt x="267" y="1001"/>
                  </a:cubicBezTo>
                  <a:cubicBezTo>
                    <a:pt x="434" y="1401"/>
                    <a:pt x="534" y="1968"/>
                    <a:pt x="968" y="2302"/>
                  </a:cubicBezTo>
                  <a:cubicBezTo>
                    <a:pt x="1032" y="2310"/>
                    <a:pt x="1087" y="2314"/>
                    <a:pt x="1134" y="2314"/>
                  </a:cubicBezTo>
                  <a:cubicBezTo>
                    <a:pt x="1671" y="2314"/>
                    <a:pt x="1140" y="1824"/>
                    <a:pt x="1201" y="1702"/>
                  </a:cubicBezTo>
                  <a:lnTo>
                    <a:pt x="1201" y="1702"/>
                  </a:lnTo>
                  <a:cubicBezTo>
                    <a:pt x="1668" y="1868"/>
                    <a:pt x="1869" y="2169"/>
                    <a:pt x="1935" y="2669"/>
                  </a:cubicBezTo>
                  <a:cubicBezTo>
                    <a:pt x="1965" y="3083"/>
                    <a:pt x="2231" y="3314"/>
                    <a:pt x="2640" y="3314"/>
                  </a:cubicBezTo>
                  <a:cubicBezTo>
                    <a:pt x="2692" y="3314"/>
                    <a:pt x="2746" y="3310"/>
                    <a:pt x="2803" y="3303"/>
                  </a:cubicBezTo>
                  <a:cubicBezTo>
                    <a:pt x="2933" y="3285"/>
                    <a:pt x="3057" y="3276"/>
                    <a:pt x="3177" y="3276"/>
                  </a:cubicBezTo>
                  <a:cubicBezTo>
                    <a:pt x="3946" y="3276"/>
                    <a:pt x="4504" y="3644"/>
                    <a:pt x="4937" y="4337"/>
                  </a:cubicBezTo>
                  <a:cubicBezTo>
                    <a:pt x="5057" y="4507"/>
                    <a:pt x="5167" y="4608"/>
                    <a:pt x="5278" y="4608"/>
                  </a:cubicBezTo>
                  <a:cubicBezTo>
                    <a:pt x="5384" y="4608"/>
                    <a:pt x="5490" y="4516"/>
                    <a:pt x="5605" y="4304"/>
                  </a:cubicBezTo>
                  <a:cubicBezTo>
                    <a:pt x="5671" y="4137"/>
                    <a:pt x="5638" y="3870"/>
                    <a:pt x="5938" y="3803"/>
                  </a:cubicBezTo>
                  <a:cubicBezTo>
                    <a:pt x="6472" y="4404"/>
                    <a:pt x="7039" y="5071"/>
                    <a:pt x="6539" y="6038"/>
                  </a:cubicBezTo>
                  <a:cubicBezTo>
                    <a:pt x="6372" y="6338"/>
                    <a:pt x="6439" y="6672"/>
                    <a:pt x="6639" y="6905"/>
                  </a:cubicBezTo>
                  <a:cubicBezTo>
                    <a:pt x="7139" y="7573"/>
                    <a:pt x="7172" y="8373"/>
                    <a:pt x="7339" y="9140"/>
                  </a:cubicBezTo>
                  <a:lnTo>
                    <a:pt x="7473" y="9641"/>
                  </a:lnTo>
                  <a:cubicBezTo>
                    <a:pt x="7539" y="9974"/>
                    <a:pt x="7639" y="10308"/>
                    <a:pt x="8106" y="10308"/>
                  </a:cubicBezTo>
                  <a:cubicBezTo>
                    <a:pt x="8540" y="10308"/>
                    <a:pt x="8640" y="9974"/>
                    <a:pt x="8673" y="9574"/>
                  </a:cubicBezTo>
                  <a:cubicBezTo>
                    <a:pt x="8673" y="9407"/>
                    <a:pt x="8707" y="9307"/>
                    <a:pt x="8940" y="9207"/>
                  </a:cubicBezTo>
                  <a:cubicBezTo>
                    <a:pt x="9307" y="9474"/>
                    <a:pt x="9374" y="9874"/>
                    <a:pt x="9441" y="10341"/>
                  </a:cubicBezTo>
                  <a:cubicBezTo>
                    <a:pt x="9474" y="11375"/>
                    <a:pt x="9708" y="12376"/>
                    <a:pt x="10108" y="13343"/>
                  </a:cubicBezTo>
                  <a:cubicBezTo>
                    <a:pt x="10541" y="14678"/>
                    <a:pt x="10708" y="16045"/>
                    <a:pt x="10441" y="17480"/>
                  </a:cubicBezTo>
                  <a:cubicBezTo>
                    <a:pt x="10441" y="17580"/>
                    <a:pt x="10441" y="17680"/>
                    <a:pt x="10475" y="17746"/>
                  </a:cubicBezTo>
                  <a:cubicBezTo>
                    <a:pt x="10582" y="18176"/>
                    <a:pt x="10759" y="18439"/>
                    <a:pt x="11040" y="18439"/>
                  </a:cubicBezTo>
                  <a:cubicBezTo>
                    <a:pt x="11195" y="18439"/>
                    <a:pt x="11383" y="18358"/>
                    <a:pt x="11609" y="18180"/>
                  </a:cubicBezTo>
                  <a:cubicBezTo>
                    <a:pt x="11655" y="18153"/>
                    <a:pt x="11693" y="18140"/>
                    <a:pt x="11725" y="18140"/>
                  </a:cubicBezTo>
                  <a:cubicBezTo>
                    <a:pt x="11810" y="18140"/>
                    <a:pt x="11852" y="18226"/>
                    <a:pt x="11876" y="18347"/>
                  </a:cubicBezTo>
                  <a:cubicBezTo>
                    <a:pt x="12014" y="18788"/>
                    <a:pt x="12288" y="19206"/>
                    <a:pt x="12700" y="19206"/>
                  </a:cubicBezTo>
                  <a:cubicBezTo>
                    <a:pt x="12786" y="19206"/>
                    <a:pt x="12878" y="19188"/>
                    <a:pt x="12977" y="19147"/>
                  </a:cubicBezTo>
                  <a:cubicBezTo>
                    <a:pt x="13444" y="18914"/>
                    <a:pt x="13610" y="18380"/>
                    <a:pt x="13510" y="17847"/>
                  </a:cubicBezTo>
                  <a:cubicBezTo>
                    <a:pt x="13510" y="17713"/>
                    <a:pt x="13343" y="17546"/>
                    <a:pt x="13477" y="17380"/>
                  </a:cubicBezTo>
                  <a:cubicBezTo>
                    <a:pt x="13544" y="16712"/>
                    <a:pt x="13377" y="16145"/>
                    <a:pt x="13277" y="15512"/>
                  </a:cubicBezTo>
                  <a:cubicBezTo>
                    <a:pt x="13119" y="15083"/>
                    <a:pt x="12916" y="14792"/>
                    <a:pt x="12543" y="14792"/>
                  </a:cubicBezTo>
                  <a:cubicBezTo>
                    <a:pt x="12364" y="14792"/>
                    <a:pt x="12146" y="14860"/>
                    <a:pt x="11876" y="15011"/>
                  </a:cubicBezTo>
                  <a:cubicBezTo>
                    <a:pt x="12643" y="14377"/>
                    <a:pt x="13210" y="13744"/>
                    <a:pt x="12943" y="12810"/>
                  </a:cubicBezTo>
                  <a:cubicBezTo>
                    <a:pt x="12943" y="12676"/>
                    <a:pt x="12876" y="12576"/>
                    <a:pt x="12876" y="12476"/>
                  </a:cubicBezTo>
                  <a:cubicBezTo>
                    <a:pt x="12276" y="12376"/>
                    <a:pt x="12209" y="11742"/>
                    <a:pt x="11942" y="11375"/>
                  </a:cubicBezTo>
                  <a:cubicBezTo>
                    <a:pt x="11609" y="11008"/>
                    <a:pt x="12209" y="10975"/>
                    <a:pt x="12343" y="10708"/>
                  </a:cubicBezTo>
                  <a:cubicBezTo>
                    <a:pt x="12443" y="10508"/>
                    <a:pt x="12443" y="10308"/>
                    <a:pt x="12343" y="10141"/>
                  </a:cubicBezTo>
                  <a:cubicBezTo>
                    <a:pt x="12109" y="9574"/>
                    <a:pt x="12176" y="9007"/>
                    <a:pt x="12009" y="8473"/>
                  </a:cubicBezTo>
                  <a:cubicBezTo>
                    <a:pt x="11942" y="8373"/>
                    <a:pt x="11842" y="8240"/>
                    <a:pt x="11809" y="8140"/>
                  </a:cubicBezTo>
                  <a:cubicBezTo>
                    <a:pt x="11776" y="8040"/>
                    <a:pt x="11709" y="8006"/>
                    <a:pt x="11676" y="7906"/>
                  </a:cubicBezTo>
                  <a:cubicBezTo>
                    <a:pt x="11509" y="7739"/>
                    <a:pt x="11509" y="7539"/>
                    <a:pt x="11509" y="7339"/>
                  </a:cubicBezTo>
                  <a:cubicBezTo>
                    <a:pt x="11509" y="7239"/>
                    <a:pt x="11475" y="7172"/>
                    <a:pt x="11442" y="7072"/>
                  </a:cubicBezTo>
                  <a:cubicBezTo>
                    <a:pt x="11209" y="6905"/>
                    <a:pt x="10808" y="6872"/>
                    <a:pt x="10875" y="6472"/>
                  </a:cubicBezTo>
                  <a:cubicBezTo>
                    <a:pt x="10808" y="6338"/>
                    <a:pt x="10708" y="6238"/>
                    <a:pt x="10541" y="6238"/>
                  </a:cubicBezTo>
                  <a:cubicBezTo>
                    <a:pt x="10475" y="6238"/>
                    <a:pt x="10441" y="6305"/>
                    <a:pt x="10341" y="6372"/>
                  </a:cubicBezTo>
                  <a:cubicBezTo>
                    <a:pt x="10290" y="6576"/>
                    <a:pt x="10181" y="6663"/>
                    <a:pt x="10013" y="6663"/>
                  </a:cubicBezTo>
                  <a:cubicBezTo>
                    <a:pt x="9961" y="6663"/>
                    <a:pt x="9904" y="6654"/>
                    <a:pt x="9841" y="6639"/>
                  </a:cubicBezTo>
                  <a:cubicBezTo>
                    <a:pt x="10008" y="6572"/>
                    <a:pt x="10208" y="6572"/>
                    <a:pt x="10308" y="6372"/>
                  </a:cubicBezTo>
                  <a:cubicBezTo>
                    <a:pt x="10341" y="6305"/>
                    <a:pt x="10441" y="6238"/>
                    <a:pt x="10508" y="6205"/>
                  </a:cubicBezTo>
                  <a:cubicBezTo>
                    <a:pt x="10541" y="6205"/>
                    <a:pt x="10608" y="6172"/>
                    <a:pt x="10642" y="6172"/>
                  </a:cubicBezTo>
                  <a:cubicBezTo>
                    <a:pt x="10708" y="6071"/>
                    <a:pt x="10808" y="6038"/>
                    <a:pt x="10842" y="5971"/>
                  </a:cubicBezTo>
                  <a:cubicBezTo>
                    <a:pt x="10875" y="5871"/>
                    <a:pt x="10875" y="5805"/>
                    <a:pt x="10875" y="5705"/>
                  </a:cubicBezTo>
                  <a:cubicBezTo>
                    <a:pt x="10808" y="5504"/>
                    <a:pt x="10875" y="5304"/>
                    <a:pt x="10942" y="5071"/>
                  </a:cubicBezTo>
                  <a:cubicBezTo>
                    <a:pt x="10942" y="4904"/>
                    <a:pt x="10975" y="4704"/>
                    <a:pt x="10808" y="4570"/>
                  </a:cubicBezTo>
                  <a:cubicBezTo>
                    <a:pt x="10762" y="4524"/>
                    <a:pt x="10691" y="4516"/>
                    <a:pt x="10614" y="4516"/>
                  </a:cubicBezTo>
                  <a:cubicBezTo>
                    <a:pt x="10573" y="4516"/>
                    <a:pt x="10530" y="4519"/>
                    <a:pt x="10489" y="4519"/>
                  </a:cubicBezTo>
                  <a:cubicBezTo>
                    <a:pt x="10326" y="4519"/>
                    <a:pt x="10183" y="4484"/>
                    <a:pt x="10241" y="4137"/>
                  </a:cubicBezTo>
                  <a:cubicBezTo>
                    <a:pt x="10308" y="3703"/>
                    <a:pt x="10008" y="3336"/>
                    <a:pt x="9674" y="3069"/>
                  </a:cubicBezTo>
                  <a:cubicBezTo>
                    <a:pt x="9074" y="2569"/>
                    <a:pt x="8607" y="1902"/>
                    <a:pt x="8140" y="1301"/>
                  </a:cubicBezTo>
                  <a:cubicBezTo>
                    <a:pt x="8006" y="1068"/>
                    <a:pt x="7673" y="1135"/>
                    <a:pt x="7506" y="968"/>
                  </a:cubicBezTo>
                  <a:cubicBezTo>
                    <a:pt x="7272" y="834"/>
                    <a:pt x="6972" y="801"/>
                    <a:pt x="6739" y="734"/>
                  </a:cubicBezTo>
                  <a:cubicBezTo>
                    <a:pt x="5771" y="567"/>
                    <a:pt x="4771" y="367"/>
                    <a:pt x="3803" y="167"/>
                  </a:cubicBezTo>
                  <a:cubicBezTo>
                    <a:pt x="3436" y="167"/>
                    <a:pt x="3003" y="134"/>
                    <a:pt x="2636" y="134"/>
                  </a:cubicBezTo>
                  <a:cubicBezTo>
                    <a:pt x="2135" y="0"/>
                    <a:pt x="1635" y="34"/>
                    <a:pt x="1035" y="0"/>
                  </a:cubicBezTo>
                  <a:close/>
                </a:path>
              </a:pathLst>
            </a:custGeom>
            <a:solidFill>
              <a:srgbClr val="574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446"/>
            <p:cNvSpPr/>
            <p:nvPr/>
          </p:nvSpPr>
          <p:spPr>
            <a:xfrm>
              <a:off x="2505817" y="2224098"/>
              <a:ext cx="119451" cy="132694"/>
            </a:xfrm>
            <a:custGeom>
              <a:avLst/>
              <a:gdLst/>
              <a:ahLst/>
              <a:cxnLst/>
              <a:rect l="l" t="t" r="r" b="b"/>
              <a:pathLst>
                <a:path w="5872" h="6523" extrusionOk="0">
                  <a:moveTo>
                    <a:pt x="5212" y="0"/>
                  </a:moveTo>
                  <a:cubicBezTo>
                    <a:pt x="4857" y="0"/>
                    <a:pt x="4696" y="300"/>
                    <a:pt x="4637" y="652"/>
                  </a:cubicBezTo>
                  <a:cubicBezTo>
                    <a:pt x="4504" y="1352"/>
                    <a:pt x="4370" y="2086"/>
                    <a:pt x="4203" y="2787"/>
                  </a:cubicBezTo>
                  <a:cubicBezTo>
                    <a:pt x="4037" y="3454"/>
                    <a:pt x="3870" y="4188"/>
                    <a:pt x="3470" y="4788"/>
                  </a:cubicBezTo>
                  <a:cubicBezTo>
                    <a:pt x="3259" y="5051"/>
                    <a:pt x="3085" y="5185"/>
                    <a:pt x="2905" y="5185"/>
                  </a:cubicBezTo>
                  <a:cubicBezTo>
                    <a:pt x="2742" y="5185"/>
                    <a:pt x="2574" y="5076"/>
                    <a:pt x="2369" y="4855"/>
                  </a:cubicBezTo>
                  <a:cubicBezTo>
                    <a:pt x="2202" y="4621"/>
                    <a:pt x="2035" y="4355"/>
                    <a:pt x="1902" y="4088"/>
                  </a:cubicBezTo>
                  <a:cubicBezTo>
                    <a:pt x="1401" y="3120"/>
                    <a:pt x="1268" y="2053"/>
                    <a:pt x="1335" y="986"/>
                  </a:cubicBezTo>
                  <a:cubicBezTo>
                    <a:pt x="1335" y="652"/>
                    <a:pt x="1368" y="285"/>
                    <a:pt x="968" y="118"/>
                  </a:cubicBezTo>
                  <a:cubicBezTo>
                    <a:pt x="899" y="95"/>
                    <a:pt x="836" y="85"/>
                    <a:pt x="777" y="85"/>
                  </a:cubicBezTo>
                  <a:cubicBezTo>
                    <a:pt x="489" y="85"/>
                    <a:pt x="300" y="325"/>
                    <a:pt x="134" y="519"/>
                  </a:cubicBezTo>
                  <a:cubicBezTo>
                    <a:pt x="0" y="2020"/>
                    <a:pt x="301" y="3487"/>
                    <a:pt x="868" y="4855"/>
                  </a:cubicBezTo>
                  <a:cubicBezTo>
                    <a:pt x="901" y="4955"/>
                    <a:pt x="901" y="4988"/>
                    <a:pt x="968" y="5088"/>
                  </a:cubicBezTo>
                  <a:cubicBezTo>
                    <a:pt x="1001" y="5122"/>
                    <a:pt x="1034" y="5189"/>
                    <a:pt x="1068" y="5289"/>
                  </a:cubicBezTo>
                  <a:cubicBezTo>
                    <a:pt x="1168" y="5322"/>
                    <a:pt x="1168" y="5355"/>
                    <a:pt x="1168" y="5455"/>
                  </a:cubicBezTo>
                  <a:cubicBezTo>
                    <a:pt x="1201" y="5589"/>
                    <a:pt x="1301" y="5656"/>
                    <a:pt x="1368" y="5689"/>
                  </a:cubicBezTo>
                  <a:cubicBezTo>
                    <a:pt x="1401" y="5789"/>
                    <a:pt x="1501" y="5856"/>
                    <a:pt x="1568" y="5922"/>
                  </a:cubicBezTo>
                  <a:cubicBezTo>
                    <a:pt x="1668" y="5989"/>
                    <a:pt x="1735" y="6089"/>
                    <a:pt x="1835" y="6123"/>
                  </a:cubicBezTo>
                  <a:cubicBezTo>
                    <a:pt x="1868" y="6123"/>
                    <a:pt x="1968" y="6156"/>
                    <a:pt x="2002" y="6189"/>
                  </a:cubicBezTo>
                  <a:cubicBezTo>
                    <a:pt x="2035" y="6189"/>
                    <a:pt x="2102" y="6256"/>
                    <a:pt x="2169" y="6323"/>
                  </a:cubicBezTo>
                  <a:cubicBezTo>
                    <a:pt x="2202" y="6356"/>
                    <a:pt x="2302" y="6356"/>
                    <a:pt x="2369" y="6423"/>
                  </a:cubicBezTo>
                  <a:cubicBezTo>
                    <a:pt x="2469" y="6456"/>
                    <a:pt x="2536" y="6523"/>
                    <a:pt x="2669" y="6523"/>
                  </a:cubicBezTo>
                  <a:cubicBezTo>
                    <a:pt x="3369" y="6523"/>
                    <a:pt x="3903" y="6189"/>
                    <a:pt x="4404" y="5689"/>
                  </a:cubicBezTo>
                  <a:cubicBezTo>
                    <a:pt x="5204" y="4255"/>
                    <a:pt x="5504" y="2620"/>
                    <a:pt x="5805" y="952"/>
                  </a:cubicBezTo>
                  <a:cubicBezTo>
                    <a:pt x="5871" y="519"/>
                    <a:pt x="5838" y="118"/>
                    <a:pt x="5371" y="18"/>
                  </a:cubicBezTo>
                  <a:cubicBezTo>
                    <a:pt x="5314" y="6"/>
                    <a:pt x="5261" y="0"/>
                    <a:pt x="5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446"/>
            <p:cNvSpPr/>
            <p:nvPr/>
          </p:nvSpPr>
          <p:spPr>
            <a:xfrm>
              <a:off x="3011349" y="2240677"/>
              <a:ext cx="104520" cy="119594"/>
            </a:xfrm>
            <a:custGeom>
              <a:avLst/>
              <a:gdLst/>
              <a:ahLst/>
              <a:cxnLst/>
              <a:rect l="l" t="t" r="r" b="b"/>
              <a:pathLst>
                <a:path w="5138" h="5879" extrusionOk="0">
                  <a:moveTo>
                    <a:pt x="603" y="1"/>
                  </a:moveTo>
                  <a:cubicBezTo>
                    <a:pt x="580" y="1"/>
                    <a:pt x="558" y="2"/>
                    <a:pt x="534" y="4"/>
                  </a:cubicBezTo>
                  <a:cubicBezTo>
                    <a:pt x="234" y="4"/>
                    <a:pt x="67" y="271"/>
                    <a:pt x="34" y="537"/>
                  </a:cubicBezTo>
                  <a:cubicBezTo>
                    <a:pt x="0" y="671"/>
                    <a:pt x="0" y="771"/>
                    <a:pt x="0" y="938"/>
                  </a:cubicBezTo>
                  <a:cubicBezTo>
                    <a:pt x="67" y="1772"/>
                    <a:pt x="234" y="2639"/>
                    <a:pt x="401" y="3473"/>
                  </a:cubicBezTo>
                  <a:cubicBezTo>
                    <a:pt x="568" y="4040"/>
                    <a:pt x="834" y="4607"/>
                    <a:pt x="1235" y="5107"/>
                  </a:cubicBezTo>
                  <a:cubicBezTo>
                    <a:pt x="1685" y="5620"/>
                    <a:pt x="2171" y="5879"/>
                    <a:pt x="2633" y="5879"/>
                  </a:cubicBezTo>
                  <a:cubicBezTo>
                    <a:pt x="3164" y="5879"/>
                    <a:pt x="3662" y="5536"/>
                    <a:pt x="4037" y="4841"/>
                  </a:cubicBezTo>
                  <a:cubicBezTo>
                    <a:pt x="4704" y="3606"/>
                    <a:pt x="4871" y="2205"/>
                    <a:pt x="5071" y="871"/>
                  </a:cubicBezTo>
                  <a:cubicBezTo>
                    <a:pt x="5137" y="504"/>
                    <a:pt x="5037" y="171"/>
                    <a:pt x="4570" y="137"/>
                  </a:cubicBezTo>
                  <a:cubicBezTo>
                    <a:pt x="4550" y="135"/>
                    <a:pt x="4530" y="135"/>
                    <a:pt x="4511" y="135"/>
                  </a:cubicBezTo>
                  <a:cubicBezTo>
                    <a:pt x="4153" y="135"/>
                    <a:pt x="3998" y="423"/>
                    <a:pt x="3903" y="771"/>
                  </a:cubicBezTo>
                  <a:cubicBezTo>
                    <a:pt x="3837" y="1305"/>
                    <a:pt x="3736" y="1838"/>
                    <a:pt x="3636" y="2372"/>
                  </a:cubicBezTo>
                  <a:cubicBezTo>
                    <a:pt x="3503" y="3039"/>
                    <a:pt x="3336" y="3740"/>
                    <a:pt x="3003" y="4340"/>
                  </a:cubicBezTo>
                  <a:cubicBezTo>
                    <a:pt x="2898" y="4533"/>
                    <a:pt x="2783" y="4624"/>
                    <a:pt x="2660" y="4624"/>
                  </a:cubicBezTo>
                  <a:cubicBezTo>
                    <a:pt x="2548" y="4624"/>
                    <a:pt x="2429" y="4549"/>
                    <a:pt x="2302" y="4407"/>
                  </a:cubicBezTo>
                  <a:cubicBezTo>
                    <a:pt x="1802" y="3873"/>
                    <a:pt x="1568" y="3173"/>
                    <a:pt x="1468" y="2472"/>
                  </a:cubicBezTo>
                  <a:cubicBezTo>
                    <a:pt x="1335" y="1838"/>
                    <a:pt x="1301" y="1171"/>
                    <a:pt x="1168" y="537"/>
                  </a:cubicBezTo>
                  <a:cubicBezTo>
                    <a:pt x="1137" y="225"/>
                    <a:pt x="930" y="1"/>
                    <a:pt x="6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446"/>
            <p:cNvSpPr/>
            <p:nvPr/>
          </p:nvSpPr>
          <p:spPr>
            <a:xfrm>
              <a:off x="3328244" y="2566463"/>
              <a:ext cx="106554" cy="173054"/>
            </a:xfrm>
            <a:custGeom>
              <a:avLst/>
              <a:gdLst/>
              <a:ahLst/>
              <a:cxnLst/>
              <a:rect l="l" t="t" r="r" b="b"/>
              <a:pathLst>
                <a:path w="5238" h="8507" extrusionOk="0">
                  <a:moveTo>
                    <a:pt x="4770" y="0"/>
                  </a:moveTo>
                  <a:cubicBezTo>
                    <a:pt x="4270" y="634"/>
                    <a:pt x="3803" y="1268"/>
                    <a:pt x="3169" y="1735"/>
                  </a:cubicBezTo>
                  <a:cubicBezTo>
                    <a:pt x="2335" y="2402"/>
                    <a:pt x="1501" y="3136"/>
                    <a:pt x="667" y="3836"/>
                  </a:cubicBezTo>
                  <a:cubicBezTo>
                    <a:pt x="0" y="4370"/>
                    <a:pt x="0" y="4337"/>
                    <a:pt x="300" y="5137"/>
                  </a:cubicBezTo>
                  <a:cubicBezTo>
                    <a:pt x="467" y="5604"/>
                    <a:pt x="567" y="6038"/>
                    <a:pt x="734" y="6505"/>
                  </a:cubicBezTo>
                  <a:cubicBezTo>
                    <a:pt x="934" y="7172"/>
                    <a:pt x="801" y="7873"/>
                    <a:pt x="1101" y="8506"/>
                  </a:cubicBezTo>
                  <a:cubicBezTo>
                    <a:pt x="1168" y="8406"/>
                    <a:pt x="1401" y="8340"/>
                    <a:pt x="1401" y="8239"/>
                  </a:cubicBezTo>
                  <a:cubicBezTo>
                    <a:pt x="1435" y="7372"/>
                    <a:pt x="1735" y="6472"/>
                    <a:pt x="1168" y="5604"/>
                  </a:cubicBezTo>
                  <a:cubicBezTo>
                    <a:pt x="901" y="5137"/>
                    <a:pt x="934" y="4837"/>
                    <a:pt x="1435" y="4503"/>
                  </a:cubicBezTo>
                  <a:cubicBezTo>
                    <a:pt x="2602" y="3703"/>
                    <a:pt x="3736" y="2802"/>
                    <a:pt x="4670" y="1701"/>
                  </a:cubicBezTo>
                  <a:cubicBezTo>
                    <a:pt x="4937" y="1468"/>
                    <a:pt x="5237" y="1268"/>
                    <a:pt x="5237" y="867"/>
                  </a:cubicBezTo>
                  <a:lnTo>
                    <a:pt x="5237" y="667"/>
                  </a:lnTo>
                  <a:cubicBezTo>
                    <a:pt x="5104" y="601"/>
                    <a:pt x="5071" y="434"/>
                    <a:pt x="5004" y="234"/>
                  </a:cubicBezTo>
                  <a:lnTo>
                    <a:pt x="4770" y="0"/>
                  </a:lnTo>
                  <a:close/>
                </a:path>
              </a:pathLst>
            </a:custGeom>
            <a:solidFill>
              <a:srgbClr val="EDC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446"/>
            <p:cNvSpPr/>
            <p:nvPr/>
          </p:nvSpPr>
          <p:spPr>
            <a:xfrm>
              <a:off x="2852555" y="2409866"/>
              <a:ext cx="111985" cy="60926"/>
            </a:xfrm>
            <a:custGeom>
              <a:avLst/>
              <a:gdLst/>
              <a:ahLst/>
              <a:cxnLst/>
              <a:rect l="l" t="t" r="r" b="b"/>
              <a:pathLst>
                <a:path w="5505" h="2995" extrusionOk="0">
                  <a:moveTo>
                    <a:pt x="4828" y="1"/>
                  </a:moveTo>
                  <a:cubicBezTo>
                    <a:pt x="4625" y="1"/>
                    <a:pt x="4395" y="171"/>
                    <a:pt x="4137" y="493"/>
                  </a:cubicBezTo>
                  <a:cubicBezTo>
                    <a:pt x="4104" y="560"/>
                    <a:pt x="4037" y="660"/>
                    <a:pt x="3970" y="727"/>
                  </a:cubicBezTo>
                  <a:cubicBezTo>
                    <a:pt x="3388" y="1441"/>
                    <a:pt x="2680" y="1757"/>
                    <a:pt x="1863" y="1757"/>
                  </a:cubicBezTo>
                  <a:cubicBezTo>
                    <a:pt x="1650" y="1757"/>
                    <a:pt x="1429" y="1735"/>
                    <a:pt x="1202" y="1694"/>
                  </a:cubicBezTo>
                  <a:cubicBezTo>
                    <a:pt x="1002" y="1661"/>
                    <a:pt x="835" y="1560"/>
                    <a:pt x="635" y="1560"/>
                  </a:cubicBezTo>
                  <a:cubicBezTo>
                    <a:pt x="334" y="1560"/>
                    <a:pt x="134" y="1727"/>
                    <a:pt x="34" y="2027"/>
                  </a:cubicBezTo>
                  <a:cubicBezTo>
                    <a:pt x="1" y="2294"/>
                    <a:pt x="134" y="2494"/>
                    <a:pt x="334" y="2628"/>
                  </a:cubicBezTo>
                  <a:cubicBezTo>
                    <a:pt x="768" y="2861"/>
                    <a:pt x="1268" y="2995"/>
                    <a:pt x="1802" y="2995"/>
                  </a:cubicBezTo>
                  <a:cubicBezTo>
                    <a:pt x="3170" y="2961"/>
                    <a:pt x="4304" y="2394"/>
                    <a:pt x="5038" y="1227"/>
                  </a:cubicBezTo>
                  <a:cubicBezTo>
                    <a:pt x="5305" y="893"/>
                    <a:pt x="5505" y="526"/>
                    <a:pt x="5138" y="159"/>
                  </a:cubicBezTo>
                  <a:cubicBezTo>
                    <a:pt x="5043" y="53"/>
                    <a:pt x="4940" y="1"/>
                    <a:pt x="4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446"/>
            <p:cNvSpPr/>
            <p:nvPr/>
          </p:nvSpPr>
          <p:spPr>
            <a:xfrm>
              <a:off x="3031020" y="2663496"/>
              <a:ext cx="48883" cy="169067"/>
            </a:xfrm>
            <a:custGeom>
              <a:avLst/>
              <a:gdLst/>
              <a:ahLst/>
              <a:cxnLst/>
              <a:rect l="l" t="t" r="r" b="b"/>
              <a:pathLst>
                <a:path w="2403" h="8311" extrusionOk="0">
                  <a:moveTo>
                    <a:pt x="334" y="0"/>
                  </a:moveTo>
                  <a:cubicBezTo>
                    <a:pt x="234" y="67"/>
                    <a:pt x="234" y="167"/>
                    <a:pt x="268" y="234"/>
                  </a:cubicBezTo>
                  <a:lnTo>
                    <a:pt x="268" y="834"/>
                  </a:lnTo>
                  <a:cubicBezTo>
                    <a:pt x="168" y="934"/>
                    <a:pt x="268" y="1101"/>
                    <a:pt x="268" y="1235"/>
                  </a:cubicBezTo>
                  <a:lnTo>
                    <a:pt x="268" y="1435"/>
                  </a:lnTo>
                  <a:lnTo>
                    <a:pt x="68" y="1668"/>
                  </a:lnTo>
                  <a:cubicBezTo>
                    <a:pt x="68" y="1668"/>
                    <a:pt x="34" y="1702"/>
                    <a:pt x="34" y="1735"/>
                  </a:cubicBezTo>
                  <a:cubicBezTo>
                    <a:pt x="1" y="1768"/>
                    <a:pt x="34" y="1802"/>
                    <a:pt x="68" y="1868"/>
                  </a:cubicBezTo>
                  <a:lnTo>
                    <a:pt x="268" y="2068"/>
                  </a:lnTo>
                  <a:cubicBezTo>
                    <a:pt x="303" y="2064"/>
                    <a:pt x="335" y="2062"/>
                    <a:pt x="365" y="2062"/>
                  </a:cubicBezTo>
                  <a:cubicBezTo>
                    <a:pt x="820" y="2062"/>
                    <a:pt x="714" y="2514"/>
                    <a:pt x="901" y="2702"/>
                  </a:cubicBezTo>
                  <a:lnTo>
                    <a:pt x="901" y="2902"/>
                  </a:lnTo>
                  <a:cubicBezTo>
                    <a:pt x="1035" y="3103"/>
                    <a:pt x="935" y="3369"/>
                    <a:pt x="1102" y="3536"/>
                  </a:cubicBezTo>
                  <a:lnTo>
                    <a:pt x="1102" y="3736"/>
                  </a:lnTo>
                  <a:cubicBezTo>
                    <a:pt x="1168" y="3770"/>
                    <a:pt x="1235" y="3870"/>
                    <a:pt x="1268" y="3870"/>
                  </a:cubicBezTo>
                  <a:cubicBezTo>
                    <a:pt x="1569" y="4470"/>
                    <a:pt x="1368" y="5137"/>
                    <a:pt x="1702" y="5771"/>
                  </a:cubicBezTo>
                  <a:cubicBezTo>
                    <a:pt x="1815" y="5996"/>
                    <a:pt x="1761" y="6268"/>
                    <a:pt x="1462" y="6268"/>
                  </a:cubicBezTo>
                  <a:cubicBezTo>
                    <a:pt x="1406" y="6268"/>
                    <a:pt x="1342" y="6259"/>
                    <a:pt x="1268" y="6238"/>
                  </a:cubicBezTo>
                  <a:cubicBezTo>
                    <a:pt x="1245" y="6235"/>
                    <a:pt x="1223" y="6234"/>
                    <a:pt x="1202" y="6234"/>
                  </a:cubicBezTo>
                  <a:cubicBezTo>
                    <a:pt x="980" y="6234"/>
                    <a:pt x="874" y="6389"/>
                    <a:pt x="935" y="6572"/>
                  </a:cubicBezTo>
                  <a:cubicBezTo>
                    <a:pt x="1068" y="6905"/>
                    <a:pt x="1002" y="7372"/>
                    <a:pt x="1435" y="7506"/>
                  </a:cubicBezTo>
                  <a:cubicBezTo>
                    <a:pt x="1702" y="7539"/>
                    <a:pt x="1669" y="7672"/>
                    <a:pt x="1669" y="7839"/>
                  </a:cubicBezTo>
                  <a:cubicBezTo>
                    <a:pt x="1683" y="8199"/>
                    <a:pt x="1759" y="8310"/>
                    <a:pt x="1866" y="8310"/>
                  </a:cubicBezTo>
                  <a:cubicBezTo>
                    <a:pt x="2006" y="8310"/>
                    <a:pt x="2198" y="8115"/>
                    <a:pt x="2369" y="8039"/>
                  </a:cubicBezTo>
                  <a:cubicBezTo>
                    <a:pt x="2403" y="7372"/>
                    <a:pt x="2069" y="6705"/>
                    <a:pt x="2169" y="6005"/>
                  </a:cubicBezTo>
                  <a:cubicBezTo>
                    <a:pt x="1936" y="5438"/>
                    <a:pt x="1869" y="4937"/>
                    <a:pt x="1735" y="4403"/>
                  </a:cubicBezTo>
                  <a:cubicBezTo>
                    <a:pt x="1402" y="2902"/>
                    <a:pt x="1035" y="1401"/>
                    <a:pt x="334" y="0"/>
                  </a:cubicBezTo>
                  <a:close/>
                </a:path>
              </a:pathLst>
            </a:custGeom>
            <a:solidFill>
              <a:srgbClr val="736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446"/>
            <p:cNvSpPr/>
            <p:nvPr/>
          </p:nvSpPr>
          <p:spPr>
            <a:xfrm>
              <a:off x="3303813" y="2880083"/>
              <a:ext cx="99088" cy="32589"/>
            </a:xfrm>
            <a:custGeom>
              <a:avLst/>
              <a:gdLst/>
              <a:ahLst/>
              <a:cxnLst/>
              <a:rect l="l" t="t" r="r" b="b"/>
              <a:pathLst>
                <a:path w="4871" h="1602" extrusionOk="0">
                  <a:moveTo>
                    <a:pt x="620" y="0"/>
                  </a:moveTo>
                  <a:cubicBezTo>
                    <a:pt x="542" y="0"/>
                    <a:pt x="459" y="18"/>
                    <a:pt x="367" y="61"/>
                  </a:cubicBezTo>
                  <a:cubicBezTo>
                    <a:pt x="0" y="261"/>
                    <a:pt x="167" y="628"/>
                    <a:pt x="301" y="928"/>
                  </a:cubicBezTo>
                  <a:lnTo>
                    <a:pt x="501" y="1128"/>
                  </a:lnTo>
                  <a:cubicBezTo>
                    <a:pt x="958" y="1482"/>
                    <a:pt x="1440" y="1601"/>
                    <a:pt x="1932" y="1601"/>
                  </a:cubicBezTo>
                  <a:cubicBezTo>
                    <a:pt x="2553" y="1601"/>
                    <a:pt x="3189" y="1411"/>
                    <a:pt x="3803" y="1262"/>
                  </a:cubicBezTo>
                  <a:cubicBezTo>
                    <a:pt x="4203" y="1162"/>
                    <a:pt x="4804" y="1062"/>
                    <a:pt x="4871" y="395"/>
                  </a:cubicBezTo>
                  <a:cubicBezTo>
                    <a:pt x="4682" y="310"/>
                    <a:pt x="4498" y="278"/>
                    <a:pt x="4318" y="278"/>
                  </a:cubicBezTo>
                  <a:cubicBezTo>
                    <a:pt x="3861" y="278"/>
                    <a:pt x="3424" y="480"/>
                    <a:pt x="2969" y="528"/>
                  </a:cubicBezTo>
                  <a:cubicBezTo>
                    <a:pt x="2802" y="661"/>
                    <a:pt x="2502" y="561"/>
                    <a:pt x="2302" y="728"/>
                  </a:cubicBezTo>
                  <a:lnTo>
                    <a:pt x="1935" y="728"/>
                  </a:lnTo>
                  <a:cubicBezTo>
                    <a:pt x="1802" y="595"/>
                    <a:pt x="1635" y="628"/>
                    <a:pt x="1501" y="528"/>
                  </a:cubicBezTo>
                  <a:cubicBezTo>
                    <a:pt x="1202" y="364"/>
                    <a:pt x="968" y="0"/>
                    <a:pt x="620" y="0"/>
                  </a:cubicBezTo>
                  <a:close/>
                </a:path>
              </a:pathLst>
            </a:custGeom>
            <a:solidFill>
              <a:srgbClr val="EDC7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446"/>
            <p:cNvSpPr/>
            <p:nvPr/>
          </p:nvSpPr>
          <p:spPr>
            <a:xfrm>
              <a:off x="3497880" y="3138494"/>
              <a:ext cx="84157" cy="38102"/>
            </a:xfrm>
            <a:custGeom>
              <a:avLst/>
              <a:gdLst/>
              <a:ahLst/>
              <a:cxnLst/>
              <a:rect l="l" t="t" r="r" b="b"/>
              <a:pathLst>
                <a:path w="4137" h="1873" extrusionOk="0">
                  <a:moveTo>
                    <a:pt x="3737" y="0"/>
                  </a:moveTo>
                  <a:cubicBezTo>
                    <a:pt x="3603" y="234"/>
                    <a:pt x="3436" y="334"/>
                    <a:pt x="3169" y="401"/>
                  </a:cubicBezTo>
                  <a:cubicBezTo>
                    <a:pt x="2668" y="537"/>
                    <a:pt x="2182" y="643"/>
                    <a:pt x="1680" y="643"/>
                  </a:cubicBezTo>
                  <a:cubicBezTo>
                    <a:pt x="1447" y="643"/>
                    <a:pt x="1211" y="620"/>
                    <a:pt x="968" y="567"/>
                  </a:cubicBezTo>
                  <a:cubicBezTo>
                    <a:pt x="899" y="549"/>
                    <a:pt x="839" y="541"/>
                    <a:pt x="785" y="541"/>
                  </a:cubicBezTo>
                  <a:cubicBezTo>
                    <a:pt x="447" y="541"/>
                    <a:pt x="378" y="866"/>
                    <a:pt x="234" y="1068"/>
                  </a:cubicBezTo>
                  <a:cubicBezTo>
                    <a:pt x="1" y="1401"/>
                    <a:pt x="434" y="1535"/>
                    <a:pt x="601" y="1702"/>
                  </a:cubicBezTo>
                  <a:cubicBezTo>
                    <a:pt x="773" y="1842"/>
                    <a:pt x="973" y="1873"/>
                    <a:pt x="1183" y="1873"/>
                  </a:cubicBezTo>
                  <a:cubicBezTo>
                    <a:pt x="1348" y="1873"/>
                    <a:pt x="1519" y="1854"/>
                    <a:pt x="1685" y="1854"/>
                  </a:cubicBezTo>
                  <a:cubicBezTo>
                    <a:pt x="1758" y="1854"/>
                    <a:pt x="1831" y="1857"/>
                    <a:pt x="1902" y="1868"/>
                  </a:cubicBezTo>
                  <a:lnTo>
                    <a:pt x="2102" y="1868"/>
                  </a:lnTo>
                  <a:cubicBezTo>
                    <a:pt x="2169" y="1735"/>
                    <a:pt x="2302" y="1702"/>
                    <a:pt x="2469" y="1668"/>
                  </a:cubicBezTo>
                  <a:lnTo>
                    <a:pt x="2669" y="1435"/>
                  </a:lnTo>
                  <a:lnTo>
                    <a:pt x="2903" y="1235"/>
                  </a:lnTo>
                  <a:cubicBezTo>
                    <a:pt x="2969" y="1068"/>
                    <a:pt x="3136" y="1034"/>
                    <a:pt x="3303" y="1034"/>
                  </a:cubicBezTo>
                  <a:lnTo>
                    <a:pt x="3503" y="834"/>
                  </a:lnTo>
                  <a:lnTo>
                    <a:pt x="3737" y="601"/>
                  </a:lnTo>
                  <a:cubicBezTo>
                    <a:pt x="3803" y="434"/>
                    <a:pt x="3937" y="401"/>
                    <a:pt x="4103" y="367"/>
                  </a:cubicBezTo>
                  <a:cubicBezTo>
                    <a:pt x="4103" y="334"/>
                    <a:pt x="4137" y="234"/>
                    <a:pt x="4137" y="200"/>
                  </a:cubicBezTo>
                  <a:cubicBezTo>
                    <a:pt x="4070" y="34"/>
                    <a:pt x="3903" y="0"/>
                    <a:pt x="3737" y="0"/>
                  </a:cubicBezTo>
                  <a:close/>
                </a:path>
              </a:pathLst>
            </a:custGeom>
            <a:solidFill>
              <a:srgbClr val="E9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446"/>
            <p:cNvSpPr/>
            <p:nvPr/>
          </p:nvSpPr>
          <p:spPr>
            <a:xfrm>
              <a:off x="2600817" y="2001653"/>
              <a:ext cx="68554" cy="33484"/>
            </a:xfrm>
            <a:custGeom>
              <a:avLst/>
              <a:gdLst/>
              <a:ahLst/>
              <a:cxnLst/>
              <a:rect l="l" t="t" r="r" b="b"/>
              <a:pathLst>
                <a:path w="3370" h="1646" extrusionOk="0">
                  <a:moveTo>
                    <a:pt x="454" y="1"/>
                  </a:moveTo>
                  <a:cubicBezTo>
                    <a:pt x="319" y="1"/>
                    <a:pt x="185" y="133"/>
                    <a:pt x="0" y="379"/>
                  </a:cubicBezTo>
                  <a:cubicBezTo>
                    <a:pt x="34" y="412"/>
                    <a:pt x="134" y="446"/>
                    <a:pt x="167" y="479"/>
                  </a:cubicBezTo>
                  <a:cubicBezTo>
                    <a:pt x="543" y="1420"/>
                    <a:pt x="1223" y="1646"/>
                    <a:pt x="2031" y="1646"/>
                  </a:cubicBezTo>
                  <a:cubicBezTo>
                    <a:pt x="2226" y="1646"/>
                    <a:pt x="2428" y="1633"/>
                    <a:pt x="2636" y="1613"/>
                  </a:cubicBezTo>
                  <a:cubicBezTo>
                    <a:pt x="3069" y="1580"/>
                    <a:pt x="3369" y="1280"/>
                    <a:pt x="3336" y="913"/>
                  </a:cubicBezTo>
                  <a:cubicBezTo>
                    <a:pt x="3299" y="652"/>
                    <a:pt x="3147" y="568"/>
                    <a:pt x="2962" y="568"/>
                  </a:cubicBezTo>
                  <a:cubicBezTo>
                    <a:pt x="2816" y="568"/>
                    <a:pt x="2649" y="620"/>
                    <a:pt x="2502" y="679"/>
                  </a:cubicBezTo>
                  <a:cubicBezTo>
                    <a:pt x="2262" y="769"/>
                    <a:pt x="2029" y="819"/>
                    <a:pt x="1803" y="819"/>
                  </a:cubicBezTo>
                  <a:cubicBezTo>
                    <a:pt x="1525" y="819"/>
                    <a:pt x="1258" y="744"/>
                    <a:pt x="1001" y="579"/>
                  </a:cubicBezTo>
                  <a:cubicBezTo>
                    <a:pt x="767" y="183"/>
                    <a:pt x="611" y="1"/>
                    <a:pt x="454" y="1"/>
                  </a:cubicBezTo>
                  <a:close/>
                </a:path>
              </a:pathLst>
            </a:custGeom>
            <a:solidFill>
              <a:srgbClr val="F1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446"/>
            <p:cNvSpPr/>
            <p:nvPr/>
          </p:nvSpPr>
          <p:spPr>
            <a:xfrm>
              <a:off x="2904144" y="1858706"/>
              <a:ext cx="57020" cy="40746"/>
            </a:xfrm>
            <a:custGeom>
              <a:avLst/>
              <a:gdLst/>
              <a:ahLst/>
              <a:cxnLst/>
              <a:rect l="l" t="t" r="r" b="b"/>
              <a:pathLst>
                <a:path w="2803" h="2003" extrusionOk="0">
                  <a:moveTo>
                    <a:pt x="329" y="1"/>
                  </a:moveTo>
                  <a:cubicBezTo>
                    <a:pt x="267" y="1"/>
                    <a:pt x="200" y="34"/>
                    <a:pt x="133" y="101"/>
                  </a:cubicBezTo>
                  <a:cubicBezTo>
                    <a:pt x="67" y="167"/>
                    <a:pt x="0" y="267"/>
                    <a:pt x="67" y="401"/>
                  </a:cubicBezTo>
                  <a:cubicBezTo>
                    <a:pt x="234" y="1168"/>
                    <a:pt x="1101" y="2002"/>
                    <a:pt x="1901" y="2002"/>
                  </a:cubicBezTo>
                  <a:cubicBezTo>
                    <a:pt x="1935" y="2002"/>
                    <a:pt x="2068" y="2002"/>
                    <a:pt x="2235" y="1969"/>
                  </a:cubicBezTo>
                  <a:cubicBezTo>
                    <a:pt x="2468" y="1902"/>
                    <a:pt x="2802" y="1869"/>
                    <a:pt x="2802" y="1535"/>
                  </a:cubicBezTo>
                  <a:cubicBezTo>
                    <a:pt x="2802" y="1101"/>
                    <a:pt x="2435" y="1168"/>
                    <a:pt x="2168" y="1135"/>
                  </a:cubicBezTo>
                  <a:cubicBezTo>
                    <a:pt x="1601" y="1101"/>
                    <a:pt x="1101" y="935"/>
                    <a:pt x="801" y="401"/>
                  </a:cubicBezTo>
                  <a:cubicBezTo>
                    <a:pt x="734" y="267"/>
                    <a:pt x="600" y="167"/>
                    <a:pt x="500" y="101"/>
                  </a:cubicBezTo>
                  <a:cubicBezTo>
                    <a:pt x="450" y="34"/>
                    <a:pt x="392" y="1"/>
                    <a:pt x="329" y="1"/>
                  </a:cubicBezTo>
                  <a:close/>
                </a:path>
              </a:pathLst>
            </a:custGeom>
            <a:solidFill>
              <a:srgbClr val="F6DF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446"/>
            <p:cNvSpPr/>
            <p:nvPr/>
          </p:nvSpPr>
          <p:spPr>
            <a:xfrm>
              <a:off x="3360141" y="2953926"/>
              <a:ext cx="46157" cy="22865"/>
            </a:xfrm>
            <a:custGeom>
              <a:avLst/>
              <a:gdLst/>
              <a:ahLst/>
              <a:cxnLst/>
              <a:rect l="l" t="t" r="r" b="b"/>
              <a:pathLst>
                <a:path w="2269" h="1124" extrusionOk="0">
                  <a:moveTo>
                    <a:pt x="1668" y="0"/>
                  </a:moveTo>
                  <a:cubicBezTo>
                    <a:pt x="1334" y="267"/>
                    <a:pt x="834" y="167"/>
                    <a:pt x="400" y="267"/>
                  </a:cubicBezTo>
                  <a:cubicBezTo>
                    <a:pt x="234" y="267"/>
                    <a:pt x="100" y="300"/>
                    <a:pt x="67" y="467"/>
                  </a:cubicBezTo>
                  <a:cubicBezTo>
                    <a:pt x="0" y="667"/>
                    <a:pt x="67" y="801"/>
                    <a:pt x="200" y="934"/>
                  </a:cubicBezTo>
                  <a:cubicBezTo>
                    <a:pt x="343" y="1064"/>
                    <a:pt x="623" y="1123"/>
                    <a:pt x="931" y="1123"/>
                  </a:cubicBezTo>
                  <a:cubicBezTo>
                    <a:pt x="1413" y="1123"/>
                    <a:pt x="1965" y="978"/>
                    <a:pt x="2168" y="734"/>
                  </a:cubicBezTo>
                  <a:cubicBezTo>
                    <a:pt x="2235" y="567"/>
                    <a:pt x="2268" y="367"/>
                    <a:pt x="2202" y="234"/>
                  </a:cubicBezTo>
                  <a:cubicBezTo>
                    <a:pt x="2102" y="0"/>
                    <a:pt x="1935" y="0"/>
                    <a:pt x="1668" y="0"/>
                  </a:cubicBezTo>
                  <a:close/>
                </a:path>
              </a:pathLst>
            </a:custGeom>
            <a:solidFill>
              <a:srgbClr val="EDC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446"/>
            <p:cNvSpPr/>
            <p:nvPr/>
          </p:nvSpPr>
          <p:spPr>
            <a:xfrm>
              <a:off x="2977417" y="2599946"/>
              <a:ext cx="59054" cy="69002"/>
            </a:xfrm>
            <a:custGeom>
              <a:avLst/>
              <a:gdLst/>
              <a:ahLst/>
              <a:cxnLst/>
              <a:rect l="l" t="t" r="r" b="b"/>
              <a:pathLst>
                <a:path w="2903" h="3392" extrusionOk="0">
                  <a:moveTo>
                    <a:pt x="306" y="1"/>
                  </a:moveTo>
                  <a:cubicBezTo>
                    <a:pt x="215" y="1"/>
                    <a:pt x="114" y="18"/>
                    <a:pt x="1" y="55"/>
                  </a:cubicBezTo>
                  <a:cubicBezTo>
                    <a:pt x="368" y="556"/>
                    <a:pt x="568" y="1156"/>
                    <a:pt x="1068" y="1523"/>
                  </a:cubicBezTo>
                  <a:cubicBezTo>
                    <a:pt x="1735" y="1990"/>
                    <a:pt x="2202" y="2557"/>
                    <a:pt x="2102" y="3391"/>
                  </a:cubicBezTo>
                  <a:lnTo>
                    <a:pt x="2869" y="3391"/>
                  </a:lnTo>
                  <a:cubicBezTo>
                    <a:pt x="2869" y="3324"/>
                    <a:pt x="2903" y="3224"/>
                    <a:pt x="2903" y="3158"/>
                  </a:cubicBezTo>
                  <a:cubicBezTo>
                    <a:pt x="2836" y="2991"/>
                    <a:pt x="2803" y="2857"/>
                    <a:pt x="2669" y="2791"/>
                  </a:cubicBezTo>
                  <a:cubicBezTo>
                    <a:pt x="2269" y="2024"/>
                    <a:pt x="1835" y="1356"/>
                    <a:pt x="1268" y="789"/>
                  </a:cubicBezTo>
                  <a:cubicBezTo>
                    <a:pt x="989" y="454"/>
                    <a:pt x="779" y="1"/>
                    <a:pt x="306" y="1"/>
                  </a:cubicBezTo>
                  <a:close/>
                </a:path>
              </a:pathLst>
            </a:custGeom>
            <a:solidFill>
              <a:srgbClr val="6D5B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446"/>
            <p:cNvSpPr/>
            <p:nvPr/>
          </p:nvSpPr>
          <p:spPr>
            <a:xfrm>
              <a:off x="3292950" y="2858235"/>
              <a:ext cx="41417" cy="40746"/>
            </a:xfrm>
            <a:custGeom>
              <a:avLst/>
              <a:gdLst/>
              <a:ahLst/>
              <a:cxnLst/>
              <a:rect l="l" t="t" r="r" b="b"/>
              <a:pathLst>
                <a:path w="2036" h="2003" extrusionOk="0">
                  <a:moveTo>
                    <a:pt x="1302" y="1"/>
                  </a:moveTo>
                  <a:cubicBezTo>
                    <a:pt x="134" y="468"/>
                    <a:pt x="1" y="868"/>
                    <a:pt x="801" y="2002"/>
                  </a:cubicBezTo>
                  <a:cubicBezTo>
                    <a:pt x="844" y="1495"/>
                    <a:pt x="859" y="1309"/>
                    <a:pt x="1035" y="1309"/>
                  </a:cubicBezTo>
                  <a:cubicBezTo>
                    <a:pt x="1136" y="1309"/>
                    <a:pt x="1291" y="1371"/>
                    <a:pt x="1535" y="1469"/>
                  </a:cubicBezTo>
                  <a:lnTo>
                    <a:pt x="2035" y="1602"/>
                  </a:lnTo>
                  <a:cubicBezTo>
                    <a:pt x="1635" y="1168"/>
                    <a:pt x="1368" y="635"/>
                    <a:pt x="1302" y="1"/>
                  </a:cubicBezTo>
                  <a:close/>
                </a:path>
              </a:pathLst>
            </a:custGeom>
            <a:solidFill>
              <a:srgbClr val="F4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446"/>
            <p:cNvSpPr/>
            <p:nvPr/>
          </p:nvSpPr>
          <p:spPr>
            <a:xfrm>
              <a:off x="2968589" y="2591667"/>
              <a:ext cx="63814" cy="63692"/>
            </a:xfrm>
            <a:custGeom>
              <a:avLst/>
              <a:gdLst/>
              <a:ahLst/>
              <a:cxnLst/>
              <a:rect l="l" t="t" r="r" b="b"/>
              <a:pathLst>
                <a:path w="3137" h="3131" extrusionOk="0">
                  <a:moveTo>
                    <a:pt x="288" y="0"/>
                  </a:moveTo>
                  <a:cubicBezTo>
                    <a:pt x="193" y="0"/>
                    <a:pt x="97" y="10"/>
                    <a:pt x="1" y="29"/>
                  </a:cubicBezTo>
                  <a:lnTo>
                    <a:pt x="435" y="429"/>
                  </a:lnTo>
                  <a:cubicBezTo>
                    <a:pt x="1002" y="596"/>
                    <a:pt x="1402" y="963"/>
                    <a:pt x="1769" y="1430"/>
                  </a:cubicBezTo>
                  <a:cubicBezTo>
                    <a:pt x="2269" y="2030"/>
                    <a:pt x="2603" y="2631"/>
                    <a:pt x="3137" y="3131"/>
                  </a:cubicBezTo>
                  <a:cubicBezTo>
                    <a:pt x="2903" y="2030"/>
                    <a:pt x="2069" y="1263"/>
                    <a:pt x="1302" y="462"/>
                  </a:cubicBezTo>
                  <a:cubicBezTo>
                    <a:pt x="1059" y="166"/>
                    <a:pt x="686" y="0"/>
                    <a:pt x="288" y="0"/>
                  </a:cubicBezTo>
                  <a:close/>
                </a:path>
              </a:pathLst>
            </a:custGeom>
            <a:solidFill>
              <a:srgbClr val="A08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446"/>
            <p:cNvSpPr/>
            <p:nvPr/>
          </p:nvSpPr>
          <p:spPr>
            <a:xfrm>
              <a:off x="2961143" y="1920893"/>
              <a:ext cx="32589" cy="18796"/>
            </a:xfrm>
            <a:custGeom>
              <a:avLst/>
              <a:gdLst/>
              <a:ahLst/>
              <a:cxnLst/>
              <a:rect l="l" t="t" r="r" b="b"/>
              <a:pathLst>
                <a:path w="1602" h="924" extrusionOk="0">
                  <a:moveTo>
                    <a:pt x="340" y="0"/>
                  </a:moveTo>
                  <a:cubicBezTo>
                    <a:pt x="241" y="0"/>
                    <a:pt x="151" y="44"/>
                    <a:pt x="100" y="146"/>
                  </a:cubicBezTo>
                  <a:cubicBezTo>
                    <a:pt x="0" y="313"/>
                    <a:pt x="100" y="379"/>
                    <a:pt x="167" y="513"/>
                  </a:cubicBezTo>
                  <a:cubicBezTo>
                    <a:pt x="434" y="846"/>
                    <a:pt x="767" y="846"/>
                    <a:pt x="1101" y="880"/>
                  </a:cubicBezTo>
                  <a:cubicBezTo>
                    <a:pt x="1169" y="909"/>
                    <a:pt x="1231" y="924"/>
                    <a:pt x="1286" y="924"/>
                  </a:cubicBezTo>
                  <a:cubicBezTo>
                    <a:pt x="1420" y="924"/>
                    <a:pt x="1511" y="835"/>
                    <a:pt x="1534" y="646"/>
                  </a:cubicBezTo>
                  <a:cubicBezTo>
                    <a:pt x="1601" y="480"/>
                    <a:pt x="1468" y="279"/>
                    <a:pt x="1301" y="246"/>
                  </a:cubicBezTo>
                  <a:lnTo>
                    <a:pt x="434" y="13"/>
                  </a:lnTo>
                  <a:cubicBezTo>
                    <a:pt x="402" y="5"/>
                    <a:pt x="371" y="0"/>
                    <a:pt x="340" y="0"/>
                  </a:cubicBezTo>
                  <a:close/>
                </a:path>
              </a:pathLst>
            </a:custGeom>
            <a:solidFill>
              <a:srgbClr val="F9E8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446"/>
            <p:cNvSpPr/>
            <p:nvPr/>
          </p:nvSpPr>
          <p:spPr>
            <a:xfrm>
              <a:off x="2591988" y="1985542"/>
              <a:ext cx="29212" cy="27910"/>
            </a:xfrm>
            <a:custGeom>
              <a:avLst/>
              <a:gdLst/>
              <a:ahLst/>
              <a:cxnLst/>
              <a:rect l="l" t="t" r="r" b="b"/>
              <a:pathLst>
                <a:path w="1436" h="1372" extrusionOk="0">
                  <a:moveTo>
                    <a:pt x="490" y="0"/>
                  </a:moveTo>
                  <a:cubicBezTo>
                    <a:pt x="444" y="0"/>
                    <a:pt x="402" y="12"/>
                    <a:pt x="368" y="37"/>
                  </a:cubicBezTo>
                  <a:cubicBezTo>
                    <a:pt x="1" y="370"/>
                    <a:pt x="34" y="804"/>
                    <a:pt x="368" y="1171"/>
                  </a:cubicBezTo>
                  <a:cubicBezTo>
                    <a:pt x="514" y="1014"/>
                    <a:pt x="641" y="955"/>
                    <a:pt x="757" y="955"/>
                  </a:cubicBezTo>
                  <a:cubicBezTo>
                    <a:pt x="1009" y="955"/>
                    <a:pt x="1206" y="1234"/>
                    <a:pt x="1435" y="1371"/>
                  </a:cubicBezTo>
                  <a:cubicBezTo>
                    <a:pt x="1402" y="1171"/>
                    <a:pt x="1402" y="971"/>
                    <a:pt x="1302" y="804"/>
                  </a:cubicBezTo>
                  <a:cubicBezTo>
                    <a:pt x="1160" y="378"/>
                    <a:pt x="752" y="0"/>
                    <a:pt x="490" y="0"/>
                  </a:cubicBezTo>
                  <a:close/>
                </a:path>
              </a:pathLst>
            </a:custGeom>
            <a:solidFill>
              <a:srgbClr val="F8E5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446"/>
            <p:cNvSpPr/>
            <p:nvPr/>
          </p:nvSpPr>
          <p:spPr>
            <a:xfrm>
              <a:off x="3271916" y="2713030"/>
              <a:ext cx="13589" cy="23760"/>
            </a:xfrm>
            <a:custGeom>
              <a:avLst/>
              <a:gdLst/>
              <a:ahLst/>
              <a:cxnLst/>
              <a:rect l="l" t="t" r="r" b="b"/>
              <a:pathLst>
                <a:path w="668" h="1168" extrusionOk="0">
                  <a:moveTo>
                    <a:pt x="568" y="0"/>
                  </a:moveTo>
                  <a:cubicBezTo>
                    <a:pt x="401" y="167"/>
                    <a:pt x="267" y="267"/>
                    <a:pt x="201" y="334"/>
                  </a:cubicBezTo>
                  <a:cubicBezTo>
                    <a:pt x="101" y="434"/>
                    <a:pt x="67" y="534"/>
                    <a:pt x="1" y="668"/>
                  </a:cubicBezTo>
                  <a:cubicBezTo>
                    <a:pt x="201" y="768"/>
                    <a:pt x="201" y="968"/>
                    <a:pt x="267" y="1168"/>
                  </a:cubicBezTo>
                  <a:cubicBezTo>
                    <a:pt x="434" y="834"/>
                    <a:pt x="668" y="501"/>
                    <a:pt x="568" y="0"/>
                  </a:cubicBezTo>
                  <a:close/>
                </a:path>
              </a:pathLst>
            </a:custGeom>
            <a:solidFill>
              <a:srgbClr val="EBD4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446"/>
            <p:cNvSpPr/>
            <p:nvPr/>
          </p:nvSpPr>
          <p:spPr>
            <a:xfrm>
              <a:off x="3275984" y="2227170"/>
              <a:ext cx="8178" cy="12917"/>
            </a:xfrm>
            <a:custGeom>
              <a:avLst/>
              <a:gdLst/>
              <a:ahLst/>
              <a:cxnLst/>
              <a:rect l="l" t="t" r="r" b="b"/>
              <a:pathLst>
                <a:path w="402" h="635" extrusionOk="0">
                  <a:moveTo>
                    <a:pt x="401" y="1"/>
                  </a:moveTo>
                  <a:cubicBezTo>
                    <a:pt x="134" y="134"/>
                    <a:pt x="1" y="334"/>
                    <a:pt x="1" y="634"/>
                  </a:cubicBezTo>
                  <a:cubicBezTo>
                    <a:pt x="301" y="501"/>
                    <a:pt x="401" y="301"/>
                    <a:pt x="401" y="1"/>
                  </a:cubicBezTo>
                  <a:close/>
                </a:path>
              </a:pathLst>
            </a:custGeom>
            <a:solidFill>
              <a:srgbClr val="F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446"/>
            <p:cNvSpPr/>
            <p:nvPr/>
          </p:nvSpPr>
          <p:spPr>
            <a:xfrm>
              <a:off x="3351313" y="2890600"/>
              <a:ext cx="12917" cy="3763"/>
            </a:xfrm>
            <a:custGeom>
              <a:avLst/>
              <a:gdLst/>
              <a:ahLst/>
              <a:cxnLst/>
              <a:rect l="l" t="t" r="r" b="b"/>
              <a:pathLst>
                <a:path w="635" h="185" extrusionOk="0">
                  <a:moveTo>
                    <a:pt x="344" y="0"/>
                  </a:moveTo>
                  <a:cubicBezTo>
                    <a:pt x="213" y="0"/>
                    <a:pt x="100" y="24"/>
                    <a:pt x="0" y="144"/>
                  </a:cubicBezTo>
                  <a:cubicBezTo>
                    <a:pt x="74" y="169"/>
                    <a:pt x="156" y="184"/>
                    <a:pt x="239" y="184"/>
                  </a:cubicBezTo>
                  <a:cubicBezTo>
                    <a:pt x="383" y="184"/>
                    <a:pt x="528" y="138"/>
                    <a:pt x="634" y="11"/>
                  </a:cubicBezTo>
                  <a:cubicBezTo>
                    <a:pt x="527" y="11"/>
                    <a:pt x="431" y="0"/>
                    <a:pt x="344" y="0"/>
                  </a:cubicBezTo>
                  <a:close/>
                </a:path>
              </a:pathLst>
            </a:custGeom>
            <a:solidFill>
              <a:srgbClr val="F4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446"/>
            <p:cNvSpPr/>
            <p:nvPr/>
          </p:nvSpPr>
          <p:spPr>
            <a:xfrm>
              <a:off x="3346552" y="2746270"/>
              <a:ext cx="5452" cy="9520"/>
            </a:xfrm>
            <a:custGeom>
              <a:avLst/>
              <a:gdLst/>
              <a:ahLst/>
              <a:cxnLst/>
              <a:rect l="l" t="t" r="r" b="b"/>
              <a:pathLst>
                <a:path w="268" h="468" extrusionOk="0">
                  <a:moveTo>
                    <a:pt x="201" y="1"/>
                  </a:moveTo>
                  <a:lnTo>
                    <a:pt x="201" y="1"/>
                  </a:lnTo>
                  <a:cubicBezTo>
                    <a:pt x="68" y="134"/>
                    <a:pt x="34" y="301"/>
                    <a:pt x="1" y="468"/>
                  </a:cubicBezTo>
                  <a:cubicBezTo>
                    <a:pt x="234" y="368"/>
                    <a:pt x="268" y="268"/>
                    <a:pt x="201" y="1"/>
                  </a:cubicBezTo>
                  <a:close/>
                </a:path>
              </a:pathLst>
            </a:custGeom>
            <a:solidFill>
              <a:srgbClr val="EDC7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446"/>
            <p:cNvSpPr/>
            <p:nvPr/>
          </p:nvSpPr>
          <p:spPr>
            <a:xfrm>
              <a:off x="3313313" y="2695393"/>
              <a:ext cx="6123" cy="6794"/>
            </a:xfrm>
            <a:custGeom>
              <a:avLst/>
              <a:gdLst/>
              <a:ahLst/>
              <a:cxnLst/>
              <a:rect l="l" t="t" r="r" b="b"/>
              <a:pathLst>
                <a:path w="301" h="334" extrusionOk="0">
                  <a:moveTo>
                    <a:pt x="134" y="0"/>
                  </a:moveTo>
                  <a:cubicBezTo>
                    <a:pt x="34" y="0"/>
                    <a:pt x="0" y="200"/>
                    <a:pt x="34" y="334"/>
                  </a:cubicBezTo>
                  <a:cubicBezTo>
                    <a:pt x="67" y="300"/>
                    <a:pt x="167" y="300"/>
                    <a:pt x="234" y="300"/>
                  </a:cubicBezTo>
                  <a:cubicBezTo>
                    <a:pt x="301" y="167"/>
                    <a:pt x="234" y="0"/>
                    <a:pt x="134" y="0"/>
                  </a:cubicBezTo>
                  <a:close/>
                </a:path>
              </a:pathLst>
            </a:custGeom>
            <a:solidFill>
              <a:srgbClr val="D9B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446"/>
            <p:cNvSpPr/>
            <p:nvPr/>
          </p:nvSpPr>
          <p:spPr>
            <a:xfrm>
              <a:off x="3334347" y="2890803"/>
              <a:ext cx="8849" cy="4109"/>
            </a:xfrm>
            <a:custGeom>
              <a:avLst/>
              <a:gdLst/>
              <a:ahLst/>
              <a:cxnLst/>
              <a:rect l="l" t="t" r="r" b="b"/>
              <a:pathLst>
                <a:path w="435" h="202" extrusionOk="0">
                  <a:moveTo>
                    <a:pt x="0" y="1"/>
                  </a:moveTo>
                  <a:cubicBezTo>
                    <a:pt x="101" y="134"/>
                    <a:pt x="267" y="201"/>
                    <a:pt x="434" y="201"/>
                  </a:cubicBezTo>
                  <a:cubicBezTo>
                    <a:pt x="334" y="34"/>
                    <a:pt x="167" y="1"/>
                    <a:pt x="0" y="1"/>
                  </a:cubicBezTo>
                  <a:close/>
                </a:path>
              </a:pathLst>
            </a:custGeom>
            <a:solidFill>
              <a:srgbClr val="F4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446"/>
            <p:cNvSpPr/>
            <p:nvPr/>
          </p:nvSpPr>
          <p:spPr>
            <a:xfrm>
              <a:off x="3309916" y="2898961"/>
              <a:ext cx="4089" cy="4089"/>
            </a:xfrm>
            <a:custGeom>
              <a:avLst/>
              <a:gdLst/>
              <a:ahLst/>
              <a:cxnLst/>
              <a:rect l="l" t="t" r="r" b="b"/>
              <a:pathLst>
                <a:path w="201" h="201" extrusionOk="0">
                  <a:moveTo>
                    <a:pt x="1" y="0"/>
                  </a:moveTo>
                  <a:cubicBezTo>
                    <a:pt x="34" y="100"/>
                    <a:pt x="134" y="134"/>
                    <a:pt x="201" y="200"/>
                  </a:cubicBezTo>
                  <a:lnTo>
                    <a:pt x="1" y="0"/>
                  </a:lnTo>
                  <a:close/>
                </a:path>
              </a:pathLst>
            </a:custGeom>
            <a:solidFill>
              <a:srgbClr val="F4D8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446"/>
            <p:cNvSpPr/>
            <p:nvPr/>
          </p:nvSpPr>
          <p:spPr>
            <a:xfrm>
              <a:off x="2401989" y="2647527"/>
              <a:ext cx="155417" cy="781416"/>
            </a:xfrm>
            <a:custGeom>
              <a:avLst/>
              <a:gdLst/>
              <a:ahLst/>
              <a:cxnLst/>
              <a:rect l="l" t="t" r="r" b="b"/>
              <a:pathLst>
                <a:path w="7640" h="38413" extrusionOk="0">
                  <a:moveTo>
                    <a:pt x="7269" y="0"/>
                  </a:moveTo>
                  <a:cubicBezTo>
                    <a:pt x="6520" y="0"/>
                    <a:pt x="6093" y="567"/>
                    <a:pt x="5638" y="1052"/>
                  </a:cubicBezTo>
                  <a:cubicBezTo>
                    <a:pt x="5338" y="1286"/>
                    <a:pt x="5071" y="1519"/>
                    <a:pt x="4838" y="1886"/>
                  </a:cubicBezTo>
                  <a:cubicBezTo>
                    <a:pt x="4804" y="1986"/>
                    <a:pt x="4804" y="2120"/>
                    <a:pt x="4771" y="2186"/>
                  </a:cubicBezTo>
                  <a:cubicBezTo>
                    <a:pt x="3503" y="4721"/>
                    <a:pt x="2636" y="7457"/>
                    <a:pt x="1969" y="10192"/>
                  </a:cubicBezTo>
                  <a:cubicBezTo>
                    <a:pt x="1569" y="11893"/>
                    <a:pt x="1102" y="13561"/>
                    <a:pt x="801" y="15296"/>
                  </a:cubicBezTo>
                  <a:cubicBezTo>
                    <a:pt x="601" y="16396"/>
                    <a:pt x="568" y="17564"/>
                    <a:pt x="434" y="18731"/>
                  </a:cubicBezTo>
                  <a:cubicBezTo>
                    <a:pt x="268" y="20299"/>
                    <a:pt x="1" y="21800"/>
                    <a:pt x="67" y="23335"/>
                  </a:cubicBezTo>
                  <a:lnTo>
                    <a:pt x="67" y="27037"/>
                  </a:lnTo>
                  <a:cubicBezTo>
                    <a:pt x="468" y="27971"/>
                    <a:pt x="334" y="28972"/>
                    <a:pt x="434" y="29906"/>
                  </a:cubicBezTo>
                  <a:cubicBezTo>
                    <a:pt x="601" y="31541"/>
                    <a:pt x="801" y="33142"/>
                    <a:pt x="1235" y="34710"/>
                  </a:cubicBezTo>
                  <a:cubicBezTo>
                    <a:pt x="1502" y="35844"/>
                    <a:pt x="1835" y="37011"/>
                    <a:pt x="2136" y="38145"/>
                  </a:cubicBezTo>
                  <a:lnTo>
                    <a:pt x="2336" y="38346"/>
                  </a:lnTo>
                  <a:cubicBezTo>
                    <a:pt x="2603" y="38346"/>
                    <a:pt x="2903" y="38346"/>
                    <a:pt x="3203" y="38412"/>
                  </a:cubicBezTo>
                  <a:cubicBezTo>
                    <a:pt x="3770" y="37645"/>
                    <a:pt x="3336" y="36811"/>
                    <a:pt x="3270" y="36011"/>
                  </a:cubicBezTo>
                  <a:cubicBezTo>
                    <a:pt x="3270" y="35877"/>
                    <a:pt x="3203" y="35744"/>
                    <a:pt x="3170" y="35677"/>
                  </a:cubicBezTo>
                  <a:cubicBezTo>
                    <a:pt x="3003" y="35343"/>
                    <a:pt x="3036" y="34976"/>
                    <a:pt x="2970" y="34576"/>
                  </a:cubicBezTo>
                  <a:cubicBezTo>
                    <a:pt x="2936" y="34476"/>
                    <a:pt x="2936" y="34376"/>
                    <a:pt x="2869" y="34243"/>
                  </a:cubicBezTo>
                  <a:cubicBezTo>
                    <a:pt x="2636" y="31307"/>
                    <a:pt x="2669" y="28338"/>
                    <a:pt x="2669" y="25370"/>
                  </a:cubicBezTo>
                  <a:cubicBezTo>
                    <a:pt x="2669" y="24903"/>
                    <a:pt x="2636" y="24402"/>
                    <a:pt x="2803" y="23969"/>
                  </a:cubicBezTo>
                  <a:cubicBezTo>
                    <a:pt x="2970" y="22501"/>
                    <a:pt x="3103" y="21033"/>
                    <a:pt x="3136" y="19565"/>
                  </a:cubicBezTo>
                  <a:cubicBezTo>
                    <a:pt x="3236" y="17497"/>
                    <a:pt x="3403" y="15462"/>
                    <a:pt x="3603" y="13361"/>
                  </a:cubicBezTo>
                  <a:cubicBezTo>
                    <a:pt x="3837" y="10192"/>
                    <a:pt x="4471" y="7056"/>
                    <a:pt x="5405" y="3988"/>
                  </a:cubicBezTo>
                  <a:cubicBezTo>
                    <a:pt x="5671" y="2687"/>
                    <a:pt x="6305" y="1553"/>
                    <a:pt x="7206" y="652"/>
                  </a:cubicBezTo>
                  <a:cubicBezTo>
                    <a:pt x="7339" y="452"/>
                    <a:pt x="7640" y="352"/>
                    <a:pt x="7506" y="18"/>
                  </a:cubicBezTo>
                  <a:cubicBezTo>
                    <a:pt x="7424" y="6"/>
                    <a:pt x="7345" y="0"/>
                    <a:pt x="7269" y="0"/>
                  </a:cubicBezTo>
                  <a:close/>
                </a:path>
              </a:pathLst>
            </a:custGeom>
            <a:solidFill>
              <a:srgbClr val="DCA1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446"/>
            <p:cNvSpPr/>
            <p:nvPr/>
          </p:nvSpPr>
          <p:spPr>
            <a:xfrm>
              <a:off x="2233228" y="3048478"/>
              <a:ext cx="89385" cy="64648"/>
            </a:xfrm>
            <a:custGeom>
              <a:avLst/>
              <a:gdLst/>
              <a:ahLst/>
              <a:cxnLst/>
              <a:rect l="l" t="t" r="r" b="b"/>
              <a:pathLst>
                <a:path w="4394" h="3178" extrusionOk="0">
                  <a:moveTo>
                    <a:pt x="1341" y="0"/>
                  </a:moveTo>
                  <a:cubicBezTo>
                    <a:pt x="1207" y="0"/>
                    <a:pt x="1068" y="8"/>
                    <a:pt x="925" y="22"/>
                  </a:cubicBezTo>
                  <a:cubicBezTo>
                    <a:pt x="691" y="189"/>
                    <a:pt x="391" y="356"/>
                    <a:pt x="258" y="623"/>
                  </a:cubicBezTo>
                  <a:cubicBezTo>
                    <a:pt x="117" y="932"/>
                    <a:pt x="0" y="1335"/>
                    <a:pt x="426" y="1335"/>
                  </a:cubicBezTo>
                  <a:cubicBezTo>
                    <a:pt x="505" y="1335"/>
                    <a:pt x="604" y="1321"/>
                    <a:pt x="725" y="1290"/>
                  </a:cubicBezTo>
                  <a:cubicBezTo>
                    <a:pt x="858" y="1123"/>
                    <a:pt x="958" y="956"/>
                    <a:pt x="1125" y="856"/>
                  </a:cubicBezTo>
                  <a:cubicBezTo>
                    <a:pt x="1175" y="823"/>
                    <a:pt x="1208" y="806"/>
                    <a:pt x="1242" y="806"/>
                  </a:cubicBezTo>
                  <a:cubicBezTo>
                    <a:pt x="1275" y="806"/>
                    <a:pt x="1308" y="823"/>
                    <a:pt x="1358" y="856"/>
                  </a:cubicBezTo>
                  <a:lnTo>
                    <a:pt x="1559" y="856"/>
                  </a:lnTo>
                  <a:cubicBezTo>
                    <a:pt x="1625" y="956"/>
                    <a:pt x="1725" y="990"/>
                    <a:pt x="1759" y="1090"/>
                  </a:cubicBezTo>
                  <a:cubicBezTo>
                    <a:pt x="2292" y="1356"/>
                    <a:pt x="2759" y="1757"/>
                    <a:pt x="2893" y="2324"/>
                  </a:cubicBezTo>
                  <a:cubicBezTo>
                    <a:pt x="3030" y="3011"/>
                    <a:pt x="3394" y="3177"/>
                    <a:pt x="3891" y="3177"/>
                  </a:cubicBezTo>
                  <a:cubicBezTo>
                    <a:pt x="3997" y="3177"/>
                    <a:pt x="4110" y="3170"/>
                    <a:pt x="4227" y="3158"/>
                  </a:cubicBezTo>
                  <a:cubicBezTo>
                    <a:pt x="4394" y="2824"/>
                    <a:pt x="4361" y="2491"/>
                    <a:pt x="4227" y="2057"/>
                  </a:cubicBezTo>
                  <a:cubicBezTo>
                    <a:pt x="3649" y="779"/>
                    <a:pt x="2738" y="0"/>
                    <a:pt x="1341" y="0"/>
                  </a:cubicBezTo>
                  <a:close/>
                </a:path>
              </a:pathLst>
            </a:custGeom>
            <a:solidFill>
              <a:srgbClr val="E4B0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446"/>
            <p:cNvSpPr/>
            <p:nvPr/>
          </p:nvSpPr>
          <p:spPr>
            <a:xfrm>
              <a:off x="2319216" y="3091665"/>
              <a:ext cx="63794" cy="59542"/>
            </a:xfrm>
            <a:custGeom>
              <a:avLst/>
              <a:gdLst/>
              <a:ahLst/>
              <a:cxnLst/>
              <a:rect l="l" t="t" r="r" b="b"/>
              <a:pathLst>
                <a:path w="3136" h="2927" extrusionOk="0">
                  <a:moveTo>
                    <a:pt x="0" y="1"/>
                  </a:moveTo>
                  <a:lnTo>
                    <a:pt x="0" y="1035"/>
                  </a:lnTo>
                  <a:lnTo>
                    <a:pt x="234" y="1035"/>
                  </a:lnTo>
                  <a:cubicBezTo>
                    <a:pt x="324" y="908"/>
                    <a:pt x="444" y="850"/>
                    <a:pt x="566" y="850"/>
                  </a:cubicBezTo>
                  <a:cubicBezTo>
                    <a:pt x="670" y="850"/>
                    <a:pt x="776" y="892"/>
                    <a:pt x="867" y="968"/>
                  </a:cubicBezTo>
                  <a:cubicBezTo>
                    <a:pt x="1234" y="1335"/>
                    <a:pt x="1668" y="1669"/>
                    <a:pt x="1701" y="2302"/>
                  </a:cubicBezTo>
                  <a:cubicBezTo>
                    <a:pt x="1727" y="2713"/>
                    <a:pt x="1990" y="2927"/>
                    <a:pt x="2339" y="2927"/>
                  </a:cubicBezTo>
                  <a:cubicBezTo>
                    <a:pt x="2442" y="2927"/>
                    <a:pt x="2554" y="2908"/>
                    <a:pt x="2669" y="2869"/>
                  </a:cubicBezTo>
                  <a:cubicBezTo>
                    <a:pt x="3136" y="2703"/>
                    <a:pt x="3136" y="2369"/>
                    <a:pt x="3036" y="1935"/>
                  </a:cubicBezTo>
                  <a:cubicBezTo>
                    <a:pt x="2902" y="1402"/>
                    <a:pt x="2669" y="1035"/>
                    <a:pt x="2135" y="835"/>
                  </a:cubicBezTo>
                  <a:cubicBezTo>
                    <a:pt x="1724" y="688"/>
                    <a:pt x="1287" y="489"/>
                    <a:pt x="893" y="489"/>
                  </a:cubicBezTo>
                  <a:cubicBezTo>
                    <a:pt x="839" y="489"/>
                    <a:pt x="786" y="493"/>
                    <a:pt x="734" y="501"/>
                  </a:cubicBezTo>
                  <a:cubicBezTo>
                    <a:pt x="234" y="501"/>
                    <a:pt x="200" y="167"/>
                    <a:pt x="0" y="1"/>
                  </a:cubicBezTo>
                  <a:close/>
                </a:path>
              </a:pathLst>
            </a:custGeom>
            <a:solidFill>
              <a:srgbClr val="F3C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446"/>
            <p:cNvSpPr/>
            <p:nvPr/>
          </p:nvSpPr>
          <p:spPr>
            <a:xfrm>
              <a:off x="2276456" y="2286875"/>
              <a:ext cx="35986" cy="67191"/>
            </a:xfrm>
            <a:custGeom>
              <a:avLst/>
              <a:gdLst/>
              <a:ahLst/>
              <a:cxnLst/>
              <a:rect l="l" t="t" r="r" b="b"/>
              <a:pathLst>
                <a:path w="1769" h="3303" extrusionOk="0">
                  <a:moveTo>
                    <a:pt x="627" y="1"/>
                  </a:moveTo>
                  <a:cubicBezTo>
                    <a:pt x="509" y="1"/>
                    <a:pt x="366" y="111"/>
                    <a:pt x="234" y="168"/>
                  </a:cubicBezTo>
                  <a:cubicBezTo>
                    <a:pt x="134" y="201"/>
                    <a:pt x="67" y="268"/>
                    <a:pt x="1" y="368"/>
                  </a:cubicBezTo>
                  <a:lnTo>
                    <a:pt x="1" y="568"/>
                  </a:lnTo>
                  <a:cubicBezTo>
                    <a:pt x="1" y="1435"/>
                    <a:pt x="301" y="2236"/>
                    <a:pt x="768" y="2903"/>
                  </a:cubicBezTo>
                  <a:cubicBezTo>
                    <a:pt x="898" y="3164"/>
                    <a:pt x="1111" y="3303"/>
                    <a:pt x="1324" y="3303"/>
                  </a:cubicBezTo>
                  <a:cubicBezTo>
                    <a:pt x="1384" y="3303"/>
                    <a:pt x="1444" y="3292"/>
                    <a:pt x="1502" y="3270"/>
                  </a:cubicBezTo>
                  <a:cubicBezTo>
                    <a:pt x="1769" y="3203"/>
                    <a:pt x="1602" y="2836"/>
                    <a:pt x="1635" y="2603"/>
                  </a:cubicBezTo>
                  <a:cubicBezTo>
                    <a:pt x="1335" y="2403"/>
                    <a:pt x="1302" y="2069"/>
                    <a:pt x="1235" y="1736"/>
                  </a:cubicBezTo>
                  <a:cubicBezTo>
                    <a:pt x="1135" y="1235"/>
                    <a:pt x="968" y="768"/>
                    <a:pt x="835" y="268"/>
                  </a:cubicBezTo>
                  <a:cubicBezTo>
                    <a:pt x="791" y="65"/>
                    <a:pt x="717" y="1"/>
                    <a:pt x="627" y="1"/>
                  </a:cubicBezTo>
                  <a:close/>
                </a:path>
              </a:pathLst>
            </a:custGeom>
            <a:solidFill>
              <a:srgbClr val="EDC6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446"/>
            <p:cNvSpPr/>
            <p:nvPr/>
          </p:nvSpPr>
          <p:spPr>
            <a:xfrm>
              <a:off x="2181456" y="2659916"/>
              <a:ext cx="33952" cy="58566"/>
            </a:xfrm>
            <a:custGeom>
              <a:avLst/>
              <a:gdLst/>
              <a:ahLst/>
              <a:cxnLst/>
              <a:rect l="l" t="t" r="r" b="b"/>
              <a:pathLst>
                <a:path w="1669" h="2879" extrusionOk="0">
                  <a:moveTo>
                    <a:pt x="1195" y="0"/>
                  </a:moveTo>
                  <a:cubicBezTo>
                    <a:pt x="997" y="0"/>
                    <a:pt x="857" y="172"/>
                    <a:pt x="735" y="343"/>
                  </a:cubicBezTo>
                  <a:cubicBezTo>
                    <a:pt x="101" y="1110"/>
                    <a:pt x="1" y="1978"/>
                    <a:pt x="568" y="2878"/>
                  </a:cubicBezTo>
                  <a:cubicBezTo>
                    <a:pt x="801" y="2545"/>
                    <a:pt x="1001" y="2211"/>
                    <a:pt x="1368" y="2078"/>
                  </a:cubicBezTo>
                  <a:cubicBezTo>
                    <a:pt x="1368" y="1611"/>
                    <a:pt x="1335" y="1177"/>
                    <a:pt x="1502" y="743"/>
                  </a:cubicBezTo>
                  <a:cubicBezTo>
                    <a:pt x="1602" y="510"/>
                    <a:pt x="1669" y="243"/>
                    <a:pt x="1435" y="76"/>
                  </a:cubicBezTo>
                  <a:cubicBezTo>
                    <a:pt x="1346" y="23"/>
                    <a:pt x="1267" y="0"/>
                    <a:pt x="1195" y="0"/>
                  </a:cubicBezTo>
                  <a:close/>
                </a:path>
              </a:pathLst>
            </a:custGeom>
            <a:solidFill>
              <a:srgbClr val="F8D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446"/>
            <p:cNvSpPr/>
            <p:nvPr/>
          </p:nvSpPr>
          <p:spPr>
            <a:xfrm>
              <a:off x="2195025" y="2713905"/>
              <a:ext cx="67883" cy="32100"/>
            </a:xfrm>
            <a:custGeom>
              <a:avLst/>
              <a:gdLst/>
              <a:ahLst/>
              <a:cxnLst/>
              <a:rect l="l" t="t" r="r" b="b"/>
              <a:pathLst>
                <a:path w="3337" h="1578" extrusionOk="0">
                  <a:moveTo>
                    <a:pt x="517" y="0"/>
                  </a:moveTo>
                  <a:cubicBezTo>
                    <a:pt x="460" y="0"/>
                    <a:pt x="399" y="17"/>
                    <a:pt x="334" y="57"/>
                  </a:cubicBezTo>
                  <a:cubicBezTo>
                    <a:pt x="1" y="258"/>
                    <a:pt x="134" y="558"/>
                    <a:pt x="301" y="858"/>
                  </a:cubicBezTo>
                  <a:cubicBezTo>
                    <a:pt x="822" y="1379"/>
                    <a:pt x="1405" y="1577"/>
                    <a:pt x="2040" y="1577"/>
                  </a:cubicBezTo>
                  <a:cubicBezTo>
                    <a:pt x="2339" y="1577"/>
                    <a:pt x="2649" y="1533"/>
                    <a:pt x="2970" y="1458"/>
                  </a:cubicBezTo>
                  <a:cubicBezTo>
                    <a:pt x="3337" y="925"/>
                    <a:pt x="2936" y="791"/>
                    <a:pt x="2603" y="625"/>
                  </a:cubicBezTo>
                  <a:lnTo>
                    <a:pt x="1569" y="625"/>
                  </a:lnTo>
                  <a:cubicBezTo>
                    <a:pt x="1335" y="524"/>
                    <a:pt x="1102" y="524"/>
                    <a:pt x="935" y="291"/>
                  </a:cubicBezTo>
                  <a:cubicBezTo>
                    <a:pt x="834" y="165"/>
                    <a:pt x="694" y="0"/>
                    <a:pt x="517" y="0"/>
                  </a:cubicBezTo>
                  <a:close/>
                </a:path>
              </a:pathLst>
            </a:custGeom>
            <a:solidFill>
              <a:srgbClr val="E6B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446"/>
            <p:cNvSpPr/>
            <p:nvPr/>
          </p:nvSpPr>
          <p:spPr>
            <a:xfrm>
              <a:off x="2217422" y="2784799"/>
              <a:ext cx="50246" cy="22194"/>
            </a:xfrm>
            <a:custGeom>
              <a:avLst/>
              <a:gdLst/>
              <a:ahLst/>
              <a:cxnLst/>
              <a:rect l="l" t="t" r="r" b="b"/>
              <a:pathLst>
                <a:path w="2470" h="1091" extrusionOk="0">
                  <a:moveTo>
                    <a:pt x="1808" y="0"/>
                  </a:moveTo>
                  <a:cubicBezTo>
                    <a:pt x="1601" y="0"/>
                    <a:pt x="1374" y="115"/>
                    <a:pt x="1168" y="208"/>
                  </a:cubicBezTo>
                  <a:cubicBezTo>
                    <a:pt x="1135" y="208"/>
                    <a:pt x="1135" y="242"/>
                    <a:pt x="1068" y="242"/>
                  </a:cubicBezTo>
                  <a:cubicBezTo>
                    <a:pt x="1" y="275"/>
                    <a:pt x="1" y="275"/>
                    <a:pt x="434" y="1076"/>
                  </a:cubicBezTo>
                  <a:cubicBezTo>
                    <a:pt x="634" y="1076"/>
                    <a:pt x="835" y="1090"/>
                    <a:pt x="1015" y="1090"/>
                  </a:cubicBezTo>
                  <a:cubicBezTo>
                    <a:pt x="1105" y="1090"/>
                    <a:pt x="1190" y="1087"/>
                    <a:pt x="1268" y="1076"/>
                  </a:cubicBezTo>
                  <a:cubicBezTo>
                    <a:pt x="1902" y="976"/>
                    <a:pt x="2469" y="575"/>
                    <a:pt x="2236" y="275"/>
                  </a:cubicBezTo>
                  <a:cubicBezTo>
                    <a:pt x="2118" y="70"/>
                    <a:pt x="1969" y="0"/>
                    <a:pt x="1808" y="0"/>
                  </a:cubicBezTo>
                  <a:close/>
                </a:path>
              </a:pathLst>
            </a:custGeom>
            <a:solidFill>
              <a:srgbClr val="EEC5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446"/>
            <p:cNvSpPr/>
            <p:nvPr/>
          </p:nvSpPr>
          <p:spPr>
            <a:xfrm>
              <a:off x="2208593" y="2773264"/>
              <a:ext cx="30575" cy="33423"/>
            </a:xfrm>
            <a:custGeom>
              <a:avLst/>
              <a:gdLst/>
              <a:ahLst/>
              <a:cxnLst/>
              <a:rect l="l" t="t" r="r" b="b"/>
              <a:pathLst>
                <a:path w="1503" h="1643" extrusionOk="0">
                  <a:moveTo>
                    <a:pt x="709" y="0"/>
                  </a:moveTo>
                  <a:cubicBezTo>
                    <a:pt x="673" y="0"/>
                    <a:pt x="637" y="3"/>
                    <a:pt x="601" y="8"/>
                  </a:cubicBezTo>
                  <a:cubicBezTo>
                    <a:pt x="335" y="42"/>
                    <a:pt x="168" y="208"/>
                    <a:pt x="134" y="475"/>
                  </a:cubicBezTo>
                  <a:cubicBezTo>
                    <a:pt x="1" y="1009"/>
                    <a:pt x="168" y="1309"/>
                    <a:pt x="935" y="1643"/>
                  </a:cubicBezTo>
                  <a:cubicBezTo>
                    <a:pt x="761" y="1207"/>
                    <a:pt x="763" y="923"/>
                    <a:pt x="1186" y="923"/>
                  </a:cubicBezTo>
                  <a:cubicBezTo>
                    <a:pt x="1248" y="923"/>
                    <a:pt x="1320" y="929"/>
                    <a:pt x="1402" y="942"/>
                  </a:cubicBezTo>
                  <a:cubicBezTo>
                    <a:pt x="1435" y="942"/>
                    <a:pt x="1469" y="842"/>
                    <a:pt x="1502" y="809"/>
                  </a:cubicBezTo>
                  <a:cubicBezTo>
                    <a:pt x="1235" y="809"/>
                    <a:pt x="1102" y="609"/>
                    <a:pt x="1135" y="342"/>
                  </a:cubicBezTo>
                  <a:cubicBezTo>
                    <a:pt x="1107" y="87"/>
                    <a:pt x="910" y="0"/>
                    <a:pt x="709" y="0"/>
                  </a:cubicBezTo>
                  <a:close/>
                </a:path>
              </a:pathLst>
            </a:custGeom>
            <a:solidFill>
              <a:srgbClr val="F9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446"/>
            <p:cNvSpPr/>
            <p:nvPr/>
          </p:nvSpPr>
          <p:spPr>
            <a:xfrm>
              <a:off x="2192990" y="2699706"/>
              <a:ext cx="33952" cy="31673"/>
            </a:xfrm>
            <a:custGeom>
              <a:avLst/>
              <a:gdLst/>
              <a:ahLst/>
              <a:cxnLst/>
              <a:rect l="l" t="t" r="r" b="b"/>
              <a:pathLst>
                <a:path w="1669" h="1557" extrusionOk="0">
                  <a:moveTo>
                    <a:pt x="292" y="0"/>
                  </a:moveTo>
                  <a:cubicBezTo>
                    <a:pt x="31" y="0"/>
                    <a:pt x="24" y="172"/>
                    <a:pt x="1" y="722"/>
                  </a:cubicBezTo>
                  <a:lnTo>
                    <a:pt x="1" y="922"/>
                  </a:lnTo>
                  <a:cubicBezTo>
                    <a:pt x="1" y="1189"/>
                    <a:pt x="101" y="1423"/>
                    <a:pt x="401" y="1556"/>
                  </a:cubicBezTo>
                  <a:cubicBezTo>
                    <a:pt x="434" y="1289"/>
                    <a:pt x="368" y="1089"/>
                    <a:pt x="534" y="822"/>
                  </a:cubicBezTo>
                  <a:cubicBezTo>
                    <a:pt x="851" y="1024"/>
                    <a:pt x="1093" y="1349"/>
                    <a:pt x="1475" y="1349"/>
                  </a:cubicBezTo>
                  <a:cubicBezTo>
                    <a:pt x="1536" y="1349"/>
                    <a:pt x="1600" y="1341"/>
                    <a:pt x="1669" y="1323"/>
                  </a:cubicBezTo>
                  <a:cubicBezTo>
                    <a:pt x="1235" y="989"/>
                    <a:pt x="1035" y="555"/>
                    <a:pt x="835" y="88"/>
                  </a:cubicBezTo>
                  <a:cubicBezTo>
                    <a:pt x="584" y="36"/>
                    <a:pt x="412" y="0"/>
                    <a:pt x="292" y="0"/>
                  </a:cubicBezTo>
                  <a:close/>
                </a:path>
              </a:pathLst>
            </a:custGeom>
            <a:solidFill>
              <a:srgbClr val="F0C9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446"/>
            <p:cNvSpPr/>
            <p:nvPr/>
          </p:nvSpPr>
          <p:spPr>
            <a:xfrm>
              <a:off x="2224887" y="3050268"/>
              <a:ext cx="27157" cy="31917"/>
            </a:xfrm>
            <a:custGeom>
              <a:avLst/>
              <a:gdLst/>
              <a:ahLst/>
              <a:cxnLst/>
              <a:rect l="l" t="t" r="r" b="b"/>
              <a:pathLst>
                <a:path w="1335" h="1569" extrusionOk="0">
                  <a:moveTo>
                    <a:pt x="1335" y="1"/>
                  </a:moveTo>
                  <a:cubicBezTo>
                    <a:pt x="1168" y="1"/>
                    <a:pt x="1035" y="1"/>
                    <a:pt x="935" y="34"/>
                  </a:cubicBezTo>
                  <a:cubicBezTo>
                    <a:pt x="468" y="401"/>
                    <a:pt x="1" y="768"/>
                    <a:pt x="167" y="1535"/>
                  </a:cubicBezTo>
                  <a:cubicBezTo>
                    <a:pt x="501" y="1402"/>
                    <a:pt x="868" y="1569"/>
                    <a:pt x="1135" y="1235"/>
                  </a:cubicBezTo>
                  <a:cubicBezTo>
                    <a:pt x="668" y="1168"/>
                    <a:pt x="634" y="935"/>
                    <a:pt x="834" y="601"/>
                  </a:cubicBezTo>
                  <a:cubicBezTo>
                    <a:pt x="1001" y="368"/>
                    <a:pt x="1168" y="201"/>
                    <a:pt x="1335" y="1"/>
                  </a:cubicBezTo>
                  <a:close/>
                </a:path>
              </a:pathLst>
            </a:custGeom>
            <a:solidFill>
              <a:srgbClr val="EEC0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446"/>
            <p:cNvSpPr/>
            <p:nvPr/>
          </p:nvSpPr>
          <p:spPr>
            <a:xfrm>
              <a:off x="2247284" y="2726599"/>
              <a:ext cx="21726" cy="16986"/>
            </a:xfrm>
            <a:custGeom>
              <a:avLst/>
              <a:gdLst/>
              <a:ahLst/>
              <a:cxnLst/>
              <a:rect l="l" t="t" r="r" b="b"/>
              <a:pathLst>
                <a:path w="1068" h="835" extrusionOk="0">
                  <a:moveTo>
                    <a:pt x="0" y="1"/>
                  </a:moveTo>
                  <a:cubicBezTo>
                    <a:pt x="200" y="267"/>
                    <a:pt x="501" y="468"/>
                    <a:pt x="401" y="834"/>
                  </a:cubicBezTo>
                  <a:cubicBezTo>
                    <a:pt x="667" y="668"/>
                    <a:pt x="1068" y="634"/>
                    <a:pt x="1001" y="267"/>
                  </a:cubicBezTo>
                  <a:cubicBezTo>
                    <a:pt x="926" y="44"/>
                    <a:pt x="779" y="7"/>
                    <a:pt x="611" y="7"/>
                  </a:cubicBezTo>
                  <a:cubicBezTo>
                    <a:pt x="531" y="7"/>
                    <a:pt x="446" y="16"/>
                    <a:pt x="362" y="16"/>
                  </a:cubicBezTo>
                  <a:cubicBezTo>
                    <a:pt x="307" y="16"/>
                    <a:pt x="253" y="12"/>
                    <a:pt x="200" y="1"/>
                  </a:cubicBezTo>
                  <a:close/>
                </a:path>
              </a:pathLst>
            </a:custGeom>
            <a:solidFill>
              <a:srgbClr val="F3D0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446"/>
            <p:cNvSpPr/>
            <p:nvPr/>
          </p:nvSpPr>
          <p:spPr>
            <a:xfrm>
              <a:off x="1549028" y="2736444"/>
              <a:ext cx="488586" cy="648926"/>
            </a:xfrm>
            <a:custGeom>
              <a:avLst/>
              <a:gdLst/>
              <a:ahLst/>
              <a:cxnLst/>
              <a:rect l="l" t="t" r="r" b="b"/>
              <a:pathLst>
                <a:path w="24018" h="31900" extrusionOk="0">
                  <a:moveTo>
                    <a:pt x="23625" y="1"/>
                  </a:moveTo>
                  <a:cubicBezTo>
                    <a:pt x="23447" y="1"/>
                    <a:pt x="23294" y="97"/>
                    <a:pt x="23184" y="250"/>
                  </a:cubicBezTo>
                  <a:cubicBezTo>
                    <a:pt x="21850" y="1785"/>
                    <a:pt x="20048" y="2819"/>
                    <a:pt x="18681" y="4320"/>
                  </a:cubicBezTo>
                  <a:cubicBezTo>
                    <a:pt x="18214" y="4820"/>
                    <a:pt x="17947" y="5487"/>
                    <a:pt x="17380" y="5921"/>
                  </a:cubicBezTo>
                  <a:cubicBezTo>
                    <a:pt x="16921" y="6235"/>
                    <a:pt x="16515" y="6829"/>
                    <a:pt x="15945" y="6829"/>
                  </a:cubicBezTo>
                  <a:cubicBezTo>
                    <a:pt x="15729" y="6829"/>
                    <a:pt x="15488" y="6742"/>
                    <a:pt x="15212" y="6522"/>
                  </a:cubicBezTo>
                  <a:cubicBezTo>
                    <a:pt x="15156" y="6488"/>
                    <a:pt x="15089" y="6473"/>
                    <a:pt x="15019" y="6473"/>
                  </a:cubicBezTo>
                  <a:cubicBezTo>
                    <a:pt x="14878" y="6473"/>
                    <a:pt x="14722" y="6533"/>
                    <a:pt x="14611" y="6622"/>
                  </a:cubicBezTo>
                  <a:cubicBezTo>
                    <a:pt x="13244" y="7789"/>
                    <a:pt x="12076" y="9123"/>
                    <a:pt x="11709" y="10958"/>
                  </a:cubicBezTo>
                  <a:cubicBezTo>
                    <a:pt x="11442" y="12292"/>
                    <a:pt x="11342" y="13693"/>
                    <a:pt x="10408" y="14794"/>
                  </a:cubicBezTo>
                  <a:cubicBezTo>
                    <a:pt x="9441" y="15962"/>
                    <a:pt x="8707" y="17263"/>
                    <a:pt x="7673" y="18363"/>
                  </a:cubicBezTo>
                  <a:cubicBezTo>
                    <a:pt x="6105" y="20031"/>
                    <a:pt x="5338" y="22199"/>
                    <a:pt x="4037" y="24101"/>
                  </a:cubicBezTo>
                  <a:cubicBezTo>
                    <a:pt x="2903" y="25769"/>
                    <a:pt x="1735" y="27437"/>
                    <a:pt x="935" y="29305"/>
                  </a:cubicBezTo>
                  <a:cubicBezTo>
                    <a:pt x="601" y="30138"/>
                    <a:pt x="1" y="30872"/>
                    <a:pt x="168" y="31873"/>
                  </a:cubicBezTo>
                  <a:cubicBezTo>
                    <a:pt x="240" y="31891"/>
                    <a:pt x="305" y="31899"/>
                    <a:pt x="365" y="31899"/>
                  </a:cubicBezTo>
                  <a:cubicBezTo>
                    <a:pt x="747" y="31899"/>
                    <a:pt x="895" y="31561"/>
                    <a:pt x="1068" y="31273"/>
                  </a:cubicBezTo>
                  <a:cubicBezTo>
                    <a:pt x="1268" y="30872"/>
                    <a:pt x="1502" y="30472"/>
                    <a:pt x="1769" y="30138"/>
                  </a:cubicBezTo>
                  <a:cubicBezTo>
                    <a:pt x="2444" y="29415"/>
                    <a:pt x="2809" y="29040"/>
                    <a:pt x="3119" y="29040"/>
                  </a:cubicBezTo>
                  <a:cubicBezTo>
                    <a:pt x="3451" y="29040"/>
                    <a:pt x="3719" y="29473"/>
                    <a:pt x="4237" y="30372"/>
                  </a:cubicBezTo>
                  <a:cubicBezTo>
                    <a:pt x="4388" y="30644"/>
                    <a:pt x="4512" y="31053"/>
                    <a:pt x="4832" y="31053"/>
                  </a:cubicBezTo>
                  <a:cubicBezTo>
                    <a:pt x="4865" y="31053"/>
                    <a:pt x="4900" y="31048"/>
                    <a:pt x="4938" y="31039"/>
                  </a:cubicBezTo>
                  <a:cubicBezTo>
                    <a:pt x="5371" y="30972"/>
                    <a:pt x="5538" y="30539"/>
                    <a:pt x="5505" y="30172"/>
                  </a:cubicBezTo>
                  <a:cubicBezTo>
                    <a:pt x="5271" y="28637"/>
                    <a:pt x="6405" y="27770"/>
                    <a:pt x="7039" y="26636"/>
                  </a:cubicBezTo>
                  <a:cubicBezTo>
                    <a:pt x="7573" y="25635"/>
                    <a:pt x="8340" y="24668"/>
                    <a:pt x="8874" y="23634"/>
                  </a:cubicBezTo>
                  <a:cubicBezTo>
                    <a:pt x="9241" y="22967"/>
                    <a:pt x="9708" y="22433"/>
                    <a:pt x="10375" y="22133"/>
                  </a:cubicBezTo>
                  <a:cubicBezTo>
                    <a:pt x="11075" y="21799"/>
                    <a:pt x="11576" y="21599"/>
                    <a:pt x="10775" y="20832"/>
                  </a:cubicBezTo>
                  <a:cubicBezTo>
                    <a:pt x="10708" y="20765"/>
                    <a:pt x="10775" y="20498"/>
                    <a:pt x="10742" y="20331"/>
                  </a:cubicBezTo>
                  <a:cubicBezTo>
                    <a:pt x="10608" y="19364"/>
                    <a:pt x="10775" y="18363"/>
                    <a:pt x="10508" y="17429"/>
                  </a:cubicBezTo>
                  <a:cubicBezTo>
                    <a:pt x="10408" y="16996"/>
                    <a:pt x="10575" y="16595"/>
                    <a:pt x="10842" y="16262"/>
                  </a:cubicBezTo>
                  <a:cubicBezTo>
                    <a:pt x="11376" y="15595"/>
                    <a:pt x="11743" y="14794"/>
                    <a:pt x="12109" y="14027"/>
                  </a:cubicBezTo>
                  <a:cubicBezTo>
                    <a:pt x="12410" y="13493"/>
                    <a:pt x="12710" y="12926"/>
                    <a:pt x="13344" y="12693"/>
                  </a:cubicBezTo>
                  <a:cubicBezTo>
                    <a:pt x="14078" y="12459"/>
                    <a:pt x="14444" y="11859"/>
                    <a:pt x="14911" y="11325"/>
                  </a:cubicBezTo>
                  <a:cubicBezTo>
                    <a:pt x="16079" y="9991"/>
                    <a:pt x="17080" y="8456"/>
                    <a:pt x="18381" y="7155"/>
                  </a:cubicBezTo>
                  <a:cubicBezTo>
                    <a:pt x="18640" y="6933"/>
                    <a:pt x="18919" y="6660"/>
                    <a:pt x="19151" y="6660"/>
                  </a:cubicBezTo>
                  <a:cubicBezTo>
                    <a:pt x="19337" y="6660"/>
                    <a:pt x="19492" y="6836"/>
                    <a:pt x="19581" y="7355"/>
                  </a:cubicBezTo>
                  <a:cubicBezTo>
                    <a:pt x="19615" y="7622"/>
                    <a:pt x="19848" y="7789"/>
                    <a:pt x="20048" y="7923"/>
                  </a:cubicBezTo>
                  <a:cubicBezTo>
                    <a:pt x="20616" y="8289"/>
                    <a:pt x="20749" y="8923"/>
                    <a:pt x="20415" y="9324"/>
                  </a:cubicBezTo>
                  <a:cubicBezTo>
                    <a:pt x="19615" y="10358"/>
                    <a:pt x="20048" y="11058"/>
                    <a:pt x="20782" y="11825"/>
                  </a:cubicBezTo>
                  <a:cubicBezTo>
                    <a:pt x="20882" y="11859"/>
                    <a:pt x="20916" y="11892"/>
                    <a:pt x="20982" y="11959"/>
                  </a:cubicBezTo>
                  <a:cubicBezTo>
                    <a:pt x="21583" y="11825"/>
                    <a:pt x="21316" y="11192"/>
                    <a:pt x="21550" y="10858"/>
                  </a:cubicBezTo>
                  <a:cubicBezTo>
                    <a:pt x="21750" y="9690"/>
                    <a:pt x="22383" y="8656"/>
                    <a:pt x="22584" y="7456"/>
                  </a:cubicBezTo>
                  <a:cubicBezTo>
                    <a:pt x="22850" y="6755"/>
                    <a:pt x="22917" y="5988"/>
                    <a:pt x="23051" y="5287"/>
                  </a:cubicBezTo>
                  <a:cubicBezTo>
                    <a:pt x="23084" y="5187"/>
                    <a:pt x="23084" y="5154"/>
                    <a:pt x="23051" y="5087"/>
                  </a:cubicBezTo>
                  <a:cubicBezTo>
                    <a:pt x="23051" y="4253"/>
                    <a:pt x="23217" y="3419"/>
                    <a:pt x="23451" y="2619"/>
                  </a:cubicBezTo>
                  <a:cubicBezTo>
                    <a:pt x="23684" y="1852"/>
                    <a:pt x="23418" y="1084"/>
                    <a:pt x="23918" y="350"/>
                  </a:cubicBezTo>
                  <a:cubicBezTo>
                    <a:pt x="24018" y="250"/>
                    <a:pt x="23951" y="150"/>
                    <a:pt x="23918" y="84"/>
                  </a:cubicBezTo>
                  <a:cubicBezTo>
                    <a:pt x="23815" y="27"/>
                    <a:pt x="23717" y="1"/>
                    <a:pt x="23625" y="1"/>
                  </a:cubicBezTo>
                  <a:close/>
                </a:path>
              </a:pathLst>
            </a:custGeom>
            <a:solidFill>
              <a:srgbClr val="468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446"/>
            <p:cNvSpPr/>
            <p:nvPr/>
          </p:nvSpPr>
          <p:spPr>
            <a:xfrm>
              <a:off x="2028786" y="3090587"/>
              <a:ext cx="61089" cy="46869"/>
            </a:xfrm>
            <a:custGeom>
              <a:avLst/>
              <a:gdLst/>
              <a:ahLst/>
              <a:cxnLst/>
              <a:rect l="l" t="t" r="r" b="b"/>
              <a:pathLst>
                <a:path w="3003" h="2304" extrusionOk="0">
                  <a:moveTo>
                    <a:pt x="1958" y="0"/>
                  </a:moveTo>
                  <a:cubicBezTo>
                    <a:pt x="1509" y="0"/>
                    <a:pt x="1067" y="237"/>
                    <a:pt x="801" y="687"/>
                  </a:cubicBezTo>
                  <a:cubicBezTo>
                    <a:pt x="734" y="888"/>
                    <a:pt x="601" y="1021"/>
                    <a:pt x="467" y="1188"/>
                  </a:cubicBezTo>
                  <a:cubicBezTo>
                    <a:pt x="267" y="1455"/>
                    <a:pt x="0" y="1888"/>
                    <a:pt x="334" y="2189"/>
                  </a:cubicBezTo>
                  <a:cubicBezTo>
                    <a:pt x="440" y="2270"/>
                    <a:pt x="542" y="2304"/>
                    <a:pt x="637" y="2304"/>
                  </a:cubicBezTo>
                  <a:cubicBezTo>
                    <a:pt x="929" y="2304"/>
                    <a:pt x="1151" y="1982"/>
                    <a:pt x="1201" y="1755"/>
                  </a:cubicBezTo>
                  <a:cubicBezTo>
                    <a:pt x="1468" y="1054"/>
                    <a:pt x="1968" y="921"/>
                    <a:pt x="2602" y="888"/>
                  </a:cubicBezTo>
                  <a:cubicBezTo>
                    <a:pt x="2769" y="888"/>
                    <a:pt x="2936" y="788"/>
                    <a:pt x="2969" y="687"/>
                  </a:cubicBezTo>
                  <a:cubicBezTo>
                    <a:pt x="3002" y="521"/>
                    <a:pt x="2936" y="421"/>
                    <a:pt x="2769" y="287"/>
                  </a:cubicBezTo>
                  <a:cubicBezTo>
                    <a:pt x="2524" y="94"/>
                    <a:pt x="2240" y="0"/>
                    <a:pt x="1958" y="0"/>
                  </a:cubicBezTo>
                  <a:close/>
                </a:path>
              </a:pathLst>
            </a:custGeom>
            <a:solidFill>
              <a:srgbClr val="E6B0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446"/>
            <p:cNvSpPr/>
            <p:nvPr/>
          </p:nvSpPr>
          <p:spPr>
            <a:xfrm>
              <a:off x="1929718" y="3066400"/>
              <a:ext cx="33260" cy="106045"/>
            </a:xfrm>
            <a:custGeom>
              <a:avLst/>
              <a:gdLst/>
              <a:ahLst/>
              <a:cxnLst/>
              <a:rect l="l" t="t" r="r" b="b"/>
              <a:pathLst>
                <a:path w="1635" h="5213" extrusionOk="0">
                  <a:moveTo>
                    <a:pt x="1068" y="0"/>
                  </a:moveTo>
                  <a:cubicBezTo>
                    <a:pt x="1018" y="0"/>
                    <a:pt x="968" y="25"/>
                    <a:pt x="934" y="75"/>
                  </a:cubicBezTo>
                  <a:cubicBezTo>
                    <a:pt x="367" y="1510"/>
                    <a:pt x="0" y="2977"/>
                    <a:pt x="100" y="4578"/>
                  </a:cubicBezTo>
                  <a:cubicBezTo>
                    <a:pt x="100" y="4678"/>
                    <a:pt x="134" y="4779"/>
                    <a:pt x="167" y="4912"/>
                  </a:cubicBezTo>
                  <a:cubicBezTo>
                    <a:pt x="200" y="4979"/>
                    <a:pt x="300" y="5079"/>
                    <a:pt x="367" y="5145"/>
                  </a:cubicBezTo>
                  <a:cubicBezTo>
                    <a:pt x="400" y="5212"/>
                    <a:pt x="501" y="5212"/>
                    <a:pt x="534" y="5212"/>
                  </a:cubicBezTo>
                  <a:cubicBezTo>
                    <a:pt x="634" y="4912"/>
                    <a:pt x="467" y="4578"/>
                    <a:pt x="767" y="4312"/>
                  </a:cubicBezTo>
                  <a:cubicBezTo>
                    <a:pt x="801" y="3911"/>
                    <a:pt x="367" y="3344"/>
                    <a:pt x="1001" y="3077"/>
                  </a:cubicBezTo>
                  <a:cubicBezTo>
                    <a:pt x="1034" y="3077"/>
                    <a:pt x="1068" y="2944"/>
                    <a:pt x="1034" y="2911"/>
                  </a:cubicBezTo>
                  <a:cubicBezTo>
                    <a:pt x="634" y="2410"/>
                    <a:pt x="1034" y="2077"/>
                    <a:pt x="1234" y="1676"/>
                  </a:cubicBezTo>
                  <a:cubicBezTo>
                    <a:pt x="1468" y="1309"/>
                    <a:pt x="1635" y="842"/>
                    <a:pt x="1201" y="442"/>
                  </a:cubicBezTo>
                  <a:cubicBezTo>
                    <a:pt x="1168" y="409"/>
                    <a:pt x="1201" y="175"/>
                    <a:pt x="1201" y="75"/>
                  </a:cubicBezTo>
                  <a:cubicBezTo>
                    <a:pt x="1168" y="25"/>
                    <a:pt x="1118" y="0"/>
                    <a:pt x="1068" y="0"/>
                  </a:cubicBezTo>
                  <a:close/>
                </a:path>
              </a:pathLst>
            </a:custGeom>
            <a:solidFill>
              <a:srgbClr val="D7CB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446"/>
            <p:cNvSpPr/>
            <p:nvPr/>
          </p:nvSpPr>
          <p:spPr>
            <a:xfrm>
              <a:off x="1958889" y="2957303"/>
              <a:ext cx="31917" cy="84849"/>
            </a:xfrm>
            <a:custGeom>
              <a:avLst/>
              <a:gdLst/>
              <a:ahLst/>
              <a:cxnLst/>
              <a:rect l="l" t="t" r="r" b="b"/>
              <a:pathLst>
                <a:path w="1569" h="4171" extrusionOk="0">
                  <a:moveTo>
                    <a:pt x="1402" y="1"/>
                  </a:moveTo>
                  <a:lnTo>
                    <a:pt x="1402" y="1"/>
                  </a:lnTo>
                  <a:cubicBezTo>
                    <a:pt x="1068" y="301"/>
                    <a:pt x="1201" y="802"/>
                    <a:pt x="834" y="1102"/>
                  </a:cubicBezTo>
                  <a:cubicBezTo>
                    <a:pt x="334" y="1936"/>
                    <a:pt x="67" y="2803"/>
                    <a:pt x="1" y="3770"/>
                  </a:cubicBezTo>
                  <a:cubicBezTo>
                    <a:pt x="1" y="3937"/>
                    <a:pt x="67" y="4037"/>
                    <a:pt x="201" y="4171"/>
                  </a:cubicBezTo>
                  <a:cubicBezTo>
                    <a:pt x="334" y="3837"/>
                    <a:pt x="901" y="3870"/>
                    <a:pt x="768" y="3470"/>
                  </a:cubicBezTo>
                  <a:cubicBezTo>
                    <a:pt x="601" y="3003"/>
                    <a:pt x="901" y="2670"/>
                    <a:pt x="1001" y="2269"/>
                  </a:cubicBezTo>
                  <a:cubicBezTo>
                    <a:pt x="1068" y="1502"/>
                    <a:pt x="1568" y="802"/>
                    <a:pt x="1402" y="1"/>
                  </a:cubicBezTo>
                  <a:close/>
                </a:path>
              </a:pathLst>
            </a:custGeom>
            <a:solidFill>
              <a:srgbClr val="E0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446"/>
            <p:cNvSpPr/>
            <p:nvPr/>
          </p:nvSpPr>
          <p:spPr>
            <a:xfrm>
              <a:off x="2017251" y="2790393"/>
              <a:ext cx="13589" cy="50226"/>
            </a:xfrm>
            <a:custGeom>
              <a:avLst/>
              <a:gdLst/>
              <a:ahLst/>
              <a:cxnLst/>
              <a:rect l="l" t="t" r="r" b="b"/>
              <a:pathLst>
                <a:path w="668" h="2469" extrusionOk="0">
                  <a:moveTo>
                    <a:pt x="634" y="0"/>
                  </a:moveTo>
                  <a:lnTo>
                    <a:pt x="634" y="0"/>
                  </a:lnTo>
                  <a:cubicBezTo>
                    <a:pt x="200" y="767"/>
                    <a:pt x="0" y="1601"/>
                    <a:pt x="200" y="2469"/>
                  </a:cubicBezTo>
                  <a:cubicBezTo>
                    <a:pt x="234" y="2368"/>
                    <a:pt x="300" y="2302"/>
                    <a:pt x="367" y="2268"/>
                  </a:cubicBezTo>
                  <a:cubicBezTo>
                    <a:pt x="334" y="1501"/>
                    <a:pt x="667" y="767"/>
                    <a:pt x="634" y="0"/>
                  </a:cubicBezTo>
                  <a:close/>
                </a:path>
              </a:pathLst>
            </a:custGeom>
            <a:solidFill>
              <a:srgbClr val="458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446"/>
            <p:cNvSpPr/>
            <p:nvPr/>
          </p:nvSpPr>
          <p:spPr>
            <a:xfrm>
              <a:off x="2008423" y="2844667"/>
              <a:ext cx="12917" cy="43452"/>
            </a:xfrm>
            <a:custGeom>
              <a:avLst/>
              <a:gdLst/>
              <a:ahLst/>
              <a:cxnLst/>
              <a:rect l="l" t="t" r="r" b="b"/>
              <a:pathLst>
                <a:path w="635" h="2136" extrusionOk="0">
                  <a:moveTo>
                    <a:pt x="634" y="1"/>
                  </a:moveTo>
                  <a:lnTo>
                    <a:pt x="634" y="1"/>
                  </a:lnTo>
                  <a:cubicBezTo>
                    <a:pt x="167" y="634"/>
                    <a:pt x="101" y="1368"/>
                    <a:pt x="1" y="2136"/>
                  </a:cubicBezTo>
                  <a:cubicBezTo>
                    <a:pt x="434" y="1468"/>
                    <a:pt x="601" y="701"/>
                    <a:pt x="634" y="1"/>
                  </a:cubicBezTo>
                  <a:close/>
                </a:path>
              </a:pathLst>
            </a:custGeom>
            <a:solidFill>
              <a:srgbClr val="458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446"/>
            <p:cNvSpPr/>
            <p:nvPr/>
          </p:nvSpPr>
          <p:spPr>
            <a:xfrm>
              <a:off x="1947355" y="3033303"/>
              <a:ext cx="19692" cy="34643"/>
            </a:xfrm>
            <a:custGeom>
              <a:avLst/>
              <a:gdLst/>
              <a:ahLst/>
              <a:cxnLst/>
              <a:rect l="l" t="t" r="r" b="b"/>
              <a:pathLst>
                <a:path w="968" h="1703" extrusionOk="0">
                  <a:moveTo>
                    <a:pt x="734" y="1"/>
                  </a:moveTo>
                  <a:cubicBezTo>
                    <a:pt x="0" y="368"/>
                    <a:pt x="0" y="935"/>
                    <a:pt x="301" y="1669"/>
                  </a:cubicBezTo>
                  <a:lnTo>
                    <a:pt x="367" y="1702"/>
                  </a:lnTo>
                  <a:cubicBezTo>
                    <a:pt x="434" y="1602"/>
                    <a:pt x="501" y="1535"/>
                    <a:pt x="568" y="1435"/>
                  </a:cubicBezTo>
                  <a:cubicBezTo>
                    <a:pt x="668" y="1202"/>
                    <a:pt x="968" y="1002"/>
                    <a:pt x="768" y="601"/>
                  </a:cubicBezTo>
                  <a:lnTo>
                    <a:pt x="768" y="435"/>
                  </a:lnTo>
                  <a:cubicBezTo>
                    <a:pt x="734" y="268"/>
                    <a:pt x="734" y="168"/>
                    <a:pt x="734" y="1"/>
                  </a:cubicBezTo>
                  <a:close/>
                </a:path>
              </a:pathLst>
            </a:custGeom>
            <a:solidFill>
              <a:srgbClr val="D7CB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446"/>
            <p:cNvSpPr/>
            <p:nvPr/>
          </p:nvSpPr>
          <p:spPr>
            <a:xfrm>
              <a:off x="1957526" y="3045528"/>
              <a:ext cx="11555" cy="16986"/>
            </a:xfrm>
            <a:custGeom>
              <a:avLst/>
              <a:gdLst/>
              <a:ahLst/>
              <a:cxnLst/>
              <a:rect l="l" t="t" r="r" b="b"/>
              <a:pathLst>
                <a:path w="568" h="835" extrusionOk="0">
                  <a:moveTo>
                    <a:pt x="234" y="0"/>
                  </a:moveTo>
                  <a:cubicBezTo>
                    <a:pt x="134" y="267"/>
                    <a:pt x="101" y="567"/>
                    <a:pt x="1" y="834"/>
                  </a:cubicBezTo>
                  <a:cubicBezTo>
                    <a:pt x="268" y="734"/>
                    <a:pt x="401" y="567"/>
                    <a:pt x="468" y="334"/>
                  </a:cubicBezTo>
                  <a:cubicBezTo>
                    <a:pt x="568" y="100"/>
                    <a:pt x="401" y="67"/>
                    <a:pt x="234" y="0"/>
                  </a:cubicBezTo>
                  <a:close/>
                </a:path>
              </a:pathLst>
            </a:custGeom>
            <a:solidFill>
              <a:srgbClr val="E0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446"/>
            <p:cNvSpPr/>
            <p:nvPr/>
          </p:nvSpPr>
          <p:spPr>
            <a:xfrm>
              <a:off x="2247956" y="3067234"/>
              <a:ext cx="8157" cy="8178"/>
            </a:xfrm>
            <a:custGeom>
              <a:avLst/>
              <a:gdLst/>
              <a:ahLst/>
              <a:cxnLst/>
              <a:rect l="l" t="t" r="r" b="b"/>
              <a:pathLst>
                <a:path w="401" h="402" extrusionOk="0">
                  <a:moveTo>
                    <a:pt x="401" y="1"/>
                  </a:moveTo>
                  <a:cubicBezTo>
                    <a:pt x="167" y="1"/>
                    <a:pt x="1" y="168"/>
                    <a:pt x="1" y="401"/>
                  </a:cubicBezTo>
                  <a:cubicBezTo>
                    <a:pt x="167" y="334"/>
                    <a:pt x="334" y="201"/>
                    <a:pt x="401" y="1"/>
                  </a:cubicBezTo>
                  <a:close/>
                </a:path>
              </a:pathLst>
            </a:custGeom>
            <a:solidFill>
              <a:srgbClr val="EEC0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446"/>
            <p:cNvSpPr/>
            <p:nvPr/>
          </p:nvSpPr>
          <p:spPr>
            <a:xfrm>
              <a:off x="2256093" y="3064691"/>
              <a:ext cx="4780" cy="2563"/>
            </a:xfrm>
            <a:custGeom>
              <a:avLst/>
              <a:gdLst/>
              <a:ahLst/>
              <a:cxnLst/>
              <a:rect l="l" t="t" r="r" b="b"/>
              <a:pathLst>
                <a:path w="235" h="126" extrusionOk="0">
                  <a:moveTo>
                    <a:pt x="118" y="1"/>
                  </a:moveTo>
                  <a:cubicBezTo>
                    <a:pt x="84" y="1"/>
                    <a:pt x="51" y="42"/>
                    <a:pt x="1" y="126"/>
                  </a:cubicBezTo>
                  <a:lnTo>
                    <a:pt x="234" y="126"/>
                  </a:lnTo>
                  <a:cubicBezTo>
                    <a:pt x="184" y="42"/>
                    <a:pt x="151" y="1"/>
                    <a:pt x="118" y="1"/>
                  </a:cubicBezTo>
                  <a:close/>
                </a:path>
              </a:pathLst>
            </a:custGeom>
            <a:solidFill>
              <a:srgbClr val="EEC0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446"/>
            <p:cNvSpPr/>
            <p:nvPr/>
          </p:nvSpPr>
          <p:spPr>
            <a:xfrm>
              <a:off x="2264250" y="3067234"/>
              <a:ext cx="4089" cy="4089"/>
            </a:xfrm>
            <a:custGeom>
              <a:avLst/>
              <a:gdLst/>
              <a:ahLst/>
              <a:cxnLst/>
              <a:rect l="l" t="t" r="r" b="b"/>
              <a:pathLst>
                <a:path w="201" h="201" extrusionOk="0">
                  <a:moveTo>
                    <a:pt x="0" y="1"/>
                  </a:moveTo>
                  <a:lnTo>
                    <a:pt x="200" y="201"/>
                  </a:lnTo>
                  <a:cubicBezTo>
                    <a:pt x="167" y="101"/>
                    <a:pt x="67" y="68"/>
                    <a:pt x="0" y="1"/>
                  </a:cubicBezTo>
                  <a:close/>
                </a:path>
              </a:pathLst>
            </a:custGeom>
            <a:solidFill>
              <a:srgbClr val="EEC0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446"/>
            <p:cNvSpPr/>
            <p:nvPr/>
          </p:nvSpPr>
          <p:spPr>
            <a:xfrm>
              <a:off x="1945320" y="3155459"/>
              <a:ext cx="1383" cy="1139"/>
            </a:xfrm>
            <a:custGeom>
              <a:avLst/>
              <a:gdLst/>
              <a:ahLst/>
              <a:cxnLst/>
              <a:rect l="l" t="t" r="r" b="b"/>
              <a:pathLst>
                <a:path w="68" h="56" extrusionOk="0">
                  <a:moveTo>
                    <a:pt x="0" y="0"/>
                  </a:moveTo>
                  <a:cubicBezTo>
                    <a:pt x="20" y="39"/>
                    <a:pt x="39" y="56"/>
                    <a:pt x="52" y="56"/>
                  </a:cubicBezTo>
                  <a:cubicBezTo>
                    <a:pt x="61" y="56"/>
                    <a:pt x="67" y="47"/>
                    <a:pt x="67" y="34"/>
                  </a:cubicBezTo>
                  <a:cubicBezTo>
                    <a:pt x="67" y="34"/>
                    <a:pt x="34" y="0"/>
                    <a:pt x="0" y="0"/>
                  </a:cubicBezTo>
                  <a:close/>
                </a:path>
              </a:pathLst>
            </a:custGeom>
            <a:solidFill>
              <a:srgbClr val="D7CB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446"/>
            <p:cNvSpPr/>
            <p:nvPr/>
          </p:nvSpPr>
          <p:spPr>
            <a:xfrm>
              <a:off x="2616419" y="2579339"/>
              <a:ext cx="127588" cy="38386"/>
            </a:xfrm>
            <a:custGeom>
              <a:avLst/>
              <a:gdLst/>
              <a:ahLst/>
              <a:cxnLst/>
              <a:rect l="l" t="t" r="r" b="b"/>
              <a:pathLst>
                <a:path w="6272" h="1887" extrusionOk="0">
                  <a:moveTo>
                    <a:pt x="6205" y="1"/>
                  </a:moveTo>
                  <a:cubicBezTo>
                    <a:pt x="4470" y="201"/>
                    <a:pt x="2769" y="468"/>
                    <a:pt x="1101" y="902"/>
                  </a:cubicBezTo>
                  <a:cubicBezTo>
                    <a:pt x="935" y="968"/>
                    <a:pt x="734" y="902"/>
                    <a:pt x="668" y="1068"/>
                  </a:cubicBezTo>
                  <a:cubicBezTo>
                    <a:pt x="568" y="1369"/>
                    <a:pt x="167" y="1202"/>
                    <a:pt x="67" y="1469"/>
                  </a:cubicBezTo>
                  <a:cubicBezTo>
                    <a:pt x="1" y="1569"/>
                    <a:pt x="1" y="1669"/>
                    <a:pt x="101" y="1736"/>
                  </a:cubicBezTo>
                  <a:cubicBezTo>
                    <a:pt x="285" y="1851"/>
                    <a:pt x="454" y="1886"/>
                    <a:pt x="617" y="1886"/>
                  </a:cubicBezTo>
                  <a:cubicBezTo>
                    <a:pt x="690" y="1886"/>
                    <a:pt x="762" y="1879"/>
                    <a:pt x="835" y="1869"/>
                  </a:cubicBezTo>
                  <a:cubicBezTo>
                    <a:pt x="2069" y="1369"/>
                    <a:pt x="3403" y="1068"/>
                    <a:pt x="4671" y="968"/>
                  </a:cubicBezTo>
                  <a:cubicBezTo>
                    <a:pt x="5404" y="868"/>
                    <a:pt x="5905" y="701"/>
                    <a:pt x="6272" y="134"/>
                  </a:cubicBezTo>
                  <a:cubicBezTo>
                    <a:pt x="6238" y="68"/>
                    <a:pt x="6238" y="34"/>
                    <a:pt x="6205" y="1"/>
                  </a:cubicBezTo>
                  <a:close/>
                </a:path>
              </a:pathLst>
            </a:custGeom>
            <a:solidFill>
              <a:srgbClr val="6C5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446"/>
            <p:cNvSpPr/>
            <p:nvPr/>
          </p:nvSpPr>
          <p:spPr>
            <a:xfrm>
              <a:off x="2545851" y="2609894"/>
              <a:ext cx="73314" cy="48903"/>
            </a:xfrm>
            <a:custGeom>
              <a:avLst/>
              <a:gdLst/>
              <a:ahLst/>
              <a:cxnLst/>
              <a:rect l="l" t="t" r="r" b="b"/>
              <a:pathLst>
                <a:path w="3604" h="2404" extrusionOk="0">
                  <a:moveTo>
                    <a:pt x="3470" y="0"/>
                  </a:moveTo>
                  <a:cubicBezTo>
                    <a:pt x="3269" y="0"/>
                    <a:pt x="3169" y="167"/>
                    <a:pt x="3003" y="234"/>
                  </a:cubicBezTo>
                  <a:cubicBezTo>
                    <a:pt x="2102" y="801"/>
                    <a:pt x="1368" y="1434"/>
                    <a:pt x="401" y="1835"/>
                  </a:cubicBezTo>
                  <a:lnTo>
                    <a:pt x="0" y="2235"/>
                  </a:lnTo>
                  <a:cubicBezTo>
                    <a:pt x="138" y="2359"/>
                    <a:pt x="276" y="2403"/>
                    <a:pt x="413" y="2403"/>
                  </a:cubicBezTo>
                  <a:cubicBezTo>
                    <a:pt x="609" y="2403"/>
                    <a:pt x="805" y="2313"/>
                    <a:pt x="1001" y="2235"/>
                  </a:cubicBezTo>
                  <a:cubicBezTo>
                    <a:pt x="1668" y="1868"/>
                    <a:pt x="2402" y="1568"/>
                    <a:pt x="3036" y="1134"/>
                  </a:cubicBezTo>
                  <a:cubicBezTo>
                    <a:pt x="3203" y="1034"/>
                    <a:pt x="3403" y="867"/>
                    <a:pt x="3536" y="701"/>
                  </a:cubicBezTo>
                  <a:cubicBezTo>
                    <a:pt x="3570" y="634"/>
                    <a:pt x="3603" y="534"/>
                    <a:pt x="3603" y="467"/>
                  </a:cubicBezTo>
                  <a:cubicBezTo>
                    <a:pt x="3603" y="367"/>
                    <a:pt x="3570" y="300"/>
                    <a:pt x="3536" y="200"/>
                  </a:cubicBezTo>
                  <a:cubicBezTo>
                    <a:pt x="3536" y="133"/>
                    <a:pt x="3470" y="67"/>
                    <a:pt x="3470" y="0"/>
                  </a:cubicBezTo>
                  <a:close/>
                </a:path>
              </a:pathLst>
            </a:custGeom>
            <a:solidFill>
              <a:srgbClr val="7D6A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446"/>
            <p:cNvSpPr/>
            <p:nvPr/>
          </p:nvSpPr>
          <p:spPr>
            <a:xfrm>
              <a:off x="2499715" y="2668236"/>
              <a:ext cx="16294" cy="16986"/>
            </a:xfrm>
            <a:custGeom>
              <a:avLst/>
              <a:gdLst/>
              <a:ahLst/>
              <a:cxnLst/>
              <a:rect l="l" t="t" r="r" b="b"/>
              <a:pathLst>
                <a:path w="801" h="835" extrusionOk="0">
                  <a:moveTo>
                    <a:pt x="801" y="1"/>
                  </a:moveTo>
                  <a:lnTo>
                    <a:pt x="801" y="1"/>
                  </a:lnTo>
                  <a:cubicBezTo>
                    <a:pt x="300" y="34"/>
                    <a:pt x="34" y="334"/>
                    <a:pt x="0" y="835"/>
                  </a:cubicBezTo>
                  <a:cubicBezTo>
                    <a:pt x="334" y="635"/>
                    <a:pt x="601" y="334"/>
                    <a:pt x="801" y="1"/>
                  </a:cubicBezTo>
                  <a:close/>
                </a:path>
              </a:pathLst>
            </a:custGeom>
            <a:solidFill>
              <a:srgbClr val="FFE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446"/>
            <p:cNvSpPr/>
            <p:nvPr/>
          </p:nvSpPr>
          <p:spPr>
            <a:xfrm>
              <a:off x="2630680" y="2596997"/>
              <a:ext cx="8157" cy="4597"/>
            </a:xfrm>
            <a:custGeom>
              <a:avLst/>
              <a:gdLst/>
              <a:ahLst/>
              <a:cxnLst/>
              <a:rect l="l" t="t" r="r" b="b"/>
              <a:pathLst>
                <a:path w="401" h="226" extrusionOk="0">
                  <a:moveTo>
                    <a:pt x="400" y="0"/>
                  </a:moveTo>
                  <a:cubicBezTo>
                    <a:pt x="200" y="0"/>
                    <a:pt x="33" y="34"/>
                    <a:pt x="0" y="200"/>
                  </a:cubicBezTo>
                  <a:cubicBezTo>
                    <a:pt x="33" y="217"/>
                    <a:pt x="71" y="225"/>
                    <a:pt x="110" y="225"/>
                  </a:cubicBezTo>
                  <a:cubicBezTo>
                    <a:pt x="225" y="225"/>
                    <a:pt x="350" y="150"/>
                    <a:pt x="400" y="0"/>
                  </a:cubicBezTo>
                  <a:close/>
                </a:path>
              </a:pathLst>
            </a:custGeom>
            <a:solidFill>
              <a:srgbClr val="FFF5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446"/>
            <p:cNvSpPr/>
            <p:nvPr/>
          </p:nvSpPr>
          <p:spPr>
            <a:xfrm>
              <a:off x="2803021" y="2960029"/>
              <a:ext cx="344053" cy="441758"/>
            </a:xfrm>
            <a:custGeom>
              <a:avLst/>
              <a:gdLst/>
              <a:ahLst/>
              <a:cxnLst/>
              <a:rect l="l" t="t" r="r" b="b"/>
              <a:pathLst>
                <a:path w="16913" h="21716" extrusionOk="0">
                  <a:moveTo>
                    <a:pt x="2169" y="0"/>
                  </a:moveTo>
                  <a:cubicBezTo>
                    <a:pt x="1469" y="167"/>
                    <a:pt x="1002" y="668"/>
                    <a:pt x="801" y="1235"/>
                  </a:cubicBezTo>
                  <a:cubicBezTo>
                    <a:pt x="675" y="1551"/>
                    <a:pt x="788" y="1838"/>
                    <a:pt x="373" y="1838"/>
                  </a:cubicBezTo>
                  <a:cubicBezTo>
                    <a:pt x="351" y="1838"/>
                    <a:pt x="327" y="1837"/>
                    <a:pt x="301" y="1835"/>
                  </a:cubicBezTo>
                  <a:cubicBezTo>
                    <a:pt x="168" y="1835"/>
                    <a:pt x="68" y="1968"/>
                    <a:pt x="68" y="2135"/>
                  </a:cubicBezTo>
                  <a:cubicBezTo>
                    <a:pt x="1" y="2335"/>
                    <a:pt x="134" y="2469"/>
                    <a:pt x="301" y="2536"/>
                  </a:cubicBezTo>
                  <a:cubicBezTo>
                    <a:pt x="405" y="2593"/>
                    <a:pt x="512" y="2611"/>
                    <a:pt x="621" y="2611"/>
                  </a:cubicBezTo>
                  <a:cubicBezTo>
                    <a:pt x="798" y="2611"/>
                    <a:pt x="977" y="2564"/>
                    <a:pt x="1148" y="2564"/>
                  </a:cubicBezTo>
                  <a:cubicBezTo>
                    <a:pt x="1177" y="2564"/>
                    <a:pt x="1206" y="2566"/>
                    <a:pt x="1235" y="2569"/>
                  </a:cubicBezTo>
                  <a:cubicBezTo>
                    <a:pt x="1292" y="2576"/>
                    <a:pt x="1352" y="2579"/>
                    <a:pt x="1412" y="2579"/>
                  </a:cubicBezTo>
                  <a:cubicBezTo>
                    <a:pt x="1560" y="2579"/>
                    <a:pt x="1715" y="2563"/>
                    <a:pt x="1862" y="2563"/>
                  </a:cubicBezTo>
                  <a:cubicBezTo>
                    <a:pt x="2207" y="2563"/>
                    <a:pt x="2507" y="2650"/>
                    <a:pt x="2569" y="3236"/>
                  </a:cubicBezTo>
                  <a:cubicBezTo>
                    <a:pt x="2636" y="4137"/>
                    <a:pt x="3804" y="3369"/>
                    <a:pt x="3937" y="4170"/>
                  </a:cubicBezTo>
                  <a:cubicBezTo>
                    <a:pt x="3937" y="4237"/>
                    <a:pt x="3970" y="4370"/>
                    <a:pt x="3970" y="4470"/>
                  </a:cubicBezTo>
                  <a:cubicBezTo>
                    <a:pt x="4104" y="5638"/>
                    <a:pt x="4237" y="5704"/>
                    <a:pt x="5405" y="5805"/>
                  </a:cubicBezTo>
                  <a:cubicBezTo>
                    <a:pt x="5474" y="5810"/>
                    <a:pt x="5543" y="5811"/>
                    <a:pt x="5610" y="5811"/>
                  </a:cubicBezTo>
                  <a:cubicBezTo>
                    <a:pt x="5682" y="5811"/>
                    <a:pt x="5753" y="5809"/>
                    <a:pt x="5822" y="5809"/>
                  </a:cubicBezTo>
                  <a:cubicBezTo>
                    <a:pt x="6128" y="5809"/>
                    <a:pt x="6407" y="5837"/>
                    <a:pt x="6639" y="6138"/>
                  </a:cubicBezTo>
                  <a:cubicBezTo>
                    <a:pt x="6870" y="6388"/>
                    <a:pt x="7101" y="6494"/>
                    <a:pt x="7351" y="6494"/>
                  </a:cubicBezTo>
                  <a:cubicBezTo>
                    <a:pt x="7534" y="6494"/>
                    <a:pt x="7728" y="6437"/>
                    <a:pt x="7940" y="6338"/>
                  </a:cubicBezTo>
                  <a:cubicBezTo>
                    <a:pt x="8106" y="6255"/>
                    <a:pt x="8285" y="6134"/>
                    <a:pt x="8460" y="6134"/>
                  </a:cubicBezTo>
                  <a:cubicBezTo>
                    <a:pt x="8567" y="6134"/>
                    <a:pt x="8673" y="6179"/>
                    <a:pt x="8774" y="6305"/>
                  </a:cubicBezTo>
                  <a:cubicBezTo>
                    <a:pt x="9002" y="6675"/>
                    <a:pt x="9229" y="6808"/>
                    <a:pt x="9460" y="6808"/>
                  </a:cubicBezTo>
                  <a:cubicBezTo>
                    <a:pt x="9769" y="6808"/>
                    <a:pt x="10083" y="6568"/>
                    <a:pt x="10408" y="6338"/>
                  </a:cubicBezTo>
                  <a:cubicBezTo>
                    <a:pt x="10608" y="6192"/>
                    <a:pt x="10770" y="6115"/>
                    <a:pt x="10902" y="6115"/>
                  </a:cubicBezTo>
                  <a:cubicBezTo>
                    <a:pt x="11100" y="6115"/>
                    <a:pt x="11229" y="6291"/>
                    <a:pt x="11309" y="6672"/>
                  </a:cubicBezTo>
                  <a:cubicBezTo>
                    <a:pt x="11642" y="8206"/>
                    <a:pt x="11943" y="9741"/>
                    <a:pt x="12210" y="11308"/>
                  </a:cubicBezTo>
                  <a:cubicBezTo>
                    <a:pt x="12310" y="12042"/>
                    <a:pt x="12576" y="12643"/>
                    <a:pt x="13144" y="13143"/>
                  </a:cubicBezTo>
                  <a:cubicBezTo>
                    <a:pt x="13244" y="13176"/>
                    <a:pt x="13377" y="13176"/>
                    <a:pt x="13444" y="13176"/>
                  </a:cubicBezTo>
                  <a:cubicBezTo>
                    <a:pt x="13595" y="13176"/>
                    <a:pt x="13719" y="13039"/>
                    <a:pt x="13866" y="13039"/>
                  </a:cubicBezTo>
                  <a:cubicBezTo>
                    <a:pt x="13881" y="13039"/>
                    <a:pt x="13896" y="13040"/>
                    <a:pt x="13911" y="13043"/>
                  </a:cubicBezTo>
                  <a:cubicBezTo>
                    <a:pt x="13777" y="13243"/>
                    <a:pt x="13577" y="13410"/>
                    <a:pt x="13577" y="13677"/>
                  </a:cubicBezTo>
                  <a:lnTo>
                    <a:pt x="13577" y="13910"/>
                  </a:lnTo>
                  <a:cubicBezTo>
                    <a:pt x="12977" y="14010"/>
                    <a:pt x="12777" y="14344"/>
                    <a:pt x="12977" y="14911"/>
                  </a:cubicBezTo>
                  <a:cubicBezTo>
                    <a:pt x="13110" y="15245"/>
                    <a:pt x="13277" y="15545"/>
                    <a:pt x="13577" y="15712"/>
                  </a:cubicBezTo>
                  <a:cubicBezTo>
                    <a:pt x="13977" y="15845"/>
                    <a:pt x="14478" y="15978"/>
                    <a:pt x="14278" y="16579"/>
                  </a:cubicBezTo>
                  <a:cubicBezTo>
                    <a:pt x="14278" y="16245"/>
                    <a:pt x="14078" y="16145"/>
                    <a:pt x="13777" y="16079"/>
                  </a:cubicBezTo>
                  <a:cubicBezTo>
                    <a:pt x="13144" y="16245"/>
                    <a:pt x="13177" y="16579"/>
                    <a:pt x="13444" y="17079"/>
                  </a:cubicBezTo>
                  <a:cubicBezTo>
                    <a:pt x="13644" y="17546"/>
                    <a:pt x="14344" y="17813"/>
                    <a:pt x="13977" y="18547"/>
                  </a:cubicBezTo>
                  <a:cubicBezTo>
                    <a:pt x="13877" y="18847"/>
                    <a:pt x="14378" y="18947"/>
                    <a:pt x="14645" y="19014"/>
                  </a:cubicBezTo>
                  <a:cubicBezTo>
                    <a:pt x="14645" y="19081"/>
                    <a:pt x="14711" y="19147"/>
                    <a:pt x="14745" y="19214"/>
                  </a:cubicBezTo>
                  <a:cubicBezTo>
                    <a:pt x="14745" y="19214"/>
                    <a:pt x="14778" y="19214"/>
                    <a:pt x="14778" y="19281"/>
                  </a:cubicBezTo>
                  <a:cubicBezTo>
                    <a:pt x="14811" y="19314"/>
                    <a:pt x="14778" y="19314"/>
                    <a:pt x="14745" y="19348"/>
                  </a:cubicBezTo>
                  <a:cubicBezTo>
                    <a:pt x="14778" y="19181"/>
                    <a:pt x="14645" y="19147"/>
                    <a:pt x="14578" y="19047"/>
                  </a:cubicBezTo>
                  <a:cubicBezTo>
                    <a:pt x="13544" y="19715"/>
                    <a:pt x="13544" y="19781"/>
                    <a:pt x="14311" y="20548"/>
                  </a:cubicBezTo>
                  <a:cubicBezTo>
                    <a:pt x="14378" y="20578"/>
                    <a:pt x="14443" y="20590"/>
                    <a:pt x="14507" y="20590"/>
                  </a:cubicBezTo>
                  <a:cubicBezTo>
                    <a:pt x="14730" y="20590"/>
                    <a:pt x="14937" y="20448"/>
                    <a:pt x="15145" y="20448"/>
                  </a:cubicBezTo>
                  <a:cubicBezTo>
                    <a:pt x="15145" y="20448"/>
                    <a:pt x="15212" y="20448"/>
                    <a:pt x="15212" y="20482"/>
                  </a:cubicBezTo>
                  <a:cubicBezTo>
                    <a:pt x="15245" y="20515"/>
                    <a:pt x="15212" y="20515"/>
                    <a:pt x="15145" y="20548"/>
                  </a:cubicBezTo>
                  <a:cubicBezTo>
                    <a:pt x="15078" y="20682"/>
                    <a:pt x="15078" y="20815"/>
                    <a:pt x="15112" y="20949"/>
                  </a:cubicBezTo>
                  <a:cubicBezTo>
                    <a:pt x="15378" y="21116"/>
                    <a:pt x="15112" y="21316"/>
                    <a:pt x="15145" y="21482"/>
                  </a:cubicBezTo>
                  <a:cubicBezTo>
                    <a:pt x="15278" y="21716"/>
                    <a:pt x="15545" y="21716"/>
                    <a:pt x="15779" y="21716"/>
                  </a:cubicBezTo>
                  <a:cubicBezTo>
                    <a:pt x="15879" y="21716"/>
                    <a:pt x="15979" y="21683"/>
                    <a:pt x="16079" y="21649"/>
                  </a:cubicBezTo>
                  <a:cubicBezTo>
                    <a:pt x="16913" y="21149"/>
                    <a:pt x="16646" y="20649"/>
                    <a:pt x="16112" y="20115"/>
                  </a:cubicBezTo>
                  <a:cubicBezTo>
                    <a:pt x="16098" y="20100"/>
                    <a:pt x="16071" y="20097"/>
                    <a:pt x="16040" y="20097"/>
                  </a:cubicBezTo>
                  <a:cubicBezTo>
                    <a:pt x="16010" y="20097"/>
                    <a:pt x="15977" y="20100"/>
                    <a:pt x="15946" y="20100"/>
                  </a:cubicBezTo>
                  <a:cubicBezTo>
                    <a:pt x="15860" y="20100"/>
                    <a:pt x="15796" y="20075"/>
                    <a:pt x="15912" y="19881"/>
                  </a:cubicBezTo>
                  <a:cubicBezTo>
                    <a:pt x="15812" y="19448"/>
                    <a:pt x="16479" y="19114"/>
                    <a:pt x="16212" y="18680"/>
                  </a:cubicBezTo>
                  <a:cubicBezTo>
                    <a:pt x="15779" y="18113"/>
                    <a:pt x="16046" y="17546"/>
                    <a:pt x="16246" y="17013"/>
                  </a:cubicBezTo>
                  <a:cubicBezTo>
                    <a:pt x="16246" y="16946"/>
                    <a:pt x="16212" y="16846"/>
                    <a:pt x="16146" y="16779"/>
                  </a:cubicBezTo>
                  <a:cubicBezTo>
                    <a:pt x="16079" y="16612"/>
                    <a:pt x="16046" y="16446"/>
                    <a:pt x="16079" y="16279"/>
                  </a:cubicBezTo>
                  <a:cubicBezTo>
                    <a:pt x="16112" y="15945"/>
                    <a:pt x="16312" y="15645"/>
                    <a:pt x="16246" y="15311"/>
                  </a:cubicBezTo>
                  <a:cubicBezTo>
                    <a:pt x="16112" y="13643"/>
                    <a:pt x="15979" y="11942"/>
                    <a:pt x="15812" y="10274"/>
                  </a:cubicBezTo>
                  <a:cubicBezTo>
                    <a:pt x="15745" y="9541"/>
                    <a:pt x="15545" y="8840"/>
                    <a:pt x="15579" y="8140"/>
                  </a:cubicBezTo>
                  <a:cubicBezTo>
                    <a:pt x="15278" y="7539"/>
                    <a:pt x="15479" y="6872"/>
                    <a:pt x="15145" y="6205"/>
                  </a:cubicBezTo>
                  <a:cubicBezTo>
                    <a:pt x="14945" y="5671"/>
                    <a:pt x="14778" y="5171"/>
                    <a:pt x="14845" y="4537"/>
                  </a:cubicBezTo>
                  <a:cubicBezTo>
                    <a:pt x="14911" y="4237"/>
                    <a:pt x="14845" y="3803"/>
                    <a:pt x="14444" y="3703"/>
                  </a:cubicBezTo>
                  <a:cubicBezTo>
                    <a:pt x="13841" y="3566"/>
                    <a:pt x="13238" y="3294"/>
                    <a:pt x="12616" y="3294"/>
                  </a:cubicBezTo>
                  <a:cubicBezTo>
                    <a:pt x="12482" y="3294"/>
                    <a:pt x="12346" y="3306"/>
                    <a:pt x="12210" y="3336"/>
                  </a:cubicBezTo>
                  <a:cubicBezTo>
                    <a:pt x="12110" y="3360"/>
                    <a:pt x="12010" y="3369"/>
                    <a:pt x="11910" y="3369"/>
                  </a:cubicBezTo>
                  <a:cubicBezTo>
                    <a:pt x="11580" y="3369"/>
                    <a:pt x="11248" y="3270"/>
                    <a:pt x="10907" y="3270"/>
                  </a:cubicBezTo>
                  <a:cubicBezTo>
                    <a:pt x="10765" y="3270"/>
                    <a:pt x="10621" y="3288"/>
                    <a:pt x="10475" y="3336"/>
                  </a:cubicBezTo>
                  <a:cubicBezTo>
                    <a:pt x="10440" y="3346"/>
                    <a:pt x="10405" y="3351"/>
                    <a:pt x="10369" y="3351"/>
                  </a:cubicBezTo>
                  <a:cubicBezTo>
                    <a:pt x="10168" y="3351"/>
                    <a:pt x="9975" y="3196"/>
                    <a:pt x="9975" y="2969"/>
                  </a:cubicBezTo>
                  <a:cubicBezTo>
                    <a:pt x="9975" y="2636"/>
                    <a:pt x="10175" y="2135"/>
                    <a:pt x="9641" y="2035"/>
                  </a:cubicBezTo>
                  <a:cubicBezTo>
                    <a:pt x="9458" y="2019"/>
                    <a:pt x="9274" y="2010"/>
                    <a:pt x="9086" y="2010"/>
                  </a:cubicBezTo>
                  <a:cubicBezTo>
                    <a:pt x="8899" y="2010"/>
                    <a:pt x="8707" y="2019"/>
                    <a:pt x="8507" y="2035"/>
                  </a:cubicBezTo>
                  <a:cubicBezTo>
                    <a:pt x="7740" y="2135"/>
                    <a:pt x="7773" y="3169"/>
                    <a:pt x="7139" y="3236"/>
                  </a:cubicBezTo>
                  <a:cubicBezTo>
                    <a:pt x="7097" y="3241"/>
                    <a:pt x="7054" y="3243"/>
                    <a:pt x="7010" y="3243"/>
                  </a:cubicBezTo>
                  <a:cubicBezTo>
                    <a:pt x="6701" y="3243"/>
                    <a:pt x="6367" y="3133"/>
                    <a:pt x="6033" y="3133"/>
                  </a:cubicBezTo>
                  <a:cubicBezTo>
                    <a:pt x="5787" y="3133"/>
                    <a:pt x="5541" y="3193"/>
                    <a:pt x="5305" y="3403"/>
                  </a:cubicBezTo>
                  <a:cubicBezTo>
                    <a:pt x="5271" y="3470"/>
                    <a:pt x="5238" y="3470"/>
                    <a:pt x="5305" y="3503"/>
                  </a:cubicBezTo>
                  <a:cubicBezTo>
                    <a:pt x="5360" y="3517"/>
                    <a:pt x="5335" y="3525"/>
                    <a:pt x="5296" y="3525"/>
                  </a:cubicBezTo>
                  <a:cubicBezTo>
                    <a:pt x="5242" y="3525"/>
                    <a:pt x="5160" y="3509"/>
                    <a:pt x="5238" y="3470"/>
                  </a:cubicBezTo>
                  <a:cubicBezTo>
                    <a:pt x="5305" y="3203"/>
                    <a:pt x="5438" y="2902"/>
                    <a:pt x="5471" y="2669"/>
                  </a:cubicBezTo>
                  <a:cubicBezTo>
                    <a:pt x="5544" y="2404"/>
                    <a:pt x="5477" y="2208"/>
                    <a:pt x="5308" y="2208"/>
                  </a:cubicBezTo>
                  <a:cubicBezTo>
                    <a:pt x="5243" y="2208"/>
                    <a:pt x="5164" y="2237"/>
                    <a:pt x="5071" y="2302"/>
                  </a:cubicBezTo>
                  <a:cubicBezTo>
                    <a:pt x="4843" y="2448"/>
                    <a:pt x="4667" y="2509"/>
                    <a:pt x="4528" y="2509"/>
                  </a:cubicBezTo>
                  <a:cubicBezTo>
                    <a:pt x="4159" y="2509"/>
                    <a:pt x="4049" y="2080"/>
                    <a:pt x="3904" y="1668"/>
                  </a:cubicBezTo>
                  <a:cubicBezTo>
                    <a:pt x="3783" y="1366"/>
                    <a:pt x="3771" y="816"/>
                    <a:pt x="3546" y="816"/>
                  </a:cubicBezTo>
                  <a:cubicBezTo>
                    <a:pt x="3523" y="816"/>
                    <a:pt x="3498" y="822"/>
                    <a:pt x="3470" y="834"/>
                  </a:cubicBezTo>
                  <a:cubicBezTo>
                    <a:pt x="3298" y="915"/>
                    <a:pt x="3160" y="949"/>
                    <a:pt x="3047" y="949"/>
                  </a:cubicBezTo>
                  <a:cubicBezTo>
                    <a:pt x="2508" y="949"/>
                    <a:pt x="2556" y="166"/>
                    <a:pt x="2169" y="0"/>
                  </a:cubicBezTo>
                  <a:close/>
                </a:path>
              </a:pathLst>
            </a:custGeom>
            <a:solidFill>
              <a:srgbClr val="413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446"/>
            <p:cNvSpPr/>
            <p:nvPr/>
          </p:nvSpPr>
          <p:spPr>
            <a:xfrm>
              <a:off x="3034417" y="2957303"/>
              <a:ext cx="78054" cy="130985"/>
            </a:xfrm>
            <a:custGeom>
              <a:avLst/>
              <a:gdLst/>
              <a:ahLst/>
              <a:cxnLst/>
              <a:rect l="l" t="t" r="r" b="b"/>
              <a:pathLst>
                <a:path w="3837" h="6439" extrusionOk="0">
                  <a:moveTo>
                    <a:pt x="935" y="1"/>
                  </a:moveTo>
                  <a:cubicBezTo>
                    <a:pt x="34" y="234"/>
                    <a:pt x="1" y="902"/>
                    <a:pt x="201" y="1635"/>
                  </a:cubicBezTo>
                  <a:cubicBezTo>
                    <a:pt x="734" y="2369"/>
                    <a:pt x="868" y="2803"/>
                    <a:pt x="868" y="3670"/>
                  </a:cubicBezTo>
                  <a:cubicBezTo>
                    <a:pt x="868" y="3704"/>
                    <a:pt x="901" y="3704"/>
                    <a:pt x="935" y="3770"/>
                  </a:cubicBezTo>
                  <a:cubicBezTo>
                    <a:pt x="1035" y="3729"/>
                    <a:pt x="1130" y="3713"/>
                    <a:pt x="1223" y="3713"/>
                  </a:cubicBezTo>
                  <a:cubicBezTo>
                    <a:pt x="1577" y="3713"/>
                    <a:pt x="1892" y="3947"/>
                    <a:pt x="2247" y="3947"/>
                  </a:cubicBezTo>
                  <a:cubicBezTo>
                    <a:pt x="2330" y="3947"/>
                    <a:pt x="2415" y="3935"/>
                    <a:pt x="2502" y="3904"/>
                  </a:cubicBezTo>
                  <a:cubicBezTo>
                    <a:pt x="2569" y="4337"/>
                    <a:pt x="3236" y="3937"/>
                    <a:pt x="3370" y="4471"/>
                  </a:cubicBezTo>
                  <a:cubicBezTo>
                    <a:pt x="3503" y="5005"/>
                    <a:pt x="3203" y="5338"/>
                    <a:pt x="2936" y="5772"/>
                  </a:cubicBezTo>
                  <a:cubicBezTo>
                    <a:pt x="3270" y="5939"/>
                    <a:pt x="3703" y="6005"/>
                    <a:pt x="3837" y="6439"/>
                  </a:cubicBezTo>
                  <a:lnTo>
                    <a:pt x="3703" y="4571"/>
                  </a:lnTo>
                  <a:cubicBezTo>
                    <a:pt x="3536" y="3670"/>
                    <a:pt x="3370" y="2770"/>
                    <a:pt x="3203" y="1902"/>
                  </a:cubicBezTo>
                  <a:cubicBezTo>
                    <a:pt x="2970" y="887"/>
                    <a:pt x="2885" y="516"/>
                    <a:pt x="2573" y="516"/>
                  </a:cubicBezTo>
                  <a:cubicBezTo>
                    <a:pt x="2394" y="516"/>
                    <a:pt x="2138" y="640"/>
                    <a:pt x="1735" y="835"/>
                  </a:cubicBezTo>
                  <a:cubicBezTo>
                    <a:pt x="1702" y="335"/>
                    <a:pt x="1502" y="1"/>
                    <a:pt x="935" y="1"/>
                  </a:cubicBezTo>
                  <a:close/>
                </a:path>
              </a:pathLst>
            </a:custGeom>
            <a:solidFill>
              <a:srgbClr val="554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446"/>
            <p:cNvSpPr/>
            <p:nvPr/>
          </p:nvSpPr>
          <p:spPr>
            <a:xfrm>
              <a:off x="3219269" y="3162925"/>
              <a:ext cx="57427" cy="38020"/>
            </a:xfrm>
            <a:custGeom>
              <a:avLst/>
              <a:gdLst/>
              <a:ahLst/>
              <a:cxnLst/>
              <a:rect l="l" t="t" r="r" b="b"/>
              <a:pathLst>
                <a:path w="2823" h="1869" extrusionOk="0">
                  <a:moveTo>
                    <a:pt x="2822" y="0"/>
                  </a:moveTo>
                  <a:cubicBezTo>
                    <a:pt x="2355" y="34"/>
                    <a:pt x="1955" y="67"/>
                    <a:pt x="1788" y="567"/>
                  </a:cubicBezTo>
                  <a:cubicBezTo>
                    <a:pt x="1755" y="734"/>
                    <a:pt x="1521" y="801"/>
                    <a:pt x="1354" y="834"/>
                  </a:cubicBezTo>
                  <a:cubicBezTo>
                    <a:pt x="1321" y="867"/>
                    <a:pt x="1296" y="884"/>
                    <a:pt x="1267" y="884"/>
                  </a:cubicBezTo>
                  <a:cubicBezTo>
                    <a:pt x="1238" y="884"/>
                    <a:pt x="1204" y="867"/>
                    <a:pt x="1154" y="834"/>
                  </a:cubicBezTo>
                  <a:lnTo>
                    <a:pt x="954" y="834"/>
                  </a:lnTo>
                  <a:cubicBezTo>
                    <a:pt x="919" y="837"/>
                    <a:pt x="882" y="838"/>
                    <a:pt x="843" y="838"/>
                  </a:cubicBezTo>
                  <a:cubicBezTo>
                    <a:pt x="766" y="838"/>
                    <a:pt x="684" y="834"/>
                    <a:pt x="603" y="834"/>
                  </a:cubicBezTo>
                  <a:cubicBezTo>
                    <a:pt x="293" y="834"/>
                    <a:pt x="1" y="894"/>
                    <a:pt x="120" y="1468"/>
                  </a:cubicBezTo>
                  <a:cubicBezTo>
                    <a:pt x="454" y="1501"/>
                    <a:pt x="687" y="1668"/>
                    <a:pt x="954" y="1868"/>
                  </a:cubicBezTo>
                  <a:lnTo>
                    <a:pt x="1121" y="1868"/>
                  </a:lnTo>
                  <a:cubicBezTo>
                    <a:pt x="1254" y="1735"/>
                    <a:pt x="1454" y="1768"/>
                    <a:pt x="1588" y="1668"/>
                  </a:cubicBezTo>
                  <a:cubicBezTo>
                    <a:pt x="2422" y="1401"/>
                    <a:pt x="2755" y="834"/>
                    <a:pt x="2822" y="0"/>
                  </a:cubicBezTo>
                  <a:close/>
                </a:path>
              </a:pathLst>
            </a:custGeom>
            <a:solidFill>
              <a:srgbClr val="E9B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446"/>
            <p:cNvSpPr/>
            <p:nvPr/>
          </p:nvSpPr>
          <p:spPr>
            <a:xfrm>
              <a:off x="3317381" y="3224664"/>
              <a:ext cx="44815" cy="27198"/>
            </a:xfrm>
            <a:custGeom>
              <a:avLst/>
              <a:gdLst/>
              <a:ahLst/>
              <a:cxnLst/>
              <a:rect l="l" t="t" r="r" b="b"/>
              <a:pathLst>
                <a:path w="2203" h="1337" extrusionOk="0">
                  <a:moveTo>
                    <a:pt x="2002" y="1"/>
                  </a:moveTo>
                  <a:lnTo>
                    <a:pt x="2002" y="1"/>
                  </a:lnTo>
                  <a:cubicBezTo>
                    <a:pt x="1268" y="34"/>
                    <a:pt x="768" y="534"/>
                    <a:pt x="1" y="835"/>
                  </a:cubicBezTo>
                  <a:cubicBezTo>
                    <a:pt x="332" y="1166"/>
                    <a:pt x="648" y="1336"/>
                    <a:pt x="960" y="1336"/>
                  </a:cubicBezTo>
                  <a:cubicBezTo>
                    <a:pt x="1119" y="1336"/>
                    <a:pt x="1277" y="1292"/>
                    <a:pt x="1435" y="1202"/>
                  </a:cubicBezTo>
                  <a:cubicBezTo>
                    <a:pt x="1802" y="968"/>
                    <a:pt x="2202" y="668"/>
                    <a:pt x="2002" y="1"/>
                  </a:cubicBezTo>
                  <a:close/>
                </a:path>
              </a:pathLst>
            </a:custGeom>
            <a:solidFill>
              <a:srgbClr val="E8B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446"/>
            <p:cNvSpPr/>
            <p:nvPr/>
          </p:nvSpPr>
          <p:spPr>
            <a:xfrm>
              <a:off x="3202711" y="3167644"/>
              <a:ext cx="35294" cy="25143"/>
            </a:xfrm>
            <a:custGeom>
              <a:avLst/>
              <a:gdLst/>
              <a:ahLst/>
              <a:cxnLst/>
              <a:rect l="l" t="t" r="r" b="b"/>
              <a:pathLst>
                <a:path w="1735" h="1236" extrusionOk="0">
                  <a:moveTo>
                    <a:pt x="722" y="1"/>
                  </a:moveTo>
                  <a:cubicBezTo>
                    <a:pt x="520" y="1"/>
                    <a:pt x="335" y="134"/>
                    <a:pt x="167" y="302"/>
                  </a:cubicBezTo>
                  <a:cubicBezTo>
                    <a:pt x="0" y="469"/>
                    <a:pt x="267" y="635"/>
                    <a:pt x="334" y="802"/>
                  </a:cubicBezTo>
                  <a:cubicBezTo>
                    <a:pt x="467" y="1002"/>
                    <a:pt x="601" y="1236"/>
                    <a:pt x="901" y="1236"/>
                  </a:cubicBezTo>
                  <a:cubicBezTo>
                    <a:pt x="901" y="969"/>
                    <a:pt x="1001" y="802"/>
                    <a:pt x="1301" y="802"/>
                  </a:cubicBezTo>
                  <a:cubicBezTo>
                    <a:pt x="1468" y="802"/>
                    <a:pt x="1635" y="769"/>
                    <a:pt x="1735" y="602"/>
                  </a:cubicBezTo>
                  <a:cubicBezTo>
                    <a:pt x="1501" y="435"/>
                    <a:pt x="1268" y="235"/>
                    <a:pt x="968" y="68"/>
                  </a:cubicBezTo>
                  <a:cubicBezTo>
                    <a:pt x="883" y="21"/>
                    <a:pt x="801" y="1"/>
                    <a:pt x="722" y="1"/>
                  </a:cubicBezTo>
                  <a:close/>
                </a:path>
              </a:pathLst>
            </a:custGeom>
            <a:solidFill>
              <a:srgbClr val="F1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446"/>
            <p:cNvSpPr/>
            <p:nvPr/>
          </p:nvSpPr>
          <p:spPr>
            <a:xfrm>
              <a:off x="3221711" y="3190896"/>
              <a:ext cx="16986" cy="10049"/>
            </a:xfrm>
            <a:custGeom>
              <a:avLst/>
              <a:gdLst/>
              <a:ahLst/>
              <a:cxnLst/>
              <a:rect l="l" t="t" r="r" b="b"/>
              <a:pathLst>
                <a:path w="835" h="494" extrusionOk="0">
                  <a:moveTo>
                    <a:pt x="292" y="1"/>
                  </a:moveTo>
                  <a:cubicBezTo>
                    <a:pt x="210" y="1"/>
                    <a:pt x="114" y="28"/>
                    <a:pt x="0" y="93"/>
                  </a:cubicBezTo>
                  <a:cubicBezTo>
                    <a:pt x="200" y="360"/>
                    <a:pt x="467" y="460"/>
                    <a:pt x="834" y="493"/>
                  </a:cubicBezTo>
                  <a:cubicBezTo>
                    <a:pt x="683" y="266"/>
                    <a:pt x="550" y="1"/>
                    <a:pt x="292" y="1"/>
                  </a:cubicBezTo>
                  <a:close/>
                </a:path>
              </a:pathLst>
            </a:custGeom>
            <a:solidFill>
              <a:srgbClr val="F1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446"/>
            <p:cNvSpPr/>
            <p:nvPr/>
          </p:nvSpPr>
          <p:spPr>
            <a:xfrm>
              <a:off x="3242053" y="3196856"/>
              <a:ext cx="8178" cy="4089"/>
            </a:xfrm>
            <a:custGeom>
              <a:avLst/>
              <a:gdLst/>
              <a:ahLst/>
              <a:cxnLst/>
              <a:rect l="l" t="t" r="r" b="b"/>
              <a:pathLst>
                <a:path w="402" h="201" extrusionOk="0">
                  <a:moveTo>
                    <a:pt x="401" y="0"/>
                  </a:moveTo>
                  <a:cubicBezTo>
                    <a:pt x="234" y="0"/>
                    <a:pt x="68" y="33"/>
                    <a:pt x="1" y="200"/>
                  </a:cubicBezTo>
                  <a:cubicBezTo>
                    <a:pt x="168" y="200"/>
                    <a:pt x="334" y="167"/>
                    <a:pt x="401" y="0"/>
                  </a:cubicBezTo>
                  <a:close/>
                </a:path>
              </a:pathLst>
            </a:custGeom>
            <a:solidFill>
              <a:srgbClr val="F1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446"/>
            <p:cNvSpPr/>
            <p:nvPr/>
          </p:nvSpPr>
          <p:spPr>
            <a:xfrm>
              <a:off x="3242053" y="3180257"/>
              <a:ext cx="4109" cy="2360"/>
            </a:xfrm>
            <a:custGeom>
              <a:avLst/>
              <a:gdLst/>
              <a:ahLst/>
              <a:cxnLst/>
              <a:rect l="l" t="t" r="r" b="b"/>
              <a:pathLst>
                <a:path w="202" h="116" extrusionOk="0">
                  <a:moveTo>
                    <a:pt x="75" y="1"/>
                  </a:moveTo>
                  <a:cubicBezTo>
                    <a:pt x="49" y="1"/>
                    <a:pt x="23" y="4"/>
                    <a:pt x="1" y="15"/>
                  </a:cubicBezTo>
                  <a:cubicBezTo>
                    <a:pt x="34" y="82"/>
                    <a:pt x="68" y="116"/>
                    <a:pt x="101" y="116"/>
                  </a:cubicBezTo>
                  <a:cubicBezTo>
                    <a:pt x="134" y="116"/>
                    <a:pt x="168" y="82"/>
                    <a:pt x="201" y="15"/>
                  </a:cubicBezTo>
                  <a:cubicBezTo>
                    <a:pt x="179" y="15"/>
                    <a:pt x="127" y="1"/>
                    <a:pt x="75" y="1"/>
                  </a:cubicBezTo>
                  <a:close/>
                </a:path>
              </a:pathLst>
            </a:custGeom>
            <a:solidFill>
              <a:srgbClr val="F1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446"/>
            <p:cNvSpPr/>
            <p:nvPr/>
          </p:nvSpPr>
          <p:spPr>
            <a:xfrm>
              <a:off x="1006188" y="2583977"/>
              <a:ext cx="389518" cy="326029"/>
            </a:xfrm>
            <a:custGeom>
              <a:avLst/>
              <a:gdLst/>
              <a:ahLst/>
              <a:cxnLst/>
              <a:rect l="l" t="t" r="r" b="b"/>
              <a:pathLst>
                <a:path w="19148" h="16027" extrusionOk="0">
                  <a:moveTo>
                    <a:pt x="953" y="1"/>
                  </a:moveTo>
                  <a:cubicBezTo>
                    <a:pt x="838" y="1"/>
                    <a:pt x="712" y="64"/>
                    <a:pt x="567" y="240"/>
                  </a:cubicBezTo>
                  <a:cubicBezTo>
                    <a:pt x="534" y="640"/>
                    <a:pt x="300" y="1141"/>
                    <a:pt x="1001" y="1274"/>
                  </a:cubicBezTo>
                  <a:cubicBezTo>
                    <a:pt x="901" y="1474"/>
                    <a:pt x="901" y="1741"/>
                    <a:pt x="801" y="1941"/>
                  </a:cubicBezTo>
                  <a:cubicBezTo>
                    <a:pt x="500" y="2408"/>
                    <a:pt x="367" y="2809"/>
                    <a:pt x="867" y="3242"/>
                  </a:cubicBezTo>
                  <a:cubicBezTo>
                    <a:pt x="1068" y="3342"/>
                    <a:pt x="1001" y="3609"/>
                    <a:pt x="801" y="3743"/>
                  </a:cubicBezTo>
                  <a:cubicBezTo>
                    <a:pt x="801" y="3909"/>
                    <a:pt x="834" y="4076"/>
                    <a:pt x="1168" y="4243"/>
                  </a:cubicBezTo>
                  <a:cubicBezTo>
                    <a:pt x="1234" y="4310"/>
                    <a:pt x="1334" y="4410"/>
                    <a:pt x="1401" y="4443"/>
                  </a:cubicBezTo>
                  <a:cubicBezTo>
                    <a:pt x="1501" y="4476"/>
                    <a:pt x="1568" y="4576"/>
                    <a:pt x="1668" y="4643"/>
                  </a:cubicBezTo>
                  <a:lnTo>
                    <a:pt x="1835" y="4810"/>
                  </a:lnTo>
                  <a:cubicBezTo>
                    <a:pt x="1868" y="4910"/>
                    <a:pt x="1901" y="4943"/>
                    <a:pt x="2002" y="4977"/>
                  </a:cubicBezTo>
                  <a:cubicBezTo>
                    <a:pt x="2235" y="5177"/>
                    <a:pt x="2368" y="5444"/>
                    <a:pt x="2402" y="5744"/>
                  </a:cubicBezTo>
                  <a:cubicBezTo>
                    <a:pt x="2469" y="5811"/>
                    <a:pt x="2469" y="5911"/>
                    <a:pt x="2502" y="5977"/>
                  </a:cubicBezTo>
                  <a:cubicBezTo>
                    <a:pt x="2635" y="6278"/>
                    <a:pt x="2669" y="6511"/>
                    <a:pt x="2402" y="6778"/>
                  </a:cubicBezTo>
                  <a:cubicBezTo>
                    <a:pt x="2168" y="6778"/>
                    <a:pt x="1901" y="6778"/>
                    <a:pt x="1701" y="6745"/>
                  </a:cubicBezTo>
                  <a:cubicBezTo>
                    <a:pt x="1633" y="6725"/>
                    <a:pt x="1574" y="6716"/>
                    <a:pt x="1523" y="6716"/>
                  </a:cubicBezTo>
                  <a:cubicBezTo>
                    <a:pt x="1222" y="6716"/>
                    <a:pt x="1181" y="7017"/>
                    <a:pt x="1068" y="7245"/>
                  </a:cubicBezTo>
                  <a:cubicBezTo>
                    <a:pt x="967" y="7512"/>
                    <a:pt x="1134" y="7645"/>
                    <a:pt x="1368" y="7779"/>
                  </a:cubicBezTo>
                  <a:cubicBezTo>
                    <a:pt x="1535" y="7845"/>
                    <a:pt x="1735" y="7812"/>
                    <a:pt x="1701" y="8079"/>
                  </a:cubicBezTo>
                  <a:cubicBezTo>
                    <a:pt x="1068" y="8112"/>
                    <a:pt x="300" y="8679"/>
                    <a:pt x="200" y="9180"/>
                  </a:cubicBezTo>
                  <a:cubicBezTo>
                    <a:pt x="167" y="9513"/>
                    <a:pt x="0" y="9980"/>
                    <a:pt x="567" y="10080"/>
                  </a:cubicBezTo>
                  <a:lnTo>
                    <a:pt x="701" y="10080"/>
                  </a:lnTo>
                  <a:cubicBezTo>
                    <a:pt x="801" y="10014"/>
                    <a:pt x="834" y="10014"/>
                    <a:pt x="901" y="9980"/>
                  </a:cubicBezTo>
                  <a:cubicBezTo>
                    <a:pt x="1034" y="9914"/>
                    <a:pt x="1168" y="9814"/>
                    <a:pt x="1201" y="9647"/>
                  </a:cubicBezTo>
                  <a:cubicBezTo>
                    <a:pt x="1201" y="9313"/>
                    <a:pt x="1201" y="8980"/>
                    <a:pt x="1401" y="8679"/>
                  </a:cubicBezTo>
                  <a:cubicBezTo>
                    <a:pt x="1528" y="8534"/>
                    <a:pt x="1645" y="8448"/>
                    <a:pt x="1758" y="8448"/>
                  </a:cubicBezTo>
                  <a:cubicBezTo>
                    <a:pt x="1852" y="8448"/>
                    <a:pt x="1944" y="8509"/>
                    <a:pt x="2035" y="8646"/>
                  </a:cubicBezTo>
                  <a:cubicBezTo>
                    <a:pt x="2202" y="8913"/>
                    <a:pt x="2368" y="9180"/>
                    <a:pt x="2035" y="9447"/>
                  </a:cubicBezTo>
                  <a:cubicBezTo>
                    <a:pt x="2168" y="9613"/>
                    <a:pt x="2335" y="9647"/>
                    <a:pt x="2502" y="9647"/>
                  </a:cubicBezTo>
                  <a:cubicBezTo>
                    <a:pt x="2578" y="9644"/>
                    <a:pt x="2649" y="9643"/>
                    <a:pt x="2715" y="9643"/>
                  </a:cubicBezTo>
                  <a:cubicBezTo>
                    <a:pt x="3520" y="9643"/>
                    <a:pt x="3613" y="9846"/>
                    <a:pt x="3336" y="10647"/>
                  </a:cubicBezTo>
                  <a:cubicBezTo>
                    <a:pt x="3236" y="10948"/>
                    <a:pt x="3302" y="11114"/>
                    <a:pt x="3503" y="11215"/>
                  </a:cubicBezTo>
                  <a:cubicBezTo>
                    <a:pt x="3803" y="11381"/>
                    <a:pt x="3736" y="11548"/>
                    <a:pt x="3669" y="11848"/>
                  </a:cubicBezTo>
                  <a:cubicBezTo>
                    <a:pt x="3569" y="12115"/>
                    <a:pt x="3736" y="12382"/>
                    <a:pt x="3503" y="12616"/>
                  </a:cubicBezTo>
                  <a:cubicBezTo>
                    <a:pt x="3384" y="12734"/>
                    <a:pt x="3253" y="12853"/>
                    <a:pt x="3118" y="12853"/>
                  </a:cubicBezTo>
                  <a:cubicBezTo>
                    <a:pt x="3025" y="12853"/>
                    <a:pt x="2930" y="12798"/>
                    <a:pt x="2835" y="12649"/>
                  </a:cubicBezTo>
                  <a:cubicBezTo>
                    <a:pt x="2669" y="12382"/>
                    <a:pt x="2402" y="12282"/>
                    <a:pt x="2168" y="12182"/>
                  </a:cubicBezTo>
                  <a:cubicBezTo>
                    <a:pt x="2138" y="12174"/>
                    <a:pt x="2108" y="12170"/>
                    <a:pt x="2079" y="12170"/>
                  </a:cubicBezTo>
                  <a:cubicBezTo>
                    <a:pt x="1980" y="12170"/>
                    <a:pt x="1894" y="12219"/>
                    <a:pt x="1868" y="12349"/>
                  </a:cubicBezTo>
                  <a:cubicBezTo>
                    <a:pt x="1835" y="12449"/>
                    <a:pt x="1868" y="12515"/>
                    <a:pt x="2002" y="12549"/>
                  </a:cubicBezTo>
                  <a:cubicBezTo>
                    <a:pt x="2669" y="12682"/>
                    <a:pt x="2869" y="13183"/>
                    <a:pt x="3069" y="13716"/>
                  </a:cubicBezTo>
                  <a:cubicBezTo>
                    <a:pt x="3169" y="14684"/>
                    <a:pt x="3403" y="15584"/>
                    <a:pt x="4470" y="15951"/>
                  </a:cubicBezTo>
                  <a:cubicBezTo>
                    <a:pt x="4570" y="15985"/>
                    <a:pt x="4678" y="16026"/>
                    <a:pt x="4783" y="16026"/>
                  </a:cubicBezTo>
                  <a:cubicBezTo>
                    <a:pt x="4887" y="16026"/>
                    <a:pt x="4987" y="15985"/>
                    <a:pt x="5070" y="15851"/>
                  </a:cubicBezTo>
                  <a:cubicBezTo>
                    <a:pt x="5304" y="15618"/>
                    <a:pt x="5070" y="15384"/>
                    <a:pt x="4904" y="15217"/>
                  </a:cubicBezTo>
                  <a:cubicBezTo>
                    <a:pt x="4637" y="14951"/>
                    <a:pt x="4303" y="14784"/>
                    <a:pt x="4337" y="14183"/>
                  </a:cubicBezTo>
                  <a:lnTo>
                    <a:pt x="4337" y="14183"/>
                  </a:lnTo>
                  <a:cubicBezTo>
                    <a:pt x="4500" y="14674"/>
                    <a:pt x="4827" y="14804"/>
                    <a:pt x="5146" y="14804"/>
                  </a:cubicBezTo>
                  <a:cubicBezTo>
                    <a:pt x="5282" y="14804"/>
                    <a:pt x="5417" y="14780"/>
                    <a:pt x="5537" y="14750"/>
                  </a:cubicBezTo>
                  <a:cubicBezTo>
                    <a:pt x="6305" y="14484"/>
                    <a:pt x="6471" y="13550"/>
                    <a:pt x="7205" y="13283"/>
                  </a:cubicBezTo>
                  <a:cubicBezTo>
                    <a:pt x="7339" y="13216"/>
                    <a:pt x="7172" y="12982"/>
                    <a:pt x="7038" y="12849"/>
                  </a:cubicBezTo>
                  <a:cubicBezTo>
                    <a:pt x="6838" y="12682"/>
                    <a:pt x="6538" y="12649"/>
                    <a:pt x="6305" y="12582"/>
                  </a:cubicBezTo>
                  <a:cubicBezTo>
                    <a:pt x="6221" y="12549"/>
                    <a:pt x="6146" y="12532"/>
                    <a:pt x="6075" y="12532"/>
                  </a:cubicBezTo>
                  <a:cubicBezTo>
                    <a:pt x="6004" y="12532"/>
                    <a:pt x="5938" y="12549"/>
                    <a:pt x="5871" y="12582"/>
                  </a:cubicBezTo>
                  <a:cubicBezTo>
                    <a:pt x="5804" y="12616"/>
                    <a:pt x="5738" y="12649"/>
                    <a:pt x="5704" y="12716"/>
                  </a:cubicBezTo>
                  <a:cubicBezTo>
                    <a:pt x="5704" y="12849"/>
                    <a:pt x="5738" y="12849"/>
                    <a:pt x="5804" y="12849"/>
                  </a:cubicBezTo>
                  <a:cubicBezTo>
                    <a:pt x="5776" y="12887"/>
                    <a:pt x="5758" y="12901"/>
                    <a:pt x="5746" y="12901"/>
                  </a:cubicBezTo>
                  <a:cubicBezTo>
                    <a:pt x="5718" y="12901"/>
                    <a:pt x="5728" y="12816"/>
                    <a:pt x="5704" y="12816"/>
                  </a:cubicBezTo>
                  <a:cubicBezTo>
                    <a:pt x="5637" y="12682"/>
                    <a:pt x="5537" y="12649"/>
                    <a:pt x="5404" y="12649"/>
                  </a:cubicBezTo>
                  <a:cubicBezTo>
                    <a:pt x="5252" y="12674"/>
                    <a:pt x="5119" y="12738"/>
                    <a:pt x="4976" y="12738"/>
                  </a:cubicBezTo>
                  <a:cubicBezTo>
                    <a:pt x="4931" y="12738"/>
                    <a:pt x="4885" y="12732"/>
                    <a:pt x="4837" y="12716"/>
                  </a:cubicBezTo>
                  <a:cubicBezTo>
                    <a:pt x="4637" y="12649"/>
                    <a:pt x="4337" y="12682"/>
                    <a:pt x="4203" y="12449"/>
                  </a:cubicBezTo>
                  <a:cubicBezTo>
                    <a:pt x="4303" y="11882"/>
                    <a:pt x="4804" y="11481"/>
                    <a:pt x="4570" y="10781"/>
                  </a:cubicBezTo>
                  <a:lnTo>
                    <a:pt x="4570" y="10781"/>
                  </a:lnTo>
                  <a:cubicBezTo>
                    <a:pt x="4820" y="10927"/>
                    <a:pt x="4992" y="11137"/>
                    <a:pt x="5159" y="11137"/>
                  </a:cubicBezTo>
                  <a:cubicBezTo>
                    <a:pt x="5259" y="11137"/>
                    <a:pt x="5358" y="11061"/>
                    <a:pt x="5471" y="10848"/>
                  </a:cubicBezTo>
                  <a:cubicBezTo>
                    <a:pt x="5504" y="10714"/>
                    <a:pt x="5337" y="10681"/>
                    <a:pt x="5371" y="10647"/>
                  </a:cubicBezTo>
                  <a:cubicBezTo>
                    <a:pt x="5390" y="10635"/>
                    <a:pt x="5405" y="10629"/>
                    <a:pt x="5418" y="10629"/>
                  </a:cubicBezTo>
                  <a:cubicBezTo>
                    <a:pt x="5473" y="10629"/>
                    <a:pt x="5483" y="10727"/>
                    <a:pt x="5537" y="10781"/>
                  </a:cubicBezTo>
                  <a:cubicBezTo>
                    <a:pt x="5844" y="10825"/>
                    <a:pt x="6202" y="10952"/>
                    <a:pt x="6491" y="10952"/>
                  </a:cubicBezTo>
                  <a:cubicBezTo>
                    <a:pt x="6861" y="10952"/>
                    <a:pt x="7118" y="10743"/>
                    <a:pt x="7005" y="9880"/>
                  </a:cubicBezTo>
                  <a:cubicBezTo>
                    <a:pt x="7005" y="9878"/>
                    <a:pt x="7005" y="9877"/>
                    <a:pt x="7006" y="9877"/>
                  </a:cubicBezTo>
                  <a:cubicBezTo>
                    <a:pt x="7013" y="9877"/>
                    <a:pt x="7057" y="10026"/>
                    <a:pt x="7069" y="10026"/>
                  </a:cubicBezTo>
                  <a:cubicBezTo>
                    <a:pt x="7071" y="10026"/>
                    <a:pt x="7072" y="10022"/>
                    <a:pt x="7072" y="10014"/>
                  </a:cubicBezTo>
                  <a:cubicBezTo>
                    <a:pt x="7472" y="10147"/>
                    <a:pt x="7339" y="10614"/>
                    <a:pt x="7572" y="10914"/>
                  </a:cubicBezTo>
                  <a:cubicBezTo>
                    <a:pt x="7768" y="11110"/>
                    <a:pt x="7981" y="11234"/>
                    <a:pt x="8225" y="11234"/>
                  </a:cubicBezTo>
                  <a:cubicBezTo>
                    <a:pt x="8314" y="11234"/>
                    <a:pt x="8408" y="11217"/>
                    <a:pt x="8506" y="11181"/>
                  </a:cubicBezTo>
                  <a:cubicBezTo>
                    <a:pt x="8840" y="11048"/>
                    <a:pt x="9007" y="10848"/>
                    <a:pt x="8906" y="10481"/>
                  </a:cubicBezTo>
                  <a:cubicBezTo>
                    <a:pt x="8873" y="10214"/>
                    <a:pt x="8840" y="9947"/>
                    <a:pt x="9073" y="9814"/>
                  </a:cubicBezTo>
                  <a:cubicBezTo>
                    <a:pt x="9373" y="9647"/>
                    <a:pt x="9507" y="9447"/>
                    <a:pt x="9307" y="9180"/>
                  </a:cubicBezTo>
                  <a:cubicBezTo>
                    <a:pt x="9265" y="9138"/>
                    <a:pt x="9219" y="9094"/>
                    <a:pt x="9171" y="9053"/>
                  </a:cubicBezTo>
                  <a:lnTo>
                    <a:pt x="9171" y="9053"/>
                  </a:lnTo>
                  <a:cubicBezTo>
                    <a:pt x="9281" y="9129"/>
                    <a:pt x="9391" y="9204"/>
                    <a:pt x="9507" y="9246"/>
                  </a:cubicBezTo>
                  <a:cubicBezTo>
                    <a:pt x="9608" y="9275"/>
                    <a:pt x="9716" y="9298"/>
                    <a:pt x="9819" y="9298"/>
                  </a:cubicBezTo>
                  <a:cubicBezTo>
                    <a:pt x="9953" y="9298"/>
                    <a:pt x="10080" y="9260"/>
                    <a:pt x="10174" y="9146"/>
                  </a:cubicBezTo>
                  <a:cubicBezTo>
                    <a:pt x="10374" y="8913"/>
                    <a:pt x="10174" y="8679"/>
                    <a:pt x="10007" y="8513"/>
                  </a:cubicBezTo>
                  <a:cubicBezTo>
                    <a:pt x="9740" y="8246"/>
                    <a:pt x="9440" y="8012"/>
                    <a:pt x="9407" y="7479"/>
                  </a:cubicBezTo>
                  <a:lnTo>
                    <a:pt x="9407" y="7479"/>
                  </a:lnTo>
                  <a:cubicBezTo>
                    <a:pt x="9673" y="7611"/>
                    <a:pt x="9895" y="7669"/>
                    <a:pt x="10106" y="7669"/>
                  </a:cubicBezTo>
                  <a:cubicBezTo>
                    <a:pt x="10265" y="7669"/>
                    <a:pt x="10416" y="7636"/>
                    <a:pt x="10574" y="7579"/>
                  </a:cubicBezTo>
                  <a:cubicBezTo>
                    <a:pt x="10674" y="7512"/>
                    <a:pt x="10741" y="7445"/>
                    <a:pt x="10808" y="7345"/>
                  </a:cubicBezTo>
                  <a:cubicBezTo>
                    <a:pt x="10916" y="7291"/>
                    <a:pt x="10893" y="6865"/>
                    <a:pt x="10986" y="6865"/>
                  </a:cubicBezTo>
                  <a:cubicBezTo>
                    <a:pt x="11008" y="6865"/>
                    <a:pt x="11037" y="6888"/>
                    <a:pt x="11075" y="6945"/>
                  </a:cubicBezTo>
                  <a:cubicBezTo>
                    <a:pt x="11275" y="7212"/>
                    <a:pt x="11475" y="7212"/>
                    <a:pt x="11655" y="7212"/>
                  </a:cubicBezTo>
                  <a:cubicBezTo>
                    <a:pt x="11746" y="7212"/>
                    <a:pt x="11831" y="7212"/>
                    <a:pt x="11909" y="7245"/>
                  </a:cubicBezTo>
                  <a:cubicBezTo>
                    <a:pt x="11955" y="7261"/>
                    <a:pt x="12002" y="7267"/>
                    <a:pt x="12049" y="7267"/>
                  </a:cubicBezTo>
                  <a:cubicBezTo>
                    <a:pt x="12275" y="7267"/>
                    <a:pt x="12500" y="7116"/>
                    <a:pt x="12718" y="7116"/>
                  </a:cubicBezTo>
                  <a:cubicBezTo>
                    <a:pt x="12840" y="7116"/>
                    <a:pt x="12960" y="7164"/>
                    <a:pt x="13076" y="7312"/>
                  </a:cubicBezTo>
                  <a:cubicBezTo>
                    <a:pt x="13043" y="7412"/>
                    <a:pt x="13043" y="7479"/>
                    <a:pt x="13009" y="7579"/>
                  </a:cubicBezTo>
                  <a:cubicBezTo>
                    <a:pt x="12843" y="8012"/>
                    <a:pt x="12876" y="8413"/>
                    <a:pt x="13376" y="8546"/>
                  </a:cubicBezTo>
                  <a:cubicBezTo>
                    <a:pt x="13591" y="8632"/>
                    <a:pt x="13819" y="8759"/>
                    <a:pt x="14044" y="8759"/>
                  </a:cubicBezTo>
                  <a:cubicBezTo>
                    <a:pt x="14168" y="8759"/>
                    <a:pt x="14291" y="8720"/>
                    <a:pt x="14410" y="8613"/>
                  </a:cubicBezTo>
                  <a:cubicBezTo>
                    <a:pt x="14811" y="8246"/>
                    <a:pt x="14510" y="7912"/>
                    <a:pt x="14310" y="7612"/>
                  </a:cubicBezTo>
                  <a:cubicBezTo>
                    <a:pt x="14244" y="7479"/>
                    <a:pt x="14177" y="7345"/>
                    <a:pt x="14310" y="7245"/>
                  </a:cubicBezTo>
                  <a:cubicBezTo>
                    <a:pt x="14383" y="7187"/>
                    <a:pt x="14444" y="7160"/>
                    <a:pt x="14502" y="7160"/>
                  </a:cubicBezTo>
                  <a:cubicBezTo>
                    <a:pt x="14578" y="7160"/>
                    <a:pt x="14650" y="7203"/>
                    <a:pt x="14744" y="7278"/>
                  </a:cubicBezTo>
                  <a:cubicBezTo>
                    <a:pt x="14977" y="7412"/>
                    <a:pt x="15078" y="7612"/>
                    <a:pt x="15044" y="7845"/>
                  </a:cubicBezTo>
                  <a:cubicBezTo>
                    <a:pt x="15044" y="7946"/>
                    <a:pt x="15044" y="8012"/>
                    <a:pt x="15078" y="8112"/>
                  </a:cubicBezTo>
                  <a:cubicBezTo>
                    <a:pt x="14544" y="8513"/>
                    <a:pt x="14277" y="8980"/>
                    <a:pt x="14344" y="9747"/>
                  </a:cubicBezTo>
                  <a:cubicBezTo>
                    <a:pt x="14344" y="10080"/>
                    <a:pt x="14110" y="10414"/>
                    <a:pt x="14577" y="10447"/>
                  </a:cubicBezTo>
                  <a:cubicBezTo>
                    <a:pt x="14863" y="10469"/>
                    <a:pt x="15207" y="10781"/>
                    <a:pt x="15503" y="10781"/>
                  </a:cubicBezTo>
                  <a:cubicBezTo>
                    <a:pt x="15657" y="10781"/>
                    <a:pt x="15798" y="10698"/>
                    <a:pt x="15911" y="10447"/>
                  </a:cubicBezTo>
                  <a:cubicBezTo>
                    <a:pt x="16278" y="9613"/>
                    <a:pt x="16845" y="8946"/>
                    <a:pt x="17546" y="8312"/>
                  </a:cubicBezTo>
                  <a:cubicBezTo>
                    <a:pt x="17880" y="8012"/>
                    <a:pt x="17880" y="7579"/>
                    <a:pt x="17679" y="7178"/>
                  </a:cubicBezTo>
                  <a:cubicBezTo>
                    <a:pt x="17593" y="7055"/>
                    <a:pt x="17492" y="7009"/>
                    <a:pt x="17388" y="7009"/>
                  </a:cubicBezTo>
                  <a:cubicBezTo>
                    <a:pt x="17212" y="7009"/>
                    <a:pt x="17026" y="7140"/>
                    <a:pt x="16879" y="7245"/>
                  </a:cubicBezTo>
                  <a:cubicBezTo>
                    <a:pt x="16779" y="7178"/>
                    <a:pt x="16712" y="7145"/>
                    <a:pt x="16679" y="7112"/>
                  </a:cubicBezTo>
                  <a:cubicBezTo>
                    <a:pt x="16512" y="6745"/>
                    <a:pt x="15745" y="6344"/>
                    <a:pt x="16579" y="5911"/>
                  </a:cubicBezTo>
                  <a:lnTo>
                    <a:pt x="16712" y="5644"/>
                  </a:lnTo>
                  <a:cubicBezTo>
                    <a:pt x="16812" y="5144"/>
                    <a:pt x="17413" y="4810"/>
                    <a:pt x="17312" y="4343"/>
                  </a:cubicBezTo>
                  <a:cubicBezTo>
                    <a:pt x="17046" y="3442"/>
                    <a:pt x="17713" y="3276"/>
                    <a:pt x="18246" y="2975"/>
                  </a:cubicBezTo>
                  <a:cubicBezTo>
                    <a:pt x="18547" y="2842"/>
                    <a:pt x="18847" y="2708"/>
                    <a:pt x="18980" y="2442"/>
                  </a:cubicBezTo>
                  <a:cubicBezTo>
                    <a:pt x="19080" y="2108"/>
                    <a:pt x="19147" y="1774"/>
                    <a:pt x="18680" y="1774"/>
                  </a:cubicBezTo>
                  <a:cubicBezTo>
                    <a:pt x="18660" y="1775"/>
                    <a:pt x="18640" y="1775"/>
                    <a:pt x="18620" y="1775"/>
                  </a:cubicBezTo>
                  <a:cubicBezTo>
                    <a:pt x="17616" y="1775"/>
                    <a:pt x="16859" y="971"/>
                    <a:pt x="15878" y="840"/>
                  </a:cubicBezTo>
                  <a:cubicBezTo>
                    <a:pt x="15728" y="807"/>
                    <a:pt x="15595" y="799"/>
                    <a:pt x="15461" y="799"/>
                  </a:cubicBezTo>
                  <a:cubicBezTo>
                    <a:pt x="15328" y="799"/>
                    <a:pt x="15194" y="807"/>
                    <a:pt x="15044" y="807"/>
                  </a:cubicBezTo>
                  <a:cubicBezTo>
                    <a:pt x="13264" y="899"/>
                    <a:pt x="11470" y="984"/>
                    <a:pt x="9674" y="984"/>
                  </a:cubicBezTo>
                  <a:cubicBezTo>
                    <a:pt x="7567" y="984"/>
                    <a:pt x="5458" y="867"/>
                    <a:pt x="3369" y="507"/>
                  </a:cubicBezTo>
                  <a:cubicBezTo>
                    <a:pt x="3162" y="484"/>
                    <a:pt x="2939" y="445"/>
                    <a:pt x="2733" y="445"/>
                  </a:cubicBezTo>
                  <a:cubicBezTo>
                    <a:pt x="2640" y="445"/>
                    <a:pt x="2551" y="453"/>
                    <a:pt x="2469" y="473"/>
                  </a:cubicBezTo>
                  <a:cubicBezTo>
                    <a:pt x="1835" y="807"/>
                    <a:pt x="2235" y="1574"/>
                    <a:pt x="1835" y="2075"/>
                  </a:cubicBezTo>
                  <a:cubicBezTo>
                    <a:pt x="1901" y="1441"/>
                    <a:pt x="1801" y="940"/>
                    <a:pt x="1668" y="407"/>
                  </a:cubicBezTo>
                  <a:cubicBezTo>
                    <a:pt x="1415" y="315"/>
                    <a:pt x="1209" y="1"/>
                    <a:pt x="953" y="1"/>
                  </a:cubicBezTo>
                  <a:close/>
                </a:path>
              </a:pathLst>
            </a:custGeom>
            <a:solidFill>
              <a:srgbClr val="61B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446"/>
            <p:cNvSpPr/>
            <p:nvPr/>
          </p:nvSpPr>
          <p:spPr>
            <a:xfrm>
              <a:off x="1038757" y="2800239"/>
              <a:ext cx="194759" cy="219902"/>
            </a:xfrm>
            <a:custGeom>
              <a:avLst/>
              <a:gdLst/>
              <a:ahLst/>
              <a:cxnLst/>
              <a:rect l="l" t="t" r="r" b="b"/>
              <a:pathLst>
                <a:path w="9574" h="10810" extrusionOk="0">
                  <a:moveTo>
                    <a:pt x="7540" y="5849"/>
                  </a:moveTo>
                  <a:lnTo>
                    <a:pt x="7540" y="5849"/>
                  </a:lnTo>
                  <a:cubicBezTo>
                    <a:pt x="7516" y="5871"/>
                    <a:pt x="7486" y="5887"/>
                    <a:pt x="7439" y="5887"/>
                  </a:cubicBezTo>
                  <a:cubicBezTo>
                    <a:pt x="7459" y="5868"/>
                    <a:pt x="7502" y="5860"/>
                    <a:pt x="7540" y="5849"/>
                  </a:cubicBezTo>
                  <a:close/>
                  <a:moveTo>
                    <a:pt x="5300" y="1"/>
                  </a:moveTo>
                  <a:cubicBezTo>
                    <a:pt x="5127" y="1"/>
                    <a:pt x="4935" y="82"/>
                    <a:pt x="4770" y="217"/>
                  </a:cubicBezTo>
                  <a:cubicBezTo>
                    <a:pt x="4509" y="426"/>
                    <a:pt x="4309" y="635"/>
                    <a:pt x="3993" y="635"/>
                  </a:cubicBezTo>
                  <a:cubicBezTo>
                    <a:pt x="3906" y="635"/>
                    <a:pt x="3811" y="619"/>
                    <a:pt x="3703" y="584"/>
                  </a:cubicBezTo>
                  <a:cubicBezTo>
                    <a:pt x="3664" y="569"/>
                    <a:pt x="3628" y="562"/>
                    <a:pt x="3595" y="562"/>
                  </a:cubicBezTo>
                  <a:cubicBezTo>
                    <a:pt x="3403" y="562"/>
                    <a:pt x="3322" y="794"/>
                    <a:pt x="3436" y="1051"/>
                  </a:cubicBezTo>
                  <a:cubicBezTo>
                    <a:pt x="3636" y="1417"/>
                    <a:pt x="3770" y="1818"/>
                    <a:pt x="4237" y="1918"/>
                  </a:cubicBezTo>
                  <a:cubicBezTo>
                    <a:pt x="4370" y="2085"/>
                    <a:pt x="4537" y="2151"/>
                    <a:pt x="4704" y="2151"/>
                  </a:cubicBezTo>
                  <a:cubicBezTo>
                    <a:pt x="4904" y="2151"/>
                    <a:pt x="5137" y="2185"/>
                    <a:pt x="5137" y="2418"/>
                  </a:cubicBezTo>
                  <a:cubicBezTo>
                    <a:pt x="5137" y="2664"/>
                    <a:pt x="4981" y="2686"/>
                    <a:pt x="4814" y="2686"/>
                  </a:cubicBezTo>
                  <a:cubicBezTo>
                    <a:pt x="4777" y="2686"/>
                    <a:pt x="4740" y="2685"/>
                    <a:pt x="4704" y="2685"/>
                  </a:cubicBezTo>
                  <a:cubicBezTo>
                    <a:pt x="4270" y="2685"/>
                    <a:pt x="3870" y="2685"/>
                    <a:pt x="4103" y="3352"/>
                  </a:cubicBezTo>
                  <a:cubicBezTo>
                    <a:pt x="4137" y="3419"/>
                    <a:pt x="3903" y="3652"/>
                    <a:pt x="3770" y="3819"/>
                  </a:cubicBezTo>
                  <a:cubicBezTo>
                    <a:pt x="3686" y="3699"/>
                    <a:pt x="3573" y="3666"/>
                    <a:pt x="3447" y="3666"/>
                  </a:cubicBezTo>
                  <a:cubicBezTo>
                    <a:pt x="3293" y="3666"/>
                    <a:pt x="3121" y="3716"/>
                    <a:pt x="2967" y="3716"/>
                  </a:cubicBezTo>
                  <a:cubicBezTo>
                    <a:pt x="2795" y="3716"/>
                    <a:pt x="2645" y="3653"/>
                    <a:pt x="2569" y="3386"/>
                  </a:cubicBezTo>
                  <a:cubicBezTo>
                    <a:pt x="2540" y="3272"/>
                    <a:pt x="2464" y="3063"/>
                    <a:pt x="2218" y="3063"/>
                  </a:cubicBezTo>
                  <a:cubicBezTo>
                    <a:pt x="2174" y="3063"/>
                    <a:pt x="2124" y="3070"/>
                    <a:pt x="2068" y="3085"/>
                  </a:cubicBezTo>
                  <a:cubicBezTo>
                    <a:pt x="2302" y="3419"/>
                    <a:pt x="2068" y="3853"/>
                    <a:pt x="2135" y="4053"/>
                  </a:cubicBezTo>
                  <a:cubicBezTo>
                    <a:pt x="2269" y="4386"/>
                    <a:pt x="2736" y="4520"/>
                    <a:pt x="3069" y="4753"/>
                  </a:cubicBezTo>
                  <a:cubicBezTo>
                    <a:pt x="3136" y="4820"/>
                    <a:pt x="3136" y="4953"/>
                    <a:pt x="3102" y="5020"/>
                  </a:cubicBezTo>
                  <a:cubicBezTo>
                    <a:pt x="2435" y="4887"/>
                    <a:pt x="2235" y="4820"/>
                    <a:pt x="2035" y="4520"/>
                  </a:cubicBezTo>
                  <a:cubicBezTo>
                    <a:pt x="1902" y="4320"/>
                    <a:pt x="1468" y="4153"/>
                    <a:pt x="1601" y="3886"/>
                  </a:cubicBezTo>
                  <a:cubicBezTo>
                    <a:pt x="1802" y="3386"/>
                    <a:pt x="1435" y="3285"/>
                    <a:pt x="1234" y="2985"/>
                  </a:cubicBezTo>
                  <a:cubicBezTo>
                    <a:pt x="868" y="3519"/>
                    <a:pt x="868" y="4286"/>
                    <a:pt x="1001" y="4586"/>
                  </a:cubicBezTo>
                  <a:cubicBezTo>
                    <a:pt x="1335" y="5020"/>
                    <a:pt x="1234" y="5320"/>
                    <a:pt x="1301" y="5687"/>
                  </a:cubicBezTo>
                  <a:cubicBezTo>
                    <a:pt x="634" y="5687"/>
                    <a:pt x="601" y="5687"/>
                    <a:pt x="601" y="5487"/>
                  </a:cubicBezTo>
                  <a:cubicBezTo>
                    <a:pt x="601" y="5320"/>
                    <a:pt x="734" y="5087"/>
                    <a:pt x="434" y="5087"/>
                  </a:cubicBezTo>
                  <a:cubicBezTo>
                    <a:pt x="167" y="5153"/>
                    <a:pt x="0" y="5387"/>
                    <a:pt x="100" y="5554"/>
                  </a:cubicBezTo>
                  <a:cubicBezTo>
                    <a:pt x="401" y="6087"/>
                    <a:pt x="334" y="6821"/>
                    <a:pt x="901" y="7188"/>
                  </a:cubicBezTo>
                  <a:cubicBezTo>
                    <a:pt x="1599" y="7680"/>
                    <a:pt x="2338" y="8151"/>
                    <a:pt x="3211" y="8151"/>
                  </a:cubicBezTo>
                  <a:cubicBezTo>
                    <a:pt x="3463" y="8151"/>
                    <a:pt x="3726" y="8112"/>
                    <a:pt x="4003" y="8022"/>
                  </a:cubicBezTo>
                  <a:cubicBezTo>
                    <a:pt x="4175" y="7971"/>
                    <a:pt x="4323" y="7943"/>
                    <a:pt x="4451" y="7943"/>
                  </a:cubicBezTo>
                  <a:cubicBezTo>
                    <a:pt x="4823" y="7943"/>
                    <a:pt x="5039" y="8169"/>
                    <a:pt x="5237" y="8689"/>
                  </a:cubicBezTo>
                  <a:cubicBezTo>
                    <a:pt x="5337" y="9090"/>
                    <a:pt x="5771" y="9323"/>
                    <a:pt x="5838" y="9823"/>
                  </a:cubicBezTo>
                  <a:cubicBezTo>
                    <a:pt x="5888" y="10190"/>
                    <a:pt x="6055" y="10282"/>
                    <a:pt x="6263" y="10282"/>
                  </a:cubicBezTo>
                  <a:cubicBezTo>
                    <a:pt x="6472" y="10282"/>
                    <a:pt x="6722" y="10190"/>
                    <a:pt x="6939" y="10190"/>
                  </a:cubicBezTo>
                  <a:cubicBezTo>
                    <a:pt x="7005" y="10190"/>
                    <a:pt x="7105" y="10324"/>
                    <a:pt x="7172" y="10391"/>
                  </a:cubicBezTo>
                  <a:cubicBezTo>
                    <a:pt x="7406" y="10657"/>
                    <a:pt x="7739" y="10657"/>
                    <a:pt x="8006" y="10757"/>
                  </a:cubicBezTo>
                  <a:cubicBezTo>
                    <a:pt x="8084" y="10791"/>
                    <a:pt x="8162" y="10809"/>
                    <a:pt x="8232" y="10809"/>
                  </a:cubicBezTo>
                  <a:cubicBezTo>
                    <a:pt x="8373" y="10809"/>
                    <a:pt x="8484" y="10735"/>
                    <a:pt x="8506" y="10557"/>
                  </a:cubicBezTo>
                  <a:cubicBezTo>
                    <a:pt x="8640" y="9924"/>
                    <a:pt x="9274" y="9690"/>
                    <a:pt x="9574" y="9223"/>
                  </a:cubicBezTo>
                  <a:cubicBezTo>
                    <a:pt x="9507" y="8723"/>
                    <a:pt x="9340" y="8256"/>
                    <a:pt x="9107" y="7855"/>
                  </a:cubicBezTo>
                  <a:cubicBezTo>
                    <a:pt x="8940" y="7589"/>
                    <a:pt x="8907" y="7322"/>
                    <a:pt x="8907" y="6988"/>
                  </a:cubicBezTo>
                  <a:cubicBezTo>
                    <a:pt x="8959" y="5941"/>
                    <a:pt x="8970" y="5715"/>
                    <a:pt x="8343" y="5715"/>
                  </a:cubicBezTo>
                  <a:cubicBezTo>
                    <a:pt x="8243" y="5715"/>
                    <a:pt x="8125" y="5721"/>
                    <a:pt x="7989" y="5730"/>
                  </a:cubicBezTo>
                  <a:lnTo>
                    <a:pt x="7989" y="5730"/>
                  </a:lnTo>
                  <a:cubicBezTo>
                    <a:pt x="8067" y="5705"/>
                    <a:pt x="8126" y="5652"/>
                    <a:pt x="8139" y="5520"/>
                  </a:cubicBezTo>
                  <a:cubicBezTo>
                    <a:pt x="8139" y="5387"/>
                    <a:pt x="7973" y="5354"/>
                    <a:pt x="7839" y="5320"/>
                  </a:cubicBezTo>
                  <a:cubicBezTo>
                    <a:pt x="7772" y="5320"/>
                    <a:pt x="7739" y="5254"/>
                    <a:pt x="7739" y="5187"/>
                  </a:cubicBezTo>
                  <a:lnTo>
                    <a:pt x="7739" y="5187"/>
                  </a:lnTo>
                  <a:cubicBezTo>
                    <a:pt x="7772" y="5320"/>
                    <a:pt x="7906" y="5320"/>
                    <a:pt x="7973" y="5320"/>
                  </a:cubicBezTo>
                  <a:cubicBezTo>
                    <a:pt x="8306" y="5187"/>
                    <a:pt x="8340" y="4887"/>
                    <a:pt x="8106" y="4753"/>
                  </a:cubicBezTo>
                  <a:cubicBezTo>
                    <a:pt x="7653" y="4527"/>
                    <a:pt x="7441" y="3773"/>
                    <a:pt x="6898" y="3773"/>
                  </a:cubicBezTo>
                  <a:cubicBezTo>
                    <a:pt x="6801" y="3773"/>
                    <a:pt x="6693" y="3797"/>
                    <a:pt x="6572" y="3853"/>
                  </a:cubicBezTo>
                  <a:cubicBezTo>
                    <a:pt x="6431" y="3919"/>
                    <a:pt x="6326" y="3947"/>
                    <a:pt x="6249" y="3947"/>
                  </a:cubicBezTo>
                  <a:cubicBezTo>
                    <a:pt x="5979" y="3947"/>
                    <a:pt x="6045" y="3615"/>
                    <a:pt x="6071" y="3486"/>
                  </a:cubicBezTo>
                  <a:cubicBezTo>
                    <a:pt x="6138" y="3085"/>
                    <a:pt x="5871" y="2685"/>
                    <a:pt x="6271" y="2318"/>
                  </a:cubicBezTo>
                  <a:cubicBezTo>
                    <a:pt x="6438" y="2185"/>
                    <a:pt x="6138" y="1985"/>
                    <a:pt x="6038" y="1851"/>
                  </a:cubicBezTo>
                  <a:cubicBezTo>
                    <a:pt x="5971" y="1751"/>
                    <a:pt x="5871" y="1751"/>
                    <a:pt x="5804" y="1684"/>
                  </a:cubicBezTo>
                  <a:lnTo>
                    <a:pt x="5804" y="1684"/>
                  </a:lnTo>
                  <a:cubicBezTo>
                    <a:pt x="5871" y="1718"/>
                    <a:pt x="5938" y="1718"/>
                    <a:pt x="5971" y="1751"/>
                  </a:cubicBezTo>
                  <a:cubicBezTo>
                    <a:pt x="6056" y="1814"/>
                    <a:pt x="6140" y="1838"/>
                    <a:pt x="6225" y="1838"/>
                  </a:cubicBezTo>
                  <a:cubicBezTo>
                    <a:pt x="6274" y="1838"/>
                    <a:pt x="6323" y="1830"/>
                    <a:pt x="6371" y="1818"/>
                  </a:cubicBezTo>
                  <a:cubicBezTo>
                    <a:pt x="6972" y="1017"/>
                    <a:pt x="5904" y="917"/>
                    <a:pt x="5771" y="417"/>
                  </a:cubicBezTo>
                  <a:cubicBezTo>
                    <a:pt x="5698" y="123"/>
                    <a:pt x="5513" y="1"/>
                    <a:pt x="5300" y="1"/>
                  </a:cubicBezTo>
                  <a:close/>
                </a:path>
              </a:pathLst>
            </a:custGeom>
            <a:solidFill>
              <a:srgbClr val="64B6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446"/>
            <p:cNvSpPr/>
            <p:nvPr/>
          </p:nvSpPr>
          <p:spPr>
            <a:xfrm>
              <a:off x="950531" y="2549232"/>
              <a:ext cx="477052" cy="64567"/>
            </a:xfrm>
            <a:custGeom>
              <a:avLst/>
              <a:gdLst/>
              <a:ahLst/>
              <a:cxnLst/>
              <a:rect l="l" t="t" r="r" b="b"/>
              <a:pathLst>
                <a:path w="23451" h="3174" extrusionOk="0">
                  <a:moveTo>
                    <a:pt x="1247" y="1"/>
                  </a:moveTo>
                  <a:cubicBezTo>
                    <a:pt x="883" y="1"/>
                    <a:pt x="513" y="84"/>
                    <a:pt x="134" y="313"/>
                  </a:cubicBezTo>
                  <a:cubicBezTo>
                    <a:pt x="201" y="380"/>
                    <a:pt x="268" y="547"/>
                    <a:pt x="234" y="614"/>
                  </a:cubicBezTo>
                  <a:cubicBezTo>
                    <a:pt x="1" y="847"/>
                    <a:pt x="1" y="1114"/>
                    <a:pt x="301" y="1281"/>
                  </a:cubicBezTo>
                  <a:cubicBezTo>
                    <a:pt x="369" y="1315"/>
                    <a:pt x="426" y="1329"/>
                    <a:pt x="474" y="1329"/>
                  </a:cubicBezTo>
                  <a:cubicBezTo>
                    <a:pt x="663" y="1329"/>
                    <a:pt x="722" y="1107"/>
                    <a:pt x="801" y="947"/>
                  </a:cubicBezTo>
                  <a:cubicBezTo>
                    <a:pt x="855" y="862"/>
                    <a:pt x="891" y="831"/>
                    <a:pt x="920" y="831"/>
                  </a:cubicBezTo>
                  <a:cubicBezTo>
                    <a:pt x="982" y="831"/>
                    <a:pt x="1011" y="969"/>
                    <a:pt x="1102" y="1014"/>
                  </a:cubicBezTo>
                  <a:cubicBezTo>
                    <a:pt x="1575" y="1399"/>
                    <a:pt x="2023" y="1837"/>
                    <a:pt x="2678" y="1837"/>
                  </a:cubicBezTo>
                  <a:cubicBezTo>
                    <a:pt x="2760" y="1837"/>
                    <a:pt x="2846" y="1830"/>
                    <a:pt x="2936" y="1815"/>
                  </a:cubicBezTo>
                  <a:cubicBezTo>
                    <a:pt x="2968" y="1807"/>
                    <a:pt x="2999" y="1803"/>
                    <a:pt x="3030" y="1803"/>
                  </a:cubicBezTo>
                  <a:cubicBezTo>
                    <a:pt x="3129" y="1803"/>
                    <a:pt x="3219" y="1846"/>
                    <a:pt x="3270" y="1948"/>
                  </a:cubicBezTo>
                  <a:cubicBezTo>
                    <a:pt x="3349" y="1908"/>
                    <a:pt x="3441" y="1857"/>
                    <a:pt x="3530" y="1857"/>
                  </a:cubicBezTo>
                  <a:cubicBezTo>
                    <a:pt x="3590" y="1857"/>
                    <a:pt x="3649" y="1881"/>
                    <a:pt x="3703" y="1948"/>
                  </a:cubicBezTo>
                  <a:cubicBezTo>
                    <a:pt x="3833" y="2130"/>
                    <a:pt x="4003" y="2150"/>
                    <a:pt x="4167" y="2150"/>
                  </a:cubicBezTo>
                  <a:cubicBezTo>
                    <a:pt x="4213" y="2150"/>
                    <a:pt x="4259" y="2148"/>
                    <a:pt x="4304" y="2148"/>
                  </a:cubicBezTo>
                  <a:cubicBezTo>
                    <a:pt x="4517" y="2300"/>
                    <a:pt x="4675" y="2453"/>
                    <a:pt x="4802" y="2453"/>
                  </a:cubicBezTo>
                  <a:cubicBezTo>
                    <a:pt x="4814" y="2453"/>
                    <a:pt x="4826" y="2451"/>
                    <a:pt x="4838" y="2448"/>
                  </a:cubicBezTo>
                  <a:cubicBezTo>
                    <a:pt x="5638" y="2682"/>
                    <a:pt x="6606" y="2282"/>
                    <a:pt x="7239" y="3149"/>
                  </a:cubicBezTo>
                  <a:cubicBezTo>
                    <a:pt x="7256" y="3166"/>
                    <a:pt x="7314" y="3174"/>
                    <a:pt x="7373" y="3174"/>
                  </a:cubicBezTo>
                  <a:cubicBezTo>
                    <a:pt x="7431" y="3174"/>
                    <a:pt x="7489" y="3166"/>
                    <a:pt x="7506" y="3149"/>
                  </a:cubicBezTo>
                  <a:cubicBezTo>
                    <a:pt x="7767" y="2917"/>
                    <a:pt x="8041" y="2849"/>
                    <a:pt x="8320" y="2849"/>
                  </a:cubicBezTo>
                  <a:cubicBezTo>
                    <a:pt x="8681" y="2849"/>
                    <a:pt x="9050" y="2963"/>
                    <a:pt x="9408" y="2982"/>
                  </a:cubicBezTo>
                  <a:cubicBezTo>
                    <a:pt x="9875" y="3025"/>
                    <a:pt x="10342" y="3039"/>
                    <a:pt x="10809" y="3039"/>
                  </a:cubicBezTo>
                  <a:cubicBezTo>
                    <a:pt x="11783" y="3039"/>
                    <a:pt x="12756" y="2977"/>
                    <a:pt x="13730" y="2977"/>
                  </a:cubicBezTo>
                  <a:cubicBezTo>
                    <a:pt x="14124" y="2977"/>
                    <a:pt x="14518" y="2987"/>
                    <a:pt x="14911" y="3015"/>
                  </a:cubicBezTo>
                  <a:cubicBezTo>
                    <a:pt x="14994" y="3018"/>
                    <a:pt x="15076" y="3019"/>
                    <a:pt x="15159" y="3019"/>
                  </a:cubicBezTo>
                  <a:cubicBezTo>
                    <a:pt x="16315" y="3019"/>
                    <a:pt x="17496" y="2815"/>
                    <a:pt x="18647" y="2815"/>
                  </a:cubicBezTo>
                  <a:cubicBezTo>
                    <a:pt x="19292" y="2991"/>
                    <a:pt x="19930" y="3083"/>
                    <a:pt x="20562" y="3083"/>
                  </a:cubicBezTo>
                  <a:cubicBezTo>
                    <a:pt x="21369" y="3083"/>
                    <a:pt x="22165" y="2933"/>
                    <a:pt x="22951" y="2615"/>
                  </a:cubicBezTo>
                  <a:cubicBezTo>
                    <a:pt x="23317" y="2315"/>
                    <a:pt x="23451" y="1981"/>
                    <a:pt x="23151" y="1548"/>
                  </a:cubicBezTo>
                  <a:cubicBezTo>
                    <a:pt x="22963" y="1341"/>
                    <a:pt x="22755" y="1283"/>
                    <a:pt x="22543" y="1283"/>
                  </a:cubicBezTo>
                  <a:cubicBezTo>
                    <a:pt x="22378" y="1283"/>
                    <a:pt x="22211" y="1318"/>
                    <a:pt x="22050" y="1348"/>
                  </a:cubicBezTo>
                  <a:cubicBezTo>
                    <a:pt x="21483" y="1481"/>
                    <a:pt x="20949" y="1481"/>
                    <a:pt x="20415" y="1481"/>
                  </a:cubicBezTo>
                  <a:cubicBezTo>
                    <a:pt x="20405" y="1478"/>
                    <a:pt x="20395" y="1477"/>
                    <a:pt x="20385" y="1477"/>
                  </a:cubicBezTo>
                  <a:cubicBezTo>
                    <a:pt x="20308" y="1477"/>
                    <a:pt x="20253" y="1548"/>
                    <a:pt x="20188" y="1548"/>
                  </a:cubicBezTo>
                  <a:cubicBezTo>
                    <a:pt x="20156" y="1548"/>
                    <a:pt x="20122" y="1531"/>
                    <a:pt x="20082" y="1481"/>
                  </a:cubicBezTo>
                  <a:lnTo>
                    <a:pt x="20082" y="1481"/>
                  </a:lnTo>
                  <a:cubicBezTo>
                    <a:pt x="20101" y="1491"/>
                    <a:pt x="20124" y="1495"/>
                    <a:pt x="20147" y="1495"/>
                  </a:cubicBezTo>
                  <a:cubicBezTo>
                    <a:pt x="20201" y="1495"/>
                    <a:pt x="20258" y="1471"/>
                    <a:pt x="20282" y="1448"/>
                  </a:cubicBezTo>
                  <a:cubicBezTo>
                    <a:pt x="20415" y="1281"/>
                    <a:pt x="20415" y="1114"/>
                    <a:pt x="20149" y="981"/>
                  </a:cubicBezTo>
                  <a:cubicBezTo>
                    <a:pt x="20067" y="946"/>
                    <a:pt x="19986" y="931"/>
                    <a:pt x="19904" y="931"/>
                  </a:cubicBezTo>
                  <a:cubicBezTo>
                    <a:pt x="19752" y="931"/>
                    <a:pt x="19600" y="982"/>
                    <a:pt x="19448" y="1047"/>
                  </a:cubicBezTo>
                  <a:cubicBezTo>
                    <a:pt x="19294" y="1264"/>
                    <a:pt x="19139" y="1451"/>
                    <a:pt x="18852" y="1451"/>
                  </a:cubicBezTo>
                  <a:cubicBezTo>
                    <a:pt x="18829" y="1451"/>
                    <a:pt x="18805" y="1450"/>
                    <a:pt x="18781" y="1448"/>
                  </a:cubicBezTo>
                  <a:cubicBezTo>
                    <a:pt x="18628" y="1417"/>
                    <a:pt x="18474" y="1406"/>
                    <a:pt x="18321" y="1406"/>
                  </a:cubicBezTo>
                  <a:cubicBezTo>
                    <a:pt x="17894" y="1406"/>
                    <a:pt x="17467" y="1493"/>
                    <a:pt x="17039" y="1493"/>
                  </a:cubicBezTo>
                  <a:cubicBezTo>
                    <a:pt x="16953" y="1493"/>
                    <a:pt x="16866" y="1490"/>
                    <a:pt x="16779" y="1481"/>
                  </a:cubicBezTo>
                  <a:cubicBezTo>
                    <a:pt x="15257" y="1512"/>
                    <a:pt x="13743" y="1587"/>
                    <a:pt x="12235" y="1587"/>
                  </a:cubicBezTo>
                  <a:cubicBezTo>
                    <a:pt x="10505" y="1587"/>
                    <a:pt x="8784" y="1488"/>
                    <a:pt x="7073" y="1114"/>
                  </a:cubicBezTo>
                  <a:cubicBezTo>
                    <a:pt x="7017" y="1115"/>
                    <a:pt x="6961" y="1116"/>
                    <a:pt x="6906" y="1116"/>
                  </a:cubicBezTo>
                  <a:cubicBezTo>
                    <a:pt x="5663" y="1116"/>
                    <a:pt x="4451" y="768"/>
                    <a:pt x="3270" y="480"/>
                  </a:cubicBezTo>
                  <a:cubicBezTo>
                    <a:pt x="2613" y="305"/>
                    <a:pt x="1942" y="1"/>
                    <a:pt x="1247" y="1"/>
                  </a:cubicBezTo>
                  <a:close/>
                </a:path>
              </a:pathLst>
            </a:custGeom>
            <a:solidFill>
              <a:srgbClr val="62A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446"/>
            <p:cNvSpPr/>
            <p:nvPr/>
          </p:nvSpPr>
          <p:spPr>
            <a:xfrm>
              <a:off x="813464" y="2397721"/>
              <a:ext cx="280279" cy="178424"/>
            </a:xfrm>
            <a:custGeom>
              <a:avLst/>
              <a:gdLst/>
              <a:ahLst/>
              <a:cxnLst/>
              <a:rect l="l" t="t" r="r" b="b"/>
              <a:pathLst>
                <a:path w="13778" h="8771" extrusionOk="0">
                  <a:moveTo>
                    <a:pt x="1585" y="0"/>
                  </a:moveTo>
                  <a:cubicBezTo>
                    <a:pt x="1008" y="0"/>
                    <a:pt x="526" y="350"/>
                    <a:pt x="301" y="957"/>
                  </a:cubicBezTo>
                  <a:cubicBezTo>
                    <a:pt x="101" y="1557"/>
                    <a:pt x="1" y="2124"/>
                    <a:pt x="134" y="2758"/>
                  </a:cubicBezTo>
                  <a:cubicBezTo>
                    <a:pt x="101" y="3158"/>
                    <a:pt x="268" y="3592"/>
                    <a:pt x="201" y="4059"/>
                  </a:cubicBezTo>
                  <a:cubicBezTo>
                    <a:pt x="101" y="5460"/>
                    <a:pt x="101" y="5460"/>
                    <a:pt x="1468" y="5760"/>
                  </a:cubicBezTo>
                  <a:cubicBezTo>
                    <a:pt x="1602" y="5793"/>
                    <a:pt x="1669" y="5827"/>
                    <a:pt x="1769" y="5893"/>
                  </a:cubicBezTo>
                  <a:cubicBezTo>
                    <a:pt x="2336" y="6427"/>
                    <a:pt x="3136" y="6394"/>
                    <a:pt x="3837" y="6661"/>
                  </a:cubicBezTo>
                  <a:cubicBezTo>
                    <a:pt x="4170" y="6661"/>
                    <a:pt x="4504" y="6661"/>
                    <a:pt x="4804" y="6894"/>
                  </a:cubicBezTo>
                  <a:cubicBezTo>
                    <a:pt x="5204" y="7161"/>
                    <a:pt x="5638" y="7294"/>
                    <a:pt x="6138" y="7294"/>
                  </a:cubicBezTo>
                  <a:cubicBezTo>
                    <a:pt x="6372" y="7495"/>
                    <a:pt x="6672" y="7595"/>
                    <a:pt x="6972" y="7728"/>
                  </a:cubicBezTo>
                  <a:cubicBezTo>
                    <a:pt x="7180" y="7709"/>
                    <a:pt x="7388" y="7699"/>
                    <a:pt x="7595" y="7699"/>
                  </a:cubicBezTo>
                  <a:cubicBezTo>
                    <a:pt x="8453" y="7699"/>
                    <a:pt x="9302" y="7860"/>
                    <a:pt x="10108" y="8128"/>
                  </a:cubicBezTo>
                  <a:cubicBezTo>
                    <a:pt x="11205" y="8464"/>
                    <a:pt x="12301" y="8771"/>
                    <a:pt x="13449" y="8771"/>
                  </a:cubicBezTo>
                  <a:cubicBezTo>
                    <a:pt x="13558" y="8771"/>
                    <a:pt x="13667" y="8768"/>
                    <a:pt x="13777" y="8762"/>
                  </a:cubicBezTo>
                  <a:cubicBezTo>
                    <a:pt x="13777" y="7995"/>
                    <a:pt x="13043" y="8228"/>
                    <a:pt x="12610" y="8128"/>
                  </a:cubicBezTo>
                  <a:cubicBezTo>
                    <a:pt x="12209" y="7995"/>
                    <a:pt x="11943" y="7928"/>
                    <a:pt x="11709" y="7595"/>
                  </a:cubicBezTo>
                  <a:cubicBezTo>
                    <a:pt x="10675" y="7228"/>
                    <a:pt x="9474" y="7128"/>
                    <a:pt x="8774" y="6060"/>
                  </a:cubicBezTo>
                  <a:cubicBezTo>
                    <a:pt x="8640" y="6127"/>
                    <a:pt x="8540" y="6260"/>
                    <a:pt x="8507" y="6394"/>
                  </a:cubicBezTo>
                  <a:cubicBezTo>
                    <a:pt x="8440" y="6627"/>
                    <a:pt x="8473" y="6994"/>
                    <a:pt x="8140" y="7061"/>
                  </a:cubicBezTo>
                  <a:cubicBezTo>
                    <a:pt x="8113" y="7066"/>
                    <a:pt x="8087" y="7069"/>
                    <a:pt x="8063" y="7069"/>
                  </a:cubicBezTo>
                  <a:cubicBezTo>
                    <a:pt x="7784" y="7069"/>
                    <a:pt x="7659" y="6739"/>
                    <a:pt x="7506" y="6494"/>
                  </a:cubicBezTo>
                  <a:cubicBezTo>
                    <a:pt x="7273" y="6127"/>
                    <a:pt x="7206" y="5593"/>
                    <a:pt x="6705" y="5393"/>
                  </a:cubicBezTo>
                  <a:cubicBezTo>
                    <a:pt x="6510" y="5495"/>
                    <a:pt x="6316" y="5534"/>
                    <a:pt x="6124" y="5534"/>
                  </a:cubicBezTo>
                  <a:cubicBezTo>
                    <a:pt x="5564" y="5534"/>
                    <a:pt x="5017" y="5201"/>
                    <a:pt x="4471" y="5126"/>
                  </a:cubicBezTo>
                  <a:cubicBezTo>
                    <a:pt x="4437" y="5060"/>
                    <a:pt x="4437" y="4959"/>
                    <a:pt x="4370" y="4893"/>
                  </a:cubicBezTo>
                  <a:cubicBezTo>
                    <a:pt x="4337" y="4593"/>
                    <a:pt x="4337" y="4326"/>
                    <a:pt x="4170" y="4092"/>
                  </a:cubicBezTo>
                  <a:cubicBezTo>
                    <a:pt x="4015" y="3859"/>
                    <a:pt x="3881" y="3749"/>
                    <a:pt x="3758" y="3749"/>
                  </a:cubicBezTo>
                  <a:cubicBezTo>
                    <a:pt x="3619" y="3749"/>
                    <a:pt x="3494" y="3892"/>
                    <a:pt x="3370" y="4159"/>
                  </a:cubicBezTo>
                  <a:cubicBezTo>
                    <a:pt x="3370" y="4226"/>
                    <a:pt x="3336" y="4259"/>
                    <a:pt x="3370" y="4259"/>
                  </a:cubicBezTo>
                  <a:cubicBezTo>
                    <a:pt x="3453" y="4276"/>
                    <a:pt x="3428" y="4292"/>
                    <a:pt x="3391" y="4292"/>
                  </a:cubicBezTo>
                  <a:cubicBezTo>
                    <a:pt x="3353" y="4292"/>
                    <a:pt x="3303" y="4276"/>
                    <a:pt x="3336" y="4226"/>
                  </a:cubicBezTo>
                  <a:cubicBezTo>
                    <a:pt x="3470" y="3091"/>
                    <a:pt x="3303" y="2558"/>
                    <a:pt x="2469" y="1757"/>
                  </a:cubicBezTo>
                  <a:cubicBezTo>
                    <a:pt x="2136" y="1424"/>
                    <a:pt x="1969" y="1223"/>
                    <a:pt x="2336" y="823"/>
                  </a:cubicBezTo>
                  <a:cubicBezTo>
                    <a:pt x="2469" y="656"/>
                    <a:pt x="2502" y="456"/>
                    <a:pt x="2469" y="256"/>
                  </a:cubicBezTo>
                  <a:cubicBezTo>
                    <a:pt x="2165" y="82"/>
                    <a:pt x="1863" y="0"/>
                    <a:pt x="1585" y="0"/>
                  </a:cubicBezTo>
                  <a:close/>
                </a:path>
              </a:pathLst>
            </a:custGeom>
            <a:solidFill>
              <a:srgbClr val="5D9A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446"/>
            <p:cNvSpPr/>
            <p:nvPr/>
          </p:nvSpPr>
          <p:spPr>
            <a:xfrm>
              <a:off x="1033997" y="2966152"/>
              <a:ext cx="219211" cy="125534"/>
            </a:xfrm>
            <a:custGeom>
              <a:avLst/>
              <a:gdLst/>
              <a:ahLst/>
              <a:cxnLst/>
              <a:rect l="l" t="t" r="r" b="b"/>
              <a:pathLst>
                <a:path w="10776" h="6171" extrusionOk="0">
                  <a:moveTo>
                    <a:pt x="768" y="1"/>
                  </a:moveTo>
                  <a:cubicBezTo>
                    <a:pt x="516" y="1"/>
                    <a:pt x="256" y="75"/>
                    <a:pt x="1" y="266"/>
                  </a:cubicBezTo>
                  <a:cubicBezTo>
                    <a:pt x="868" y="2268"/>
                    <a:pt x="1869" y="4236"/>
                    <a:pt x="2936" y="6171"/>
                  </a:cubicBezTo>
                  <a:cubicBezTo>
                    <a:pt x="3303" y="6037"/>
                    <a:pt x="3503" y="5737"/>
                    <a:pt x="3637" y="5370"/>
                  </a:cubicBezTo>
                  <a:cubicBezTo>
                    <a:pt x="3744" y="5069"/>
                    <a:pt x="3852" y="4865"/>
                    <a:pt x="4057" y="4865"/>
                  </a:cubicBezTo>
                  <a:cubicBezTo>
                    <a:pt x="4171" y="4865"/>
                    <a:pt x="4314" y="4928"/>
                    <a:pt x="4504" y="5070"/>
                  </a:cubicBezTo>
                  <a:cubicBezTo>
                    <a:pt x="4738" y="5250"/>
                    <a:pt x="5061" y="5372"/>
                    <a:pt x="5376" y="5372"/>
                  </a:cubicBezTo>
                  <a:cubicBezTo>
                    <a:pt x="5644" y="5372"/>
                    <a:pt x="5906" y="5284"/>
                    <a:pt x="6105" y="5070"/>
                  </a:cubicBezTo>
                  <a:cubicBezTo>
                    <a:pt x="6706" y="4369"/>
                    <a:pt x="7473" y="4203"/>
                    <a:pt x="8340" y="4069"/>
                  </a:cubicBezTo>
                  <a:cubicBezTo>
                    <a:pt x="8940" y="4002"/>
                    <a:pt x="9474" y="3836"/>
                    <a:pt x="10008" y="3569"/>
                  </a:cubicBezTo>
                  <a:cubicBezTo>
                    <a:pt x="10575" y="3335"/>
                    <a:pt x="10775" y="3035"/>
                    <a:pt x="10508" y="2501"/>
                  </a:cubicBezTo>
                  <a:cubicBezTo>
                    <a:pt x="10368" y="2443"/>
                    <a:pt x="10240" y="2418"/>
                    <a:pt x="10120" y="2418"/>
                  </a:cubicBezTo>
                  <a:cubicBezTo>
                    <a:pt x="9696" y="2418"/>
                    <a:pt x="9379" y="2727"/>
                    <a:pt x="9041" y="2935"/>
                  </a:cubicBezTo>
                  <a:cubicBezTo>
                    <a:pt x="8958" y="3045"/>
                    <a:pt x="8830" y="3269"/>
                    <a:pt x="8694" y="3269"/>
                  </a:cubicBezTo>
                  <a:cubicBezTo>
                    <a:pt x="8665" y="3269"/>
                    <a:pt x="8636" y="3259"/>
                    <a:pt x="8607" y="3235"/>
                  </a:cubicBezTo>
                  <a:cubicBezTo>
                    <a:pt x="8445" y="3096"/>
                    <a:pt x="8294" y="3050"/>
                    <a:pt x="8148" y="3050"/>
                  </a:cubicBezTo>
                  <a:cubicBezTo>
                    <a:pt x="7873" y="3050"/>
                    <a:pt x="7611" y="3213"/>
                    <a:pt x="7306" y="3235"/>
                  </a:cubicBezTo>
                  <a:cubicBezTo>
                    <a:pt x="7212" y="3248"/>
                    <a:pt x="7118" y="3253"/>
                    <a:pt x="7025" y="3253"/>
                  </a:cubicBezTo>
                  <a:cubicBezTo>
                    <a:pt x="6360" y="3253"/>
                    <a:pt x="5727" y="2961"/>
                    <a:pt x="5171" y="2668"/>
                  </a:cubicBezTo>
                  <a:cubicBezTo>
                    <a:pt x="4804" y="2435"/>
                    <a:pt x="4337" y="2001"/>
                    <a:pt x="4170" y="1434"/>
                  </a:cubicBezTo>
                  <a:cubicBezTo>
                    <a:pt x="4025" y="1434"/>
                    <a:pt x="3720" y="1575"/>
                    <a:pt x="3591" y="1575"/>
                  </a:cubicBezTo>
                  <a:cubicBezTo>
                    <a:pt x="3542" y="1575"/>
                    <a:pt x="3518" y="1555"/>
                    <a:pt x="3537" y="1501"/>
                  </a:cubicBezTo>
                  <a:cubicBezTo>
                    <a:pt x="3837" y="733"/>
                    <a:pt x="3270" y="1000"/>
                    <a:pt x="2970" y="834"/>
                  </a:cubicBezTo>
                  <a:cubicBezTo>
                    <a:pt x="2636" y="600"/>
                    <a:pt x="2269" y="600"/>
                    <a:pt x="1869" y="400"/>
                  </a:cubicBezTo>
                  <a:cubicBezTo>
                    <a:pt x="1560" y="194"/>
                    <a:pt x="1175" y="1"/>
                    <a:pt x="768" y="1"/>
                  </a:cubicBezTo>
                  <a:close/>
                </a:path>
              </a:pathLst>
            </a:custGeom>
            <a:solidFill>
              <a:srgbClr val="59A9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446"/>
            <p:cNvSpPr/>
            <p:nvPr/>
          </p:nvSpPr>
          <p:spPr>
            <a:xfrm>
              <a:off x="1093722" y="2895380"/>
              <a:ext cx="236156" cy="226168"/>
            </a:xfrm>
            <a:custGeom>
              <a:avLst/>
              <a:gdLst/>
              <a:ahLst/>
              <a:cxnLst/>
              <a:rect l="l" t="t" r="r" b="b"/>
              <a:pathLst>
                <a:path w="11609" h="11118" extrusionOk="0">
                  <a:moveTo>
                    <a:pt x="9358" y="1"/>
                  </a:moveTo>
                  <a:cubicBezTo>
                    <a:pt x="9052" y="1"/>
                    <a:pt x="8841" y="239"/>
                    <a:pt x="8706" y="643"/>
                  </a:cubicBezTo>
                  <a:cubicBezTo>
                    <a:pt x="8573" y="977"/>
                    <a:pt x="8540" y="1344"/>
                    <a:pt x="8740" y="1644"/>
                  </a:cubicBezTo>
                  <a:cubicBezTo>
                    <a:pt x="9140" y="2211"/>
                    <a:pt x="8573" y="2912"/>
                    <a:pt x="8973" y="3512"/>
                  </a:cubicBezTo>
                  <a:cubicBezTo>
                    <a:pt x="9031" y="3570"/>
                    <a:pt x="8913" y="3904"/>
                    <a:pt x="8663" y="3904"/>
                  </a:cubicBezTo>
                  <a:cubicBezTo>
                    <a:pt x="8625" y="3904"/>
                    <a:pt x="8584" y="3897"/>
                    <a:pt x="8540" y="3879"/>
                  </a:cubicBezTo>
                  <a:cubicBezTo>
                    <a:pt x="8377" y="3832"/>
                    <a:pt x="8231" y="3770"/>
                    <a:pt x="8078" y="3770"/>
                  </a:cubicBezTo>
                  <a:cubicBezTo>
                    <a:pt x="8011" y="3770"/>
                    <a:pt x="7943" y="3782"/>
                    <a:pt x="7872" y="3812"/>
                  </a:cubicBezTo>
                  <a:cubicBezTo>
                    <a:pt x="7606" y="4046"/>
                    <a:pt x="7405" y="4313"/>
                    <a:pt x="7405" y="4679"/>
                  </a:cubicBezTo>
                  <a:cubicBezTo>
                    <a:pt x="7973" y="5280"/>
                    <a:pt x="7973" y="5280"/>
                    <a:pt x="7606" y="5980"/>
                  </a:cubicBezTo>
                  <a:cubicBezTo>
                    <a:pt x="7372" y="6181"/>
                    <a:pt x="7639" y="6681"/>
                    <a:pt x="7305" y="6748"/>
                  </a:cubicBezTo>
                  <a:cubicBezTo>
                    <a:pt x="6526" y="6997"/>
                    <a:pt x="5805" y="7421"/>
                    <a:pt x="5006" y="7421"/>
                  </a:cubicBezTo>
                  <a:cubicBezTo>
                    <a:pt x="4950" y="7421"/>
                    <a:pt x="4894" y="7419"/>
                    <a:pt x="4837" y="7415"/>
                  </a:cubicBezTo>
                  <a:cubicBezTo>
                    <a:pt x="4786" y="7412"/>
                    <a:pt x="4737" y="7411"/>
                    <a:pt x="4688" y="7411"/>
                  </a:cubicBezTo>
                  <a:cubicBezTo>
                    <a:pt x="4030" y="7411"/>
                    <a:pt x="3546" y="7628"/>
                    <a:pt x="3236" y="8249"/>
                  </a:cubicBezTo>
                  <a:cubicBezTo>
                    <a:pt x="3147" y="8492"/>
                    <a:pt x="3015" y="8661"/>
                    <a:pt x="2839" y="8661"/>
                  </a:cubicBezTo>
                  <a:cubicBezTo>
                    <a:pt x="2749" y="8661"/>
                    <a:pt x="2648" y="8617"/>
                    <a:pt x="2535" y="8516"/>
                  </a:cubicBezTo>
                  <a:cubicBezTo>
                    <a:pt x="2425" y="8424"/>
                    <a:pt x="2335" y="8373"/>
                    <a:pt x="2244" y="8373"/>
                  </a:cubicBezTo>
                  <a:cubicBezTo>
                    <a:pt x="2168" y="8373"/>
                    <a:pt x="2092" y="8407"/>
                    <a:pt x="2002" y="8482"/>
                  </a:cubicBezTo>
                  <a:cubicBezTo>
                    <a:pt x="1933" y="8531"/>
                    <a:pt x="1885" y="8551"/>
                    <a:pt x="1849" y="8551"/>
                  </a:cubicBezTo>
                  <a:cubicBezTo>
                    <a:pt x="1762" y="8551"/>
                    <a:pt x="1749" y="8433"/>
                    <a:pt x="1701" y="8315"/>
                  </a:cubicBezTo>
                  <a:cubicBezTo>
                    <a:pt x="1558" y="8064"/>
                    <a:pt x="1395" y="7938"/>
                    <a:pt x="1233" y="7938"/>
                  </a:cubicBezTo>
                  <a:cubicBezTo>
                    <a:pt x="1095" y="7938"/>
                    <a:pt x="957" y="8031"/>
                    <a:pt x="834" y="8215"/>
                  </a:cubicBezTo>
                  <a:cubicBezTo>
                    <a:pt x="501" y="8682"/>
                    <a:pt x="234" y="9183"/>
                    <a:pt x="0" y="9650"/>
                  </a:cubicBezTo>
                  <a:cubicBezTo>
                    <a:pt x="167" y="10183"/>
                    <a:pt x="434" y="10684"/>
                    <a:pt x="767" y="11117"/>
                  </a:cubicBezTo>
                  <a:cubicBezTo>
                    <a:pt x="1134" y="10884"/>
                    <a:pt x="1101" y="10517"/>
                    <a:pt x="1068" y="10183"/>
                  </a:cubicBezTo>
                  <a:cubicBezTo>
                    <a:pt x="1034" y="9683"/>
                    <a:pt x="1468" y="9616"/>
                    <a:pt x="1801" y="9483"/>
                  </a:cubicBezTo>
                  <a:cubicBezTo>
                    <a:pt x="1881" y="9452"/>
                    <a:pt x="1948" y="9439"/>
                    <a:pt x="2005" y="9439"/>
                  </a:cubicBezTo>
                  <a:cubicBezTo>
                    <a:pt x="2260" y="9439"/>
                    <a:pt x="2314" y="9711"/>
                    <a:pt x="2369" y="9983"/>
                  </a:cubicBezTo>
                  <a:cubicBezTo>
                    <a:pt x="2402" y="10317"/>
                    <a:pt x="2535" y="10550"/>
                    <a:pt x="2869" y="10550"/>
                  </a:cubicBezTo>
                  <a:cubicBezTo>
                    <a:pt x="3236" y="10550"/>
                    <a:pt x="3436" y="10317"/>
                    <a:pt x="3469" y="9983"/>
                  </a:cubicBezTo>
                  <a:cubicBezTo>
                    <a:pt x="3536" y="9183"/>
                    <a:pt x="4136" y="8782"/>
                    <a:pt x="4737" y="8682"/>
                  </a:cubicBezTo>
                  <a:cubicBezTo>
                    <a:pt x="5581" y="8519"/>
                    <a:pt x="6314" y="7911"/>
                    <a:pt x="7172" y="7911"/>
                  </a:cubicBezTo>
                  <a:cubicBezTo>
                    <a:pt x="7365" y="7911"/>
                    <a:pt x="7564" y="7942"/>
                    <a:pt x="7772" y="8015"/>
                  </a:cubicBezTo>
                  <a:cubicBezTo>
                    <a:pt x="7790" y="8019"/>
                    <a:pt x="7808" y="8020"/>
                    <a:pt x="7826" y="8020"/>
                  </a:cubicBezTo>
                  <a:cubicBezTo>
                    <a:pt x="7979" y="8020"/>
                    <a:pt x="8139" y="7901"/>
                    <a:pt x="8139" y="7782"/>
                  </a:cubicBezTo>
                  <a:cubicBezTo>
                    <a:pt x="8239" y="6981"/>
                    <a:pt x="8740" y="6714"/>
                    <a:pt x="9474" y="6681"/>
                  </a:cubicBezTo>
                  <a:cubicBezTo>
                    <a:pt x="9640" y="6681"/>
                    <a:pt x="9774" y="6414"/>
                    <a:pt x="9907" y="6247"/>
                  </a:cubicBezTo>
                  <a:cubicBezTo>
                    <a:pt x="10408" y="5380"/>
                    <a:pt x="10741" y="4413"/>
                    <a:pt x="10708" y="3412"/>
                  </a:cubicBezTo>
                  <a:cubicBezTo>
                    <a:pt x="10641" y="2811"/>
                    <a:pt x="10808" y="2411"/>
                    <a:pt x="11375" y="2211"/>
                  </a:cubicBezTo>
                  <a:cubicBezTo>
                    <a:pt x="11608" y="1711"/>
                    <a:pt x="11375" y="1344"/>
                    <a:pt x="11108" y="910"/>
                  </a:cubicBezTo>
                  <a:cubicBezTo>
                    <a:pt x="10975" y="810"/>
                    <a:pt x="10908" y="710"/>
                    <a:pt x="10741" y="677"/>
                  </a:cubicBezTo>
                  <a:cubicBezTo>
                    <a:pt x="10374" y="643"/>
                    <a:pt x="10141" y="343"/>
                    <a:pt x="9874" y="176"/>
                  </a:cubicBezTo>
                  <a:cubicBezTo>
                    <a:pt x="9678" y="57"/>
                    <a:pt x="9507" y="1"/>
                    <a:pt x="9358" y="1"/>
                  </a:cubicBezTo>
                  <a:close/>
                </a:path>
              </a:pathLst>
            </a:custGeom>
            <a:solidFill>
              <a:srgbClr val="4D9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446"/>
            <p:cNvSpPr/>
            <p:nvPr/>
          </p:nvSpPr>
          <p:spPr>
            <a:xfrm>
              <a:off x="1217893" y="2844524"/>
              <a:ext cx="117417" cy="146059"/>
            </a:xfrm>
            <a:custGeom>
              <a:avLst/>
              <a:gdLst/>
              <a:ahLst/>
              <a:cxnLst/>
              <a:rect l="l" t="t" r="r" b="b"/>
              <a:pathLst>
                <a:path w="5772" h="7180" extrusionOk="0">
                  <a:moveTo>
                    <a:pt x="2655" y="0"/>
                  </a:moveTo>
                  <a:cubicBezTo>
                    <a:pt x="1123" y="0"/>
                    <a:pt x="99" y="892"/>
                    <a:pt x="67" y="2476"/>
                  </a:cubicBezTo>
                  <a:cubicBezTo>
                    <a:pt x="1" y="3577"/>
                    <a:pt x="67" y="4711"/>
                    <a:pt x="267" y="5812"/>
                  </a:cubicBezTo>
                  <a:cubicBezTo>
                    <a:pt x="501" y="6212"/>
                    <a:pt x="401" y="6813"/>
                    <a:pt x="901" y="7079"/>
                  </a:cubicBezTo>
                  <a:cubicBezTo>
                    <a:pt x="1001" y="7146"/>
                    <a:pt x="1168" y="7146"/>
                    <a:pt x="1301" y="7179"/>
                  </a:cubicBezTo>
                  <a:cubicBezTo>
                    <a:pt x="1602" y="6979"/>
                    <a:pt x="1768" y="6712"/>
                    <a:pt x="1768" y="6379"/>
                  </a:cubicBezTo>
                  <a:cubicBezTo>
                    <a:pt x="1969" y="5979"/>
                    <a:pt x="1802" y="5512"/>
                    <a:pt x="1768" y="5045"/>
                  </a:cubicBezTo>
                  <a:cubicBezTo>
                    <a:pt x="1635" y="4211"/>
                    <a:pt x="1535" y="3377"/>
                    <a:pt x="1802" y="2543"/>
                  </a:cubicBezTo>
                  <a:cubicBezTo>
                    <a:pt x="1950" y="2013"/>
                    <a:pt x="2179" y="1753"/>
                    <a:pt x="2514" y="1753"/>
                  </a:cubicBezTo>
                  <a:cubicBezTo>
                    <a:pt x="2707" y="1753"/>
                    <a:pt x="2935" y="1839"/>
                    <a:pt x="3203" y="2009"/>
                  </a:cubicBezTo>
                  <a:cubicBezTo>
                    <a:pt x="3470" y="2176"/>
                    <a:pt x="3636" y="2376"/>
                    <a:pt x="3837" y="2543"/>
                  </a:cubicBezTo>
                  <a:cubicBezTo>
                    <a:pt x="3970" y="2676"/>
                    <a:pt x="4103" y="2810"/>
                    <a:pt x="4170" y="2910"/>
                  </a:cubicBezTo>
                  <a:cubicBezTo>
                    <a:pt x="4237" y="3010"/>
                    <a:pt x="4270" y="3077"/>
                    <a:pt x="4304" y="3143"/>
                  </a:cubicBezTo>
                  <a:cubicBezTo>
                    <a:pt x="4337" y="3210"/>
                    <a:pt x="4404" y="3243"/>
                    <a:pt x="4470" y="3310"/>
                  </a:cubicBezTo>
                  <a:cubicBezTo>
                    <a:pt x="4504" y="3310"/>
                    <a:pt x="4570" y="3343"/>
                    <a:pt x="4604" y="3343"/>
                  </a:cubicBezTo>
                  <a:cubicBezTo>
                    <a:pt x="4637" y="3410"/>
                    <a:pt x="4737" y="3477"/>
                    <a:pt x="4804" y="3544"/>
                  </a:cubicBezTo>
                  <a:cubicBezTo>
                    <a:pt x="4845" y="3548"/>
                    <a:pt x="4885" y="3550"/>
                    <a:pt x="4922" y="3550"/>
                  </a:cubicBezTo>
                  <a:cubicBezTo>
                    <a:pt x="5432" y="3550"/>
                    <a:pt x="5616" y="3144"/>
                    <a:pt x="5771" y="2710"/>
                  </a:cubicBezTo>
                  <a:cubicBezTo>
                    <a:pt x="5771" y="2643"/>
                    <a:pt x="5771" y="2509"/>
                    <a:pt x="5738" y="2409"/>
                  </a:cubicBezTo>
                  <a:cubicBezTo>
                    <a:pt x="5071" y="1309"/>
                    <a:pt x="4170" y="408"/>
                    <a:pt x="2903" y="8"/>
                  </a:cubicBezTo>
                  <a:cubicBezTo>
                    <a:pt x="2819" y="3"/>
                    <a:pt x="2736" y="0"/>
                    <a:pt x="26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446"/>
            <p:cNvSpPr/>
            <p:nvPr/>
          </p:nvSpPr>
          <p:spPr>
            <a:xfrm>
              <a:off x="774101" y="2439241"/>
              <a:ext cx="117417" cy="127242"/>
            </a:xfrm>
            <a:custGeom>
              <a:avLst/>
              <a:gdLst/>
              <a:ahLst/>
              <a:cxnLst/>
              <a:rect l="l" t="t" r="r" b="b"/>
              <a:pathLst>
                <a:path w="5772" h="6255" extrusionOk="0">
                  <a:moveTo>
                    <a:pt x="359" y="0"/>
                  </a:moveTo>
                  <a:cubicBezTo>
                    <a:pt x="255" y="0"/>
                    <a:pt x="133" y="51"/>
                    <a:pt x="68" y="116"/>
                  </a:cubicBezTo>
                  <a:cubicBezTo>
                    <a:pt x="1" y="784"/>
                    <a:pt x="435" y="1351"/>
                    <a:pt x="501" y="1951"/>
                  </a:cubicBezTo>
                  <a:cubicBezTo>
                    <a:pt x="835" y="2451"/>
                    <a:pt x="968" y="3019"/>
                    <a:pt x="1135" y="3586"/>
                  </a:cubicBezTo>
                  <a:cubicBezTo>
                    <a:pt x="1235" y="3686"/>
                    <a:pt x="1335" y="3752"/>
                    <a:pt x="1435" y="3852"/>
                  </a:cubicBezTo>
                  <a:cubicBezTo>
                    <a:pt x="1456" y="3854"/>
                    <a:pt x="1476" y="3855"/>
                    <a:pt x="1498" y="3855"/>
                  </a:cubicBezTo>
                  <a:cubicBezTo>
                    <a:pt x="1660" y="3855"/>
                    <a:pt x="1847" y="3811"/>
                    <a:pt x="2015" y="3811"/>
                  </a:cubicBezTo>
                  <a:cubicBezTo>
                    <a:pt x="2259" y="3811"/>
                    <a:pt x="2465" y="3903"/>
                    <a:pt x="2503" y="4353"/>
                  </a:cubicBezTo>
                  <a:cubicBezTo>
                    <a:pt x="2503" y="4431"/>
                    <a:pt x="2523" y="4459"/>
                    <a:pt x="2550" y="4459"/>
                  </a:cubicBezTo>
                  <a:cubicBezTo>
                    <a:pt x="2592" y="4459"/>
                    <a:pt x="2649" y="4393"/>
                    <a:pt x="2670" y="4353"/>
                  </a:cubicBezTo>
                  <a:cubicBezTo>
                    <a:pt x="2795" y="4039"/>
                    <a:pt x="2906" y="3928"/>
                    <a:pt x="3007" y="3928"/>
                  </a:cubicBezTo>
                  <a:cubicBezTo>
                    <a:pt x="3174" y="3928"/>
                    <a:pt x="3312" y="4232"/>
                    <a:pt x="3437" y="4420"/>
                  </a:cubicBezTo>
                  <a:cubicBezTo>
                    <a:pt x="3503" y="4520"/>
                    <a:pt x="3637" y="4686"/>
                    <a:pt x="3737" y="4686"/>
                  </a:cubicBezTo>
                  <a:cubicBezTo>
                    <a:pt x="3825" y="4667"/>
                    <a:pt x="3896" y="4658"/>
                    <a:pt x="3953" y="4658"/>
                  </a:cubicBezTo>
                  <a:cubicBezTo>
                    <a:pt x="4288" y="4658"/>
                    <a:pt x="4141" y="4959"/>
                    <a:pt x="3970" y="5187"/>
                  </a:cubicBezTo>
                  <a:cubicBezTo>
                    <a:pt x="3670" y="5554"/>
                    <a:pt x="3570" y="5854"/>
                    <a:pt x="3937" y="6254"/>
                  </a:cubicBezTo>
                  <a:cubicBezTo>
                    <a:pt x="4271" y="5354"/>
                    <a:pt x="4838" y="4786"/>
                    <a:pt x="5772" y="4620"/>
                  </a:cubicBezTo>
                  <a:cubicBezTo>
                    <a:pt x="5672" y="4520"/>
                    <a:pt x="5605" y="4286"/>
                    <a:pt x="5438" y="4286"/>
                  </a:cubicBezTo>
                  <a:cubicBezTo>
                    <a:pt x="4804" y="4253"/>
                    <a:pt x="4271" y="3886"/>
                    <a:pt x="3737" y="3619"/>
                  </a:cubicBezTo>
                  <a:cubicBezTo>
                    <a:pt x="3604" y="3441"/>
                    <a:pt x="3426" y="3411"/>
                    <a:pt x="3243" y="3411"/>
                  </a:cubicBezTo>
                  <a:cubicBezTo>
                    <a:pt x="3151" y="3411"/>
                    <a:pt x="3059" y="3419"/>
                    <a:pt x="2970" y="3419"/>
                  </a:cubicBezTo>
                  <a:cubicBezTo>
                    <a:pt x="2436" y="3352"/>
                    <a:pt x="2169" y="3085"/>
                    <a:pt x="2336" y="2618"/>
                  </a:cubicBezTo>
                  <a:cubicBezTo>
                    <a:pt x="2636" y="1918"/>
                    <a:pt x="2403" y="1251"/>
                    <a:pt x="2303" y="550"/>
                  </a:cubicBezTo>
                  <a:cubicBezTo>
                    <a:pt x="1736" y="383"/>
                    <a:pt x="1102" y="383"/>
                    <a:pt x="501" y="50"/>
                  </a:cubicBezTo>
                  <a:cubicBezTo>
                    <a:pt x="466" y="15"/>
                    <a:pt x="415" y="0"/>
                    <a:pt x="359" y="0"/>
                  </a:cubicBezTo>
                  <a:close/>
                </a:path>
              </a:pathLst>
            </a:custGeom>
            <a:solidFill>
              <a:srgbClr val="5DA6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446"/>
            <p:cNvSpPr/>
            <p:nvPr/>
          </p:nvSpPr>
          <p:spPr>
            <a:xfrm>
              <a:off x="1011071" y="2776804"/>
              <a:ext cx="33138" cy="22499"/>
            </a:xfrm>
            <a:custGeom>
              <a:avLst/>
              <a:gdLst/>
              <a:ahLst/>
              <a:cxnLst/>
              <a:rect l="l" t="t" r="r" b="b"/>
              <a:pathLst>
                <a:path w="1629" h="1106" extrusionOk="0">
                  <a:moveTo>
                    <a:pt x="761" y="1"/>
                  </a:moveTo>
                  <a:cubicBezTo>
                    <a:pt x="627" y="101"/>
                    <a:pt x="461" y="134"/>
                    <a:pt x="327" y="201"/>
                  </a:cubicBezTo>
                  <a:cubicBezTo>
                    <a:pt x="260" y="301"/>
                    <a:pt x="227" y="368"/>
                    <a:pt x="94" y="368"/>
                  </a:cubicBezTo>
                  <a:cubicBezTo>
                    <a:pt x="1" y="895"/>
                    <a:pt x="81" y="1105"/>
                    <a:pt x="414" y="1105"/>
                  </a:cubicBezTo>
                  <a:cubicBezTo>
                    <a:pt x="439" y="1105"/>
                    <a:pt x="466" y="1104"/>
                    <a:pt x="494" y="1102"/>
                  </a:cubicBezTo>
                  <a:cubicBezTo>
                    <a:pt x="994" y="1035"/>
                    <a:pt x="1461" y="835"/>
                    <a:pt x="1628" y="268"/>
                  </a:cubicBezTo>
                  <a:lnTo>
                    <a:pt x="761" y="1"/>
                  </a:lnTo>
                  <a:close/>
                </a:path>
              </a:pathLst>
            </a:custGeom>
            <a:solidFill>
              <a:srgbClr val="5997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446"/>
            <p:cNvSpPr/>
            <p:nvPr/>
          </p:nvSpPr>
          <p:spPr>
            <a:xfrm>
              <a:off x="999394" y="2649134"/>
              <a:ext cx="25123" cy="40156"/>
            </a:xfrm>
            <a:custGeom>
              <a:avLst/>
              <a:gdLst/>
              <a:ahLst/>
              <a:cxnLst/>
              <a:rect l="l" t="t" r="r" b="b"/>
              <a:pathLst>
                <a:path w="1235" h="1974" extrusionOk="0">
                  <a:moveTo>
                    <a:pt x="630" y="1"/>
                  </a:moveTo>
                  <a:cubicBezTo>
                    <a:pt x="582" y="1"/>
                    <a:pt x="545" y="20"/>
                    <a:pt x="534" y="73"/>
                  </a:cubicBezTo>
                  <a:cubicBezTo>
                    <a:pt x="468" y="406"/>
                    <a:pt x="301" y="640"/>
                    <a:pt x="1" y="806"/>
                  </a:cubicBezTo>
                  <a:cubicBezTo>
                    <a:pt x="301" y="1107"/>
                    <a:pt x="67" y="1640"/>
                    <a:pt x="634" y="1974"/>
                  </a:cubicBezTo>
                  <a:cubicBezTo>
                    <a:pt x="668" y="1407"/>
                    <a:pt x="534" y="906"/>
                    <a:pt x="1035" y="573"/>
                  </a:cubicBezTo>
                  <a:cubicBezTo>
                    <a:pt x="1235" y="406"/>
                    <a:pt x="1068" y="239"/>
                    <a:pt x="968" y="139"/>
                  </a:cubicBezTo>
                  <a:cubicBezTo>
                    <a:pt x="899" y="93"/>
                    <a:pt x="736" y="1"/>
                    <a:pt x="630" y="1"/>
                  </a:cubicBezTo>
                  <a:close/>
                </a:path>
              </a:pathLst>
            </a:custGeom>
            <a:solidFill>
              <a:srgbClr val="61B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446"/>
            <p:cNvSpPr/>
            <p:nvPr/>
          </p:nvSpPr>
          <p:spPr>
            <a:xfrm>
              <a:off x="941723" y="2816167"/>
              <a:ext cx="38691" cy="41417"/>
            </a:xfrm>
            <a:custGeom>
              <a:avLst/>
              <a:gdLst/>
              <a:ahLst/>
              <a:cxnLst/>
              <a:rect l="l" t="t" r="r" b="b"/>
              <a:pathLst>
                <a:path w="1902" h="2036" extrusionOk="0">
                  <a:moveTo>
                    <a:pt x="0" y="1"/>
                  </a:moveTo>
                  <a:lnTo>
                    <a:pt x="0" y="1"/>
                  </a:lnTo>
                  <a:cubicBezTo>
                    <a:pt x="34" y="67"/>
                    <a:pt x="34" y="201"/>
                    <a:pt x="67" y="334"/>
                  </a:cubicBezTo>
                  <a:cubicBezTo>
                    <a:pt x="334" y="434"/>
                    <a:pt x="400" y="701"/>
                    <a:pt x="434" y="935"/>
                  </a:cubicBezTo>
                  <a:cubicBezTo>
                    <a:pt x="767" y="1235"/>
                    <a:pt x="1001" y="1568"/>
                    <a:pt x="1068" y="2002"/>
                  </a:cubicBezTo>
                  <a:cubicBezTo>
                    <a:pt x="1134" y="2035"/>
                    <a:pt x="1201" y="2035"/>
                    <a:pt x="1234" y="2035"/>
                  </a:cubicBezTo>
                  <a:cubicBezTo>
                    <a:pt x="1501" y="1669"/>
                    <a:pt x="1902" y="1101"/>
                    <a:pt x="1368" y="935"/>
                  </a:cubicBezTo>
                  <a:cubicBezTo>
                    <a:pt x="734" y="768"/>
                    <a:pt x="567" y="134"/>
                    <a:pt x="0" y="1"/>
                  </a:cubicBezTo>
                  <a:close/>
                </a:path>
              </a:pathLst>
            </a:custGeom>
            <a:solidFill>
              <a:srgbClr val="74B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446"/>
            <p:cNvSpPr/>
            <p:nvPr/>
          </p:nvSpPr>
          <p:spPr>
            <a:xfrm>
              <a:off x="915929" y="2773427"/>
              <a:ext cx="22417" cy="29863"/>
            </a:xfrm>
            <a:custGeom>
              <a:avLst/>
              <a:gdLst/>
              <a:ahLst/>
              <a:cxnLst/>
              <a:rect l="l" t="t" r="r" b="b"/>
              <a:pathLst>
                <a:path w="1102" h="1468" extrusionOk="0">
                  <a:moveTo>
                    <a:pt x="1" y="0"/>
                  </a:moveTo>
                  <a:lnTo>
                    <a:pt x="1" y="0"/>
                  </a:lnTo>
                  <a:cubicBezTo>
                    <a:pt x="67" y="134"/>
                    <a:pt x="67" y="267"/>
                    <a:pt x="101" y="367"/>
                  </a:cubicBezTo>
                  <a:cubicBezTo>
                    <a:pt x="334" y="534"/>
                    <a:pt x="434" y="867"/>
                    <a:pt x="501" y="1168"/>
                  </a:cubicBezTo>
                  <a:cubicBezTo>
                    <a:pt x="634" y="1301"/>
                    <a:pt x="734" y="1368"/>
                    <a:pt x="835" y="1468"/>
                  </a:cubicBezTo>
                  <a:cubicBezTo>
                    <a:pt x="1101" y="667"/>
                    <a:pt x="601" y="300"/>
                    <a:pt x="1" y="0"/>
                  </a:cubicBezTo>
                  <a:close/>
                </a:path>
              </a:pathLst>
            </a:custGeom>
            <a:solidFill>
              <a:srgbClr val="70B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446"/>
            <p:cNvSpPr/>
            <p:nvPr/>
          </p:nvSpPr>
          <p:spPr>
            <a:xfrm>
              <a:off x="938326" y="2545957"/>
              <a:ext cx="16986" cy="26628"/>
            </a:xfrm>
            <a:custGeom>
              <a:avLst/>
              <a:gdLst/>
              <a:ahLst/>
              <a:cxnLst/>
              <a:rect l="l" t="t" r="r" b="b"/>
              <a:pathLst>
                <a:path w="835" h="1309" extrusionOk="0">
                  <a:moveTo>
                    <a:pt x="143" y="0"/>
                  </a:moveTo>
                  <a:cubicBezTo>
                    <a:pt x="96" y="0"/>
                    <a:pt x="48" y="3"/>
                    <a:pt x="0" y="7"/>
                  </a:cubicBezTo>
                  <a:cubicBezTo>
                    <a:pt x="201" y="341"/>
                    <a:pt x="167" y="708"/>
                    <a:pt x="301" y="1308"/>
                  </a:cubicBezTo>
                  <a:cubicBezTo>
                    <a:pt x="401" y="841"/>
                    <a:pt x="534" y="541"/>
                    <a:pt x="834" y="441"/>
                  </a:cubicBezTo>
                  <a:cubicBezTo>
                    <a:pt x="691" y="98"/>
                    <a:pt x="426" y="0"/>
                    <a:pt x="143" y="0"/>
                  </a:cubicBezTo>
                  <a:close/>
                </a:path>
              </a:pathLst>
            </a:custGeom>
            <a:solidFill>
              <a:srgbClr val="62A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446"/>
            <p:cNvSpPr/>
            <p:nvPr/>
          </p:nvSpPr>
          <p:spPr>
            <a:xfrm>
              <a:off x="1038065" y="2701496"/>
              <a:ext cx="26486" cy="16986"/>
            </a:xfrm>
            <a:custGeom>
              <a:avLst/>
              <a:gdLst/>
              <a:ahLst/>
              <a:cxnLst/>
              <a:rect l="l" t="t" r="r" b="b"/>
              <a:pathLst>
                <a:path w="1302" h="835" extrusionOk="0">
                  <a:moveTo>
                    <a:pt x="835" y="0"/>
                  </a:moveTo>
                  <a:lnTo>
                    <a:pt x="835" y="0"/>
                  </a:lnTo>
                  <a:cubicBezTo>
                    <a:pt x="601" y="67"/>
                    <a:pt x="334" y="200"/>
                    <a:pt x="101" y="334"/>
                  </a:cubicBezTo>
                  <a:cubicBezTo>
                    <a:pt x="68" y="334"/>
                    <a:pt x="68" y="367"/>
                    <a:pt x="1" y="401"/>
                  </a:cubicBezTo>
                  <a:cubicBezTo>
                    <a:pt x="134" y="667"/>
                    <a:pt x="501" y="567"/>
                    <a:pt x="635" y="834"/>
                  </a:cubicBezTo>
                  <a:cubicBezTo>
                    <a:pt x="1268" y="634"/>
                    <a:pt x="1302" y="567"/>
                    <a:pt x="835" y="0"/>
                  </a:cubicBezTo>
                  <a:close/>
                </a:path>
              </a:pathLst>
            </a:custGeom>
            <a:solidFill>
              <a:srgbClr val="599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446"/>
            <p:cNvSpPr/>
            <p:nvPr/>
          </p:nvSpPr>
          <p:spPr>
            <a:xfrm>
              <a:off x="972257" y="2626168"/>
              <a:ext cx="14260" cy="11717"/>
            </a:xfrm>
            <a:custGeom>
              <a:avLst/>
              <a:gdLst/>
              <a:ahLst/>
              <a:cxnLst/>
              <a:rect l="l" t="t" r="r" b="b"/>
              <a:pathLst>
                <a:path w="701" h="576" extrusionOk="0">
                  <a:moveTo>
                    <a:pt x="234" y="1"/>
                  </a:moveTo>
                  <a:cubicBezTo>
                    <a:pt x="67" y="34"/>
                    <a:pt x="0" y="167"/>
                    <a:pt x="34" y="268"/>
                  </a:cubicBezTo>
                  <a:cubicBezTo>
                    <a:pt x="118" y="493"/>
                    <a:pt x="250" y="576"/>
                    <a:pt x="430" y="576"/>
                  </a:cubicBezTo>
                  <a:cubicBezTo>
                    <a:pt x="463" y="576"/>
                    <a:pt x="498" y="573"/>
                    <a:pt x="534" y="568"/>
                  </a:cubicBezTo>
                  <a:cubicBezTo>
                    <a:pt x="634" y="568"/>
                    <a:pt x="701" y="501"/>
                    <a:pt x="701" y="368"/>
                  </a:cubicBezTo>
                  <a:cubicBezTo>
                    <a:pt x="667" y="167"/>
                    <a:pt x="501" y="34"/>
                    <a:pt x="234" y="1"/>
                  </a:cubicBezTo>
                  <a:close/>
                </a:path>
              </a:pathLst>
            </a:custGeom>
            <a:solidFill>
              <a:srgbClr val="4A8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446"/>
            <p:cNvSpPr/>
            <p:nvPr/>
          </p:nvSpPr>
          <p:spPr>
            <a:xfrm>
              <a:off x="1012291" y="2668236"/>
              <a:ext cx="27157" cy="16986"/>
            </a:xfrm>
            <a:custGeom>
              <a:avLst/>
              <a:gdLst/>
              <a:ahLst/>
              <a:cxnLst/>
              <a:rect l="l" t="t" r="r" b="b"/>
              <a:pathLst>
                <a:path w="1335" h="835" extrusionOk="0">
                  <a:moveTo>
                    <a:pt x="701" y="1"/>
                  </a:moveTo>
                  <a:cubicBezTo>
                    <a:pt x="534" y="268"/>
                    <a:pt x="0" y="434"/>
                    <a:pt x="501" y="835"/>
                  </a:cubicBezTo>
                  <a:cubicBezTo>
                    <a:pt x="534" y="835"/>
                    <a:pt x="567" y="801"/>
                    <a:pt x="601" y="801"/>
                  </a:cubicBezTo>
                  <a:cubicBezTo>
                    <a:pt x="868" y="668"/>
                    <a:pt x="1168" y="668"/>
                    <a:pt x="1335" y="434"/>
                  </a:cubicBezTo>
                  <a:lnTo>
                    <a:pt x="1335" y="201"/>
                  </a:lnTo>
                  <a:cubicBezTo>
                    <a:pt x="1235" y="168"/>
                    <a:pt x="1201" y="101"/>
                    <a:pt x="1101" y="1"/>
                  </a:cubicBezTo>
                  <a:close/>
                </a:path>
              </a:pathLst>
            </a:custGeom>
            <a:solidFill>
              <a:srgbClr val="599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446"/>
            <p:cNvSpPr/>
            <p:nvPr/>
          </p:nvSpPr>
          <p:spPr>
            <a:xfrm>
              <a:off x="1118154" y="2984460"/>
              <a:ext cx="9520" cy="10843"/>
            </a:xfrm>
            <a:custGeom>
              <a:avLst/>
              <a:gdLst/>
              <a:ahLst/>
              <a:cxnLst/>
              <a:rect l="l" t="t" r="r" b="b"/>
              <a:pathLst>
                <a:path w="468" h="533" extrusionOk="0">
                  <a:moveTo>
                    <a:pt x="200" y="0"/>
                  </a:moveTo>
                  <a:cubicBezTo>
                    <a:pt x="0" y="100"/>
                    <a:pt x="33" y="300"/>
                    <a:pt x="33" y="434"/>
                  </a:cubicBezTo>
                  <a:cubicBezTo>
                    <a:pt x="33" y="509"/>
                    <a:pt x="57" y="532"/>
                    <a:pt x="88" y="532"/>
                  </a:cubicBezTo>
                  <a:cubicBezTo>
                    <a:pt x="140" y="532"/>
                    <a:pt x="213" y="467"/>
                    <a:pt x="234" y="467"/>
                  </a:cubicBezTo>
                  <a:cubicBezTo>
                    <a:pt x="367" y="434"/>
                    <a:pt x="467" y="300"/>
                    <a:pt x="400" y="167"/>
                  </a:cubicBezTo>
                  <a:cubicBezTo>
                    <a:pt x="367" y="67"/>
                    <a:pt x="334" y="0"/>
                    <a:pt x="200" y="0"/>
                  </a:cubicBezTo>
                  <a:close/>
                </a:path>
              </a:pathLst>
            </a:custGeom>
            <a:solidFill>
              <a:srgbClr val="59A9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446"/>
            <p:cNvSpPr/>
            <p:nvPr/>
          </p:nvSpPr>
          <p:spPr>
            <a:xfrm>
              <a:off x="934257" y="2802598"/>
              <a:ext cx="8829" cy="12226"/>
            </a:xfrm>
            <a:custGeom>
              <a:avLst/>
              <a:gdLst/>
              <a:ahLst/>
              <a:cxnLst/>
              <a:rect l="l" t="t" r="r" b="b"/>
              <a:pathLst>
                <a:path w="434" h="601" extrusionOk="0">
                  <a:moveTo>
                    <a:pt x="0" y="1"/>
                  </a:moveTo>
                  <a:cubicBezTo>
                    <a:pt x="0" y="101"/>
                    <a:pt x="34" y="234"/>
                    <a:pt x="34" y="367"/>
                  </a:cubicBezTo>
                  <a:cubicBezTo>
                    <a:pt x="67" y="434"/>
                    <a:pt x="167" y="534"/>
                    <a:pt x="200" y="601"/>
                  </a:cubicBezTo>
                  <a:lnTo>
                    <a:pt x="401" y="601"/>
                  </a:lnTo>
                  <a:cubicBezTo>
                    <a:pt x="434" y="267"/>
                    <a:pt x="267" y="67"/>
                    <a:pt x="0" y="1"/>
                  </a:cubicBezTo>
                  <a:close/>
                </a:path>
              </a:pathLst>
            </a:custGeom>
            <a:solidFill>
              <a:srgbClr val="70B6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446"/>
            <p:cNvSpPr/>
            <p:nvPr/>
          </p:nvSpPr>
          <p:spPr>
            <a:xfrm>
              <a:off x="1025860" y="2691996"/>
              <a:ext cx="10883" cy="13589"/>
            </a:xfrm>
            <a:custGeom>
              <a:avLst/>
              <a:gdLst/>
              <a:ahLst/>
              <a:cxnLst/>
              <a:rect l="l" t="t" r="r" b="b"/>
              <a:pathLst>
                <a:path w="535" h="668" extrusionOk="0">
                  <a:moveTo>
                    <a:pt x="101" y="0"/>
                  </a:moveTo>
                  <a:cubicBezTo>
                    <a:pt x="67" y="0"/>
                    <a:pt x="34" y="34"/>
                    <a:pt x="0" y="34"/>
                  </a:cubicBezTo>
                  <a:cubicBezTo>
                    <a:pt x="0" y="334"/>
                    <a:pt x="167" y="534"/>
                    <a:pt x="401" y="667"/>
                  </a:cubicBezTo>
                  <a:cubicBezTo>
                    <a:pt x="434" y="634"/>
                    <a:pt x="501" y="634"/>
                    <a:pt x="501" y="534"/>
                  </a:cubicBezTo>
                  <a:cubicBezTo>
                    <a:pt x="534" y="267"/>
                    <a:pt x="401" y="100"/>
                    <a:pt x="101" y="0"/>
                  </a:cubicBezTo>
                  <a:close/>
                </a:path>
              </a:pathLst>
            </a:custGeom>
            <a:solidFill>
              <a:srgbClr val="599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446"/>
            <p:cNvSpPr/>
            <p:nvPr/>
          </p:nvSpPr>
          <p:spPr>
            <a:xfrm>
              <a:off x="966826" y="2857564"/>
              <a:ext cx="9520" cy="13589"/>
            </a:xfrm>
            <a:custGeom>
              <a:avLst/>
              <a:gdLst/>
              <a:ahLst/>
              <a:cxnLst/>
              <a:rect l="l" t="t" r="r" b="b"/>
              <a:pathLst>
                <a:path w="468" h="668" extrusionOk="0">
                  <a:moveTo>
                    <a:pt x="0" y="0"/>
                  </a:moveTo>
                  <a:cubicBezTo>
                    <a:pt x="0" y="101"/>
                    <a:pt x="67" y="234"/>
                    <a:pt x="67" y="367"/>
                  </a:cubicBezTo>
                  <a:cubicBezTo>
                    <a:pt x="167" y="467"/>
                    <a:pt x="301" y="534"/>
                    <a:pt x="434" y="668"/>
                  </a:cubicBezTo>
                  <a:cubicBezTo>
                    <a:pt x="467" y="334"/>
                    <a:pt x="334" y="134"/>
                    <a:pt x="0" y="0"/>
                  </a:cubicBezTo>
                  <a:close/>
                </a:path>
              </a:pathLst>
            </a:custGeom>
            <a:solidFill>
              <a:srgbClr val="74B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446"/>
            <p:cNvSpPr/>
            <p:nvPr/>
          </p:nvSpPr>
          <p:spPr>
            <a:xfrm>
              <a:off x="1037394" y="2770030"/>
              <a:ext cx="5981" cy="3682"/>
            </a:xfrm>
            <a:custGeom>
              <a:avLst/>
              <a:gdLst/>
              <a:ahLst/>
              <a:cxnLst/>
              <a:rect l="l" t="t" r="r" b="b"/>
              <a:pathLst>
                <a:path w="294" h="181" extrusionOk="0">
                  <a:moveTo>
                    <a:pt x="34" y="0"/>
                  </a:moveTo>
                  <a:cubicBezTo>
                    <a:pt x="34" y="0"/>
                    <a:pt x="1" y="34"/>
                    <a:pt x="1" y="100"/>
                  </a:cubicBezTo>
                  <a:cubicBezTo>
                    <a:pt x="34" y="100"/>
                    <a:pt x="134" y="134"/>
                    <a:pt x="167" y="167"/>
                  </a:cubicBezTo>
                  <a:cubicBezTo>
                    <a:pt x="203" y="176"/>
                    <a:pt x="229" y="180"/>
                    <a:pt x="246" y="180"/>
                  </a:cubicBezTo>
                  <a:cubicBezTo>
                    <a:pt x="294" y="180"/>
                    <a:pt x="274" y="149"/>
                    <a:pt x="201" y="100"/>
                  </a:cubicBezTo>
                  <a:cubicBezTo>
                    <a:pt x="167" y="34"/>
                    <a:pt x="101" y="0"/>
                    <a:pt x="34" y="0"/>
                  </a:cubicBezTo>
                  <a:close/>
                </a:path>
              </a:pathLst>
            </a:custGeom>
            <a:solidFill>
              <a:srgbClr val="61B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446"/>
            <p:cNvSpPr/>
            <p:nvPr/>
          </p:nvSpPr>
          <p:spPr>
            <a:xfrm>
              <a:off x="1022462" y="2685141"/>
              <a:ext cx="6794" cy="8910"/>
            </a:xfrm>
            <a:custGeom>
              <a:avLst/>
              <a:gdLst/>
              <a:ahLst/>
              <a:cxnLst/>
              <a:rect l="l" t="t" r="r" b="b"/>
              <a:pathLst>
                <a:path w="334" h="438" extrusionOk="0">
                  <a:moveTo>
                    <a:pt x="69" y="0"/>
                  </a:moveTo>
                  <a:cubicBezTo>
                    <a:pt x="48" y="0"/>
                    <a:pt x="25" y="1"/>
                    <a:pt x="1" y="4"/>
                  </a:cubicBezTo>
                  <a:cubicBezTo>
                    <a:pt x="1" y="171"/>
                    <a:pt x="34" y="337"/>
                    <a:pt x="201" y="437"/>
                  </a:cubicBezTo>
                  <a:cubicBezTo>
                    <a:pt x="324" y="190"/>
                    <a:pt x="334" y="0"/>
                    <a:pt x="69" y="0"/>
                  </a:cubicBezTo>
                  <a:close/>
                </a:path>
              </a:pathLst>
            </a:custGeom>
            <a:solidFill>
              <a:srgbClr val="599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446"/>
            <p:cNvSpPr/>
            <p:nvPr/>
          </p:nvSpPr>
          <p:spPr>
            <a:xfrm>
              <a:off x="1033997" y="2705402"/>
              <a:ext cx="5798" cy="4252"/>
            </a:xfrm>
            <a:custGeom>
              <a:avLst/>
              <a:gdLst/>
              <a:ahLst/>
              <a:cxnLst/>
              <a:rect l="l" t="t" r="r" b="b"/>
              <a:pathLst>
                <a:path w="285" h="209" extrusionOk="0">
                  <a:moveTo>
                    <a:pt x="92" y="0"/>
                  </a:moveTo>
                  <a:cubicBezTo>
                    <a:pt x="65" y="0"/>
                    <a:pt x="34" y="3"/>
                    <a:pt x="1" y="8"/>
                  </a:cubicBezTo>
                  <a:lnTo>
                    <a:pt x="201" y="209"/>
                  </a:lnTo>
                  <a:cubicBezTo>
                    <a:pt x="284" y="70"/>
                    <a:pt x="229" y="0"/>
                    <a:pt x="92" y="0"/>
                  </a:cubicBezTo>
                  <a:close/>
                </a:path>
              </a:pathLst>
            </a:custGeom>
            <a:solidFill>
              <a:srgbClr val="599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446"/>
            <p:cNvSpPr/>
            <p:nvPr/>
          </p:nvSpPr>
          <p:spPr>
            <a:xfrm>
              <a:off x="1209512" y="1666673"/>
              <a:ext cx="97969" cy="115667"/>
            </a:xfrm>
            <a:custGeom>
              <a:avLst/>
              <a:gdLst/>
              <a:ahLst/>
              <a:cxnLst/>
              <a:rect l="l" t="t" r="r" b="b"/>
              <a:pathLst>
                <a:path w="4816" h="5686" extrusionOk="0">
                  <a:moveTo>
                    <a:pt x="292" y="0"/>
                  </a:moveTo>
                  <a:cubicBezTo>
                    <a:pt x="16" y="0"/>
                    <a:pt x="0" y="214"/>
                    <a:pt x="46" y="734"/>
                  </a:cubicBezTo>
                  <a:cubicBezTo>
                    <a:pt x="46" y="868"/>
                    <a:pt x="79" y="1001"/>
                    <a:pt x="79" y="1135"/>
                  </a:cubicBezTo>
                  <a:cubicBezTo>
                    <a:pt x="123" y="1135"/>
                    <a:pt x="168" y="1150"/>
                    <a:pt x="202" y="1150"/>
                  </a:cubicBezTo>
                  <a:cubicBezTo>
                    <a:pt x="220" y="1150"/>
                    <a:pt x="235" y="1146"/>
                    <a:pt x="246" y="1135"/>
                  </a:cubicBezTo>
                  <a:cubicBezTo>
                    <a:pt x="880" y="2502"/>
                    <a:pt x="2180" y="3470"/>
                    <a:pt x="2614" y="4971"/>
                  </a:cubicBezTo>
                  <a:cubicBezTo>
                    <a:pt x="2714" y="5238"/>
                    <a:pt x="3014" y="5471"/>
                    <a:pt x="3248" y="5638"/>
                  </a:cubicBezTo>
                  <a:cubicBezTo>
                    <a:pt x="3403" y="5670"/>
                    <a:pt x="3543" y="5686"/>
                    <a:pt x="3667" y="5686"/>
                  </a:cubicBezTo>
                  <a:cubicBezTo>
                    <a:pt x="4316" y="5686"/>
                    <a:pt x="4534" y="5254"/>
                    <a:pt x="4282" y="4470"/>
                  </a:cubicBezTo>
                  <a:cubicBezTo>
                    <a:pt x="4249" y="4370"/>
                    <a:pt x="4582" y="4370"/>
                    <a:pt x="4682" y="4204"/>
                  </a:cubicBezTo>
                  <a:cubicBezTo>
                    <a:pt x="4816" y="3636"/>
                    <a:pt x="4249" y="3636"/>
                    <a:pt x="3982" y="3403"/>
                  </a:cubicBezTo>
                  <a:cubicBezTo>
                    <a:pt x="2881" y="2402"/>
                    <a:pt x="1880" y="1235"/>
                    <a:pt x="880" y="134"/>
                  </a:cubicBezTo>
                  <a:cubicBezTo>
                    <a:pt x="612" y="48"/>
                    <a:pt x="423" y="0"/>
                    <a:pt x="292" y="0"/>
                  </a:cubicBezTo>
                  <a:close/>
                </a:path>
              </a:pathLst>
            </a:custGeom>
            <a:solidFill>
              <a:srgbClr val="AAB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446"/>
            <p:cNvSpPr/>
            <p:nvPr/>
          </p:nvSpPr>
          <p:spPr>
            <a:xfrm>
              <a:off x="1100496" y="1389201"/>
              <a:ext cx="97746" cy="77993"/>
            </a:xfrm>
            <a:custGeom>
              <a:avLst/>
              <a:gdLst/>
              <a:ahLst/>
              <a:cxnLst/>
              <a:rect l="l" t="t" r="r" b="b"/>
              <a:pathLst>
                <a:path w="4805" h="3834" extrusionOk="0">
                  <a:moveTo>
                    <a:pt x="3237" y="0"/>
                  </a:moveTo>
                  <a:cubicBezTo>
                    <a:pt x="3051" y="0"/>
                    <a:pt x="2879" y="96"/>
                    <a:pt x="2736" y="364"/>
                  </a:cubicBezTo>
                  <a:cubicBezTo>
                    <a:pt x="2675" y="517"/>
                    <a:pt x="2559" y="669"/>
                    <a:pt x="2412" y="669"/>
                  </a:cubicBezTo>
                  <a:cubicBezTo>
                    <a:pt x="2398" y="669"/>
                    <a:pt x="2384" y="667"/>
                    <a:pt x="2369" y="665"/>
                  </a:cubicBezTo>
                  <a:cubicBezTo>
                    <a:pt x="2270" y="634"/>
                    <a:pt x="2183" y="619"/>
                    <a:pt x="2107" y="619"/>
                  </a:cubicBezTo>
                  <a:cubicBezTo>
                    <a:pt x="1846" y="619"/>
                    <a:pt x="1697" y="789"/>
                    <a:pt x="1569" y="1098"/>
                  </a:cubicBezTo>
                  <a:cubicBezTo>
                    <a:pt x="1526" y="1204"/>
                    <a:pt x="1443" y="1229"/>
                    <a:pt x="1345" y="1229"/>
                  </a:cubicBezTo>
                  <a:cubicBezTo>
                    <a:pt x="1255" y="1229"/>
                    <a:pt x="1153" y="1209"/>
                    <a:pt x="1056" y="1209"/>
                  </a:cubicBezTo>
                  <a:cubicBezTo>
                    <a:pt x="923" y="1209"/>
                    <a:pt x="800" y="1248"/>
                    <a:pt x="735" y="1432"/>
                  </a:cubicBezTo>
                  <a:cubicBezTo>
                    <a:pt x="601" y="1699"/>
                    <a:pt x="1" y="1532"/>
                    <a:pt x="67" y="2032"/>
                  </a:cubicBezTo>
                  <a:cubicBezTo>
                    <a:pt x="486" y="1893"/>
                    <a:pt x="886" y="1790"/>
                    <a:pt x="1287" y="1790"/>
                  </a:cubicBezTo>
                  <a:cubicBezTo>
                    <a:pt x="1653" y="1790"/>
                    <a:pt x="2020" y="1876"/>
                    <a:pt x="2402" y="2099"/>
                  </a:cubicBezTo>
                  <a:cubicBezTo>
                    <a:pt x="2669" y="2266"/>
                    <a:pt x="3003" y="2366"/>
                    <a:pt x="3336" y="2433"/>
                  </a:cubicBezTo>
                  <a:cubicBezTo>
                    <a:pt x="4170" y="2499"/>
                    <a:pt x="4237" y="2599"/>
                    <a:pt x="4270" y="3433"/>
                  </a:cubicBezTo>
                  <a:cubicBezTo>
                    <a:pt x="4304" y="3800"/>
                    <a:pt x="4537" y="3834"/>
                    <a:pt x="4804" y="3834"/>
                  </a:cubicBezTo>
                  <a:cubicBezTo>
                    <a:pt x="4804" y="3667"/>
                    <a:pt x="4771" y="3467"/>
                    <a:pt x="4771" y="3266"/>
                  </a:cubicBezTo>
                  <a:cubicBezTo>
                    <a:pt x="4537" y="3033"/>
                    <a:pt x="4571" y="2766"/>
                    <a:pt x="4537" y="2466"/>
                  </a:cubicBezTo>
                  <a:cubicBezTo>
                    <a:pt x="4204" y="1932"/>
                    <a:pt x="4170" y="1365"/>
                    <a:pt x="4104" y="798"/>
                  </a:cubicBezTo>
                  <a:cubicBezTo>
                    <a:pt x="3970" y="698"/>
                    <a:pt x="3937" y="531"/>
                    <a:pt x="3937" y="364"/>
                  </a:cubicBezTo>
                  <a:cubicBezTo>
                    <a:pt x="3904" y="298"/>
                    <a:pt x="3837" y="198"/>
                    <a:pt x="3737" y="164"/>
                  </a:cubicBezTo>
                  <a:cubicBezTo>
                    <a:pt x="3567" y="72"/>
                    <a:pt x="3397" y="0"/>
                    <a:pt x="3237" y="0"/>
                  </a:cubicBezTo>
                  <a:close/>
                </a:path>
              </a:pathLst>
            </a:custGeom>
            <a:solidFill>
              <a:srgbClr val="BDE3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446"/>
            <p:cNvSpPr/>
            <p:nvPr/>
          </p:nvSpPr>
          <p:spPr>
            <a:xfrm>
              <a:off x="1274893" y="1666002"/>
              <a:ext cx="66520" cy="120794"/>
            </a:xfrm>
            <a:custGeom>
              <a:avLst/>
              <a:gdLst/>
              <a:ahLst/>
              <a:cxnLst/>
              <a:rect l="l" t="t" r="r" b="b"/>
              <a:pathLst>
                <a:path w="3270" h="5938" extrusionOk="0">
                  <a:moveTo>
                    <a:pt x="699" y="763"/>
                  </a:moveTo>
                  <a:cubicBezTo>
                    <a:pt x="752" y="763"/>
                    <a:pt x="719" y="820"/>
                    <a:pt x="692" y="820"/>
                  </a:cubicBezTo>
                  <a:cubicBezTo>
                    <a:pt x="679" y="820"/>
                    <a:pt x="668" y="807"/>
                    <a:pt x="668" y="767"/>
                  </a:cubicBezTo>
                  <a:cubicBezTo>
                    <a:pt x="680" y="764"/>
                    <a:pt x="691" y="763"/>
                    <a:pt x="699" y="763"/>
                  </a:cubicBezTo>
                  <a:close/>
                  <a:moveTo>
                    <a:pt x="301" y="0"/>
                  </a:moveTo>
                  <a:cubicBezTo>
                    <a:pt x="1" y="234"/>
                    <a:pt x="134" y="534"/>
                    <a:pt x="201" y="834"/>
                  </a:cubicBezTo>
                  <a:cubicBezTo>
                    <a:pt x="401" y="1435"/>
                    <a:pt x="634" y="2035"/>
                    <a:pt x="834" y="2669"/>
                  </a:cubicBezTo>
                  <a:cubicBezTo>
                    <a:pt x="968" y="2936"/>
                    <a:pt x="1035" y="3236"/>
                    <a:pt x="768" y="3503"/>
                  </a:cubicBezTo>
                  <a:cubicBezTo>
                    <a:pt x="768" y="3669"/>
                    <a:pt x="801" y="3836"/>
                    <a:pt x="1001" y="3870"/>
                  </a:cubicBezTo>
                  <a:cubicBezTo>
                    <a:pt x="1235" y="3903"/>
                    <a:pt x="1368" y="4036"/>
                    <a:pt x="1368" y="4270"/>
                  </a:cubicBezTo>
                  <a:cubicBezTo>
                    <a:pt x="1802" y="5004"/>
                    <a:pt x="1969" y="5938"/>
                    <a:pt x="3036" y="5938"/>
                  </a:cubicBezTo>
                  <a:cubicBezTo>
                    <a:pt x="3270" y="5471"/>
                    <a:pt x="3036" y="5070"/>
                    <a:pt x="2869" y="4637"/>
                  </a:cubicBezTo>
                  <a:cubicBezTo>
                    <a:pt x="2436" y="3603"/>
                    <a:pt x="2102" y="2502"/>
                    <a:pt x="1535" y="1435"/>
                  </a:cubicBezTo>
                  <a:cubicBezTo>
                    <a:pt x="1335" y="1034"/>
                    <a:pt x="1335" y="534"/>
                    <a:pt x="768" y="367"/>
                  </a:cubicBezTo>
                  <a:cubicBezTo>
                    <a:pt x="668" y="434"/>
                    <a:pt x="601" y="467"/>
                    <a:pt x="601" y="601"/>
                  </a:cubicBezTo>
                  <a:cubicBezTo>
                    <a:pt x="601" y="635"/>
                    <a:pt x="605" y="665"/>
                    <a:pt x="611" y="690"/>
                  </a:cubicBezTo>
                  <a:lnTo>
                    <a:pt x="611" y="690"/>
                  </a:lnTo>
                  <a:cubicBezTo>
                    <a:pt x="500" y="477"/>
                    <a:pt x="595" y="148"/>
                    <a:pt x="301" y="0"/>
                  </a:cubicBezTo>
                  <a:close/>
                </a:path>
              </a:pathLst>
            </a:custGeom>
            <a:solidFill>
              <a:srgbClr val="ABC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446"/>
            <p:cNvSpPr/>
            <p:nvPr/>
          </p:nvSpPr>
          <p:spPr>
            <a:xfrm>
              <a:off x="1193462" y="1640736"/>
              <a:ext cx="33952" cy="40888"/>
            </a:xfrm>
            <a:custGeom>
              <a:avLst/>
              <a:gdLst/>
              <a:ahLst/>
              <a:cxnLst/>
              <a:rect l="l" t="t" r="r" b="b"/>
              <a:pathLst>
                <a:path w="1669" h="2010" extrusionOk="0">
                  <a:moveTo>
                    <a:pt x="228" y="1"/>
                  </a:moveTo>
                  <a:cubicBezTo>
                    <a:pt x="144" y="1"/>
                    <a:pt x="72" y="79"/>
                    <a:pt x="1" y="175"/>
                  </a:cubicBezTo>
                  <a:cubicBezTo>
                    <a:pt x="1" y="308"/>
                    <a:pt x="34" y="442"/>
                    <a:pt x="34" y="575"/>
                  </a:cubicBezTo>
                  <a:cubicBezTo>
                    <a:pt x="301" y="675"/>
                    <a:pt x="234" y="942"/>
                    <a:pt x="301" y="1142"/>
                  </a:cubicBezTo>
                  <a:cubicBezTo>
                    <a:pt x="434" y="1276"/>
                    <a:pt x="468" y="1409"/>
                    <a:pt x="501" y="1576"/>
                  </a:cubicBezTo>
                  <a:cubicBezTo>
                    <a:pt x="634" y="1642"/>
                    <a:pt x="668" y="1809"/>
                    <a:pt x="668" y="1976"/>
                  </a:cubicBezTo>
                  <a:cubicBezTo>
                    <a:pt x="701" y="1976"/>
                    <a:pt x="801" y="2009"/>
                    <a:pt x="835" y="2009"/>
                  </a:cubicBezTo>
                  <a:cubicBezTo>
                    <a:pt x="808" y="1525"/>
                    <a:pt x="1063" y="1388"/>
                    <a:pt x="1407" y="1388"/>
                  </a:cubicBezTo>
                  <a:cubicBezTo>
                    <a:pt x="1490" y="1388"/>
                    <a:pt x="1578" y="1396"/>
                    <a:pt x="1669" y="1409"/>
                  </a:cubicBezTo>
                  <a:cubicBezTo>
                    <a:pt x="1435" y="775"/>
                    <a:pt x="801" y="475"/>
                    <a:pt x="334" y="41"/>
                  </a:cubicBezTo>
                  <a:cubicBezTo>
                    <a:pt x="296" y="13"/>
                    <a:pt x="261" y="1"/>
                    <a:pt x="228" y="1"/>
                  </a:cubicBezTo>
                  <a:close/>
                </a:path>
              </a:pathLst>
            </a:custGeom>
            <a:solidFill>
              <a:srgbClr val="B2D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446"/>
            <p:cNvSpPr/>
            <p:nvPr/>
          </p:nvSpPr>
          <p:spPr>
            <a:xfrm>
              <a:off x="1281687" y="1659207"/>
              <a:ext cx="12226" cy="23780"/>
            </a:xfrm>
            <a:custGeom>
              <a:avLst/>
              <a:gdLst/>
              <a:ahLst/>
              <a:cxnLst/>
              <a:rect l="l" t="t" r="r" b="b"/>
              <a:pathLst>
                <a:path w="601" h="1169" extrusionOk="0">
                  <a:moveTo>
                    <a:pt x="200" y="1"/>
                  </a:moveTo>
                  <a:cubicBezTo>
                    <a:pt x="134" y="1"/>
                    <a:pt x="67" y="34"/>
                    <a:pt x="0" y="67"/>
                  </a:cubicBezTo>
                  <a:lnTo>
                    <a:pt x="0" y="267"/>
                  </a:lnTo>
                  <a:cubicBezTo>
                    <a:pt x="33" y="601"/>
                    <a:pt x="33" y="935"/>
                    <a:pt x="334" y="1168"/>
                  </a:cubicBezTo>
                  <a:cubicBezTo>
                    <a:pt x="500" y="1035"/>
                    <a:pt x="434" y="868"/>
                    <a:pt x="467" y="701"/>
                  </a:cubicBezTo>
                  <a:cubicBezTo>
                    <a:pt x="534" y="601"/>
                    <a:pt x="601" y="501"/>
                    <a:pt x="534" y="334"/>
                  </a:cubicBezTo>
                  <a:cubicBezTo>
                    <a:pt x="500" y="234"/>
                    <a:pt x="467" y="201"/>
                    <a:pt x="400" y="101"/>
                  </a:cubicBezTo>
                  <a:cubicBezTo>
                    <a:pt x="334" y="67"/>
                    <a:pt x="300" y="34"/>
                    <a:pt x="200" y="1"/>
                  </a:cubicBezTo>
                  <a:close/>
                </a:path>
              </a:pathLst>
            </a:custGeom>
            <a:solidFill>
              <a:srgbClr val="84C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446"/>
            <p:cNvSpPr/>
            <p:nvPr/>
          </p:nvSpPr>
          <p:spPr>
            <a:xfrm>
              <a:off x="1169030" y="1661242"/>
              <a:ext cx="215142" cy="271450"/>
            </a:xfrm>
            <a:custGeom>
              <a:avLst/>
              <a:gdLst/>
              <a:ahLst/>
              <a:cxnLst/>
              <a:rect l="l" t="t" r="r" b="b"/>
              <a:pathLst>
                <a:path w="10576" h="13344" extrusionOk="0">
                  <a:moveTo>
                    <a:pt x="1" y="1"/>
                  </a:moveTo>
                  <a:cubicBezTo>
                    <a:pt x="68" y="601"/>
                    <a:pt x="1" y="1268"/>
                    <a:pt x="668" y="1669"/>
                  </a:cubicBezTo>
                  <a:cubicBezTo>
                    <a:pt x="835" y="1769"/>
                    <a:pt x="701" y="1969"/>
                    <a:pt x="701" y="2136"/>
                  </a:cubicBezTo>
                  <a:cubicBezTo>
                    <a:pt x="701" y="2233"/>
                    <a:pt x="790" y="2366"/>
                    <a:pt x="877" y="2366"/>
                  </a:cubicBezTo>
                  <a:cubicBezTo>
                    <a:pt x="909" y="2366"/>
                    <a:pt x="941" y="2347"/>
                    <a:pt x="968" y="2302"/>
                  </a:cubicBezTo>
                  <a:cubicBezTo>
                    <a:pt x="1065" y="2084"/>
                    <a:pt x="1158" y="2007"/>
                    <a:pt x="1240" y="2007"/>
                  </a:cubicBezTo>
                  <a:cubicBezTo>
                    <a:pt x="1383" y="2007"/>
                    <a:pt x="1493" y="2242"/>
                    <a:pt x="1535" y="2369"/>
                  </a:cubicBezTo>
                  <a:cubicBezTo>
                    <a:pt x="1702" y="2803"/>
                    <a:pt x="1802" y="3270"/>
                    <a:pt x="2236" y="3570"/>
                  </a:cubicBezTo>
                  <a:cubicBezTo>
                    <a:pt x="2469" y="3737"/>
                    <a:pt x="1735" y="4004"/>
                    <a:pt x="2136" y="4337"/>
                  </a:cubicBezTo>
                  <a:cubicBezTo>
                    <a:pt x="2169" y="4337"/>
                    <a:pt x="1902" y="4437"/>
                    <a:pt x="1802" y="4437"/>
                  </a:cubicBezTo>
                  <a:cubicBezTo>
                    <a:pt x="1035" y="4437"/>
                    <a:pt x="1002" y="4504"/>
                    <a:pt x="1335" y="5238"/>
                  </a:cubicBezTo>
                  <a:cubicBezTo>
                    <a:pt x="1368" y="5338"/>
                    <a:pt x="1368" y="5471"/>
                    <a:pt x="1402" y="5605"/>
                  </a:cubicBezTo>
                  <a:cubicBezTo>
                    <a:pt x="1335" y="5805"/>
                    <a:pt x="1469" y="5972"/>
                    <a:pt x="1535" y="6138"/>
                  </a:cubicBezTo>
                  <a:cubicBezTo>
                    <a:pt x="2369" y="7239"/>
                    <a:pt x="3303" y="8273"/>
                    <a:pt x="4070" y="9441"/>
                  </a:cubicBezTo>
                  <a:cubicBezTo>
                    <a:pt x="4637" y="10175"/>
                    <a:pt x="5138" y="11009"/>
                    <a:pt x="5872" y="11642"/>
                  </a:cubicBezTo>
                  <a:cubicBezTo>
                    <a:pt x="6639" y="11976"/>
                    <a:pt x="6906" y="12777"/>
                    <a:pt x="7373" y="13344"/>
                  </a:cubicBezTo>
                  <a:cubicBezTo>
                    <a:pt x="8507" y="13310"/>
                    <a:pt x="9641" y="13244"/>
                    <a:pt x="10542" y="12510"/>
                  </a:cubicBezTo>
                  <a:cubicBezTo>
                    <a:pt x="10575" y="12143"/>
                    <a:pt x="10375" y="11943"/>
                    <a:pt x="10141" y="11742"/>
                  </a:cubicBezTo>
                  <a:cubicBezTo>
                    <a:pt x="9774" y="11642"/>
                    <a:pt x="9474" y="11676"/>
                    <a:pt x="9307" y="11275"/>
                  </a:cubicBezTo>
                  <a:cubicBezTo>
                    <a:pt x="9007" y="10508"/>
                    <a:pt x="8407" y="10075"/>
                    <a:pt x="7906" y="9474"/>
                  </a:cubicBezTo>
                  <a:cubicBezTo>
                    <a:pt x="7073" y="8473"/>
                    <a:pt x="6205" y="7506"/>
                    <a:pt x="5538" y="6405"/>
                  </a:cubicBezTo>
                  <a:cubicBezTo>
                    <a:pt x="5505" y="6305"/>
                    <a:pt x="5438" y="6238"/>
                    <a:pt x="5371" y="6138"/>
                  </a:cubicBezTo>
                  <a:cubicBezTo>
                    <a:pt x="4671" y="5505"/>
                    <a:pt x="4337" y="4571"/>
                    <a:pt x="3470" y="4070"/>
                  </a:cubicBezTo>
                  <a:cubicBezTo>
                    <a:pt x="3370" y="3970"/>
                    <a:pt x="3136" y="4070"/>
                    <a:pt x="3170" y="3803"/>
                  </a:cubicBezTo>
                  <a:cubicBezTo>
                    <a:pt x="3170" y="3570"/>
                    <a:pt x="3036" y="3403"/>
                    <a:pt x="2870" y="3236"/>
                  </a:cubicBezTo>
                  <a:lnTo>
                    <a:pt x="2703" y="3070"/>
                  </a:lnTo>
                  <a:lnTo>
                    <a:pt x="2536" y="2903"/>
                  </a:lnTo>
                  <a:cubicBezTo>
                    <a:pt x="2503" y="2803"/>
                    <a:pt x="2369" y="2769"/>
                    <a:pt x="2302" y="2669"/>
                  </a:cubicBezTo>
                  <a:cubicBezTo>
                    <a:pt x="2202" y="2536"/>
                    <a:pt x="2136" y="2402"/>
                    <a:pt x="2036" y="2269"/>
                  </a:cubicBezTo>
                  <a:cubicBezTo>
                    <a:pt x="2002" y="2236"/>
                    <a:pt x="1902" y="2136"/>
                    <a:pt x="1869" y="2069"/>
                  </a:cubicBezTo>
                  <a:cubicBezTo>
                    <a:pt x="1735" y="2002"/>
                    <a:pt x="1669" y="1969"/>
                    <a:pt x="1669" y="1835"/>
                  </a:cubicBezTo>
                  <a:lnTo>
                    <a:pt x="1469" y="1635"/>
                  </a:lnTo>
                  <a:lnTo>
                    <a:pt x="1202" y="1268"/>
                  </a:lnTo>
                  <a:lnTo>
                    <a:pt x="1002" y="1068"/>
                  </a:lnTo>
                  <a:cubicBezTo>
                    <a:pt x="968" y="968"/>
                    <a:pt x="868" y="868"/>
                    <a:pt x="835" y="801"/>
                  </a:cubicBezTo>
                  <a:cubicBezTo>
                    <a:pt x="735" y="768"/>
                    <a:pt x="701" y="668"/>
                    <a:pt x="635" y="601"/>
                  </a:cubicBezTo>
                  <a:cubicBezTo>
                    <a:pt x="501" y="568"/>
                    <a:pt x="468" y="501"/>
                    <a:pt x="401" y="401"/>
                  </a:cubicBezTo>
                  <a:cubicBezTo>
                    <a:pt x="301" y="301"/>
                    <a:pt x="201" y="167"/>
                    <a:pt x="168" y="1"/>
                  </a:cubicBezTo>
                  <a:close/>
                </a:path>
              </a:pathLst>
            </a:custGeom>
            <a:solidFill>
              <a:srgbClr val="B3D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446"/>
            <p:cNvSpPr/>
            <p:nvPr/>
          </p:nvSpPr>
          <p:spPr>
            <a:xfrm>
              <a:off x="1159530" y="1756241"/>
              <a:ext cx="54314" cy="61089"/>
            </a:xfrm>
            <a:custGeom>
              <a:avLst/>
              <a:gdLst/>
              <a:ahLst/>
              <a:cxnLst/>
              <a:rect l="l" t="t" r="r" b="b"/>
              <a:pathLst>
                <a:path w="2670" h="3003" extrusionOk="0">
                  <a:moveTo>
                    <a:pt x="768" y="1"/>
                  </a:moveTo>
                  <a:cubicBezTo>
                    <a:pt x="668" y="67"/>
                    <a:pt x="635" y="101"/>
                    <a:pt x="535" y="101"/>
                  </a:cubicBezTo>
                  <a:cubicBezTo>
                    <a:pt x="501" y="234"/>
                    <a:pt x="468" y="268"/>
                    <a:pt x="334" y="301"/>
                  </a:cubicBezTo>
                  <a:lnTo>
                    <a:pt x="134" y="501"/>
                  </a:lnTo>
                  <a:cubicBezTo>
                    <a:pt x="68" y="568"/>
                    <a:pt x="68" y="634"/>
                    <a:pt x="34" y="668"/>
                  </a:cubicBezTo>
                  <a:cubicBezTo>
                    <a:pt x="34" y="768"/>
                    <a:pt x="1" y="835"/>
                    <a:pt x="1" y="901"/>
                  </a:cubicBezTo>
                  <a:cubicBezTo>
                    <a:pt x="368" y="1902"/>
                    <a:pt x="1035" y="2636"/>
                    <a:pt x="2102" y="3003"/>
                  </a:cubicBezTo>
                  <a:cubicBezTo>
                    <a:pt x="2669" y="2436"/>
                    <a:pt x="2169" y="1902"/>
                    <a:pt x="2102" y="1302"/>
                  </a:cubicBezTo>
                  <a:cubicBezTo>
                    <a:pt x="2002" y="1135"/>
                    <a:pt x="1969" y="1001"/>
                    <a:pt x="1869" y="901"/>
                  </a:cubicBezTo>
                  <a:cubicBezTo>
                    <a:pt x="1469" y="668"/>
                    <a:pt x="1268" y="101"/>
                    <a:pt x="768" y="1"/>
                  </a:cubicBezTo>
                  <a:close/>
                </a:path>
              </a:pathLst>
            </a:custGeom>
            <a:solidFill>
              <a:srgbClr val="5BA5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446"/>
            <p:cNvSpPr/>
            <p:nvPr/>
          </p:nvSpPr>
          <p:spPr>
            <a:xfrm>
              <a:off x="3114485" y="3288601"/>
              <a:ext cx="40054" cy="133386"/>
            </a:xfrm>
            <a:custGeom>
              <a:avLst/>
              <a:gdLst/>
              <a:ahLst/>
              <a:cxnLst/>
              <a:rect l="l" t="t" r="r" b="b"/>
              <a:pathLst>
                <a:path w="1969" h="6557" extrusionOk="0">
                  <a:moveTo>
                    <a:pt x="813" y="1"/>
                  </a:moveTo>
                  <a:cubicBezTo>
                    <a:pt x="714" y="1"/>
                    <a:pt x="611" y="69"/>
                    <a:pt x="501" y="227"/>
                  </a:cubicBezTo>
                  <a:cubicBezTo>
                    <a:pt x="501" y="394"/>
                    <a:pt x="568" y="560"/>
                    <a:pt x="735" y="660"/>
                  </a:cubicBezTo>
                  <a:cubicBezTo>
                    <a:pt x="735" y="794"/>
                    <a:pt x="835" y="861"/>
                    <a:pt x="735" y="994"/>
                  </a:cubicBezTo>
                  <a:cubicBezTo>
                    <a:pt x="134" y="1728"/>
                    <a:pt x="134" y="1728"/>
                    <a:pt x="601" y="2395"/>
                  </a:cubicBezTo>
                  <a:cubicBezTo>
                    <a:pt x="735" y="2562"/>
                    <a:pt x="901" y="2729"/>
                    <a:pt x="601" y="2895"/>
                  </a:cubicBezTo>
                  <a:cubicBezTo>
                    <a:pt x="1" y="3196"/>
                    <a:pt x="301" y="3563"/>
                    <a:pt x="468" y="3963"/>
                  </a:cubicBezTo>
                  <a:cubicBezTo>
                    <a:pt x="1235" y="4697"/>
                    <a:pt x="1235" y="4797"/>
                    <a:pt x="668" y="5397"/>
                  </a:cubicBezTo>
                  <a:cubicBezTo>
                    <a:pt x="568" y="5731"/>
                    <a:pt x="168" y="6031"/>
                    <a:pt x="301" y="6398"/>
                  </a:cubicBezTo>
                  <a:cubicBezTo>
                    <a:pt x="351" y="6515"/>
                    <a:pt x="459" y="6556"/>
                    <a:pt x="580" y="6556"/>
                  </a:cubicBezTo>
                  <a:cubicBezTo>
                    <a:pt x="701" y="6556"/>
                    <a:pt x="835" y="6515"/>
                    <a:pt x="935" y="6465"/>
                  </a:cubicBezTo>
                  <a:cubicBezTo>
                    <a:pt x="1135" y="6465"/>
                    <a:pt x="1302" y="6398"/>
                    <a:pt x="1502" y="6398"/>
                  </a:cubicBezTo>
                  <a:cubicBezTo>
                    <a:pt x="1769" y="6198"/>
                    <a:pt x="1969" y="6031"/>
                    <a:pt x="1835" y="5564"/>
                  </a:cubicBezTo>
                  <a:cubicBezTo>
                    <a:pt x="1502" y="4463"/>
                    <a:pt x="1302" y="3329"/>
                    <a:pt x="1302" y="2162"/>
                  </a:cubicBezTo>
                  <a:cubicBezTo>
                    <a:pt x="1302" y="1528"/>
                    <a:pt x="1235" y="861"/>
                    <a:pt x="1135" y="227"/>
                  </a:cubicBezTo>
                  <a:cubicBezTo>
                    <a:pt x="1029" y="86"/>
                    <a:pt x="924" y="1"/>
                    <a:pt x="813" y="1"/>
                  </a:cubicBezTo>
                  <a:close/>
                </a:path>
              </a:pathLst>
            </a:custGeom>
            <a:solidFill>
              <a:srgbClr val="4F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446"/>
            <p:cNvSpPr/>
            <p:nvPr/>
          </p:nvSpPr>
          <p:spPr>
            <a:xfrm>
              <a:off x="3124677" y="3272164"/>
              <a:ext cx="14931" cy="21054"/>
            </a:xfrm>
            <a:custGeom>
              <a:avLst/>
              <a:gdLst/>
              <a:ahLst/>
              <a:cxnLst/>
              <a:rect l="l" t="t" r="r" b="b"/>
              <a:pathLst>
                <a:path w="734" h="1035" extrusionOk="0">
                  <a:moveTo>
                    <a:pt x="434" y="1"/>
                  </a:moveTo>
                  <a:cubicBezTo>
                    <a:pt x="267" y="334"/>
                    <a:pt x="67" y="634"/>
                    <a:pt x="0" y="1035"/>
                  </a:cubicBezTo>
                  <a:cubicBezTo>
                    <a:pt x="117" y="985"/>
                    <a:pt x="225" y="960"/>
                    <a:pt x="330" y="960"/>
                  </a:cubicBezTo>
                  <a:cubicBezTo>
                    <a:pt x="434" y="960"/>
                    <a:pt x="534" y="985"/>
                    <a:pt x="634" y="1035"/>
                  </a:cubicBezTo>
                  <a:cubicBezTo>
                    <a:pt x="634" y="668"/>
                    <a:pt x="734" y="301"/>
                    <a:pt x="434" y="1"/>
                  </a:cubicBezTo>
                  <a:close/>
                </a:path>
              </a:pathLst>
            </a:custGeom>
            <a:solidFill>
              <a:srgbClr val="645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446"/>
            <p:cNvSpPr/>
            <p:nvPr/>
          </p:nvSpPr>
          <p:spPr>
            <a:xfrm>
              <a:off x="1063859" y="1828843"/>
              <a:ext cx="131657" cy="130985"/>
            </a:xfrm>
            <a:custGeom>
              <a:avLst/>
              <a:gdLst/>
              <a:ahLst/>
              <a:cxnLst/>
              <a:rect l="l" t="t" r="r" b="b"/>
              <a:pathLst>
                <a:path w="6472" h="6439" extrusionOk="0">
                  <a:moveTo>
                    <a:pt x="1835" y="1"/>
                  </a:moveTo>
                  <a:cubicBezTo>
                    <a:pt x="1802" y="1"/>
                    <a:pt x="1702" y="1"/>
                    <a:pt x="1668" y="34"/>
                  </a:cubicBezTo>
                  <a:cubicBezTo>
                    <a:pt x="1201" y="601"/>
                    <a:pt x="634" y="1102"/>
                    <a:pt x="67" y="1669"/>
                  </a:cubicBezTo>
                  <a:cubicBezTo>
                    <a:pt x="34" y="1735"/>
                    <a:pt x="34" y="1769"/>
                    <a:pt x="0" y="1869"/>
                  </a:cubicBezTo>
                  <a:cubicBezTo>
                    <a:pt x="901" y="2636"/>
                    <a:pt x="1835" y="3470"/>
                    <a:pt x="2802" y="4237"/>
                  </a:cubicBezTo>
                  <a:cubicBezTo>
                    <a:pt x="3736" y="5005"/>
                    <a:pt x="4537" y="5939"/>
                    <a:pt x="5705" y="6439"/>
                  </a:cubicBezTo>
                  <a:cubicBezTo>
                    <a:pt x="6005" y="6272"/>
                    <a:pt x="6238" y="6039"/>
                    <a:pt x="6472" y="5772"/>
                  </a:cubicBezTo>
                  <a:cubicBezTo>
                    <a:pt x="6472" y="5672"/>
                    <a:pt x="6472" y="5572"/>
                    <a:pt x="6405" y="5505"/>
                  </a:cubicBezTo>
                  <a:cubicBezTo>
                    <a:pt x="5738" y="5071"/>
                    <a:pt x="6372" y="4704"/>
                    <a:pt x="6472" y="4271"/>
                  </a:cubicBezTo>
                  <a:cubicBezTo>
                    <a:pt x="5137" y="2603"/>
                    <a:pt x="3370" y="1435"/>
                    <a:pt x="1835" y="1"/>
                  </a:cubicBezTo>
                  <a:close/>
                </a:path>
              </a:pathLst>
            </a:custGeom>
            <a:solidFill>
              <a:srgbClr val="9CC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446"/>
            <p:cNvSpPr/>
            <p:nvPr/>
          </p:nvSpPr>
          <p:spPr>
            <a:xfrm>
              <a:off x="945100" y="1711467"/>
              <a:ext cx="18349" cy="33260"/>
            </a:xfrm>
            <a:custGeom>
              <a:avLst/>
              <a:gdLst/>
              <a:ahLst/>
              <a:cxnLst/>
              <a:rect l="l" t="t" r="r" b="b"/>
              <a:pathLst>
                <a:path w="902" h="1635" extrusionOk="0">
                  <a:moveTo>
                    <a:pt x="902" y="0"/>
                  </a:moveTo>
                  <a:lnTo>
                    <a:pt x="902" y="0"/>
                  </a:lnTo>
                  <a:cubicBezTo>
                    <a:pt x="401" y="267"/>
                    <a:pt x="1" y="601"/>
                    <a:pt x="68" y="1201"/>
                  </a:cubicBezTo>
                  <a:cubicBezTo>
                    <a:pt x="201" y="1334"/>
                    <a:pt x="234" y="1468"/>
                    <a:pt x="301" y="1635"/>
                  </a:cubicBezTo>
                  <a:lnTo>
                    <a:pt x="468" y="1635"/>
                  </a:lnTo>
                  <a:cubicBezTo>
                    <a:pt x="701" y="1134"/>
                    <a:pt x="802" y="534"/>
                    <a:pt x="902" y="0"/>
                  </a:cubicBezTo>
                  <a:close/>
                </a:path>
              </a:pathLst>
            </a:custGeom>
            <a:solidFill>
              <a:srgbClr val="BFE3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446"/>
            <p:cNvSpPr/>
            <p:nvPr/>
          </p:nvSpPr>
          <p:spPr>
            <a:xfrm>
              <a:off x="963429" y="1706951"/>
              <a:ext cx="25815" cy="16620"/>
            </a:xfrm>
            <a:custGeom>
              <a:avLst/>
              <a:gdLst/>
              <a:ahLst/>
              <a:cxnLst/>
              <a:rect l="l" t="t" r="r" b="b"/>
              <a:pathLst>
                <a:path w="1269" h="817" extrusionOk="0">
                  <a:moveTo>
                    <a:pt x="505" y="0"/>
                  </a:moveTo>
                  <a:cubicBezTo>
                    <a:pt x="352" y="0"/>
                    <a:pt x="204" y="16"/>
                    <a:pt x="67" y="55"/>
                  </a:cubicBezTo>
                  <a:cubicBezTo>
                    <a:pt x="1" y="89"/>
                    <a:pt x="1" y="189"/>
                    <a:pt x="1" y="222"/>
                  </a:cubicBezTo>
                  <a:cubicBezTo>
                    <a:pt x="285" y="435"/>
                    <a:pt x="485" y="817"/>
                    <a:pt x="804" y="817"/>
                  </a:cubicBezTo>
                  <a:cubicBezTo>
                    <a:pt x="934" y="817"/>
                    <a:pt x="1085" y="753"/>
                    <a:pt x="1268" y="589"/>
                  </a:cubicBezTo>
                  <a:cubicBezTo>
                    <a:pt x="1235" y="522"/>
                    <a:pt x="1235" y="489"/>
                    <a:pt x="1235" y="389"/>
                  </a:cubicBezTo>
                  <a:lnTo>
                    <a:pt x="1068" y="222"/>
                  </a:lnTo>
                  <a:lnTo>
                    <a:pt x="835" y="22"/>
                  </a:lnTo>
                  <a:cubicBezTo>
                    <a:pt x="724" y="8"/>
                    <a:pt x="613" y="0"/>
                    <a:pt x="505" y="0"/>
                  </a:cubicBezTo>
                  <a:close/>
                </a:path>
              </a:pathLst>
            </a:custGeom>
            <a:solidFill>
              <a:srgbClr val="BFE3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446"/>
            <p:cNvSpPr/>
            <p:nvPr/>
          </p:nvSpPr>
          <p:spPr>
            <a:xfrm>
              <a:off x="954600" y="1744707"/>
              <a:ext cx="4109" cy="4780"/>
            </a:xfrm>
            <a:custGeom>
              <a:avLst/>
              <a:gdLst/>
              <a:ahLst/>
              <a:cxnLst/>
              <a:rect l="l" t="t" r="r" b="b"/>
              <a:pathLst>
                <a:path w="202" h="235" extrusionOk="0">
                  <a:moveTo>
                    <a:pt x="1" y="1"/>
                  </a:moveTo>
                  <a:lnTo>
                    <a:pt x="1" y="201"/>
                  </a:lnTo>
                  <a:cubicBezTo>
                    <a:pt x="68" y="234"/>
                    <a:pt x="101" y="234"/>
                    <a:pt x="201" y="234"/>
                  </a:cubicBezTo>
                  <a:cubicBezTo>
                    <a:pt x="201" y="101"/>
                    <a:pt x="101" y="34"/>
                    <a:pt x="1" y="1"/>
                  </a:cubicBezTo>
                  <a:close/>
                </a:path>
              </a:pathLst>
            </a:custGeom>
            <a:solidFill>
              <a:srgbClr val="BFE3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446"/>
            <p:cNvSpPr/>
            <p:nvPr/>
          </p:nvSpPr>
          <p:spPr>
            <a:xfrm>
              <a:off x="949860" y="1588639"/>
              <a:ext cx="122157" cy="122848"/>
            </a:xfrm>
            <a:custGeom>
              <a:avLst/>
              <a:gdLst/>
              <a:ahLst/>
              <a:cxnLst/>
              <a:rect l="l" t="t" r="r" b="b"/>
              <a:pathLst>
                <a:path w="6005" h="6039" extrusionOk="0">
                  <a:moveTo>
                    <a:pt x="1301" y="0"/>
                  </a:moveTo>
                  <a:cubicBezTo>
                    <a:pt x="734" y="34"/>
                    <a:pt x="167" y="167"/>
                    <a:pt x="0" y="868"/>
                  </a:cubicBezTo>
                  <a:cubicBezTo>
                    <a:pt x="67" y="968"/>
                    <a:pt x="67" y="1068"/>
                    <a:pt x="101" y="1201"/>
                  </a:cubicBezTo>
                  <a:cubicBezTo>
                    <a:pt x="134" y="1301"/>
                    <a:pt x="234" y="1368"/>
                    <a:pt x="267" y="1468"/>
                  </a:cubicBezTo>
                  <a:cubicBezTo>
                    <a:pt x="401" y="1535"/>
                    <a:pt x="467" y="1668"/>
                    <a:pt x="501" y="1835"/>
                  </a:cubicBezTo>
                  <a:cubicBezTo>
                    <a:pt x="568" y="1902"/>
                    <a:pt x="634" y="2002"/>
                    <a:pt x="668" y="2069"/>
                  </a:cubicBezTo>
                  <a:cubicBezTo>
                    <a:pt x="801" y="2169"/>
                    <a:pt x="901" y="2302"/>
                    <a:pt x="934" y="2469"/>
                  </a:cubicBezTo>
                  <a:cubicBezTo>
                    <a:pt x="968" y="2536"/>
                    <a:pt x="1068" y="2636"/>
                    <a:pt x="1101" y="2702"/>
                  </a:cubicBezTo>
                  <a:lnTo>
                    <a:pt x="1301" y="2903"/>
                  </a:lnTo>
                  <a:cubicBezTo>
                    <a:pt x="1335" y="2903"/>
                    <a:pt x="1435" y="2969"/>
                    <a:pt x="1468" y="2969"/>
                  </a:cubicBezTo>
                  <a:cubicBezTo>
                    <a:pt x="1735" y="3203"/>
                    <a:pt x="1935" y="3436"/>
                    <a:pt x="2102" y="3803"/>
                  </a:cubicBezTo>
                  <a:lnTo>
                    <a:pt x="2102" y="4003"/>
                  </a:lnTo>
                  <a:cubicBezTo>
                    <a:pt x="2402" y="4203"/>
                    <a:pt x="2636" y="4404"/>
                    <a:pt x="2769" y="4804"/>
                  </a:cubicBezTo>
                  <a:cubicBezTo>
                    <a:pt x="2802" y="4871"/>
                    <a:pt x="2903" y="4971"/>
                    <a:pt x="2936" y="5037"/>
                  </a:cubicBezTo>
                  <a:cubicBezTo>
                    <a:pt x="3269" y="5204"/>
                    <a:pt x="3503" y="5471"/>
                    <a:pt x="3603" y="5838"/>
                  </a:cubicBezTo>
                  <a:cubicBezTo>
                    <a:pt x="3636" y="5871"/>
                    <a:pt x="3736" y="5971"/>
                    <a:pt x="3770" y="6038"/>
                  </a:cubicBezTo>
                  <a:lnTo>
                    <a:pt x="3937" y="6038"/>
                  </a:lnTo>
                  <a:cubicBezTo>
                    <a:pt x="3903" y="5571"/>
                    <a:pt x="4337" y="5104"/>
                    <a:pt x="3837" y="4637"/>
                  </a:cubicBezTo>
                  <a:cubicBezTo>
                    <a:pt x="3670" y="4437"/>
                    <a:pt x="4070" y="4337"/>
                    <a:pt x="4237" y="4237"/>
                  </a:cubicBezTo>
                  <a:cubicBezTo>
                    <a:pt x="4265" y="4231"/>
                    <a:pt x="4291" y="4228"/>
                    <a:pt x="4314" y="4228"/>
                  </a:cubicBezTo>
                  <a:cubicBezTo>
                    <a:pt x="4433" y="4228"/>
                    <a:pt x="4498" y="4298"/>
                    <a:pt x="4470" y="4437"/>
                  </a:cubicBezTo>
                  <a:cubicBezTo>
                    <a:pt x="4446" y="4754"/>
                    <a:pt x="4528" y="4892"/>
                    <a:pt x="4704" y="4892"/>
                  </a:cubicBezTo>
                  <a:cubicBezTo>
                    <a:pt x="4769" y="4892"/>
                    <a:pt x="4847" y="4873"/>
                    <a:pt x="4937" y="4837"/>
                  </a:cubicBezTo>
                  <a:cubicBezTo>
                    <a:pt x="5004" y="4813"/>
                    <a:pt x="5070" y="4803"/>
                    <a:pt x="5135" y="4803"/>
                  </a:cubicBezTo>
                  <a:cubicBezTo>
                    <a:pt x="5427" y="4803"/>
                    <a:pt x="5705" y="5004"/>
                    <a:pt x="6005" y="5004"/>
                  </a:cubicBezTo>
                  <a:lnTo>
                    <a:pt x="6005" y="4804"/>
                  </a:lnTo>
                  <a:lnTo>
                    <a:pt x="5805" y="4570"/>
                  </a:lnTo>
                  <a:lnTo>
                    <a:pt x="5604" y="4370"/>
                  </a:lnTo>
                  <a:cubicBezTo>
                    <a:pt x="5471" y="4337"/>
                    <a:pt x="5438" y="4304"/>
                    <a:pt x="5404" y="4170"/>
                  </a:cubicBezTo>
                  <a:cubicBezTo>
                    <a:pt x="5271" y="4137"/>
                    <a:pt x="5238" y="4070"/>
                    <a:pt x="5171" y="3970"/>
                  </a:cubicBezTo>
                  <a:cubicBezTo>
                    <a:pt x="5071" y="3903"/>
                    <a:pt x="5004" y="3870"/>
                    <a:pt x="4971" y="3736"/>
                  </a:cubicBezTo>
                  <a:cubicBezTo>
                    <a:pt x="4737" y="3670"/>
                    <a:pt x="4604" y="3470"/>
                    <a:pt x="4604" y="3169"/>
                  </a:cubicBezTo>
                  <a:cubicBezTo>
                    <a:pt x="4337" y="3136"/>
                    <a:pt x="4203" y="3003"/>
                    <a:pt x="4170" y="2736"/>
                  </a:cubicBezTo>
                  <a:lnTo>
                    <a:pt x="3970" y="2536"/>
                  </a:lnTo>
                  <a:lnTo>
                    <a:pt x="3770" y="2335"/>
                  </a:lnTo>
                  <a:cubicBezTo>
                    <a:pt x="3670" y="2302"/>
                    <a:pt x="3636" y="2202"/>
                    <a:pt x="3570" y="2135"/>
                  </a:cubicBezTo>
                  <a:lnTo>
                    <a:pt x="3336" y="1902"/>
                  </a:lnTo>
                  <a:cubicBezTo>
                    <a:pt x="3303" y="1835"/>
                    <a:pt x="3236" y="1802"/>
                    <a:pt x="3136" y="1702"/>
                  </a:cubicBezTo>
                  <a:lnTo>
                    <a:pt x="2936" y="1502"/>
                  </a:lnTo>
                  <a:cubicBezTo>
                    <a:pt x="2669" y="1468"/>
                    <a:pt x="2536" y="1335"/>
                    <a:pt x="2502" y="1068"/>
                  </a:cubicBezTo>
                  <a:lnTo>
                    <a:pt x="2302" y="868"/>
                  </a:lnTo>
                  <a:lnTo>
                    <a:pt x="2102" y="668"/>
                  </a:lnTo>
                  <a:cubicBezTo>
                    <a:pt x="2002" y="634"/>
                    <a:pt x="1969" y="534"/>
                    <a:pt x="1902" y="467"/>
                  </a:cubicBezTo>
                  <a:lnTo>
                    <a:pt x="1668" y="234"/>
                  </a:lnTo>
                  <a:cubicBezTo>
                    <a:pt x="1635" y="234"/>
                    <a:pt x="1535" y="201"/>
                    <a:pt x="1502" y="201"/>
                  </a:cubicBezTo>
                  <a:cubicBezTo>
                    <a:pt x="1435" y="167"/>
                    <a:pt x="1335" y="67"/>
                    <a:pt x="1301" y="0"/>
                  </a:cubicBezTo>
                  <a:close/>
                </a:path>
              </a:pathLst>
            </a:custGeom>
            <a:solidFill>
              <a:srgbClr val="B1D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446"/>
            <p:cNvSpPr/>
            <p:nvPr/>
          </p:nvSpPr>
          <p:spPr>
            <a:xfrm>
              <a:off x="1118825" y="1774570"/>
              <a:ext cx="88917" cy="121953"/>
            </a:xfrm>
            <a:custGeom>
              <a:avLst/>
              <a:gdLst/>
              <a:ahLst/>
              <a:cxnLst/>
              <a:rect l="l" t="t" r="r" b="b"/>
              <a:pathLst>
                <a:path w="4371" h="5995" extrusionOk="0">
                  <a:moveTo>
                    <a:pt x="2002" y="0"/>
                  </a:moveTo>
                  <a:cubicBezTo>
                    <a:pt x="1201" y="434"/>
                    <a:pt x="434" y="934"/>
                    <a:pt x="0" y="1835"/>
                  </a:cubicBezTo>
                  <a:cubicBezTo>
                    <a:pt x="1101" y="3269"/>
                    <a:pt x="2302" y="4604"/>
                    <a:pt x="3636" y="5838"/>
                  </a:cubicBezTo>
                  <a:cubicBezTo>
                    <a:pt x="3706" y="5908"/>
                    <a:pt x="3841" y="5994"/>
                    <a:pt x="3985" y="5994"/>
                  </a:cubicBezTo>
                  <a:cubicBezTo>
                    <a:pt x="4047" y="5994"/>
                    <a:pt x="4110" y="5978"/>
                    <a:pt x="4170" y="5938"/>
                  </a:cubicBezTo>
                  <a:cubicBezTo>
                    <a:pt x="4237" y="5838"/>
                    <a:pt x="4237" y="5704"/>
                    <a:pt x="4203" y="5538"/>
                  </a:cubicBezTo>
                  <a:cubicBezTo>
                    <a:pt x="4103" y="5237"/>
                    <a:pt x="3803" y="5004"/>
                    <a:pt x="3636" y="4704"/>
                  </a:cubicBezTo>
                  <a:cubicBezTo>
                    <a:pt x="3369" y="4270"/>
                    <a:pt x="3336" y="3703"/>
                    <a:pt x="3636" y="3503"/>
                  </a:cubicBezTo>
                  <a:cubicBezTo>
                    <a:pt x="4037" y="3236"/>
                    <a:pt x="4037" y="2802"/>
                    <a:pt x="4337" y="2535"/>
                  </a:cubicBezTo>
                  <a:cubicBezTo>
                    <a:pt x="4370" y="2269"/>
                    <a:pt x="4303" y="2169"/>
                    <a:pt x="4103" y="2068"/>
                  </a:cubicBezTo>
                  <a:cubicBezTo>
                    <a:pt x="3269" y="1535"/>
                    <a:pt x="2669" y="701"/>
                    <a:pt x="2002" y="0"/>
                  </a:cubicBezTo>
                  <a:close/>
                </a:path>
              </a:pathLst>
            </a:custGeom>
            <a:solidFill>
              <a:srgbClr val="9FD2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446"/>
            <p:cNvSpPr/>
            <p:nvPr/>
          </p:nvSpPr>
          <p:spPr>
            <a:xfrm>
              <a:off x="1101188" y="1811207"/>
              <a:ext cx="128931" cy="124883"/>
            </a:xfrm>
            <a:custGeom>
              <a:avLst/>
              <a:gdLst/>
              <a:ahLst/>
              <a:cxnLst/>
              <a:rect l="l" t="t" r="r" b="b"/>
              <a:pathLst>
                <a:path w="6338" h="6139" extrusionOk="0">
                  <a:moveTo>
                    <a:pt x="734" y="1"/>
                  </a:moveTo>
                  <a:cubicBezTo>
                    <a:pt x="667" y="101"/>
                    <a:pt x="534" y="134"/>
                    <a:pt x="434" y="234"/>
                  </a:cubicBezTo>
                  <a:lnTo>
                    <a:pt x="234" y="434"/>
                  </a:lnTo>
                  <a:cubicBezTo>
                    <a:pt x="200" y="568"/>
                    <a:pt x="167" y="601"/>
                    <a:pt x="33" y="634"/>
                  </a:cubicBezTo>
                  <a:cubicBezTo>
                    <a:pt x="33" y="668"/>
                    <a:pt x="33" y="768"/>
                    <a:pt x="0" y="801"/>
                  </a:cubicBezTo>
                  <a:cubicBezTo>
                    <a:pt x="33" y="1268"/>
                    <a:pt x="334" y="1468"/>
                    <a:pt x="601" y="1735"/>
                  </a:cubicBezTo>
                  <a:cubicBezTo>
                    <a:pt x="1901" y="2903"/>
                    <a:pt x="3236" y="4003"/>
                    <a:pt x="4537" y="5204"/>
                  </a:cubicBezTo>
                  <a:cubicBezTo>
                    <a:pt x="4703" y="5738"/>
                    <a:pt x="5070" y="6038"/>
                    <a:pt x="5604" y="6138"/>
                  </a:cubicBezTo>
                  <a:cubicBezTo>
                    <a:pt x="6004" y="6138"/>
                    <a:pt x="6238" y="5972"/>
                    <a:pt x="6338" y="5638"/>
                  </a:cubicBezTo>
                  <a:cubicBezTo>
                    <a:pt x="6171" y="4904"/>
                    <a:pt x="5671" y="4437"/>
                    <a:pt x="5004" y="4137"/>
                  </a:cubicBezTo>
                  <a:cubicBezTo>
                    <a:pt x="4136" y="3403"/>
                    <a:pt x="3336" y="2602"/>
                    <a:pt x="2635" y="1735"/>
                  </a:cubicBezTo>
                  <a:cubicBezTo>
                    <a:pt x="2135" y="1101"/>
                    <a:pt x="1535" y="468"/>
                    <a:pt x="867" y="34"/>
                  </a:cubicBezTo>
                  <a:cubicBezTo>
                    <a:pt x="854" y="48"/>
                    <a:pt x="828" y="56"/>
                    <a:pt x="803" y="56"/>
                  </a:cubicBezTo>
                  <a:cubicBezTo>
                    <a:pt x="768" y="56"/>
                    <a:pt x="734" y="40"/>
                    <a:pt x="734" y="1"/>
                  </a:cubicBezTo>
                  <a:close/>
                </a:path>
              </a:pathLst>
            </a:custGeom>
            <a:solidFill>
              <a:srgbClr val="549B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446"/>
            <p:cNvSpPr/>
            <p:nvPr/>
          </p:nvSpPr>
          <p:spPr>
            <a:xfrm>
              <a:off x="1061154" y="1690433"/>
              <a:ext cx="35966" cy="25245"/>
            </a:xfrm>
            <a:custGeom>
              <a:avLst/>
              <a:gdLst/>
              <a:ahLst/>
              <a:cxnLst/>
              <a:rect l="l" t="t" r="r" b="b"/>
              <a:pathLst>
                <a:path w="1768" h="1241" extrusionOk="0">
                  <a:moveTo>
                    <a:pt x="600" y="0"/>
                  </a:moveTo>
                  <a:cubicBezTo>
                    <a:pt x="701" y="334"/>
                    <a:pt x="0" y="234"/>
                    <a:pt x="267" y="567"/>
                  </a:cubicBezTo>
                  <a:cubicBezTo>
                    <a:pt x="355" y="743"/>
                    <a:pt x="546" y="1124"/>
                    <a:pt x="704" y="1124"/>
                  </a:cubicBezTo>
                  <a:cubicBezTo>
                    <a:pt x="726" y="1124"/>
                    <a:pt x="747" y="1117"/>
                    <a:pt x="767" y="1101"/>
                  </a:cubicBezTo>
                  <a:cubicBezTo>
                    <a:pt x="861" y="1030"/>
                    <a:pt x="948" y="1004"/>
                    <a:pt x="1029" y="1004"/>
                  </a:cubicBezTo>
                  <a:cubicBezTo>
                    <a:pt x="1274" y="1004"/>
                    <a:pt x="1476" y="1240"/>
                    <a:pt x="1705" y="1240"/>
                  </a:cubicBezTo>
                  <a:cubicBezTo>
                    <a:pt x="1726" y="1240"/>
                    <a:pt x="1747" y="1239"/>
                    <a:pt x="1768" y="1234"/>
                  </a:cubicBezTo>
                  <a:lnTo>
                    <a:pt x="1768" y="1034"/>
                  </a:lnTo>
                  <a:cubicBezTo>
                    <a:pt x="1668" y="967"/>
                    <a:pt x="1635" y="901"/>
                    <a:pt x="1635" y="834"/>
                  </a:cubicBezTo>
                  <a:lnTo>
                    <a:pt x="1434" y="600"/>
                  </a:lnTo>
                  <a:cubicBezTo>
                    <a:pt x="1334" y="567"/>
                    <a:pt x="1301" y="500"/>
                    <a:pt x="1201" y="400"/>
                  </a:cubicBezTo>
                  <a:cubicBezTo>
                    <a:pt x="1101" y="367"/>
                    <a:pt x="1034" y="334"/>
                    <a:pt x="1001" y="200"/>
                  </a:cubicBezTo>
                  <a:cubicBezTo>
                    <a:pt x="867" y="167"/>
                    <a:pt x="834" y="100"/>
                    <a:pt x="801" y="0"/>
                  </a:cubicBezTo>
                  <a:close/>
                </a:path>
              </a:pathLst>
            </a:custGeom>
            <a:solidFill>
              <a:srgbClr val="B1D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446"/>
            <p:cNvSpPr/>
            <p:nvPr/>
          </p:nvSpPr>
          <p:spPr>
            <a:xfrm>
              <a:off x="1881526" y="2315395"/>
              <a:ext cx="214451" cy="429552"/>
            </a:xfrm>
            <a:custGeom>
              <a:avLst/>
              <a:gdLst/>
              <a:ahLst/>
              <a:cxnLst/>
              <a:rect l="l" t="t" r="r" b="b"/>
              <a:pathLst>
                <a:path w="10542" h="21116" extrusionOk="0">
                  <a:moveTo>
                    <a:pt x="8874" y="0"/>
                  </a:moveTo>
                  <a:cubicBezTo>
                    <a:pt x="8373" y="67"/>
                    <a:pt x="8073" y="367"/>
                    <a:pt x="7806" y="734"/>
                  </a:cubicBezTo>
                  <a:cubicBezTo>
                    <a:pt x="6972" y="1835"/>
                    <a:pt x="5872" y="2669"/>
                    <a:pt x="4738" y="3469"/>
                  </a:cubicBezTo>
                  <a:cubicBezTo>
                    <a:pt x="4004" y="4003"/>
                    <a:pt x="3070" y="4303"/>
                    <a:pt x="2336" y="4837"/>
                  </a:cubicBezTo>
                  <a:cubicBezTo>
                    <a:pt x="1635" y="5337"/>
                    <a:pt x="1202" y="5871"/>
                    <a:pt x="1569" y="6738"/>
                  </a:cubicBezTo>
                  <a:cubicBezTo>
                    <a:pt x="1735" y="7138"/>
                    <a:pt x="1702" y="7539"/>
                    <a:pt x="1635" y="7972"/>
                  </a:cubicBezTo>
                  <a:cubicBezTo>
                    <a:pt x="1444" y="8975"/>
                    <a:pt x="1527" y="9397"/>
                    <a:pt x="2102" y="9397"/>
                  </a:cubicBezTo>
                  <a:cubicBezTo>
                    <a:pt x="2331" y="9397"/>
                    <a:pt x="2638" y="9330"/>
                    <a:pt x="3036" y="9207"/>
                  </a:cubicBezTo>
                  <a:cubicBezTo>
                    <a:pt x="3123" y="9182"/>
                    <a:pt x="3200" y="9171"/>
                    <a:pt x="3271" y="9171"/>
                  </a:cubicBezTo>
                  <a:cubicBezTo>
                    <a:pt x="3581" y="9171"/>
                    <a:pt x="3759" y="9383"/>
                    <a:pt x="4004" y="9574"/>
                  </a:cubicBezTo>
                  <a:cubicBezTo>
                    <a:pt x="4304" y="9807"/>
                    <a:pt x="4371" y="10041"/>
                    <a:pt x="4204" y="10374"/>
                  </a:cubicBezTo>
                  <a:cubicBezTo>
                    <a:pt x="3837" y="11041"/>
                    <a:pt x="3670" y="11842"/>
                    <a:pt x="3403" y="12576"/>
                  </a:cubicBezTo>
                  <a:cubicBezTo>
                    <a:pt x="2703" y="14677"/>
                    <a:pt x="1368" y="16378"/>
                    <a:pt x="401" y="18347"/>
                  </a:cubicBezTo>
                  <a:cubicBezTo>
                    <a:pt x="134" y="18947"/>
                    <a:pt x="34" y="19514"/>
                    <a:pt x="1" y="20148"/>
                  </a:cubicBezTo>
                  <a:cubicBezTo>
                    <a:pt x="1" y="20448"/>
                    <a:pt x="134" y="20715"/>
                    <a:pt x="368" y="20848"/>
                  </a:cubicBezTo>
                  <a:cubicBezTo>
                    <a:pt x="454" y="20896"/>
                    <a:pt x="535" y="20917"/>
                    <a:pt x="610" y="20917"/>
                  </a:cubicBezTo>
                  <a:cubicBezTo>
                    <a:pt x="797" y="20917"/>
                    <a:pt x="949" y="20791"/>
                    <a:pt x="1068" y="20648"/>
                  </a:cubicBezTo>
                  <a:cubicBezTo>
                    <a:pt x="1735" y="19681"/>
                    <a:pt x="2803" y="19047"/>
                    <a:pt x="3470" y="18080"/>
                  </a:cubicBezTo>
                  <a:cubicBezTo>
                    <a:pt x="3759" y="17635"/>
                    <a:pt x="4048" y="17353"/>
                    <a:pt x="4446" y="17353"/>
                  </a:cubicBezTo>
                  <a:cubicBezTo>
                    <a:pt x="4645" y="17353"/>
                    <a:pt x="4871" y="17424"/>
                    <a:pt x="5138" y="17579"/>
                  </a:cubicBezTo>
                  <a:cubicBezTo>
                    <a:pt x="5166" y="17621"/>
                    <a:pt x="5211" y="17640"/>
                    <a:pt x="5265" y="17640"/>
                  </a:cubicBezTo>
                  <a:cubicBezTo>
                    <a:pt x="5338" y="17640"/>
                    <a:pt x="5427" y="17604"/>
                    <a:pt x="5505" y="17546"/>
                  </a:cubicBezTo>
                  <a:cubicBezTo>
                    <a:pt x="6405" y="16645"/>
                    <a:pt x="6972" y="15344"/>
                    <a:pt x="8207" y="14711"/>
                  </a:cubicBezTo>
                  <a:lnTo>
                    <a:pt x="8207" y="14711"/>
                  </a:lnTo>
                  <a:cubicBezTo>
                    <a:pt x="8040" y="16212"/>
                    <a:pt x="7973" y="17779"/>
                    <a:pt x="7640" y="19247"/>
                  </a:cubicBezTo>
                  <a:cubicBezTo>
                    <a:pt x="7506" y="19748"/>
                    <a:pt x="7239" y="20348"/>
                    <a:pt x="7673" y="20848"/>
                  </a:cubicBezTo>
                  <a:cubicBezTo>
                    <a:pt x="7673" y="20948"/>
                    <a:pt x="7706" y="21015"/>
                    <a:pt x="7706" y="21115"/>
                  </a:cubicBezTo>
                  <a:cubicBezTo>
                    <a:pt x="8173" y="19614"/>
                    <a:pt x="8407" y="18046"/>
                    <a:pt x="8807" y="16412"/>
                  </a:cubicBezTo>
                  <a:cubicBezTo>
                    <a:pt x="9007" y="15011"/>
                    <a:pt x="9141" y="13643"/>
                    <a:pt x="9374" y="12242"/>
                  </a:cubicBezTo>
                  <a:cubicBezTo>
                    <a:pt x="9541" y="11341"/>
                    <a:pt x="9708" y="10407"/>
                    <a:pt x="9708" y="9507"/>
                  </a:cubicBezTo>
                  <a:cubicBezTo>
                    <a:pt x="9708" y="8840"/>
                    <a:pt x="9975" y="8539"/>
                    <a:pt x="10542" y="8406"/>
                  </a:cubicBezTo>
                  <a:cubicBezTo>
                    <a:pt x="9307" y="8373"/>
                    <a:pt x="9241" y="8339"/>
                    <a:pt x="9574" y="7372"/>
                  </a:cubicBezTo>
                  <a:cubicBezTo>
                    <a:pt x="9563" y="7368"/>
                    <a:pt x="9546" y="7366"/>
                    <a:pt x="9528" y="7366"/>
                  </a:cubicBezTo>
                  <a:cubicBezTo>
                    <a:pt x="9443" y="7366"/>
                    <a:pt x="9301" y="7399"/>
                    <a:pt x="9227" y="7399"/>
                  </a:cubicBezTo>
                  <a:cubicBezTo>
                    <a:pt x="9179" y="7399"/>
                    <a:pt x="9161" y="7385"/>
                    <a:pt x="9207" y="7339"/>
                  </a:cubicBezTo>
                  <a:cubicBezTo>
                    <a:pt x="9641" y="6905"/>
                    <a:pt x="9374" y="6638"/>
                    <a:pt x="9141" y="6305"/>
                  </a:cubicBezTo>
                  <a:cubicBezTo>
                    <a:pt x="9090" y="6229"/>
                    <a:pt x="8964" y="5925"/>
                    <a:pt x="9135" y="5925"/>
                  </a:cubicBezTo>
                  <a:cubicBezTo>
                    <a:pt x="9191" y="5925"/>
                    <a:pt x="9277" y="5956"/>
                    <a:pt x="9408" y="6038"/>
                  </a:cubicBezTo>
                  <a:cubicBezTo>
                    <a:pt x="9434" y="6064"/>
                    <a:pt x="9465" y="6074"/>
                    <a:pt x="9496" y="6074"/>
                  </a:cubicBezTo>
                  <a:cubicBezTo>
                    <a:pt x="9582" y="6074"/>
                    <a:pt x="9666" y="5996"/>
                    <a:pt x="9641" y="5971"/>
                  </a:cubicBezTo>
                  <a:cubicBezTo>
                    <a:pt x="9408" y="5704"/>
                    <a:pt x="9841" y="5237"/>
                    <a:pt x="9307" y="5137"/>
                  </a:cubicBezTo>
                  <a:cubicBezTo>
                    <a:pt x="9041" y="5070"/>
                    <a:pt x="8907" y="4904"/>
                    <a:pt x="9007" y="4670"/>
                  </a:cubicBezTo>
                  <a:cubicBezTo>
                    <a:pt x="9141" y="4336"/>
                    <a:pt x="9074" y="4003"/>
                    <a:pt x="8974" y="3669"/>
                  </a:cubicBezTo>
                  <a:cubicBezTo>
                    <a:pt x="8874" y="3402"/>
                    <a:pt x="9041" y="3336"/>
                    <a:pt x="9207" y="3169"/>
                  </a:cubicBezTo>
                  <a:cubicBezTo>
                    <a:pt x="9574" y="2869"/>
                    <a:pt x="9808" y="2402"/>
                    <a:pt x="9674" y="1901"/>
                  </a:cubicBezTo>
                  <a:cubicBezTo>
                    <a:pt x="9574" y="1501"/>
                    <a:pt x="9241" y="1468"/>
                    <a:pt x="8874" y="1468"/>
                  </a:cubicBezTo>
                  <a:cubicBezTo>
                    <a:pt x="8507" y="967"/>
                    <a:pt x="8807" y="567"/>
                    <a:pt x="9074" y="200"/>
                  </a:cubicBezTo>
                  <a:cubicBezTo>
                    <a:pt x="9074" y="200"/>
                    <a:pt x="9141" y="167"/>
                    <a:pt x="9141" y="133"/>
                  </a:cubicBezTo>
                  <a:cubicBezTo>
                    <a:pt x="9141" y="67"/>
                    <a:pt x="9141" y="33"/>
                    <a:pt x="9074" y="0"/>
                  </a:cubicBezTo>
                  <a:close/>
                </a:path>
              </a:pathLst>
            </a:custGeom>
            <a:solidFill>
              <a:srgbClr val="459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446"/>
            <p:cNvSpPr/>
            <p:nvPr/>
          </p:nvSpPr>
          <p:spPr>
            <a:xfrm>
              <a:off x="1746493" y="2235999"/>
              <a:ext cx="312176" cy="279567"/>
            </a:xfrm>
            <a:custGeom>
              <a:avLst/>
              <a:gdLst/>
              <a:ahLst/>
              <a:cxnLst/>
              <a:rect l="l" t="t" r="r" b="b"/>
              <a:pathLst>
                <a:path w="15346" h="13743" extrusionOk="0">
                  <a:moveTo>
                    <a:pt x="13844" y="0"/>
                  </a:moveTo>
                  <a:cubicBezTo>
                    <a:pt x="13477" y="200"/>
                    <a:pt x="13510" y="567"/>
                    <a:pt x="13677" y="868"/>
                  </a:cubicBezTo>
                  <a:cubicBezTo>
                    <a:pt x="13844" y="1201"/>
                    <a:pt x="13844" y="1435"/>
                    <a:pt x="13677" y="1735"/>
                  </a:cubicBezTo>
                  <a:lnTo>
                    <a:pt x="13544" y="2002"/>
                  </a:lnTo>
                  <a:cubicBezTo>
                    <a:pt x="13477" y="2102"/>
                    <a:pt x="13377" y="2202"/>
                    <a:pt x="13310" y="2335"/>
                  </a:cubicBezTo>
                  <a:cubicBezTo>
                    <a:pt x="12109" y="3436"/>
                    <a:pt x="10975" y="4737"/>
                    <a:pt x="9674" y="5838"/>
                  </a:cubicBezTo>
                  <a:cubicBezTo>
                    <a:pt x="9541" y="5904"/>
                    <a:pt x="9407" y="6005"/>
                    <a:pt x="9341" y="6071"/>
                  </a:cubicBezTo>
                  <a:cubicBezTo>
                    <a:pt x="9307" y="6105"/>
                    <a:pt x="9207" y="6205"/>
                    <a:pt x="9174" y="6271"/>
                  </a:cubicBezTo>
                  <a:cubicBezTo>
                    <a:pt x="9141" y="6405"/>
                    <a:pt x="9041" y="6538"/>
                    <a:pt x="9007" y="6672"/>
                  </a:cubicBezTo>
                  <a:cubicBezTo>
                    <a:pt x="8473" y="7406"/>
                    <a:pt x="7640" y="7873"/>
                    <a:pt x="6906" y="8406"/>
                  </a:cubicBezTo>
                  <a:cubicBezTo>
                    <a:pt x="5204" y="9707"/>
                    <a:pt x="3503" y="11008"/>
                    <a:pt x="1435" y="11609"/>
                  </a:cubicBezTo>
                  <a:cubicBezTo>
                    <a:pt x="1035" y="11742"/>
                    <a:pt x="968" y="12009"/>
                    <a:pt x="1001" y="12342"/>
                  </a:cubicBezTo>
                  <a:cubicBezTo>
                    <a:pt x="1001" y="12442"/>
                    <a:pt x="1001" y="12609"/>
                    <a:pt x="868" y="12709"/>
                  </a:cubicBezTo>
                  <a:cubicBezTo>
                    <a:pt x="534" y="12909"/>
                    <a:pt x="1" y="13076"/>
                    <a:pt x="334" y="13577"/>
                  </a:cubicBezTo>
                  <a:cubicBezTo>
                    <a:pt x="411" y="13697"/>
                    <a:pt x="510" y="13742"/>
                    <a:pt x="619" y="13742"/>
                  </a:cubicBezTo>
                  <a:cubicBezTo>
                    <a:pt x="842" y="13742"/>
                    <a:pt x="1111" y="13555"/>
                    <a:pt x="1335" y="13443"/>
                  </a:cubicBezTo>
                  <a:cubicBezTo>
                    <a:pt x="3470" y="12409"/>
                    <a:pt x="5671" y="11475"/>
                    <a:pt x="7506" y="10007"/>
                  </a:cubicBezTo>
                  <a:cubicBezTo>
                    <a:pt x="9107" y="8706"/>
                    <a:pt x="10608" y="7339"/>
                    <a:pt x="12310" y="6171"/>
                  </a:cubicBezTo>
                  <a:cubicBezTo>
                    <a:pt x="13010" y="5638"/>
                    <a:pt x="13944" y="5437"/>
                    <a:pt x="14511" y="4737"/>
                  </a:cubicBezTo>
                  <a:cubicBezTo>
                    <a:pt x="14645" y="4337"/>
                    <a:pt x="15212" y="4337"/>
                    <a:pt x="15345" y="3903"/>
                  </a:cubicBezTo>
                  <a:cubicBezTo>
                    <a:pt x="14978" y="2702"/>
                    <a:pt x="14645" y="1501"/>
                    <a:pt x="14978" y="234"/>
                  </a:cubicBezTo>
                  <a:cubicBezTo>
                    <a:pt x="14945" y="167"/>
                    <a:pt x="14878" y="167"/>
                    <a:pt x="14811" y="167"/>
                  </a:cubicBezTo>
                  <a:cubicBezTo>
                    <a:pt x="14711" y="200"/>
                    <a:pt x="14645" y="234"/>
                    <a:pt x="14611" y="267"/>
                  </a:cubicBezTo>
                  <a:cubicBezTo>
                    <a:pt x="14511" y="334"/>
                    <a:pt x="14478" y="334"/>
                    <a:pt x="14378" y="334"/>
                  </a:cubicBezTo>
                  <a:cubicBezTo>
                    <a:pt x="14178" y="234"/>
                    <a:pt x="14111" y="0"/>
                    <a:pt x="13844" y="0"/>
                  </a:cubicBezTo>
                  <a:close/>
                </a:path>
              </a:pathLst>
            </a:custGeom>
            <a:solidFill>
              <a:srgbClr val="458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446"/>
            <p:cNvSpPr/>
            <p:nvPr/>
          </p:nvSpPr>
          <p:spPr>
            <a:xfrm>
              <a:off x="1857095" y="1920771"/>
              <a:ext cx="215142" cy="278591"/>
            </a:xfrm>
            <a:custGeom>
              <a:avLst/>
              <a:gdLst/>
              <a:ahLst/>
              <a:cxnLst/>
              <a:rect l="l" t="t" r="r" b="b"/>
              <a:pathLst>
                <a:path w="10576" h="13695" extrusionOk="0">
                  <a:moveTo>
                    <a:pt x="358" y="1"/>
                  </a:moveTo>
                  <a:cubicBezTo>
                    <a:pt x="286" y="1"/>
                    <a:pt x="201" y="16"/>
                    <a:pt x="101" y="52"/>
                  </a:cubicBezTo>
                  <a:cubicBezTo>
                    <a:pt x="1" y="319"/>
                    <a:pt x="1" y="552"/>
                    <a:pt x="34" y="819"/>
                  </a:cubicBezTo>
                  <a:cubicBezTo>
                    <a:pt x="201" y="1353"/>
                    <a:pt x="335" y="2020"/>
                    <a:pt x="1035" y="2053"/>
                  </a:cubicBezTo>
                  <a:cubicBezTo>
                    <a:pt x="3003" y="2153"/>
                    <a:pt x="4204" y="3354"/>
                    <a:pt x="5405" y="4689"/>
                  </a:cubicBezTo>
                  <a:cubicBezTo>
                    <a:pt x="6672" y="5856"/>
                    <a:pt x="7273" y="7257"/>
                    <a:pt x="7173" y="8992"/>
                  </a:cubicBezTo>
                  <a:cubicBezTo>
                    <a:pt x="7106" y="10026"/>
                    <a:pt x="7239" y="10860"/>
                    <a:pt x="8073" y="11560"/>
                  </a:cubicBezTo>
                  <a:cubicBezTo>
                    <a:pt x="8440" y="11894"/>
                    <a:pt x="8707" y="12361"/>
                    <a:pt x="8774" y="12894"/>
                  </a:cubicBezTo>
                  <a:cubicBezTo>
                    <a:pt x="8874" y="13195"/>
                    <a:pt x="8874" y="13528"/>
                    <a:pt x="9208" y="13695"/>
                  </a:cubicBezTo>
                  <a:cubicBezTo>
                    <a:pt x="9608" y="13662"/>
                    <a:pt x="10008" y="13528"/>
                    <a:pt x="10342" y="13228"/>
                  </a:cubicBezTo>
                  <a:lnTo>
                    <a:pt x="10542" y="13028"/>
                  </a:lnTo>
                  <a:cubicBezTo>
                    <a:pt x="10575" y="12494"/>
                    <a:pt x="10208" y="11994"/>
                    <a:pt x="10275" y="11393"/>
                  </a:cubicBezTo>
                  <a:cubicBezTo>
                    <a:pt x="10008" y="10926"/>
                    <a:pt x="9908" y="10426"/>
                    <a:pt x="9875" y="9926"/>
                  </a:cubicBezTo>
                  <a:cubicBezTo>
                    <a:pt x="9675" y="9525"/>
                    <a:pt x="9508" y="9158"/>
                    <a:pt x="9441" y="8691"/>
                  </a:cubicBezTo>
                  <a:cubicBezTo>
                    <a:pt x="9241" y="8525"/>
                    <a:pt x="9241" y="8258"/>
                    <a:pt x="9241" y="8058"/>
                  </a:cubicBezTo>
                  <a:cubicBezTo>
                    <a:pt x="9007" y="7824"/>
                    <a:pt x="8874" y="7424"/>
                    <a:pt x="8707" y="7024"/>
                  </a:cubicBezTo>
                  <a:cubicBezTo>
                    <a:pt x="8407" y="6090"/>
                    <a:pt x="7907" y="5256"/>
                    <a:pt x="7406" y="4455"/>
                  </a:cubicBezTo>
                  <a:cubicBezTo>
                    <a:pt x="6939" y="3821"/>
                    <a:pt x="6572" y="3154"/>
                    <a:pt x="6105" y="2520"/>
                  </a:cubicBezTo>
                  <a:cubicBezTo>
                    <a:pt x="5301" y="1447"/>
                    <a:pt x="4283" y="721"/>
                    <a:pt x="2910" y="721"/>
                  </a:cubicBezTo>
                  <a:cubicBezTo>
                    <a:pt x="2746" y="721"/>
                    <a:pt x="2577" y="731"/>
                    <a:pt x="2403" y="752"/>
                  </a:cubicBezTo>
                  <a:cubicBezTo>
                    <a:pt x="2373" y="1016"/>
                    <a:pt x="2602" y="1410"/>
                    <a:pt x="2158" y="1410"/>
                  </a:cubicBezTo>
                  <a:cubicBezTo>
                    <a:pt x="2097" y="1410"/>
                    <a:pt x="2024" y="1402"/>
                    <a:pt x="1936" y="1386"/>
                  </a:cubicBezTo>
                  <a:cubicBezTo>
                    <a:pt x="1369" y="1319"/>
                    <a:pt x="1002" y="1219"/>
                    <a:pt x="835" y="586"/>
                  </a:cubicBezTo>
                  <a:cubicBezTo>
                    <a:pt x="753" y="338"/>
                    <a:pt x="693" y="1"/>
                    <a:pt x="358" y="1"/>
                  </a:cubicBezTo>
                  <a:close/>
                </a:path>
              </a:pathLst>
            </a:custGeom>
            <a:solidFill>
              <a:srgbClr val="4A6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446"/>
            <p:cNvSpPr/>
            <p:nvPr/>
          </p:nvSpPr>
          <p:spPr>
            <a:xfrm>
              <a:off x="2027423" y="2189170"/>
              <a:ext cx="40054" cy="58383"/>
            </a:xfrm>
            <a:custGeom>
              <a:avLst/>
              <a:gdLst/>
              <a:ahLst/>
              <a:cxnLst/>
              <a:rect l="l" t="t" r="r" b="b"/>
              <a:pathLst>
                <a:path w="1969" h="2870" extrusionOk="0">
                  <a:moveTo>
                    <a:pt x="1817" y="0"/>
                  </a:moveTo>
                  <a:cubicBezTo>
                    <a:pt x="1443" y="0"/>
                    <a:pt x="1107" y="26"/>
                    <a:pt x="901" y="468"/>
                  </a:cubicBezTo>
                  <a:cubicBezTo>
                    <a:pt x="234" y="901"/>
                    <a:pt x="1" y="1535"/>
                    <a:pt x="67" y="2302"/>
                  </a:cubicBezTo>
                  <a:cubicBezTo>
                    <a:pt x="134" y="2669"/>
                    <a:pt x="334" y="2869"/>
                    <a:pt x="701" y="2869"/>
                  </a:cubicBezTo>
                  <a:cubicBezTo>
                    <a:pt x="835" y="2736"/>
                    <a:pt x="801" y="2569"/>
                    <a:pt x="901" y="2469"/>
                  </a:cubicBezTo>
                  <a:cubicBezTo>
                    <a:pt x="1502" y="1902"/>
                    <a:pt x="1802" y="1168"/>
                    <a:pt x="1969" y="401"/>
                  </a:cubicBezTo>
                  <a:lnTo>
                    <a:pt x="1969" y="1"/>
                  </a:lnTo>
                  <a:cubicBezTo>
                    <a:pt x="1918" y="1"/>
                    <a:pt x="1867" y="0"/>
                    <a:pt x="1817" y="0"/>
                  </a:cubicBezTo>
                  <a:close/>
                </a:path>
              </a:pathLst>
            </a:custGeom>
            <a:solidFill>
              <a:srgbClr val="4563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446"/>
            <p:cNvSpPr/>
            <p:nvPr/>
          </p:nvSpPr>
          <p:spPr>
            <a:xfrm>
              <a:off x="2045751" y="2198670"/>
              <a:ext cx="28520" cy="42089"/>
            </a:xfrm>
            <a:custGeom>
              <a:avLst/>
              <a:gdLst/>
              <a:ahLst/>
              <a:cxnLst/>
              <a:rect l="l" t="t" r="r" b="b"/>
              <a:pathLst>
                <a:path w="1402" h="2069" extrusionOk="0">
                  <a:moveTo>
                    <a:pt x="1068" y="1"/>
                  </a:moveTo>
                  <a:lnTo>
                    <a:pt x="1068" y="1"/>
                  </a:lnTo>
                  <a:cubicBezTo>
                    <a:pt x="601" y="601"/>
                    <a:pt x="401" y="1368"/>
                    <a:pt x="0" y="2035"/>
                  </a:cubicBezTo>
                  <a:cubicBezTo>
                    <a:pt x="100" y="2035"/>
                    <a:pt x="134" y="2035"/>
                    <a:pt x="234" y="2069"/>
                  </a:cubicBezTo>
                  <a:cubicBezTo>
                    <a:pt x="334" y="1902"/>
                    <a:pt x="567" y="1769"/>
                    <a:pt x="634" y="1602"/>
                  </a:cubicBezTo>
                  <a:cubicBezTo>
                    <a:pt x="834" y="1068"/>
                    <a:pt x="1401" y="668"/>
                    <a:pt x="1068" y="1"/>
                  </a:cubicBezTo>
                  <a:close/>
                </a:path>
              </a:pathLst>
            </a:custGeom>
            <a:solidFill>
              <a:srgbClr val="4A6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446"/>
            <p:cNvSpPr/>
            <p:nvPr/>
          </p:nvSpPr>
          <p:spPr>
            <a:xfrm>
              <a:off x="2062717" y="2315395"/>
              <a:ext cx="2726" cy="4089"/>
            </a:xfrm>
            <a:custGeom>
              <a:avLst/>
              <a:gdLst/>
              <a:ahLst/>
              <a:cxnLst/>
              <a:rect l="l" t="t" r="r" b="b"/>
              <a:pathLst>
                <a:path w="134" h="201" extrusionOk="0">
                  <a:moveTo>
                    <a:pt x="0" y="0"/>
                  </a:moveTo>
                  <a:lnTo>
                    <a:pt x="0" y="200"/>
                  </a:lnTo>
                  <a:cubicBezTo>
                    <a:pt x="134" y="133"/>
                    <a:pt x="134" y="100"/>
                    <a:pt x="0" y="0"/>
                  </a:cubicBezTo>
                  <a:close/>
                </a:path>
              </a:pathLst>
            </a:custGeom>
            <a:solidFill>
              <a:srgbClr val="4C8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446"/>
            <p:cNvSpPr/>
            <p:nvPr/>
          </p:nvSpPr>
          <p:spPr>
            <a:xfrm>
              <a:off x="857566" y="2944894"/>
              <a:ext cx="85520" cy="114223"/>
            </a:xfrm>
            <a:custGeom>
              <a:avLst/>
              <a:gdLst/>
              <a:ahLst/>
              <a:cxnLst/>
              <a:rect l="l" t="t" r="r" b="b"/>
              <a:pathLst>
                <a:path w="4204" h="5615" extrusionOk="0">
                  <a:moveTo>
                    <a:pt x="3459" y="0"/>
                  </a:moveTo>
                  <a:cubicBezTo>
                    <a:pt x="3409" y="0"/>
                    <a:pt x="3357" y="4"/>
                    <a:pt x="3303" y="11"/>
                  </a:cubicBezTo>
                  <a:cubicBezTo>
                    <a:pt x="3270" y="44"/>
                    <a:pt x="3170" y="44"/>
                    <a:pt x="3136" y="44"/>
                  </a:cubicBezTo>
                  <a:cubicBezTo>
                    <a:pt x="3103" y="177"/>
                    <a:pt x="3036" y="211"/>
                    <a:pt x="2936" y="244"/>
                  </a:cubicBezTo>
                  <a:cubicBezTo>
                    <a:pt x="2870" y="344"/>
                    <a:pt x="2836" y="411"/>
                    <a:pt x="2703" y="444"/>
                  </a:cubicBezTo>
                  <a:cubicBezTo>
                    <a:pt x="2536" y="778"/>
                    <a:pt x="2336" y="1045"/>
                    <a:pt x="2036" y="1245"/>
                  </a:cubicBezTo>
                  <a:cubicBezTo>
                    <a:pt x="2002" y="1345"/>
                    <a:pt x="1969" y="1412"/>
                    <a:pt x="1836" y="1445"/>
                  </a:cubicBezTo>
                  <a:cubicBezTo>
                    <a:pt x="1836" y="1545"/>
                    <a:pt x="1802" y="1612"/>
                    <a:pt x="1669" y="1678"/>
                  </a:cubicBezTo>
                  <a:cubicBezTo>
                    <a:pt x="1669" y="1745"/>
                    <a:pt x="1635" y="1845"/>
                    <a:pt x="1502" y="1879"/>
                  </a:cubicBezTo>
                  <a:cubicBezTo>
                    <a:pt x="1469" y="2045"/>
                    <a:pt x="1369" y="2179"/>
                    <a:pt x="1202" y="2245"/>
                  </a:cubicBezTo>
                  <a:cubicBezTo>
                    <a:pt x="1202" y="2379"/>
                    <a:pt x="1168" y="2446"/>
                    <a:pt x="1035" y="2512"/>
                  </a:cubicBezTo>
                  <a:cubicBezTo>
                    <a:pt x="968" y="2746"/>
                    <a:pt x="835" y="2946"/>
                    <a:pt x="635" y="3113"/>
                  </a:cubicBezTo>
                  <a:cubicBezTo>
                    <a:pt x="601" y="3380"/>
                    <a:pt x="468" y="3580"/>
                    <a:pt x="268" y="3747"/>
                  </a:cubicBezTo>
                  <a:cubicBezTo>
                    <a:pt x="268" y="3880"/>
                    <a:pt x="201" y="4047"/>
                    <a:pt x="34" y="4113"/>
                  </a:cubicBezTo>
                  <a:cubicBezTo>
                    <a:pt x="34" y="4247"/>
                    <a:pt x="1" y="4380"/>
                    <a:pt x="1" y="4514"/>
                  </a:cubicBezTo>
                  <a:cubicBezTo>
                    <a:pt x="201" y="4881"/>
                    <a:pt x="301" y="5348"/>
                    <a:pt x="668" y="5615"/>
                  </a:cubicBezTo>
                  <a:cubicBezTo>
                    <a:pt x="1335" y="4580"/>
                    <a:pt x="1869" y="3446"/>
                    <a:pt x="2703" y="2512"/>
                  </a:cubicBezTo>
                  <a:cubicBezTo>
                    <a:pt x="3270" y="1912"/>
                    <a:pt x="3704" y="1278"/>
                    <a:pt x="4204" y="711"/>
                  </a:cubicBezTo>
                  <a:cubicBezTo>
                    <a:pt x="4144" y="261"/>
                    <a:pt x="3896"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446"/>
            <p:cNvSpPr/>
            <p:nvPr/>
          </p:nvSpPr>
          <p:spPr>
            <a:xfrm>
              <a:off x="2507180" y="2631742"/>
              <a:ext cx="613428" cy="813476"/>
            </a:xfrm>
            <a:custGeom>
              <a:avLst/>
              <a:gdLst/>
              <a:ahLst/>
              <a:cxnLst/>
              <a:rect l="l" t="t" r="r" b="b"/>
              <a:pathLst>
                <a:path w="30155" h="39989" extrusionOk="0">
                  <a:moveTo>
                    <a:pt x="7492" y="1"/>
                  </a:moveTo>
                  <a:cubicBezTo>
                    <a:pt x="7387" y="1"/>
                    <a:pt x="7276" y="40"/>
                    <a:pt x="7172" y="127"/>
                  </a:cubicBezTo>
                  <a:cubicBezTo>
                    <a:pt x="6854" y="409"/>
                    <a:pt x="6518" y="486"/>
                    <a:pt x="6163" y="486"/>
                  </a:cubicBezTo>
                  <a:cubicBezTo>
                    <a:pt x="5847" y="486"/>
                    <a:pt x="5516" y="425"/>
                    <a:pt x="5170" y="394"/>
                  </a:cubicBezTo>
                  <a:cubicBezTo>
                    <a:pt x="5079" y="366"/>
                    <a:pt x="4990" y="354"/>
                    <a:pt x="4902" y="354"/>
                  </a:cubicBezTo>
                  <a:cubicBezTo>
                    <a:pt x="4569" y="354"/>
                    <a:pt x="4253" y="522"/>
                    <a:pt x="3936" y="627"/>
                  </a:cubicBezTo>
                  <a:cubicBezTo>
                    <a:pt x="3672" y="707"/>
                    <a:pt x="3449" y="996"/>
                    <a:pt x="3169" y="996"/>
                  </a:cubicBezTo>
                  <a:cubicBezTo>
                    <a:pt x="3096" y="996"/>
                    <a:pt x="3018" y="976"/>
                    <a:pt x="2936" y="928"/>
                  </a:cubicBezTo>
                  <a:cubicBezTo>
                    <a:pt x="2621" y="928"/>
                    <a:pt x="2356" y="1148"/>
                    <a:pt x="2055" y="1148"/>
                  </a:cubicBezTo>
                  <a:cubicBezTo>
                    <a:pt x="2005" y="1148"/>
                    <a:pt x="1954" y="1142"/>
                    <a:pt x="1901" y="1128"/>
                  </a:cubicBezTo>
                  <a:cubicBezTo>
                    <a:pt x="967" y="2062"/>
                    <a:pt x="267" y="3096"/>
                    <a:pt x="0" y="4430"/>
                  </a:cubicBezTo>
                  <a:cubicBezTo>
                    <a:pt x="967" y="4397"/>
                    <a:pt x="1168" y="3496"/>
                    <a:pt x="1601" y="2929"/>
                  </a:cubicBezTo>
                  <a:cubicBezTo>
                    <a:pt x="1835" y="2562"/>
                    <a:pt x="2102" y="2295"/>
                    <a:pt x="2569" y="2228"/>
                  </a:cubicBezTo>
                  <a:lnTo>
                    <a:pt x="2569" y="2228"/>
                  </a:lnTo>
                  <a:cubicBezTo>
                    <a:pt x="2936" y="4964"/>
                    <a:pt x="2302" y="7566"/>
                    <a:pt x="2168" y="10167"/>
                  </a:cubicBezTo>
                  <a:cubicBezTo>
                    <a:pt x="2168" y="10601"/>
                    <a:pt x="1668" y="10835"/>
                    <a:pt x="1835" y="11235"/>
                  </a:cubicBezTo>
                  <a:cubicBezTo>
                    <a:pt x="2602" y="12803"/>
                    <a:pt x="2168" y="14471"/>
                    <a:pt x="2235" y="16105"/>
                  </a:cubicBezTo>
                  <a:cubicBezTo>
                    <a:pt x="2435" y="21776"/>
                    <a:pt x="3436" y="27246"/>
                    <a:pt x="5904" y="32417"/>
                  </a:cubicBezTo>
                  <a:cubicBezTo>
                    <a:pt x="6004" y="32750"/>
                    <a:pt x="6104" y="33084"/>
                    <a:pt x="6104" y="33417"/>
                  </a:cubicBezTo>
                  <a:cubicBezTo>
                    <a:pt x="6071" y="33751"/>
                    <a:pt x="6104" y="34085"/>
                    <a:pt x="6338" y="34351"/>
                  </a:cubicBezTo>
                  <a:cubicBezTo>
                    <a:pt x="6476" y="34270"/>
                    <a:pt x="6584" y="34237"/>
                    <a:pt x="6671" y="34237"/>
                  </a:cubicBezTo>
                  <a:cubicBezTo>
                    <a:pt x="6941" y="34237"/>
                    <a:pt x="7004" y="34566"/>
                    <a:pt x="7105" y="34818"/>
                  </a:cubicBezTo>
                  <a:cubicBezTo>
                    <a:pt x="7116" y="34863"/>
                    <a:pt x="7120" y="34874"/>
                    <a:pt x="7121" y="34874"/>
                  </a:cubicBezTo>
                  <a:cubicBezTo>
                    <a:pt x="7122" y="34874"/>
                    <a:pt x="7121" y="34863"/>
                    <a:pt x="7122" y="34863"/>
                  </a:cubicBezTo>
                  <a:cubicBezTo>
                    <a:pt x="7124" y="34863"/>
                    <a:pt x="7127" y="34874"/>
                    <a:pt x="7139" y="34919"/>
                  </a:cubicBezTo>
                  <a:cubicBezTo>
                    <a:pt x="8073" y="36286"/>
                    <a:pt x="8840" y="37754"/>
                    <a:pt x="10007" y="38955"/>
                  </a:cubicBezTo>
                  <a:cubicBezTo>
                    <a:pt x="10107" y="39021"/>
                    <a:pt x="10174" y="39021"/>
                    <a:pt x="10274" y="39021"/>
                  </a:cubicBezTo>
                  <a:cubicBezTo>
                    <a:pt x="10508" y="38921"/>
                    <a:pt x="10808" y="38788"/>
                    <a:pt x="11108" y="38788"/>
                  </a:cubicBezTo>
                  <a:cubicBezTo>
                    <a:pt x="11241" y="38755"/>
                    <a:pt x="11342" y="38755"/>
                    <a:pt x="11475" y="38688"/>
                  </a:cubicBezTo>
                  <a:cubicBezTo>
                    <a:pt x="11536" y="38676"/>
                    <a:pt x="11602" y="38668"/>
                    <a:pt x="11672" y="38668"/>
                  </a:cubicBezTo>
                  <a:cubicBezTo>
                    <a:pt x="11793" y="38668"/>
                    <a:pt x="11927" y="38691"/>
                    <a:pt x="12075" y="38755"/>
                  </a:cubicBezTo>
                  <a:cubicBezTo>
                    <a:pt x="12095" y="38750"/>
                    <a:pt x="12115" y="38747"/>
                    <a:pt x="12135" y="38747"/>
                  </a:cubicBezTo>
                  <a:cubicBezTo>
                    <a:pt x="12398" y="38747"/>
                    <a:pt x="12609" y="39178"/>
                    <a:pt x="12882" y="39178"/>
                  </a:cubicBezTo>
                  <a:cubicBezTo>
                    <a:pt x="12990" y="39178"/>
                    <a:pt x="13108" y="39110"/>
                    <a:pt x="13243" y="38921"/>
                  </a:cubicBezTo>
                  <a:cubicBezTo>
                    <a:pt x="13276" y="38821"/>
                    <a:pt x="13109" y="38788"/>
                    <a:pt x="13176" y="38755"/>
                  </a:cubicBezTo>
                  <a:cubicBezTo>
                    <a:pt x="13243" y="38755"/>
                    <a:pt x="13310" y="38855"/>
                    <a:pt x="13410" y="38921"/>
                  </a:cubicBezTo>
                  <a:cubicBezTo>
                    <a:pt x="14077" y="39122"/>
                    <a:pt x="14777" y="39155"/>
                    <a:pt x="15411" y="39488"/>
                  </a:cubicBezTo>
                  <a:cubicBezTo>
                    <a:pt x="15448" y="39493"/>
                    <a:pt x="15484" y="39495"/>
                    <a:pt x="15521" y="39495"/>
                  </a:cubicBezTo>
                  <a:cubicBezTo>
                    <a:pt x="15752" y="39495"/>
                    <a:pt x="15986" y="39413"/>
                    <a:pt x="16245" y="39355"/>
                  </a:cubicBezTo>
                  <a:cubicBezTo>
                    <a:pt x="16812" y="39422"/>
                    <a:pt x="17413" y="39355"/>
                    <a:pt x="17946" y="39689"/>
                  </a:cubicBezTo>
                  <a:cubicBezTo>
                    <a:pt x="18046" y="39764"/>
                    <a:pt x="18109" y="39857"/>
                    <a:pt x="18204" y="39857"/>
                  </a:cubicBezTo>
                  <a:cubicBezTo>
                    <a:pt x="18236" y="39857"/>
                    <a:pt x="18272" y="39847"/>
                    <a:pt x="18313" y="39822"/>
                  </a:cubicBezTo>
                  <a:cubicBezTo>
                    <a:pt x="18340" y="39663"/>
                    <a:pt x="18387" y="39440"/>
                    <a:pt x="18541" y="39440"/>
                  </a:cubicBezTo>
                  <a:cubicBezTo>
                    <a:pt x="18580" y="39440"/>
                    <a:pt x="18626" y="39454"/>
                    <a:pt x="18680" y="39488"/>
                  </a:cubicBezTo>
                  <a:cubicBezTo>
                    <a:pt x="18879" y="39580"/>
                    <a:pt x="19064" y="39623"/>
                    <a:pt x="19241" y="39623"/>
                  </a:cubicBezTo>
                  <a:cubicBezTo>
                    <a:pt x="19450" y="39623"/>
                    <a:pt x="19649" y="39563"/>
                    <a:pt x="19848" y="39455"/>
                  </a:cubicBezTo>
                  <a:cubicBezTo>
                    <a:pt x="19941" y="39408"/>
                    <a:pt x="20031" y="39382"/>
                    <a:pt x="20110" y="39382"/>
                  </a:cubicBezTo>
                  <a:cubicBezTo>
                    <a:pt x="20258" y="39382"/>
                    <a:pt x="20371" y="39472"/>
                    <a:pt x="20415" y="39689"/>
                  </a:cubicBezTo>
                  <a:cubicBezTo>
                    <a:pt x="20448" y="39822"/>
                    <a:pt x="20481" y="39989"/>
                    <a:pt x="20481" y="39989"/>
                  </a:cubicBezTo>
                  <a:cubicBezTo>
                    <a:pt x="20682" y="39955"/>
                    <a:pt x="20615" y="39789"/>
                    <a:pt x="20648" y="39655"/>
                  </a:cubicBezTo>
                  <a:cubicBezTo>
                    <a:pt x="20674" y="39526"/>
                    <a:pt x="20760" y="39477"/>
                    <a:pt x="20860" y="39477"/>
                  </a:cubicBezTo>
                  <a:cubicBezTo>
                    <a:pt x="20888" y="39477"/>
                    <a:pt x="20918" y="39481"/>
                    <a:pt x="20948" y="39488"/>
                  </a:cubicBezTo>
                  <a:cubicBezTo>
                    <a:pt x="21032" y="39523"/>
                    <a:pt x="21117" y="39536"/>
                    <a:pt x="21204" y="39536"/>
                  </a:cubicBezTo>
                  <a:cubicBezTo>
                    <a:pt x="21459" y="39536"/>
                    <a:pt x="21727" y="39423"/>
                    <a:pt x="22008" y="39423"/>
                  </a:cubicBezTo>
                  <a:cubicBezTo>
                    <a:pt x="22088" y="39423"/>
                    <a:pt x="22168" y="39432"/>
                    <a:pt x="22249" y="39455"/>
                  </a:cubicBezTo>
                  <a:cubicBezTo>
                    <a:pt x="22303" y="39475"/>
                    <a:pt x="22359" y="39483"/>
                    <a:pt x="22417" y="39483"/>
                  </a:cubicBezTo>
                  <a:cubicBezTo>
                    <a:pt x="22714" y="39483"/>
                    <a:pt x="23066" y="39272"/>
                    <a:pt x="23377" y="39272"/>
                  </a:cubicBezTo>
                  <a:cubicBezTo>
                    <a:pt x="23425" y="39272"/>
                    <a:pt x="23472" y="39277"/>
                    <a:pt x="23517" y="39288"/>
                  </a:cubicBezTo>
                  <a:cubicBezTo>
                    <a:pt x="23769" y="39308"/>
                    <a:pt x="23988" y="39406"/>
                    <a:pt x="24199" y="39406"/>
                  </a:cubicBezTo>
                  <a:cubicBezTo>
                    <a:pt x="24350" y="39406"/>
                    <a:pt x="24498" y="39355"/>
                    <a:pt x="24651" y="39188"/>
                  </a:cubicBezTo>
                  <a:cubicBezTo>
                    <a:pt x="24651" y="39179"/>
                    <a:pt x="24663" y="39175"/>
                    <a:pt x="24681" y="39175"/>
                  </a:cubicBezTo>
                  <a:cubicBezTo>
                    <a:pt x="24728" y="39175"/>
                    <a:pt x="24818" y="39206"/>
                    <a:pt x="24818" y="39255"/>
                  </a:cubicBezTo>
                  <a:cubicBezTo>
                    <a:pt x="24893" y="39495"/>
                    <a:pt x="25036" y="39553"/>
                    <a:pt x="25197" y="39553"/>
                  </a:cubicBezTo>
                  <a:cubicBezTo>
                    <a:pt x="25347" y="39553"/>
                    <a:pt x="25513" y="39503"/>
                    <a:pt x="25656" y="39503"/>
                  </a:cubicBezTo>
                  <a:cubicBezTo>
                    <a:pt x="25702" y="39503"/>
                    <a:pt x="25745" y="39508"/>
                    <a:pt x="25785" y="39522"/>
                  </a:cubicBezTo>
                  <a:cubicBezTo>
                    <a:pt x="25852" y="39422"/>
                    <a:pt x="25919" y="39288"/>
                    <a:pt x="25852" y="39155"/>
                  </a:cubicBezTo>
                  <a:cubicBezTo>
                    <a:pt x="25919" y="39088"/>
                    <a:pt x="25585" y="39088"/>
                    <a:pt x="25785" y="38988"/>
                  </a:cubicBezTo>
                  <a:cubicBezTo>
                    <a:pt x="26019" y="38921"/>
                    <a:pt x="26319" y="38788"/>
                    <a:pt x="26619" y="38788"/>
                  </a:cubicBezTo>
                  <a:lnTo>
                    <a:pt x="26919" y="38788"/>
                  </a:lnTo>
                  <a:cubicBezTo>
                    <a:pt x="28020" y="38688"/>
                    <a:pt x="29021" y="38488"/>
                    <a:pt x="29688" y="37487"/>
                  </a:cubicBezTo>
                  <a:cubicBezTo>
                    <a:pt x="29705" y="37484"/>
                    <a:pt x="29723" y="37482"/>
                    <a:pt x="29742" y="37482"/>
                  </a:cubicBezTo>
                  <a:cubicBezTo>
                    <a:pt x="29817" y="37482"/>
                    <a:pt x="29907" y="37504"/>
                    <a:pt x="29984" y="37504"/>
                  </a:cubicBezTo>
                  <a:cubicBezTo>
                    <a:pt x="30080" y="37504"/>
                    <a:pt x="30155" y="37470"/>
                    <a:pt x="30155" y="37320"/>
                  </a:cubicBezTo>
                  <a:cubicBezTo>
                    <a:pt x="30155" y="37120"/>
                    <a:pt x="29855" y="37120"/>
                    <a:pt x="29688" y="37087"/>
                  </a:cubicBezTo>
                  <a:cubicBezTo>
                    <a:pt x="29488" y="36787"/>
                    <a:pt x="29154" y="36753"/>
                    <a:pt x="28854" y="36653"/>
                  </a:cubicBezTo>
                  <a:cubicBezTo>
                    <a:pt x="28954" y="36286"/>
                    <a:pt x="28454" y="36253"/>
                    <a:pt x="28420" y="35986"/>
                  </a:cubicBezTo>
                  <a:cubicBezTo>
                    <a:pt x="28420" y="35947"/>
                    <a:pt x="28444" y="35933"/>
                    <a:pt x="28480" y="35933"/>
                  </a:cubicBezTo>
                  <a:cubicBezTo>
                    <a:pt x="28572" y="35933"/>
                    <a:pt x="28747" y="36020"/>
                    <a:pt x="28855" y="36020"/>
                  </a:cubicBezTo>
                  <a:cubicBezTo>
                    <a:pt x="28962" y="36020"/>
                    <a:pt x="29001" y="35933"/>
                    <a:pt x="28821" y="35586"/>
                  </a:cubicBezTo>
                  <a:cubicBezTo>
                    <a:pt x="28737" y="35436"/>
                    <a:pt x="28804" y="35394"/>
                    <a:pt x="28917" y="35394"/>
                  </a:cubicBezTo>
                  <a:cubicBezTo>
                    <a:pt x="29029" y="35394"/>
                    <a:pt x="29188" y="35436"/>
                    <a:pt x="29288" y="35452"/>
                  </a:cubicBezTo>
                  <a:cubicBezTo>
                    <a:pt x="29124" y="35370"/>
                    <a:pt x="29540" y="34866"/>
                    <a:pt x="29242" y="34866"/>
                  </a:cubicBezTo>
                  <a:cubicBezTo>
                    <a:pt x="29176" y="34866"/>
                    <a:pt x="29073" y="34891"/>
                    <a:pt x="28921" y="34952"/>
                  </a:cubicBezTo>
                  <a:cubicBezTo>
                    <a:pt x="28909" y="34955"/>
                    <a:pt x="28898" y="34956"/>
                    <a:pt x="28886" y="34956"/>
                  </a:cubicBezTo>
                  <a:cubicBezTo>
                    <a:pt x="28770" y="34956"/>
                    <a:pt x="28684" y="34807"/>
                    <a:pt x="28654" y="34685"/>
                  </a:cubicBezTo>
                  <a:cubicBezTo>
                    <a:pt x="28587" y="34518"/>
                    <a:pt x="28654" y="34452"/>
                    <a:pt x="28821" y="34418"/>
                  </a:cubicBezTo>
                  <a:cubicBezTo>
                    <a:pt x="28987" y="34351"/>
                    <a:pt x="29254" y="34285"/>
                    <a:pt x="29188" y="34018"/>
                  </a:cubicBezTo>
                  <a:cubicBezTo>
                    <a:pt x="29154" y="33784"/>
                    <a:pt x="28921" y="33751"/>
                    <a:pt x="28654" y="33751"/>
                  </a:cubicBezTo>
                  <a:cubicBezTo>
                    <a:pt x="28120" y="33751"/>
                    <a:pt x="28354" y="33117"/>
                    <a:pt x="27987" y="32917"/>
                  </a:cubicBezTo>
                  <a:cubicBezTo>
                    <a:pt x="27753" y="32750"/>
                    <a:pt x="28187" y="32584"/>
                    <a:pt x="28287" y="32350"/>
                  </a:cubicBezTo>
                  <a:cubicBezTo>
                    <a:pt x="28454" y="32083"/>
                    <a:pt x="28254" y="31916"/>
                    <a:pt x="28087" y="31750"/>
                  </a:cubicBezTo>
                  <a:cubicBezTo>
                    <a:pt x="27687" y="31349"/>
                    <a:pt x="27820" y="30816"/>
                    <a:pt x="27586" y="30282"/>
                  </a:cubicBezTo>
                  <a:lnTo>
                    <a:pt x="27586" y="30282"/>
                  </a:lnTo>
                  <a:cubicBezTo>
                    <a:pt x="27853" y="30415"/>
                    <a:pt x="27987" y="30449"/>
                    <a:pt x="28154" y="30515"/>
                  </a:cubicBezTo>
                  <a:cubicBezTo>
                    <a:pt x="28212" y="30544"/>
                    <a:pt x="28269" y="30567"/>
                    <a:pt x="28319" y="30567"/>
                  </a:cubicBezTo>
                  <a:cubicBezTo>
                    <a:pt x="28384" y="30567"/>
                    <a:pt x="28435" y="30529"/>
                    <a:pt x="28454" y="30415"/>
                  </a:cubicBezTo>
                  <a:cubicBezTo>
                    <a:pt x="28487" y="30248"/>
                    <a:pt x="28420" y="30148"/>
                    <a:pt x="28287" y="30082"/>
                  </a:cubicBezTo>
                  <a:cubicBezTo>
                    <a:pt x="28320" y="29815"/>
                    <a:pt x="28254" y="29548"/>
                    <a:pt x="28520" y="29281"/>
                  </a:cubicBezTo>
                  <a:cubicBezTo>
                    <a:pt x="28987" y="29114"/>
                    <a:pt x="28754" y="28781"/>
                    <a:pt x="28787" y="28481"/>
                  </a:cubicBezTo>
                  <a:lnTo>
                    <a:pt x="28787" y="28481"/>
                  </a:lnTo>
                  <a:cubicBezTo>
                    <a:pt x="28320" y="28547"/>
                    <a:pt x="28187" y="28981"/>
                    <a:pt x="27853" y="29048"/>
                  </a:cubicBezTo>
                  <a:cubicBezTo>
                    <a:pt x="27586" y="28647"/>
                    <a:pt x="27153" y="28280"/>
                    <a:pt x="27086" y="27813"/>
                  </a:cubicBezTo>
                  <a:cubicBezTo>
                    <a:pt x="26786" y="25945"/>
                    <a:pt x="26419" y="24111"/>
                    <a:pt x="25985" y="22209"/>
                  </a:cubicBezTo>
                  <a:cubicBezTo>
                    <a:pt x="25902" y="21856"/>
                    <a:pt x="25780" y="21671"/>
                    <a:pt x="25570" y="21671"/>
                  </a:cubicBezTo>
                  <a:cubicBezTo>
                    <a:pt x="25444" y="21671"/>
                    <a:pt x="25285" y="21738"/>
                    <a:pt x="25085" y="21876"/>
                  </a:cubicBezTo>
                  <a:cubicBezTo>
                    <a:pt x="24751" y="22109"/>
                    <a:pt x="24451" y="22343"/>
                    <a:pt x="24151" y="22543"/>
                  </a:cubicBezTo>
                  <a:cubicBezTo>
                    <a:pt x="24065" y="22604"/>
                    <a:pt x="23979" y="22634"/>
                    <a:pt x="23900" y="22634"/>
                  </a:cubicBezTo>
                  <a:cubicBezTo>
                    <a:pt x="23764" y="22634"/>
                    <a:pt x="23647" y="22545"/>
                    <a:pt x="23584" y="22376"/>
                  </a:cubicBezTo>
                  <a:cubicBezTo>
                    <a:pt x="23344" y="21977"/>
                    <a:pt x="23248" y="21817"/>
                    <a:pt x="23059" y="21817"/>
                  </a:cubicBezTo>
                  <a:cubicBezTo>
                    <a:pt x="22932" y="21817"/>
                    <a:pt x="22764" y="21889"/>
                    <a:pt x="22483" y="22009"/>
                  </a:cubicBezTo>
                  <a:cubicBezTo>
                    <a:pt x="22249" y="22109"/>
                    <a:pt x="21982" y="22276"/>
                    <a:pt x="21682" y="22376"/>
                  </a:cubicBezTo>
                  <a:cubicBezTo>
                    <a:pt x="21515" y="22009"/>
                    <a:pt x="21149" y="21776"/>
                    <a:pt x="20848" y="21542"/>
                  </a:cubicBezTo>
                  <a:cubicBezTo>
                    <a:pt x="20775" y="21490"/>
                    <a:pt x="20675" y="21470"/>
                    <a:pt x="20560" y="21470"/>
                  </a:cubicBezTo>
                  <a:cubicBezTo>
                    <a:pt x="20307" y="21470"/>
                    <a:pt x="19978" y="21563"/>
                    <a:pt x="19681" y="21609"/>
                  </a:cubicBezTo>
                  <a:lnTo>
                    <a:pt x="19414" y="21609"/>
                  </a:lnTo>
                  <a:cubicBezTo>
                    <a:pt x="18814" y="21542"/>
                    <a:pt x="18613" y="21275"/>
                    <a:pt x="18780" y="20675"/>
                  </a:cubicBezTo>
                  <a:cubicBezTo>
                    <a:pt x="18847" y="20475"/>
                    <a:pt x="18847" y="20308"/>
                    <a:pt x="18747" y="20108"/>
                  </a:cubicBezTo>
                  <a:cubicBezTo>
                    <a:pt x="18463" y="19635"/>
                    <a:pt x="18330" y="19464"/>
                    <a:pt x="17944" y="19464"/>
                  </a:cubicBezTo>
                  <a:cubicBezTo>
                    <a:pt x="17785" y="19464"/>
                    <a:pt x="17584" y="19492"/>
                    <a:pt x="17312" y="19541"/>
                  </a:cubicBezTo>
                  <a:cubicBezTo>
                    <a:pt x="17479" y="18607"/>
                    <a:pt x="17413" y="18440"/>
                    <a:pt x="16445" y="18373"/>
                  </a:cubicBezTo>
                  <a:cubicBezTo>
                    <a:pt x="16228" y="18373"/>
                    <a:pt x="16028" y="18348"/>
                    <a:pt x="15832" y="18348"/>
                  </a:cubicBezTo>
                  <a:cubicBezTo>
                    <a:pt x="15636" y="18348"/>
                    <a:pt x="15444" y="18373"/>
                    <a:pt x="15244" y="18473"/>
                  </a:cubicBezTo>
                  <a:cubicBezTo>
                    <a:pt x="15201" y="18486"/>
                    <a:pt x="15157" y="18492"/>
                    <a:pt x="15115" y="18492"/>
                  </a:cubicBezTo>
                  <a:cubicBezTo>
                    <a:pt x="14931" y="18492"/>
                    <a:pt x="14771" y="18366"/>
                    <a:pt x="14744" y="18040"/>
                  </a:cubicBezTo>
                  <a:lnTo>
                    <a:pt x="14744" y="18040"/>
                  </a:lnTo>
                  <a:cubicBezTo>
                    <a:pt x="14936" y="18078"/>
                    <a:pt x="15118" y="18107"/>
                    <a:pt x="15288" y="18107"/>
                  </a:cubicBezTo>
                  <a:cubicBezTo>
                    <a:pt x="15562" y="18107"/>
                    <a:pt x="15806" y="18033"/>
                    <a:pt x="16012" y="17806"/>
                  </a:cubicBezTo>
                  <a:cubicBezTo>
                    <a:pt x="15972" y="17676"/>
                    <a:pt x="15887" y="17653"/>
                    <a:pt x="15794" y="17653"/>
                  </a:cubicBezTo>
                  <a:cubicBezTo>
                    <a:pt x="15743" y="17653"/>
                    <a:pt x="15688" y="17660"/>
                    <a:pt x="15638" y="17660"/>
                  </a:cubicBezTo>
                  <a:cubicBezTo>
                    <a:pt x="15548" y="17660"/>
                    <a:pt x="15471" y="17636"/>
                    <a:pt x="15444" y="17506"/>
                  </a:cubicBezTo>
                  <a:cubicBezTo>
                    <a:pt x="15745" y="16939"/>
                    <a:pt x="16278" y="16605"/>
                    <a:pt x="16745" y="16138"/>
                  </a:cubicBezTo>
                  <a:cubicBezTo>
                    <a:pt x="17279" y="15938"/>
                    <a:pt x="17446" y="15438"/>
                    <a:pt x="17513" y="14938"/>
                  </a:cubicBezTo>
                  <a:cubicBezTo>
                    <a:pt x="17377" y="14059"/>
                    <a:pt x="17318" y="13774"/>
                    <a:pt x="16924" y="13774"/>
                  </a:cubicBezTo>
                  <a:cubicBezTo>
                    <a:pt x="16735" y="13774"/>
                    <a:pt x="16468" y="13839"/>
                    <a:pt x="16078" y="13937"/>
                  </a:cubicBezTo>
                  <a:cubicBezTo>
                    <a:pt x="16034" y="13955"/>
                    <a:pt x="15991" y="13963"/>
                    <a:pt x="15951" y="13963"/>
                  </a:cubicBezTo>
                  <a:cubicBezTo>
                    <a:pt x="15840" y="13963"/>
                    <a:pt x="15742" y="13901"/>
                    <a:pt x="15645" y="13803"/>
                  </a:cubicBezTo>
                  <a:cubicBezTo>
                    <a:pt x="14844" y="12869"/>
                    <a:pt x="14277" y="11802"/>
                    <a:pt x="13843" y="10668"/>
                  </a:cubicBezTo>
                  <a:cubicBezTo>
                    <a:pt x="13537" y="9795"/>
                    <a:pt x="13464" y="9506"/>
                    <a:pt x="13022" y="9506"/>
                  </a:cubicBezTo>
                  <a:cubicBezTo>
                    <a:pt x="12840" y="9506"/>
                    <a:pt x="12594" y="9556"/>
                    <a:pt x="12242" y="9634"/>
                  </a:cubicBezTo>
                  <a:cubicBezTo>
                    <a:pt x="11508" y="8266"/>
                    <a:pt x="11075" y="6798"/>
                    <a:pt x="9240" y="6598"/>
                  </a:cubicBezTo>
                  <a:cubicBezTo>
                    <a:pt x="9107" y="6598"/>
                    <a:pt x="9073" y="6498"/>
                    <a:pt x="8973" y="6431"/>
                  </a:cubicBezTo>
                  <a:cubicBezTo>
                    <a:pt x="8828" y="6274"/>
                    <a:pt x="8713" y="6209"/>
                    <a:pt x="8622" y="6209"/>
                  </a:cubicBezTo>
                  <a:cubicBezTo>
                    <a:pt x="8461" y="6209"/>
                    <a:pt x="8370" y="6410"/>
                    <a:pt x="8306" y="6665"/>
                  </a:cubicBezTo>
                  <a:cubicBezTo>
                    <a:pt x="8287" y="6723"/>
                    <a:pt x="8279" y="6759"/>
                    <a:pt x="8275" y="6759"/>
                  </a:cubicBezTo>
                  <a:cubicBezTo>
                    <a:pt x="8273" y="6759"/>
                    <a:pt x="8273" y="6740"/>
                    <a:pt x="8273" y="6698"/>
                  </a:cubicBezTo>
                  <a:cubicBezTo>
                    <a:pt x="8239" y="6632"/>
                    <a:pt x="8239" y="6598"/>
                    <a:pt x="8239" y="6498"/>
                  </a:cubicBezTo>
                  <a:cubicBezTo>
                    <a:pt x="8139" y="6365"/>
                    <a:pt x="8106" y="6298"/>
                    <a:pt x="8306" y="6298"/>
                  </a:cubicBezTo>
                  <a:cubicBezTo>
                    <a:pt x="9140" y="5964"/>
                    <a:pt x="9974" y="5664"/>
                    <a:pt x="10474" y="4897"/>
                  </a:cubicBezTo>
                  <a:cubicBezTo>
                    <a:pt x="10741" y="4497"/>
                    <a:pt x="11008" y="4063"/>
                    <a:pt x="10641" y="3663"/>
                  </a:cubicBezTo>
                  <a:cubicBezTo>
                    <a:pt x="10174" y="3229"/>
                    <a:pt x="9674" y="2629"/>
                    <a:pt x="9073" y="2462"/>
                  </a:cubicBezTo>
                  <a:cubicBezTo>
                    <a:pt x="8106" y="2162"/>
                    <a:pt x="7739" y="1728"/>
                    <a:pt x="7939" y="761"/>
                  </a:cubicBezTo>
                  <a:cubicBezTo>
                    <a:pt x="8038" y="317"/>
                    <a:pt x="7790" y="1"/>
                    <a:pt x="7492" y="1"/>
                  </a:cubicBezTo>
                  <a:close/>
                </a:path>
              </a:pathLst>
            </a:custGeom>
            <a:solidFill>
              <a:srgbClr val="3C3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446"/>
            <p:cNvSpPr/>
            <p:nvPr/>
          </p:nvSpPr>
          <p:spPr>
            <a:xfrm>
              <a:off x="2849850" y="3432524"/>
              <a:ext cx="69226" cy="480917"/>
            </a:xfrm>
            <a:custGeom>
              <a:avLst/>
              <a:gdLst/>
              <a:ahLst/>
              <a:cxnLst/>
              <a:rect l="l" t="t" r="r" b="b"/>
              <a:pathLst>
                <a:path w="3403" h="23641" extrusionOk="0">
                  <a:moveTo>
                    <a:pt x="873" y="1"/>
                  </a:moveTo>
                  <a:cubicBezTo>
                    <a:pt x="684" y="1"/>
                    <a:pt x="499" y="77"/>
                    <a:pt x="334" y="224"/>
                  </a:cubicBezTo>
                  <a:cubicBezTo>
                    <a:pt x="0" y="524"/>
                    <a:pt x="67" y="857"/>
                    <a:pt x="301" y="1191"/>
                  </a:cubicBezTo>
                  <a:lnTo>
                    <a:pt x="301" y="3259"/>
                  </a:lnTo>
                  <a:cubicBezTo>
                    <a:pt x="301" y="9263"/>
                    <a:pt x="101" y="15201"/>
                    <a:pt x="501" y="21172"/>
                  </a:cubicBezTo>
                  <a:cubicBezTo>
                    <a:pt x="634" y="21472"/>
                    <a:pt x="801" y="21706"/>
                    <a:pt x="934" y="22006"/>
                  </a:cubicBezTo>
                  <a:cubicBezTo>
                    <a:pt x="1001" y="22006"/>
                    <a:pt x="1101" y="22106"/>
                    <a:pt x="1101" y="22206"/>
                  </a:cubicBezTo>
                  <a:cubicBezTo>
                    <a:pt x="1235" y="22206"/>
                    <a:pt x="1301" y="22306"/>
                    <a:pt x="1301" y="22439"/>
                  </a:cubicBezTo>
                  <a:cubicBezTo>
                    <a:pt x="1602" y="22640"/>
                    <a:pt x="1835" y="22873"/>
                    <a:pt x="1969" y="23207"/>
                  </a:cubicBezTo>
                  <a:cubicBezTo>
                    <a:pt x="2102" y="23273"/>
                    <a:pt x="2169" y="23307"/>
                    <a:pt x="2169" y="23440"/>
                  </a:cubicBezTo>
                  <a:cubicBezTo>
                    <a:pt x="2302" y="23507"/>
                    <a:pt x="2469" y="23540"/>
                    <a:pt x="2602" y="23640"/>
                  </a:cubicBezTo>
                  <a:lnTo>
                    <a:pt x="2669" y="23607"/>
                  </a:lnTo>
                  <a:lnTo>
                    <a:pt x="2769" y="23640"/>
                  </a:lnTo>
                  <a:cubicBezTo>
                    <a:pt x="2936" y="23540"/>
                    <a:pt x="3069" y="23507"/>
                    <a:pt x="3169" y="23440"/>
                  </a:cubicBezTo>
                  <a:cubicBezTo>
                    <a:pt x="3403" y="22973"/>
                    <a:pt x="3169" y="22640"/>
                    <a:pt x="2969" y="22273"/>
                  </a:cubicBezTo>
                  <a:cubicBezTo>
                    <a:pt x="2903" y="22273"/>
                    <a:pt x="2802" y="22173"/>
                    <a:pt x="2802" y="22039"/>
                  </a:cubicBezTo>
                  <a:cubicBezTo>
                    <a:pt x="2669" y="22039"/>
                    <a:pt x="2602" y="21972"/>
                    <a:pt x="2602" y="21839"/>
                  </a:cubicBezTo>
                  <a:cubicBezTo>
                    <a:pt x="2469" y="21839"/>
                    <a:pt x="2402" y="21772"/>
                    <a:pt x="2402" y="21639"/>
                  </a:cubicBezTo>
                  <a:cubicBezTo>
                    <a:pt x="2135" y="21505"/>
                    <a:pt x="1969" y="21305"/>
                    <a:pt x="1935" y="21038"/>
                  </a:cubicBezTo>
                  <a:cubicBezTo>
                    <a:pt x="1768" y="20872"/>
                    <a:pt x="1768" y="20671"/>
                    <a:pt x="1768" y="20471"/>
                  </a:cubicBezTo>
                  <a:cubicBezTo>
                    <a:pt x="1635" y="18803"/>
                    <a:pt x="1568" y="17169"/>
                    <a:pt x="1568" y="15501"/>
                  </a:cubicBezTo>
                  <a:lnTo>
                    <a:pt x="1568" y="1158"/>
                  </a:lnTo>
                  <a:lnTo>
                    <a:pt x="1568" y="390"/>
                  </a:lnTo>
                  <a:lnTo>
                    <a:pt x="1335" y="157"/>
                  </a:lnTo>
                  <a:cubicBezTo>
                    <a:pt x="1185" y="52"/>
                    <a:pt x="1028" y="1"/>
                    <a:pt x="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446"/>
            <p:cNvSpPr/>
            <p:nvPr/>
          </p:nvSpPr>
          <p:spPr>
            <a:xfrm>
              <a:off x="2824055" y="3427398"/>
              <a:ext cx="52952" cy="30046"/>
            </a:xfrm>
            <a:custGeom>
              <a:avLst/>
              <a:gdLst/>
              <a:ahLst/>
              <a:cxnLst/>
              <a:rect l="l" t="t" r="r" b="b"/>
              <a:pathLst>
                <a:path w="2603" h="1477" extrusionOk="0">
                  <a:moveTo>
                    <a:pt x="960" y="0"/>
                  </a:moveTo>
                  <a:cubicBezTo>
                    <a:pt x="860" y="0"/>
                    <a:pt x="781" y="3"/>
                    <a:pt x="735" y="9"/>
                  </a:cubicBezTo>
                  <a:cubicBezTo>
                    <a:pt x="1" y="709"/>
                    <a:pt x="1" y="742"/>
                    <a:pt x="735" y="1410"/>
                  </a:cubicBezTo>
                  <a:cubicBezTo>
                    <a:pt x="1035" y="1476"/>
                    <a:pt x="1268" y="1476"/>
                    <a:pt x="1569" y="1476"/>
                  </a:cubicBezTo>
                  <a:cubicBezTo>
                    <a:pt x="1669" y="476"/>
                    <a:pt x="1669" y="476"/>
                    <a:pt x="2603" y="409"/>
                  </a:cubicBezTo>
                  <a:cubicBezTo>
                    <a:pt x="2569" y="342"/>
                    <a:pt x="2569" y="209"/>
                    <a:pt x="2503" y="175"/>
                  </a:cubicBezTo>
                  <a:cubicBezTo>
                    <a:pt x="2420" y="65"/>
                    <a:pt x="1444" y="0"/>
                    <a:pt x="960" y="0"/>
                  </a:cubicBezTo>
                  <a:close/>
                </a:path>
              </a:pathLst>
            </a:custGeom>
            <a:solidFill>
              <a:srgbClr val="473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446"/>
            <p:cNvSpPr/>
            <p:nvPr/>
          </p:nvSpPr>
          <p:spPr>
            <a:xfrm>
              <a:off x="2780644" y="3430632"/>
              <a:ext cx="46828" cy="30209"/>
            </a:xfrm>
            <a:custGeom>
              <a:avLst/>
              <a:gdLst/>
              <a:ahLst/>
              <a:cxnLst/>
              <a:rect l="l" t="t" r="r" b="b"/>
              <a:pathLst>
                <a:path w="2302" h="1485" extrusionOk="0">
                  <a:moveTo>
                    <a:pt x="1291" y="0"/>
                  </a:moveTo>
                  <a:cubicBezTo>
                    <a:pt x="1097" y="0"/>
                    <a:pt x="891" y="100"/>
                    <a:pt x="701" y="317"/>
                  </a:cubicBezTo>
                  <a:cubicBezTo>
                    <a:pt x="400" y="650"/>
                    <a:pt x="0" y="917"/>
                    <a:pt x="0" y="1484"/>
                  </a:cubicBezTo>
                  <a:lnTo>
                    <a:pt x="2235" y="1484"/>
                  </a:lnTo>
                  <a:cubicBezTo>
                    <a:pt x="2235" y="1417"/>
                    <a:pt x="2302" y="1384"/>
                    <a:pt x="2302" y="1317"/>
                  </a:cubicBezTo>
                  <a:cubicBezTo>
                    <a:pt x="2302" y="1251"/>
                    <a:pt x="2235" y="1217"/>
                    <a:pt x="2235" y="1184"/>
                  </a:cubicBezTo>
                  <a:cubicBezTo>
                    <a:pt x="2168" y="1050"/>
                    <a:pt x="2068" y="884"/>
                    <a:pt x="2035" y="717"/>
                  </a:cubicBezTo>
                  <a:cubicBezTo>
                    <a:pt x="1890" y="263"/>
                    <a:pt x="1606" y="0"/>
                    <a:pt x="1291" y="0"/>
                  </a:cubicBezTo>
                  <a:close/>
                </a:path>
              </a:pathLst>
            </a:custGeom>
            <a:solidFill>
              <a:srgbClr val="5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446"/>
            <p:cNvSpPr/>
            <p:nvPr/>
          </p:nvSpPr>
          <p:spPr>
            <a:xfrm>
              <a:off x="2817953" y="3427561"/>
              <a:ext cx="25123" cy="30554"/>
            </a:xfrm>
            <a:custGeom>
              <a:avLst/>
              <a:gdLst/>
              <a:ahLst/>
              <a:cxnLst/>
              <a:rect l="l" t="t" r="r" b="b"/>
              <a:pathLst>
                <a:path w="1235" h="1502" extrusionOk="0">
                  <a:moveTo>
                    <a:pt x="1035" y="1"/>
                  </a:moveTo>
                  <a:cubicBezTo>
                    <a:pt x="735" y="1"/>
                    <a:pt x="501" y="67"/>
                    <a:pt x="234" y="234"/>
                  </a:cubicBezTo>
                  <a:cubicBezTo>
                    <a:pt x="134" y="668"/>
                    <a:pt x="1" y="1035"/>
                    <a:pt x="368" y="1402"/>
                  </a:cubicBezTo>
                  <a:cubicBezTo>
                    <a:pt x="368" y="1468"/>
                    <a:pt x="401" y="1468"/>
                    <a:pt x="468" y="1502"/>
                  </a:cubicBezTo>
                  <a:cubicBezTo>
                    <a:pt x="634" y="1502"/>
                    <a:pt x="835" y="1468"/>
                    <a:pt x="1035" y="1468"/>
                  </a:cubicBezTo>
                  <a:cubicBezTo>
                    <a:pt x="1035" y="1368"/>
                    <a:pt x="1035" y="1301"/>
                    <a:pt x="1001" y="1235"/>
                  </a:cubicBezTo>
                  <a:cubicBezTo>
                    <a:pt x="668" y="901"/>
                    <a:pt x="401" y="568"/>
                    <a:pt x="1135" y="334"/>
                  </a:cubicBezTo>
                  <a:cubicBezTo>
                    <a:pt x="1235" y="301"/>
                    <a:pt x="1168" y="67"/>
                    <a:pt x="1035" y="1"/>
                  </a:cubicBezTo>
                  <a:close/>
                </a:path>
              </a:pathLst>
            </a:custGeom>
            <a:solidFill>
              <a:srgbClr val="5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446"/>
            <p:cNvSpPr/>
            <p:nvPr/>
          </p:nvSpPr>
          <p:spPr>
            <a:xfrm>
              <a:off x="1402460" y="2863504"/>
              <a:ext cx="576812" cy="1086452"/>
            </a:xfrm>
            <a:custGeom>
              <a:avLst/>
              <a:gdLst/>
              <a:ahLst/>
              <a:cxnLst/>
              <a:rect l="l" t="t" r="r" b="b"/>
              <a:pathLst>
                <a:path w="28355" h="53408" extrusionOk="0">
                  <a:moveTo>
                    <a:pt x="18910" y="36147"/>
                  </a:moveTo>
                  <a:lnTo>
                    <a:pt x="18910" y="36147"/>
                  </a:lnTo>
                  <a:cubicBezTo>
                    <a:pt x="18884" y="36214"/>
                    <a:pt x="18843" y="36247"/>
                    <a:pt x="18797" y="36247"/>
                  </a:cubicBezTo>
                  <a:cubicBezTo>
                    <a:pt x="18781" y="36247"/>
                    <a:pt x="18764" y="36243"/>
                    <a:pt x="18747" y="36235"/>
                  </a:cubicBezTo>
                  <a:cubicBezTo>
                    <a:pt x="18814" y="36218"/>
                    <a:pt x="18864" y="36185"/>
                    <a:pt x="18910" y="36147"/>
                  </a:cubicBezTo>
                  <a:close/>
                  <a:moveTo>
                    <a:pt x="7406" y="47876"/>
                  </a:moveTo>
                  <a:lnTo>
                    <a:pt x="7406" y="47876"/>
                  </a:lnTo>
                  <a:cubicBezTo>
                    <a:pt x="7860" y="48558"/>
                    <a:pt x="7683" y="48923"/>
                    <a:pt x="6998" y="49127"/>
                  </a:cubicBezTo>
                  <a:lnTo>
                    <a:pt x="6998" y="49127"/>
                  </a:lnTo>
                  <a:cubicBezTo>
                    <a:pt x="7001" y="49122"/>
                    <a:pt x="7004" y="49116"/>
                    <a:pt x="7006" y="49110"/>
                  </a:cubicBezTo>
                  <a:cubicBezTo>
                    <a:pt x="7273" y="48777"/>
                    <a:pt x="7072" y="48243"/>
                    <a:pt x="7406" y="47876"/>
                  </a:cubicBezTo>
                  <a:close/>
                  <a:moveTo>
                    <a:pt x="6918" y="49181"/>
                  </a:moveTo>
                  <a:cubicBezTo>
                    <a:pt x="6714" y="49608"/>
                    <a:pt x="7331" y="50234"/>
                    <a:pt x="6639" y="50531"/>
                  </a:cubicBezTo>
                  <a:lnTo>
                    <a:pt x="6639" y="50531"/>
                  </a:lnTo>
                  <a:cubicBezTo>
                    <a:pt x="6650" y="50514"/>
                    <a:pt x="6662" y="50497"/>
                    <a:pt x="6672" y="50478"/>
                  </a:cubicBezTo>
                  <a:cubicBezTo>
                    <a:pt x="6705" y="50145"/>
                    <a:pt x="6872" y="49878"/>
                    <a:pt x="6672" y="49577"/>
                  </a:cubicBezTo>
                  <a:cubicBezTo>
                    <a:pt x="6345" y="49142"/>
                    <a:pt x="6730" y="49240"/>
                    <a:pt x="6918" y="49181"/>
                  </a:cubicBezTo>
                  <a:close/>
                  <a:moveTo>
                    <a:pt x="26590" y="1"/>
                  </a:moveTo>
                  <a:cubicBezTo>
                    <a:pt x="26511" y="1"/>
                    <a:pt x="26427" y="35"/>
                    <a:pt x="26353" y="109"/>
                  </a:cubicBezTo>
                  <a:cubicBezTo>
                    <a:pt x="25886" y="576"/>
                    <a:pt x="25285" y="809"/>
                    <a:pt x="24885" y="1376"/>
                  </a:cubicBezTo>
                  <a:cubicBezTo>
                    <a:pt x="24085" y="2377"/>
                    <a:pt x="23517" y="3478"/>
                    <a:pt x="22517" y="4312"/>
                  </a:cubicBezTo>
                  <a:cubicBezTo>
                    <a:pt x="22283" y="4479"/>
                    <a:pt x="22183" y="4779"/>
                    <a:pt x="22016" y="4979"/>
                  </a:cubicBezTo>
                  <a:cubicBezTo>
                    <a:pt x="21600" y="5556"/>
                    <a:pt x="21368" y="6317"/>
                    <a:pt x="20493" y="6317"/>
                  </a:cubicBezTo>
                  <a:cubicBezTo>
                    <a:pt x="20457" y="6317"/>
                    <a:pt x="20420" y="6316"/>
                    <a:pt x="20382" y="6313"/>
                  </a:cubicBezTo>
                  <a:cubicBezTo>
                    <a:pt x="20248" y="6313"/>
                    <a:pt x="20115" y="6480"/>
                    <a:pt x="20048" y="6580"/>
                  </a:cubicBezTo>
                  <a:cubicBezTo>
                    <a:pt x="19615" y="6980"/>
                    <a:pt x="19281" y="7447"/>
                    <a:pt x="19048" y="7981"/>
                  </a:cubicBezTo>
                  <a:cubicBezTo>
                    <a:pt x="18714" y="8715"/>
                    <a:pt x="18414" y="9382"/>
                    <a:pt x="17880" y="9982"/>
                  </a:cubicBezTo>
                  <a:cubicBezTo>
                    <a:pt x="17513" y="10449"/>
                    <a:pt x="17246" y="10983"/>
                    <a:pt x="17547" y="11617"/>
                  </a:cubicBezTo>
                  <a:cubicBezTo>
                    <a:pt x="17747" y="12051"/>
                    <a:pt x="18014" y="12418"/>
                    <a:pt x="17513" y="12784"/>
                  </a:cubicBezTo>
                  <a:cubicBezTo>
                    <a:pt x="17446" y="12818"/>
                    <a:pt x="17446" y="12985"/>
                    <a:pt x="17513" y="13085"/>
                  </a:cubicBezTo>
                  <a:cubicBezTo>
                    <a:pt x="17747" y="13752"/>
                    <a:pt x="17780" y="13885"/>
                    <a:pt x="17747" y="14619"/>
                  </a:cubicBezTo>
                  <a:cubicBezTo>
                    <a:pt x="17713" y="14986"/>
                    <a:pt x="17780" y="15220"/>
                    <a:pt x="18214" y="15253"/>
                  </a:cubicBezTo>
                  <a:cubicBezTo>
                    <a:pt x="18347" y="15253"/>
                    <a:pt x="18414" y="15386"/>
                    <a:pt x="18380" y="15486"/>
                  </a:cubicBezTo>
                  <a:cubicBezTo>
                    <a:pt x="17380" y="15753"/>
                    <a:pt x="16579" y="16287"/>
                    <a:pt x="16079" y="17221"/>
                  </a:cubicBezTo>
                  <a:cubicBezTo>
                    <a:pt x="15912" y="17454"/>
                    <a:pt x="15845" y="17755"/>
                    <a:pt x="15679" y="17988"/>
                  </a:cubicBezTo>
                  <a:cubicBezTo>
                    <a:pt x="15212" y="18622"/>
                    <a:pt x="14578" y="19256"/>
                    <a:pt x="14444" y="19956"/>
                  </a:cubicBezTo>
                  <a:cubicBezTo>
                    <a:pt x="14388" y="20227"/>
                    <a:pt x="14308" y="20307"/>
                    <a:pt x="14223" y="20307"/>
                  </a:cubicBezTo>
                  <a:cubicBezTo>
                    <a:pt x="14100" y="20307"/>
                    <a:pt x="13965" y="20143"/>
                    <a:pt x="13867" y="20143"/>
                  </a:cubicBezTo>
                  <a:cubicBezTo>
                    <a:pt x="13831" y="20143"/>
                    <a:pt x="13801" y="20164"/>
                    <a:pt x="13777" y="20223"/>
                  </a:cubicBezTo>
                  <a:cubicBezTo>
                    <a:pt x="13777" y="20256"/>
                    <a:pt x="13777" y="20390"/>
                    <a:pt x="13844" y="20457"/>
                  </a:cubicBezTo>
                  <a:cubicBezTo>
                    <a:pt x="14077" y="21257"/>
                    <a:pt x="14011" y="21324"/>
                    <a:pt x="13177" y="21391"/>
                  </a:cubicBezTo>
                  <a:cubicBezTo>
                    <a:pt x="12943" y="21391"/>
                    <a:pt x="12943" y="21457"/>
                    <a:pt x="12943" y="21624"/>
                  </a:cubicBezTo>
                  <a:cubicBezTo>
                    <a:pt x="12943" y="22425"/>
                    <a:pt x="12510" y="23192"/>
                    <a:pt x="12576" y="24026"/>
                  </a:cubicBezTo>
                  <a:cubicBezTo>
                    <a:pt x="12610" y="24359"/>
                    <a:pt x="12543" y="24626"/>
                    <a:pt x="12209" y="24860"/>
                  </a:cubicBezTo>
                  <a:cubicBezTo>
                    <a:pt x="11742" y="24359"/>
                    <a:pt x="11576" y="23759"/>
                    <a:pt x="11342" y="23225"/>
                  </a:cubicBezTo>
                  <a:cubicBezTo>
                    <a:pt x="11124" y="22734"/>
                    <a:pt x="10816" y="22689"/>
                    <a:pt x="10456" y="22689"/>
                  </a:cubicBezTo>
                  <a:cubicBezTo>
                    <a:pt x="10376" y="22689"/>
                    <a:pt x="10293" y="22692"/>
                    <a:pt x="10208" y="22692"/>
                  </a:cubicBezTo>
                  <a:cubicBezTo>
                    <a:pt x="9941" y="22692"/>
                    <a:pt x="9741" y="22858"/>
                    <a:pt x="9608" y="23059"/>
                  </a:cubicBezTo>
                  <a:cubicBezTo>
                    <a:pt x="9174" y="23792"/>
                    <a:pt x="8273" y="24259"/>
                    <a:pt x="8106" y="25227"/>
                  </a:cubicBezTo>
                  <a:cubicBezTo>
                    <a:pt x="8073" y="25460"/>
                    <a:pt x="7773" y="25627"/>
                    <a:pt x="7539" y="25760"/>
                  </a:cubicBezTo>
                  <a:cubicBezTo>
                    <a:pt x="7006" y="25927"/>
                    <a:pt x="6672" y="26328"/>
                    <a:pt x="6439" y="26795"/>
                  </a:cubicBezTo>
                  <a:cubicBezTo>
                    <a:pt x="5938" y="27929"/>
                    <a:pt x="5405" y="28963"/>
                    <a:pt x="4837" y="30064"/>
                  </a:cubicBezTo>
                  <a:cubicBezTo>
                    <a:pt x="4671" y="30364"/>
                    <a:pt x="4938" y="30597"/>
                    <a:pt x="4737" y="30797"/>
                  </a:cubicBezTo>
                  <a:cubicBezTo>
                    <a:pt x="3670" y="31932"/>
                    <a:pt x="3003" y="33232"/>
                    <a:pt x="2569" y="34700"/>
                  </a:cubicBezTo>
                  <a:lnTo>
                    <a:pt x="2436" y="34934"/>
                  </a:lnTo>
                  <a:cubicBezTo>
                    <a:pt x="1268" y="36235"/>
                    <a:pt x="601" y="37802"/>
                    <a:pt x="1" y="39437"/>
                  </a:cubicBezTo>
                  <a:cubicBezTo>
                    <a:pt x="1" y="40237"/>
                    <a:pt x="434" y="40805"/>
                    <a:pt x="935" y="41405"/>
                  </a:cubicBezTo>
                  <a:cubicBezTo>
                    <a:pt x="1502" y="42039"/>
                    <a:pt x="2002" y="42639"/>
                    <a:pt x="2002" y="43540"/>
                  </a:cubicBezTo>
                  <a:cubicBezTo>
                    <a:pt x="2002" y="43817"/>
                    <a:pt x="2098" y="44000"/>
                    <a:pt x="2317" y="44000"/>
                  </a:cubicBezTo>
                  <a:cubicBezTo>
                    <a:pt x="2388" y="44000"/>
                    <a:pt x="2472" y="43981"/>
                    <a:pt x="2569" y="43940"/>
                  </a:cubicBezTo>
                  <a:cubicBezTo>
                    <a:pt x="2619" y="43923"/>
                    <a:pt x="2667" y="43915"/>
                    <a:pt x="2714" y="43915"/>
                  </a:cubicBezTo>
                  <a:cubicBezTo>
                    <a:pt x="2853" y="43915"/>
                    <a:pt x="2978" y="43990"/>
                    <a:pt x="3103" y="44140"/>
                  </a:cubicBezTo>
                  <a:cubicBezTo>
                    <a:pt x="2603" y="44140"/>
                    <a:pt x="2069" y="44407"/>
                    <a:pt x="2369" y="44907"/>
                  </a:cubicBezTo>
                  <a:cubicBezTo>
                    <a:pt x="2536" y="45208"/>
                    <a:pt x="2569" y="45541"/>
                    <a:pt x="2769" y="45741"/>
                  </a:cubicBezTo>
                  <a:cubicBezTo>
                    <a:pt x="3061" y="46034"/>
                    <a:pt x="3164" y="46610"/>
                    <a:pt x="3723" y="46610"/>
                  </a:cubicBezTo>
                  <a:cubicBezTo>
                    <a:pt x="3738" y="46610"/>
                    <a:pt x="3754" y="46610"/>
                    <a:pt x="3770" y="46609"/>
                  </a:cubicBezTo>
                  <a:cubicBezTo>
                    <a:pt x="3903" y="46609"/>
                    <a:pt x="4004" y="46609"/>
                    <a:pt x="4070" y="46575"/>
                  </a:cubicBezTo>
                  <a:cubicBezTo>
                    <a:pt x="4224" y="46561"/>
                    <a:pt x="4414" y="46506"/>
                    <a:pt x="4564" y="46506"/>
                  </a:cubicBezTo>
                  <a:cubicBezTo>
                    <a:pt x="4772" y="46506"/>
                    <a:pt x="4906" y="46611"/>
                    <a:pt x="4771" y="47076"/>
                  </a:cubicBezTo>
                  <a:cubicBezTo>
                    <a:pt x="4737" y="47142"/>
                    <a:pt x="4771" y="47242"/>
                    <a:pt x="4837" y="47309"/>
                  </a:cubicBezTo>
                  <a:cubicBezTo>
                    <a:pt x="4938" y="47409"/>
                    <a:pt x="5104" y="47476"/>
                    <a:pt x="5238" y="47576"/>
                  </a:cubicBezTo>
                  <a:cubicBezTo>
                    <a:pt x="5271" y="47643"/>
                    <a:pt x="5338" y="47709"/>
                    <a:pt x="5371" y="47776"/>
                  </a:cubicBezTo>
                  <a:cubicBezTo>
                    <a:pt x="5505" y="48377"/>
                    <a:pt x="5538" y="48944"/>
                    <a:pt x="5438" y="49577"/>
                  </a:cubicBezTo>
                  <a:cubicBezTo>
                    <a:pt x="5438" y="49778"/>
                    <a:pt x="5438" y="49944"/>
                    <a:pt x="5538" y="50111"/>
                  </a:cubicBezTo>
                  <a:cubicBezTo>
                    <a:pt x="5771" y="50211"/>
                    <a:pt x="5872" y="50378"/>
                    <a:pt x="5738" y="50612"/>
                  </a:cubicBezTo>
                  <a:cubicBezTo>
                    <a:pt x="5766" y="50839"/>
                    <a:pt x="5867" y="50993"/>
                    <a:pt x="6082" y="50993"/>
                  </a:cubicBezTo>
                  <a:cubicBezTo>
                    <a:pt x="6107" y="50993"/>
                    <a:pt x="6135" y="50991"/>
                    <a:pt x="6164" y="50986"/>
                  </a:cubicBezTo>
                  <a:lnTo>
                    <a:pt x="6164" y="50986"/>
                  </a:lnTo>
                  <a:lnTo>
                    <a:pt x="6105" y="51045"/>
                  </a:lnTo>
                  <a:cubicBezTo>
                    <a:pt x="6072" y="51612"/>
                    <a:pt x="6405" y="51812"/>
                    <a:pt x="6906" y="51879"/>
                  </a:cubicBezTo>
                  <a:cubicBezTo>
                    <a:pt x="7506" y="51912"/>
                    <a:pt x="7873" y="52146"/>
                    <a:pt x="8073" y="52713"/>
                  </a:cubicBezTo>
                  <a:cubicBezTo>
                    <a:pt x="8106" y="52813"/>
                    <a:pt x="8207" y="52980"/>
                    <a:pt x="8373" y="53080"/>
                  </a:cubicBezTo>
                  <a:cubicBezTo>
                    <a:pt x="8745" y="53301"/>
                    <a:pt x="9217" y="53408"/>
                    <a:pt x="9705" y="53408"/>
                  </a:cubicBezTo>
                  <a:cubicBezTo>
                    <a:pt x="10618" y="53408"/>
                    <a:pt x="11586" y="53031"/>
                    <a:pt x="12043" y="52313"/>
                  </a:cubicBezTo>
                  <a:cubicBezTo>
                    <a:pt x="12350" y="51866"/>
                    <a:pt x="12657" y="51770"/>
                    <a:pt x="13042" y="51770"/>
                  </a:cubicBezTo>
                  <a:cubicBezTo>
                    <a:pt x="13117" y="51770"/>
                    <a:pt x="13195" y="51774"/>
                    <a:pt x="13277" y="51779"/>
                  </a:cubicBezTo>
                  <a:cubicBezTo>
                    <a:pt x="13510" y="51546"/>
                    <a:pt x="13744" y="51312"/>
                    <a:pt x="14011" y="51079"/>
                  </a:cubicBezTo>
                  <a:cubicBezTo>
                    <a:pt x="14111" y="50712"/>
                    <a:pt x="14344" y="50311"/>
                    <a:pt x="14611" y="50044"/>
                  </a:cubicBezTo>
                  <a:cubicBezTo>
                    <a:pt x="14778" y="49644"/>
                    <a:pt x="14945" y="49277"/>
                    <a:pt x="15245" y="48977"/>
                  </a:cubicBezTo>
                  <a:cubicBezTo>
                    <a:pt x="15545" y="47976"/>
                    <a:pt x="15945" y="47042"/>
                    <a:pt x="16512" y="46108"/>
                  </a:cubicBezTo>
                  <a:cubicBezTo>
                    <a:pt x="16546" y="45942"/>
                    <a:pt x="16546" y="45741"/>
                    <a:pt x="16579" y="45575"/>
                  </a:cubicBezTo>
                  <a:cubicBezTo>
                    <a:pt x="16613" y="45475"/>
                    <a:pt x="16713" y="45408"/>
                    <a:pt x="16746" y="45308"/>
                  </a:cubicBezTo>
                  <a:cubicBezTo>
                    <a:pt x="16779" y="45274"/>
                    <a:pt x="16779" y="45241"/>
                    <a:pt x="16779" y="45141"/>
                  </a:cubicBezTo>
                  <a:cubicBezTo>
                    <a:pt x="16913" y="44374"/>
                    <a:pt x="17113" y="43640"/>
                    <a:pt x="17580" y="43039"/>
                  </a:cubicBezTo>
                  <a:cubicBezTo>
                    <a:pt x="17880" y="42406"/>
                    <a:pt x="18047" y="41739"/>
                    <a:pt x="18414" y="41138"/>
                  </a:cubicBezTo>
                  <a:lnTo>
                    <a:pt x="18681" y="40137"/>
                  </a:lnTo>
                  <a:cubicBezTo>
                    <a:pt x="18847" y="39770"/>
                    <a:pt x="18781" y="39537"/>
                    <a:pt x="18380" y="39370"/>
                  </a:cubicBezTo>
                  <a:cubicBezTo>
                    <a:pt x="18180" y="39303"/>
                    <a:pt x="18114" y="39137"/>
                    <a:pt x="18180" y="38970"/>
                  </a:cubicBezTo>
                  <a:cubicBezTo>
                    <a:pt x="18280" y="38703"/>
                    <a:pt x="18547" y="38470"/>
                    <a:pt x="18681" y="38236"/>
                  </a:cubicBezTo>
                  <a:cubicBezTo>
                    <a:pt x="18881" y="37802"/>
                    <a:pt x="18781" y="37536"/>
                    <a:pt x="18247" y="37536"/>
                  </a:cubicBezTo>
                  <a:cubicBezTo>
                    <a:pt x="18114" y="37569"/>
                    <a:pt x="18047" y="37602"/>
                    <a:pt x="18047" y="37736"/>
                  </a:cubicBezTo>
                  <a:cubicBezTo>
                    <a:pt x="17947" y="37602"/>
                    <a:pt x="18180" y="37602"/>
                    <a:pt x="18114" y="37536"/>
                  </a:cubicBezTo>
                  <a:cubicBezTo>
                    <a:pt x="18100" y="37269"/>
                    <a:pt x="18145" y="37185"/>
                    <a:pt x="18214" y="37185"/>
                  </a:cubicBezTo>
                  <a:cubicBezTo>
                    <a:pt x="18309" y="37185"/>
                    <a:pt x="18451" y="37344"/>
                    <a:pt x="18547" y="37402"/>
                  </a:cubicBezTo>
                  <a:cubicBezTo>
                    <a:pt x="18716" y="37481"/>
                    <a:pt x="18870" y="37526"/>
                    <a:pt x="19008" y="37526"/>
                  </a:cubicBezTo>
                  <a:cubicBezTo>
                    <a:pt x="19277" y="37526"/>
                    <a:pt x="19482" y="37355"/>
                    <a:pt x="19615" y="36935"/>
                  </a:cubicBezTo>
                  <a:cubicBezTo>
                    <a:pt x="19781" y="36435"/>
                    <a:pt x="19882" y="36068"/>
                    <a:pt x="19181" y="36068"/>
                  </a:cubicBezTo>
                  <a:cubicBezTo>
                    <a:pt x="19087" y="36068"/>
                    <a:pt x="19023" y="36097"/>
                    <a:pt x="18932" y="36128"/>
                  </a:cubicBezTo>
                  <a:lnTo>
                    <a:pt x="18932" y="36128"/>
                  </a:lnTo>
                  <a:cubicBezTo>
                    <a:pt x="18970" y="36096"/>
                    <a:pt x="19006" y="36062"/>
                    <a:pt x="19048" y="36034"/>
                  </a:cubicBezTo>
                  <a:cubicBezTo>
                    <a:pt x="19148" y="35401"/>
                    <a:pt x="20115" y="35801"/>
                    <a:pt x="20148" y="35100"/>
                  </a:cubicBezTo>
                  <a:cubicBezTo>
                    <a:pt x="20115" y="35034"/>
                    <a:pt x="19982" y="35034"/>
                    <a:pt x="19982" y="34934"/>
                  </a:cubicBezTo>
                  <a:lnTo>
                    <a:pt x="19982" y="34934"/>
                  </a:lnTo>
                  <a:cubicBezTo>
                    <a:pt x="20082" y="34967"/>
                    <a:pt x="20148" y="35034"/>
                    <a:pt x="20248" y="35034"/>
                  </a:cubicBezTo>
                  <a:cubicBezTo>
                    <a:pt x="20315" y="34934"/>
                    <a:pt x="20415" y="34867"/>
                    <a:pt x="20382" y="34767"/>
                  </a:cubicBezTo>
                  <a:cubicBezTo>
                    <a:pt x="19815" y="33966"/>
                    <a:pt x="20148" y="33466"/>
                    <a:pt x="20782" y="32966"/>
                  </a:cubicBezTo>
                  <a:cubicBezTo>
                    <a:pt x="20949" y="32866"/>
                    <a:pt x="21049" y="32632"/>
                    <a:pt x="21049" y="32432"/>
                  </a:cubicBezTo>
                  <a:cubicBezTo>
                    <a:pt x="20982" y="32365"/>
                    <a:pt x="20949" y="32265"/>
                    <a:pt x="20882" y="32232"/>
                  </a:cubicBezTo>
                  <a:cubicBezTo>
                    <a:pt x="20382" y="31965"/>
                    <a:pt x="20715" y="31598"/>
                    <a:pt x="20882" y="31531"/>
                  </a:cubicBezTo>
                  <a:cubicBezTo>
                    <a:pt x="21716" y="31098"/>
                    <a:pt x="21783" y="30130"/>
                    <a:pt x="22417" y="29597"/>
                  </a:cubicBezTo>
                  <a:cubicBezTo>
                    <a:pt x="22450" y="29597"/>
                    <a:pt x="22483" y="29563"/>
                    <a:pt x="22550" y="29563"/>
                  </a:cubicBezTo>
                  <a:cubicBezTo>
                    <a:pt x="22483" y="29363"/>
                    <a:pt x="22550" y="29096"/>
                    <a:pt x="22717" y="28929"/>
                  </a:cubicBezTo>
                  <a:cubicBezTo>
                    <a:pt x="22750" y="28462"/>
                    <a:pt x="22884" y="28062"/>
                    <a:pt x="23117" y="27695"/>
                  </a:cubicBezTo>
                  <a:cubicBezTo>
                    <a:pt x="23151" y="27462"/>
                    <a:pt x="23217" y="27262"/>
                    <a:pt x="23384" y="27095"/>
                  </a:cubicBezTo>
                  <a:cubicBezTo>
                    <a:pt x="23384" y="26861"/>
                    <a:pt x="23384" y="26628"/>
                    <a:pt x="23584" y="26461"/>
                  </a:cubicBezTo>
                  <a:cubicBezTo>
                    <a:pt x="23584" y="26227"/>
                    <a:pt x="23584" y="26027"/>
                    <a:pt x="23784" y="25861"/>
                  </a:cubicBezTo>
                  <a:cubicBezTo>
                    <a:pt x="23784" y="25727"/>
                    <a:pt x="23818" y="25594"/>
                    <a:pt x="23818" y="25460"/>
                  </a:cubicBezTo>
                  <a:cubicBezTo>
                    <a:pt x="23884" y="25193"/>
                    <a:pt x="23718" y="24927"/>
                    <a:pt x="23784" y="24593"/>
                  </a:cubicBezTo>
                  <a:cubicBezTo>
                    <a:pt x="23884" y="24126"/>
                    <a:pt x="23984" y="23626"/>
                    <a:pt x="23984" y="23192"/>
                  </a:cubicBezTo>
                  <a:cubicBezTo>
                    <a:pt x="23984" y="22425"/>
                    <a:pt x="24118" y="21724"/>
                    <a:pt x="24552" y="21057"/>
                  </a:cubicBezTo>
                  <a:cubicBezTo>
                    <a:pt x="24785" y="20623"/>
                    <a:pt x="25285" y="20557"/>
                    <a:pt x="25452" y="20090"/>
                  </a:cubicBezTo>
                  <a:cubicBezTo>
                    <a:pt x="25452" y="19823"/>
                    <a:pt x="25419" y="19556"/>
                    <a:pt x="25219" y="19456"/>
                  </a:cubicBezTo>
                  <a:cubicBezTo>
                    <a:pt x="24618" y="19256"/>
                    <a:pt x="24985" y="18989"/>
                    <a:pt x="25152" y="18789"/>
                  </a:cubicBezTo>
                  <a:cubicBezTo>
                    <a:pt x="25285" y="18589"/>
                    <a:pt x="25619" y="18722"/>
                    <a:pt x="25819" y="18622"/>
                  </a:cubicBezTo>
                  <a:cubicBezTo>
                    <a:pt x="25752" y="18422"/>
                    <a:pt x="25652" y="18222"/>
                    <a:pt x="25452" y="18055"/>
                  </a:cubicBezTo>
                  <a:cubicBezTo>
                    <a:pt x="25285" y="17888"/>
                    <a:pt x="25219" y="17621"/>
                    <a:pt x="25385" y="17521"/>
                  </a:cubicBezTo>
                  <a:cubicBezTo>
                    <a:pt x="25919" y="17054"/>
                    <a:pt x="25752" y="16387"/>
                    <a:pt x="25752" y="15787"/>
                  </a:cubicBezTo>
                  <a:cubicBezTo>
                    <a:pt x="25752" y="15320"/>
                    <a:pt x="25919" y="15220"/>
                    <a:pt x="26286" y="15186"/>
                  </a:cubicBezTo>
                  <a:cubicBezTo>
                    <a:pt x="26319" y="15086"/>
                    <a:pt x="26319" y="15053"/>
                    <a:pt x="26286" y="14953"/>
                  </a:cubicBezTo>
                  <a:cubicBezTo>
                    <a:pt x="26286" y="14953"/>
                    <a:pt x="26253" y="14919"/>
                    <a:pt x="26253" y="14886"/>
                  </a:cubicBezTo>
                  <a:cubicBezTo>
                    <a:pt x="26219" y="14819"/>
                    <a:pt x="26253" y="14786"/>
                    <a:pt x="26286" y="14753"/>
                  </a:cubicBezTo>
                  <a:cubicBezTo>
                    <a:pt x="26253" y="13118"/>
                    <a:pt x="26686" y="11550"/>
                    <a:pt x="27087" y="10016"/>
                  </a:cubicBezTo>
                  <a:cubicBezTo>
                    <a:pt x="27120" y="9415"/>
                    <a:pt x="27220" y="8848"/>
                    <a:pt x="27520" y="8348"/>
                  </a:cubicBezTo>
                  <a:cubicBezTo>
                    <a:pt x="27587" y="7414"/>
                    <a:pt x="28187" y="6613"/>
                    <a:pt x="28121" y="5779"/>
                  </a:cubicBezTo>
                  <a:cubicBezTo>
                    <a:pt x="28354" y="4979"/>
                    <a:pt x="27587" y="4779"/>
                    <a:pt x="27187" y="4412"/>
                  </a:cubicBezTo>
                  <a:cubicBezTo>
                    <a:pt x="27887" y="3478"/>
                    <a:pt x="28054" y="3044"/>
                    <a:pt x="28054" y="2277"/>
                  </a:cubicBezTo>
                  <a:cubicBezTo>
                    <a:pt x="28054" y="2043"/>
                    <a:pt x="28021" y="1877"/>
                    <a:pt x="27754" y="1743"/>
                  </a:cubicBezTo>
                  <a:cubicBezTo>
                    <a:pt x="27120" y="1476"/>
                    <a:pt x="26853" y="1109"/>
                    <a:pt x="26887" y="409"/>
                  </a:cubicBezTo>
                  <a:cubicBezTo>
                    <a:pt x="26909" y="158"/>
                    <a:pt x="26761" y="1"/>
                    <a:pt x="26590" y="1"/>
                  </a:cubicBezTo>
                  <a:close/>
                </a:path>
              </a:pathLst>
            </a:custGeom>
            <a:solidFill>
              <a:srgbClr val="45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446"/>
            <p:cNvSpPr/>
            <p:nvPr/>
          </p:nvSpPr>
          <p:spPr>
            <a:xfrm>
              <a:off x="765964" y="2034181"/>
              <a:ext cx="221245" cy="416736"/>
            </a:xfrm>
            <a:custGeom>
              <a:avLst/>
              <a:gdLst/>
              <a:ahLst/>
              <a:cxnLst/>
              <a:rect l="l" t="t" r="r" b="b"/>
              <a:pathLst>
                <a:path w="10876" h="20486" extrusionOk="0">
                  <a:moveTo>
                    <a:pt x="10433" y="0"/>
                  </a:moveTo>
                  <a:cubicBezTo>
                    <a:pt x="10286" y="0"/>
                    <a:pt x="10135" y="105"/>
                    <a:pt x="9974" y="248"/>
                  </a:cubicBezTo>
                  <a:cubicBezTo>
                    <a:pt x="9708" y="448"/>
                    <a:pt x="9608" y="681"/>
                    <a:pt x="9341" y="915"/>
                  </a:cubicBezTo>
                  <a:cubicBezTo>
                    <a:pt x="9274" y="982"/>
                    <a:pt x="9174" y="1015"/>
                    <a:pt x="9141" y="1115"/>
                  </a:cubicBezTo>
                  <a:cubicBezTo>
                    <a:pt x="9007" y="1282"/>
                    <a:pt x="8807" y="1415"/>
                    <a:pt x="8607" y="1415"/>
                  </a:cubicBezTo>
                  <a:cubicBezTo>
                    <a:pt x="8415" y="1138"/>
                    <a:pt x="8223" y="848"/>
                    <a:pt x="7988" y="848"/>
                  </a:cubicBezTo>
                  <a:cubicBezTo>
                    <a:pt x="7855" y="848"/>
                    <a:pt x="7708" y="941"/>
                    <a:pt x="7539" y="1182"/>
                  </a:cubicBezTo>
                  <a:cubicBezTo>
                    <a:pt x="7477" y="1271"/>
                    <a:pt x="7419" y="1300"/>
                    <a:pt x="7365" y="1300"/>
                  </a:cubicBezTo>
                  <a:cubicBezTo>
                    <a:pt x="7258" y="1300"/>
                    <a:pt x="7164" y="1184"/>
                    <a:pt x="7075" y="1184"/>
                  </a:cubicBezTo>
                  <a:cubicBezTo>
                    <a:pt x="7040" y="1184"/>
                    <a:pt x="7006" y="1201"/>
                    <a:pt x="6972" y="1248"/>
                  </a:cubicBezTo>
                  <a:cubicBezTo>
                    <a:pt x="6839" y="1315"/>
                    <a:pt x="6939" y="1582"/>
                    <a:pt x="6705" y="1615"/>
                  </a:cubicBezTo>
                  <a:cubicBezTo>
                    <a:pt x="6639" y="1682"/>
                    <a:pt x="6505" y="1782"/>
                    <a:pt x="6439" y="1849"/>
                  </a:cubicBezTo>
                  <a:cubicBezTo>
                    <a:pt x="6372" y="1949"/>
                    <a:pt x="6372" y="2082"/>
                    <a:pt x="6339" y="2149"/>
                  </a:cubicBezTo>
                  <a:cubicBezTo>
                    <a:pt x="6138" y="2749"/>
                    <a:pt x="6472" y="2816"/>
                    <a:pt x="6939" y="2816"/>
                  </a:cubicBezTo>
                  <a:cubicBezTo>
                    <a:pt x="7039" y="2816"/>
                    <a:pt x="7139" y="2683"/>
                    <a:pt x="7273" y="2683"/>
                  </a:cubicBezTo>
                  <a:cubicBezTo>
                    <a:pt x="6939" y="3183"/>
                    <a:pt x="7539" y="3617"/>
                    <a:pt x="7306" y="4084"/>
                  </a:cubicBezTo>
                  <a:cubicBezTo>
                    <a:pt x="7154" y="4388"/>
                    <a:pt x="6918" y="4693"/>
                    <a:pt x="6574" y="4693"/>
                  </a:cubicBezTo>
                  <a:cubicBezTo>
                    <a:pt x="6541" y="4693"/>
                    <a:pt x="6507" y="4690"/>
                    <a:pt x="6472" y="4684"/>
                  </a:cubicBezTo>
                  <a:cubicBezTo>
                    <a:pt x="6406" y="4676"/>
                    <a:pt x="6342" y="4672"/>
                    <a:pt x="6280" y="4672"/>
                  </a:cubicBezTo>
                  <a:cubicBezTo>
                    <a:pt x="5847" y="4672"/>
                    <a:pt x="5554" y="4880"/>
                    <a:pt x="5671" y="5318"/>
                  </a:cubicBezTo>
                  <a:cubicBezTo>
                    <a:pt x="5805" y="6018"/>
                    <a:pt x="5438" y="6285"/>
                    <a:pt x="4938" y="6452"/>
                  </a:cubicBezTo>
                  <a:cubicBezTo>
                    <a:pt x="4537" y="6619"/>
                    <a:pt x="4370" y="6819"/>
                    <a:pt x="4504" y="7253"/>
                  </a:cubicBezTo>
                  <a:cubicBezTo>
                    <a:pt x="4632" y="7586"/>
                    <a:pt x="4819" y="7821"/>
                    <a:pt x="5141" y="7821"/>
                  </a:cubicBezTo>
                  <a:cubicBezTo>
                    <a:pt x="5238" y="7821"/>
                    <a:pt x="5348" y="7799"/>
                    <a:pt x="5471" y="7753"/>
                  </a:cubicBezTo>
                  <a:lnTo>
                    <a:pt x="5471" y="7753"/>
                  </a:lnTo>
                  <a:cubicBezTo>
                    <a:pt x="5209" y="8110"/>
                    <a:pt x="4981" y="8417"/>
                    <a:pt x="4580" y="8417"/>
                  </a:cubicBezTo>
                  <a:cubicBezTo>
                    <a:pt x="4420" y="8417"/>
                    <a:pt x="4232" y="8368"/>
                    <a:pt x="4004" y="8253"/>
                  </a:cubicBezTo>
                  <a:cubicBezTo>
                    <a:pt x="3862" y="8179"/>
                    <a:pt x="3733" y="8146"/>
                    <a:pt x="3615" y="8146"/>
                  </a:cubicBezTo>
                  <a:cubicBezTo>
                    <a:pt x="3203" y="8146"/>
                    <a:pt x="2932" y="8547"/>
                    <a:pt x="2803" y="8987"/>
                  </a:cubicBezTo>
                  <a:cubicBezTo>
                    <a:pt x="2669" y="9354"/>
                    <a:pt x="2603" y="9788"/>
                    <a:pt x="2269" y="10021"/>
                  </a:cubicBezTo>
                  <a:cubicBezTo>
                    <a:pt x="2102" y="10188"/>
                    <a:pt x="2136" y="10522"/>
                    <a:pt x="1869" y="10655"/>
                  </a:cubicBezTo>
                  <a:cubicBezTo>
                    <a:pt x="1869" y="10922"/>
                    <a:pt x="1869" y="11122"/>
                    <a:pt x="1669" y="11289"/>
                  </a:cubicBezTo>
                  <a:cubicBezTo>
                    <a:pt x="1669" y="11489"/>
                    <a:pt x="1635" y="11622"/>
                    <a:pt x="1502" y="11756"/>
                  </a:cubicBezTo>
                  <a:cubicBezTo>
                    <a:pt x="1502" y="12423"/>
                    <a:pt x="1135" y="12957"/>
                    <a:pt x="1035" y="13591"/>
                  </a:cubicBezTo>
                  <a:cubicBezTo>
                    <a:pt x="1101" y="14191"/>
                    <a:pt x="1101" y="14191"/>
                    <a:pt x="1769" y="14358"/>
                  </a:cubicBezTo>
                  <a:cubicBezTo>
                    <a:pt x="1802" y="14358"/>
                    <a:pt x="1802" y="14424"/>
                    <a:pt x="1835" y="14424"/>
                  </a:cubicBezTo>
                  <a:cubicBezTo>
                    <a:pt x="2302" y="14525"/>
                    <a:pt x="2302" y="15025"/>
                    <a:pt x="2502" y="15358"/>
                  </a:cubicBezTo>
                  <a:cubicBezTo>
                    <a:pt x="2636" y="15592"/>
                    <a:pt x="2269" y="15825"/>
                    <a:pt x="1969" y="15859"/>
                  </a:cubicBezTo>
                  <a:cubicBezTo>
                    <a:pt x="1691" y="15920"/>
                    <a:pt x="1613" y="16267"/>
                    <a:pt x="1340" y="16267"/>
                  </a:cubicBezTo>
                  <a:cubicBezTo>
                    <a:pt x="1318" y="16267"/>
                    <a:pt x="1294" y="16264"/>
                    <a:pt x="1268" y="16259"/>
                  </a:cubicBezTo>
                  <a:cubicBezTo>
                    <a:pt x="1175" y="15745"/>
                    <a:pt x="1147" y="15591"/>
                    <a:pt x="931" y="15591"/>
                  </a:cubicBezTo>
                  <a:cubicBezTo>
                    <a:pt x="840" y="15591"/>
                    <a:pt x="714" y="15619"/>
                    <a:pt x="534" y="15659"/>
                  </a:cubicBezTo>
                  <a:cubicBezTo>
                    <a:pt x="134" y="17093"/>
                    <a:pt x="1" y="18527"/>
                    <a:pt x="368" y="19995"/>
                  </a:cubicBezTo>
                  <a:cubicBezTo>
                    <a:pt x="568" y="20028"/>
                    <a:pt x="801" y="20095"/>
                    <a:pt x="968" y="20162"/>
                  </a:cubicBezTo>
                  <a:cubicBezTo>
                    <a:pt x="1560" y="20403"/>
                    <a:pt x="1763" y="20486"/>
                    <a:pt x="2059" y="20486"/>
                  </a:cubicBezTo>
                  <a:cubicBezTo>
                    <a:pt x="2214" y="20486"/>
                    <a:pt x="2395" y="20463"/>
                    <a:pt x="2669" y="20429"/>
                  </a:cubicBezTo>
                  <a:cubicBezTo>
                    <a:pt x="2536" y="19828"/>
                    <a:pt x="2936" y="19328"/>
                    <a:pt x="2836" y="18661"/>
                  </a:cubicBezTo>
                  <a:cubicBezTo>
                    <a:pt x="2836" y="18527"/>
                    <a:pt x="2936" y="18427"/>
                    <a:pt x="3036" y="18327"/>
                  </a:cubicBezTo>
                  <a:cubicBezTo>
                    <a:pt x="3433" y="18187"/>
                    <a:pt x="3797" y="17900"/>
                    <a:pt x="4185" y="17900"/>
                  </a:cubicBezTo>
                  <a:cubicBezTo>
                    <a:pt x="4352" y="17900"/>
                    <a:pt x="4524" y="17953"/>
                    <a:pt x="4704" y="18094"/>
                  </a:cubicBezTo>
                  <a:cubicBezTo>
                    <a:pt x="4804" y="18194"/>
                    <a:pt x="4938" y="18294"/>
                    <a:pt x="5038" y="18327"/>
                  </a:cubicBezTo>
                  <a:cubicBezTo>
                    <a:pt x="5438" y="18427"/>
                    <a:pt x="5538" y="18794"/>
                    <a:pt x="5771" y="18994"/>
                  </a:cubicBezTo>
                  <a:cubicBezTo>
                    <a:pt x="6138" y="19261"/>
                    <a:pt x="6639" y="19328"/>
                    <a:pt x="7039" y="19528"/>
                  </a:cubicBezTo>
                  <a:cubicBezTo>
                    <a:pt x="7232" y="19630"/>
                    <a:pt x="7398" y="19679"/>
                    <a:pt x="7537" y="19679"/>
                  </a:cubicBezTo>
                  <a:cubicBezTo>
                    <a:pt x="7855" y="19679"/>
                    <a:pt x="8037" y="19425"/>
                    <a:pt x="8106" y="18961"/>
                  </a:cubicBezTo>
                  <a:cubicBezTo>
                    <a:pt x="8006" y="16659"/>
                    <a:pt x="7639" y="14424"/>
                    <a:pt x="7439" y="12123"/>
                  </a:cubicBezTo>
                  <a:cubicBezTo>
                    <a:pt x="7039" y="8153"/>
                    <a:pt x="7973" y="4517"/>
                    <a:pt x="10341" y="1282"/>
                  </a:cubicBezTo>
                  <a:cubicBezTo>
                    <a:pt x="10608" y="982"/>
                    <a:pt x="10875" y="681"/>
                    <a:pt x="10808" y="281"/>
                  </a:cubicBezTo>
                  <a:cubicBezTo>
                    <a:pt x="10684" y="79"/>
                    <a:pt x="10560" y="0"/>
                    <a:pt x="10433" y="0"/>
                  </a:cubicBezTo>
                  <a:close/>
                </a:path>
              </a:pathLst>
            </a:custGeom>
            <a:solidFill>
              <a:srgbClr val="5C9C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446"/>
            <p:cNvSpPr/>
            <p:nvPr/>
          </p:nvSpPr>
          <p:spPr>
            <a:xfrm>
              <a:off x="2605557" y="3442614"/>
              <a:ext cx="70609" cy="476645"/>
            </a:xfrm>
            <a:custGeom>
              <a:avLst/>
              <a:gdLst/>
              <a:ahLst/>
              <a:cxnLst/>
              <a:rect l="l" t="t" r="r" b="b"/>
              <a:pathLst>
                <a:path w="3471" h="23431" extrusionOk="0">
                  <a:moveTo>
                    <a:pt x="733" y="1"/>
                  </a:moveTo>
                  <a:cubicBezTo>
                    <a:pt x="567" y="1"/>
                    <a:pt x="341" y="80"/>
                    <a:pt x="34" y="228"/>
                  </a:cubicBezTo>
                  <a:cubicBezTo>
                    <a:pt x="1" y="328"/>
                    <a:pt x="1" y="428"/>
                    <a:pt x="34" y="561"/>
                  </a:cubicBezTo>
                  <a:cubicBezTo>
                    <a:pt x="34" y="928"/>
                    <a:pt x="101" y="1329"/>
                    <a:pt x="101" y="1729"/>
                  </a:cubicBezTo>
                  <a:cubicBezTo>
                    <a:pt x="301" y="1996"/>
                    <a:pt x="301" y="2396"/>
                    <a:pt x="301" y="2730"/>
                  </a:cubicBezTo>
                  <a:cubicBezTo>
                    <a:pt x="535" y="3063"/>
                    <a:pt x="501" y="3397"/>
                    <a:pt x="501" y="3764"/>
                  </a:cubicBezTo>
                  <a:cubicBezTo>
                    <a:pt x="768" y="4264"/>
                    <a:pt x="701" y="4831"/>
                    <a:pt x="701" y="5398"/>
                  </a:cubicBezTo>
                  <a:cubicBezTo>
                    <a:pt x="968" y="6099"/>
                    <a:pt x="935" y="6899"/>
                    <a:pt x="935" y="7633"/>
                  </a:cubicBezTo>
                  <a:cubicBezTo>
                    <a:pt x="1135" y="8467"/>
                    <a:pt x="1135" y="9301"/>
                    <a:pt x="1135" y="10135"/>
                  </a:cubicBezTo>
                  <a:cubicBezTo>
                    <a:pt x="1369" y="11436"/>
                    <a:pt x="1502" y="12737"/>
                    <a:pt x="1535" y="14071"/>
                  </a:cubicBezTo>
                  <a:cubicBezTo>
                    <a:pt x="1769" y="14672"/>
                    <a:pt x="1769" y="15305"/>
                    <a:pt x="1769" y="15939"/>
                  </a:cubicBezTo>
                  <a:cubicBezTo>
                    <a:pt x="1969" y="16740"/>
                    <a:pt x="1969" y="17574"/>
                    <a:pt x="1969" y="18408"/>
                  </a:cubicBezTo>
                  <a:cubicBezTo>
                    <a:pt x="2202" y="19241"/>
                    <a:pt x="2136" y="20109"/>
                    <a:pt x="2202" y="20943"/>
                  </a:cubicBezTo>
                  <a:cubicBezTo>
                    <a:pt x="2269" y="21109"/>
                    <a:pt x="2169" y="21276"/>
                    <a:pt x="2002" y="21343"/>
                  </a:cubicBezTo>
                  <a:cubicBezTo>
                    <a:pt x="1969" y="21476"/>
                    <a:pt x="1936" y="21510"/>
                    <a:pt x="1802" y="21576"/>
                  </a:cubicBezTo>
                  <a:cubicBezTo>
                    <a:pt x="1802" y="21677"/>
                    <a:pt x="1735" y="21777"/>
                    <a:pt x="1602" y="21777"/>
                  </a:cubicBezTo>
                  <a:cubicBezTo>
                    <a:pt x="1602" y="21910"/>
                    <a:pt x="1502" y="21977"/>
                    <a:pt x="1369" y="21977"/>
                  </a:cubicBezTo>
                  <a:cubicBezTo>
                    <a:pt x="1369" y="22110"/>
                    <a:pt x="1302" y="22177"/>
                    <a:pt x="1168" y="22177"/>
                  </a:cubicBezTo>
                  <a:cubicBezTo>
                    <a:pt x="1135" y="22277"/>
                    <a:pt x="1102" y="22344"/>
                    <a:pt x="968" y="22410"/>
                  </a:cubicBezTo>
                  <a:cubicBezTo>
                    <a:pt x="902" y="22744"/>
                    <a:pt x="835" y="23011"/>
                    <a:pt x="1002" y="23344"/>
                  </a:cubicBezTo>
                  <a:cubicBezTo>
                    <a:pt x="1140" y="23405"/>
                    <a:pt x="1264" y="23430"/>
                    <a:pt x="1376" y="23430"/>
                  </a:cubicBezTo>
                  <a:cubicBezTo>
                    <a:pt x="1884" y="23430"/>
                    <a:pt x="2159" y="22908"/>
                    <a:pt x="2569" y="22744"/>
                  </a:cubicBezTo>
                  <a:cubicBezTo>
                    <a:pt x="2569" y="22611"/>
                    <a:pt x="2636" y="22510"/>
                    <a:pt x="2770" y="22510"/>
                  </a:cubicBezTo>
                  <a:cubicBezTo>
                    <a:pt x="2803" y="22444"/>
                    <a:pt x="2903" y="22344"/>
                    <a:pt x="2936" y="22344"/>
                  </a:cubicBezTo>
                  <a:cubicBezTo>
                    <a:pt x="2970" y="22244"/>
                    <a:pt x="3003" y="22177"/>
                    <a:pt x="3136" y="22144"/>
                  </a:cubicBezTo>
                  <a:cubicBezTo>
                    <a:pt x="3170" y="21977"/>
                    <a:pt x="3203" y="21843"/>
                    <a:pt x="3370" y="21777"/>
                  </a:cubicBezTo>
                  <a:cubicBezTo>
                    <a:pt x="3470" y="21310"/>
                    <a:pt x="3470" y="20909"/>
                    <a:pt x="3437" y="20442"/>
                  </a:cubicBezTo>
                  <a:cubicBezTo>
                    <a:pt x="3270" y="18441"/>
                    <a:pt x="3136" y="16406"/>
                    <a:pt x="2970" y="14405"/>
                  </a:cubicBezTo>
                  <a:cubicBezTo>
                    <a:pt x="2770" y="13804"/>
                    <a:pt x="2770" y="13170"/>
                    <a:pt x="2770" y="12570"/>
                  </a:cubicBezTo>
                  <a:cubicBezTo>
                    <a:pt x="2503" y="11936"/>
                    <a:pt x="2536" y="11302"/>
                    <a:pt x="2536" y="10669"/>
                  </a:cubicBezTo>
                  <a:cubicBezTo>
                    <a:pt x="2269" y="9001"/>
                    <a:pt x="2169" y="7400"/>
                    <a:pt x="2136" y="5732"/>
                  </a:cubicBezTo>
                  <a:cubicBezTo>
                    <a:pt x="1936" y="5165"/>
                    <a:pt x="1936" y="4598"/>
                    <a:pt x="1936" y="4064"/>
                  </a:cubicBezTo>
                  <a:cubicBezTo>
                    <a:pt x="1702" y="3630"/>
                    <a:pt x="1702" y="3230"/>
                    <a:pt x="1702" y="2796"/>
                  </a:cubicBezTo>
                  <a:cubicBezTo>
                    <a:pt x="1502" y="2463"/>
                    <a:pt x="1502" y="2096"/>
                    <a:pt x="1502" y="1762"/>
                  </a:cubicBezTo>
                  <a:cubicBezTo>
                    <a:pt x="1302" y="1562"/>
                    <a:pt x="1369" y="1262"/>
                    <a:pt x="1268" y="1062"/>
                  </a:cubicBezTo>
                  <a:cubicBezTo>
                    <a:pt x="1202" y="962"/>
                    <a:pt x="1168" y="928"/>
                    <a:pt x="1168" y="828"/>
                  </a:cubicBezTo>
                  <a:lnTo>
                    <a:pt x="1168" y="762"/>
                  </a:lnTo>
                  <a:cubicBezTo>
                    <a:pt x="1126" y="235"/>
                    <a:pt x="1018" y="1"/>
                    <a:pt x="7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446"/>
            <p:cNvSpPr/>
            <p:nvPr/>
          </p:nvSpPr>
          <p:spPr>
            <a:xfrm>
              <a:off x="2513954" y="3402661"/>
              <a:ext cx="232779" cy="60641"/>
            </a:xfrm>
            <a:custGeom>
              <a:avLst/>
              <a:gdLst/>
              <a:ahLst/>
              <a:cxnLst/>
              <a:rect l="l" t="t" r="r" b="b"/>
              <a:pathLst>
                <a:path w="11443" h="2981" extrusionOk="0">
                  <a:moveTo>
                    <a:pt x="6728" y="1"/>
                  </a:moveTo>
                  <a:cubicBezTo>
                    <a:pt x="6399" y="1"/>
                    <a:pt x="6059" y="289"/>
                    <a:pt x="5771" y="457"/>
                  </a:cubicBezTo>
                  <a:cubicBezTo>
                    <a:pt x="5538" y="624"/>
                    <a:pt x="5471" y="924"/>
                    <a:pt x="5271" y="1124"/>
                  </a:cubicBezTo>
                  <a:cubicBezTo>
                    <a:pt x="5011" y="1240"/>
                    <a:pt x="4763" y="1300"/>
                    <a:pt x="4524" y="1300"/>
                  </a:cubicBezTo>
                  <a:cubicBezTo>
                    <a:pt x="4214" y="1300"/>
                    <a:pt x="3920" y="1199"/>
                    <a:pt x="3637" y="991"/>
                  </a:cubicBezTo>
                  <a:cubicBezTo>
                    <a:pt x="3177" y="593"/>
                    <a:pt x="2606" y="420"/>
                    <a:pt x="2076" y="420"/>
                  </a:cubicBezTo>
                  <a:cubicBezTo>
                    <a:pt x="2029" y="420"/>
                    <a:pt x="1982" y="421"/>
                    <a:pt x="1935" y="424"/>
                  </a:cubicBezTo>
                  <a:cubicBezTo>
                    <a:pt x="1268" y="457"/>
                    <a:pt x="368" y="291"/>
                    <a:pt x="1" y="1191"/>
                  </a:cubicBezTo>
                  <a:cubicBezTo>
                    <a:pt x="468" y="1958"/>
                    <a:pt x="1502" y="1591"/>
                    <a:pt x="2136" y="2125"/>
                  </a:cubicBezTo>
                  <a:cubicBezTo>
                    <a:pt x="2136" y="2225"/>
                    <a:pt x="2169" y="2259"/>
                    <a:pt x="2169" y="2292"/>
                  </a:cubicBezTo>
                  <a:cubicBezTo>
                    <a:pt x="2636" y="2292"/>
                    <a:pt x="3103" y="2359"/>
                    <a:pt x="3570" y="2359"/>
                  </a:cubicBezTo>
                  <a:cubicBezTo>
                    <a:pt x="3803" y="2295"/>
                    <a:pt x="4035" y="2272"/>
                    <a:pt x="4268" y="2272"/>
                  </a:cubicBezTo>
                  <a:cubicBezTo>
                    <a:pt x="4402" y="2272"/>
                    <a:pt x="4536" y="2280"/>
                    <a:pt x="4671" y="2292"/>
                  </a:cubicBezTo>
                  <a:cubicBezTo>
                    <a:pt x="4837" y="2233"/>
                    <a:pt x="5003" y="2190"/>
                    <a:pt x="5154" y="2190"/>
                  </a:cubicBezTo>
                  <a:cubicBezTo>
                    <a:pt x="5428" y="2190"/>
                    <a:pt x="5652" y="2329"/>
                    <a:pt x="5738" y="2759"/>
                  </a:cubicBezTo>
                  <a:cubicBezTo>
                    <a:pt x="5863" y="2697"/>
                    <a:pt x="5987" y="2672"/>
                    <a:pt x="6114" y="2672"/>
                  </a:cubicBezTo>
                  <a:cubicBezTo>
                    <a:pt x="6326" y="2672"/>
                    <a:pt x="6542" y="2742"/>
                    <a:pt x="6772" y="2826"/>
                  </a:cubicBezTo>
                  <a:cubicBezTo>
                    <a:pt x="7289" y="2903"/>
                    <a:pt x="7826" y="2981"/>
                    <a:pt x="8352" y="2981"/>
                  </a:cubicBezTo>
                  <a:cubicBezTo>
                    <a:pt x="8505" y="2981"/>
                    <a:pt x="8657" y="2974"/>
                    <a:pt x="8807" y="2959"/>
                  </a:cubicBezTo>
                  <a:cubicBezTo>
                    <a:pt x="9226" y="2917"/>
                    <a:pt x="9658" y="2810"/>
                    <a:pt x="10087" y="2810"/>
                  </a:cubicBezTo>
                  <a:cubicBezTo>
                    <a:pt x="10341" y="2810"/>
                    <a:pt x="10594" y="2847"/>
                    <a:pt x="10842" y="2959"/>
                  </a:cubicBezTo>
                  <a:lnTo>
                    <a:pt x="11042" y="2959"/>
                  </a:lnTo>
                  <a:cubicBezTo>
                    <a:pt x="11442" y="2392"/>
                    <a:pt x="11175" y="1458"/>
                    <a:pt x="10542" y="1091"/>
                  </a:cubicBezTo>
                  <a:cubicBezTo>
                    <a:pt x="10458" y="1074"/>
                    <a:pt x="10366" y="1066"/>
                    <a:pt x="10275" y="1066"/>
                  </a:cubicBezTo>
                  <a:cubicBezTo>
                    <a:pt x="10183" y="1066"/>
                    <a:pt x="10091" y="1074"/>
                    <a:pt x="10008" y="1091"/>
                  </a:cubicBezTo>
                  <a:lnTo>
                    <a:pt x="9808" y="1091"/>
                  </a:lnTo>
                  <a:cubicBezTo>
                    <a:pt x="9527" y="1015"/>
                    <a:pt x="9260" y="975"/>
                    <a:pt x="9022" y="975"/>
                  </a:cubicBezTo>
                  <a:cubicBezTo>
                    <a:pt x="8615" y="975"/>
                    <a:pt x="8292" y="1094"/>
                    <a:pt x="8126" y="1360"/>
                  </a:cubicBezTo>
                  <a:lnTo>
                    <a:pt x="8126" y="1360"/>
                  </a:lnTo>
                  <a:cubicBezTo>
                    <a:pt x="8241" y="850"/>
                    <a:pt x="7462" y="543"/>
                    <a:pt x="7106" y="157"/>
                  </a:cubicBezTo>
                  <a:cubicBezTo>
                    <a:pt x="6984" y="45"/>
                    <a:pt x="6857" y="1"/>
                    <a:pt x="6728" y="1"/>
                  </a:cubicBezTo>
                  <a:close/>
                </a:path>
              </a:pathLst>
            </a:custGeom>
            <a:solidFill>
              <a:srgbClr val="3F2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446"/>
            <p:cNvSpPr/>
            <p:nvPr/>
          </p:nvSpPr>
          <p:spPr>
            <a:xfrm>
              <a:off x="2724316" y="3414602"/>
              <a:ext cx="100451" cy="47174"/>
            </a:xfrm>
            <a:custGeom>
              <a:avLst/>
              <a:gdLst/>
              <a:ahLst/>
              <a:cxnLst/>
              <a:rect l="l" t="t" r="r" b="b"/>
              <a:pathLst>
                <a:path w="4938" h="2319" extrusionOk="0">
                  <a:moveTo>
                    <a:pt x="1676" y="1"/>
                  </a:moveTo>
                  <a:cubicBezTo>
                    <a:pt x="1595" y="1"/>
                    <a:pt x="1513" y="9"/>
                    <a:pt x="1432" y="9"/>
                  </a:cubicBezTo>
                  <a:cubicBezTo>
                    <a:pt x="1400" y="9"/>
                    <a:pt x="1367" y="7"/>
                    <a:pt x="1335" y="4"/>
                  </a:cubicBezTo>
                  <a:cubicBezTo>
                    <a:pt x="1250" y="67"/>
                    <a:pt x="1152" y="265"/>
                    <a:pt x="1066" y="265"/>
                  </a:cubicBezTo>
                  <a:cubicBezTo>
                    <a:pt x="1017" y="265"/>
                    <a:pt x="971" y="199"/>
                    <a:pt x="934" y="4"/>
                  </a:cubicBezTo>
                  <a:lnTo>
                    <a:pt x="501" y="4"/>
                  </a:lnTo>
                  <a:cubicBezTo>
                    <a:pt x="434" y="271"/>
                    <a:pt x="0" y="304"/>
                    <a:pt x="100" y="638"/>
                  </a:cubicBezTo>
                  <a:cubicBezTo>
                    <a:pt x="107" y="663"/>
                    <a:pt x="130" y="671"/>
                    <a:pt x="161" y="671"/>
                  </a:cubicBezTo>
                  <a:cubicBezTo>
                    <a:pt x="227" y="671"/>
                    <a:pt x="329" y="633"/>
                    <a:pt x="387" y="633"/>
                  </a:cubicBezTo>
                  <a:cubicBezTo>
                    <a:pt x="446" y="633"/>
                    <a:pt x="457" y="673"/>
                    <a:pt x="334" y="838"/>
                  </a:cubicBezTo>
                  <a:cubicBezTo>
                    <a:pt x="134" y="1105"/>
                    <a:pt x="167" y="1171"/>
                    <a:pt x="401" y="1305"/>
                  </a:cubicBezTo>
                  <a:cubicBezTo>
                    <a:pt x="768" y="1538"/>
                    <a:pt x="1068" y="1838"/>
                    <a:pt x="734" y="2305"/>
                  </a:cubicBezTo>
                  <a:cubicBezTo>
                    <a:pt x="897" y="2305"/>
                    <a:pt x="1067" y="2319"/>
                    <a:pt x="1237" y="2319"/>
                  </a:cubicBezTo>
                  <a:cubicBezTo>
                    <a:pt x="1450" y="2319"/>
                    <a:pt x="1665" y="2298"/>
                    <a:pt x="1868" y="2205"/>
                  </a:cubicBezTo>
                  <a:cubicBezTo>
                    <a:pt x="1985" y="2122"/>
                    <a:pt x="2094" y="2080"/>
                    <a:pt x="2198" y="2080"/>
                  </a:cubicBezTo>
                  <a:cubicBezTo>
                    <a:pt x="2302" y="2080"/>
                    <a:pt x="2402" y="2122"/>
                    <a:pt x="2502" y="2205"/>
                  </a:cubicBezTo>
                  <a:lnTo>
                    <a:pt x="2702" y="2205"/>
                  </a:lnTo>
                  <a:cubicBezTo>
                    <a:pt x="2869" y="1838"/>
                    <a:pt x="3470" y="1838"/>
                    <a:pt x="3503" y="1271"/>
                  </a:cubicBezTo>
                  <a:cubicBezTo>
                    <a:pt x="3521" y="1059"/>
                    <a:pt x="3689" y="1025"/>
                    <a:pt x="3882" y="1025"/>
                  </a:cubicBezTo>
                  <a:cubicBezTo>
                    <a:pt x="3973" y="1025"/>
                    <a:pt x="4070" y="1032"/>
                    <a:pt x="4159" y="1032"/>
                  </a:cubicBezTo>
                  <a:cubicBezTo>
                    <a:pt x="4238" y="1032"/>
                    <a:pt x="4311" y="1027"/>
                    <a:pt x="4370" y="1004"/>
                  </a:cubicBezTo>
                  <a:cubicBezTo>
                    <a:pt x="4383" y="999"/>
                    <a:pt x="4394" y="997"/>
                    <a:pt x="4405" y="997"/>
                  </a:cubicBezTo>
                  <a:cubicBezTo>
                    <a:pt x="4537" y="997"/>
                    <a:pt x="4534" y="1358"/>
                    <a:pt x="4504" y="1605"/>
                  </a:cubicBezTo>
                  <a:cubicBezTo>
                    <a:pt x="4437" y="1972"/>
                    <a:pt x="4637" y="2005"/>
                    <a:pt x="4937" y="2005"/>
                  </a:cubicBezTo>
                  <a:cubicBezTo>
                    <a:pt x="4770" y="1638"/>
                    <a:pt x="4804" y="1271"/>
                    <a:pt x="4804" y="838"/>
                  </a:cubicBezTo>
                  <a:cubicBezTo>
                    <a:pt x="4170" y="204"/>
                    <a:pt x="3336" y="271"/>
                    <a:pt x="2536" y="204"/>
                  </a:cubicBezTo>
                  <a:cubicBezTo>
                    <a:pt x="2490" y="295"/>
                    <a:pt x="2413" y="481"/>
                    <a:pt x="2315" y="481"/>
                  </a:cubicBezTo>
                  <a:cubicBezTo>
                    <a:pt x="2270" y="481"/>
                    <a:pt x="2221" y="442"/>
                    <a:pt x="2169" y="337"/>
                  </a:cubicBezTo>
                  <a:cubicBezTo>
                    <a:pt x="2043" y="44"/>
                    <a:pt x="1865" y="1"/>
                    <a:pt x="1676" y="1"/>
                  </a:cubicBezTo>
                  <a:close/>
                </a:path>
              </a:pathLst>
            </a:custGeom>
            <a:solidFill>
              <a:srgbClr val="4338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446"/>
            <p:cNvSpPr/>
            <p:nvPr/>
          </p:nvSpPr>
          <p:spPr>
            <a:xfrm>
              <a:off x="2692419" y="3454799"/>
              <a:ext cx="41417" cy="7222"/>
            </a:xfrm>
            <a:custGeom>
              <a:avLst/>
              <a:gdLst/>
              <a:ahLst/>
              <a:cxnLst/>
              <a:rect l="l" t="t" r="r" b="b"/>
              <a:pathLst>
                <a:path w="2036" h="355" extrusionOk="0">
                  <a:moveTo>
                    <a:pt x="1288" y="1"/>
                  </a:moveTo>
                  <a:cubicBezTo>
                    <a:pt x="857" y="1"/>
                    <a:pt x="422" y="245"/>
                    <a:pt x="1" y="329"/>
                  </a:cubicBezTo>
                  <a:cubicBezTo>
                    <a:pt x="351" y="346"/>
                    <a:pt x="693" y="354"/>
                    <a:pt x="1031" y="354"/>
                  </a:cubicBezTo>
                  <a:cubicBezTo>
                    <a:pt x="1368" y="354"/>
                    <a:pt x="1702" y="346"/>
                    <a:pt x="2035" y="329"/>
                  </a:cubicBezTo>
                  <a:cubicBezTo>
                    <a:pt x="1790" y="84"/>
                    <a:pt x="1540" y="1"/>
                    <a:pt x="1288" y="1"/>
                  </a:cubicBezTo>
                  <a:close/>
                </a:path>
              </a:pathLst>
            </a:custGeom>
            <a:solidFill>
              <a:srgbClr val="4338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446"/>
            <p:cNvSpPr/>
            <p:nvPr/>
          </p:nvSpPr>
          <p:spPr>
            <a:xfrm>
              <a:off x="2763679" y="3451239"/>
              <a:ext cx="12897" cy="10273"/>
            </a:xfrm>
            <a:custGeom>
              <a:avLst/>
              <a:gdLst/>
              <a:ahLst/>
              <a:cxnLst/>
              <a:rect l="l" t="t" r="r" b="b"/>
              <a:pathLst>
                <a:path w="634" h="505" extrusionOk="0">
                  <a:moveTo>
                    <a:pt x="236" y="0"/>
                  </a:moveTo>
                  <a:cubicBezTo>
                    <a:pt x="225" y="0"/>
                    <a:pt x="213" y="1"/>
                    <a:pt x="200" y="4"/>
                  </a:cubicBezTo>
                  <a:cubicBezTo>
                    <a:pt x="33" y="37"/>
                    <a:pt x="167" y="204"/>
                    <a:pt x="67" y="338"/>
                  </a:cubicBezTo>
                  <a:cubicBezTo>
                    <a:pt x="33" y="371"/>
                    <a:pt x="33" y="471"/>
                    <a:pt x="0" y="504"/>
                  </a:cubicBezTo>
                  <a:lnTo>
                    <a:pt x="634" y="504"/>
                  </a:lnTo>
                  <a:cubicBezTo>
                    <a:pt x="534" y="404"/>
                    <a:pt x="500" y="338"/>
                    <a:pt x="467" y="238"/>
                  </a:cubicBezTo>
                  <a:cubicBezTo>
                    <a:pt x="405" y="176"/>
                    <a:pt x="372" y="0"/>
                    <a:pt x="236" y="0"/>
                  </a:cubicBezTo>
                  <a:close/>
                </a:path>
              </a:pathLst>
            </a:custGeom>
            <a:solidFill>
              <a:srgbClr val="5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446"/>
            <p:cNvSpPr/>
            <p:nvPr/>
          </p:nvSpPr>
          <p:spPr>
            <a:xfrm>
              <a:off x="2630680" y="3460821"/>
              <a:ext cx="1363" cy="4089"/>
            </a:xfrm>
            <a:custGeom>
              <a:avLst/>
              <a:gdLst/>
              <a:ahLst/>
              <a:cxnLst/>
              <a:rect l="l" t="t" r="r" b="b"/>
              <a:pathLst>
                <a:path w="67" h="201" extrusionOk="0">
                  <a:moveTo>
                    <a:pt x="0" y="0"/>
                  </a:moveTo>
                  <a:lnTo>
                    <a:pt x="0" y="0"/>
                  </a:lnTo>
                  <a:cubicBezTo>
                    <a:pt x="33" y="67"/>
                    <a:pt x="33" y="100"/>
                    <a:pt x="67" y="200"/>
                  </a:cubicBezTo>
                  <a:lnTo>
                    <a:pt x="67" y="100"/>
                  </a:lnTo>
                  <a:cubicBezTo>
                    <a:pt x="67" y="67"/>
                    <a:pt x="33" y="33"/>
                    <a:pt x="0" y="0"/>
                  </a:cubicBezTo>
                  <a:close/>
                </a:path>
              </a:pathLst>
            </a:custGeom>
            <a:solidFill>
              <a:srgbClr val="3F2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446"/>
            <p:cNvSpPr/>
            <p:nvPr/>
          </p:nvSpPr>
          <p:spPr>
            <a:xfrm>
              <a:off x="1896458" y="1891132"/>
              <a:ext cx="111985" cy="121628"/>
            </a:xfrm>
            <a:custGeom>
              <a:avLst/>
              <a:gdLst/>
              <a:ahLst/>
              <a:cxnLst/>
              <a:rect l="l" t="t" r="r" b="b"/>
              <a:pathLst>
                <a:path w="5505" h="5979" extrusionOk="0">
                  <a:moveTo>
                    <a:pt x="891" y="1"/>
                  </a:moveTo>
                  <a:cubicBezTo>
                    <a:pt x="462" y="1"/>
                    <a:pt x="191" y="420"/>
                    <a:pt x="1" y="1309"/>
                  </a:cubicBezTo>
                  <a:cubicBezTo>
                    <a:pt x="1" y="1709"/>
                    <a:pt x="101" y="2109"/>
                    <a:pt x="568" y="2276"/>
                  </a:cubicBezTo>
                  <a:cubicBezTo>
                    <a:pt x="607" y="2266"/>
                    <a:pt x="643" y="2262"/>
                    <a:pt x="678" y="2262"/>
                  </a:cubicBezTo>
                  <a:cubicBezTo>
                    <a:pt x="990" y="2262"/>
                    <a:pt x="1154" y="2611"/>
                    <a:pt x="1434" y="2611"/>
                  </a:cubicBezTo>
                  <a:cubicBezTo>
                    <a:pt x="1446" y="2611"/>
                    <a:pt x="1457" y="2611"/>
                    <a:pt x="1468" y="2610"/>
                  </a:cubicBezTo>
                  <a:cubicBezTo>
                    <a:pt x="1564" y="2597"/>
                    <a:pt x="1655" y="2591"/>
                    <a:pt x="1742" y="2591"/>
                  </a:cubicBezTo>
                  <a:cubicBezTo>
                    <a:pt x="2822" y="2591"/>
                    <a:pt x="3361" y="3494"/>
                    <a:pt x="4070" y="4111"/>
                  </a:cubicBezTo>
                  <a:cubicBezTo>
                    <a:pt x="4637" y="4644"/>
                    <a:pt x="4904" y="5478"/>
                    <a:pt x="5505" y="5979"/>
                  </a:cubicBezTo>
                  <a:cubicBezTo>
                    <a:pt x="5238" y="4945"/>
                    <a:pt x="4437" y="4144"/>
                    <a:pt x="4004" y="3143"/>
                  </a:cubicBezTo>
                  <a:cubicBezTo>
                    <a:pt x="3503" y="2810"/>
                    <a:pt x="3303" y="2209"/>
                    <a:pt x="2969" y="1709"/>
                  </a:cubicBezTo>
                  <a:cubicBezTo>
                    <a:pt x="2736" y="1576"/>
                    <a:pt x="2603" y="1342"/>
                    <a:pt x="2569" y="1075"/>
                  </a:cubicBezTo>
                  <a:cubicBezTo>
                    <a:pt x="2269" y="875"/>
                    <a:pt x="2169" y="508"/>
                    <a:pt x="1802" y="408"/>
                  </a:cubicBezTo>
                  <a:cubicBezTo>
                    <a:pt x="1436" y="140"/>
                    <a:pt x="1137" y="1"/>
                    <a:pt x="891" y="1"/>
                  </a:cubicBezTo>
                  <a:close/>
                </a:path>
              </a:pathLst>
            </a:custGeom>
            <a:solidFill>
              <a:srgbClr val="569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446"/>
            <p:cNvSpPr/>
            <p:nvPr/>
          </p:nvSpPr>
          <p:spPr>
            <a:xfrm>
              <a:off x="1258842" y="1417945"/>
              <a:ext cx="83242" cy="246775"/>
            </a:xfrm>
            <a:custGeom>
              <a:avLst/>
              <a:gdLst/>
              <a:ahLst/>
              <a:cxnLst/>
              <a:rect l="l" t="t" r="r" b="b"/>
              <a:pathLst>
                <a:path w="4092" h="12131" extrusionOk="0">
                  <a:moveTo>
                    <a:pt x="2735" y="1"/>
                  </a:moveTo>
                  <a:cubicBezTo>
                    <a:pt x="2593" y="1"/>
                    <a:pt x="2430" y="71"/>
                    <a:pt x="2257" y="219"/>
                  </a:cubicBezTo>
                  <a:cubicBezTo>
                    <a:pt x="1990" y="419"/>
                    <a:pt x="1757" y="619"/>
                    <a:pt x="1657" y="919"/>
                  </a:cubicBezTo>
                  <a:cubicBezTo>
                    <a:pt x="1468" y="1455"/>
                    <a:pt x="1130" y="1723"/>
                    <a:pt x="587" y="1723"/>
                  </a:cubicBezTo>
                  <a:cubicBezTo>
                    <a:pt x="555" y="1723"/>
                    <a:pt x="523" y="1722"/>
                    <a:pt x="489" y="1720"/>
                  </a:cubicBezTo>
                  <a:cubicBezTo>
                    <a:pt x="444" y="1712"/>
                    <a:pt x="402" y="1709"/>
                    <a:pt x="364" y="1709"/>
                  </a:cubicBezTo>
                  <a:cubicBezTo>
                    <a:pt x="69" y="1709"/>
                    <a:pt x="0" y="1932"/>
                    <a:pt x="89" y="2287"/>
                  </a:cubicBezTo>
                  <a:cubicBezTo>
                    <a:pt x="289" y="3621"/>
                    <a:pt x="556" y="4989"/>
                    <a:pt x="489" y="6390"/>
                  </a:cubicBezTo>
                  <a:cubicBezTo>
                    <a:pt x="489" y="6824"/>
                    <a:pt x="556" y="7291"/>
                    <a:pt x="556" y="7758"/>
                  </a:cubicBezTo>
                  <a:cubicBezTo>
                    <a:pt x="656" y="7924"/>
                    <a:pt x="656" y="8125"/>
                    <a:pt x="723" y="8325"/>
                  </a:cubicBezTo>
                  <a:cubicBezTo>
                    <a:pt x="956" y="9426"/>
                    <a:pt x="956" y="10593"/>
                    <a:pt x="1290" y="11660"/>
                  </a:cubicBezTo>
                  <a:cubicBezTo>
                    <a:pt x="1290" y="11727"/>
                    <a:pt x="1323" y="11761"/>
                    <a:pt x="1323" y="11794"/>
                  </a:cubicBezTo>
                  <a:cubicBezTo>
                    <a:pt x="1423" y="11894"/>
                    <a:pt x="1457" y="12061"/>
                    <a:pt x="1557" y="12127"/>
                  </a:cubicBezTo>
                  <a:cubicBezTo>
                    <a:pt x="1591" y="12129"/>
                    <a:pt x="1624" y="12130"/>
                    <a:pt x="1657" y="12130"/>
                  </a:cubicBezTo>
                  <a:cubicBezTo>
                    <a:pt x="2873" y="12130"/>
                    <a:pt x="3749" y="10960"/>
                    <a:pt x="3391" y="9726"/>
                  </a:cubicBezTo>
                  <a:lnTo>
                    <a:pt x="3391" y="9726"/>
                  </a:lnTo>
                  <a:cubicBezTo>
                    <a:pt x="3525" y="9745"/>
                    <a:pt x="3649" y="9786"/>
                    <a:pt x="3773" y="9786"/>
                  </a:cubicBezTo>
                  <a:cubicBezTo>
                    <a:pt x="3866" y="9786"/>
                    <a:pt x="3959" y="9763"/>
                    <a:pt x="4059" y="9692"/>
                  </a:cubicBezTo>
                  <a:cubicBezTo>
                    <a:pt x="4092" y="9592"/>
                    <a:pt x="4092" y="9492"/>
                    <a:pt x="4059" y="9426"/>
                  </a:cubicBezTo>
                  <a:cubicBezTo>
                    <a:pt x="4059" y="9192"/>
                    <a:pt x="3992" y="8892"/>
                    <a:pt x="3992" y="8625"/>
                  </a:cubicBezTo>
                  <a:cubicBezTo>
                    <a:pt x="3692" y="7858"/>
                    <a:pt x="3792" y="6957"/>
                    <a:pt x="3625" y="6123"/>
                  </a:cubicBezTo>
                  <a:cubicBezTo>
                    <a:pt x="3491" y="4956"/>
                    <a:pt x="3125" y="3822"/>
                    <a:pt x="3291" y="2621"/>
                  </a:cubicBezTo>
                  <a:cubicBezTo>
                    <a:pt x="3425" y="1954"/>
                    <a:pt x="3258" y="1253"/>
                    <a:pt x="3225" y="586"/>
                  </a:cubicBezTo>
                  <a:cubicBezTo>
                    <a:pt x="3161" y="207"/>
                    <a:pt x="2979" y="1"/>
                    <a:pt x="2735" y="1"/>
                  </a:cubicBezTo>
                  <a:close/>
                </a:path>
              </a:pathLst>
            </a:custGeom>
            <a:solidFill>
              <a:srgbClr val="B2E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446"/>
            <p:cNvSpPr/>
            <p:nvPr/>
          </p:nvSpPr>
          <p:spPr>
            <a:xfrm>
              <a:off x="1253187" y="1387452"/>
              <a:ext cx="80088" cy="161174"/>
            </a:xfrm>
            <a:custGeom>
              <a:avLst/>
              <a:gdLst/>
              <a:ahLst/>
              <a:cxnLst/>
              <a:rect l="l" t="t" r="r" b="b"/>
              <a:pathLst>
                <a:path w="3937" h="7923" extrusionOk="0">
                  <a:moveTo>
                    <a:pt x="2800" y="1"/>
                  </a:moveTo>
                  <a:cubicBezTo>
                    <a:pt x="2693" y="1"/>
                    <a:pt x="2583" y="26"/>
                    <a:pt x="2469" y="83"/>
                  </a:cubicBezTo>
                  <a:cubicBezTo>
                    <a:pt x="2268" y="217"/>
                    <a:pt x="2068" y="250"/>
                    <a:pt x="1801" y="250"/>
                  </a:cubicBezTo>
                  <a:cubicBezTo>
                    <a:pt x="1668" y="550"/>
                    <a:pt x="1368" y="684"/>
                    <a:pt x="1101" y="784"/>
                  </a:cubicBezTo>
                  <a:cubicBezTo>
                    <a:pt x="467" y="1118"/>
                    <a:pt x="67" y="1551"/>
                    <a:pt x="0" y="2285"/>
                  </a:cubicBezTo>
                  <a:cubicBezTo>
                    <a:pt x="334" y="2952"/>
                    <a:pt x="100" y="3686"/>
                    <a:pt x="200" y="4353"/>
                  </a:cubicBezTo>
                  <a:cubicBezTo>
                    <a:pt x="434" y="4954"/>
                    <a:pt x="367" y="5587"/>
                    <a:pt x="400" y="6221"/>
                  </a:cubicBezTo>
                  <a:cubicBezTo>
                    <a:pt x="767" y="6755"/>
                    <a:pt x="434" y="7389"/>
                    <a:pt x="767" y="7922"/>
                  </a:cubicBezTo>
                  <a:cubicBezTo>
                    <a:pt x="1001" y="7222"/>
                    <a:pt x="1401" y="6521"/>
                    <a:pt x="734" y="5854"/>
                  </a:cubicBezTo>
                  <a:cubicBezTo>
                    <a:pt x="667" y="5754"/>
                    <a:pt x="601" y="5554"/>
                    <a:pt x="667" y="5454"/>
                  </a:cubicBezTo>
                  <a:cubicBezTo>
                    <a:pt x="1001" y="4787"/>
                    <a:pt x="734" y="4186"/>
                    <a:pt x="434" y="3586"/>
                  </a:cubicBezTo>
                  <a:cubicBezTo>
                    <a:pt x="523" y="3519"/>
                    <a:pt x="610" y="3495"/>
                    <a:pt x="695" y="3495"/>
                  </a:cubicBezTo>
                  <a:cubicBezTo>
                    <a:pt x="905" y="3495"/>
                    <a:pt x="1096" y="3643"/>
                    <a:pt x="1244" y="3643"/>
                  </a:cubicBezTo>
                  <a:cubicBezTo>
                    <a:pt x="1304" y="3643"/>
                    <a:pt x="1357" y="3619"/>
                    <a:pt x="1401" y="3553"/>
                  </a:cubicBezTo>
                  <a:cubicBezTo>
                    <a:pt x="1601" y="3219"/>
                    <a:pt x="2235" y="3252"/>
                    <a:pt x="2102" y="2585"/>
                  </a:cubicBezTo>
                  <a:cubicBezTo>
                    <a:pt x="2102" y="2385"/>
                    <a:pt x="2569" y="2052"/>
                    <a:pt x="2769" y="1785"/>
                  </a:cubicBezTo>
                  <a:cubicBezTo>
                    <a:pt x="2822" y="1721"/>
                    <a:pt x="2889" y="1691"/>
                    <a:pt x="2957" y="1691"/>
                  </a:cubicBezTo>
                  <a:cubicBezTo>
                    <a:pt x="3101" y="1691"/>
                    <a:pt x="3246" y="1825"/>
                    <a:pt x="3269" y="2052"/>
                  </a:cubicBezTo>
                  <a:cubicBezTo>
                    <a:pt x="3369" y="2752"/>
                    <a:pt x="3403" y="3453"/>
                    <a:pt x="3503" y="4153"/>
                  </a:cubicBezTo>
                  <a:cubicBezTo>
                    <a:pt x="3536" y="4520"/>
                    <a:pt x="3436" y="4753"/>
                    <a:pt x="3136" y="4954"/>
                  </a:cubicBezTo>
                  <a:cubicBezTo>
                    <a:pt x="2936" y="5087"/>
                    <a:pt x="2969" y="5354"/>
                    <a:pt x="3102" y="5387"/>
                  </a:cubicBezTo>
                  <a:cubicBezTo>
                    <a:pt x="3669" y="5487"/>
                    <a:pt x="3403" y="5954"/>
                    <a:pt x="3536" y="6288"/>
                  </a:cubicBezTo>
                  <a:cubicBezTo>
                    <a:pt x="3703" y="6722"/>
                    <a:pt x="3569" y="7255"/>
                    <a:pt x="3903" y="7622"/>
                  </a:cubicBezTo>
                  <a:cubicBezTo>
                    <a:pt x="3936" y="6888"/>
                    <a:pt x="3769" y="6188"/>
                    <a:pt x="3736" y="5387"/>
                  </a:cubicBezTo>
                  <a:cubicBezTo>
                    <a:pt x="3703" y="4353"/>
                    <a:pt x="3536" y="3286"/>
                    <a:pt x="3803" y="2252"/>
                  </a:cubicBezTo>
                  <a:cubicBezTo>
                    <a:pt x="3703" y="1585"/>
                    <a:pt x="3536" y="917"/>
                    <a:pt x="3403" y="250"/>
                  </a:cubicBezTo>
                  <a:cubicBezTo>
                    <a:pt x="3205" y="97"/>
                    <a:pt x="3007" y="1"/>
                    <a:pt x="2800" y="1"/>
                  </a:cubicBezTo>
                  <a:close/>
                </a:path>
              </a:pathLst>
            </a:custGeom>
            <a:solidFill>
              <a:srgbClr val="BFE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446"/>
            <p:cNvSpPr/>
            <p:nvPr/>
          </p:nvSpPr>
          <p:spPr>
            <a:xfrm>
              <a:off x="1281687" y="1656502"/>
              <a:ext cx="6123" cy="4089"/>
            </a:xfrm>
            <a:custGeom>
              <a:avLst/>
              <a:gdLst/>
              <a:ahLst/>
              <a:cxnLst/>
              <a:rect l="l" t="t" r="r" b="b"/>
              <a:pathLst>
                <a:path w="301" h="201" extrusionOk="0">
                  <a:moveTo>
                    <a:pt x="167" y="0"/>
                  </a:moveTo>
                  <a:cubicBezTo>
                    <a:pt x="134" y="34"/>
                    <a:pt x="33" y="134"/>
                    <a:pt x="0" y="200"/>
                  </a:cubicBezTo>
                  <a:lnTo>
                    <a:pt x="200" y="200"/>
                  </a:lnTo>
                  <a:cubicBezTo>
                    <a:pt x="267" y="200"/>
                    <a:pt x="267" y="200"/>
                    <a:pt x="267" y="167"/>
                  </a:cubicBezTo>
                  <a:cubicBezTo>
                    <a:pt x="300" y="100"/>
                    <a:pt x="267" y="67"/>
                    <a:pt x="200" y="34"/>
                  </a:cubicBezTo>
                  <a:lnTo>
                    <a:pt x="167" y="0"/>
                  </a:lnTo>
                  <a:close/>
                </a:path>
              </a:pathLst>
            </a:custGeom>
            <a:solidFill>
              <a:srgbClr val="B2E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446"/>
            <p:cNvSpPr/>
            <p:nvPr/>
          </p:nvSpPr>
          <p:spPr>
            <a:xfrm>
              <a:off x="1470994" y="3803612"/>
              <a:ext cx="202916" cy="148500"/>
            </a:xfrm>
            <a:custGeom>
              <a:avLst/>
              <a:gdLst/>
              <a:ahLst/>
              <a:cxnLst/>
              <a:rect l="l" t="t" r="r" b="b"/>
              <a:pathLst>
                <a:path w="9975" h="7300" extrusionOk="0">
                  <a:moveTo>
                    <a:pt x="906" y="1"/>
                  </a:moveTo>
                  <a:cubicBezTo>
                    <a:pt x="842" y="1"/>
                    <a:pt x="764" y="19"/>
                    <a:pt x="668" y="61"/>
                  </a:cubicBezTo>
                  <a:cubicBezTo>
                    <a:pt x="434" y="261"/>
                    <a:pt x="134" y="228"/>
                    <a:pt x="1" y="495"/>
                  </a:cubicBezTo>
                  <a:cubicBezTo>
                    <a:pt x="201" y="1362"/>
                    <a:pt x="868" y="2063"/>
                    <a:pt x="1068" y="2930"/>
                  </a:cubicBezTo>
                  <a:cubicBezTo>
                    <a:pt x="1235" y="3063"/>
                    <a:pt x="1402" y="3263"/>
                    <a:pt x="1502" y="3530"/>
                  </a:cubicBezTo>
                  <a:cubicBezTo>
                    <a:pt x="2036" y="4064"/>
                    <a:pt x="2402" y="4731"/>
                    <a:pt x="2703" y="5398"/>
                  </a:cubicBezTo>
                  <a:cubicBezTo>
                    <a:pt x="2836" y="5432"/>
                    <a:pt x="2869" y="5498"/>
                    <a:pt x="2903" y="5598"/>
                  </a:cubicBezTo>
                  <a:cubicBezTo>
                    <a:pt x="3036" y="5665"/>
                    <a:pt x="3070" y="5698"/>
                    <a:pt x="3136" y="5832"/>
                  </a:cubicBezTo>
                  <a:cubicBezTo>
                    <a:pt x="3203" y="5865"/>
                    <a:pt x="3303" y="5899"/>
                    <a:pt x="3336" y="6032"/>
                  </a:cubicBezTo>
                  <a:cubicBezTo>
                    <a:pt x="3603" y="6065"/>
                    <a:pt x="3837" y="6199"/>
                    <a:pt x="3970" y="6432"/>
                  </a:cubicBezTo>
                  <a:cubicBezTo>
                    <a:pt x="4137" y="6432"/>
                    <a:pt x="4304" y="6532"/>
                    <a:pt x="4371" y="6666"/>
                  </a:cubicBezTo>
                  <a:cubicBezTo>
                    <a:pt x="4537" y="6666"/>
                    <a:pt x="4704" y="6666"/>
                    <a:pt x="4804" y="6833"/>
                  </a:cubicBezTo>
                  <a:cubicBezTo>
                    <a:pt x="5004" y="6866"/>
                    <a:pt x="5204" y="6866"/>
                    <a:pt x="5371" y="7066"/>
                  </a:cubicBezTo>
                  <a:cubicBezTo>
                    <a:pt x="5571" y="7066"/>
                    <a:pt x="5838" y="7066"/>
                    <a:pt x="6005" y="7233"/>
                  </a:cubicBezTo>
                  <a:cubicBezTo>
                    <a:pt x="6266" y="7272"/>
                    <a:pt x="6522" y="7299"/>
                    <a:pt x="6769" y="7299"/>
                  </a:cubicBezTo>
                  <a:cubicBezTo>
                    <a:pt x="7375" y="7299"/>
                    <a:pt x="7933" y="7134"/>
                    <a:pt x="8407" y="6566"/>
                  </a:cubicBezTo>
                  <a:cubicBezTo>
                    <a:pt x="8640" y="6366"/>
                    <a:pt x="8974" y="6332"/>
                    <a:pt x="9241" y="6199"/>
                  </a:cubicBezTo>
                  <a:cubicBezTo>
                    <a:pt x="9307" y="6099"/>
                    <a:pt x="9374" y="6032"/>
                    <a:pt x="9508" y="6032"/>
                  </a:cubicBezTo>
                  <a:cubicBezTo>
                    <a:pt x="9541" y="5899"/>
                    <a:pt x="9574" y="5832"/>
                    <a:pt x="9708" y="5832"/>
                  </a:cubicBezTo>
                  <a:lnTo>
                    <a:pt x="9975" y="5432"/>
                  </a:lnTo>
                  <a:cubicBezTo>
                    <a:pt x="9841" y="5332"/>
                    <a:pt x="9674" y="5231"/>
                    <a:pt x="9541" y="5165"/>
                  </a:cubicBezTo>
                  <a:cubicBezTo>
                    <a:pt x="9413" y="5062"/>
                    <a:pt x="9290" y="5014"/>
                    <a:pt x="9183" y="5014"/>
                  </a:cubicBezTo>
                  <a:cubicBezTo>
                    <a:pt x="9011" y="5014"/>
                    <a:pt x="8882" y="5139"/>
                    <a:pt x="8840" y="5365"/>
                  </a:cubicBezTo>
                  <a:cubicBezTo>
                    <a:pt x="8640" y="6266"/>
                    <a:pt x="7840" y="6499"/>
                    <a:pt x="7139" y="6833"/>
                  </a:cubicBezTo>
                  <a:cubicBezTo>
                    <a:pt x="6993" y="6887"/>
                    <a:pt x="6818" y="7032"/>
                    <a:pt x="6683" y="7032"/>
                  </a:cubicBezTo>
                  <a:cubicBezTo>
                    <a:pt x="6571" y="7032"/>
                    <a:pt x="6487" y="6932"/>
                    <a:pt x="6472" y="6599"/>
                  </a:cubicBezTo>
                  <a:cubicBezTo>
                    <a:pt x="6441" y="6522"/>
                    <a:pt x="6367" y="6494"/>
                    <a:pt x="6272" y="6494"/>
                  </a:cubicBezTo>
                  <a:cubicBezTo>
                    <a:pt x="6164" y="6494"/>
                    <a:pt x="6030" y="6530"/>
                    <a:pt x="5905" y="6566"/>
                  </a:cubicBezTo>
                  <a:cubicBezTo>
                    <a:pt x="5691" y="6686"/>
                    <a:pt x="5535" y="6753"/>
                    <a:pt x="5416" y="6753"/>
                  </a:cubicBezTo>
                  <a:cubicBezTo>
                    <a:pt x="5237" y="6753"/>
                    <a:pt x="5137" y="6605"/>
                    <a:pt x="5038" y="6266"/>
                  </a:cubicBezTo>
                  <a:cubicBezTo>
                    <a:pt x="4887" y="5723"/>
                    <a:pt x="4437" y="5317"/>
                    <a:pt x="3885" y="5317"/>
                  </a:cubicBezTo>
                  <a:cubicBezTo>
                    <a:pt x="3825" y="5317"/>
                    <a:pt x="3765" y="5322"/>
                    <a:pt x="3703" y="5332"/>
                  </a:cubicBezTo>
                  <a:cubicBezTo>
                    <a:pt x="3650" y="5338"/>
                    <a:pt x="3601" y="5341"/>
                    <a:pt x="3555" y="5341"/>
                  </a:cubicBezTo>
                  <a:cubicBezTo>
                    <a:pt x="3112" y="5341"/>
                    <a:pt x="2994" y="5057"/>
                    <a:pt x="2903" y="4664"/>
                  </a:cubicBezTo>
                  <a:cubicBezTo>
                    <a:pt x="2703" y="4564"/>
                    <a:pt x="2569" y="4431"/>
                    <a:pt x="2503" y="4231"/>
                  </a:cubicBezTo>
                  <a:cubicBezTo>
                    <a:pt x="2569" y="3997"/>
                    <a:pt x="2402" y="3897"/>
                    <a:pt x="2302" y="3764"/>
                  </a:cubicBezTo>
                  <a:lnTo>
                    <a:pt x="2302" y="3163"/>
                  </a:lnTo>
                  <a:cubicBezTo>
                    <a:pt x="1435" y="2163"/>
                    <a:pt x="1202" y="2329"/>
                    <a:pt x="2069" y="1095"/>
                  </a:cubicBezTo>
                  <a:cubicBezTo>
                    <a:pt x="1902" y="928"/>
                    <a:pt x="1635" y="1095"/>
                    <a:pt x="1435" y="895"/>
                  </a:cubicBezTo>
                  <a:cubicBezTo>
                    <a:pt x="1435" y="828"/>
                    <a:pt x="1402" y="762"/>
                    <a:pt x="1335" y="762"/>
                  </a:cubicBezTo>
                  <a:cubicBezTo>
                    <a:pt x="1268" y="728"/>
                    <a:pt x="1268" y="695"/>
                    <a:pt x="1268" y="595"/>
                  </a:cubicBezTo>
                  <a:cubicBezTo>
                    <a:pt x="1186" y="376"/>
                    <a:pt x="1194" y="1"/>
                    <a:pt x="906" y="1"/>
                  </a:cubicBezTo>
                  <a:close/>
                </a:path>
              </a:pathLst>
            </a:custGeom>
            <a:solidFill>
              <a:srgbClr val="508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446"/>
            <p:cNvSpPr/>
            <p:nvPr/>
          </p:nvSpPr>
          <p:spPr>
            <a:xfrm>
              <a:off x="2461715" y="3354958"/>
              <a:ext cx="96362" cy="90260"/>
            </a:xfrm>
            <a:custGeom>
              <a:avLst/>
              <a:gdLst/>
              <a:ahLst/>
              <a:cxnLst/>
              <a:rect l="l" t="t" r="r" b="b"/>
              <a:pathLst>
                <a:path w="4737" h="4437" extrusionOk="0">
                  <a:moveTo>
                    <a:pt x="1001" y="0"/>
                  </a:moveTo>
                  <a:cubicBezTo>
                    <a:pt x="400" y="100"/>
                    <a:pt x="334" y="701"/>
                    <a:pt x="0" y="968"/>
                  </a:cubicBezTo>
                  <a:cubicBezTo>
                    <a:pt x="34" y="1868"/>
                    <a:pt x="367" y="2702"/>
                    <a:pt x="234" y="3603"/>
                  </a:cubicBezTo>
                  <a:cubicBezTo>
                    <a:pt x="300" y="3636"/>
                    <a:pt x="300" y="3736"/>
                    <a:pt x="300" y="3770"/>
                  </a:cubicBezTo>
                  <a:cubicBezTo>
                    <a:pt x="352" y="3770"/>
                    <a:pt x="409" y="3768"/>
                    <a:pt x="468" y="3768"/>
                  </a:cubicBezTo>
                  <a:cubicBezTo>
                    <a:pt x="676" y="3768"/>
                    <a:pt x="912" y="3788"/>
                    <a:pt x="1068" y="3970"/>
                  </a:cubicBezTo>
                  <a:cubicBezTo>
                    <a:pt x="2335" y="3970"/>
                    <a:pt x="3536" y="4270"/>
                    <a:pt x="4737" y="4437"/>
                  </a:cubicBezTo>
                  <a:cubicBezTo>
                    <a:pt x="4737" y="4237"/>
                    <a:pt x="4670" y="4037"/>
                    <a:pt x="4403" y="4037"/>
                  </a:cubicBezTo>
                  <a:cubicBezTo>
                    <a:pt x="3870" y="4037"/>
                    <a:pt x="3369" y="3903"/>
                    <a:pt x="2969" y="3536"/>
                  </a:cubicBezTo>
                  <a:cubicBezTo>
                    <a:pt x="2948" y="3515"/>
                    <a:pt x="2918" y="3508"/>
                    <a:pt x="2884" y="3508"/>
                  </a:cubicBezTo>
                  <a:cubicBezTo>
                    <a:pt x="2808" y="3508"/>
                    <a:pt x="2715" y="3547"/>
                    <a:pt x="2669" y="3570"/>
                  </a:cubicBezTo>
                  <a:cubicBezTo>
                    <a:pt x="2535" y="3570"/>
                    <a:pt x="2402" y="3536"/>
                    <a:pt x="2335" y="3536"/>
                  </a:cubicBezTo>
                  <a:cubicBezTo>
                    <a:pt x="1902" y="3469"/>
                    <a:pt x="1535" y="3403"/>
                    <a:pt x="1735" y="2869"/>
                  </a:cubicBezTo>
                  <a:cubicBezTo>
                    <a:pt x="1201" y="2135"/>
                    <a:pt x="2002" y="1368"/>
                    <a:pt x="1668" y="601"/>
                  </a:cubicBezTo>
                  <a:lnTo>
                    <a:pt x="1668" y="601"/>
                  </a:lnTo>
                  <a:cubicBezTo>
                    <a:pt x="1720" y="609"/>
                    <a:pt x="1775" y="616"/>
                    <a:pt x="1826" y="616"/>
                  </a:cubicBezTo>
                  <a:cubicBezTo>
                    <a:pt x="1972" y="616"/>
                    <a:pt x="2093" y="564"/>
                    <a:pt x="2068" y="367"/>
                  </a:cubicBezTo>
                  <a:cubicBezTo>
                    <a:pt x="2035" y="134"/>
                    <a:pt x="1768" y="100"/>
                    <a:pt x="1568" y="67"/>
                  </a:cubicBezTo>
                  <a:cubicBezTo>
                    <a:pt x="1368" y="67"/>
                    <a:pt x="1201" y="0"/>
                    <a:pt x="1001" y="0"/>
                  </a:cubicBezTo>
                  <a:close/>
                </a:path>
              </a:pathLst>
            </a:custGeom>
            <a:solidFill>
              <a:srgbClr val="4B3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446"/>
            <p:cNvSpPr/>
            <p:nvPr/>
          </p:nvSpPr>
          <p:spPr>
            <a:xfrm>
              <a:off x="1240290" y="2333012"/>
              <a:ext cx="801413" cy="1329138"/>
            </a:xfrm>
            <a:custGeom>
              <a:avLst/>
              <a:gdLst/>
              <a:ahLst/>
              <a:cxnLst/>
              <a:rect l="l" t="t" r="r" b="b"/>
              <a:pathLst>
                <a:path w="39396" h="65338" extrusionOk="0">
                  <a:moveTo>
                    <a:pt x="39360" y="0"/>
                  </a:moveTo>
                  <a:cubicBezTo>
                    <a:pt x="38942" y="0"/>
                    <a:pt x="38769" y="540"/>
                    <a:pt x="38419" y="540"/>
                  </a:cubicBezTo>
                  <a:cubicBezTo>
                    <a:pt x="38401" y="540"/>
                    <a:pt x="38381" y="538"/>
                    <a:pt x="38361" y="535"/>
                  </a:cubicBezTo>
                  <a:cubicBezTo>
                    <a:pt x="38336" y="533"/>
                    <a:pt x="38312" y="533"/>
                    <a:pt x="38288" y="533"/>
                  </a:cubicBezTo>
                  <a:cubicBezTo>
                    <a:pt x="37799" y="533"/>
                    <a:pt x="37512" y="848"/>
                    <a:pt x="37194" y="1102"/>
                  </a:cubicBezTo>
                  <a:cubicBezTo>
                    <a:pt x="36093" y="1936"/>
                    <a:pt x="34925" y="2670"/>
                    <a:pt x="33891" y="3637"/>
                  </a:cubicBezTo>
                  <a:cubicBezTo>
                    <a:pt x="33391" y="4138"/>
                    <a:pt x="32857" y="4638"/>
                    <a:pt x="32257" y="5038"/>
                  </a:cubicBezTo>
                  <a:cubicBezTo>
                    <a:pt x="30189" y="6606"/>
                    <a:pt x="27854" y="7607"/>
                    <a:pt x="25552" y="8774"/>
                  </a:cubicBezTo>
                  <a:cubicBezTo>
                    <a:pt x="25524" y="8788"/>
                    <a:pt x="25485" y="8796"/>
                    <a:pt x="25442" y="8796"/>
                  </a:cubicBezTo>
                  <a:cubicBezTo>
                    <a:pt x="25380" y="8796"/>
                    <a:pt x="25310" y="8780"/>
                    <a:pt x="25252" y="8741"/>
                  </a:cubicBezTo>
                  <a:cubicBezTo>
                    <a:pt x="25185" y="8441"/>
                    <a:pt x="25385" y="8341"/>
                    <a:pt x="25552" y="8274"/>
                  </a:cubicBezTo>
                  <a:cubicBezTo>
                    <a:pt x="25752" y="8174"/>
                    <a:pt x="26019" y="8140"/>
                    <a:pt x="26186" y="7974"/>
                  </a:cubicBezTo>
                  <a:cubicBezTo>
                    <a:pt x="26486" y="7673"/>
                    <a:pt x="26186" y="7640"/>
                    <a:pt x="25986" y="7607"/>
                  </a:cubicBezTo>
                  <a:cubicBezTo>
                    <a:pt x="25986" y="7607"/>
                    <a:pt x="25919" y="7607"/>
                    <a:pt x="25685" y="7707"/>
                  </a:cubicBezTo>
                  <a:cubicBezTo>
                    <a:pt x="25519" y="7707"/>
                    <a:pt x="25385" y="7774"/>
                    <a:pt x="25218" y="7807"/>
                  </a:cubicBezTo>
                  <a:cubicBezTo>
                    <a:pt x="25152" y="7807"/>
                    <a:pt x="25085" y="7840"/>
                    <a:pt x="25018" y="7874"/>
                  </a:cubicBezTo>
                  <a:cubicBezTo>
                    <a:pt x="24818" y="8007"/>
                    <a:pt x="24551" y="8107"/>
                    <a:pt x="24384" y="8274"/>
                  </a:cubicBezTo>
                  <a:cubicBezTo>
                    <a:pt x="24351" y="8341"/>
                    <a:pt x="24318" y="8441"/>
                    <a:pt x="24318" y="8507"/>
                  </a:cubicBezTo>
                  <a:cubicBezTo>
                    <a:pt x="24318" y="8841"/>
                    <a:pt x="23817" y="9008"/>
                    <a:pt x="23917" y="9441"/>
                  </a:cubicBezTo>
                  <a:cubicBezTo>
                    <a:pt x="23984" y="9708"/>
                    <a:pt x="24318" y="10042"/>
                    <a:pt x="23851" y="10309"/>
                  </a:cubicBezTo>
                  <a:cubicBezTo>
                    <a:pt x="22883" y="10809"/>
                    <a:pt x="22383" y="11776"/>
                    <a:pt x="21716" y="12510"/>
                  </a:cubicBezTo>
                  <a:cubicBezTo>
                    <a:pt x="19047" y="15546"/>
                    <a:pt x="17146" y="19182"/>
                    <a:pt x="14511" y="22284"/>
                  </a:cubicBezTo>
                  <a:cubicBezTo>
                    <a:pt x="13877" y="23018"/>
                    <a:pt x="13810" y="24019"/>
                    <a:pt x="13210" y="24786"/>
                  </a:cubicBezTo>
                  <a:cubicBezTo>
                    <a:pt x="12142" y="26153"/>
                    <a:pt x="11208" y="27654"/>
                    <a:pt x="10241" y="29122"/>
                  </a:cubicBezTo>
                  <a:cubicBezTo>
                    <a:pt x="8340" y="32058"/>
                    <a:pt x="6905" y="35293"/>
                    <a:pt x="5137" y="38295"/>
                  </a:cubicBezTo>
                  <a:cubicBezTo>
                    <a:pt x="3503" y="40997"/>
                    <a:pt x="2202" y="43966"/>
                    <a:pt x="968" y="46868"/>
                  </a:cubicBezTo>
                  <a:cubicBezTo>
                    <a:pt x="667" y="47535"/>
                    <a:pt x="501" y="48236"/>
                    <a:pt x="200" y="48903"/>
                  </a:cubicBezTo>
                  <a:cubicBezTo>
                    <a:pt x="0" y="49403"/>
                    <a:pt x="334" y="49737"/>
                    <a:pt x="634" y="50071"/>
                  </a:cubicBezTo>
                  <a:cubicBezTo>
                    <a:pt x="724" y="50186"/>
                    <a:pt x="819" y="50232"/>
                    <a:pt x="911" y="50232"/>
                  </a:cubicBezTo>
                  <a:cubicBezTo>
                    <a:pt x="1058" y="50232"/>
                    <a:pt x="1199" y="50114"/>
                    <a:pt x="1301" y="49970"/>
                  </a:cubicBezTo>
                  <a:cubicBezTo>
                    <a:pt x="1335" y="49837"/>
                    <a:pt x="1368" y="49704"/>
                    <a:pt x="1368" y="49570"/>
                  </a:cubicBezTo>
                  <a:cubicBezTo>
                    <a:pt x="1368" y="49503"/>
                    <a:pt x="1301" y="49470"/>
                    <a:pt x="1301" y="49403"/>
                  </a:cubicBezTo>
                  <a:cubicBezTo>
                    <a:pt x="1313" y="49391"/>
                    <a:pt x="1326" y="49383"/>
                    <a:pt x="1338" y="49383"/>
                  </a:cubicBezTo>
                  <a:cubicBezTo>
                    <a:pt x="1359" y="49383"/>
                    <a:pt x="1380" y="49407"/>
                    <a:pt x="1401" y="49470"/>
                  </a:cubicBezTo>
                  <a:cubicBezTo>
                    <a:pt x="1668" y="49970"/>
                    <a:pt x="1668" y="50604"/>
                    <a:pt x="2169" y="50971"/>
                  </a:cubicBezTo>
                  <a:cubicBezTo>
                    <a:pt x="2202" y="50971"/>
                    <a:pt x="2235" y="51005"/>
                    <a:pt x="2235" y="51071"/>
                  </a:cubicBezTo>
                  <a:cubicBezTo>
                    <a:pt x="2235" y="51005"/>
                    <a:pt x="2169" y="51005"/>
                    <a:pt x="2135" y="51005"/>
                  </a:cubicBezTo>
                  <a:cubicBezTo>
                    <a:pt x="1968" y="51138"/>
                    <a:pt x="1902" y="51305"/>
                    <a:pt x="1868" y="51472"/>
                  </a:cubicBezTo>
                  <a:cubicBezTo>
                    <a:pt x="1868" y="51705"/>
                    <a:pt x="1902" y="51939"/>
                    <a:pt x="2068" y="52139"/>
                  </a:cubicBezTo>
                  <a:cubicBezTo>
                    <a:pt x="2535" y="52672"/>
                    <a:pt x="2502" y="52939"/>
                    <a:pt x="1835" y="53039"/>
                  </a:cubicBezTo>
                  <a:cubicBezTo>
                    <a:pt x="1535" y="53106"/>
                    <a:pt x="1235" y="53106"/>
                    <a:pt x="1034" y="53373"/>
                  </a:cubicBezTo>
                  <a:cubicBezTo>
                    <a:pt x="1001" y="53473"/>
                    <a:pt x="1001" y="53540"/>
                    <a:pt x="1001" y="53640"/>
                  </a:cubicBezTo>
                  <a:cubicBezTo>
                    <a:pt x="1335" y="54140"/>
                    <a:pt x="701" y="54674"/>
                    <a:pt x="1034" y="55174"/>
                  </a:cubicBezTo>
                  <a:cubicBezTo>
                    <a:pt x="1134" y="55641"/>
                    <a:pt x="1368" y="56041"/>
                    <a:pt x="1668" y="56375"/>
                  </a:cubicBezTo>
                  <a:cubicBezTo>
                    <a:pt x="1868" y="56609"/>
                    <a:pt x="2068" y="56609"/>
                    <a:pt x="2335" y="56642"/>
                  </a:cubicBezTo>
                  <a:cubicBezTo>
                    <a:pt x="3703" y="56809"/>
                    <a:pt x="3703" y="56809"/>
                    <a:pt x="3636" y="58176"/>
                  </a:cubicBezTo>
                  <a:cubicBezTo>
                    <a:pt x="3536" y="58210"/>
                    <a:pt x="3469" y="58276"/>
                    <a:pt x="3403" y="58310"/>
                  </a:cubicBezTo>
                  <a:cubicBezTo>
                    <a:pt x="3336" y="58376"/>
                    <a:pt x="3303" y="58510"/>
                    <a:pt x="3336" y="58677"/>
                  </a:cubicBezTo>
                  <a:cubicBezTo>
                    <a:pt x="3403" y="58777"/>
                    <a:pt x="3503" y="58810"/>
                    <a:pt x="3570" y="58843"/>
                  </a:cubicBezTo>
                  <a:cubicBezTo>
                    <a:pt x="4070" y="58877"/>
                    <a:pt x="4670" y="58877"/>
                    <a:pt x="4003" y="59611"/>
                  </a:cubicBezTo>
                  <a:cubicBezTo>
                    <a:pt x="3736" y="59878"/>
                    <a:pt x="3870" y="60211"/>
                    <a:pt x="4203" y="60345"/>
                  </a:cubicBezTo>
                  <a:cubicBezTo>
                    <a:pt x="4870" y="60645"/>
                    <a:pt x="4837" y="61145"/>
                    <a:pt x="4737" y="61679"/>
                  </a:cubicBezTo>
                  <a:cubicBezTo>
                    <a:pt x="4804" y="61779"/>
                    <a:pt x="4870" y="61846"/>
                    <a:pt x="4971" y="61879"/>
                  </a:cubicBezTo>
                  <a:cubicBezTo>
                    <a:pt x="5371" y="61912"/>
                    <a:pt x="5738" y="62046"/>
                    <a:pt x="5738" y="62613"/>
                  </a:cubicBezTo>
                  <a:cubicBezTo>
                    <a:pt x="5738" y="63147"/>
                    <a:pt x="5838" y="63580"/>
                    <a:pt x="6505" y="63714"/>
                  </a:cubicBezTo>
                  <a:cubicBezTo>
                    <a:pt x="6839" y="63780"/>
                    <a:pt x="6805" y="64147"/>
                    <a:pt x="6638" y="64381"/>
                  </a:cubicBezTo>
                  <a:cubicBezTo>
                    <a:pt x="6638" y="64481"/>
                    <a:pt x="6572" y="64614"/>
                    <a:pt x="6572" y="64681"/>
                  </a:cubicBezTo>
                  <a:cubicBezTo>
                    <a:pt x="6670" y="65101"/>
                    <a:pt x="6897" y="65338"/>
                    <a:pt x="7238" y="65338"/>
                  </a:cubicBezTo>
                  <a:cubicBezTo>
                    <a:pt x="7358" y="65338"/>
                    <a:pt x="7492" y="65309"/>
                    <a:pt x="7639" y="65248"/>
                  </a:cubicBezTo>
                  <a:cubicBezTo>
                    <a:pt x="7873" y="64681"/>
                    <a:pt x="7506" y="64047"/>
                    <a:pt x="7806" y="63513"/>
                  </a:cubicBezTo>
                  <a:cubicBezTo>
                    <a:pt x="7873" y="62713"/>
                    <a:pt x="8540" y="62012"/>
                    <a:pt x="8540" y="61379"/>
                  </a:cubicBezTo>
                  <a:cubicBezTo>
                    <a:pt x="8540" y="60311"/>
                    <a:pt x="9073" y="59577"/>
                    <a:pt x="9674" y="58810"/>
                  </a:cubicBezTo>
                  <a:lnTo>
                    <a:pt x="9807" y="58543"/>
                  </a:lnTo>
                  <a:cubicBezTo>
                    <a:pt x="9641" y="57042"/>
                    <a:pt x="10308" y="55841"/>
                    <a:pt x="11042" y="54640"/>
                  </a:cubicBezTo>
                  <a:cubicBezTo>
                    <a:pt x="11142" y="54474"/>
                    <a:pt x="11175" y="54307"/>
                    <a:pt x="11208" y="54140"/>
                  </a:cubicBezTo>
                  <a:cubicBezTo>
                    <a:pt x="11408" y="52639"/>
                    <a:pt x="12376" y="51472"/>
                    <a:pt x="12910" y="50104"/>
                  </a:cubicBezTo>
                  <a:cubicBezTo>
                    <a:pt x="13677" y="48169"/>
                    <a:pt x="15311" y="46668"/>
                    <a:pt x="15478" y="44500"/>
                  </a:cubicBezTo>
                  <a:cubicBezTo>
                    <a:pt x="15511" y="44333"/>
                    <a:pt x="15645" y="44200"/>
                    <a:pt x="15745" y="44100"/>
                  </a:cubicBezTo>
                  <a:cubicBezTo>
                    <a:pt x="17046" y="42865"/>
                    <a:pt x="17680" y="41164"/>
                    <a:pt x="18680" y="39763"/>
                  </a:cubicBezTo>
                  <a:cubicBezTo>
                    <a:pt x="20682" y="36928"/>
                    <a:pt x="21716" y="33459"/>
                    <a:pt x="24251" y="30957"/>
                  </a:cubicBezTo>
                  <a:cubicBezTo>
                    <a:pt x="24384" y="30823"/>
                    <a:pt x="24484" y="30657"/>
                    <a:pt x="24518" y="30490"/>
                  </a:cubicBezTo>
                  <a:cubicBezTo>
                    <a:pt x="24718" y="29656"/>
                    <a:pt x="25252" y="29022"/>
                    <a:pt x="25752" y="28355"/>
                  </a:cubicBezTo>
                  <a:cubicBezTo>
                    <a:pt x="26252" y="27721"/>
                    <a:pt x="26886" y="27154"/>
                    <a:pt x="26853" y="26220"/>
                  </a:cubicBezTo>
                  <a:cubicBezTo>
                    <a:pt x="26686" y="25987"/>
                    <a:pt x="26352" y="25987"/>
                    <a:pt x="26186" y="25720"/>
                  </a:cubicBezTo>
                  <a:cubicBezTo>
                    <a:pt x="25752" y="23885"/>
                    <a:pt x="26186" y="22184"/>
                    <a:pt x="26853" y="20516"/>
                  </a:cubicBezTo>
                  <a:cubicBezTo>
                    <a:pt x="26920" y="20216"/>
                    <a:pt x="27186" y="20016"/>
                    <a:pt x="27420" y="19816"/>
                  </a:cubicBezTo>
                  <a:cubicBezTo>
                    <a:pt x="27792" y="19478"/>
                    <a:pt x="28129" y="19311"/>
                    <a:pt x="28471" y="19311"/>
                  </a:cubicBezTo>
                  <a:cubicBezTo>
                    <a:pt x="28805" y="19311"/>
                    <a:pt x="29143" y="19469"/>
                    <a:pt x="29521" y="19782"/>
                  </a:cubicBezTo>
                  <a:cubicBezTo>
                    <a:pt x="30088" y="20283"/>
                    <a:pt x="30489" y="20850"/>
                    <a:pt x="30856" y="21483"/>
                  </a:cubicBezTo>
                  <a:cubicBezTo>
                    <a:pt x="30989" y="21650"/>
                    <a:pt x="31056" y="21817"/>
                    <a:pt x="31156" y="21984"/>
                  </a:cubicBezTo>
                  <a:cubicBezTo>
                    <a:pt x="31189" y="22050"/>
                    <a:pt x="31256" y="22151"/>
                    <a:pt x="31356" y="22184"/>
                  </a:cubicBezTo>
                  <a:cubicBezTo>
                    <a:pt x="31529" y="22243"/>
                    <a:pt x="31686" y="22269"/>
                    <a:pt x="31831" y="22269"/>
                  </a:cubicBezTo>
                  <a:cubicBezTo>
                    <a:pt x="32581" y="22269"/>
                    <a:pt x="33004" y="21569"/>
                    <a:pt x="33591" y="21150"/>
                  </a:cubicBezTo>
                  <a:cubicBezTo>
                    <a:pt x="34440" y="20543"/>
                    <a:pt x="34710" y="19137"/>
                    <a:pt x="35980" y="19137"/>
                  </a:cubicBezTo>
                  <a:cubicBezTo>
                    <a:pt x="36107" y="19137"/>
                    <a:pt x="36244" y="19151"/>
                    <a:pt x="36393" y="19182"/>
                  </a:cubicBezTo>
                  <a:cubicBezTo>
                    <a:pt x="36405" y="19185"/>
                    <a:pt x="36416" y="19186"/>
                    <a:pt x="36427" y="19186"/>
                  </a:cubicBezTo>
                  <a:cubicBezTo>
                    <a:pt x="36538" y="19186"/>
                    <a:pt x="36593" y="19042"/>
                    <a:pt x="36593" y="18982"/>
                  </a:cubicBezTo>
                  <a:cubicBezTo>
                    <a:pt x="36660" y="18214"/>
                    <a:pt x="37093" y="17514"/>
                    <a:pt x="36893" y="16713"/>
                  </a:cubicBezTo>
                  <a:cubicBezTo>
                    <a:pt x="36827" y="16713"/>
                    <a:pt x="36727" y="16713"/>
                    <a:pt x="36693" y="16680"/>
                  </a:cubicBezTo>
                  <a:cubicBezTo>
                    <a:pt x="36268" y="16382"/>
                    <a:pt x="35969" y="16223"/>
                    <a:pt x="35715" y="16223"/>
                  </a:cubicBezTo>
                  <a:cubicBezTo>
                    <a:pt x="35371" y="16223"/>
                    <a:pt x="35109" y="16514"/>
                    <a:pt x="34725" y="17147"/>
                  </a:cubicBezTo>
                  <a:cubicBezTo>
                    <a:pt x="34658" y="17314"/>
                    <a:pt x="34558" y="17514"/>
                    <a:pt x="34392" y="17647"/>
                  </a:cubicBezTo>
                  <a:cubicBezTo>
                    <a:pt x="33591" y="18181"/>
                    <a:pt x="32924" y="18882"/>
                    <a:pt x="32390" y="19682"/>
                  </a:cubicBezTo>
                  <a:cubicBezTo>
                    <a:pt x="32281" y="19818"/>
                    <a:pt x="32151" y="19976"/>
                    <a:pt x="31998" y="19976"/>
                  </a:cubicBezTo>
                  <a:cubicBezTo>
                    <a:pt x="31963" y="19976"/>
                    <a:pt x="31927" y="19968"/>
                    <a:pt x="31890" y="19949"/>
                  </a:cubicBezTo>
                  <a:cubicBezTo>
                    <a:pt x="31756" y="19849"/>
                    <a:pt x="31590" y="19649"/>
                    <a:pt x="31656" y="19515"/>
                  </a:cubicBezTo>
                  <a:cubicBezTo>
                    <a:pt x="31823" y="19015"/>
                    <a:pt x="31690" y="18448"/>
                    <a:pt x="31923" y="17948"/>
                  </a:cubicBezTo>
                  <a:cubicBezTo>
                    <a:pt x="32524" y="16547"/>
                    <a:pt x="33524" y="15379"/>
                    <a:pt x="34158" y="14045"/>
                  </a:cubicBezTo>
                  <a:cubicBezTo>
                    <a:pt x="34592" y="13111"/>
                    <a:pt x="34992" y="12143"/>
                    <a:pt x="35359" y="11143"/>
                  </a:cubicBezTo>
                  <a:cubicBezTo>
                    <a:pt x="35592" y="10442"/>
                    <a:pt x="35759" y="9708"/>
                    <a:pt x="36360" y="9041"/>
                  </a:cubicBezTo>
                  <a:cubicBezTo>
                    <a:pt x="35893" y="8941"/>
                    <a:pt x="35559" y="8774"/>
                    <a:pt x="35359" y="8441"/>
                  </a:cubicBezTo>
                  <a:cubicBezTo>
                    <a:pt x="35184" y="8148"/>
                    <a:pt x="34997" y="7936"/>
                    <a:pt x="34779" y="7936"/>
                  </a:cubicBezTo>
                  <a:cubicBezTo>
                    <a:pt x="34623" y="7936"/>
                    <a:pt x="34452" y="8044"/>
                    <a:pt x="34258" y="8307"/>
                  </a:cubicBezTo>
                  <a:cubicBezTo>
                    <a:pt x="34158" y="8457"/>
                    <a:pt x="34008" y="8516"/>
                    <a:pt x="33841" y="8516"/>
                  </a:cubicBezTo>
                  <a:cubicBezTo>
                    <a:pt x="33674" y="8516"/>
                    <a:pt x="33491" y="8457"/>
                    <a:pt x="33324" y="8374"/>
                  </a:cubicBezTo>
                  <a:cubicBezTo>
                    <a:pt x="32924" y="8174"/>
                    <a:pt x="33191" y="7840"/>
                    <a:pt x="33224" y="7540"/>
                  </a:cubicBezTo>
                  <a:cubicBezTo>
                    <a:pt x="33324" y="6973"/>
                    <a:pt x="33491" y="6439"/>
                    <a:pt x="33257" y="5839"/>
                  </a:cubicBezTo>
                  <a:cubicBezTo>
                    <a:pt x="32924" y="4972"/>
                    <a:pt x="32991" y="4972"/>
                    <a:pt x="33658" y="4438"/>
                  </a:cubicBezTo>
                  <a:cubicBezTo>
                    <a:pt x="33925" y="4171"/>
                    <a:pt x="34225" y="3937"/>
                    <a:pt x="34558" y="3804"/>
                  </a:cubicBezTo>
                  <a:cubicBezTo>
                    <a:pt x="35326" y="3604"/>
                    <a:pt x="35926" y="3137"/>
                    <a:pt x="36526" y="2670"/>
                  </a:cubicBezTo>
                  <a:cubicBezTo>
                    <a:pt x="37560" y="1869"/>
                    <a:pt x="38695" y="1135"/>
                    <a:pt x="39395" y="1"/>
                  </a:cubicBezTo>
                  <a:cubicBezTo>
                    <a:pt x="39383" y="0"/>
                    <a:pt x="39371" y="0"/>
                    <a:pt x="39360" y="0"/>
                  </a:cubicBezTo>
                  <a:close/>
                </a:path>
              </a:pathLst>
            </a:custGeom>
            <a:solidFill>
              <a:srgbClr val="458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446"/>
            <p:cNvSpPr/>
            <p:nvPr/>
          </p:nvSpPr>
          <p:spPr>
            <a:xfrm>
              <a:off x="1103894" y="2521221"/>
              <a:ext cx="642620" cy="932826"/>
            </a:xfrm>
            <a:custGeom>
              <a:avLst/>
              <a:gdLst/>
              <a:ahLst/>
              <a:cxnLst/>
              <a:rect l="l" t="t" r="r" b="b"/>
              <a:pathLst>
                <a:path w="31590" h="45856" extrusionOk="0">
                  <a:moveTo>
                    <a:pt x="30599" y="0"/>
                  </a:moveTo>
                  <a:cubicBezTo>
                    <a:pt x="30367" y="0"/>
                    <a:pt x="30144" y="134"/>
                    <a:pt x="29922" y="223"/>
                  </a:cubicBezTo>
                  <a:cubicBezTo>
                    <a:pt x="28621" y="723"/>
                    <a:pt x="27287" y="1090"/>
                    <a:pt x="25952" y="1557"/>
                  </a:cubicBezTo>
                  <a:cubicBezTo>
                    <a:pt x="25720" y="1630"/>
                    <a:pt x="25494" y="1677"/>
                    <a:pt x="25271" y="1677"/>
                  </a:cubicBezTo>
                  <a:cubicBezTo>
                    <a:pt x="24983" y="1677"/>
                    <a:pt x="24700" y="1597"/>
                    <a:pt x="24418" y="1390"/>
                  </a:cubicBezTo>
                  <a:cubicBezTo>
                    <a:pt x="24318" y="1340"/>
                    <a:pt x="24218" y="1315"/>
                    <a:pt x="24114" y="1315"/>
                  </a:cubicBezTo>
                  <a:cubicBezTo>
                    <a:pt x="24009" y="1315"/>
                    <a:pt x="23901" y="1340"/>
                    <a:pt x="23784" y="1390"/>
                  </a:cubicBezTo>
                  <a:cubicBezTo>
                    <a:pt x="23451" y="1590"/>
                    <a:pt x="23050" y="1690"/>
                    <a:pt x="22717" y="1924"/>
                  </a:cubicBezTo>
                  <a:cubicBezTo>
                    <a:pt x="22617" y="2124"/>
                    <a:pt x="22783" y="2258"/>
                    <a:pt x="22950" y="2391"/>
                  </a:cubicBezTo>
                  <a:cubicBezTo>
                    <a:pt x="23351" y="2624"/>
                    <a:pt x="23551" y="2958"/>
                    <a:pt x="23584" y="3392"/>
                  </a:cubicBezTo>
                  <a:cubicBezTo>
                    <a:pt x="22517" y="3558"/>
                    <a:pt x="22417" y="3725"/>
                    <a:pt x="22917" y="4626"/>
                  </a:cubicBezTo>
                  <a:cubicBezTo>
                    <a:pt x="23384" y="5427"/>
                    <a:pt x="23384" y="6361"/>
                    <a:pt x="23884" y="7261"/>
                  </a:cubicBezTo>
                  <a:cubicBezTo>
                    <a:pt x="23217" y="7061"/>
                    <a:pt x="23050" y="6727"/>
                    <a:pt x="22884" y="6394"/>
                  </a:cubicBezTo>
                  <a:cubicBezTo>
                    <a:pt x="22625" y="5859"/>
                    <a:pt x="22459" y="5620"/>
                    <a:pt x="22227" y="5620"/>
                  </a:cubicBezTo>
                  <a:cubicBezTo>
                    <a:pt x="22039" y="5620"/>
                    <a:pt x="21807" y="5777"/>
                    <a:pt x="21449" y="6060"/>
                  </a:cubicBezTo>
                  <a:cubicBezTo>
                    <a:pt x="21116" y="6294"/>
                    <a:pt x="21116" y="6594"/>
                    <a:pt x="21016" y="6928"/>
                  </a:cubicBezTo>
                  <a:cubicBezTo>
                    <a:pt x="20849" y="7361"/>
                    <a:pt x="21049" y="7895"/>
                    <a:pt x="20749" y="8229"/>
                  </a:cubicBezTo>
                  <a:cubicBezTo>
                    <a:pt x="19915" y="9229"/>
                    <a:pt x="19081" y="10230"/>
                    <a:pt x="18247" y="11197"/>
                  </a:cubicBezTo>
                  <a:cubicBezTo>
                    <a:pt x="17947" y="12632"/>
                    <a:pt x="18080" y="14233"/>
                    <a:pt x="16512" y="15267"/>
                  </a:cubicBezTo>
                  <a:cubicBezTo>
                    <a:pt x="16079" y="15534"/>
                    <a:pt x="15845" y="16568"/>
                    <a:pt x="15612" y="17268"/>
                  </a:cubicBezTo>
                  <a:lnTo>
                    <a:pt x="15745" y="17535"/>
                  </a:lnTo>
                  <a:cubicBezTo>
                    <a:pt x="16079" y="18136"/>
                    <a:pt x="15945" y="18903"/>
                    <a:pt x="16379" y="19470"/>
                  </a:cubicBezTo>
                  <a:cubicBezTo>
                    <a:pt x="15945" y="19203"/>
                    <a:pt x="15845" y="18703"/>
                    <a:pt x="15578" y="18302"/>
                  </a:cubicBezTo>
                  <a:cubicBezTo>
                    <a:pt x="15450" y="18089"/>
                    <a:pt x="15267" y="17916"/>
                    <a:pt x="15082" y="17916"/>
                  </a:cubicBezTo>
                  <a:cubicBezTo>
                    <a:pt x="14978" y="17916"/>
                    <a:pt x="14874" y="17970"/>
                    <a:pt x="14778" y="18102"/>
                  </a:cubicBezTo>
                  <a:cubicBezTo>
                    <a:pt x="14244" y="18970"/>
                    <a:pt x="12610" y="19403"/>
                    <a:pt x="13544" y="20904"/>
                  </a:cubicBezTo>
                  <a:cubicBezTo>
                    <a:pt x="13480" y="20924"/>
                    <a:pt x="13420" y="20932"/>
                    <a:pt x="13364" y="20932"/>
                  </a:cubicBezTo>
                  <a:cubicBezTo>
                    <a:pt x="13107" y="20932"/>
                    <a:pt x="12920" y="20763"/>
                    <a:pt x="12713" y="20763"/>
                  </a:cubicBezTo>
                  <a:cubicBezTo>
                    <a:pt x="12658" y="20763"/>
                    <a:pt x="12602" y="20775"/>
                    <a:pt x="12543" y="20804"/>
                  </a:cubicBezTo>
                  <a:cubicBezTo>
                    <a:pt x="12276" y="21071"/>
                    <a:pt x="12610" y="21605"/>
                    <a:pt x="12176" y="21705"/>
                  </a:cubicBezTo>
                  <a:cubicBezTo>
                    <a:pt x="12145" y="21709"/>
                    <a:pt x="12116" y="21711"/>
                    <a:pt x="12089" y="21711"/>
                  </a:cubicBezTo>
                  <a:cubicBezTo>
                    <a:pt x="11695" y="21711"/>
                    <a:pt x="11598" y="21289"/>
                    <a:pt x="11442" y="21071"/>
                  </a:cubicBezTo>
                  <a:cubicBezTo>
                    <a:pt x="11342" y="20904"/>
                    <a:pt x="11242" y="20637"/>
                    <a:pt x="10942" y="20637"/>
                  </a:cubicBezTo>
                  <a:lnTo>
                    <a:pt x="10675" y="20637"/>
                  </a:lnTo>
                  <a:cubicBezTo>
                    <a:pt x="10627" y="20635"/>
                    <a:pt x="10583" y="20633"/>
                    <a:pt x="10541" y="20633"/>
                  </a:cubicBezTo>
                  <a:cubicBezTo>
                    <a:pt x="10055" y="20633"/>
                    <a:pt x="9949" y="20821"/>
                    <a:pt x="10041" y="21405"/>
                  </a:cubicBezTo>
                  <a:cubicBezTo>
                    <a:pt x="10174" y="22439"/>
                    <a:pt x="9874" y="23473"/>
                    <a:pt x="9374" y="24440"/>
                  </a:cubicBezTo>
                  <a:cubicBezTo>
                    <a:pt x="9161" y="24839"/>
                    <a:pt x="8969" y="25005"/>
                    <a:pt x="8664" y="25005"/>
                  </a:cubicBezTo>
                  <a:cubicBezTo>
                    <a:pt x="8586" y="25005"/>
                    <a:pt x="8501" y="24994"/>
                    <a:pt x="8407" y="24974"/>
                  </a:cubicBezTo>
                  <a:cubicBezTo>
                    <a:pt x="8363" y="24968"/>
                    <a:pt x="8322" y="24965"/>
                    <a:pt x="8283" y="24965"/>
                  </a:cubicBezTo>
                  <a:cubicBezTo>
                    <a:pt x="7877" y="24965"/>
                    <a:pt x="7728" y="25270"/>
                    <a:pt x="7606" y="25574"/>
                  </a:cubicBezTo>
                  <a:cubicBezTo>
                    <a:pt x="7539" y="25774"/>
                    <a:pt x="7673" y="26041"/>
                    <a:pt x="7506" y="26275"/>
                  </a:cubicBezTo>
                  <a:cubicBezTo>
                    <a:pt x="7201" y="26153"/>
                    <a:pt x="6846" y="25994"/>
                    <a:pt x="6510" y="25994"/>
                  </a:cubicBezTo>
                  <a:cubicBezTo>
                    <a:pt x="6295" y="25994"/>
                    <a:pt x="6087" y="26059"/>
                    <a:pt x="5905" y="26241"/>
                  </a:cubicBezTo>
                  <a:cubicBezTo>
                    <a:pt x="5562" y="26585"/>
                    <a:pt x="5071" y="26756"/>
                    <a:pt x="4707" y="26756"/>
                  </a:cubicBezTo>
                  <a:cubicBezTo>
                    <a:pt x="4647" y="26756"/>
                    <a:pt x="4590" y="26751"/>
                    <a:pt x="4537" y="26742"/>
                  </a:cubicBezTo>
                  <a:cubicBezTo>
                    <a:pt x="4477" y="26729"/>
                    <a:pt x="4422" y="26723"/>
                    <a:pt x="4372" y="26723"/>
                  </a:cubicBezTo>
                  <a:cubicBezTo>
                    <a:pt x="3893" y="26723"/>
                    <a:pt x="3829" y="27245"/>
                    <a:pt x="3436" y="27275"/>
                  </a:cubicBezTo>
                  <a:cubicBezTo>
                    <a:pt x="2736" y="27376"/>
                    <a:pt x="2869" y="27909"/>
                    <a:pt x="2836" y="28376"/>
                  </a:cubicBezTo>
                  <a:cubicBezTo>
                    <a:pt x="2769" y="28610"/>
                    <a:pt x="2702" y="28877"/>
                    <a:pt x="2402" y="28877"/>
                  </a:cubicBezTo>
                  <a:cubicBezTo>
                    <a:pt x="2035" y="28810"/>
                    <a:pt x="2169" y="28576"/>
                    <a:pt x="2169" y="28310"/>
                  </a:cubicBezTo>
                  <a:cubicBezTo>
                    <a:pt x="2197" y="27827"/>
                    <a:pt x="2008" y="27513"/>
                    <a:pt x="1704" y="27513"/>
                  </a:cubicBezTo>
                  <a:cubicBezTo>
                    <a:pt x="1651" y="27513"/>
                    <a:pt x="1594" y="27523"/>
                    <a:pt x="1535" y="27542"/>
                  </a:cubicBezTo>
                  <a:cubicBezTo>
                    <a:pt x="1068" y="27642"/>
                    <a:pt x="601" y="27876"/>
                    <a:pt x="267" y="28143"/>
                  </a:cubicBezTo>
                  <a:cubicBezTo>
                    <a:pt x="1" y="28410"/>
                    <a:pt x="401" y="28710"/>
                    <a:pt x="401" y="28977"/>
                  </a:cubicBezTo>
                  <a:cubicBezTo>
                    <a:pt x="401" y="29143"/>
                    <a:pt x="367" y="29377"/>
                    <a:pt x="334" y="29577"/>
                  </a:cubicBezTo>
                  <a:cubicBezTo>
                    <a:pt x="501" y="30211"/>
                    <a:pt x="935" y="30745"/>
                    <a:pt x="1168" y="31378"/>
                  </a:cubicBezTo>
                  <a:cubicBezTo>
                    <a:pt x="1290" y="31518"/>
                    <a:pt x="1440" y="31566"/>
                    <a:pt x="1598" y="31566"/>
                  </a:cubicBezTo>
                  <a:cubicBezTo>
                    <a:pt x="1741" y="31566"/>
                    <a:pt x="1892" y="31526"/>
                    <a:pt x="2035" y="31478"/>
                  </a:cubicBezTo>
                  <a:cubicBezTo>
                    <a:pt x="4003" y="31045"/>
                    <a:pt x="5938" y="30778"/>
                    <a:pt x="7940" y="30745"/>
                  </a:cubicBezTo>
                  <a:cubicBezTo>
                    <a:pt x="8073" y="30745"/>
                    <a:pt x="8231" y="30703"/>
                    <a:pt x="8369" y="30703"/>
                  </a:cubicBezTo>
                  <a:cubicBezTo>
                    <a:pt x="8507" y="30703"/>
                    <a:pt x="8623" y="30745"/>
                    <a:pt x="8673" y="30911"/>
                  </a:cubicBezTo>
                  <a:cubicBezTo>
                    <a:pt x="8740" y="31312"/>
                    <a:pt x="8273" y="31278"/>
                    <a:pt x="8006" y="31378"/>
                  </a:cubicBezTo>
                  <a:cubicBezTo>
                    <a:pt x="7506" y="31545"/>
                    <a:pt x="6939" y="31545"/>
                    <a:pt x="6438" y="31579"/>
                  </a:cubicBezTo>
                  <a:cubicBezTo>
                    <a:pt x="6238" y="31612"/>
                    <a:pt x="6038" y="31645"/>
                    <a:pt x="5938" y="31879"/>
                  </a:cubicBezTo>
                  <a:cubicBezTo>
                    <a:pt x="5905" y="32079"/>
                    <a:pt x="6072" y="32246"/>
                    <a:pt x="6238" y="32379"/>
                  </a:cubicBezTo>
                  <a:cubicBezTo>
                    <a:pt x="6739" y="32779"/>
                    <a:pt x="7339" y="33080"/>
                    <a:pt x="7839" y="33480"/>
                  </a:cubicBezTo>
                  <a:cubicBezTo>
                    <a:pt x="8040" y="33647"/>
                    <a:pt x="8340" y="33880"/>
                    <a:pt x="8073" y="34147"/>
                  </a:cubicBezTo>
                  <a:cubicBezTo>
                    <a:pt x="8021" y="34220"/>
                    <a:pt x="7962" y="34247"/>
                    <a:pt x="7899" y="34247"/>
                  </a:cubicBezTo>
                  <a:cubicBezTo>
                    <a:pt x="7760" y="34247"/>
                    <a:pt x="7600" y="34116"/>
                    <a:pt x="7439" y="34047"/>
                  </a:cubicBezTo>
                  <a:cubicBezTo>
                    <a:pt x="6905" y="33713"/>
                    <a:pt x="6438" y="33146"/>
                    <a:pt x="5738" y="33113"/>
                  </a:cubicBezTo>
                  <a:cubicBezTo>
                    <a:pt x="5571" y="33113"/>
                    <a:pt x="5504" y="33213"/>
                    <a:pt x="5404" y="33380"/>
                  </a:cubicBezTo>
                  <a:cubicBezTo>
                    <a:pt x="5371" y="34114"/>
                    <a:pt x="6005" y="34581"/>
                    <a:pt x="6238" y="35214"/>
                  </a:cubicBezTo>
                  <a:cubicBezTo>
                    <a:pt x="6405" y="35615"/>
                    <a:pt x="7106" y="36082"/>
                    <a:pt x="6605" y="36415"/>
                  </a:cubicBezTo>
                  <a:cubicBezTo>
                    <a:pt x="6542" y="36463"/>
                    <a:pt x="6481" y="36484"/>
                    <a:pt x="6421" y="36484"/>
                  </a:cubicBezTo>
                  <a:cubicBezTo>
                    <a:pt x="6103" y="36484"/>
                    <a:pt x="5840" y="35890"/>
                    <a:pt x="5671" y="35581"/>
                  </a:cubicBezTo>
                  <a:cubicBezTo>
                    <a:pt x="5037" y="34547"/>
                    <a:pt x="4270" y="33547"/>
                    <a:pt x="3436" y="32613"/>
                  </a:cubicBezTo>
                  <a:cubicBezTo>
                    <a:pt x="3156" y="32283"/>
                    <a:pt x="2860" y="32125"/>
                    <a:pt x="2556" y="32125"/>
                  </a:cubicBezTo>
                  <a:cubicBezTo>
                    <a:pt x="2244" y="32125"/>
                    <a:pt x="1923" y="32292"/>
                    <a:pt x="1602" y="32613"/>
                  </a:cubicBezTo>
                  <a:cubicBezTo>
                    <a:pt x="1668" y="32646"/>
                    <a:pt x="1735" y="32646"/>
                    <a:pt x="1768" y="32646"/>
                  </a:cubicBezTo>
                  <a:cubicBezTo>
                    <a:pt x="2102" y="32879"/>
                    <a:pt x="2402" y="33046"/>
                    <a:pt x="2669" y="33480"/>
                  </a:cubicBezTo>
                  <a:cubicBezTo>
                    <a:pt x="2869" y="33880"/>
                    <a:pt x="2569" y="34447"/>
                    <a:pt x="3069" y="34714"/>
                  </a:cubicBezTo>
                  <a:cubicBezTo>
                    <a:pt x="4570" y="35381"/>
                    <a:pt x="5204" y="36615"/>
                    <a:pt x="5371" y="38150"/>
                  </a:cubicBezTo>
                  <a:cubicBezTo>
                    <a:pt x="5371" y="38417"/>
                    <a:pt x="5504" y="38750"/>
                    <a:pt x="5738" y="38817"/>
                  </a:cubicBezTo>
                  <a:cubicBezTo>
                    <a:pt x="6772" y="39251"/>
                    <a:pt x="6672" y="39951"/>
                    <a:pt x="6272" y="40752"/>
                  </a:cubicBezTo>
                  <a:cubicBezTo>
                    <a:pt x="6105" y="41119"/>
                    <a:pt x="6072" y="41552"/>
                    <a:pt x="6438" y="41886"/>
                  </a:cubicBezTo>
                  <a:cubicBezTo>
                    <a:pt x="6438" y="41907"/>
                    <a:pt x="6457" y="41913"/>
                    <a:pt x="6485" y="41913"/>
                  </a:cubicBezTo>
                  <a:cubicBezTo>
                    <a:pt x="6527" y="41913"/>
                    <a:pt x="6590" y="41898"/>
                    <a:pt x="6636" y="41898"/>
                  </a:cubicBezTo>
                  <a:cubicBezTo>
                    <a:pt x="6702" y="41898"/>
                    <a:pt x="6730" y="41930"/>
                    <a:pt x="6605" y="42086"/>
                  </a:cubicBezTo>
                  <a:cubicBezTo>
                    <a:pt x="6705" y="42653"/>
                    <a:pt x="7072" y="43220"/>
                    <a:pt x="7106" y="43787"/>
                  </a:cubicBezTo>
                  <a:cubicBezTo>
                    <a:pt x="7206" y="44088"/>
                    <a:pt x="7272" y="44421"/>
                    <a:pt x="7372" y="44755"/>
                  </a:cubicBezTo>
                  <a:cubicBezTo>
                    <a:pt x="7739" y="45055"/>
                    <a:pt x="7606" y="45555"/>
                    <a:pt x="7940" y="45855"/>
                  </a:cubicBezTo>
                  <a:cubicBezTo>
                    <a:pt x="7940" y="45755"/>
                    <a:pt x="8040" y="45622"/>
                    <a:pt x="8040" y="45555"/>
                  </a:cubicBezTo>
                  <a:cubicBezTo>
                    <a:pt x="8006" y="45122"/>
                    <a:pt x="7906" y="44855"/>
                    <a:pt x="8507" y="44855"/>
                  </a:cubicBezTo>
                  <a:cubicBezTo>
                    <a:pt x="8740" y="44855"/>
                    <a:pt x="8707" y="44555"/>
                    <a:pt x="8507" y="44421"/>
                  </a:cubicBezTo>
                  <a:cubicBezTo>
                    <a:pt x="8340" y="44288"/>
                    <a:pt x="8073" y="44354"/>
                    <a:pt x="7940" y="44121"/>
                  </a:cubicBezTo>
                  <a:cubicBezTo>
                    <a:pt x="8081" y="44121"/>
                    <a:pt x="8161" y="43998"/>
                    <a:pt x="8321" y="43998"/>
                  </a:cubicBezTo>
                  <a:cubicBezTo>
                    <a:pt x="8425" y="43998"/>
                    <a:pt x="8563" y="44050"/>
                    <a:pt x="8773" y="44221"/>
                  </a:cubicBezTo>
                  <a:cubicBezTo>
                    <a:pt x="8821" y="44245"/>
                    <a:pt x="8870" y="44255"/>
                    <a:pt x="8920" y="44255"/>
                  </a:cubicBezTo>
                  <a:cubicBezTo>
                    <a:pt x="9221" y="44255"/>
                    <a:pt x="9541" y="43855"/>
                    <a:pt x="9541" y="43454"/>
                  </a:cubicBezTo>
                  <a:cubicBezTo>
                    <a:pt x="9541" y="43220"/>
                    <a:pt x="9841" y="43154"/>
                    <a:pt x="9841" y="42953"/>
                  </a:cubicBezTo>
                  <a:cubicBezTo>
                    <a:pt x="9207" y="42887"/>
                    <a:pt x="9207" y="42887"/>
                    <a:pt x="9074" y="42320"/>
                  </a:cubicBezTo>
                  <a:cubicBezTo>
                    <a:pt x="8940" y="41986"/>
                    <a:pt x="8440" y="41786"/>
                    <a:pt x="8673" y="41286"/>
                  </a:cubicBezTo>
                  <a:cubicBezTo>
                    <a:pt x="8740" y="41052"/>
                    <a:pt x="8573" y="40752"/>
                    <a:pt x="8240" y="40652"/>
                  </a:cubicBezTo>
                  <a:cubicBezTo>
                    <a:pt x="8173" y="40752"/>
                    <a:pt x="8040" y="40919"/>
                    <a:pt x="7940" y="40919"/>
                  </a:cubicBezTo>
                  <a:cubicBezTo>
                    <a:pt x="7773" y="40919"/>
                    <a:pt x="7339" y="40085"/>
                    <a:pt x="7406" y="39918"/>
                  </a:cubicBezTo>
                  <a:cubicBezTo>
                    <a:pt x="7773" y="39217"/>
                    <a:pt x="7873" y="38383"/>
                    <a:pt x="8240" y="37716"/>
                  </a:cubicBezTo>
                  <a:cubicBezTo>
                    <a:pt x="9040" y="36249"/>
                    <a:pt x="9274" y="34481"/>
                    <a:pt x="10408" y="33213"/>
                  </a:cubicBezTo>
                  <a:cubicBezTo>
                    <a:pt x="10441" y="33113"/>
                    <a:pt x="10508" y="33080"/>
                    <a:pt x="10508" y="32980"/>
                  </a:cubicBezTo>
                  <a:cubicBezTo>
                    <a:pt x="10775" y="31779"/>
                    <a:pt x="11542" y="30778"/>
                    <a:pt x="12042" y="29644"/>
                  </a:cubicBezTo>
                  <a:cubicBezTo>
                    <a:pt x="12743" y="28109"/>
                    <a:pt x="13844" y="26775"/>
                    <a:pt x="14578" y="25241"/>
                  </a:cubicBezTo>
                  <a:cubicBezTo>
                    <a:pt x="15712" y="22972"/>
                    <a:pt x="16846" y="20737"/>
                    <a:pt x="18380" y="18736"/>
                  </a:cubicBezTo>
                  <a:cubicBezTo>
                    <a:pt x="19014" y="17902"/>
                    <a:pt x="19414" y="16968"/>
                    <a:pt x="20048" y="16134"/>
                  </a:cubicBezTo>
                  <a:cubicBezTo>
                    <a:pt x="20448" y="15567"/>
                    <a:pt x="21216" y="15200"/>
                    <a:pt x="20915" y="14300"/>
                  </a:cubicBezTo>
                  <a:cubicBezTo>
                    <a:pt x="20882" y="14266"/>
                    <a:pt x="20949" y="14199"/>
                    <a:pt x="21016" y="14133"/>
                  </a:cubicBezTo>
                  <a:cubicBezTo>
                    <a:pt x="21516" y="13732"/>
                    <a:pt x="21716" y="13065"/>
                    <a:pt x="22216" y="12632"/>
                  </a:cubicBezTo>
                  <a:cubicBezTo>
                    <a:pt x="22917" y="12031"/>
                    <a:pt x="23451" y="11264"/>
                    <a:pt x="23851" y="10463"/>
                  </a:cubicBezTo>
                  <a:cubicBezTo>
                    <a:pt x="24518" y="9196"/>
                    <a:pt x="25352" y="8028"/>
                    <a:pt x="26219" y="6894"/>
                  </a:cubicBezTo>
                  <a:cubicBezTo>
                    <a:pt x="27554" y="5193"/>
                    <a:pt x="28854" y="3425"/>
                    <a:pt x="30255" y="1757"/>
                  </a:cubicBezTo>
                  <a:cubicBezTo>
                    <a:pt x="30422" y="1557"/>
                    <a:pt x="30622" y="1424"/>
                    <a:pt x="30789" y="1257"/>
                  </a:cubicBezTo>
                  <a:cubicBezTo>
                    <a:pt x="30833" y="1229"/>
                    <a:pt x="30875" y="1218"/>
                    <a:pt x="30915" y="1218"/>
                  </a:cubicBezTo>
                  <a:cubicBezTo>
                    <a:pt x="31082" y="1218"/>
                    <a:pt x="31220" y="1416"/>
                    <a:pt x="31407" y="1416"/>
                  </a:cubicBezTo>
                  <a:cubicBezTo>
                    <a:pt x="31443" y="1416"/>
                    <a:pt x="31482" y="1409"/>
                    <a:pt x="31523" y="1390"/>
                  </a:cubicBezTo>
                  <a:cubicBezTo>
                    <a:pt x="31456" y="1057"/>
                    <a:pt x="31056" y="857"/>
                    <a:pt x="31356" y="423"/>
                  </a:cubicBezTo>
                  <a:cubicBezTo>
                    <a:pt x="31590" y="56"/>
                    <a:pt x="31123" y="189"/>
                    <a:pt x="30956" y="123"/>
                  </a:cubicBezTo>
                  <a:cubicBezTo>
                    <a:pt x="30834" y="34"/>
                    <a:pt x="30715" y="0"/>
                    <a:pt x="30599" y="0"/>
                  </a:cubicBezTo>
                  <a:close/>
                </a:path>
              </a:pathLst>
            </a:custGeom>
            <a:solidFill>
              <a:srgbClr val="459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446"/>
            <p:cNvSpPr/>
            <p:nvPr/>
          </p:nvSpPr>
          <p:spPr>
            <a:xfrm>
              <a:off x="1277598" y="3478457"/>
              <a:ext cx="54314" cy="39485"/>
            </a:xfrm>
            <a:custGeom>
              <a:avLst/>
              <a:gdLst/>
              <a:ahLst/>
              <a:cxnLst/>
              <a:rect l="l" t="t" r="r" b="b"/>
              <a:pathLst>
                <a:path w="2670" h="1941" extrusionOk="0">
                  <a:moveTo>
                    <a:pt x="1" y="0"/>
                  </a:moveTo>
                  <a:cubicBezTo>
                    <a:pt x="68" y="234"/>
                    <a:pt x="168" y="534"/>
                    <a:pt x="234" y="734"/>
                  </a:cubicBezTo>
                  <a:cubicBezTo>
                    <a:pt x="501" y="901"/>
                    <a:pt x="568" y="1101"/>
                    <a:pt x="668" y="1368"/>
                  </a:cubicBezTo>
                  <a:cubicBezTo>
                    <a:pt x="735" y="1368"/>
                    <a:pt x="768" y="1401"/>
                    <a:pt x="835" y="1401"/>
                  </a:cubicBezTo>
                  <a:cubicBezTo>
                    <a:pt x="954" y="1568"/>
                    <a:pt x="1106" y="1717"/>
                    <a:pt x="1244" y="1717"/>
                  </a:cubicBezTo>
                  <a:cubicBezTo>
                    <a:pt x="1300" y="1717"/>
                    <a:pt x="1354" y="1692"/>
                    <a:pt x="1402" y="1635"/>
                  </a:cubicBezTo>
                  <a:cubicBezTo>
                    <a:pt x="1529" y="1471"/>
                    <a:pt x="1610" y="1412"/>
                    <a:pt x="1662" y="1412"/>
                  </a:cubicBezTo>
                  <a:cubicBezTo>
                    <a:pt x="1803" y="1412"/>
                    <a:pt x="1748" y="1835"/>
                    <a:pt x="1869" y="1835"/>
                  </a:cubicBezTo>
                  <a:cubicBezTo>
                    <a:pt x="1970" y="1875"/>
                    <a:pt x="2096" y="1941"/>
                    <a:pt x="2209" y="1941"/>
                  </a:cubicBezTo>
                  <a:cubicBezTo>
                    <a:pt x="2283" y="1941"/>
                    <a:pt x="2350" y="1913"/>
                    <a:pt x="2403" y="1835"/>
                  </a:cubicBezTo>
                  <a:cubicBezTo>
                    <a:pt x="2670" y="1501"/>
                    <a:pt x="2203" y="1668"/>
                    <a:pt x="2169" y="1501"/>
                  </a:cubicBezTo>
                  <a:cubicBezTo>
                    <a:pt x="2169" y="1378"/>
                    <a:pt x="2084" y="1197"/>
                    <a:pt x="2176" y="1197"/>
                  </a:cubicBezTo>
                  <a:cubicBezTo>
                    <a:pt x="2184" y="1197"/>
                    <a:pt x="2193" y="1199"/>
                    <a:pt x="2203" y="1201"/>
                  </a:cubicBezTo>
                  <a:cubicBezTo>
                    <a:pt x="2277" y="1221"/>
                    <a:pt x="2334" y="1231"/>
                    <a:pt x="2376" y="1231"/>
                  </a:cubicBezTo>
                  <a:cubicBezTo>
                    <a:pt x="2542" y="1231"/>
                    <a:pt x="2489" y="1087"/>
                    <a:pt x="2436" y="901"/>
                  </a:cubicBezTo>
                  <a:cubicBezTo>
                    <a:pt x="2303" y="367"/>
                    <a:pt x="1936" y="0"/>
                    <a:pt x="1335" y="0"/>
                  </a:cubicBezTo>
                  <a:close/>
                </a:path>
              </a:pathLst>
            </a:custGeom>
            <a:solidFill>
              <a:srgbClr val="519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446"/>
            <p:cNvSpPr/>
            <p:nvPr/>
          </p:nvSpPr>
          <p:spPr>
            <a:xfrm>
              <a:off x="2586557" y="3443835"/>
              <a:ext cx="22417" cy="10212"/>
            </a:xfrm>
            <a:custGeom>
              <a:avLst/>
              <a:gdLst/>
              <a:ahLst/>
              <a:cxnLst/>
              <a:rect l="l" t="t" r="r" b="b"/>
              <a:pathLst>
                <a:path w="1102" h="502" extrusionOk="0">
                  <a:moveTo>
                    <a:pt x="579" y="0"/>
                  </a:moveTo>
                  <a:cubicBezTo>
                    <a:pt x="386" y="0"/>
                    <a:pt x="194" y="93"/>
                    <a:pt x="1" y="268"/>
                  </a:cubicBezTo>
                  <a:cubicBezTo>
                    <a:pt x="368" y="368"/>
                    <a:pt x="701" y="435"/>
                    <a:pt x="1035" y="501"/>
                  </a:cubicBezTo>
                  <a:cubicBezTo>
                    <a:pt x="1068" y="401"/>
                    <a:pt x="1068" y="301"/>
                    <a:pt x="1102" y="235"/>
                  </a:cubicBezTo>
                  <a:cubicBezTo>
                    <a:pt x="927" y="76"/>
                    <a:pt x="753" y="0"/>
                    <a:pt x="579" y="0"/>
                  </a:cubicBezTo>
                  <a:close/>
                </a:path>
              </a:pathLst>
            </a:custGeom>
            <a:solidFill>
              <a:srgbClr val="5446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446"/>
            <p:cNvSpPr/>
            <p:nvPr/>
          </p:nvSpPr>
          <p:spPr>
            <a:xfrm>
              <a:off x="1387529" y="3661662"/>
              <a:ext cx="96383" cy="152711"/>
            </a:xfrm>
            <a:custGeom>
              <a:avLst/>
              <a:gdLst/>
              <a:ahLst/>
              <a:cxnLst/>
              <a:rect l="l" t="t" r="r" b="b"/>
              <a:pathLst>
                <a:path w="4738" h="7507" extrusionOk="0">
                  <a:moveTo>
                    <a:pt x="234" y="1"/>
                  </a:moveTo>
                  <a:cubicBezTo>
                    <a:pt x="101" y="34"/>
                    <a:pt x="68" y="168"/>
                    <a:pt x="1" y="301"/>
                  </a:cubicBezTo>
                  <a:cubicBezTo>
                    <a:pt x="1" y="368"/>
                    <a:pt x="1" y="468"/>
                    <a:pt x="68" y="534"/>
                  </a:cubicBezTo>
                  <a:cubicBezTo>
                    <a:pt x="568" y="868"/>
                    <a:pt x="401" y="1468"/>
                    <a:pt x="601" y="1869"/>
                  </a:cubicBezTo>
                  <a:cubicBezTo>
                    <a:pt x="835" y="1902"/>
                    <a:pt x="835" y="2236"/>
                    <a:pt x="1102" y="2336"/>
                  </a:cubicBezTo>
                  <a:cubicBezTo>
                    <a:pt x="1235" y="2336"/>
                    <a:pt x="1402" y="2336"/>
                    <a:pt x="1335" y="2536"/>
                  </a:cubicBezTo>
                  <a:cubicBezTo>
                    <a:pt x="1435" y="2703"/>
                    <a:pt x="1335" y="2836"/>
                    <a:pt x="1168" y="2903"/>
                  </a:cubicBezTo>
                  <a:cubicBezTo>
                    <a:pt x="1168" y="3036"/>
                    <a:pt x="1235" y="3170"/>
                    <a:pt x="1235" y="3270"/>
                  </a:cubicBezTo>
                  <a:cubicBezTo>
                    <a:pt x="1402" y="3370"/>
                    <a:pt x="1435" y="3537"/>
                    <a:pt x="1435" y="3703"/>
                  </a:cubicBezTo>
                  <a:cubicBezTo>
                    <a:pt x="1936" y="4204"/>
                    <a:pt x="2236" y="4737"/>
                    <a:pt x="2469" y="5371"/>
                  </a:cubicBezTo>
                  <a:cubicBezTo>
                    <a:pt x="2736" y="5505"/>
                    <a:pt x="2803" y="5738"/>
                    <a:pt x="2903" y="6005"/>
                  </a:cubicBezTo>
                  <a:cubicBezTo>
                    <a:pt x="3136" y="6138"/>
                    <a:pt x="3303" y="6339"/>
                    <a:pt x="3303" y="6605"/>
                  </a:cubicBezTo>
                  <a:cubicBezTo>
                    <a:pt x="3503" y="6772"/>
                    <a:pt x="3737" y="6972"/>
                    <a:pt x="3737" y="7239"/>
                  </a:cubicBezTo>
                  <a:cubicBezTo>
                    <a:pt x="3804" y="7339"/>
                    <a:pt x="3937" y="7406"/>
                    <a:pt x="4070" y="7506"/>
                  </a:cubicBezTo>
                  <a:cubicBezTo>
                    <a:pt x="4404" y="7506"/>
                    <a:pt x="4604" y="7373"/>
                    <a:pt x="4738" y="7072"/>
                  </a:cubicBezTo>
                  <a:cubicBezTo>
                    <a:pt x="4634" y="7072"/>
                    <a:pt x="4530" y="7086"/>
                    <a:pt x="4438" y="7086"/>
                  </a:cubicBezTo>
                  <a:cubicBezTo>
                    <a:pt x="4323" y="7086"/>
                    <a:pt x="4226" y="7065"/>
                    <a:pt x="4170" y="6972"/>
                  </a:cubicBezTo>
                  <a:cubicBezTo>
                    <a:pt x="4004" y="6605"/>
                    <a:pt x="3937" y="6305"/>
                    <a:pt x="3637" y="6038"/>
                  </a:cubicBezTo>
                  <a:cubicBezTo>
                    <a:pt x="3637" y="6038"/>
                    <a:pt x="3670" y="5872"/>
                    <a:pt x="3737" y="5872"/>
                  </a:cubicBezTo>
                  <a:cubicBezTo>
                    <a:pt x="4271" y="5705"/>
                    <a:pt x="3837" y="5638"/>
                    <a:pt x="3670" y="5505"/>
                  </a:cubicBezTo>
                  <a:cubicBezTo>
                    <a:pt x="3625" y="5478"/>
                    <a:pt x="3578" y="5470"/>
                    <a:pt x="3530" y="5470"/>
                  </a:cubicBezTo>
                  <a:cubicBezTo>
                    <a:pt x="3468" y="5470"/>
                    <a:pt x="3405" y="5483"/>
                    <a:pt x="3345" y="5483"/>
                  </a:cubicBezTo>
                  <a:cubicBezTo>
                    <a:pt x="3281" y="5483"/>
                    <a:pt x="3220" y="5468"/>
                    <a:pt x="3170" y="5405"/>
                  </a:cubicBezTo>
                  <a:cubicBezTo>
                    <a:pt x="3310" y="5236"/>
                    <a:pt x="3403" y="4974"/>
                    <a:pt x="3627" y="4974"/>
                  </a:cubicBezTo>
                  <a:cubicBezTo>
                    <a:pt x="3670" y="4974"/>
                    <a:pt x="3717" y="4983"/>
                    <a:pt x="3770" y="5004"/>
                  </a:cubicBezTo>
                  <a:cubicBezTo>
                    <a:pt x="3931" y="5058"/>
                    <a:pt x="3963" y="5369"/>
                    <a:pt x="4210" y="5369"/>
                  </a:cubicBezTo>
                  <a:cubicBezTo>
                    <a:pt x="4271" y="5369"/>
                    <a:pt x="4345" y="5351"/>
                    <a:pt x="4437" y="5305"/>
                  </a:cubicBezTo>
                  <a:cubicBezTo>
                    <a:pt x="4237" y="4971"/>
                    <a:pt x="4004" y="4671"/>
                    <a:pt x="3804" y="4371"/>
                  </a:cubicBezTo>
                  <a:cubicBezTo>
                    <a:pt x="3682" y="4218"/>
                    <a:pt x="3588" y="4066"/>
                    <a:pt x="3369" y="4066"/>
                  </a:cubicBezTo>
                  <a:cubicBezTo>
                    <a:pt x="3348" y="4066"/>
                    <a:pt x="3326" y="4067"/>
                    <a:pt x="3303" y="4070"/>
                  </a:cubicBezTo>
                  <a:cubicBezTo>
                    <a:pt x="3088" y="4132"/>
                    <a:pt x="3270" y="4478"/>
                    <a:pt x="3037" y="4478"/>
                  </a:cubicBezTo>
                  <a:cubicBezTo>
                    <a:pt x="3017" y="4478"/>
                    <a:pt x="2995" y="4476"/>
                    <a:pt x="2970" y="4471"/>
                  </a:cubicBezTo>
                  <a:cubicBezTo>
                    <a:pt x="2769" y="4204"/>
                    <a:pt x="2970" y="4004"/>
                    <a:pt x="3003" y="3803"/>
                  </a:cubicBezTo>
                  <a:cubicBezTo>
                    <a:pt x="3070" y="3637"/>
                    <a:pt x="3103" y="3370"/>
                    <a:pt x="2970" y="3303"/>
                  </a:cubicBezTo>
                  <a:cubicBezTo>
                    <a:pt x="2336" y="2970"/>
                    <a:pt x="2302" y="2202"/>
                    <a:pt x="1769" y="1735"/>
                  </a:cubicBezTo>
                  <a:cubicBezTo>
                    <a:pt x="1268" y="1335"/>
                    <a:pt x="968" y="701"/>
                    <a:pt x="768" y="34"/>
                  </a:cubicBezTo>
                  <a:cubicBezTo>
                    <a:pt x="732" y="13"/>
                    <a:pt x="694" y="5"/>
                    <a:pt x="656" y="5"/>
                  </a:cubicBezTo>
                  <a:cubicBezTo>
                    <a:pt x="564" y="5"/>
                    <a:pt x="467" y="48"/>
                    <a:pt x="375" y="48"/>
                  </a:cubicBezTo>
                  <a:cubicBezTo>
                    <a:pt x="326" y="48"/>
                    <a:pt x="279" y="37"/>
                    <a:pt x="234" y="1"/>
                  </a:cubicBezTo>
                  <a:close/>
                </a:path>
              </a:pathLst>
            </a:custGeom>
            <a:solidFill>
              <a:srgbClr val="4C8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446"/>
            <p:cNvSpPr/>
            <p:nvPr/>
          </p:nvSpPr>
          <p:spPr>
            <a:xfrm>
              <a:off x="1335961" y="1524072"/>
              <a:ext cx="248382" cy="293257"/>
            </a:xfrm>
            <a:custGeom>
              <a:avLst/>
              <a:gdLst/>
              <a:ahLst/>
              <a:cxnLst/>
              <a:rect l="l" t="t" r="r" b="b"/>
              <a:pathLst>
                <a:path w="12210" h="14416" extrusionOk="0">
                  <a:moveTo>
                    <a:pt x="7557" y="1"/>
                  </a:moveTo>
                  <a:cubicBezTo>
                    <a:pt x="7011" y="1"/>
                    <a:pt x="6442" y="193"/>
                    <a:pt x="5838" y="573"/>
                  </a:cubicBezTo>
                  <a:cubicBezTo>
                    <a:pt x="5638" y="673"/>
                    <a:pt x="5471" y="739"/>
                    <a:pt x="5271" y="839"/>
                  </a:cubicBezTo>
                  <a:cubicBezTo>
                    <a:pt x="5171" y="1006"/>
                    <a:pt x="5038" y="1040"/>
                    <a:pt x="4871" y="1073"/>
                  </a:cubicBezTo>
                  <a:cubicBezTo>
                    <a:pt x="4837" y="1173"/>
                    <a:pt x="4771" y="1240"/>
                    <a:pt x="4637" y="1240"/>
                  </a:cubicBezTo>
                  <a:cubicBezTo>
                    <a:pt x="4537" y="1407"/>
                    <a:pt x="4437" y="1473"/>
                    <a:pt x="4270" y="1507"/>
                  </a:cubicBezTo>
                  <a:cubicBezTo>
                    <a:pt x="4204" y="1640"/>
                    <a:pt x="4137" y="1673"/>
                    <a:pt x="4004" y="1673"/>
                  </a:cubicBezTo>
                  <a:cubicBezTo>
                    <a:pt x="3903" y="1840"/>
                    <a:pt x="3803" y="1874"/>
                    <a:pt x="3637" y="1907"/>
                  </a:cubicBezTo>
                  <a:cubicBezTo>
                    <a:pt x="3537" y="1974"/>
                    <a:pt x="3470" y="2040"/>
                    <a:pt x="3370" y="2074"/>
                  </a:cubicBezTo>
                  <a:cubicBezTo>
                    <a:pt x="3303" y="2240"/>
                    <a:pt x="3170" y="2307"/>
                    <a:pt x="3003" y="2341"/>
                  </a:cubicBezTo>
                  <a:cubicBezTo>
                    <a:pt x="2969" y="2407"/>
                    <a:pt x="2869" y="2507"/>
                    <a:pt x="2769" y="2507"/>
                  </a:cubicBezTo>
                  <a:cubicBezTo>
                    <a:pt x="2769" y="2574"/>
                    <a:pt x="2669" y="2674"/>
                    <a:pt x="2536" y="2674"/>
                  </a:cubicBezTo>
                  <a:cubicBezTo>
                    <a:pt x="2469" y="2808"/>
                    <a:pt x="2336" y="2874"/>
                    <a:pt x="2169" y="2908"/>
                  </a:cubicBezTo>
                  <a:cubicBezTo>
                    <a:pt x="2136" y="3041"/>
                    <a:pt x="2035" y="3074"/>
                    <a:pt x="1935" y="3074"/>
                  </a:cubicBezTo>
                  <a:cubicBezTo>
                    <a:pt x="1869" y="3141"/>
                    <a:pt x="1802" y="3208"/>
                    <a:pt x="1702" y="3241"/>
                  </a:cubicBezTo>
                  <a:cubicBezTo>
                    <a:pt x="1635" y="3375"/>
                    <a:pt x="1502" y="3475"/>
                    <a:pt x="1335" y="3508"/>
                  </a:cubicBezTo>
                  <a:cubicBezTo>
                    <a:pt x="1302" y="3641"/>
                    <a:pt x="1202" y="3675"/>
                    <a:pt x="1101" y="3675"/>
                  </a:cubicBezTo>
                  <a:cubicBezTo>
                    <a:pt x="1001" y="3808"/>
                    <a:pt x="868" y="3875"/>
                    <a:pt x="701" y="3908"/>
                  </a:cubicBezTo>
                  <a:cubicBezTo>
                    <a:pt x="701" y="3975"/>
                    <a:pt x="668" y="4042"/>
                    <a:pt x="634" y="4075"/>
                  </a:cubicBezTo>
                  <a:cubicBezTo>
                    <a:pt x="601" y="4175"/>
                    <a:pt x="501" y="4209"/>
                    <a:pt x="434" y="4209"/>
                  </a:cubicBezTo>
                  <a:cubicBezTo>
                    <a:pt x="368" y="4209"/>
                    <a:pt x="301" y="4242"/>
                    <a:pt x="268" y="4242"/>
                  </a:cubicBezTo>
                  <a:cubicBezTo>
                    <a:pt x="201" y="4342"/>
                    <a:pt x="201" y="4375"/>
                    <a:pt x="201" y="4475"/>
                  </a:cubicBezTo>
                  <a:cubicBezTo>
                    <a:pt x="1" y="4742"/>
                    <a:pt x="101" y="5076"/>
                    <a:pt x="167" y="5543"/>
                  </a:cubicBezTo>
                  <a:cubicBezTo>
                    <a:pt x="201" y="6177"/>
                    <a:pt x="368" y="6844"/>
                    <a:pt x="434" y="7444"/>
                  </a:cubicBezTo>
                  <a:cubicBezTo>
                    <a:pt x="568" y="9412"/>
                    <a:pt x="968" y="11380"/>
                    <a:pt x="1135" y="13348"/>
                  </a:cubicBezTo>
                  <a:cubicBezTo>
                    <a:pt x="1168" y="13749"/>
                    <a:pt x="1101" y="14416"/>
                    <a:pt x="1869" y="14416"/>
                  </a:cubicBezTo>
                  <a:cubicBezTo>
                    <a:pt x="2102" y="14282"/>
                    <a:pt x="2202" y="14116"/>
                    <a:pt x="2302" y="13915"/>
                  </a:cubicBezTo>
                  <a:cubicBezTo>
                    <a:pt x="2369" y="13749"/>
                    <a:pt x="2469" y="13549"/>
                    <a:pt x="2502" y="13348"/>
                  </a:cubicBezTo>
                  <a:cubicBezTo>
                    <a:pt x="2536" y="13182"/>
                    <a:pt x="2502" y="13048"/>
                    <a:pt x="2369" y="12915"/>
                  </a:cubicBezTo>
                  <a:cubicBezTo>
                    <a:pt x="2169" y="12848"/>
                    <a:pt x="1869" y="12715"/>
                    <a:pt x="2102" y="12414"/>
                  </a:cubicBezTo>
                  <a:cubicBezTo>
                    <a:pt x="2836" y="11247"/>
                    <a:pt x="3503" y="10046"/>
                    <a:pt x="4971" y="9646"/>
                  </a:cubicBezTo>
                  <a:cubicBezTo>
                    <a:pt x="5728" y="9432"/>
                    <a:pt x="6473" y="9309"/>
                    <a:pt x="7221" y="9309"/>
                  </a:cubicBezTo>
                  <a:cubicBezTo>
                    <a:pt x="7758" y="9309"/>
                    <a:pt x="8296" y="9373"/>
                    <a:pt x="8840" y="9512"/>
                  </a:cubicBezTo>
                  <a:cubicBezTo>
                    <a:pt x="9941" y="9746"/>
                    <a:pt x="11042" y="9913"/>
                    <a:pt x="12143" y="10179"/>
                  </a:cubicBezTo>
                  <a:cubicBezTo>
                    <a:pt x="12209" y="9346"/>
                    <a:pt x="12043" y="8712"/>
                    <a:pt x="11175" y="8412"/>
                  </a:cubicBezTo>
                  <a:cubicBezTo>
                    <a:pt x="10975" y="8345"/>
                    <a:pt x="10642" y="8211"/>
                    <a:pt x="10642" y="8011"/>
                  </a:cubicBezTo>
                  <a:cubicBezTo>
                    <a:pt x="10576" y="7295"/>
                    <a:pt x="10243" y="7144"/>
                    <a:pt x="9834" y="7144"/>
                  </a:cubicBezTo>
                  <a:cubicBezTo>
                    <a:pt x="9615" y="7144"/>
                    <a:pt x="9374" y="7187"/>
                    <a:pt x="9141" y="7211"/>
                  </a:cubicBezTo>
                  <a:cubicBezTo>
                    <a:pt x="9040" y="7211"/>
                    <a:pt x="9040" y="7211"/>
                    <a:pt x="9040" y="7244"/>
                  </a:cubicBezTo>
                  <a:cubicBezTo>
                    <a:pt x="9062" y="7287"/>
                    <a:pt x="9059" y="7302"/>
                    <a:pt x="9049" y="7302"/>
                  </a:cubicBezTo>
                  <a:cubicBezTo>
                    <a:pt x="9028" y="7302"/>
                    <a:pt x="8972" y="7233"/>
                    <a:pt x="9040" y="7211"/>
                  </a:cubicBezTo>
                  <a:cubicBezTo>
                    <a:pt x="9174" y="7111"/>
                    <a:pt x="9307" y="7077"/>
                    <a:pt x="9441" y="7077"/>
                  </a:cubicBezTo>
                  <a:cubicBezTo>
                    <a:pt x="9491" y="7094"/>
                    <a:pt x="9557" y="7102"/>
                    <a:pt x="9628" y="7102"/>
                  </a:cubicBezTo>
                  <a:cubicBezTo>
                    <a:pt x="9699" y="7102"/>
                    <a:pt x="9774" y="7094"/>
                    <a:pt x="9841" y="7077"/>
                  </a:cubicBezTo>
                  <a:cubicBezTo>
                    <a:pt x="10542" y="6944"/>
                    <a:pt x="10608" y="6777"/>
                    <a:pt x="10108" y="6277"/>
                  </a:cubicBezTo>
                  <a:lnTo>
                    <a:pt x="10108" y="6277"/>
                  </a:lnTo>
                  <a:cubicBezTo>
                    <a:pt x="10262" y="6347"/>
                    <a:pt x="10434" y="6399"/>
                    <a:pt x="10594" y="6399"/>
                  </a:cubicBezTo>
                  <a:cubicBezTo>
                    <a:pt x="10815" y="6399"/>
                    <a:pt x="11012" y="6300"/>
                    <a:pt x="11109" y="6010"/>
                  </a:cubicBezTo>
                  <a:cubicBezTo>
                    <a:pt x="11275" y="5543"/>
                    <a:pt x="10775" y="5476"/>
                    <a:pt x="10508" y="5309"/>
                  </a:cubicBezTo>
                  <a:cubicBezTo>
                    <a:pt x="9874" y="4876"/>
                    <a:pt x="9141" y="4575"/>
                    <a:pt x="9107" y="3675"/>
                  </a:cubicBezTo>
                  <a:cubicBezTo>
                    <a:pt x="9107" y="3375"/>
                    <a:pt x="8707" y="3341"/>
                    <a:pt x="8640" y="3074"/>
                  </a:cubicBezTo>
                  <a:cubicBezTo>
                    <a:pt x="8940" y="2974"/>
                    <a:pt x="9307" y="2974"/>
                    <a:pt x="9474" y="2674"/>
                  </a:cubicBezTo>
                  <a:cubicBezTo>
                    <a:pt x="9641" y="2407"/>
                    <a:pt x="10108" y="2007"/>
                    <a:pt x="9341" y="1874"/>
                  </a:cubicBezTo>
                  <a:cubicBezTo>
                    <a:pt x="9274" y="1874"/>
                    <a:pt x="9307" y="2007"/>
                    <a:pt x="9207" y="2040"/>
                  </a:cubicBezTo>
                  <a:cubicBezTo>
                    <a:pt x="9174" y="1974"/>
                    <a:pt x="9307" y="1907"/>
                    <a:pt x="9307" y="1840"/>
                  </a:cubicBezTo>
                  <a:cubicBezTo>
                    <a:pt x="9007" y="1407"/>
                    <a:pt x="9040" y="940"/>
                    <a:pt x="9040" y="506"/>
                  </a:cubicBezTo>
                  <a:cubicBezTo>
                    <a:pt x="8558" y="168"/>
                    <a:pt x="8067" y="1"/>
                    <a:pt x="7557" y="1"/>
                  </a:cubicBezTo>
                  <a:close/>
                </a:path>
              </a:pathLst>
            </a:custGeom>
            <a:solidFill>
              <a:srgbClr val="5BA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446"/>
            <p:cNvSpPr/>
            <p:nvPr/>
          </p:nvSpPr>
          <p:spPr>
            <a:xfrm>
              <a:off x="1453357" y="1518498"/>
              <a:ext cx="221916" cy="148195"/>
            </a:xfrm>
            <a:custGeom>
              <a:avLst/>
              <a:gdLst/>
              <a:ahLst/>
              <a:cxnLst/>
              <a:rect l="l" t="t" r="r" b="b"/>
              <a:pathLst>
                <a:path w="10909" h="7285" extrusionOk="0">
                  <a:moveTo>
                    <a:pt x="1588" y="1"/>
                  </a:moveTo>
                  <a:cubicBezTo>
                    <a:pt x="919" y="1"/>
                    <a:pt x="382" y="226"/>
                    <a:pt x="0" y="813"/>
                  </a:cubicBezTo>
                  <a:cubicBezTo>
                    <a:pt x="483" y="584"/>
                    <a:pt x="981" y="338"/>
                    <a:pt x="1506" y="338"/>
                  </a:cubicBezTo>
                  <a:cubicBezTo>
                    <a:pt x="1743" y="338"/>
                    <a:pt x="1986" y="388"/>
                    <a:pt x="2235" y="513"/>
                  </a:cubicBezTo>
                  <a:cubicBezTo>
                    <a:pt x="2244" y="530"/>
                    <a:pt x="2256" y="536"/>
                    <a:pt x="2271" y="536"/>
                  </a:cubicBezTo>
                  <a:cubicBezTo>
                    <a:pt x="2317" y="536"/>
                    <a:pt x="2385" y="480"/>
                    <a:pt x="2436" y="480"/>
                  </a:cubicBezTo>
                  <a:cubicBezTo>
                    <a:pt x="2736" y="480"/>
                    <a:pt x="3003" y="580"/>
                    <a:pt x="3169" y="813"/>
                  </a:cubicBezTo>
                  <a:cubicBezTo>
                    <a:pt x="4270" y="1280"/>
                    <a:pt x="4937" y="2281"/>
                    <a:pt x="5771" y="3082"/>
                  </a:cubicBezTo>
                  <a:cubicBezTo>
                    <a:pt x="5782" y="3087"/>
                    <a:pt x="5794" y="3089"/>
                    <a:pt x="5807" y="3089"/>
                  </a:cubicBezTo>
                  <a:cubicBezTo>
                    <a:pt x="5831" y="3089"/>
                    <a:pt x="5857" y="3082"/>
                    <a:pt x="5880" y="3082"/>
                  </a:cubicBezTo>
                  <a:cubicBezTo>
                    <a:pt x="5913" y="3082"/>
                    <a:pt x="5938" y="3098"/>
                    <a:pt x="5938" y="3182"/>
                  </a:cubicBezTo>
                  <a:cubicBezTo>
                    <a:pt x="6071" y="4282"/>
                    <a:pt x="6071" y="4282"/>
                    <a:pt x="7072" y="4783"/>
                  </a:cubicBezTo>
                  <a:lnTo>
                    <a:pt x="7272" y="4983"/>
                  </a:lnTo>
                  <a:cubicBezTo>
                    <a:pt x="7339" y="5183"/>
                    <a:pt x="7839" y="5083"/>
                    <a:pt x="7606" y="5517"/>
                  </a:cubicBezTo>
                  <a:cubicBezTo>
                    <a:pt x="7439" y="5917"/>
                    <a:pt x="7739" y="6184"/>
                    <a:pt x="8073" y="6317"/>
                  </a:cubicBezTo>
                  <a:cubicBezTo>
                    <a:pt x="8873" y="6651"/>
                    <a:pt x="9574" y="7118"/>
                    <a:pt x="10408" y="7285"/>
                  </a:cubicBezTo>
                  <a:cubicBezTo>
                    <a:pt x="10508" y="7285"/>
                    <a:pt x="10575" y="7251"/>
                    <a:pt x="10675" y="7184"/>
                  </a:cubicBezTo>
                  <a:cubicBezTo>
                    <a:pt x="10741" y="7084"/>
                    <a:pt x="10775" y="6918"/>
                    <a:pt x="10842" y="6784"/>
                  </a:cubicBezTo>
                  <a:cubicBezTo>
                    <a:pt x="10875" y="6584"/>
                    <a:pt x="10908" y="6351"/>
                    <a:pt x="10708" y="6250"/>
                  </a:cubicBezTo>
                  <a:cubicBezTo>
                    <a:pt x="9607" y="6184"/>
                    <a:pt x="9441" y="5950"/>
                    <a:pt x="9774" y="4849"/>
                  </a:cubicBezTo>
                  <a:cubicBezTo>
                    <a:pt x="9707" y="4749"/>
                    <a:pt x="9607" y="4649"/>
                    <a:pt x="9541" y="4516"/>
                  </a:cubicBezTo>
                  <a:cubicBezTo>
                    <a:pt x="9174" y="4449"/>
                    <a:pt x="8940" y="4149"/>
                    <a:pt x="8707" y="3915"/>
                  </a:cubicBezTo>
                  <a:cubicBezTo>
                    <a:pt x="8573" y="3915"/>
                    <a:pt x="8507" y="3849"/>
                    <a:pt x="8440" y="3749"/>
                  </a:cubicBezTo>
                  <a:cubicBezTo>
                    <a:pt x="8206" y="3649"/>
                    <a:pt x="8006" y="3482"/>
                    <a:pt x="7873" y="3282"/>
                  </a:cubicBezTo>
                  <a:cubicBezTo>
                    <a:pt x="7773" y="3248"/>
                    <a:pt x="7706" y="3182"/>
                    <a:pt x="7673" y="3082"/>
                  </a:cubicBezTo>
                  <a:cubicBezTo>
                    <a:pt x="7573" y="3082"/>
                    <a:pt x="7506" y="3015"/>
                    <a:pt x="7439" y="2915"/>
                  </a:cubicBezTo>
                  <a:cubicBezTo>
                    <a:pt x="7372" y="2915"/>
                    <a:pt x="7272" y="2848"/>
                    <a:pt x="7239" y="2748"/>
                  </a:cubicBezTo>
                  <a:cubicBezTo>
                    <a:pt x="7005" y="2648"/>
                    <a:pt x="6839" y="2481"/>
                    <a:pt x="6672" y="2281"/>
                  </a:cubicBezTo>
                  <a:cubicBezTo>
                    <a:pt x="6538" y="2281"/>
                    <a:pt x="6438" y="2248"/>
                    <a:pt x="6405" y="2114"/>
                  </a:cubicBezTo>
                  <a:cubicBezTo>
                    <a:pt x="6238" y="2081"/>
                    <a:pt x="6105" y="1981"/>
                    <a:pt x="6038" y="1847"/>
                  </a:cubicBezTo>
                  <a:cubicBezTo>
                    <a:pt x="5905" y="1847"/>
                    <a:pt x="5838" y="1781"/>
                    <a:pt x="5771" y="1681"/>
                  </a:cubicBezTo>
                  <a:cubicBezTo>
                    <a:pt x="5604" y="1681"/>
                    <a:pt x="5438" y="1647"/>
                    <a:pt x="5371" y="1480"/>
                  </a:cubicBezTo>
                  <a:cubicBezTo>
                    <a:pt x="5271" y="1447"/>
                    <a:pt x="5204" y="1414"/>
                    <a:pt x="5171" y="1280"/>
                  </a:cubicBezTo>
                  <a:cubicBezTo>
                    <a:pt x="4704" y="780"/>
                    <a:pt x="4203" y="413"/>
                    <a:pt x="3536" y="246"/>
                  </a:cubicBezTo>
                  <a:cubicBezTo>
                    <a:pt x="3416" y="246"/>
                    <a:pt x="3299" y="248"/>
                    <a:pt x="3184" y="248"/>
                  </a:cubicBezTo>
                  <a:cubicBezTo>
                    <a:pt x="2722" y="248"/>
                    <a:pt x="2295" y="226"/>
                    <a:pt x="1868" y="13"/>
                  </a:cubicBezTo>
                  <a:cubicBezTo>
                    <a:pt x="1773" y="5"/>
                    <a:pt x="1679" y="1"/>
                    <a:pt x="1588" y="1"/>
                  </a:cubicBezTo>
                  <a:close/>
                </a:path>
              </a:pathLst>
            </a:custGeom>
            <a:solidFill>
              <a:srgbClr val="65A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446"/>
            <p:cNvSpPr/>
            <p:nvPr/>
          </p:nvSpPr>
          <p:spPr>
            <a:xfrm>
              <a:off x="1666425" y="1643462"/>
              <a:ext cx="197485" cy="182309"/>
            </a:xfrm>
            <a:custGeom>
              <a:avLst/>
              <a:gdLst/>
              <a:ahLst/>
              <a:cxnLst/>
              <a:rect l="l" t="t" r="r" b="b"/>
              <a:pathLst>
                <a:path w="9708" h="8962" extrusionOk="0">
                  <a:moveTo>
                    <a:pt x="427" y="1"/>
                  </a:moveTo>
                  <a:cubicBezTo>
                    <a:pt x="355" y="1"/>
                    <a:pt x="301" y="55"/>
                    <a:pt x="301" y="208"/>
                  </a:cubicBezTo>
                  <a:cubicBezTo>
                    <a:pt x="234" y="341"/>
                    <a:pt x="201" y="508"/>
                    <a:pt x="101" y="641"/>
                  </a:cubicBezTo>
                  <a:cubicBezTo>
                    <a:pt x="234" y="775"/>
                    <a:pt x="234" y="908"/>
                    <a:pt x="167" y="975"/>
                  </a:cubicBezTo>
                  <a:cubicBezTo>
                    <a:pt x="1" y="1642"/>
                    <a:pt x="468" y="2042"/>
                    <a:pt x="935" y="2276"/>
                  </a:cubicBezTo>
                  <a:cubicBezTo>
                    <a:pt x="1902" y="2709"/>
                    <a:pt x="2336" y="3677"/>
                    <a:pt x="3170" y="4277"/>
                  </a:cubicBezTo>
                  <a:cubicBezTo>
                    <a:pt x="3303" y="4310"/>
                    <a:pt x="3436" y="4344"/>
                    <a:pt x="3336" y="4511"/>
                  </a:cubicBezTo>
                  <a:cubicBezTo>
                    <a:pt x="3421" y="4765"/>
                    <a:pt x="3554" y="4852"/>
                    <a:pt x="3776" y="4852"/>
                  </a:cubicBezTo>
                  <a:cubicBezTo>
                    <a:pt x="3816" y="4852"/>
                    <a:pt x="3858" y="4849"/>
                    <a:pt x="3903" y="4844"/>
                  </a:cubicBezTo>
                  <a:cubicBezTo>
                    <a:pt x="3964" y="4844"/>
                    <a:pt x="3970" y="4706"/>
                    <a:pt x="4045" y="4706"/>
                  </a:cubicBezTo>
                  <a:cubicBezTo>
                    <a:pt x="4053" y="4706"/>
                    <a:pt x="4061" y="4708"/>
                    <a:pt x="4070" y="4711"/>
                  </a:cubicBezTo>
                  <a:cubicBezTo>
                    <a:pt x="4104" y="4777"/>
                    <a:pt x="3937" y="4844"/>
                    <a:pt x="3970" y="4944"/>
                  </a:cubicBezTo>
                  <a:cubicBezTo>
                    <a:pt x="4070" y="5345"/>
                    <a:pt x="4470" y="5478"/>
                    <a:pt x="4637" y="5812"/>
                  </a:cubicBezTo>
                  <a:cubicBezTo>
                    <a:pt x="5006" y="6463"/>
                    <a:pt x="5291" y="6761"/>
                    <a:pt x="5720" y="6761"/>
                  </a:cubicBezTo>
                  <a:cubicBezTo>
                    <a:pt x="5950" y="6761"/>
                    <a:pt x="6223" y="6675"/>
                    <a:pt x="6572" y="6512"/>
                  </a:cubicBezTo>
                  <a:cubicBezTo>
                    <a:pt x="6720" y="6445"/>
                    <a:pt x="6835" y="6405"/>
                    <a:pt x="6929" y="6405"/>
                  </a:cubicBezTo>
                  <a:cubicBezTo>
                    <a:pt x="7068" y="6405"/>
                    <a:pt x="7159" y="6493"/>
                    <a:pt x="7239" y="6712"/>
                  </a:cubicBezTo>
                  <a:cubicBezTo>
                    <a:pt x="7272" y="6812"/>
                    <a:pt x="7373" y="6879"/>
                    <a:pt x="7439" y="6946"/>
                  </a:cubicBezTo>
                  <a:cubicBezTo>
                    <a:pt x="7606" y="7112"/>
                    <a:pt x="8440" y="7046"/>
                    <a:pt x="7606" y="7513"/>
                  </a:cubicBezTo>
                  <a:cubicBezTo>
                    <a:pt x="7106" y="7813"/>
                    <a:pt x="7272" y="8180"/>
                    <a:pt x="7473" y="8547"/>
                  </a:cubicBezTo>
                  <a:cubicBezTo>
                    <a:pt x="7602" y="8769"/>
                    <a:pt x="7742" y="8888"/>
                    <a:pt x="7891" y="8888"/>
                  </a:cubicBezTo>
                  <a:cubicBezTo>
                    <a:pt x="8012" y="8888"/>
                    <a:pt x="8139" y="8811"/>
                    <a:pt x="8273" y="8647"/>
                  </a:cubicBezTo>
                  <a:cubicBezTo>
                    <a:pt x="8307" y="8547"/>
                    <a:pt x="8373" y="8480"/>
                    <a:pt x="8440" y="8380"/>
                  </a:cubicBezTo>
                  <a:lnTo>
                    <a:pt x="8440" y="8380"/>
                  </a:lnTo>
                  <a:cubicBezTo>
                    <a:pt x="8440" y="8447"/>
                    <a:pt x="8407" y="8480"/>
                    <a:pt x="8373" y="8513"/>
                  </a:cubicBezTo>
                  <a:cubicBezTo>
                    <a:pt x="8373" y="8780"/>
                    <a:pt x="8540" y="8847"/>
                    <a:pt x="8740" y="8947"/>
                  </a:cubicBezTo>
                  <a:cubicBezTo>
                    <a:pt x="8762" y="8958"/>
                    <a:pt x="8788" y="8962"/>
                    <a:pt x="8816" y="8962"/>
                  </a:cubicBezTo>
                  <a:cubicBezTo>
                    <a:pt x="8870" y="8962"/>
                    <a:pt x="8929" y="8947"/>
                    <a:pt x="8974" y="8947"/>
                  </a:cubicBezTo>
                  <a:cubicBezTo>
                    <a:pt x="9241" y="8847"/>
                    <a:pt x="9541" y="8880"/>
                    <a:pt x="9708" y="8614"/>
                  </a:cubicBezTo>
                  <a:cubicBezTo>
                    <a:pt x="9708" y="8447"/>
                    <a:pt x="9641" y="8313"/>
                    <a:pt x="9607" y="8180"/>
                  </a:cubicBezTo>
                  <a:cubicBezTo>
                    <a:pt x="9541" y="8013"/>
                    <a:pt x="9441" y="7813"/>
                    <a:pt x="9374" y="7646"/>
                  </a:cubicBezTo>
                  <a:cubicBezTo>
                    <a:pt x="9241" y="7613"/>
                    <a:pt x="9207" y="7546"/>
                    <a:pt x="9140" y="7446"/>
                  </a:cubicBezTo>
                  <a:cubicBezTo>
                    <a:pt x="8473" y="6879"/>
                    <a:pt x="7940" y="6312"/>
                    <a:pt x="7473" y="5611"/>
                  </a:cubicBezTo>
                  <a:cubicBezTo>
                    <a:pt x="7139" y="5511"/>
                    <a:pt x="6972" y="5278"/>
                    <a:pt x="6872" y="4978"/>
                  </a:cubicBezTo>
                  <a:lnTo>
                    <a:pt x="6639" y="4777"/>
                  </a:lnTo>
                  <a:cubicBezTo>
                    <a:pt x="5938" y="4310"/>
                    <a:pt x="5371" y="3710"/>
                    <a:pt x="4804" y="3110"/>
                  </a:cubicBezTo>
                  <a:cubicBezTo>
                    <a:pt x="4704" y="3043"/>
                    <a:pt x="4637" y="3010"/>
                    <a:pt x="4604" y="2876"/>
                  </a:cubicBezTo>
                  <a:cubicBezTo>
                    <a:pt x="4571" y="2843"/>
                    <a:pt x="4470" y="2776"/>
                    <a:pt x="4404" y="2709"/>
                  </a:cubicBezTo>
                  <a:cubicBezTo>
                    <a:pt x="4204" y="2643"/>
                    <a:pt x="4070" y="2509"/>
                    <a:pt x="3970" y="2309"/>
                  </a:cubicBezTo>
                  <a:cubicBezTo>
                    <a:pt x="3570" y="2142"/>
                    <a:pt x="3236" y="1875"/>
                    <a:pt x="2969" y="1475"/>
                  </a:cubicBezTo>
                  <a:cubicBezTo>
                    <a:pt x="2936" y="1442"/>
                    <a:pt x="2869" y="1342"/>
                    <a:pt x="2769" y="1308"/>
                  </a:cubicBezTo>
                  <a:cubicBezTo>
                    <a:pt x="2402" y="1208"/>
                    <a:pt x="2202" y="908"/>
                    <a:pt x="1969" y="641"/>
                  </a:cubicBezTo>
                  <a:lnTo>
                    <a:pt x="1769" y="641"/>
                  </a:lnTo>
                  <a:cubicBezTo>
                    <a:pt x="1368" y="474"/>
                    <a:pt x="935" y="441"/>
                    <a:pt x="601" y="74"/>
                  </a:cubicBezTo>
                  <a:cubicBezTo>
                    <a:pt x="544" y="31"/>
                    <a:pt x="481" y="1"/>
                    <a:pt x="427" y="1"/>
                  </a:cubicBezTo>
                  <a:close/>
                </a:path>
              </a:pathLst>
            </a:custGeom>
            <a:solidFill>
              <a:srgbClr val="67B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446"/>
            <p:cNvSpPr/>
            <p:nvPr/>
          </p:nvSpPr>
          <p:spPr>
            <a:xfrm>
              <a:off x="3032383" y="3398389"/>
              <a:ext cx="102486" cy="38569"/>
            </a:xfrm>
            <a:custGeom>
              <a:avLst/>
              <a:gdLst/>
              <a:ahLst/>
              <a:cxnLst/>
              <a:rect l="l" t="t" r="r" b="b"/>
              <a:pathLst>
                <a:path w="5038" h="1896" extrusionOk="0">
                  <a:moveTo>
                    <a:pt x="4604" y="34"/>
                  </a:moveTo>
                  <a:cubicBezTo>
                    <a:pt x="4304" y="234"/>
                    <a:pt x="3903" y="0"/>
                    <a:pt x="3703" y="300"/>
                  </a:cubicBezTo>
                  <a:cubicBezTo>
                    <a:pt x="3307" y="866"/>
                    <a:pt x="2816" y="1037"/>
                    <a:pt x="2288" y="1037"/>
                  </a:cubicBezTo>
                  <a:cubicBezTo>
                    <a:pt x="1882" y="1037"/>
                    <a:pt x="1455" y="936"/>
                    <a:pt x="1035" y="834"/>
                  </a:cubicBezTo>
                  <a:lnTo>
                    <a:pt x="834" y="834"/>
                  </a:lnTo>
                  <a:cubicBezTo>
                    <a:pt x="601" y="1101"/>
                    <a:pt x="367" y="1401"/>
                    <a:pt x="1" y="1468"/>
                  </a:cubicBezTo>
                  <a:cubicBezTo>
                    <a:pt x="34" y="1601"/>
                    <a:pt x="34" y="1768"/>
                    <a:pt x="34" y="1868"/>
                  </a:cubicBezTo>
                  <a:cubicBezTo>
                    <a:pt x="173" y="1887"/>
                    <a:pt x="311" y="1895"/>
                    <a:pt x="447" y="1895"/>
                  </a:cubicBezTo>
                  <a:cubicBezTo>
                    <a:pt x="1223" y="1895"/>
                    <a:pt x="1968" y="1633"/>
                    <a:pt x="2753" y="1633"/>
                  </a:cubicBezTo>
                  <a:cubicBezTo>
                    <a:pt x="2791" y="1633"/>
                    <a:pt x="2830" y="1633"/>
                    <a:pt x="2869" y="1635"/>
                  </a:cubicBezTo>
                  <a:cubicBezTo>
                    <a:pt x="3536" y="1368"/>
                    <a:pt x="4270" y="1268"/>
                    <a:pt x="4971" y="1268"/>
                  </a:cubicBezTo>
                  <a:cubicBezTo>
                    <a:pt x="5004" y="1201"/>
                    <a:pt x="5004" y="1134"/>
                    <a:pt x="5037" y="1101"/>
                  </a:cubicBezTo>
                  <a:cubicBezTo>
                    <a:pt x="4871" y="1068"/>
                    <a:pt x="4704" y="1068"/>
                    <a:pt x="4537" y="1001"/>
                  </a:cubicBezTo>
                  <a:cubicBezTo>
                    <a:pt x="4671" y="734"/>
                    <a:pt x="5004" y="434"/>
                    <a:pt x="4804" y="34"/>
                  </a:cubicBezTo>
                  <a:close/>
                </a:path>
              </a:pathLst>
            </a:custGeom>
            <a:solidFill>
              <a:srgbClr val="595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446"/>
            <p:cNvSpPr/>
            <p:nvPr/>
          </p:nvSpPr>
          <p:spPr>
            <a:xfrm>
              <a:off x="1742424" y="3737662"/>
              <a:ext cx="17657" cy="43452"/>
            </a:xfrm>
            <a:custGeom>
              <a:avLst/>
              <a:gdLst/>
              <a:ahLst/>
              <a:cxnLst/>
              <a:rect l="l" t="t" r="r" b="b"/>
              <a:pathLst>
                <a:path w="868" h="2136" extrusionOk="0">
                  <a:moveTo>
                    <a:pt x="868" y="1"/>
                  </a:moveTo>
                  <a:cubicBezTo>
                    <a:pt x="67" y="568"/>
                    <a:pt x="1" y="1302"/>
                    <a:pt x="67" y="2136"/>
                  </a:cubicBezTo>
                  <a:cubicBezTo>
                    <a:pt x="167" y="2136"/>
                    <a:pt x="201" y="2102"/>
                    <a:pt x="234" y="2102"/>
                  </a:cubicBezTo>
                  <a:cubicBezTo>
                    <a:pt x="234" y="1835"/>
                    <a:pt x="301" y="1635"/>
                    <a:pt x="468" y="1468"/>
                  </a:cubicBezTo>
                  <a:cubicBezTo>
                    <a:pt x="501" y="1068"/>
                    <a:pt x="568" y="735"/>
                    <a:pt x="835" y="368"/>
                  </a:cubicBezTo>
                  <a:cubicBezTo>
                    <a:pt x="868" y="268"/>
                    <a:pt x="868" y="134"/>
                    <a:pt x="868" y="1"/>
                  </a:cubicBezTo>
                  <a:close/>
                </a:path>
              </a:pathLst>
            </a:custGeom>
            <a:solidFill>
              <a:srgbClr val="6D9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446"/>
            <p:cNvSpPr/>
            <p:nvPr/>
          </p:nvSpPr>
          <p:spPr>
            <a:xfrm>
              <a:off x="832464" y="3038063"/>
              <a:ext cx="458744" cy="234386"/>
            </a:xfrm>
            <a:custGeom>
              <a:avLst/>
              <a:gdLst/>
              <a:ahLst/>
              <a:cxnLst/>
              <a:rect l="l" t="t" r="r" b="b"/>
              <a:pathLst>
                <a:path w="22551" h="11522" extrusionOk="0">
                  <a:moveTo>
                    <a:pt x="1202" y="0"/>
                  </a:moveTo>
                  <a:cubicBezTo>
                    <a:pt x="1101" y="134"/>
                    <a:pt x="1168" y="334"/>
                    <a:pt x="1001" y="434"/>
                  </a:cubicBezTo>
                  <a:cubicBezTo>
                    <a:pt x="901" y="467"/>
                    <a:pt x="868" y="467"/>
                    <a:pt x="835" y="467"/>
                  </a:cubicBezTo>
                  <a:cubicBezTo>
                    <a:pt x="835" y="634"/>
                    <a:pt x="835" y="801"/>
                    <a:pt x="668" y="868"/>
                  </a:cubicBezTo>
                  <a:cubicBezTo>
                    <a:pt x="601" y="1101"/>
                    <a:pt x="601" y="1301"/>
                    <a:pt x="401" y="1468"/>
                  </a:cubicBezTo>
                  <a:cubicBezTo>
                    <a:pt x="401" y="1668"/>
                    <a:pt x="368" y="1935"/>
                    <a:pt x="201" y="2102"/>
                  </a:cubicBezTo>
                  <a:cubicBezTo>
                    <a:pt x="167" y="2469"/>
                    <a:pt x="167" y="2802"/>
                    <a:pt x="1" y="3136"/>
                  </a:cubicBezTo>
                  <a:lnTo>
                    <a:pt x="1" y="4504"/>
                  </a:lnTo>
                  <a:cubicBezTo>
                    <a:pt x="167" y="4771"/>
                    <a:pt x="167" y="5037"/>
                    <a:pt x="167" y="5338"/>
                  </a:cubicBezTo>
                  <a:cubicBezTo>
                    <a:pt x="334" y="5504"/>
                    <a:pt x="368" y="5705"/>
                    <a:pt x="401" y="5938"/>
                  </a:cubicBezTo>
                  <a:cubicBezTo>
                    <a:pt x="601" y="6105"/>
                    <a:pt x="735" y="6305"/>
                    <a:pt x="835" y="6538"/>
                  </a:cubicBezTo>
                  <a:cubicBezTo>
                    <a:pt x="935" y="6538"/>
                    <a:pt x="1035" y="6639"/>
                    <a:pt x="1035" y="6772"/>
                  </a:cubicBezTo>
                  <a:cubicBezTo>
                    <a:pt x="1168" y="6805"/>
                    <a:pt x="1202" y="6839"/>
                    <a:pt x="1235" y="6972"/>
                  </a:cubicBezTo>
                  <a:cubicBezTo>
                    <a:pt x="1368" y="7005"/>
                    <a:pt x="1402" y="7039"/>
                    <a:pt x="1435" y="7172"/>
                  </a:cubicBezTo>
                  <a:cubicBezTo>
                    <a:pt x="1702" y="7272"/>
                    <a:pt x="1902" y="7372"/>
                    <a:pt x="2069" y="7606"/>
                  </a:cubicBezTo>
                  <a:cubicBezTo>
                    <a:pt x="2236" y="7606"/>
                    <a:pt x="2402" y="7639"/>
                    <a:pt x="2502" y="7806"/>
                  </a:cubicBezTo>
                  <a:cubicBezTo>
                    <a:pt x="2903" y="7873"/>
                    <a:pt x="3336" y="8006"/>
                    <a:pt x="3703" y="8206"/>
                  </a:cubicBezTo>
                  <a:cubicBezTo>
                    <a:pt x="3787" y="8206"/>
                    <a:pt x="3872" y="8204"/>
                    <a:pt x="3959" y="8204"/>
                  </a:cubicBezTo>
                  <a:cubicBezTo>
                    <a:pt x="4218" y="8204"/>
                    <a:pt x="4487" y="8223"/>
                    <a:pt x="4737" y="8373"/>
                  </a:cubicBezTo>
                  <a:lnTo>
                    <a:pt x="7573" y="8373"/>
                  </a:lnTo>
                  <a:cubicBezTo>
                    <a:pt x="8118" y="8192"/>
                    <a:pt x="8642" y="8171"/>
                    <a:pt x="9194" y="8171"/>
                  </a:cubicBezTo>
                  <a:cubicBezTo>
                    <a:pt x="9351" y="8171"/>
                    <a:pt x="9511" y="8173"/>
                    <a:pt x="9674" y="8173"/>
                  </a:cubicBezTo>
                  <a:cubicBezTo>
                    <a:pt x="10175" y="7973"/>
                    <a:pt x="10742" y="8006"/>
                    <a:pt x="11275" y="7973"/>
                  </a:cubicBezTo>
                  <a:cubicBezTo>
                    <a:pt x="11609" y="7773"/>
                    <a:pt x="11943" y="7773"/>
                    <a:pt x="12343" y="7773"/>
                  </a:cubicBezTo>
                  <a:cubicBezTo>
                    <a:pt x="12676" y="7539"/>
                    <a:pt x="13043" y="7539"/>
                    <a:pt x="13377" y="7539"/>
                  </a:cubicBezTo>
                  <a:cubicBezTo>
                    <a:pt x="13610" y="7372"/>
                    <a:pt x="13911" y="7372"/>
                    <a:pt x="14211" y="7372"/>
                  </a:cubicBezTo>
                  <a:cubicBezTo>
                    <a:pt x="14411" y="7206"/>
                    <a:pt x="14678" y="7206"/>
                    <a:pt x="14878" y="7172"/>
                  </a:cubicBezTo>
                  <a:cubicBezTo>
                    <a:pt x="15156" y="7017"/>
                    <a:pt x="15412" y="6942"/>
                    <a:pt x="15650" y="6942"/>
                  </a:cubicBezTo>
                  <a:cubicBezTo>
                    <a:pt x="16127" y="6942"/>
                    <a:pt x="16535" y="7239"/>
                    <a:pt x="16913" y="7773"/>
                  </a:cubicBezTo>
                  <a:cubicBezTo>
                    <a:pt x="17580" y="8707"/>
                    <a:pt x="18280" y="9641"/>
                    <a:pt x="18881" y="10641"/>
                  </a:cubicBezTo>
                  <a:cubicBezTo>
                    <a:pt x="19048" y="10942"/>
                    <a:pt x="19214" y="11208"/>
                    <a:pt x="19515" y="11442"/>
                  </a:cubicBezTo>
                  <a:cubicBezTo>
                    <a:pt x="19606" y="11497"/>
                    <a:pt x="19708" y="11522"/>
                    <a:pt x="19815" y="11522"/>
                  </a:cubicBezTo>
                  <a:cubicBezTo>
                    <a:pt x="19902" y="11522"/>
                    <a:pt x="19992" y="11505"/>
                    <a:pt x="20082" y="11475"/>
                  </a:cubicBezTo>
                  <a:cubicBezTo>
                    <a:pt x="20349" y="11342"/>
                    <a:pt x="20415" y="11108"/>
                    <a:pt x="20382" y="10842"/>
                  </a:cubicBezTo>
                  <a:cubicBezTo>
                    <a:pt x="20349" y="10608"/>
                    <a:pt x="20182" y="10441"/>
                    <a:pt x="20048" y="10208"/>
                  </a:cubicBezTo>
                  <a:cubicBezTo>
                    <a:pt x="19581" y="9507"/>
                    <a:pt x="19114" y="8773"/>
                    <a:pt x="18681" y="8040"/>
                  </a:cubicBezTo>
                  <a:cubicBezTo>
                    <a:pt x="18608" y="7870"/>
                    <a:pt x="18641" y="7753"/>
                    <a:pt x="18767" y="7753"/>
                  </a:cubicBezTo>
                  <a:cubicBezTo>
                    <a:pt x="18814" y="7753"/>
                    <a:pt x="18875" y="7770"/>
                    <a:pt x="18948" y="7806"/>
                  </a:cubicBezTo>
                  <a:cubicBezTo>
                    <a:pt x="19515" y="8140"/>
                    <a:pt x="20015" y="8473"/>
                    <a:pt x="20515" y="8840"/>
                  </a:cubicBezTo>
                  <a:cubicBezTo>
                    <a:pt x="20895" y="9106"/>
                    <a:pt x="21167" y="9242"/>
                    <a:pt x="21374" y="9242"/>
                  </a:cubicBezTo>
                  <a:cubicBezTo>
                    <a:pt x="21530" y="9242"/>
                    <a:pt x="21649" y="9165"/>
                    <a:pt x="21750" y="9007"/>
                  </a:cubicBezTo>
                  <a:cubicBezTo>
                    <a:pt x="22016" y="8640"/>
                    <a:pt x="21850" y="8306"/>
                    <a:pt x="21216" y="7839"/>
                  </a:cubicBezTo>
                  <a:cubicBezTo>
                    <a:pt x="20582" y="7372"/>
                    <a:pt x="19948" y="6972"/>
                    <a:pt x="19348" y="6505"/>
                  </a:cubicBezTo>
                  <a:cubicBezTo>
                    <a:pt x="19715" y="6338"/>
                    <a:pt x="20048" y="6372"/>
                    <a:pt x="20349" y="6338"/>
                  </a:cubicBezTo>
                  <a:cubicBezTo>
                    <a:pt x="20882" y="6272"/>
                    <a:pt x="21383" y="6205"/>
                    <a:pt x="21883" y="6105"/>
                  </a:cubicBezTo>
                  <a:cubicBezTo>
                    <a:pt x="22217" y="6005"/>
                    <a:pt x="22550" y="5771"/>
                    <a:pt x="22450" y="5338"/>
                  </a:cubicBezTo>
                  <a:cubicBezTo>
                    <a:pt x="22399" y="5032"/>
                    <a:pt x="22192" y="4901"/>
                    <a:pt x="21934" y="4901"/>
                  </a:cubicBezTo>
                  <a:cubicBezTo>
                    <a:pt x="21854" y="4901"/>
                    <a:pt x="21769" y="4914"/>
                    <a:pt x="21683" y="4937"/>
                  </a:cubicBezTo>
                  <a:cubicBezTo>
                    <a:pt x="20015" y="5271"/>
                    <a:pt x="18247" y="5104"/>
                    <a:pt x="16579" y="5504"/>
                  </a:cubicBezTo>
                  <a:cubicBezTo>
                    <a:pt x="15879" y="5671"/>
                    <a:pt x="15212" y="5938"/>
                    <a:pt x="14444" y="5938"/>
                  </a:cubicBezTo>
                  <a:cubicBezTo>
                    <a:pt x="14378" y="6005"/>
                    <a:pt x="14278" y="6038"/>
                    <a:pt x="14111" y="6172"/>
                  </a:cubicBezTo>
                  <a:cubicBezTo>
                    <a:pt x="11676" y="6805"/>
                    <a:pt x="9174" y="7106"/>
                    <a:pt x="6605" y="7272"/>
                  </a:cubicBezTo>
                  <a:cubicBezTo>
                    <a:pt x="6482" y="7276"/>
                    <a:pt x="6358" y="7278"/>
                    <a:pt x="6236" y="7278"/>
                  </a:cubicBezTo>
                  <a:cubicBezTo>
                    <a:pt x="5332" y="7278"/>
                    <a:pt x="4451" y="7166"/>
                    <a:pt x="3570" y="6872"/>
                  </a:cubicBezTo>
                  <a:cubicBezTo>
                    <a:pt x="1735" y="6305"/>
                    <a:pt x="935" y="5004"/>
                    <a:pt x="1335" y="3103"/>
                  </a:cubicBezTo>
                  <a:cubicBezTo>
                    <a:pt x="1435" y="2436"/>
                    <a:pt x="1702" y="1802"/>
                    <a:pt x="1869" y="1135"/>
                  </a:cubicBezTo>
                  <a:cubicBezTo>
                    <a:pt x="1835" y="634"/>
                    <a:pt x="1835" y="134"/>
                    <a:pt x="1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446"/>
            <p:cNvSpPr/>
            <p:nvPr/>
          </p:nvSpPr>
          <p:spPr>
            <a:xfrm>
              <a:off x="1832684" y="1810535"/>
              <a:ext cx="101123" cy="107490"/>
            </a:xfrm>
            <a:custGeom>
              <a:avLst/>
              <a:gdLst/>
              <a:ahLst/>
              <a:cxnLst/>
              <a:rect l="l" t="t" r="r" b="b"/>
              <a:pathLst>
                <a:path w="4971" h="5284" extrusionOk="0">
                  <a:moveTo>
                    <a:pt x="1434" y="0"/>
                  </a:moveTo>
                  <a:cubicBezTo>
                    <a:pt x="1401" y="167"/>
                    <a:pt x="1401" y="300"/>
                    <a:pt x="1401" y="467"/>
                  </a:cubicBezTo>
                  <a:cubicBezTo>
                    <a:pt x="1334" y="657"/>
                    <a:pt x="1233" y="698"/>
                    <a:pt x="1122" y="698"/>
                  </a:cubicBezTo>
                  <a:cubicBezTo>
                    <a:pt x="1036" y="698"/>
                    <a:pt x="943" y="673"/>
                    <a:pt x="854" y="673"/>
                  </a:cubicBezTo>
                  <a:cubicBezTo>
                    <a:pt x="775" y="673"/>
                    <a:pt x="699" y="693"/>
                    <a:pt x="634" y="767"/>
                  </a:cubicBezTo>
                  <a:cubicBezTo>
                    <a:pt x="0" y="1234"/>
                    <a:pt x="934" y="1601"/>
                    <a:pt x="767" y="2068"/>
                  </a:cubicBezTo>
                  <a:cubicBezTo>
                    <a:pt x="967" y="2435"/>
                    <a:pt x="1201" y="2836"/>
                    <a:pt x="1568" y="3102"/>
                  </a:cubicBezTo>
                  <a:cubicBezTo>
                    <a:pt x="2268" y="3569"/>
                    <a:pt x="2635" y="4237"/>
                    <a:pt x="2902" y="4971"/>
                  </a:cubicBezTo>
                  <a:cubicBezTo>
                    <a:pt x="2989" y="5115"/>
                    <a:pt x="3075" y="5284"/>
                    <a:pt x="3248" y="5284"/>
                  </a:cubicBezTo>
                  <a:cubicBezTo>
                    <a:pt x="3275" y="5284"/>
                    <a:pt x="3304" y="5280"/>
                    <a:pt x="3336" y="5271"/>
                  </a:cubicBezTo>
                  <a:cubicBezTo>
                    <a:pt x="3469" y="5237"/>
                    <a:pt x="3603" y="5104"/>
                    <a:pt x="3703" y="4937"/>
                  </a:cubicBezTo>
                  <a:cubicBezTo>
                    <a:pt x="3736" y="4770"/>
                    <a:pt x="3136" y="4437"/>
                    <a:pt x="3803" y="4437"/>
                  </a:cubicBezTo>
                  <a:cubicBezTo>
                    <a:pt x="3994" y="4437"/>
                    <a:pt x="4152" y="4196"/>
                    <a:pt x="4348" y="4196"/>
                  </a:cubicBezTo>
                  <a:cubicBezTo>
                    <a:pt x="4426" y="4196"/>
                    <a:pt x="4509" y="4233"/>
                    <a:pt x="4603" y="4337"/>
                  </a:cubicBezTo>
                  <a:cubicBezTo>
                    <a:pt x="4703" y="4437"/>
                    <a:pt x="4870" y="4403"/>
                    <a:pt x="4970" y="4437"/>
                  </a:cubicBezTo>
                  <a:cubicBezTo>
                    <a:pt x="4970" y="4003"/>
                    <a:pt x="4603" y="3803"/>
                    <a:pt x="4537" y="3436"/>
                  </a:cubicBezTo>
                  <a:cubicBezTo>
                    <a:pt x="4203" y="3236"/>
                    <a:pt x="3936" y="2969"/>
                    <a:pt x="3903" y="2602"/>
                  </a:cubicBezTo>
                  <a:cubicBezTo>
                    <a:pt x="3769" y="2569"/>
                    <a:pt x="3736" y="2502"/>
                    <a:pt x="3703" y="2402"/>
                  </a:cubicBezTo>
                  <a:cubicBezTo>
                    <a:pt x="3569" y="2335"/>
                    <a:pt x="3536" y="2302"/>
                    <a:pt x="3469" y="2168"/>
                  </a:cubicBezTo>
                  <a:cubicBezTo>
                    <a:pt x="3102" y="1935"/>
                    <a:pt x="2769" y="1601"/>
                    <a:pt x="2635" y="1134"/>
                  </a:cubicBezTo>
                  <a:cubicBezTo>
                    <a:pt x="2535" y="1101"/>
                    <a:pt x="2435" y="1068"/>
                    <a:pt x="2435" y="934"/>
                  </a:cubicBezTo>
                  <a:cubicBezTo>
                    <a:pt x="2102" y="601"/>
                    <a:pt x="1768" y="300"/>
                    <a:pt x="1434" y="0"/>
                  </a:cubicBezTo>
                  <a:close/>
                </a:path>
              </a:pathLst>
            </a:custGeom>
            <a:solidFill>
              <a:srgbClr val="67AA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446"/>
            <p:cNvSpPr/>
            <p:nvPr/>
          </p:nvSpPr>
          <p:spPr>
            <a:xfrm>
              <a:off x="945100" y="1931919"/>
              <a:ext cx="174417" cy="127670"/>
            </a:xfrm>
            <a:custGeom>
              <a:avLst/>
              <a:gdLst/>
              <a:ahLst/>
              <a:cxnLst/>
              <a:rect l="l" t="t" r="r" b="b"/>
              <a:pathLst>
                <a:path w="8574" h="6276" extrusionOk="0">
                  <a:moveTo>
                    <a:pt x="4988" y="1"/>
                  </a:moveTo>
                  <a:cubicBezTo>
                    <a:pt x="4863" y="1"/>
                    <a:pt x="4744" y="122"/>
                    <a:pt x="4638" y="271"/>
                  </a:cubicBezTo>
                  <a:cubicBezTo>
                    <a:pt x="4638" y="392"/>
                    <a:pt x="4603" y="478"/>
                    <a:pt x="4507" y="478"/>
                  </a:cubicBezTo>
                  <a:cubicBezTo>
                    <a:pt x="4471" y="478"/>
                    <a:pt x="4426" y="465"/>
                    <a:pt x="4371" y="438"/>
                  </a:cubicBezTo>
                  <a:cubicBezTo>
                    <a:pt x="4304" y="438"/>
                    <a:pt x="4204" y="438"/>
                    <a:pt x="4137" y="471"/>
                  </a:cubicBezTo>
                  <a:cubicBezTo>
                    <a:pt x="4004" y="638"/>
                    <a:pt x="3904" y="805"/>
                    <a:pt x="3870" y="1005"/>
                  </a:cubicBezTo>
                  <a:cubicBezTo>
                    <a:pt x="3870" y="1138"/>
                    <a:pt x="3804" y="1205"/>
                    <a:pt x="3704" y="1305"/>
                  </a:cubicBezTo>
                  <a:cubicBezTo>
                    <a:pt x="3559" y="1431"/>
                    <a:pt x="3410" y="1475"/>
                    <a:pt x="3259" y="1475"/>
                  </a:cubicBezTo>
                  <a:cubicBezTo>
                    <a:pt x="2927" y="1475"/>
                    <a:pt x="2584" y="1267"/>
                    <a:pt x="2259" y="1267"/>
                  </a:cubicBezTo>
                  <a:cubicBezTo>
                    <a:pt x="2183" y="1267"/>
                    <a:pt x="2109" y="1278"/>
                    <a:pt x="2036" y="1305"/>
                  </a:cubicBezTo>
                  <a:cubicBezTo>
                    <a:pt x="1902" y="1372"/>
                    <a:pt x="1836" y="1472"/>
                    <a:pt x="1702" y="1539"/>
                  </a:cubicBezTo>
                  <a:cubicBezTo>
                    <a:pt x="1702" y="1639"/>
                    <a:pt x="1669" y="1705"/>
                    <a:pt x="1535" y="1772"/>
                  </a:cubicBezTo>
                  <a:cubicBezTo>
                    <a:pt x="1402" y="2273"/>
                    <a:pt x="902" y="2506"/>
                    <a:pt x="668" y="2940"/>
                  </a:cubicBezTo>
                  <a:cubicBezTo>
                    <a:pt x="1" y="4007"/>
                    <a:pt x="802" y="5175"/>
                    <a:pt x="468" y="6275"/>
                  </a:cubicBezTo>
                  <a:cubicBezTo>
                    <a:pt x="802" y="6142"/>
                    <a:pt x="1068" y="5975"/>
                    <a:pt x="1202" y="5642"/>
                  </a:cubicBezTo>
                  <a:cubicBezTo>
                    <a:pt x="1310" y="5372"/>
                    <a:pt x="1483" y="5255"/>
                    <a:pt x="1721" y="5255"/>
                  </a:cubicBezTo>
                  <a:cubicBezTo>
                    <a:pt x="1778" y="5255"/>
                    <a:pt x="1838" y="5262"/>
                    <a:pt x="1902" y="5275"/>
                  </a:cubicBezTo>
                  <a:cubicBezTo>
                    <a:pt x="1997" y="5342"/>
                    <a:pt x="2086" y="5366"/>
                    <a:pt x="2169" y="5366"/>
                  </a:cubicBezTo>
                  <a:cubicBezTo>
                    <a:pt x="2292" y="5366"/>
                    <a:pt x="2403" y="5314"/>
                    <a:pt x="2503" y="5275"/>
                  </a:cubicBezTo>
                  <a:cubicBezTo>
                    <a:pt x="3670" y="4674"/>
                    <a:pt x="4804" y="4107"/>
                    <a:pt x="5905" y="3473"/>
                  </a:cubicBezTo>
                  <a:cubicBezTo>
                    <a:pt x="6806" y="3006"/>
                    <a:pt x="7840" y="2706"/>
                    <a:pt x="8574" y="2006"/>
                  </a:cubicBezTo>
                  <a:cubicBezTo>
                    <a:pt x="8411" y="1218"/>
                    <a:pt x="7452" y="563"/>
                    <a:pt x="6651" y="563"/>
                  </a:cubicBezTo>
                  <a:cubicBezTo>
                    <a:pt x="6468" y="563"/>
                    <a:pt x="6294" y="597"/>
                    <a:pt x="6139" y="671"/>
                  </a:cubicBezTo>
                  <a:cubicBezTo>
                    <a:pt x="5794" y="844"/>
                    <a:pt x="5548" y="1165"/>
                    <a:pt x="5166" y="1165"/>
                  </a:cubicBezTo>
                  <a:cubicBezTo>
                    <a:pt x="5105" y="1165"/>
                    <a:pt x="5040" y="1157"/>
                    <a:pt x="4971" y="1138"/>
                  </a:cubicBezTo>
                  <a:cubicBezTo>
                    <a:pt x="5205" y="838"/>
                    <a:pt x="5505" y="505"/>
                    <a:pt x="5205" y="138"/>
                  </a:cubicBezTo>
                  <a:cubicBezTo>
                    <a:pt x="5132" y="41"/>
                    <a:pt x="5059" y="1"/>
                    <a:pt x="4988" y="1"/>
                  </a:cubicBezTo>
                  <a:close/>
                </a:path>
              </a:pathLst>
            </a:custGeom>
            <a:solidFill>
              <a:srgbClr val="5DA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446"/>
            <p:cNvSpPr/>
            <p:nvPr/>
          </p:nvSpPr>
          <p:spPr>
            <a:xfrm>
              <a:off x="907792" y="1991706"/>
              <a:ext cx="57020" cy="79417"/>
            </a:xfrm>
            <a:custGeom>
              <a:avLst/>
              <a:gdLst/>
              <a:ahLst/>
              <a:cxnLst/>
              <a:rect l="l" t="t" r="r" b="b"/>
              <a:pathLst>
                <a:path w="2803" h="3904" extrusionOk="0">
                  <a:moveTo>
                    <a:pt x="2502" y="1"/>
                  </a:moveTo>
                  <a:lnTo>
                    <a:pt x="2502" y="1"/>
                  </a:lnTo>
                  <a:cubicBezTo>
                    <a:pt x="2369" y="67"/>
                    <a:pt x="2235" y="201"/>
                    <a:pt x="2135" y="234"/>
                  </a:cubicBezTo>
                  <a:cubicBezTo>
                    <a:pt x="2068" y="368"/>
                    <a:pt x="2035" y="401"/>
                    <a:pt x="1902" y="434"/>
                  </a:cubicBezTo>
                  <a:cubicBezTo>
                    <a:pt x="1835" y="701"/>
                    <a:pt x="1668" y="901"/>
                    <a:pt x="1468" y="1035"/>
                  </a:cubicBezTo>
                  <a:cubicBezTo>
                    <a:pt x="1468" y="1168"/>
                    <a:pt x="1401" y="1235"/>
                    <a:pt x="1301" y="1268"/>
                  </a:cubicBezTo>
                  <a:cubicBezTo>
                    <a:pt x="1201" y="1535"/>
                    <a:pt x="1034" y="1735"/>
                    <a:pt x="834" y="1869"/>
                  </a:cubicBezTo>
                  <a:cubicBezTo>
                    <a:pt x="834" y="2002"/>
                    <a:pt x="801" y="2069"/>
                    <a:pt x="667" y="2102"/>
                  </a:cubicBezTo>
                  <a:cubicBezTo>
                    <a:pt x="634" y="2269"/>
                    <a:pt x="567" y="2402"/>
                    <a:pt x="401" y="2502"/>
                  </a:cubicBezTo>
                  <a:cubicBezTo>
                    <a:pt x="401" y="2603"/>
                    <a:pt x="334" y="2703"/>
                    <a:pt x="234" y="2736"/>
                  </a:cubicBezTo>
                  <a:cubicBezTo>
                    <a:pt x="234" y="2903"/>
                    <a:pt x="167" y="3036"/>
                    <a:pt x="0" y="3103"/>
                  </a:cubicBezTo>
                  <a:lnTo>
                    <a:pt x="0" y="3336"/>
                  </a:lnTo>
                  <a:cubicBezTo>
                    <a:pt x="301" y="3370"/>
                    <a:pt x="234" y="3737"/>
                    <a:pt x="501" y="3903"/>
                  </a:cubicBezTo>
                  <a:cubicBezTo>
                    <a:pt x="634" y="3603"/>
                    <a:pt x="634" y="3236"/>
                    <a:pt x="1001" y="3170"/>
                  </a:cubicBezTo>
                  <a:lnTo>
                    <a:pt x="1201" y="3170"/>
                  </a:lnTo>
                  <a:cubicBezTo>
                    <a:pt x="1301" y="3203"/>
                    <a:pt x="1235" y="3236"/>
                    <a:pt x="1235" y="3336"/>
                  </a:cubicBezTo>
                  <a:cubicBezTo>
                    <a:pt x="1182" y="3676"/>
                    <a:pt x="1171" y="3750"/>
                    <a:pt x="1409" y="3750"/>
                  </a:cubicBezTo>
                  <a:cubicBezTo>
                    <a:pt x="1474" y="3750"/>
                    <a:pt x="1560" y="3744"/>
                    <a:pt x="1668" y="3737"/>
                  </a:cubicBezTo>
                  <a:cubicBezTo>
                    <a:pt x="1868" y="3570"/>
                    <a:pt x="2135" y="3537"/>
                    <a:pt x="2302" y="3336"/>
                  </a:cubicBezTo>
                  <a:cubicBezTo>
                    <a:pt x="2802" y="2402"/>
                    <a:pt x="2802" y="2035"/>
                    <a:pt x="2302" y="1101"/>
                  </a:cubicBezTo>
                  <a:cubicBezTo>
                    <a:pt x="2235" y="1068"/>
                    <a:pt x="2235" y="935"/>
                    <a:pt x="2235" y="935"/>
                  </a:cubicBezTo>
                  <a:cubicBezTo>
                    <a:pt x="2736" y="735"/>
                    <a:pt x="2369" y="268"/>
                    <a:pt x="2502" y="1"/>
                  </a:cubicBezTo>
                  <a:close/>
                </a:path>
              </a:pathLst>
            </a:custGeom>
            <a:solidFill>
              <a:srgbClr val="73A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446"/>
            <p:cNvSpPr/>
            <p:nvPr/>
          </p:nvSpPr>
          <p:spPr>
            <a:xfrm>
              <a:off x="1308153" y="3520526"/>
              <a:ext cx="45465" cy="67537"/>
            </a:xfrm>
            <a:custGeom>
              <a:avLst/>
              <a:gdLst/>
              <a:ahLst/>
              <a:cxnLst/>
              <a:rect l="l" t="t" r="r" b="b"/>
              <a:pathLst>
                <a:path w="2235" h="3320" extrusionOk="0">
                  <a:moveTo>
                    <a:pt x="1234" y="0"/>
                  </a:moveTo>
                  <a:lnTo>
                    <a:pt x="1234" y="0"/>
                  </a:lnTo>
                  <a:cubicBezTo>
                    <a:pt x="948" y="105"/>
                    <a:pt x="682" y="188"/>
                    <a:pt x="404" y="188"/>
                  </a:cubicBezTo>
                  <a:cubicBezTo>
                    <a:pt x="326" y="188"/>
                    <a:pt x="247" y="182"/>
                    <a:pt x="167" y="167"/>
                  </a:cubicBezTo>
                  <a:cubicBezTo>
                    <a:pt x="0" y="401"/>
                    <a:pt x="33" y="634"/>
                    <a:pt x="133" y="834"/>
                  </a:cubicBezTo>
                  <a:cubicBezTo>
                    <a:pt x="234" y="1101"/>
                    <a:pt x="400" y="1301"/>
                    <a:pt x="400" y="1602"/>
                  </a:cubicBezTo>
                  <a:cubicBezTo>
                    <a:pt x="567" y="1668"/>
                    <a:pt x="634" y="1835"/>
                    <a:pt x="634" y="2002"/>
                  </a:cubicBezTo>
                  <a:cubicBezTo>
                    <a:pt x="967" y="2335"/>
                    <a:pt x="1168" y="2736"/>
                    <a:pt x="1234" y="3236"/>
                  </a:cubicBezTo>
                  <a:cubicBezTo>
                    <a:pt x="1334" y="3236"/>
                    <a:pt x="1368" y="3236"/>
                    <a:pt x="1401" y="3269"/>
                  </a:cubicBezTo>
                  <a:cubicBezTo>
                    <a:pt x="1451" y="3303"/>
                    <a:pt x="1484" y="3319"/>
                    <a:pt x="1518" y="3319"/>
                  </a:cubicBezTo>
                  <a:cubicBezTo>
                    <a:pt x="1551" y="3319"/>
                    <a:pt x="1584" y="3303"/>
                    <a:pt x="1635" y="3269"/>
                  </a:cubicBezTo>
                  <a:cubicBezTo>
                    <a:pt x="1635" y="3136"/>
                    <a:pt x="1635" y="2903"/>
                    <a:pt x="1668" y="2903"/>
                  </a:cubicBezTo>
                  <a:cubicBezTo>
                    <a:pt x="2235" y="2736"/>
                    <a:pt x="2102" y="2502"/>
                    <a:pt x="1735" y="2235"/>
                  </a:cubicBezTo>
                  <a:cubicBezTo>
                    <a:pt x="1534" y="2069"/>
                    <a:pt x="1501" y="1768"/>
                    <a:pt x="1067" y="1735"/>
                  </a:cubicBezTo>
                  <a:cubicBezTo>
                    <a:pt x="801" y="1668"/>
                    <a:pt x="734" y="1301"/>
                    <a:pt x="1001" y="1168"/>
                  </a:cubicBezTo>
                  <a:cubicBezTo>
                    <a:pt x="1635" y="901"/>
                    <a:pt x="1468" y="501"/>
                    <a:pt x="1234" y="0"/>
                  </a:cubicBezTo>
                  <a:close/>
                </a:path>
              </a:pathLst>
            </a:custGeom>
            <a:solidFill>
              <a:srgbClr val="519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446"/>
            <p:cNvSpPr/>
            <p:nvPr/>
          </p:nvSpPr>
          <p:spPr>
            <a:xfrm>
              <a:off x="1347495" y="3606697"/>
              <a:ext cx="9520" cy="13589"/>
            </a:xfrm>
            <a:custGeom>
              <a:avLst/>
              <a:gdLst/>
              <a:ahLst/>
              <a:cxnLst/>
              <a:rect l="l" t="t" r="r" b="b"/>
              <a:pathLst>
                <a:path w="468" h="668" extrusionOk="0">
                  <a:moveTo>
                    <a:pt x="134" y="1"/>
                  </a:moveTo>
                  <a:cubicBezTo>
                    <a:pt x="101" y="34"/>
                    <a:pt x="67" y="34"/>
                    <a:pt x="1" y="68"/>
                  </a:cubicBezTo>
                  <a:cubicBezTo>
                    <a:pt x="67" y="268"/>
                    <a:pt x="101" y="434"/>
                    <a:pt x="134" y="601"/>
                  </a:cubicBezTo>
                  <a:cubicBezTo>
                    <a:pt x="168" y="668"/>
                    <a:pt x="268" y="668"/>
                    <a:pt x="301" y="668"/>
                  </a:cubicBezTo>
                  <a:cubicBezTo>
                    <a:pt x="468" y="401"/>
                    <a:pt x="468" y="201"/>
                    <a:pt x="134" y="1"/>
                  </a:cubicBezTo>
                  <a:close/>
                </a:path>
              </a:pathLst>
            </a:custGeom>
            <a:solidFill>
              <a:srgbClr val="76AD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446"/>
            <p:cNvSpPr/>
            <p:nvPr/>
          </p:nvSpPr>
          <p:spPr>
            <a:xfrm>
              <a:off x="1343426" y="3597542"/>
              <a:ext cx="10192" cy="11209"/>
            </a:xfrm>
            <a:custGeom>
              <a:avLst/>
              <a:gdLst/>
              <a:ahLst/>
              <a:cxnLst/>
              <a:rect l="l" t="t" r="r" b="b"/>
              <a:pathLst>
                <a:path w="501" h="551" extrusionOk="0">
                  <a:moveTo>
                    <a:pt x="242" y="1"/>
                  </a:moveTo>
                  <a:cubicBezTo>
                    <a:pt x="197" y="1"/>
                    <a:pt x="149" y="8"/>
                    <a:pt x="101" y="17"/>
                  </a:cubicBezTo>
                  <a:cubicBezTo>
                    <a:pt x="67" y="51"/>
                    <a:pt x="67" y="117"/>
                    <a:pt x="1" y="151"/>
                  </a:cubicBezTo>
                  <a:cubicBezTo>
                    <a:pt x="67" y="317"/>
                    <a:pt x="101" y="451"/>
                    <a:pt x="234" y="551"/>
                  </a:cubicBezTo>
                  <a:cubicBezTo>
                    <a:pt x="267" y="551"/>
                    <a:pt x="301" y="518"/>
                    <a:pt x="301" y="484"/>
                  </a:cubicBezTo>
                  <a:cubicBezTo>
                    <a:pt x="401" y="451"/>
                    <a:pt x="501" y="351"/>
                    <a:pt x="468" y="184"/>
                  </a:cubicBezTo>
                  <a:cubicBezTo>
                    <a:pt x="444" y="42"/>
                    <a:pt x="353" y="1"/>
                    <a:pt x="242" y="1"/>
                  </a:cubicBezTo>
                  <a:close/>
                </a:path>
              </a:pathLst>
            </a:custGeom>
            <a:solidFill>
              <a:srgbClr val="76AD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446"/>
            <p:cNvSpPr/>
            <p:nvPr/>
          </p:nvSpPr>
          <p:spPr>
            <a:xfrm>
              <a:off x="1340029" y="3589731"/>
              <a:ext cx="7486" cy="10883"/>
            </a:xfrm>
            <a:custGeom>
              <a:avLst/>
              <a:gdLst/>
              <a:ahLst/>
              <a:cxnLst/>
              <a:rect l="l" t="t" r="r" b="b"/>
              <a:pathLst>
                <a:path w="368" h="535" extrusionOk="0">
                  <a:moveTo>
                    <a:pt x="101" y="1"/>
                  </a:moveTo>
                  <a:cubicBezTo>
                    <a:pt x="68" y="34"/>
                    <a:pt x="68" y="68"/>
                    <a:pt x="1" y="101"/>
                  </a:cubicBezTo>
                  <a:cubicBezTo>
                    <a:pt x="68" y="268"/>
                    <a:pt x="101" y="435"/>
                    <a:pt x="234" y="535"/>
                  </a:cubicBezTo>
                  <a:cubicBezTo>
                    <a:pt x="234" y="535"/>
                    <a:pt x="268" y="501"/>
                    <a:pt x="301" y="401"/>
                  </a:cubicBezTo>
                  <a:cubicBezTo>
                    <a:pt x="368" y="201"/>
                    <a:pt x="334" y="34"/>
                    <a:pt x="101" y="1"/>
                  </a:cubicBezTo>
                  <a:close/>
                </a:path>
              </a:pathLst>
            </a:custGeom>
            <a:solidFill>
              <a:srgbClr val="76AD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446"/>
            <p:cNvSpPr/>
            <p:nvPr/>
          </p:nvSpPr>
          <p:spPr>
            <a:xfrm>
              <a:off x="1336652" y="3587025"/>
              <a:ext cx="6123" cy="6123"/>
            </a:xfrm>
            <a:custGeom>
              <a:avLst/>
              <a:gdLst/>
              <a:ahLst/>
              <a:cxnLst/>
              <a:rect l="l" t="t" r="r" b="b"/>
              <a:pathLst>
                <a:path w="301" h="301" extrusionOk="0">
                  <a:moveTo>
                    <a:pt x="0" y="0"/>
                  </a:moveTo>
                  <a:cubicBezTo>
                    <a:pt x="0" y="134"/>
                    <a:pt x="67" y="201"/>
                    <a:pt x="167" y="301"/>
                  </a:cubicBezTo>
                  <a:lnTo>
                    <a:pt x="267" y="201"/>
                  </a:lnTo>
                  <a:cubicBezTo>
                    <a:pt x="267" y="201"/>
                    <a:pt x="300" y="167"/>
                    <a:pt x="300" y="134"/>
                  </a:cubicBezTo>
                  <a:cubicBezTo>
                    <a:pt x="300" y="67"/>
                    <a:pt x="267" y="34"/>
                    <a:pt x="234" y="0"/>
                  </a:cubicBezTo>
                  <a:close/>
                </a:path>
              </a:pathLst>
            </a:custGeom>
            <a:solidFill>
              <a:srgbClr val="76AD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446"/>
            <p:cNvSpPr/>
            <p:nvPr/>
          </p:nvSpPr>
          <p:spPr>
            <a:xfrm>
              <a:off x="1341392" y="3586720"/>
              <a:ext cx="54986" cy="81797"/>
            </a:xfrm>
            <a:custGeom>
              <a:avLst/>
              <a:gdLst/>
              <a:ahLst/>
              <a:cxnLst/>
              <a:rect l="l" t="t" r="r" b="b"/>
              <a:pathLst>
                <a:path w="2703" h="4021" extrusionOk="0">
                  <a:moveTo>
                    <a:pt x="540" y="1"/>
                  </a:moveTo>
                  <a:cubicBezTo>
                    <a:pt x="401" y="1"/>
                    <a:pt x="225" y="19"/>
                    <a:pt x="1" y="49"/>
                  </a:cubicBezTo>
                  <a:cubicBezTo>
                    <a:pt x="1" y="82"/>
                    <a:pt x="34" y="182"/>
                    <a:pt x="34" y="216"/>
                  </a:cubicBezTo>
                  <a:cubicBezTo>
                    <a:pt x="67" y="349"/>
                    <a:pt x="167" y="482"/>
                    <a:pt x="267" y="649"/>
                  </a:cubicBezTo>
                  <a:cubicBezTo>
                    <a:pt x="568" y="649"/>
                    <a:pt x="568" y="849"/>
                    <a:pt x="468" y="1050"/>
                  </a:cubicBezTo>
                  <a:cubicBezTo>
                    <a:pt x="634" y="1216"/>
                    <a:pt x="634" y="1483"/>
                    <a:pt x="634" y="1683"/>
                  </a:cubicBezTo>
                  <a:cubicBezTo>
                    <a:pt x="701" y="1750"/>
                    <a:pt x="734" y="1850"/>
                    <a:pt x="801" y="1917"/>
                  </a:cubicBezTo>
                  <a:cubicBezTo>
                    <a:pt x="935" y="2250"/>
                    <a:pt x="1235" y="2517"/>
                    <a:pt x="1235" y="2918"/>
                  </a:cubicBezTo>
                  <a:cubicBezTo>
                    <a:pt x="1635" y="3184"/>
                    <a:pt x="1635" y="3718"/>
                    <a:pt x="2035" y="4018"/>
                  </a:cubicBezTo>
                  <a:cubicBezTo>
                    <a:pt x="2054" y="3915"/>
                    <a:pt x="2084" y="3880"/>
                    <a:pt x="2119" y="3880"/>
                  </a:cubicBezTo>
                  <a:cubicBezTo>
                    <a:pt x="2190" y="3880"/>
                    <a:pt x="2287" y="4020"/>
                    <a:pt x="2371" y="4020"/>
                  </a:cubicBezTo>
                  <a:cubicBezTo>
                    <a:pt x="2394" y="4020"/>
                    <a:pt x="2415" y="4010"/>
                    <a:pt x="2436" y="3985"/>
                  </a:cubicBezTo>
                  <a:lnTo>
                    <a:pt x="2636" y="3751"/>
                  </a:lnTo>
                  <a:cubicBezTo>
                    <a:pt x="2636" y="3751"/>
                    <a:pt x="2702" y="3718"/>
                    <a:pt x="2702" y="3685"/>
                  </a:cubicBezTo>
                  <a:cubicBezTo>
                    <a:pt x="2702" y="3651"/>
                    <a:pt x="2702" y="3585"/>
                    <a:pt x="2636" y="3551"/>
                  </a:cubicBezTo>
                  <a:cubicBezTo>
                    <a:pt x="2302" y="3351"/>
                    <a:pt x="1702" y="3385"/>
                    <a:pt x="1802" y="2717"/>
                  </a:cubicBezTo>
                  <a:cubicBezTo>
                    <a:pt x="2035" y="2684"/>
                    <a:pt x="2235" y="2651"/>
                    <a:pt x="2202" y="2350"/>
                  </a:cubicBezTo>
                  <a:cubicBezTo>
                    <a:pt x="2138" y="2062"/>
                    <a:pt x="1889" y="1681"/>
                    <a:pt x="1722" y="1681"/>
                  </a:cubicBezTo>
                  <a:cubicBezTo>
                    <a:pt x="1715" y="1681"/>
                    <a:pt x="1708" y="1682"/>
                    <a:pt x="1702" y="1683"/>
                  </a:cubicBezTo>
                  <a:cubicBezTo>
                    <a:pt x="1581" y="1716"/>
                    <a:pt x="1484" y="1730"/>
                    <a:pt x="1404" y="1730"/>
                  </a:cubicBezTo>
                  <a:cubicBezTo>
                    <a:pt x="911" y="1730"/>
                    <a:pt x="1130" y="1175"/>
                    <a:pt x="1101" y="916"/>
                  </a:cubicBezTo>
                  <a:cubicBezTo>
                    <a:pt x="1050" y="218"/>
                    <a:pt x="1018" y="1"/>
                    <a:pt x="540" y="1"/>
                  </a:cubicBezTo>
                  <a:close/>
                </a:path>
              </a:pathLst>
            </a:custGeom>
            <a:solidFill>
              <a:srgbClr val="519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446"/>
            <p:cNvSpPr/>
            <p:nvPr/>
          </p:nvSpPr>
          <p:spPr>
            <a:xfrm>
              <a:off x="1384152" y="3669209"/>
              <a:ext cx="20363" cy="30473"/>
            </a:xfrm>
            <a:custGeom>
              <a:avLst/>
              <a:gdLst/>
              <a:ahLst/>
              <a:cxnLst/>
              <a:rect l="l" t="t" r="r" b="b"/>
              <a:pathLst>
                <a:path w="1001" h="1498" extrusionOk="0">
                  <a:moveTo>
                    <a:pt x="148" y="0"/>
                  </a:moveTo>
                  <a:cubicBezTo>
                    <a:pt x="96" y="0"/>
                    <a:pt x="45" y="15"/>
                    <a:pt x="0" y="30"/>
                  </a:cubicBezTo>
                  <a:lnTo>
                    <a:pt x="0" y="264"/>
                  </a:lnTo>
                  <a:cubicBezTo>
                    <a:pt x="167" y="330"/>
                    <a:pt x="234" y="497"/>
                    <a:pt x="234" y="664"/>
                  </a:cubicBezTo>
                  <a:cubicBezTo>
                    <a:pt x="467" y="864"/>
                    <a:pt x="600" y="1164"/>
                    <a:pt x="600" y="1498"/>
                  </a:cubicBezTo>
                  <a:lnTo>
                    <a:pt x="767" y="1498"/>
                  </a:lnTo>
                  <a:cubicBezTo>
                    <a:pt x="767" y="997"/>
                    <a:pt x="1001" y="430"/>
                    <a:pt x="334" y="97"/>
                  </a:cubicBezTo>
                  <a:cubicBezTo>
                    <a:pt x="278" y="23"/>
                    <a:pt x="213" y="0"/>
                    <a:pt x="148" y="0"/>
                  </a:cubicBezTo>
                  <a:close/>
                </a:path>
              </a:pathLst>
            </a:custGeom>
            <a:solidFill>
              <a:srgbClr val="73A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446"/>
            <p:cNvSpPr/>
            <p:nvPr/>
          </p:nvSpPr>
          <p:spPr>
            <a:xfrm>
              <a:off x="1382098" y="3661377"/>
              <a:ext cx="8849" cy="9805"/>
            </a:xfrm>
            <a:custGeom>
              <a:avLst/>
              <a:gdLst/>
              <a:ahLst/>
              <a:cxnLst/>
              <a:rect l="l" t="t" r="r" b="b"/>
              <a:pathLst>
                <a:path w="435" h="482" extrusionOk="0">
                  <a:moveTo>
                    <a:pt x="114" y="0"/>
                  </a:moveTo>
                  <a:cubicBezTo>
                    <a:pt x="66" y="0"/>
                    <a:pt x="25" y="77"/>
                    <a:pt x="1" y="315"/>
                  </a:cubicBezTo>
                  <a:cubicBezTo>
                    <a:pt x="1" y="382"/>
                    <a:pt x="34" y="415"/>
                    <a:pt x="68" y="482"/>
                  </a:cubicBezTo>
                  <a:lnTo>
                    <a:pt x="435" y="482"/>
                  </a:lnTo>
                  <a:cubicBezTo>
                    <a:pt x="435" y="415"/>
                    <a:pt x="435" y="348"/>
                    <a:pt x="401" y="248"/>
                  </a:cubicBezTo>
                  <a:cubicBezTo>
                    <a:pt x="315" y="248"/>
                    <a:pt x="202" y="0"/>
                    <a:pt x="114" y="0"/>
                  </a:cubicBezTo>
                  <a:close/>
                </a:path>
              </a:pathLst>
            </a:custGeom>
            <a:solidFill>
              <a:srgbClr val="458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446"/>
            <p:cNvSpPr/>
            <p:nvPr/>
          </p:nvSpPr>
          <p:spPr>
            <a:xfrm>
              <a:off x="1760061" y="3465560"/>
              <a:ext cx="97746" cy="199092"/>
            </a:xfrm>
            <a:custGeom>
              <a:avLst/>
              <a:gdLst/>
              <a:ahLst/>
              <a:cxnLst/>
              <a:rect l="l" t="t" r="r" b="b"/>
              <a:pathLst>
                <a:path w="4805" h="9787" extrusionOk="0">
                  <a:moveTo>
                    <a:pt x="4804" y="1"/>
                  </a:moveTo>
                  <a:lnTo>
                    <a:pt x="4804" y="1"/>
                  </a:lnTo>
                  <a:cubicBezTo>
                    <a:pt x="4271" y="167"/>
                    <a:pt x="3837" y="434"/>
                    <a:pt x="3937" y="1101"/>
                  </a:cubicBezTo>
                  <a:cubicBezTo>
                    <a:pt x="3937" y="1161"/>
                    <a:pt x="3884" y="1273"/>
                    <a:pt x="3802" y="1273"/>
                  </a:cubicBezTo>
                  <a:cubicBezTo>
                    <a:pt x="3792" y="1273"/>
                    <a:pt x="3781" y="1272"/>
                    <a:pt x="3770" y="1268"/>
                  </a:cubicBezTo>
                  <a:cubicBezTo>
                    <a:pt x="3707" y="1251"/>
                    <a:pt x="3651" y="1243"/>
                    <a:pt x="3601" y="1243"/>
                  </a:cubicBezTo>
                  <a:cubicBezTo>
                    <a:pt x="3172" y="1243"/>
                    <a:pt x="3165" y="1823"/>
                    <a:pt x="2836" y="2002"/>
                  </a:cubicBezTo>
                  <a:cubicBezTo>
                    <a:pt x="2536" y="2202"/>
                    <a:pt x="2836" y="2636"/>
                    <a:pt x="3337" y="2702"/>
                  </a:cubicBezTo>
                  <a:cubicBezTo>
                    <a:pt x="3337" y="3270"/>
                    <a:pt x="2836" y="3370"/>
                    <a:pt x="2536" y="3703"/>
                  </a:cubicBezTo>
                  <a:cubicBezTo>
                    <a:pt x="2136" y="4137"/>
                    <a:pt x="2136" y="4570"/>
                    <a:pt x="2603" y="5037"/>
                  </a:cubicBezTo>
                  <a:cubicBezTo>
                    <a:pt x="2703" y="5171"/>
                    <a:pt x="2636" y="5304"/>
                    <a:pt x="2503" y="5371"/>
                  </a:cubicBezTo>
                  <a:cubicBezTo>
                    <a:pt x="2469" y="5538"/>
                    <a:pt x="2469" y="5771"/>
                    <a:pt x="2202" y="5771"/>
                  </a:cubicBezTo>
                  <a:cubicBezTo>
                    <a:pt x="2089" y="5746"/>
                    <a:pt x="1990" y="5733"/>
                    <a:pt x="1902" y="5733"/>
                  </a:cubicBezTo>
                  <a:cubicBezTo>
                    <a:pt x="1420" y="5733"/>
                    <a:pt x="1297" y="6102"/>
                    <a:pt x="1268" y="6639"/>
                  </a:cubicBezTo>
                  <a:cubicBezTo>
                    <a:pt x="1303" y="6648"/>
                    <a:pt x="1342" y="6652"/>
                    <a:pt x="1385" y="6652"/>
                  </a:cubicBezTo>
                  <a:cubicBezTo>
                    <a:pt x="1472" y="6652"/>
                    <a:pt x="1572" y="6637"/>
                    <a:pt x="1664" y="6637"/>
                  </a:cubicBezTo>
                  <a:cubicBezTo>
                    <a:pt x="1829" y="6637"/>
                    <a:pt x="1969" y="6683"/>
                    <a:pt x="1969" y="6939"/>
                  </a:cubicBezTo>
                  <a:cubicBezTo>
                    <a:pt x="1969" y="7172"/>
                    <a:pt x="1869" y="7506"/>
                    <a:pt x="1535" y="7673"/>
                  </a:cubicBezTo>
                  <a:cubicBezTo>
                    <a:pt x="1463" y="7718"/>
                    <a:pt x="1393" y="7736"/>
                    <a:pt x="1325" y="7736"/>
                  </a:cubicBezTo>
                  <a:cubicBezTo>
                    <a:pt x="1142" y="7736"/>
                    <a:pt x="972" y="7603"/>
                    <a:pt x="801" y="7506"/>
                  </a:cubicBezTo>
                  <a:cubicBezTo>
                    <a:pt x="646" y="7402"/>
                    <a:pt x="611" y="7078"/>
                    <a:pt x="417" y="7078"/>
                  </a:cubicBezTo>
                  <a:cubicBezTo>
                    <a:pt x="360" y="7078"/>
                    <a:pt x="291" y="7105"/>
                    <a:pt x="201" y="7172"/>
                  </a:cubicBezTo>
                  <a:cubicBezTo>
                    <a:pt x="1" y="7372"/>
                    <a:pt x="368" y="7639"/>
                    <a:pt x="334" y="7873"/>
                  </a:cubicBezTo>
                  <a:cubicBezTo>
                    <a:pt x="334" y="7906"/>
                    <a:pt x="368" y="8006"/>
                    <a:pt x="435" y="8040"/>
                  </a:cubicBezTo>
                  <a:cubicBezTo>
                    <a:pt x="801" y="8040"/>
                    <a:pt x="1168" y="8040"/>
                    <a:pt x="801" y="8607"/>
                  </a:cubicBezTo>
                  <a:cubicBezTo>
                    <a:pt x="635" y="8840"/>
                    <a:pt x="334" y="9007"/>
                    <a:pt x="201" y="9307"/>
                  </a:cubicBezTo>
                  <a:cubicBezTo>
                    <a:pt x="433" y="9598"/>
                    <a:pt x="716" y="9787"/>
                    <a:pt x="1094" y="9787"/>
                  </a:cubicBezTo>
                  <a:cubicBezTo>
                    <a:pt x="1150" y="9787"/>
                    <a:pt x="1208" y="9783"/>
                    <a:pt x="1268" y="9774"/>
                  </a:cubicBezTo>
                  <a:cubicBezTo>
                    <a:pt x="1335" y="9107"/>
                    <a:pt x="1535" y="8473"/>
                    <a:pt x="1869" y="7873"/>
                  </a:cubicBezTo>
                  <a:cubicBezTo>
                    <a:pt x="1969" y="7839"/>
                    <a:pt x="2002" y="7839"/>
                    <a:pt x="2036" y="7839"/>
                  </a:cubicBezTo>
                  <a:cubicBezTo>
                    <a:pt x="2169" y="7272"/>
                    <a:pt x="2303" y="6705"/>
                    <a:pt x="2669" y="6205"/>
                  </a:cubicBezTo>
                  <a:cubicBezTo>
                    <a:pt x="2703" y="5838"/>
                    <a:pt x="2836" y="5471"/>
                    <a:pt x="3103" y="5171"/>
                  </a:cubicBezTo>
                  <a:cubicBezTo>
                    <a:pt x="3136" y="4804"/>
                    <a:pt x="3203" y="4437"/>
                    <a:pt x="3470" y="4137"/>
                  </a:cubicBezTo>
                  <a:cubicBezTo>
                    <a:pt x="3503" y="3503"/>
                    <a:pt x="3804" y="2969"/>
                    <a:pt x="4104" y="2469"/>
                  </a:cubicBezTo>
                  <a:cubicBezTo>
                    <a:pt x="4037" y="2202"/>
                    <a:pt x="4137" y="2002"/>
                    <a:pt x="4304" y="1835"/>
                  </a:cubicBezTo>
                  <a:cubicBezTo>
                    <a:pt x="4204" y="1335"/>
                    <a:pt x="4471" y="968"/>
                    <a:pt x="4704" y="601"/>
                  </a:cubicBezTo>
                  <a:cubicBezTo>
                    <a:pt x="4771" y="367"/>
                    <a:pt x="4771" y="201"/>
                    <a:pt x="4804" y="1"/>
                  </a:cubicBezTo>
                  <a:close/>
                </a:path>
              </a:pathLst>
            </a:custGeom>
            <a:solidFill>
              <a:srgbClr val="4E8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446"/>
            <p:cNvSpPr/>
            <p:nvPr/>
          </p:nvSpPr>
          <p:spPr>
            <a:xfrm>
              <a:off x="1219927" y="3347187"/>
              <a:ext cx="33952" cy="64099"/>
            </a:xfrm>
            <a:custGeom>
              <a:avLst/>
              <a:gdLst/>
              <a:ahLst/>
              <a:cxnLst/>
              <a:rect l="l" t="t" r="r" b="b"/>
              <a:pathLst>
                <a:path w="1669" h="3151" extrusionOk="0">
                  <a:moveTo>
                    <a:pt x="306" y="1"/>
                  </a:moveTo>
                  <a:cubicBezTo>
                    <a:pt x="212" y="1"/>
                    <a:pt x="112" y="26"/>
                    <a:pt x="1" y="82"/>
                  </a:cubicBezTo>
                  <a:cubicBezTo>
                    <a:pt x="1" y="182"/>
                    <a:pt x="34" y="316"/>
                    <a:pt x="34" y="449"/>
                  </a:cubicBezTo>
                  <a:cubicBezTo>
                    <a:pt x="201" y="516"/>
                    <a:pt x="234" y="683"/>
                    <a:pt x="234" y="849"/>
                  </a:cubicBezTo>
                  <a:cubicBezTo>
                    <a:pt x="368" y="983"/>
                    <a:pt x="401" y="1116"/>
                    <a:pt x="434" y="1283"/>
                  </a:cubicBezTo>
                  <a:cubicBezTo>
                    <a:pt x="568" y="1350"/>
                    <a:pt x="601" y="1516"/>
                    <a:pt x="601" y="1683"/>
                  </a:cubicBezTo>
                  <a:cubicBezTo>
                    <a:pt x="868" y="1983"/>
                    <a:pt x="1035" y="2317"/>
                    <a:pt x="1068" y="2684"/>
                  </a:cubicBezTo>
                  <a:cubicBezTo>
                    <a:pt x="1168" y="2817"/>
                    <a:pt x="1268" y="2984"/>
                    <a:pt x="1402" y="3151"/>
                  </a:cubicBezTo>
                  <a:cubicBezTo>
                    <a:pt x="1502" y="2784"/>
                    <a:pt x="1668" y="2417"/>
                    <a:pt x="1335" y="2050"/>
                  </a:cubicBezTo>
                  <a:cubicBezTo>
                    <a:pt x="1068" y="1850"/>
                    <a:pt x="1135" y="1516"/>
                    <a:pt x="1001" y="1283"/>
                  </a:cubicBezTo>
                  <a:cubicBezTo>
                    <a:pt x="468" y="1016"/>
                    <a:pt x="568" y="649"/>
                    <a:pt x="835" y="282"/>
                  </a:cubicBezTo>
                  <a:cubicBezTo>
                    <a:pt x="657" y="104"/>
                    <a:pt x="494" y="1"/>
                    <a:pt x="306" y="1"/>
                  </a:cubicBezTo>
                  <a:close/>
                </a:path>
              </a:pathLst>
            </a:custGeom>
            <a:solidFill>
              <a:srgbClr val="68A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446"/>
            <p:cNvSpPr/>
            <p:nvPr/>
          </p:nvSpPr>
          <p:spPr>
            <a:xfrm>
              <a:off x="1643356" y="1616468"/>
              <a:ext cx="59054" cy="40054"/>
            </a:xfrm>
            <a:custGeom>
              <a:avLst/>
              <a:gdLst/>
              <a:ahLst/>
              <a:cxnLst/>
              <a:rect l="l" t="t" r="r" b="b"/>
              <a:pathLst>
                <a:path w="2903" h="1969" extrusionOk="0">
                  <a:moveTo>
                    <a:pt x="434" y="0"/>
                  </a:moveTo>
                  <a:cubicBezTo>
                    <a:pt x="367" y="200"/>
                    <a:pt x="67" y="234"/>
                    <a:pt x="67" y="300"/>
                  </a:cubicBezTo>
                  <a:cubicBezTo>
                    <a:pt x="101" y="667"/>
                    <a:pt x="0" y="1034"/>
                    <a:pt x="267" y="1468"/>
                  </a:cubicBezTo>
                  <a:cubicBezTo>
                    <a:pt x="390" y="1637"/>
                    <a:pt x="492" y="1686"/>
                    <a:pt x="589" y="1686"/>
                  </a:cubicBezTo>
                  <a:cubicBezTo>
                    <a:pt x="702" y="1686"/>
                    <a:pt x="809" y="1619"/>
                    <a:pt x="934" y="1601"/>
                  </a:cubicBezTo>
                  <a:cubicBezTo>
                    <a:pt x="1101" y="1601"/>
                    <a:pt x="1268" y="1535"/>
                    <a:pt x="1435" y="1535"/>
                  </a:cubicBezTo>
                  <a:cubicBezTo>
                    <a:pt x="1935" y="1968"/>
                    <a:pt x="1935" y="1968"/>
                    <a:pt x="2903" y="1968"/>
                  </a:cubicBezTo>
                  <a:cubicBezTo>
                    <a:pt x="2869" y="1935"/>
                    <a:pt x="2869" y="1835"/>
                    <a:pt x="2903" y="1701"/>
                  </a:cubicBezTo>
                  <a:cubicBezTo>
                    <a:pt x="2402" y="1568"/>
                    <a:pt x="2169" y="1201"/>
                    <a:pt x="1868" y="867"/>
                  </a:cubicBezTo>
                  <a:cubicBezTo>
                    <a:pt x="1602" y="867"/>
                    <a:pt x="1502" y="701"/>
                    <a:pt x="1401" y="500"/>
                  </a:cubicBezTo>
                  <a:cubicBezTo>
                    <a:pt x="1168" y="467"/>
                    <a:pt x="934" y="300"/>
                    <a:pt x="834" y="67"/>
                  </a:cubicBezTo>
                  <a:cubicBezTo>
                    <a:pt x="701" y="33"/>
                    <a:pt x="568" y="33"/>
                    <a:pt x="434" y="0"/>
                  </a:cubicBezTo>
                  <a:close/>
                </a:path>
              </a:pathLst>
            </a:custGeom>
            <a:solidFill>
              <a:srgbClr val="78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446"/>
            <p:cNvSpPr/>
            <p:nvPr/>
          </p:nvSpPr>
          <p:spPr>
            <a:xfrm>
              <a:off x="1138496" y="3183593"/>
              <a:ext cx="105211" cy="168782"/>
            </a:xfrm>
            <a:custGeom>
              <a:avLst/>
              <a:gdLst/>
              <a:ahLst/>
              <a:cxnLst/>
              <a:rect l="l" t="t" r="r" b="b"/>
              <a:pathLst>
                <a:path w="5172" h="8297" extrusionOk="0">
                  <a:moveTo>
                    <a:pt x="264" y="1"/>
                  </a:moveTo>
                  <a:cubicBezTo>
                    <a:pt x="172" y="1"/>
                    <a:pt x="83" y="8"/>
                    <a:pt x="1" y="18"/>
                  </a:cubicBezTo>
                  <a:cubicBezTo>
                    <a:pt x="168" y="218"/>
                    <a:pt x="268" y="485"/>
                    <a:pt x="268" y="752"/>
                  </a:cubicBezTo>
                  <a:cubicBezTo>
                    <a:pt x="434" y="852"/>
                    <a:pt x="501" y="1019"/>
                    <a:pt x="501" y="1186"/>
                  </a:cubicBezTo>
                  <a:cubicBezTo>
                    <a:pt x="601" y="1252"/>
                    <a:pt x="701" y="1453"/>
                    <a:pt x="701" y="1586"/>
                  </a:cubicBezTo>
                  <a:cubicBezTo>
                    <a:pt x="835" y="1686"/>
                    <a:pt x="868" y="1853"/>
                    <a:pt x="868" y="2020"/>
                  </a:cubicBezTo>
                  <a:cubicBezTo>
                    <a:pt x="1102" y="2320"/>
                    <a:pt x="1268" y="2653"/>
                    <a:pt x="1335" y="3020"/>
                  </a:cubicBezTo>
                  <a:cubicBezTo>
                    <a:pt x="1502" y="3154"/>
                    <a:pt x="1535" y="3254"/>
                    <a:pt x="1535" y="3421"/>
                  </a:cubicBezTo>
                  <a:cubicBezTo>
                    <a:pt x="1702" y="3521"/>
                    <a:pt x="1735" y="3688"/>
                    <a:pt x="1735" y="3854"/>
                  </a:cubicBezTo>
                  <a:cubicBezTo>
                    <a:pt x="1902" y="3921"/>
                    <a:pt x="1935" y="4088"/>
                    <a:pt x="1935" y="4255"/>
                  </a:cubicBezTo>
                  <a:cubicBezTo>
                    <a:pt x="2102" y="4355"/>
                    <a:pt x="2169" y="4521"/>
                    <a:pt x="2169" y="4688"/>
                  </a:cubicBezTo>
                  <a:cubicBezTo>
                    <a:pt x="2269" y="4822"/>
                    <a:pt x="2336" y="4922"/>
                    <a:pt x="2369" y="5089"/>
                  </a:cubicBezTo>
                  <a:cubicBezTo>
                    <a:pt x="2669" y="5322"/>
                    <a:pt x="2769" y="5589"/>
                    <a:pt x="2769" y="5923"/>
                  </a:cubicBezTo>
                  <a:cubicBezTo>
                    <a:pt x="2903" y="6056"/>
                    <a:pt x="2936" y="6189"/>
                    <a:pt x="3003" y="6356"/>
                  </a:cubicBezTo>
                  <a:cubicBezTo>
                    <a:pt x="3136" y="6423"/>
                    <a:pt x="3170" y="6623"/>
                    <a:pt x="3170" y="6756"/>
                  </a:cubicBezTo>
                  <a:cubicBezTo>
                    <a:pt x="3437" y="6990"/>
                    <a:pt x="3570" y="7257"/>
                    <a:pt x="3570" y="7590"/>
                  </a:cubicBezTo>
                  <a:cubicBezTo>
                    <a:pt x="3703" y="7724"/>
                    <a:pt x="3770" y="7857"/>
                    <a:pt x="3770" y="8024"/>
                  </a:cubicBezTo>
                  <a:cubicBezTo>
                    <a:pt x="3837" y="8024"/>
                    <a:pt x="3904" y="8057"/>
                    <a:pt x="3970" y="8057"/>
                  </a:cubicBezTo>
                  <a:cubicBezTo>
                    <a:pt x="4179" y="8177"/>
                    <a:pt x="4441" y="8296"/>
                    <a:pt x="4709" y="8296"/>
                  </a:cubicBezTo>
                  <a:cubicBezTo>
                    <a:pt x="4741" y="8296"/>
                    <a:pt x="4772" y="8294"/>
                    <a:pt x="4804" y="8291"/>
                  </a:cubicBezTo>
                  <a:cubicBezTo>
                    <a:pt x="4904" y="7991"/>
                    <a:pt x="5038" y="7724"/>
                    <a:pt x="5071" y="7457"/>
                  </a:cubicBezTo>
                  <a:cubicBezTo>
                    <a:pt x="5171" y="7157"/>
                    <a:pt x="4804" y="6156"/>
                    <a:pt x="4537" y="6156"/>
                  </a:cubicBezTo>
                  <a:cubicBezTo>
                    <a:pt x="4513" y="6157"/>
                    <a:pt x="4490" y="6157"/>
                    <a:pt x="4467" y="6157"/>
                  </a:cubicBezTo>
                  <a:cubicBezTo>
                    <a:pt x="3546" y="6157"/>
                    <a:pt x="3739" y="5509"/>
                    <a:pt x="3837" y="4988"/>
                  </a:cubicBezTo>
                  <a:cubicBezTo>
                    <a:pt x="3870" y="4722"/>
                    <a:pt x="3837" y="4521"/>
                    <a:pt x="3703" y="4388"/>
                  </a:cubicBezTo>
                  <a:cubicBezTo>
                    <a:pt x="3470" y="4054"/>
                    <a:pt x="3303" y="3654"/>
                    <a:pt x="3136" y="3254"/>
                  </a:cubicBezTo>
                  <a:cubicBezTo>
                    <a:pt x="3036" y="3020"/>
                    <a:pt x="2903" y="2687"/>
                    <a:pt x="2569" y="2553"/>
                  </a:cubicBezTo>
                  <a:cubicBezTo>
                    <a:pt x="2194" y="2397"/>
                    <a:pt x="1965" y="1947"/>
                    <a:pt x="1497" y="1947"/>
                  </a:cubicBezTo>
                  <a:cubicBezTo>
                    <a:pt x="1467" y="1947"/>
                    <a:pt x="1435" y="1949"/>
                    <a:pt x="1402" y="1953"/>
                  </a:cubicBezTo>
                  <a:cubicBezTo>
                    <a:pt x="1388" y="1956"/>
                    <a:pt x="1374" y="1958"/>
                    <a:pt x="1359" y="1958"/>
                  </a:cubicBezTo>
                  <a:cubicBezTo>
                    <a:pt x="1236" y="1958"/>
                    <a:pt x="1112" y="1836"/>
                    <a:pt x="1202" y="1686"/>
                  </a:cubicBezTo>
                  <a:cubicBezTo>
                    <a:pt x="1241" y="1587"/>
                    <a:pt x="1327" y="1559"/>
                    <a:pt x="1412" y="1559"/>
                  </a:cubicBezTo>
                  <a:cubicBezTo>
                    <a:pt x="1470" y="1559"/>
                    <a:pt x="1528" y="1572"/>
                    <a:pt x="1569" y="1586"/>
                  </a:cubicBezTo>
                  <a:cubicBezTo>
                    <a:pt x="1602" y="1586"/>
                    <a:pt x="1702" y="1519"/>
                    <a:pt x="1802" y="1486"/>
                  </a:cubicBezTo>
                  <a:cubicBezTo>
                    <a:pt x="1502" y="1186"/>
                    <a:pt x="701" y="1186"/>
                    <a:pt x="1202" y="485"/>
                  </a:cubicBezTo>
                  <a:cubicBezTo>
                    <a:pt x="1268" y="385"/>
                    <a:pt x="1068" y="218"/>
                    <a:pt x="901" y="152"/>
                  </a:cubicBezTo>
                  <a:cubicBezTo>
                    <a:pt x="694" y="36"/>
                    <a:pt x="471" y="1"/>
                    <a:pt x="264" y="1"/>
                  </a:cubicBezTo>
                  <a:close/>
                </a:path>
              </a:pathLst>
            </a:custGeom>
            <a:solidFill>
              <a:srgbClr val="569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446"/>
            <p:cNvSpPr/>
            <p:nvPr/>
          </p:nvSpPr>
          <p:spPr>
            <a:xfrm>
              <a:off x="1761892" y="3654888"/>
              <a:ext cx="24655" cy="25123"/>
            </a:xfrm>
            <a:custGeom>
              <a:avLst/>
              <a:gdLst/>
              <a:ahLst/>
              <a:cxnLst/>
              <a:rect l="l" t="t" r="r" b="b"/>
              <a:pathLst>
                <a:path w="1212" h="1235" extrusionOk="0">
                  <a:moveTo>
                    <a:pt x="178" y="0"/>
                  </a:moveTo>
                  <a:cubicBezTo>
                    <a:pt x="207" y="296"/>
                    <a:pt x="1" y="723"/>
                    <a:pt x="488" y="723"/>
                  </a:cubicBezTo>
                  <a:cubicBezTo>
                    <a:pt x="551" y="723"/>
                    <a:pt x="624" y="716"/>
                    <a:pt x="711" y="701"/>
                  </a:cubicBezTo>
                  <a:cubicBezTo>
                    <a:pt x="724" y="699"/>
                    <a:pt x="737" y="699"/>
                    <a:pt x="748" y="699"/>
                  </a:cubicBezTo>
                  <a:cubicBezTo>
                    <a:pt x="1003" y="699"/>
                    <a:pt x="913" y="1043"/>
                    <a:pt x="945" y="1234"/>
                  </a:cubicBezTo>
                  <a:cubicBezTo>
                    <a:pt x="1012" y="1234"/>
                    <a:pt x="1078" y="1201"/>
                    <a:pt x="1112" y="1201"/>
                  </a:cubicBezTo>
                  <a:cubicBezTo>
                    <a:pt x="1178" y="968"/>
                    <a:pt x="1178" y="701"/>
                    <a:pt x="1212" y="467"/>
                  </a:cubicBezTo>
                  <a:cubicBezTo>
                    <a:pt x="878" y="300"/>
                    <a:pt x="578" y="0"/>
                    <a:pt x="178" y="0"/>
                  </a:cubicBezTo>
                  <a:close/>
                </a:path>
              </a:pathLst>
            </a:custGeom>
            <a:solidFill>
              <a:srgbClr val="5D8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446"/>
            <p:cNvSpPr/>
            <p:nvPr/>
          </p:nvSpPr>
          <p:spPr>
            <a:xfrm>
              <a:off x="1782458" y="3625025"/>
              <a:ext cx="16986" cy="38020"/>
            </a:xfrm>
            <a:custGeom>
              <a:avLst/>
              <a:gdLst/>
              <a:ahLst/>
              <a:cxnLst/>
              <a:rect l="l" t="t" r="r" b="b"/>
              <a:pathLst>
                <a:path w="835" h="1869" extrusionOk="0">
                  <a:moveTo>
                    <a:pt x="835" y="0"/>
                  </a:moveTo>
                  <a:lnTo>
                    <a:pt x="835" y="0"/>
                  </a:lnTo>
                  <a:cubicBezTo>
                    <a:pt x="368" y="534"/>
                    <a:pt x="1" y="1135"/>
                    <a:pt x="201" y="1868"/>
                  </a:cubicBezTo>
                  <a:cubicBezTo>
                    <a:pt x="501" y="1768"/>
                    <a:pt x="334" y="1368"/>
                    <a:pt x="568" y="1201"/>
                  </a:cubicBezTo>
                  <a:cubicBezTo>
                    <a:pt x="601" y="1001"/>
                    <a:pt x="601" y="768"/>
                    <a:pt x="768" y="601"/>
                  </a:cubicBezTo>
                  <a:cubicBezTo>
                    <a:pt x="768" y="367"/>
                    <a:pt x="835" y="201"/>
                    <a:pt x="835" y="0"/>
                  </a:cubicBezTo>
                  <a:close/>
                </a:path>
              </a:pathLst>
            </a:custGeom>
            <a:solidFill>
              <a:srgbClr val="5D8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446"/>
            <p:cNvSpPr/>
            <p:nvPr/>
          </p:nvSpPr>
          <p:spPr>
            <a:xfrm>
              <a:off x="1353598" y="3620957"/>
              <a:ext cx="3418" cy="4760"/>
            </a:xfrm>
            <a:custGeom>
              <a:avLst/>
              <a:gdLst/>
              <a:ahLst/>
              <a:cxnLst/>
              <a:rect l="l" t="t" r="r" b="b"/>
              <a:pathLst>
                <a:path w="168" h="234" extrusionOk="0">
                  <a:moveTo>
                    <a:pt x="1" y="0"/>
                  </a:moveTo>
                  <a:lnTo>
                    <a:pt x="1" y="200"/>
                  </a:lnTo>
                  <a:cubicBezTo>
                    <a:pt x="68" y="234"/>
                    <a:pt x="101" y="234"/>
                    <a:pt x="168" y="234"/>
                  </a:cubicBezTo>
                  <a:cubicBezTo>
                    <a:pt x="168" y="134"/>
                    <a:pt x="134" y="34"/>
                    <a:pt x="1" y="0"/>
                  </a:cubicBezTo>
                  <a:close/>
                </a:path>
              </a:pathLst>
            </a:custGeom>
            <a:solidFill>
              <a:srgbClr val="76AD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446"/>
            <p:cNvSpPr/>
            <p:nvPr/>
          </p:nvSpPr>
          <p:spPr>
            <a:xfrm>
              <a:off x="1399755" y="3699072"/>
              <a:ext cx="19692" cy="23679"/>
            </a:xfrm>
            <a:custGeom>
              <a:avLst/>
              <a:gdLst/>
              <a:ahLst/>
              <a:cxnLst/>
              <a:rect l="l" t="t" r="r" b="b"/>
              <a:pathLst>
                <a:path w="968" h="1164" extrusionOk="0">
                  <a:moveTo>
                    <a:pt x="199" y="0"/>
                  </a:moveTo>
                  <a:cubicBezTo>
                    <a:pt x="148" y="0"/>
                    <a:pt x="83" y="19"/>
                    <a:pt x="0" y="63"/>
                  </a:cubicBezTo>
                  <a:cubicBezTo>
                    <a:pt x="167" y="397"/>
                    <a:pt x="300" y="730"/>
                    <a:pt x="467" y="1164"/>
                  </a:cubicBezTo>
                  <a:lnTo>
                    <a:pt x="634" y="1164"/>
                  </a:lnTo>
                  <a:cubicBezTo>
                    <a:pt x="968" y="1164"/>
                    <a:pt x="968" y="997"/>
                    <a:pt x="834" y="730"/>
                  </a:cubicBezTo>
                  <a:lnTo>
                    <a:pt x="834" y="664"/>
                  </a:lnTo>
                  <a:lnTo>
                    <a:pt x="701" y="530"/>
                  </a:lnTo>
                  <a:lnTo>
                    <a:pt x="634" y="497"/>
                  </a:lnTo>
                  <a:cubicBezTo>
                    <a:pt x="384" y="469"/>
                    <a:pt x="458" y="0"/>
                    <a:pt x="199" y="0"/>
                  </a:cubicBezTo>
                  <a:close/>
                </a:path>
              </a:pathLst>
            </a:custGeom>
            <a:solidFill>
              <a:srgbClr val="73A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446"/>
            <p:cNvSpPr/>
            <p:nvPr/>
          </p:nvSpPr>
          <p:spPr>
            <a:xfrm>
              <a:off x="1213824" y="1690433"/>
              <a:ext cx="67883" cy="99760"/>
            </a:xfrm>
            <a:custGeom>
              <a:avLst/>
              <a:gdLst/>
              <a:ahLst/>
              <a:cxnLst/>
              <a:rect l="l" t="t" r="r" b="b"/>
              <a:pathLst>
                <a:path w="3337" h="4904" extrusionOk="0">
                  <a:moveTo>
                    <a:pt x="0" y="0"/>
                  </a:moveTo>
                  <a:cubicBezTo>
                    <a:pt x="0" y="133"/>
                    <a:pt x="34" y="234"/>
                    <a:pt x="34" y="367"/>
                  </a:cubicBezTo>
                  <a:cubicBezTo>
                    <a:pt x="301" y="567"/>
                    <a:pt x="467" y="867"/>
                    <a:pt x="267" y="1201"/>
                  </a:cubicBezTo>
                  <a:cubicBezTo>
                    <a:pt x="267" y="1234"/>
                    <a:pt x="301" y="1301"/>
                    <a:pt x="301" y="1334"/>
                  </a:cubicBezTo>
                  <a:cubicBezTo>
                    <a:pt x="534" y="1701"/>
                    <a:pt x="968" y="1968"/>
                    <a:pt x="968" y="2468"/>
                  </a:cubicBezTo>
                  <a:cubicBezTo>
                    <a:pt x="968" y="2569"/>
                    <a:pt x="968" y="2702"/>
                    <a:pt x="1101" y="2835"/>
                  </a:cubicBezTo>
                  <a:cubicBezTo>
                    <a:pt x="1335" y="2835"/>
                    <a:pt x="1401" y="3036"/>
                    <a:pt x="1568" y="3169"/>
                  </a:cubicBezTo>
                  <a:cubicBezTo>
                    <a:pt x="2169" y="3703"/>
                    <a:pt x="2502" y="4470"/>
                    <a:pt x="3169" y="4904"/>
                  </a:cubicBezTo>
                  <a:cubicBezTo>
                    <a:pt x="3336" y="4737"/>
                    <a:pt x="3303" y="4537"/>
                    <a:pt x="3103" y="4336"/>
                  </a:cubicBezTo>
                  <a:cubicBezTo>
                    <a:pt x="2869" y="4070"/>
                    <a:pt x="2502" y="3903"/>
                    <a:pt x="2502" y="3536"/>
                  </a:cubicBezTo>
                  <a:cubicBezTo>
                    <a:pt x="2536" y="3036"/>
                    <a:pt x="2169" y="2735"/>
                    <a:pt x="1968" y="2368"/>
                  </a:cubicBezTo>
                  <a:cubicBezTo>
                    <a:pt x="1668" y="1835"/>
                    <a:pt x="1034" y="1568"/>
                    <a:pt x="834" y="967"/>
                  </a:cubicBezTo>
                  <a:cubicBezTo>
                    <a:pt x="701" y="500"/>
                    <a:pt x="367" y="200"/>
                    <a:pt x="0" y="0"/>
                  </a:cubicBezTo>
                  <a:close/>
                </a:path>
              </a:pathLst>
            </a:custGeom>
            <a:solidFill>
              <a:srgbClr val="A8C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446"/>
            <p:cNvSpPr/>
            <p:nvPr/>
          </p:nvSpPr>
          <p:spPr>
            <a:xfrm>
              <a:off x="1214496" y="1714844"/>
              <a:ext cx="6815" cy="8849"/>
            </a:xfrm>
            <a:custGeom>
              <a:avLst/>
              <a:gdLst/>
              <a:ahLst/>
              <a:cxnLst/>
              <a:rect l="l" t="t" r="r" b="b"/>
              <a:pathLst>
                <a:path w="335" h="435" extrusionOk="0">
                  <a:moveTo>
                    <a:pt x="234" y="1"/>
                  </a:moveTo>
                  <a:cubicBezTo>
                    <a:pt x="134" y="34"/>
                    <a:pt x="101" y="34"/>
                    <a:pt x="1" y="34"/>
                  </a:cubicBezTo>
                  <a:cubicBezTo>
                    <a:pt x="1" y="201"/>
                    <a:pt x="34" y="334"/>
                    <a:pt x="234" y="435"/>
                  </a:cubicBezTo>
                  <a:cubicBezTo>
                    <a:pt x="334" y="334"/>
                    <a:pt x="334" y="201"/>
                    <a:pt x="268" y="1"/>
                  </a:cubicBezTo>
                  <a:close/>
                </a:path>
              </a:pathLst>
            </a:custGeom>
            <a:solidFill>
              <a:srgbClr val="ADD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446"/>
            <p:cNvSpPr/>
            <p:nvPr/>
          </p:nvSpPr>
          <p:spPr>
            <a:xfrm>
              <a:off x="810758" y="2078568"/>
              <a:ext cx="117030" cy="161519"/>
            </a:xfrm>
            <a:custGeom>
              <a:avLst/>
              <a:gdLst/>
              <a:ahLst/>
              <a:cxnLst/>
              <a:rect l="l" t="t" r="r" b="b"/>
              <a:pathLst>
                <a:path w="5753" h="7940" extrusionOk="0">
                  <a:moveTo>
                    <a:pt x="4170" y="0"/>
                  </a:moveTo>
                  <a:cubicBezTo>
                    <a:pt x="4070" y="134"/>
                    <a:pt x="3936" y="234"/>
                    <a:pt x="3770" y="334"/>
                  </a:cubicBezTo>
                  <a:cubicBezTo>
                    <a:pt x="3770" y="467"/>
                    <a:pt x="3703" y="567"/>
                    <a:pt x="3703" y="668"/>
                  </a:cubicBezTo>
                  <a:cubicBezTo>
                    <a:pt x="3803" y="834"/>
                    <a:pt x="3936" y="968"/>
                    <a:pt x="4103" y="1001"/>
                  </a:cubicBezTo>
                  <a:cubicBezTo>
                    <a:pt x="4074" y="1008"/>
                    <a:pt x="4048" y="1012"/>
                    <a:pt x="4024" y="1012"/>
                  </a:cubicBezTo>
                  <a:cubicBezTo>
                    <a:pt x="3828" y="1012"/>
                    <a:pt x="3789" y="787"/>
                    <a:pt x="3670" y="668"/>
                  </a:cubicBezTo>
                  <a:cubicBezTo>
                    <a:pt x="3503" y="934"/>
                    <a:pt x="3303" y="1135"/>
                    <a:pt x="3136" y="1401"/>
                  </a:cubicBezTo>
                  <a:cubicBezTo>
                    <a:pt x="3136" y="1568"/>
                    <a:pt x="3102" y="1735"/>
                    <a:pt x="2936" y="1802"/>
                  </a:cubicBezTo>
                  <a:cubicBezTo>
                    <a:pt x="2969" y="1902"/>
                    <a:pt x="2936" y="1935"/>
                    <a:pt x="2936" y="2002"/>
                  </a:cubicBezTo>
                  <a:cubicBezTo>
                    <a:pt x="2702" y="2269"/>
                    <a:pt x="2769" y="2602"/>
                    <a:pt x="2469" y="2802"/>
                  </a:cubicBezTo>
                  <a:cubicBezTo>
                    <a:pt x="2435" y="2802"/>
                    <a:pt x="2369" y="2836"/>
                    <a:pt x="2335" y="2836"/>
                  </a:cubicBezTo>
                  <a:cubicBezTo>
                    <a:pt x="2335" y="3003"/>
                    <a:pt x="2269" y="3169"/>
                    <a:pt x="2135" y="3269"/>
                  </a:cubicBezTo>
                  <a:cubicBezTo>
                    <a:pt x="2135" y="3436"/>
                    <a:pt x="2102" y="3570"/>
                    <a:pt x="1935" y="3636"/>
                  </a:cubicBezTo>
                  <a:cubicBezTo>
                    <a:pt x="1868" y="3937"/>
                    <a:pt x="1835" y="4270"/>
                    <a:pt x="1535" y="4470"/>
                  </a:cubicBezTo>
                  <a:cubicBezTo>
                    <a:pt x="1501" y="4637"/>
                    <a:pt x="1468" y="4770"/>
                    <a:pt x="1335" y="4904"/>
                  </a:cubicBezTo>
                  <a:cubicBezTo>
                    <a:pt x="1301" y="5237"/>
                    <a:pt x="1168" y="5504"/>
                    <a:pt x="901" y="5671"/>
                  </a:cubicBezTo>
                  <a:cubicBezTo>
                    <a:pt x="834" y="5838"/>
                    <a:pt x="801" y="5971"/>
                    <a:pt x="667" y="6105"/>
                  </a:cubicBezTo>
                  <a:cubicBezTo>
                    <a:pt x="667" y="6272"/>
                    <a:pt x="634" y="6438"/>
                    <a:pt x="467" y="6505"/>
                  </a:cubicBezTo>
                  <a:cubicBezTo>
                    <a:pt x="434" y="6939"/>
                    <a:pt x="267" y="7239"/>
                    <a:pt x="67" y="7572"/>
                  </a:cubicBezTo>
                  <a:cubicBezTo>
                    <a:pt x="67" y="7673"/>
                    <a:pt x="0" y="7806"/>
                    <a:pt x="0" y="7939"/>
                  </a:cubicBezTo>
                  <a:cubicBezTo>
                    <a:pt x="467" y="7839"/>
                    <a:pt x="934" y="7806"/>
                    <a:pt x="667" y="7105"/>
                  </a:cubicBezTo>
                  <a:cubicBezTo>
                    <a:pt x="567" y="6739"/>
                    <a:pt x="934" y="6505"/>
                    <a:pt x="1234" y="6305"/>
                  </a:cubicBezTo>
                  <a:cubicBezTo>
                    <a:pt x="1326" y="6248"/>
                    <a:pt x="1405" y="6222"/>
                    <a:pt x="1481" y="6222"/>
                  </a:cubicBezTo>
                  <a:cubicBezTo>
                    <a:pt x="1627" y="6222"/>
                    <a:pt x="1759" y="6318"/>
                    <a:pt x="1935" y="6472"/>
                  </a:cubicBezTo>
                  <a:cubicBezTo>
                    <a:pt x="2135" y="6672"/>
                    <a:pt x="2569" y="6505"/>
                    <a:pt x="2769" y="6772"/>
                  </a:cubicBezTo>
                  <a:cubicBezTo>
                    <a:pt x="2769" y="6305"/>
                    <a:pt x="3303" y="6238"/>
                    <a:pt x="3336" y="5805"/>
                  </a:cubicBezTo>
                  <a:cubicBezTo>
                    <a:pt x="3403" y="5571"/>
                    <a:pt x="3636" y="5304"/>
                    <a:pt x="3403" y="5071"/>
                  </a:cubicBezTo>
                  <a:cubicBezTo>
                    <a:pt x="3336" y="5004"/>
                    <a:pt x="3236" y="4971"/>
                    <a:pt x="3136" y="4971"/>
                  </a:cubicBezTo>
                  <a:cubicBezTo>
                    <a:pt x="3069" y="5004"/>
                    <a:pt x="3002" y="5104"/>
                    <a:pt x="3069" y="5237"/>
                  </a:cubicBezTo>
                  <a:cubicBezTo>
                    <a:pt x="3069" y="5338"/>
                    <a:pt x="3169" y="5504"/>
                    <a:pt x="3002" y="5571"/>
                  </a:cubicBezTo>
                  <a:cubicBezTo>
                    <a:pt x="2995" y="5575"/>
                    <a:pt x="2987" y="5576"/>
                    <a:pt x="2977" y="5576"/>
                  </a:cubicBezTo>
                  <a:cubicBezTo>
                    <a:pt x="2900" y="5576"/>
                    <a:pt x="2758" y="5464"/>
                    <a:pt x="2669" y="5404"/>
                  </a:cubicBezTo>
                  <a:cubicBezTo>
                    <a:pt x="2402" y="5004"/>
                    <a:pt x="2502" y="4737"/>
                    <a:pt x="3069" y="4637"/>
                  </a:cubicBezTo>
                  <a:cubicBezTo>
                    <a:pt x="3236" y="4604"/>
                    <a:pt x="3336" y="4504"/>
                    <a:pt x="3436" y="4337"/>
                  </a:cubicBezTo>
                  <a:cubicBezTo>
                    <a:pt x="3569" y="4137"/>
                    <a:pt x="3636" y="3903"/>
                    <a:pt x="3903" y="3803"/>
                  </a:cubicBezTo>
                  <a:cubicBezTo>
                    <a:pt x="4270" y="3670"/>
                    <a:pt x="4170" y="3503"/>
                    <a:pt x="3836" y="3403"/>
                  </a:cubicBezTo>
                  <a:cubicBezTo>
                    <a:pt x="3603" y="3303"/>
                    <a:pt x="3636" y="3169"/>
                    <a:pt x="3670" y="2969"/>
                  </a:cubicBezTo>
                  <a:cubicBezTo>
                    <a:pt x="3733" y="2827"/>
                    <a:pt x="3796" y="2790"/>
                    <a:pt x="3866" y="2790"/>
                  </a:cubicBezTo>
                  <a:cubicBezTo>
                    <a:pt x="3944" y="2790"/>
                    <a:pt x="4031" y="2836"/>
                    <a:pt x="4137" y="2836"/>
                  </a:cubicBezTo>
                  <a:cubicBezTo>
                    <a:pt x="4172" y="2838"/>
                    <a:pt x="4206" y="2839"/>
                    <a:pt x="4240" y="2839"/>
                  </a:cubicBezTo>
                  <a:cubicBezTo>
                    <a:pt x="5210" y="2839"/>
                    <a:pt x="5753" y="1938"/>
                    <a:pt x="5237" y="1068"/>
                  </a:cubicBezTo>
                  <a:cubicBezTo>
                    <a:pt x="5004" y="634"/>
                    <a:pt x="5471" y="567"/>
                    <a:pt x="5437" y="301"/>
                  </a:cubicBezTo>
                  <a:cubicBezTo>
                    <a:pt x="5427" y="300"/>
                    <a:pt x="5416" y="299"/>
                    <a:pt x="5405" y="299"/>
                  </a:cubicBezTo>
                  <a:cubicBezTo>
                    <a:pt x="5158" y="299"/>
                    <a:pt x="4863" y="500"/>
                    <a:pt x="4614" y="500"/>
                  </a:cubicBezTo>
                  <a:cubicBezTo>
                    <a:pt x="4428" y="500"/>
                    <a:pt x="4267" y="389"/>
                    <a:pt x="4170" y="0"/>
                  </a:cubicBezTo>
                  <a:close/>
                </a:path>
              </a:pathLst>
            </a:custGeom>
            <a:solidFill>
              <a:srgbClr val="659E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446"/>
            <p:cNvSpPr/>
            <p:nvPr/>
          </p:nvSpPr>
          <p:spPr>
            <a:xfrm>
              <a:off x="987189" y="1920466"/>
              <a:ext cx="44123" cy="48924"/>
            </a:xfrm>
            <a:custGeom>
              <a:avLst/>
              <a:gdLst/>
              <a:ahLst/>
              <a:cxnLst/>
              <a:rect l="l" t="t" r="r" b="b"/>
              <a:pathLst>
                <a:path w="2169" h="2405" extrusionOk="0">
                  <a:moveTo>
                    <a:pt x="1501" y="0"/>
                  </a:moveTo>
                  <a:cubicBezTo>
                    <a:pt x="1401" y="67"/>
                    <a:pt x="1268" y="200"/>
                    <a:pt x="1134" y="267"/>
                  </a:cubicBezTo>
                  <a:cubicBezTo>
                    <a:pt x="1134" y="367"/>
                    <a:pt x="1101" y="434"/>
                    <a:pt x="967" y="501"/>
                  </a:cubicBezTo>
                  <a:cubicBezTo>
                    <a:pt x="834" y="834"/>
                    <a:pt x="601" y="1068"/>
                    <a:pt x="300" y="1268"/>
                  </a:cubicBezTo>
                  <a:cubicBezTo>
                    <a:pt x="300" y="1401"/>
                    <a:pt x="267" y="1501"/>
                    <a:pt x="134" y="1535"/>
                  </a:cubicBezTo>
                  <a:cubicBezTo>
                    <a:pt x="100" y="1601"/>
                    <a:pt x="67" y="1735"/>
                    <a:pt x="0" y="1868"/>
                  </a:cubicBezTo>
                  <a:cubicBezTo>
                    <a:pt x="234" y="1902"/>
                    <a:pt x="400" y="1935"/>
                    <a:pt x="500" y="2168"/>
                  </a:cubicBezTo>
                  <a:cubicBezTo>
                    <a:pt x="595" y="2286"/>
                    <a:pt x="706" y="2404"/>
                    <a:pt x="834" y="2404"/>
                  </a:cubicBezTo>
                  <a:cubicBezTo>
                    <a:pt x="886" y="2404"/>
                    <a:pt x="942" y="2384"/>
                    <a:pt x="1001" y="2335"/>
                  </a:cubicBezTo>
                  <a:cubicBezTo>
                    <a:pt x="1334" y="2035"/>
                    <a:pt x="1835" y="2202"/>
                    <a:pt x="2135" y="1868"/>
                  </a:cubicBezTo>
                  <a:cubicBezTo>
                    <a:pt x="2068" y="1835"/>
                    <a:pt x="1968" y="1735"/>
                    <a:pt x="1968" y="1701"/>
                  </a:cubicBezTo>
                  <a:cubicBezTo>
                    <a:pt x="2068" y="1501"/>
                    <a:pt x="2168" y="1334"/>
                    <a:pt x="2168" y="1068"/>
                  </a:cubicBezTo>
                  <a:cubicBezTo>
                    <a:pt x="2068" y="667"/>
                    <a:pt x="1901" y="234"/>
                    <a:pt x="1501" y="0"/>
                  </a:cubicBezTo>
                  <a:close/>
                </a:path>
              </a:pathLst>
            </a:custGeom>
            <a:solidFill>
              <a:srgbClr val="68A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446"/>
            <p:cNvSpPr/>
            <p:nvPr/>
          </p:nvSpPr>
          <p:spPr>
            <a:xfrm>
              <a:off x="1740390" y="3784490"/>
              <a:ext cx="3418" cy="5452"/>
            </a:xfrm>
            <a:custGeom>
              <a:avLst/>
              <a:gdLst/>
              <a:ahLst/>
              <a:cxnLst/>
              <a:rect l="l" t="t" r="r" b="b"/>
              <a:pathLst>
                <a:path w="168" h="268" extrusionOk="0">
                  <a:moveTo>
                    <a:pt x="167" y="0"/>
                  </a:moveTo>
                  <a:lnTo>
                    <a:pt x="167" y="0"/>
                  </a:lnTo>
                  <a:cubicBezTo>
                    <a:pt x="67" y="34"/>
                    <a:pt x="1" y="134"/>
                    <a:pt x="1" y="267"/>
                  </a:cubicBezTo>
                  <a:cubicBezTo>
                    <a:pt x="101" y="201"/>
                    <a:pt x="134" y="134"/>
                    <a:pt x="167" y="0"/>
                  </a:cubicBezTo>
                  <a:close/>
                </a:path>
              </a:pathLst>
            </a:custGeom>
            <a:solidFill>
              <a:srgbClr val="6D9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446"/>
            <p:cNvSpPr/>
            <p:nvPr/>
          </p:nvSpPr>
          <p:spPr>
            <a:xfrm>
              <a:off x="1344789" y="1606276"/>
              <a:ext cx="4089" cy="2746"/>
            </a:xfrm>
            <a:custGeom>
              <a:avLst/>
              <a:gdLst/>
              <a:ahLst/>
              <a:cxnLst/>
              <a:rect l="l" t="t" r="r" b="b"/>
              <a:pathLst>
                <a:path w="201" h="135" extrusionOk="0">
                  <a:moveTo>
                    <a:pt x="200" y="1"/>
                  </a:moveTo>
                  <a:cubicBezTo>
                    <a:pt x="100" y="1"/>
                    <a:pt x="34" y="34"/>
                    <a:pt x="0" y="134"/>
                  </a:cubicBezTo>
                  <a:cubicBezTo>
                    <a:pt x="100" y="134"/>
                    <a:pt x="167" y="101"/>
                    <a:pt x="200" y="1"/>
                  </a:cubicBezTo>
                  <a:close/>
                </a:path>
              </a:pathLst>
            </a:custGeom>
            <a:solidFill>
              <a:srgbClr val="B2E0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446"/>
            <p:cNvSpPr/>
            <p:nvPr/>
          </p:nvSpPr>
          <p:spPr>
            <a:xfrm>
              <a:off x="1294564" y="3502197"/>
              <a:ext cx="23109" cy="35315"/>
            </a:xfrm>
            <a:custGeom>
              <a:avLst/>
              <a:gdLst/>
              <a:ahLst/>
              <a:cxnLst/>
              <a:rect l="l" t="t" r="r" b="b"/>
              <a:pathLst>
                <a:path w="1136" h="1736" extrusionOk="0">
                  <a:moveTo>
                    <a:pt x="968" y="1"/>
                  </a:moveTo>
                  <a:cubicBezTo>
                    <a:pt x="751" y="146"/>
                    <a:pt x="534" y="325"/>
                    <a:pt x="292" y="325"/>
                  </a:cubicBezTo>
                  <a:cubicBezTo>
                    <a:pt x="199" y="325"/>
                    <a:pt x="102" y="299"/>
                    <a:pt x="1" y="234"/>
                  </a:cubicBezTo>
                  <a:lnTo>
                    <a:pt x="1" y="234"/>
                  </a:lnTo>
                  <a:cubicBezTo>
                    <a:pt x="34" y="368"/>
                    <a:pt x="34" y="501"/>
                    <a:pt x="68" y="635"/>
                  </a:cubicBezTo>
                  <a:cubicBezTo>
                    <a:pt x="234" y="701"/>
                    <a:pt x="268" y="868"/>
                    <a:pt x="268" y="1035"/>
                  </a:cubicBezTo>
                  <a:cubicBezTo>
                    <a:pt x="535" y="1202"/>
                    <a:pt x="668" y="1402"/>
                    <a:pt x="668" y="1702"/>
                  </a:cubicBezTo>
                  <a:cubicBezTo>
                    <a:pt x="701" y="1735"/>
                    <a:pt x="735" y="1735"/>
                    <a:pt x="835" y="1735"/>
                  </a:cubicBezTo>
                  <a:lnTo>
                    <a:pt x="835" y="1068"/>
                  </a:lnTo>
                  <a:cubicBezTo>
                    <a:pt x="701" y="835"/>
                    <a:pt x="902" y="801"/>
                    <a:pt x="1035" y="668"/>
                  </a:cubicBezTo>
                  <a:cubicBezTo>
                    <a:pt x="1035" y="468"/>
                    <a:pt x="1135" y="201"/>
                    <a:pt x="968" y="1"/>
                  </a:cubicBezTo>
                  <a:close/>
                </a:path>
              </a:pathLst>
            </a:custGeom>
            <a:solidFill>
              <a:srgbClr val="6FA7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446"/>
            <p:cNvSpPr/>
            <p:nvPr/>
          </p:nvSpPr>
          <p:spPr>
            <a:xfrm>
              <a:off x="1017031" y="1866843"/>
              <a:ext cx="166280" cy="108914"/>
            </a:xfrm>
            <a:custGeom>
              <a:avLst/>
              <a:gdLst/>
              <a:ahLst/>
              <a:cxnLst/>
              <a:rect l="l" t="t" r="r" b="b"/>
              <a:pathLst>
                <a:path w="8174" h="5354" extrusionOk="0">
                  <a:moveTo>
                    <a:pt x="2336" y="1"/>
                  </a:moveTo>
                  <a:cubicBezTo>
                    <a:pt x="2302" y="34"/>
                    <a:pt x="2269" y="34"/>
                    <a:pt x="2169" y="34"/>
                  </a:cubicBezTo>
                  <a:cubicBezTo>
                    <a:pt x="2136" y="168"/>
                    <a:pt x="2102" y="201"/>
                    <a:pt x="1969" y="234"/>
                  </a:cubicBezTo>
                  <a:cubicBezTo>
                    <a:pt x="1936" y="368"/>
                    <a:pt x="1869" y="401"/>
                    <a:pt x="1769" y="468"/>
                  </a:cubicBezTo>
                  <a:cubicBezTo>
                    <a:pt x="1702" y="535"/>
                    <a:pt x="1669" y="635"/>
                    <a:pt x="1535" y="668"/>
                  </a:cubicBezTo>
                  <a:cubicBezTo>
                    <a:pt x="1502" y="801"/>
                    <a:pt x="1469" y="835"/>
                    <a:pt x="1335" y="868"/>
                  </a:cubicBezTo>
                  <a:cubicBezTo>
                    <a:pt x="1268" y="1135"/>
                    <a:pt x="1135" y="1335"/>
                    <a:pt x="868" y="1469"/>
                  </a:cubicBezTo>
                  <a:cubicBezTo>
                    <a:pt x="835" y="1569"/>
                    <a:pt x="801" y="1635"/>
                    <a:pt x="668" y="1669"/>
                  </a:cubicBezTo>
                  <a:cubicBezTo>
                    <a:pt x="635" y="1735"/>
                    <a:pt x="601" y="1836"/>
                    <a:pt x="468" y="1869"/>
                  </a:cubicBezTo>
                  <a:cubicBezTo>
                    <a:pt x="468" y="2002"/>
                    <a:pt x="434" y="2069"/>
                    <a:pt x="301" y="2136"/>
                  </a:cubicBezTo>
                  <a:cubicBezTo>
                    <a:pt x="268" y="2236"/>
                    <a:pt x="201" y="2303"/>
                    <a:pt x="101" y="2336"/>
                  </a:cubicBezTo>
                  <a:cubicBezTo>
                    <a:pt x="34" y="2403"/>
                    <a:pt x="34" y="2536"/>
                    <a:pt x="1" y="2636"/>
                  </a:cubicBezTo>
                  <a:cubicBezTo>
                    <a:pt x="134" y="3036"/>
                    <a:pt x="201" y="3470"/>
                    <a:pt x="668" y="3704"/>
                  </a:cubicBezTo>
                  <a:lnTo>
                    <a:pt x="868" y="3704"/>
                  </a:lnTo>
                  <a:cubicBezTo>
                    <a:pt x="918" y="3754"/>
                    <a:pt x="951" y="3779"/>
                    <a:pt x="985" y="3779"/>
                  </a:cubicBezTo>
                  <a:cubicBezTo>
                    <a:pt x="1018" y="3779"/>
                    <a:pt x="1052" y="3754"/>
                    <a:pt x="1102" y="3704"/>
                  </a:cubicBezTo>
                  <a:cubicBezTo>
                    <a:pt x="1292" y="3672"/>
                    <a:pt x="1301" y="3368"/>
                    <a:pt x="1503" y="3368"/>
                  </a:cubicBezTo>
                  <a:cubicBezTo>
                    <a:pt x="1514" y="3368"/>
                    <a:pt x="1524" y="3368"/>
                    <a:pt x="1535" y="3370"/>
                  </a:cubicBezTo>
                  <a:cubicBezTo>
                    <a:pt x="1835" y="3970"/>
                    <a:pt x="1135" y="4071"/>
                    <a:pt x="1102" y="4504"/>
                  </a:cubicBezTo>
                  <a:cubicBezTo>
                    <a:pt x="1168" y="4504"/>
                    <a:pt x="1202" y="4538"/>
                    <a:pt x="1302" y="4538"/>
                  </a:cubicBezTo>
                  <a:cubicBezTo>
                    <a:pt x="1325" y="4536"/>
                    <a:pt x="1349" y="4535"/>
                    <a:pt x="1372" y="4535"/>
                  </a:cubicBezTo>
                  <a:cubicBezTo>
                    <a:pt x="1579" y="4535"/>
                    <a:pt x="1795" y="4592"/>
                    <a:pt x="1996" y="4592"/>
                  </a:cubicBezTo>
                  <a:cubicBezTo>
                    <a:pt x="2233" y="4592"/>
                    <a:pt x="2448" y="4513"/>
                    <a:pt x="2603" y="4171"/>
                  </a:cubicBezTo>
                  <a:cubicBezTo>
                    <a:pt x="2659" y="4001"/>
                    <a:pt x="3027" y="3855"/>
                    <a:pt x="3219" y="3855"/>
                  </a:cubicBezTo>
                  <a:cubicBezTo>
                    <a:pt x="3254" y="3855"/>
                    <a:pt x="3283" y="3860"/>
                    <a:pt x="3303" y="3870"/>
                  </a:cubicBezTo>
                  <a:cubicBezTo>
                    <a:pt x="3937" y="4237"/>
                    <a:pt x="4637" y="4471"/>
                    <a:pt x="5038" y="5138"/>
                  </a:cubicBezTo>
                  <a:cubicBezTo>
                    <a:pt x="5207" y="5307"/>
                    <a:pt x="5394" y="5354"/>
                    <a:pt x="5599" y="5354"/>
                  </a:cubicBezTo>
                  <a:cubicBezTo>
                    <a:pt x="5676" y="5354"/>
                    <a:pt x="5756" y="5347"/>
                    <a:pt x="5838" y="5338"/>
                  </a:cubicBezTo>
                  <a:cubicBezTo>
                    <a:pt x="6038" y="5305"/>
                    <a:pt x="6305" y="5238"/>
                    <a:pt x="6505" y="5238"/>
                  </a:cubicBezTo>
                  <a:cubicBezTo>
                    <a:pt x="6606" y="5238"/>
                    <a:pt x="6672" y="5238"/>
                    <a:pt x="6772" y="5205"/>
                  </a:cubicBezTo>
                  <a:cubicBezTo>
                    <a:pt x="7173" y="4871"/>
                    <a:pt x="7873" y="5338"/>
                    <a:pt x="8173" y="4671"/>
                  </a:cubicBezTo>
                  <a:cubicBezTo>
                    <a:pt x="8173" y="4604"/>
                    <a:pt x="8140" y="4571"/>
                    <a:pt x="8140" y="4538"/>
                  </a:cubicBezTo>
                  <a:cubicBezTo>
                    <a:pt x="8107" y="4504"/>
                    <a:pt x="8007" y="4504"/>
                    <a:pt x="7973" y="4471"/>
                  </a:cubicBezTo>
                  <a:cubicBezTo>
                    <a:pt x="6372" y="3137"/>
                    <a:pt x="4804" y="1802"/>
                    <a:pt x="3270" y="401"/>
                  </a:cubicBezTo>
                  <a:cubicBezTo>
                    <a:pt x="2970" y="168"/>
                    <a:pt x="2703" y="1"/>
                    <a:pt x="2336" y="1"/>
                  </a:cubicBezTo>
                  <a:close/>
                </a:path>
              </a:pathLst>
            </a:custGeom>
            <a:solidFill>
              <a:srgbClr val="58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446"/>
            <p:cNvSpPr/>
            <p:nvPr/>
          </p:nvSpPr>
          <p:spPr>
            <a:xfrm>
              <a:off x="903723" y="2059568"/>
              <a:ext cx="4760" cy="7486"/>
            </a:xfrm>
            <a:custGeom>
              <a:avLst/>
              <a:gdLst/>
              <a:ahLst/>
              <a:cxnLst/>
              <a:rect l="l" t="t" r="r" b="b"/>
              <a:pathLst>
                <a:path w="234" h="368" extrusionOk="0">
                  <a:moveTo>
                    <a:pt x="67" y="0"/>
                  </a:moveTo>
                  <a:cubicBezTo>
                    <a:pt x="67" y="100"/>
                    <a:pt x="34" y="234"/>
                    <a:pt x="0" y="367"/>
                  </a:cubicBezTo>
                  <a:cubicBezTo>
                    <a:pt x="200" y="334"/>
                    <a:pt x="234" y="201"/>
                    <a:pt x="234" y="0"/>
                  </a:cubicBezTo>
                  <a:lnTo>
                    <a:pt x="234" y="0"/>
                  </a:lnTo>
                  <a:cubicBezTo>
                    <a:pt x="217" y="17"/>
                    <a:pt x="184" y="25"/>
                    <a:pt x="150" y="25"/>
                  </a:cubicBezTo>
                  <a:cubicBezTo>
                    <a:pt x="117" y="25"/>
                    <a:pt x="84" y="17"/>
                    <a:pt x="67" y="0"/>
                  </a:cubicBezTo>
                  <a:close/>
                </a:path>
              </a:pathLst>
            </a:custGeom>
            <a:solidFill>
              <a:srgbClr val="73A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446"/>
            <p:cNvSpPr/>
            <p:nvPr/>
          </p:nvSpPr>
          <p:spPr>
            <a:xfrm>
              <a:off x="946463" y="1581174"/>
              <a:ext cx="29883" cy="25123"/>
            </a:xfrm>
            <a:custGeom>
              <a:avLst/>
              <a:gdLst/>
              <a:ahLst/>
              <a:cxnLst/>
              <a:rect l="l" t="t" r="r" b="b"/>
              <a:pathLst>
                <a:path w="1469" h="1235" extrusionOk="0">
                  <a:moveTo>
                    <a:pt x="1001" y="1"/>
                  </a:moveTo>
                  <a:cubicBezTo>
                    <a:pt x="901" y="101"/>
                    <a:pt x="768" y="201"/>
                    <a:pt x="601" y="201"/>
                  </a:cubicBezTo>
                  <a:cubicBezTo>
                    <a:pt x="501" y="334"/>
                    <a:pt x="401" y="401"/>
                    <a:pt x="234" y="401"/>
                  </a:cubicBezTo>
                  <a:cubicBezTo>
                    <a:pt x="134" y="434"/>
                    <a:pt x="101" y="534"/>
                    <a:pt x="1" y="568"/>
                  </a:cubicBezTo>
                  <a:lnTo>
                    <a:pt x="1" y="1201"/>
                  </a:lnTo>
                  <a:cubicBezTo>
                    <a:pt x="67" y="1235"/>
                    <a:pt x="134" y="1235"/>
                    <a:pt x="167" y="1235"/>
                  </a:cubicBezTo>
                  <a:cubicBezTo>
                    <a:pt x="601" y="935"/>
                    <a:pt x="1068" y="668"/>
                    <a:pt x="1468" y="367"/>
                  </a:cubicBezTo>
                  <a:cubicBezTo>
                    <a:pt x="1435" y="267"/>
                    <a:pt x="1435" y="167"/>
                    <a:pt x="1402" y="34"/>
                  </a:cubicBezTo>
                  <a:cubicBezTo>
                    <a:pt x="1268" y="34"/>
                    <a:pt x="1135" y="1"/>
                    <a:pt x="1001" y="1"/>
                  </a:cubicBezTo>
                  <a:close/>
                </a:path>
              </a:pathLst>
            </a:custGeom>
            <a:solidFill>
              <a:srgbClr val="C9E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446"/>
            <p:cNvSpPr/>
            <p:nvPr/>
          </p:nvSpPr>
          <p:spPr>
            <a:xfrm>
              <a:off x="979031" y="1649036"/>
              <a:ext cx="14280" cy="16986"/>
            </a:xfrm>
            <a:custGeom>
              <a:avLst/>
              <a:gdLst/>
              <a:ahLst/>
              <a:cxnLst/>
              <a:rect l="l" t="t" r="r" b="b"/>
              <a:pathLst>
                <a:path w="702" h="835" extrusionOk="0">
                  <a:moveTo>
                    <a:pt x="1" y="0"/>
                  </a:moveTo>
                  <a:lnTo>
                    <a:pt x="1" y="0"/>
                  </a:lnTo>
                  <a:cubicBezTo>
                    <a:pt x="34" y="100"/>
                    <a:pt x="68" y="200"/>
                    <a:pt x="34" y="401"/>
                  </a:cubicBezTo>
                  <a:lnTo>
                    <a:pt x="234" y="601"/>
                  </a:lnTo>
                  <a:cubicBezTo>
                    <a:pt x="301" y="634"/>
                    <a:pt x="368" y="734"/>
                    <a:pt x="401" y="834"/>
                  </a:cubicBezTo>
                  <a:lnTo>
                    <a:pt x="635" y="834"/>
                  </a:lnTo>
                  <a:cubicBezTo>
                    <a:pt x="701" y="334"/>
                    <a:pt x="401" y="100"/>
                    <a:pt x="1" y="0"/>
                  </a:cubicBezTo>
                  <a:close/>
                </a:path>
              </a:pathLst>
            </a:custGeom>
            <a:solidFill>
              <a:srgbClr val="BCE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446"/>
            <p:cNvSpPr/>
            <p:nvPr/>
          </p:nvSpPr>
          <p:spPr>
            <a:xfrm>
              <a:off x="853498" y="3037391"/>
              <a:ext cx="4089" cy="8157"/>
            </a:xfrm>
            <a:custGeom>
              <a:avLst/>
              <a:gdLst/>
              <a:ahLst/>
              <a:cxnLst/>
              <a:rect l="l" t="t" r="r" b="b"/>
              <a:pathLst>
                <a:path w="201" h="401" extrusionOk="0">
                  <a:moveTo>
                    <a:pt x="201" y="0"/>
                  </a:moveTo>
                  <a:cubicBezTo>
                    <a:pt x="168" y="0"/>
                    <a:pt x="134" y="0"/>
                    <a:pt x="34" y="33"/>
                  </a:cubicBezTo>
                  <a:cubicBezTo>
                    <a:pt x="34" y="167"/>
                    <a:pt x="1" y="300"/>
                    <a:pt x="1" y="400"/>
                  </a:cubicBezTo>
                  <a:cubicBezTo>
                    <a:pt x="201" y="334"/>
                    <a:pt x="201" y="200"/>
                    <a:pt x="201" y="0"/>
                  </a:cubicBezTo>
                  <a:close/>
                </a:path>
              </a:pathLst>
            </a:custGeom>
            <a:solidFill>
              <a:srgbClr val="7919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446"/>
            <p:cNvSpPr/>
            <p:nvPr/>
          </p:nvSpPr>
          <p:spPr>
            <a:xfrm>
              <a:off x="861655" y="2118602"/>
              <a:ext cx="9520" cy="16315"/>
            </a:xfrm>
            <a:custGeom>
              <a:avLst/>
              <a:gdLst/>
              <a:ahLst/>
              <a:cxnLst/>
              <a:rect l="l" t="t" r="r" b="b"/>
              <a:pathLst>
                <a:path w="468" h="802" extrusionOk="0">
                  <a:moveTo>
                    <a:pt x="267" y="0"/>
                  </a:moveTo>
                  <a:cubicBezTo>
                    <a:pt x="234" y="167"/>
                    <a:pt x="167" y="334"/>
                    <a:pt x="67" y="434"/>
                  </a:cubicBezTo>
                  <a:cubicBezTo>
                    <a:pt x="67" y="534"/>
                    <a:pt x="0" y="668"/>
                    <a:pt x="0" y="801"/>
                  </a:cubicBezTo>
                  <a:cubicBezTo>
                    <a:pt x="434" y="668"/>
                    <a:pt x="467" y="367"/>
                    <a:pt x="467" y="0"/>
                  </a:cubicBezTo>
                  <a:close/>
                </a:path>
              </a:pathLst>
            </a:custGeom>
            <a:solidFill>
              <a:srgbClr val="AABC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446"/>
            <p:cNvSpPr/>
            <p:nvPr/>
          </p:nvSpPr>
          <p:spPr>
            <a:xfrm>
              <a:off x="976326" y="1589311"/>
              <a:ext cx="4089" cy="4089"/>
            </a:xfrm>
            <a:custGeom>
              <a:avLst/>
              <a:gdLst/>
              <a:ahLst/>
              <a:cxnLst/>
              <a:rect l="l" t="t" r="r" b="b"/>
              <a:pathLst>
                <a:path w="201" h="201" extrusionOk="0">
                  <a:moveTo>
                    <a:pt x="0" y="1"/>
                  </a:moveTo>
                  <a:cubicBezTo>
                    <a:pt x="0" y="134"/>
                    <a:pt x="100" y="168"/>
                    <a:pt x="201" y="201"/>
                  </a:cubicBezTo>
                  <a:lnTo>
                    <a:pt x="201" y="1"/>
                  </a:lnTo>
                  <a:close/>
                </a:path>
              </a:pathLst>
            </a:custGeom>
            <a:solidFill>
              <a:srgbClr val="C9E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446"/>
            <p:cNvSpPr/>
            <p:nvPr/>
          </p:nvSpPr>
          <p:spPr>
            <a:xfrm>
              <a:off x="2276456" y="2290272"/>
              <a:ext cx="4780" cy="4089"/>
            </a:xfrm>
            <a:custGeom>
              <a:avLst/>
              <a:gdLst/>
              <a:ahLst/>
              <a:cxnLst/>
              <a:rect l="l" t="t" r="r" b="b"/>
              <a:pathLst>
                <a:path w="235" h="201" extrusionOk="0">
                  <a:moveTo>
                    <a:pt x="1" y="1"/>
                  </a:moveTo>
                  <a:lnTo>
                    <a:pt x="1" y="201"/>
                  </a:lnTo>
                  <a:lnTo>
                    <a:pt x="234" y="1"/>
                  </a:lnTo>
                  <a:close/>
                </a:path>
              </a:pathLst>
            </a:custGeom>
            <a:solidFill>
              <a:srgbClr val="FF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446"/>
            <p:cNvSpPr/>
            <p:nvPr/>
          </p:nvSpPr>
          <p:spPr>
            <a:xfrm>
              <a:off x="3053417" y="2928803"/>
              <a:ext cx="46849" cy="66520"/>
            </a:xfrm>
            <a:custGeom>
              <a:avLst/>
              <a:gdLst/>
              <a:ahLst/>
              <a:cxnLst/>
              <a:rect l="l" t="t" r="r" b="b"/>
              <a:pathLst>
                <a:path w="2303" h="3270" extrusionOk="0">
                  <a:moveTo>
                    <a:pt x="1802" y="1"/>
                  </a:moveTo>
                  <a:cubicBezTo>
                    <a:pt x="1568" y="368"/>
                    <a:pt x="2002" y="1035"/>
                    <a:pt x="1302" y="1202"/>
                  </a:cubicBezTo>
                  <a:lnTo>
                    <a:pt x="1302" y="1302"/>
                  </a:lnTo>
                  <a:cubicBezTo>
                    <a:pt x="1214" y="1543"/>
                    <a:pt x="1155" y="1640"/>
                    <a:pt x="1068" y="1640"/>
                  </a:cubicBezTo>
                  <a:cubicBezTo>
                    <a:pt x="1022" y="1640"/>
                    <a:pt x="970" y="1614"/>
                    <a:pt x="901" y="1569"/>
                  </a:cubicBezTo>
                  <a:cubicBezTo>
                    <a:pt x="601" y="1402"/>
                    <a:pt x="568" y="1068"/>
                    <a:pt x="401" y="835"/>
                  </a:cubicBezTo>
                  <a:cubicBezTo>
                    <a:pt x="356" y="790"/>
                    <a:pt x="317" y="772"/>
                    <a:pt x="280" y="772"/>
                  </a:cubicBezTo>
                  <a:cubicBezTo>
                    <a:pt x="234" y="772"/>
                    <a:pt x="189" y="798"/>
                    <a:pt x="134" y="835"/>
                  </a:cubicBezTo>
                  <a:cubicBezTo>
                    <a:pt x="67" y="968"/>
                    <a:pt x="1" y="1068"/>
                    <a:pt x="1" y="1235"/>
                  </a:cubicBezTo>
                  <a:cubicBezTo>
                    <a:pt x="67" y="1402"/>
                    <a:pt x="101" y="1535"/>
                    <a:pt x="234" y="1669"/>
                  </a:cubicBezTo>
                  <a:cubicBezTo>
                    <a:pt x="601" y="1702"/>
                    <a:pt x="634" y="1902"/>
                    <a:pt x="568" y="2236"/>
                  </a:cubicBezTo>
                  <a:cubicBezTo>
                    <a:pt x="468" y="2436"/>
                    <a:pt x="568" y="2703"/>
                    <a:pt x="734" y="2803"/>
                  </a:cubicBezTo>
                  <a:cubicBezTo>
                    <a:pt x="764" y="2814"/>
                    <a:pt x="790" y="2819"/>
                    <a:pt x="812" y="2819"/>
                  </a:cubicBezTo>
                  <a:cubicBezTo>
                    <a:pt x="996" y="2819"/>
                    <a:pt x="983" y="2495"/>
                    <a:pt x="1101" y="2436"/>
                  </a:cubicBezTo>
                  <a:cubicBezTo>
                    <a:pt x="1402" y="2403"/>
                    <a:pt x="1568" y="2203"/>
                    <a:pt x="1769" y="2036"/>
                  </a:cubicBezTo>
                  <a:cubicBezTo>
                    <a:pt x="2102" y="2369"/>
                    <a:pt x="1935" y="2936"/>
                    <a:pt x="2302" y="3270"/>
                  </a:cubicBezTo>
                  <a:cubicBezTo>
                    <a:pt x="2236" y="2169"/>
                    <a:pt x="2169" y="1035"/>
                    <a:pt x="1802" y="1"/>
                  </a:cubicBezTo>
                  <a:close/>
                </a:path>
              </a:pathLst>
            </a:custGeom>
            <a:solidFill>
              <a:srgbClr val="625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446"/>
            <p:cNvSpPr/>
            <p:nvPr/>
          </p:nvSpPr>
          <p:spPr>
            <a:xfrm>
              <a:off x="3055451" y="2834495"/>
              <a:ext cx="31246" cy="56328"/>
            </a:xfrm>
            <a:custGeom>
              <a:avLst/>
              <a:gdLst/>
              <a:ahLst/>
              <a:cxnLst/>
              <a:rect l="l" t="t" r="r" b="b"/>
              <a:pathLst>
                <a:path w="1536" h="2769" extrusionOk="0">
                  <a:moveTo>
                    <a:pt x="1135" y="0"/>
                  </a:moveTo>
                  <a:cubicBezTo>
                    <a:pt x="1001" y="634"/>
                    <a:pt x="968" y="1301"/>
                    <a:pt x="301" y="1668"/>
                  </a:cubicBezTo>
                  <a:cubicBezTo>
                    <a:pt x="1" y="1835"/>
                    <a:pt x="67" y="2269"/>
                    <a:pt x="134" y="2636"/>
                  </a:cubicBezTo>
                  <a:cubicBezTo>
                    <a:pt x="426" y="2344"/>
                    <a:pt x="578" y="2211"/>
                    <a:pt x="738" y="2211"/>
                  </a:cubicBezTo>
                  <a:cubicBezTo>
                    <a:pt x="870" y="2211"/>
                    <a:pt x="1008" y="2302"/>
                    <a:pt x="1235" y="2469"/>
                  </a:cubicBezTo>
                  <a:cubicBezTo>
                    <a:pt x="1368" y="2535"/>
                    <a:pt x="1468" y="2669"/>
                    <a:pt x="1535" y="2769"/>
                  </a:cubicBezTo>
                  <a:cubicBezTo>
                    <a:pt x="1502" y="1835"/>
                    <a:pt x="1468" y="934"/>
                    <a:pt x="1135" y="0"/>
                  </a:cubicBezTo>
                  <a:close/>
                </a:path>
              </a:pathLst>
            </a:custGeom>
            <a:solidFill>
              <a:srgbClr val="6D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446"/>
            <p:cNvSpPr/>
            <p:nvPr/>
          </p:nvSpPr>
          <p:spPr>
            <a:xfrm>
              <a:off x="2746713" y="2570836"/>
              <a:ext cx="122828" cy="59705"/>
            </a:xfrm>
            <a:custGeom>
              <a:avLst/>
              <a:gdLst/>
              <a:ahLst/>
              <a:cxnLst/>
              <a:rect l="l" t="t" r="r" b="b"/>
              <a:pathLst>
                <a:path w="6038" h="2935" extrusionOk="0">
                  <a:moveTo>
                    <a:pt x="4913" y="1"/>
                  </a:moveTo>
                  <a:cubicBezTo>
                    <a:pt x="4380" y="1"/>
                    <a:pt x="3841" y="99"/>
                    <a:pt x="3336" y="119"/>
                  </a:cubicBezTo>
                  <a:cubicBezTo>
                    <a:pt x="3081" y="111"/>
                    <a:pt x="2824" y="105"/>
                    <a:pt x="2567" y="105"/>
                  </a:cubicBezTo>
                  <a:cubicBezTo>
                    <a:pt x="1715" y="105"/>
                    <a:pt x="861" y="170"/>
                    <a:pt x="67" y="452"/>
                  </a:cubicBezTo>
                  <a:cubicBezTo>
                    <a:pt x="34" y="486"/>
                    <a:pt x="0" y="586"/>
                    <a:pt x="34" y="652"/>
                  </a:cubicBezTo>
                  <a:cubicBezTo>
                    <a:pt x="144" y="811"/>
                    <a:pt x="292" y="849"/>
                    <a:pt x="453" y="849"/>
                  </a:cubicBezTo>
                  <a:cubicBezTo>
                    <a:pt x="603" y="849"/>
                    <a:pt x="765" y="815"/>
                    <a:pt x="917" y="815"/>
                  </a:cubicBezTo>
                  <a:cubicBezTo>
                    <a:pt x="945" y="815"/>
                    <a:pt x="973" y="817"/>
                    <a:pt x="1001" y="819"/>
                  </a:cubicBezTo>
                  <a:cubicBezTo>
                    <a:pt x="1068" y="886"/>
                    <a:pt x="1168" y="886"/>
                    <a:pt x="1234" y="886"/>
                  </a:cubicBezTo>
                  <a:cubicBezTo>
                    <a:pt x="1515" y="886"/>
                    <a:pt x="1773" y="1075"/>
                    <a:pt x="2066" y="1075"/>
                  </a:cubicBezTo>
                  <a:cubicBezTo>
                    <a:pt x="2121" y="1075"/>
                    <a:pt x="2177" y="1069"/>
                    <a:pt x="2235" y="1053"/>
                  </a:cubicBezTo>
                  <a:cubicBezTo>
                    <a:pt x="2435" y="919"/>
                    <a:pt x="2602" y="856"/>
                    <a:pt x="2738" y="856"/>
                  </a:cubicBezTo>
                  <a:cubicBezTo>
                    <a:pt x="3010" y="856"/>
                    <a:pt x="3158" y="1108"/>
                    <a:pt x="3202" y="1553"/>
                  </a:cubicBezTo>
                  <a:cubicBezTo>
                    <a:pt x="3236" y="1920"/>
                    <a:pt x="3036" y="2320"/>
                    <a:pt x="3236" y="2721"/>
                  </a:cubicBezTo>
                  <a:cubicBezTo>
                    <a:pt x="3439" y="2883"/>
                    <a:pt x="3667" y="2934"/>
                    <a:pt x="3898" y="2934"/>
                  </a:cubicBezTo>
                  <a:cubicBezTo>
                    <a:pt x="4045" y="2934"/>
                    <a:pt x="4193" y="2913"/>
                    <a:pt x="4337" y="2887"/>
                  </a:cubicBezTo>
                  <a:cubicBezTo>
                    <a:pt x="4403" y="2787"/>
                    <a:pt x="4503" y="2754"/>
                    <a:pt x="4537" y="2654"/>
                  </a:cubicBezTo>
                  <a:cubicBezTo>
                    <a:pt x="4537" y="2621"/>
                    <a:pt x="4570" y="2587"/>
                    <a:pt x="4570" y="2554"/>
                  </a:cubicBezTo>
                  <a:cubicBezTo>
                    <a:pt x="4403" y="2220"/>
                    <a:pt x="4370" y="1887"/>
                    <a:pt x="4370" y="1553"/>
                  </a:cubicBezTo>
                  <a:cubicBezTo>
                    <a:pt x="4370" y="1386"/>
                    <a:pt x="4337" y="1153"/>
                    <a:pt x="4136" y="1153"/>
                  </a:cubicBezTo>
                  <a:cubicBezTo>
                    <a:pt x="3703" y="1153"/>
                    <a:pt x="3803" y="953"/>
                    <a:pt x="4003" y="753"/>
                  </a:cubicBezTo>
                  <a:cubicBezTo>
                    <a:pt x="4220" y="443"/>
                    <a:pt x="4522" y="249"/>
                    <a:pt x="4938" y="249"/>
                  </a:cubicBezTo>
                  <a:cubicBezTo>
                    <a:pt x="4970" y="249"/>
                    <a:pt x="5003" y="250"/>
                    <a:pt x="5037" y="252"/>
                  </a:cubicBezTo>
                  <a:cubicBezTo>
                    <a:pt x="5371" y="252"/>
                    <a:pt x="5704" y="219"/>
                    <a:pt x="6038" y="219"/>
                  </a:cubicBezTo>
                  <a:cubicBezTo>
                    <a:pt x="5675" y="52"/>
                    <a:pt x="5296" y="1"/>
                    <a:pt x="4913" y="1"/>
                  </a:cubicBezTo>
                  <a:close/>
                </a:path>
              </a:pathLst>
            </a:custGeom>
            <a:solidFill>
              <a:srgbClr val="6C5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446"/>
            <p:cNvSpPr/>
            <p:nvPr/>
          </p:nvSpPr>
          <p:spPr>
            <a:xfrm>
              <a:off x="2742645" y="2577305"/>
              <a:ext cx="4760" cy="4780"/>
            </a:xfrm>
            <a:custGeom>
              <a:avLst/>
              <a:gdLst/>
              <a:ahLst/>
              <a:cxnLst/>
              <a:rect l="l" t="t" r="r" b="b"/>
              <a:pathLst>
                <a:path w="234" h="235" extrusionOk="0">
                  <a:moveTo>
                    <a:pt x="104" y="1"/>
                  </a:moveTo>
                  <a:cubicBezTo>
                    <a:pt x="67" y="1"/>
                    <a:pt x="33" y="34"/>
                    <a:pt x="0" y="101"/>
                  </a:cubicBezTo>
                  <a:lnTo>
                    <a:pt x="33" y="168"/>
                  </a:lnTo>
                  <a:lnTo>
                    <a:pt x="100" y="234"/>
                  </a:lnTo>
                  <a:lnTo>
                    <a:pt x="200" y="168"/>
                  </a:lnTo>
                  <a:cubicBezTo>
                    <a:pt x="200" y="134"/>
                    <a:pt x="200" y="134"/>
                    <a:pt x="234" y="101"/>
                  </a:cubicBezTo>
                  <a:cubicBezTo>
                    <a:pt x="184" y="34"/>
                    <a:pt x="142" y="1"/>
                    <a:pt x="104" y="1"/>
                  </a:cubicBezTo>
                  <a:close/>
                </a:path>
              </a:pathLst>
            </a:custGeom>
            <a:solidFill>
              <a:srgbClr val="6C5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446"/>
            <p:cNvSpPr/>
            <p:nvPr/>
          </p:nvSpPr>
          <p:spPr>
            <a:xfrm>
              <a:off x="2537023" y="2344567"/>
              <a:ext cx="5452" cy="4089"/>
            </a:xfrm>
            <a:custGeom>
              <a:avLst/>
              <a:gdLst/>
              <a:ahLst/>
              <a:cxnLst/>
              <a:rect l="l" t="t" r="r" b="b"/>
              <a:pathLst>
                <a:path w="268" h="201" extrusionOk="0">
                  <a:moveTo>
                    <a:pt x="1" y="0"/>
                  </a:moveTo>
                  <a:cubicBezTo>
                    <a:pt x="34" y="100"/>
                    <a:pt x="134" y="201"/>
                    <a:pt x="268" y="201"/>
                  </a:cubicBezTo>
                  <a:cubicBezTo>
                    <a:pt x="201" y="67"/>
                    <a:pt x="134" y="0"/>
                    <a:pt x="1" y="0"/>
                  </a:cubicBezTo>
                  <a:close/>
                </a:path>
              </a:pathLst>
            </a:custGeom>
            <a:solidFill>
              <a:srgbClr val="FF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446"/>
            <p:cNvSpPr/>
            <p:nvPr/>
          </p:nvSpPr>
          <p:spPr>
            <a:xfrm>
              <a:off x="2545851" y="2351341"/>
              <a:ext cx="2726" cy="2075"/>
            </a:xfrm>
            <a:custGeom>
              <a:avLst/>
              <a:gdLst/>
              <a:ahLst/>
              <a:cxnLst/>
              <a:rect l="l" t="t" r="r" b="b"/>
              <a:pathLst>
                <a:path w="134" h="102" extrusionOk="0">
                  <a:moveTo>
                    <a:pt x="0" y="1"/>
                  </a:moveTo>
                  <a:cubicBezTo>
                    <a:pt x="67" y="34"/>
                    <a:pt x="101" y="68"/>
                    <a:pt x="134" y="101"/>
                  </a:cubicBezTo>
                  <a:cubicBezTo>
                    <a:pt x="134" y="34"/>
                    <a:pt x="67" y="1"/>
                    <a:pt x="0" y="1"/>
                  </a:cubicBezTo>
                  <a:close/>
                </a:path>
              </a:pathLst>
            </a:custGeom>
            <a:solidFill>
              <a:srgbClr val="FF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446"/>
            <p:cNvSpPr/>
            <p:nvPr/>
          </p:nvSpPr>
          <p:spPr>
            <a:xfrm>
              <a:off x="2553988" y="2354738"/>
              <a:ext cx="6123" cy="2055"/>
            </a:xfrm>
            <a:custGeom>
              <a:avLst/>
              <a:gdLst/>
              <a:ahLst/>
              <a:cxnLst/>
              <a:rect l="l" t="t" r="r" b="b"/>
              <a:pathLst>
                <a:path w="301" h="101" extrusionOk="0">
                  <a:moveTo>
                    <a:pt x="1" y="1"/>
                  </a:moveTo>
                  <a:cubicBezTo>
                    <a:pt x="101" y="34"/>
                    <a:pt x="201" y="67"/>
                    <a:pt x="301" y="101"/>
                  </a:cubicBezTo>
                  <a:cubicBezTo>
                    <a:pt x="201" y="1"/>
                    <a:pt x="134" y="1"/>
                    <a:pt x="1" y="1"/>
                  </a:cubicBezTo>
                  <a:close/>
                </a:path>
              </a:pathLst>
            </a:custGeom>
            <a:solidFill>
              <a:srgbClr val="FF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446"/>
            <p:cNvSpPr/>
            <p:nvPr/>
          </p:nvSpPr>
          <p:spPr>
            <a:xfrm>
              <a:off x="2524146" y="2328272"/>
              <a:ext cx="3397" cy="4089"/>
            </a:xfrm>
            <a:custGeom>
              <a:avLst/>
              <a:gdLst/>
              <a:ahLst/>
              <a:cxnLst/>
              <a:rect l="l" t="t" r="r" b="b"/>
              <a:pathLst>
                <a:path w="167" h="201" extrusionOk="0">
                  <a:moveTo>
                    <a:pt x="0" y="1"/>
                  </a:moveTo>
                  <a:cubicBezTo>
                    <a:pt x="100" y="34"/>
                    <a:pt x="133" y="134"/>
                    <a:pt x="133" y="201"/>
                  </a:cubicBezTo>
                  <a:cubicBezTo>
                    <a:pt x="167" y="68"/>
                    <a:pt x="100" y="34"/>
                    <a:pt x="0" y="1"/>
                  </a:cubicBezTo>
                  <a:close/>
                </a:path>
              </a:pathLst>
            </a:custGeom>
            <a:solidFill>
              <a:srgbClr val="FF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446"/>
            <p:cNvSpPr/>
            <p:nvPr/>
          </p:nvSpPr>
          <p:spPr>
            <a:xfrm>
              <a:off x="2529557" y="2335067"/>
              <a:ext cx="4109" cy="4760"/>
            </a:xfrm>
            <a:custGeom>
              <a:avLst/>
              <a:gdLst/>
              <a:ahLst/>
              <a:cxnLst/>
              <a:rect l="l" t="t" r="r" b="b"/>
              <a:pathLst>
                <a:path w="202" h="234" extrusionOk="0">
                  <a:moveTo>
                    <a:pt x="1" y="0"/>
                  </a:moveTo>
                  <a:cubicBezTo>
                    <a:pt x="1" y="134"/>
                    <a:pt x="68" y="201"/>
                    <a:pt x="201" y="234"/>
                  </a:cubicBezTo>
                  <a:cubicBezTo>
                    <a:pt x="168" y="134"/>
                    <a:pt x="134" y="34"/>
                    <a:pt x="1" y="0"/>
                  </a:cubicBezTo>
                  <a:close/>
                </a:path>
              </a:pathLst>
            </a:custGeom>
            <a:solidFill>
              <a:srgbClr val="FF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446"/>
            <p:cNvSpPr/>
            <p:nvPr/>
          </p:nvSpPr>
          <p:spPr>
            <a:xfrm>
              <a:off x="2532954" y="2339806"/>
              <a:ext cx="4089" cy="4780"/>
            </a:xfrm>
            <a:custGeom>
              <a:avLst/>
              <a:gdLst/>
              <a:ahLst/>
              <a:cxnLst/>
              <a:rect l="l" t="t" r="r" b="b"/>
              <a:pathLst>
                <a:path w="201" h="235" extrusionOk="0">
                  <a:moveTo>
                    <a:pt x="1" y="1"/>
                  </a:moveTo>
                  <a:lnTo>
                    <a:pt x="201" y="234"/>
                  </a:lnTo>
                  <a:cubicBezTo>
                    <a:pt x="167" y="101"/>
                    <a:pt x="134" y="68"/>
                    <a:pt x="1" y="1"/>
                  </a:cubicBezTo>
                  <a:close/>
                </a:path>
              </a:pathLst>
            </a:custGeom>
            <a:solidFill>
              <a:srgbClr val="FFF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446"/>
            <p:cNvSpPr/>
            <p:nvPr/>
          </p:nvSpPr>
          <p:spPr>
            <a:xfrm>
              <a:off x="2709385" y="2715715"/>
              <a:ext cx="333190" cy="272915"/>
            </a:xfrm>
            <a:custGeom>
              <a:avLst/>
              <a:gdLst/>
              <a:ahLst/>
              <a:cxnLst/>
              <a:rect l="l" t="t" r="r" b="b"/>
              <a:pathLst>
                <a:path w="16379" h="13416" extrusionOk="0">
                  <a:moveTo>
                    <a:pt x="1161" y="1"/>
                  </a:moveTo>
                  <a:cubicBezTo>
                    <a:pt x="644" y="1"/>
                    <a:pt x="826" y="640"/>
                    <a:pt x="468" y="836"/>
                  </a:cubicBezTo>
                  <a:cubicBezTo>
                    <a:pt x="1" y="1069"/>
                    <a:pt x="167" y="1369"/>
                    <a:pt x="334" y="1836"/>
                  </a:cubicBezTo>
                  <a:cubicBezTo>
                    <a:pt x="568" y="2570"/>
                    <a:pt x="1368" y="2570"/>
                    <a:pt x="1668" y="3137"/>
                  </a:cubicBezTo>
                  <a:cubicBezTo>
                    <a:pt x="1828" y="3457"/>
                    <a:pt x="1988" y="3574"/>
                    <a:pt x="2154" y="3574"/>
                  </a:cubicBezTo>
                  <a:cubicBezTo>
                    <a:pt x="2368" y="3574"/>
                    <a:pt x="2591" y="3378"/>
                    <a:pt x="2836" y="3171"/>
                  </a:cubicBezTo>
                  <a:cubicBezTo>
                    <a:pt x="2869" y="3204"/>
                    <a:pt x="2969" y="3237"/>
                    <a:pt x="3003" y="3304"/>
                  </a:cubicBezTo>
                  <a:cubicBezTo>
                    <a:pt x="3033" y="3547"/>
                    <a:pt x="2897" y="3984"/>
                    <a:pt x="3327" y="3984"/>
                  </a:cubicBezTo>
                  <a:cubicBezTo>
                    <a:pt x="3369" y="3984"/>
                    <a:pt x="3416" y="3980"/>
                    <a:pt x="3470" y="3971"/>
                  </a:cubicBezTo>
                  <a:cubicBezTo>
                    <a:pt x="3511" y="3956"/>
                    <a:pt x="3544" y="3949"/>
                    <a:pt x="3572" y="3949"/>
                  </a:cubicBezTo>
                  <a:cubicBezTo>
                    <a:pt x="3721" y="3949"/>
                    <a:pt x="3691" y="4148"/>
                    <a:pt x="3803" y="4205"/>
                  </a:cubicBezTo>
                  <a:cubicBezTo>
                    <a:pt x="4204" y="4638"/>
                    <a:pt x="4370" y="5005"/>
                    <a:pt x="4204" y="5572"/>
                  </a:cubicBezTo>
                  <a:cubicBezTo>
                    <a:pt x="4070" y="5906"/>
                    <a:pt x="4304" y="6240"/>
                    <a:pt x="4704" y="6306"/>
                  </a:cubicBezTo>
                  <a:cubicBezTo>
                    <a:pt x="4721" y="6308"/>
                    <a:pt x="4737" y="6309"/>
                    <a:pt x="4753" y="6309"/>
                  </a:cubicBezTo>
                  <a:cubicBezTo>
                    <a:pt x="5080" y="6309"/>
                    <a:pt x="5171" y="5991"/>
                    <a:pt x="5171" y="5673"/>
                  </a:cubicBezTo>
                  <a:cubicBezTo>
                    <a:pt x="5171" y="5506"/>
                    <a:pt x="5204" y="5372"/>
                    <a:pt x="5238" y="5239"/>
                  </a:cubicBezTo>
                  <a:cubicBezTo>
                    <a:pt x="5304" y="5206"/>
                    <a:pt x="5338" y="5139"/>
                    <a:pt x="5404" y="5072"/>
                  </a:cubicBezTo>
                  <a:cubicBezTo>
                    <a:pt x="6038" y="5306"/>
                    <a:pt x="5538" y="5673"/>
                    <a:pt x="5471" y="5839"/>
                  </a:cubicBezTo>
                  <a:cubicBezTo>
                    <a:pt x="4871" y="6707"/>
                    <a:pt x="5238" y="7474"/>
                    <a:pt x="5638" y="8241"/>
                  </a:cubicBezTo>
                  <a:cubicBezTo>
                    <a:pt x="5739" y="8483"/>
                    <a:pt x="5815" y="8652"/>
                    <a:pt x="5970" y="8652"/>
                  </a:cubicBezTo>
                  <a:cubicBezTo>
                    <a:pt x="6072" y="8652"/>
                    <a:pt x="6207" y="8579"/>
                    <a:pt x="6405" y="8408"/>
                  </a:cubicBezTo>
                  <a:cubicBezTo>
                    <a:pt x="6872" y="8041"/>
                    <a:pt x="7372" y="7674"/>
                    <a:pt x="7873" y="7207"/>
                  </a:cubicBezTo>
                  <a:lnTo>
                    <a:pt x="7873" y="7207"/>
                  </a:lnTo>
                  <a:cubicBezTo>
                    <a:pt x="7372" y="8308"/>
                    <a:pt x="7839" y="9342"/>
                    <a:pt x="7639" y="10376"/>
                  </a:cubicBezTo>
                  <a:cubicBezTo>
                    <a:pt x="7706" y="10676"/>
                    <a:pt x="7639" y="10910"/>
                    <a:pt x="7539" y="11176"/>
                  </a:cubicBezTo>
                  <a:cubicBezTo>
                    <a:pt x="7427" y="11457"/>
                    <a:pt x="7527" y="11667"/>
                    <a:pt x="7760" y="11667"/>
                  </a:cubicBezTo>
                  <a:cubicBezTo>
                    <a:pt x="7804" y="11667"/>
                    <a:pt x="7853" y="11659"/>
                    <a:pt x="7906" y="11643"/>
                  </a:cubicBezTo>
                  <a:cubicBezTo>
                    <a:pt x="8141" y="11543"/>
                    <a:pt x="8319" y="11497"/>
                    <a:pt x="8454" y="11497"/>
                  </a:cubicBezTo>
                  <a:cubicBezTo>
                    <a:pt x="8855" y="11497"/>
                    <a:pt x="8874" y="11903"/>
                    <a:pt x="8874" y="12477"/>
                  </a:cubicBezTo>
                  <a:cubicBezTo>
                    <a:pt x="8874" y="13042"/>
                    <a:pt x="9424" y="13416"/>
                    <a:pt x="10017" y="13416"/>
                  </a:cubicBezTo>
                  <a:cubicBezTo>
                    <a:pt x="10125" y="13416"/>
                    <a:pt x="10234" y="13404"/>
                    <a:pt x="10341" y="13378"/>
                  </a:cubicBezTo>
                  <a:cubicBezTo>
                    <a:pt x="11042" y="13211"/>
                    <a:pt x="10675" y="12678"/>
                    <a:pt x="10641" y="12311"/>
                  </a:cubicBezTo>
                  <a:cubicBezTo>
                    <a:pt x="10641" y="12211"/>
                    <a:pt x="10541" y="12144"/>
                    <a:pt x="10641" y="12077"/>
                  </a:cubicBezTo>
                  <a:cubicBezTo>
                    <a:pt x="11475" y="12377"/>
                    <a:pt x="12309" y="12344"/>
                    <a:pt x="13077" y="12411"/>
                  </a:cubicBezTo>
                  <a:cubicBezTo>
                    <a:pt x="13204" y="12428"/>
                    <a:pt x="13352" y="12440"/>
                    <a:pt x="13505" y="12440"/>
                  </a:cubicBezTo>
                  <a:cubicBezTo>
                    <a:pt x="13953" y="12440"/>
                    <a:pt x="14454" y="12333"/>
                    <a:pt x="14678" y="11910"/>
                  </a:cubicBezTo>
                  <a:cubicBezTo>
                    <a:pt x="15011" y="11343"/>
                    <a:pt x="15512" y="11043"/>
                    <a:pt x="15879" y="10576"/>
                  </a:cubicBezTo>
                  <a:cubicBezTo>
                    <a:pt x="16179" y="10242"/>
                    <a:pt x="16045" y="9809"/>
                    <a:pt x="16179" y="9475"/>
                  </a:cubicBezTo>
                  <a:cubicBezTo>
                    <a:pt x="16312" y="9075"/>
                    <a:pt x="16179" y="8741"/>
                    <a:pt x="16012" y="8508"/>
                  </a:cubicBezTo>
                  <a:cubicBezTo>
                    <a:pt x="15678" y="8041"/>
                    <a:pt x="16379" y="7807"/>
                    <a:pt x="16145" y="7374"/>
                  </a:cubicBezTo>
                  <a:cubicBezTo>
                    <a:pt x="16079" y="7340"/>
                    <a:pt x="16045" y="7340"/>
                    <a:pt x="16045" y="7307"/>
                  </a:cubicBezTo>
                  <a:cubicBezTo>
                    <a:pt x="15412" y="6006"/>
                    <a:pt x="15045" y="4638"/>
                    <a:pt x="14978" y="3137"/>
                  </a:cubicBezTo>
                  <a:cubicBezTo>
                    <a:pt x="14978" y="2570"/>
                    <a:pt x="14711" y="1970"/>
                    <a:pt x="13977" y="1836"/>
                  </a:cubicBezTo>
                  <a:cubicBezTo>
                    <a:pt x="13810" y="2203"/>
                    <a:pt x="13644" y="2504"/>
                    <a:pt x="13744" y="2904"/>
                  </a:cubicBezTo>
                  <a:cubicBezTo>
                    <a:pt x="13810" y="3137"/>
                    <a:pt x="13644" y="3204"/>
                    <a:pt x="13410" y="3204"/>
                  </a:cubicBezTo>
                  <a:cubicBezTo>
                    <a:pt x="13310" y="3204"/>
                    <a:pt x="13177" y="3204"/>
                    <a:pt x="13143" y="3037"/>
                  </a:cubicBezTo>
                  <a:cubicBezTo>
                    <a:pt x="13043" y="2770"/>
                    <a:pt x="13077" y="2437"/>
                    <a:pt x="12810" y="2203"/>
                  </a:cubicBezTo>
                  <a:cubicBezTo>
                    <a:pt x="12521" y="2381"/>
                    <a:pt x="12335" y="2604"/>
                    <a:pt x="12046" y="2604"/>
                  </a:cubicBezTo>
                  <a:cubicBezTo>
                    <a:pt x="11902" y="2604"/>
                    <a:pt x="11731" y="2548"/>
                    <a:pt x="11509" y="2404"/>
                  </a:cubicBezTo>
                  <a:cubicBezTo>
                    <a:pt x="10908" y="2203"/>
                    <a:pt x="10842" y="1903"/>
                    <a:pt x="10708" y="1503"/>
                  </a:cubicBezTo>
                  <a:cubicBezTo>
                    <a:pt x="10675" y="1236"/>
                    <a:pt x="10842" y="836"/>
                    <a:pt x="10375" y="736"/>
                  </a:cubicBezTo>
                  <a:cubicBezTo>
                    <a:pt x="10340" y="731"/>
                    <a:pt x="10307" y="728"/>
                    <a:pt x="10276" y="728"/>
                  </a:cubicBezTo>
                  <a:cubicBezTo>
                    <a:pt x="9892" y="728"/>
                    <a:pt x="9795" y="1094"/>
                    <a:pt x="9641" y="1403"/>
                  </a:cubicBezTo>
                  <a:cubicBezTo>
                    <a:pt x="9541" y="1570"/>
                    <a:pt x="9507" y="1803"/>
                    <a:pt x="9474" y="2003"/>
                  </a:cubicBezTo>
                  <a:cubicBezTo>
                    <a:pt x="9256" y="2938"/>
                    <a:pt x="9009" y="3174"/>
                    <a:pt x="8053" y="3174"/>
                  </a:cubicBezTo>
                  <a:cubicBezTo>
                    <a:pt x="7986" y="3174"/>
                    <a:pt x="7914" y="3173"/>
                    <a:pt x="7839" y="3171"/>
                  </a:cubicBezTo>
                  <a:cubicBezTo>
                    <a:pt x="8240" y="2904"/>
                    <a:pt x="9140" y="3237"/>
                    <a:pt x="9007" y="2337"/>
                  </a:cubicBezTo>
                  <a:cubicBezTo>
                    <a:pt x="8920" y="1787"/>
                    <a:pt x="8632" y="1337"/>
                    <a:pt x="8143" y="1337"/>
                  </a:cubicBezTo>
                  <a:cubicBezTo>
                    <a:pt x="8069" y="1337"/>
                    <a:pt x="7990" y="1347"/>
                    <a:pt x="7906" y="1369"/>
                  </a:cubicBezTo>
                  <a:cubicBezTo>
                    <a:pt x="7072" y="1570"/>
                    <a:pt x="6205" y="1336"/>
                    <a:pt x="5404" y="1803"/>
                  </a:cubicBezTo>
                  <a:cubicBezTo>
                    <a:pt x="5196" y="1922"/>
                    <a:pt x="4914" y="1973"/>
                    <a:pt x="4615" y="1973"/>
                  </a:cubicBezTo>
                  <a:cubicBezTo>
                    <a:pt x="3909" y="1973"/>
                    <a:pt x="3110" y="1688"/>
                    <a:pt x="2969" y="1336"/>
                  </a:cubicBezTo>
                  <a:cubicBezTo>
                    <a:pt x="2849" y="1036"/>
                    <a:pt x="2810" y="654"/>
                    <a:pt x="2390" y="654"/>
                  </a:cubicBezTo>
                  <a:cubicBezTo>
                    <a:pt x="2343" y="654"/>
                    <a:pt x="2292" y="659"/>
                    <a:pt x="2235" y="669"/>
                  </a:cubicBezTo>
                  <a:cubicBezTo>
                    <a:pt x="1869" y="736"/>
                    <a:pt x="1668" y="1003"/>
                    <a:pt x="1468" y="1303"/>
                  </a:cubicBezTo>
                  <a:cubicBezTo>
                    <a:pt x="1635" y="802"/>
                    <a:pt x="1502" y="369"/>
                    <a:pt x="1201" y="2"/>
                  </a:cubicBezTo>
                  <a:cubicBezTo>
                    <a:pt x="1188" y="1"/>
                    <a:pt x="1174" y="1"/>
                    <a:pt x="1161" y="1"/>
                  </a:cubicBezTo>
                  <a:close/>
                </a:path>
              </a:pathLst>
            </a:custGeom>
            <a:solidFill>
              <a:srgbClr val="4E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446"/>
            <p:cNvSpPr/>
            <p:nvPr/>
          </p:nvSpPr>
          <p:spPr>
            <a:xfrm>
              <a:off x="2614385" y="2582737"/>
              <a:ext cx="355587" cy="209467"/>
            </a:xfrm>
            <a:custGeom>
              <a:avLst/>
              <a:gdLst/>
              <a:ahLst/>
              <a:cxnLst/>
              <a:rect l="l" t="t" r="r" b="b"/>
              <a:pathLst>
                <a:path w="17480" h="10297" extrusionOk="0">
                  <a:moveTo>
                    <a:pt x="6238" y="1"/>
                  </a:moveTo>
                  <a:cubicBezTo>
                    <a:pt x="6038" y="201"/>
                    <a:pt x="5671" y="168"/>
                    <a:pt x="5504" y="501"/>
                  </a:cubicBezTo>
                  <a:cubicBezTo>
                    <a:pt x="5435" y="571"/>
                    <a:pt x="5334" y="672"/>
                    <a:pt x="5222" y="672"/>
                  </a:cubicBezTo>
                  <a:cubicBezTo>
                    <a:pt x="5173" y="672"/>
                    <a:pt x="5122" y="652"/>
                    <a:pt x="5071" y="601"/>
                  </a:cubicBezTo>
                  <a:cubicBezTo>
                    <a:pt x="4978" y="509"/>
                    <a:pt x="4891" y="479"/>
                    <a:pt x="4803" y="479"/>
                  </a:cubicBezTo>
                  <a:cubicBezTo>
                    <a:pt x="4668" y="479"/>
                    <a:pt x="4531" y="548"/>
                    <a:pt x="4370" y="568"/>
                  </a:cubicBezTo>
                  <a:cubicBezTo>
                    <a:pt x="3703" y="701"/>
                    <a:pt x="3136" y="1001"/>
                    <a:pt x="2502" y="1035"/>
                  </a:cubicBezTo>
                  <a:cubicBezTo>
                    <a:pt x="1869" y="1035"/>
                    <a:pt x="1368" y="1268"/>
                    <a:pt x="834" y="1569"/>
                  </a:cubicBezTo>
                  <a:cubicBezTo>
                    <a:pt x="728" y="1675"/>
                    <a:pt x="610" y="1697"/>
                    <a:pt x="495" y="1697"/>
                  </a:cubicBezTo>
                  <a:cubicBezTo>
                    <a:pt x="418" y="1697"/>
                    <a:pt x="342" y="1687"/>
                    <a:pt x="271" y="1687"/>
                  </a:cubicBezTo>
                  <a:cubicBezTo>
                    <a:pt x="182" y="1687"/>
                    <a:pt x="101" y="1702"/>
                    <a:pt x="34" y="1769"/>
                  </a:cubicBezTo>
                  <a:cubicBezTo>
                    <a:pt x="34" y="1869"/>
                    <a:pt x="1" y="1902"/>
                    <a:pt x="1" y="2002"/>
                  </a:cubicBezTo>
                  <a:cubicBezTo>
                    <a:pt x="167" y="2202"/>
                    <a:pt x="468" y="2202"/>
                    <a:pt x="668" y="2236"/>
                  </a:cubicBezTo>
                  <a:cubicBezTo>
                    <a:pt x="805" y="2267"/>
                    <a:pt x="939" y="2281"/>
                    <a:pt x="1072" y="2281"/>
                  </a:cubicBezTo>
                  <a:cubicBezTo>
                    <a:pt x="1779" y="2281"/>
                    <a:pt x="2434" y="1902"/>
                    <a:pt x="3136" y="1902"/>
                  </a:cubicBezTo>
                  <a:cubicBezTo>
                    <a:pt x="3251" y="1892"/>
                    <a:pt x="3382" y="1875"/>
                    <a:pt x="3504" y="1875"/>
                  </a:cubicBezTo>
                  <a:cubicBezTo>
                    <a:pt x="3772" y="1875"/>
                    <a:pt x="3995" y="1957"/>
                    <a:pt x="3903" y="2369"/>
                  </a:cubicBezTo>
                  <a:cubicBezTo>
                    <a:pt x="3737" y="3170"/>
                    <a:pt x="4204" y="3203"/>
                    <a:pt x="4737" y="3337"/>
                  </a:cubicBezTo>
                  <a:cubicBezTo>
                    <a:pt x="5338" y="3437"/>
                    <a:pt x="6072" y="3337"/>
                    <a:pt x="6072" y="4237"/>
                  </a:cubicBezTo>
                  <a:cubicBezTo>
                    <a:pt x="6072" y="5104"/>
                    <a:pt x="5871" y="5938"/>
                    <a:pt x="5638" y="6739"/>
                  </a:cubicBezTo>
                  <a:cubicBezTo>
                    <a:pt x="5504" y="7173"/>
                    <a:pt x="6072" y="7606"/>
                    <a:pt x="5571" y="8073"/>
                  </a:cubicBezTo>
                  <a:cubicBezTo>
                    <a:pt x="5504" y="8107"/>
                    <a:pt x="5571" y="8340"/>
                    <a:pt x="5705" y="8407"/>
                  </a:cubicBezTo>
                  <a:cubicBezTo>
                    <a:pt x="5741" y="8429"/>
                    <a:pt x="5774" y="8438"/>
                    <a:pt x="5804" y="8438"/>
                  </a:cubicBezTo>
                  <a:cubicBezTo>
                    <a:pt x="5913" y="8438"/>
                    <a:pt x="5986" y="8318"/>
                    <a:pt x="6038" y="8240"/>
                  </a:cubicBezTo>
                  <a:cubicBezTo>
                    <a:pt x="6172" y="8040"/>
                    <a:pt x="6305" y="7840"/>
                    <a:pt x="6472" y="7673"/>
                  </a:cubicBezTo>
                  <a:cubicBezTo>
                    <a:pt x="6548" y="7571"/>
                    <a:pt x="6703" y="7527"/>
                    <a:pt x="6846" y="7527"/>
                  </a:cubicBezTo>
                  <a:cubicBezTo>
                    <a:pt x="6890" y="7527"/>
                    <a:pt x="6933" y="7532"/>
                    <a:pt x="6972" y="7540"/>
                  </a:cubicBezTo>
                  <a:cubicBezTo>
                    <a:pt x="7239" y="7606"/>
                    <a:pt x="7139" y="7773"/>
                    <a:pt x="7139" y="7940"/>
                  </a:cubicBezTo>
                  <a:cubicBezTo>
                    <a:pt x="7139" y="8472"/>
                    <a:pt x="7374" y="8710"/>
                    <a:pt x="7871" y="8710"/>
                  </a:cubicBezTo>
                  <a:cubicBezTo>
                    <a:pt x="7904" y="8710"/>
                    <a:pt x="7938" y="8709"/>
                    <a:pt x="7973" y="8707"/>
                  </a:cubicBezTo>
                  <a:cubicBezTo>
                    <a:pt x="8106" y="8707"/>
                    <a:pt x="8306" y="8840"/>
                    <a:pt x="8440" y="8840"/>
                  </a:cubicBezTo>
                  <a:cubicBezTo>
                    <a:pt x="8756" y="8855"/>
                    <a:pt x="9065" y="8894"/>
                    <a:pt x="9366" y="8894"/>
                  </a:cubicBezTo>
                  <a:cubicBezTo>
                    <a:pt x="9764" y="8894"/>
                    <a:pt x="10147" y="8825"/>
                    <a:pt x="10508" y="8540"/>
                  </a:cubicBezTo>
                  <a:cubicBezTo>
                    <a:pt x="10638" y="8391"/>
                    <a:pt x="10810" y="8325"/>
                    <a:pt x="10995" y="8325"/>
                  </a:cubicBezTo>
                  <a:cubicBezTo>
                    <a:pt x="11141" y="8325"/>
                    <a:pt x="11295" y="8367"/>
                    <a:pt x="11442" y="8440"/>
                  </a:cubicBezTo>
                  <a:cubicBezTo>
                    <a:pt x="11574" y="8497"/>
                    <a:pt x="11716" y="8564"/>
                    <a:pt x="11839" y="8564"/>
                  </a:cubicBezTo>
                  <a:cubicBezTo>
                    <a:pt x="11934" y="8564"/>
                    <a:pt x="12018" y="8523"/>
                    <a:pt x="12076" y="8407"/>
                  </a:cubicBezTo>
                  <a:cubicBezTo>
                    <a:pt x="12150" y="8240"/>
                    <a:pt x="12224" y="8197"/>
                    <a:pt x="12309" y="8197"/>
                  </a:cubicBezTo>
                  <a:cubicBezTo>
                    <a:pt x="12378" y="8197"/>
                    <a:pt x="12454" y="8225"/>
                    <a:pt x="12543" y="8240"/>
                  </a:cubicBezTo>
                  <a:cubicBezTo>
                    <a:pt x="12976" y="8273"/>
                    <a:pt x="13077" y="8440"/>
                    <a:pt x="13043" y="8874"/>
                  </a:cubicBezTo>
                  <a:cubicBezTo>
                    <a:pt x="13043" y="8941"/>
                    <a:pt x="13443" y="9007"/>
                    <a:pt x="13310" y="9274"/>
                  </a:cubicBezTo>
                  <a:cubicBezTo>
                    <a:pt x="13196" y="9427"/>
                    <a:pt x="13103" y="9481"/>
                    <a:pt x="13001" y="9481"/>
                  </a:cubicBezTo>
                  <a:cubicBezTo>
                    <a:pt x="12925" y="9481"/>
                    <a:pt x="12843" y="9450"/>
                    <a:pt x="12743" y="9408"/>
                  </a:cubicBezTo>
                  <a:cubicBezTo>
                    <a:pt x="12675" y="9374"/>
                    <a:pt x="12607" y="9359"/>
                    <a:pt x="12540" y="9359"/>
                  </a:cubicBezTo>
                  <a:cubicBezTo>
                    <a:pt x="12345" y="9359"/>
                    <a:pt x="12158" y="9483"/>
                    <a:pt x="12009" y="9608"/>
                  </a:cubicBezTo>
                  <a:cubicBezTo>
                    <a:pt x="11776" y="9741"/>
                    <a:pt x="11776" y="9941"/>
                    <a:pt x="11876" y="10175"/>
                  </a:cubicBezTo>
                  <a:cubicBezTo>
                    <a:pt x="11938" y="10268"/>
                    <a:pt x="12007" y="10296"/>
                    <a:pt x="12081" y="10296"/>
                  </a:cubicBezTo>
                  <a:cubicBezTo>
                    <a:pt x="12165" y="10296"/>
                    <a:pt x="12254" y="10259"/>
                    <a:pt x="12343" y="10241"/>
                  </a:cubicBezTo>
                  <a:cubicBezTo>
                    <a:pt x="12876" y="10075"/>
                    <a:pt x="13377" y="9908"/>
                    <a:pt x="13877" y="9741"/>
                  </a:cubicBezTo>
                  <a:cubicBezTo>
                    <a:pt x="14211" y="9608"/>
                    <a:pt x="14311" y="9374"/>
                    <a:pt x="14211" y="9007"/>
                  </a:cubicBezTo>
                  <a:cubicBezTo>
                    <a:pt x="14077" y="8507"/>
                    <a:pt x="14344" y="8007"/>
                    <a:pt x="14644" y="7573"/>
                  </a:cubicBezTo>
                  <a:cubicBezTo>
                    <a:pt x="14678" y="7506"/>
                    <a:pt x="14844" y="7506"/>
                    <a:pt x="14911" y="7506"/>
                  </a:cubicBezTo>
                  <a:cubicBezTo>
                    <a:pt x="15078" y="7540"/>
                    <a:pt x="15011" y="7673"/>
                    <a:pt x="15011" y="7740"/>
                  </a:cubicBezTo>
                  <a:cubicBezTo>
                    <a:pt x="15078" y="8407"/>
                    <a:pt x="15211" y="9041"/>
                    <a:pt x="15345" y="9875"/>
                  </a:cubicBezTo>
                  <a:cubicBezTo>
                    <a:pt x="15519" y="9312"/>
                    <a:pt x="15593" y="9076"/>
                    <a:pt x="15728" y="9076"/>
                  </a:cubicBezTo>
                  <a:cubicBezTo>
                    <a:pt x="15826" y="9076"/>
                    <a:pt x="15955" y="9198"/>
                    <a:pt x="16179" y="9408"/>
                  </a:cubicBezTo>
                  <a:cubicBezTo>
                    <a:pt x="16417" y="9630"/>
                    <a:pt x="16572" y="9746"/>
                    <a:pt x="16712" y="9746"/>
                  </a:cubicBezTo>
                  <a:cubicBezTo>
                    <a:pt x="16866" y="9746"/>
                    <a:pt x="17003" y="9605"/>
                    <a:pt x="17213" y="9307"/>
                  </a:cubicBezTo>
                  <a:cubicBezTo>
                    <a:pt x="17346" y="9107"/>
                    <a:pt x="17480" y="8974"/>
                    <a:pt x="17480" y="8740"/>
                  </a:cubicBezTo>
                  <a:cubicBezTo>
                    <a:pt x="17480" y="7973"/>
                    <a:pt x="17480" y="7206"/>
                    <a:pt x="16813" y="6672"/>
                  </a:cubicBezTo>
                  <a:cubicBezTo>
                    <a:pt x="16479" y="6272"/>
                    <a:pt x="16479" y="6005"/>
                    <a:pt x="16679" y="5571"/>
                  </a:cubicBezTo>
                  <a:cubicBezTo>
                    <a:pt x="16846" y="5271"/>
                    <a:pt x="17046" y="4904"/>
                    <a:pt x="16846" y="4604"/>
                  </a:cubicBezTo>
                  <a:cubicBezTo>
                    <a:pt x="16412" y="4037"/>
                    <a:pt x="16245" y="3270"/>
                    <a:pt x="15578" y="2936"/>
                  </a:cubicBezTo>
                  <a:cubicBezTo>
                    <a:pt x="15178" y="3236"/>
                    <a:pt x="15345" y="3770"/>
                    <a:pt x="15045" y="4204"/>
                  </a:cubicBezTo>
                  <a:cubicBezTo>
                    <a:pt x="15076" y="3548"/>
                    <a:pt x="14902" y="3097"/>
                    <a:pt x="14223" y="3097"/>
                  </a:cubicBezTo>
                  <a:cubicBezTo>
                    <a:pt x="14177" y="3097"/>
                    <a:pt x="14128" y="3099"/>
                    <a:pt x="14077" y="3103"/>
                  </a:cubicBezTo>
                  <a:cubicBezTo>
                    <a:pt x="14011" y="3103"/>
                    <a:pt x="13844" y="3003"/>
                    <a:pt x="13810" y="2870"/>
                  </a:cubicBezTo>
                  <a:cubicBezTo>
                    <a:pt x="13673" y="2630"/>
                    <a:pt x="13528" y="2548"/>
                    <a:pt x="13369" y="2548"/>
                  </a:cubicBezTo>
                  <a:cubicBezTo>
                    <a:pt x="13218" y="2548"/>
                    <a:pt x="13055" y="2622"/>
                    <a:pt x="12876" y="2703"/>
                  </a:cubicBezTo>
                  <a:cubicBezTo>
                    <a:pt x="12708" y="2765"/>
                    <a:pt x="12567" y="2796"/>
                    <a:pt x="12452" y="2796"/>
                  </a:cubicBezTo>
                  <a:cubicBezTo>
                    <a:pt x="12135" y="2796"/>
                    <a:pt x="12009" y="2558"/>
                    <a:pt x="12009" y="2069"/>
                  </a:cubicBezTo>
                  <a:cubicBezTo>
                    <a:pt x="12009" y="1902"/>
                    <a:pt x="12143" y="1735"/>
                    <a:pt x="12042" y="1569"/>
                  </a:cubicBezTo>
                  <a:cubicBezTo>
                    <a:pt x="11987" y="1430"/>
                    <a:pt x="11885" y="1244"/>
                    <a:pt x="11775" y="1244"/>
                  </a:cubicBezTo>
                  <a:cubicBezTo>
                    <a:pt x="11753" y="1244"/>
                    <a:pt x="11731" y="1252"/>
                    <a:pt x="11709" y="1268"/>
                  </a:cubicBezTo>
                  <a:cubicBezTo>
                    <a:pt x="11613" y="1351"/>
                    <a:pt x="11540" y="1384"/>
                    <a:pt x="11484" y="1384"/>
                  </a:cubicBezTo>
                  <a:cubicBezTo>
                    <a:pt x="11269" y="1384"/>
                    <a:pt x="11279" y="915"/>
                    <a:pt x="11109" y="915"/>
                  </a:cubicBezTo>
                  <a:cubicBezTo>
                    <a:pt x="11089" y="915"/>
                    <a:pt x="11067" y="921"/>
                    <a:pt x="11042" y="935"/>
                  </a:cubicBezTo>
                  <a:cubicBezTo>
                    <a:pt x="10742" y="1335"/>
                    <a:pt x="11375" y="1702"/>
                    <a:pt x="10975" y="2036"/>
                  </a:cubicBezTo>
                  <a:cubicBezTo>
                    <a:pt x="10842" y="2436"/>
                    <a:pt x="11209" y="2870"/>
                    <a:pt x="11008" y="3337"/>
                  </a:cubicBezTo>
                  <a:cubicBezTo>
                    <a:pt x="11008" y="3904"/>
                    <a:pt x="11075" y="4437"/>
                    <a:pt x="11042" y="5004"/>
                  </a:cubicBezTo>
                  <a:cubicBezTo>
                    <a:pt x="10174" y="4771"/>
                    <a:pt x="10074" y="3870"/>
                    <a:pt x="9541" y="3403"/>
                  </a:cubicBezTo>
                  <a:cubicBezTo>
                    <a:pt x="9240" y="3170"/>
                    <a:pt x="9207" y="2936"/>
                    <a:pt x="9407" y="2503"/>
                  </a:cubicBezTo>
                  <a:cubicBezTo>
                    <a:pt x="10074" y="1102"/>
                    <a:pt x="9874" y="701"/>
                    <a:pt x="8507" y="368"/>
                  </a:cubicBezTo>
                  <a:cubicBezTo>
                    <a:pt x="8231" y="293"/>
                    <a:pt x="8013" y="86"/>
                    <a:pt x="7751" y="86"/>
                  </a:cubicBezTo>
                  <a:cubicBezTo>
                    <a:pt x="7664" y="86"/>
                    <a:pt x="7573" y="109"/>
                    <a:pt x="7473" y="168"/>
                  </a:cubicBezTo>
                  <a:cubicBezTo>
                    <a:pt x="7384" y="79"/>
                    <a:pt x="7295" y="34"/>
                    <a:pt x="7196" y="34"/>
                  </a:cubicBezTo>
                  <a:cubicBezTo>
                    <a:pt x="7146" y="34"/>
                    <a:pt x="7095" y="45"/>
                    <a:pt x="7039" y="67"/>
                  </a:cubicBezTo>
                  <a:cubicBezTo>
                    <a:pt x="6952" y="111"/>
                    <a:pt x="6864" y="136"/>
                    <a:pt x="6774" y="136"/>
                  </a:cubicBezTo>
                  <a:cubicBezTo>
                    <a:pt x="6658" y="136"/>
                    <a:pt x="6537" y="95"/>
                    <a:pt x="6405" y="1"/>
                  </a:cubicBezTo>
                  <a:close/>
                </a:path>
              </a:pathLst>
            </a:custGeom>
            <a:solidFill>
              <a:srgbClr val="544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446"/>
            <p:cNvSpPr/>
            <p:nvPr/>
          </p:nvSpPr>
          <p:spPr>
            <a:xfrm>
              <a:off x="2847815" y="2928295"/>
              <a:ext cx="218519" cy="117925"/>
            </a:xfrm>
            <a:custGeom>
              <a:avLst/>
              <a:gdLst/>
              <a:ahLst/>
              <a:cxnLst/>
              <a:rect l="l" t="t" r="r" b="b"/>
              <a:pathLst>
                <a:path w="10742" h="5797" extrusionOk="0">
                  <a:moveTo>
                    <a:pt x="912" y="1"/>
                  </a:moveTo>
                  <a:cubicBezTo>
                    <a:pt x="689" y="1"/>
                    <a:pt x="746" y="339"/>
                    <a:pt x="601" y="426"/>
                  </a:cubicBezTo>
                  <a:lnTo>
                    <a:pt x="0" y="1694"/>
                  </a:lnTo>
                  <a:cubicBezTo>
                    <a:pt x="67" y="2027"/>
                    <a:pt x="100" y="2394"/>
                    <a:pt x="234" y="2695"/>
                  </a:cubicBezTo>
                  <a:cubicBezTo>
                    <a:pt x="318" y="2884"/>
                    <a:pt x="443" y="3034"/>
                    <a:pt x="607" y="3034"/>
                  </a:cubicBezTo>
                  <a:cubicBezTo>
                    <a:pt x="703" y="3034"/>
                    <a:pt x="812" y="2984"/>
                    <a:pt x="934" y="2861"/>
                  </a:cubicBezTo>
                  <a:cubicBezTo>
                    <a:pt x="1019" y="2777"/>
                    <a:pt x="1056" y="2646"/>
                    <a:pt x="1184" y="2646"/>
                  </a:cubicBezTo>
                  <a:cubicBezTo>
                    <a:pt x="1209" y="2646"/>
                    <a:pt x="1236" y="2651"/>
                    <a:pt x="1268" y="2661"/>
                  </a:cubicBezTo>
                  <a:cubicBezTo>
                    <a:pt x="1368" y="3095"/>
                    <a:pt x="1368" y="3662"/>
                    <a:pt x="1702" y="4062"/>
                  </a:cubicBezTo>
                  <a:cubicBezTo>
                    <a:pt x="1881" y="4282"/>
                    <a:pt x="2073" y="4406"/>
                    <a:pt x="2283" y="4406"/>
                  </a:cubicBezTo>
                  <a:cubicBezTo>
                    <a:pt x="2425" y="4406"/>
                    <a:pt x="2575" y="4350"/>
                    <a:pt x="2736" y="4229"/>
                  </a:cubicBezTo>
                  <a:cubicBezTo>
                    <a:pt x="2822" y="4142"/>
                    <a:pt x="2884" y="4056"/>
                    <a:pt x="3029" y="4056"/>
                  </a:cubicBezTo>
                  <a:cubicBezTo>
                    <a:pt x="3051" y="4056"/>
                    <a:pt x="3076" y="4058"/>
                    <a:pt x="3103" y="4062"/>
                  </a:cubicBezTo>
                  <a:cubicBezTo>
                    <a:pt x="2869" y="4596"/>
                    <a:pt x="2736" y="5196"/>
                    <a:pt x="3036" y="5797"/>
                  </a:cubicBezTo>
                  <a:cubicBezTo>
                    <a:pt x="3282" y="5168"/>
                    <a:pt x="3349" y="5010"/>
                    <a:pt x="3769" y="5010"/>
                  </a:cubicBezTo>
                  <a:cubicBezTo>
                    <a:pt x="3861" y="5010"/>
                    <a:pt x="3971" y="5017"/>
                    <a:pt x="4103" y="5030"/>
                  </a:cubicBezTo>
                  <a:cubicBezTo>
                    <a:pt x="4337" y="5030"/>
                    <a:pt x="4504" y="5063"/>
                    <a:pt x="4704" y="5163"/>
                  </a:cubicBezTo>
                  <a:cubicBezTo>
                    <a:pt x="4938" y="5261"/>
                    <a:pt x="5090" y="5319"/>
                    <a:pt x="5200" y="5319"/>
                  </a:cubicBezTo>
                  <a:cubicBezTo>
                    <a:pt x="5389" y="5319"/>
                    <a:pt x="5457" y="5150"/>
                    <a:pt x="5604" y="4729"/>
                  </a:cubicBezTo>
                  <a:cubicBezTo>
                    <a:pt x="5738" y="4429"/>
                    <a:pt x="5871" y="4096"/>
                    <a:pt x="6238" y="3995"/>
                  </a:cubicBezTo>
                  <a:cubicBezTo>
                    <a:pt x="6367" y="3946"/>
                    <a:pt x="6495" y="3932"/>
                    <a:pt x="6623" y="3932"/>
                  </a:cubicBezTo>
                  <a:cubicBezTo>
                    <a:pt x="6800" y="3932"/>
                    <a:pt x="6977" y="3959"/>
                    <a:pt x="7154" y="3959"/>
                  </a:cubicBezTo>
                  <a:cubicBezTo>
                    <a:pt x="7283" y="3959"/>
                    <a:pt x="7411" y="3945"/>
                    <a:pt x="7539" y="3895"/>
                  </a:cubicBezTo>
                  <a:cubicBezTo>
                    <a:pt x="7544" y="3893"/>
                    <a:pt x="7550" y="3892"/>
                    <a:pt x="7555" y="3892"/>
                  </a:cubicBezTo>
                  <a:cubicBezTo>
                    <a:pt x="7624" y="3892"/>
                    <a:pt x="7729" y="4072"/>
                    <a:pt x="7606" y="4196"/>
                  </a:cubicBezTo>
                  <a:cubicBezTo>
                    <a:pt x="7406" y="4362"/>
                    <a:pt x="7606" y="4563"/>
                    <a:pt x="7539" y="4763"/>
                  </a:cubicBezTo>
                  <a:cubicBezTo>
                    <a:pt x="7361" y="5207"/>
                    <a:pt x="7631" y="5336"/>
                    <a:pt x="7903" y="5336"/>
                  </a:cubicBezTo>
                  <a:cubicBezTo>
                    <a:pt x="7938" y="5336"/>
                    <a:pt x="7972" y="5334"/>
                    <a:pt x="8006" y="5330"/>
                  </a:cubicBezTo>
                  <a:cubicBezTo>
                    <a:pt x="8306" y="5263"/>
                    <a:pt x="8607" y="5221"/>
                    <a:pt x="8911" y="5221"/>
                  </a:cubicBezTo>
                  <a:cubicBezTo>
                    <a:pt x="9215" y="5221"/>
                    <a:pt x="9524" y="5263"/>
                    <a:pt x="9841" y="5363"/>
                  </a:cubicBezTo>
                  <a:cubicBezTo>
                    <a:pt x="9907" y="5363"/>
                    <a:pt x="10041" y="5263"/>
                    <a:pt x="10108" y="5230"/>
                  </a:cubicBezTo>
                  <a:cubicBezTo>
                    <a:pt x="10041" y="4729"/>
                    <a:pt x="10374" y="4596"/>
                    <a:pt x="10741" y="4563"/>
                  </a:cubicBezTo>
                  <a:cubicBezTo>
                    <a:pt x="10675" y="3862"/>
                    <a:pt x="10041" y="3595"/>
                    <a:pt x="9707" y="3162"/>
                  </a:cubicBezTo>
                  <a:cubicBezTo>
                    <a:pt x="9007" y="2928"/>
                    <a:pt x="8840" y="2428"/>
                    <a:pt x="8940" y="1761"/>
                  </a:cubicBezTo>
                  <a:cubicBezTo>
                    <a:pt x="9040" y="1360"/>
                    <a:pt x="9174" y="927"/>
                    <a:pt x="9107" y="460"/>
                  </a:cubicBezTo>
                  <a:lnTo>
                    <a:pt x="9107" y="259"/>
                  </a:lnTo>
                  <a:cubicBezTo>
                    <a:pt x="8106" y="593"/>
                    <a:pt x="8173" y="593"/>
                    <a:pt x="7873" y="1360"/>
                  </a:cubicBezTo>
                  <a:cubicBezTo>
                    <a:pt x="7839" y="1427"/>
                    <a:pt x="7773" y="1594"/>
                    <a:pt x="7706" y="1594"/>
                  </a:cubicBezTo>
                  <a:cubicBezTo>
                    <a:pt x="7293" y="1704"/>
                    <a:pt x="6858" y="1927"/>
                    <a:pt x="6474" y="1927"/>
                  </a:cubicBezTo>
                  <a:cubicBezTo>
                    <a:pt x="6393" y="1927"/>
                    <a:pt x="6314" y="1917"/>
                    <a:pt x="6238" y="1894"/>
                  </a:cubicBezTo>
                  <a:cubicBezTo>
                    <a:pt x="5922" y="1777"/>
                    <a:pt x="5580" y="1767"/>
                    <a:pt x="5235" y="1767"/>
                  </a:cubicBezTo>
                  <a:cubicBezTo>
                    <a:pt x="5163" y="1767"/>
                    <a:pt x="5091" y="1767"/>
                    <a:pt x="5018" y="1767"/>
                  </a:cubicBezTo>
                  <a:cubicBezTo>
                    <a:pt x="4451" y="1767"/>
                    <a:pt x="3883" y="1740"/>
                    <a:pt x="3403" y="1260"/>
                  </a:cubicBezTo>
                  <a:lnTo>
                    <a:pt x="3403" y="1260"/>
                  </a:lnTo>
                  <a:cubicBezTo>
                    <a:pt x="3536" y="1861"/>
                    <a:pt x="3836" y="2361"/>
                    <a:pt x="3703" y="2895"/>
                  </a:cubicBezTo>
                  <a:cubicBezTo>
                    <a:pt x="3667" y="2913"/>
                    <a:pt x="3631" y="2920"/>
                    <a:pt x="3597" y="2920"/>
                  </a:cubicBezTo>
                  <a:cubicBezTo>
                    <a:pt x="3402" y="2920"/>
                    <a:pt x="3231" y="2679"/>
                    <a:pt x="3115" y="2679"/>
                  </a:cubicBezTo>
                  <a:cubicBezTo>
                    <a:pt x="3098" y="2679"/>
                    <a:pt x="3083" y="2684"/>
                    <a:pt x="3069" y="2695"/>
                  </a:cubicBezTo>
                  <a:cubicBezTo>
                    <a:pt x="2962" y="2739"/>
                    <a:pt x="2874" y="2758"/>
                    <a:pt x="2803" y="2758"/>
                  </a:cubicBezTo>
                  <a:cubicBezTo>
                    <a:pt x="2496" y="2758"/>
                    <a:pt x="2471" y="2410"/>
                    <a:pt x="2335" y="2194"/>
                  </a:cubicBezTo>
                  <a:cubicBezTo>
                    <a:pt x="2235" y="1927"/>
                    <a:pt x="2402" y="1694"/>
                    <a:pt x="2435" y="1494"/>
                  </a:cubicBezTo>
                  <a:cubicBezTo>
                    <a:pt x="2502" y="1227"/>
                    <a:pt x="2502" y="960"/>
                    <a:pt x="2269" y="793"/>
                  </a:cubicBezTo>
                  <a:cubicBezTo>
                    <a:pt x="2198" y="732"/>
                    <a:pt x="2133" y="709"/>
                    <a:pt x="2072" y="709"/>
                  </a:cubicBezTo>
                  <a:cubicBezTo>
                    <a:pt x="1931" y="709"/>
                    <a:pt x="1808" y="834"/>
                    <a:pt x="1668" y="927"/>
                  </a:cubicBezTo>
                  <a:cubicBezTo>
                    <a:pt x="1477" y="1022"/>
                    <a:pt x="1303" y="1101"/>
                    <a:pt x="1097" y="1101"/>
                  </a:cubicBezTo>
                  <a:cubicBezTo>
                    <a:pt x="1015" y="1101"/>
                    <a:pt x="929" y="1088"/>
                    <a:pt x="834" y="1060"/>
                  </a:cubicBezTo>
                  <a:cubicBezTo>
                    <a:pt x="1034" y="726"/>
                    <a:pt x="1702" y="426"/>
                    <a:pt x="1034" y="26"/>
                  </a:cubicBezTo>
                  <a:cubicBezTo>
                    <a:pt x="986" y="8"/>
                    <a:pt x="946" y="1"/>
                    <a:pt x="912" y="1"/>
                  </a:cubicBezTo>
                  <a:close/>
                </a:path>
              </a:pathLst>
            </a:custGeom>
            <a:solidFill>
              <a:srgbClr val="493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446"/>
            <p:cNvSpPr/>
            <p:nvPr/>
          </p:nvSpPr>
          <p:spPr>
            <a:xfrm>
              <a:off x="3016089" y="2936920"/>
              <a:ext cx="49859" cy="59624"/>
            </a:xfrm>
            <a:custGeom>
              <a:avLst/>
              <a:gdLst/>
              <a:ahLst/>
              <a:cxnLst/>
              <a:rect l="l" t="t" r="r" b="b"/>
              <a:pathLst>
                <a:path w="2451" h="2931" extrusionOk="0">
                  <a:moveTo>
                    <a:pt x="846" y="0"/>
                  </a:moveTo>
                  <a:cubicBezTo>
                    <a:pt x="832" y="0"/>
                    <a:pt x="817" y="1"/>
                    <a:pt x="802" y="2"/>
                  </a:cubicBezTo>
                  <a:cubicBezTo>
                    <a:pt x="401" y="936"/>
                    <a:pt x="1" y="1804"/>
                    <a:pt x="802" y="2771"/>
                  </a:cubicBezTo>
                  <a:cubicBezTo>
                    <a:pt x="919" y="2888"/>
                    <a:pt x="1005" y="2930"/>
                    <a:pt x="1076" y="2930"/>
                  </a:cubicBezTo>
                  <a:cubicBezTo>
                    <a:pt x="1225" y="2930"/>
                    <a:pt x="1299" y="2739"/>
                    <a:pt x="1435" y="2671"/>
                  </a:cubicBezTo>
                  <a:cubicBezTo>
                    <a:pt x="1102" y="1670"/>
                    <a:pt x="1168" y="1437"/>
                    <a:pt x="2102" y="1270"/>
                  </a:cubicBezTo>
                  <a:lnTo>
                    <a:pt x="2102" y="836"/>
                  </a:lnTo>
                  <a:lnTo>
                    <a:pt x="1969" y="703"/>
                  </a:lnTo>
                  <a:cubicBezTo>
                    <a:pt x="1936" y="669"/>
                    <a:pt x="1936" y="603"/>
                    <a:pt x="1969" y="536"/>
                  </a:cubicBezTo>
                  <a:lnTo>
                    <a:pt x="2102" y="436"/>
                  </a:lnTo>
                  <a:lnTo>
                    <a:pt x="2269" y="436"/>
                  </a:lnTo>
                  <a:cubicBezTo>
                    <a:pt x="2301" y="279"/>
                    <a:pt x="2451" y="33"/>
                    <a:pt x="2161" y="33"/>
                  </a:cubicBezTo>
                  <a:cubicBezTo>
                    <a:pt x="2143" y="33"/>
                    <a:pt x="2124" y="34"/>
                    <a:pt x="2102" y="36"/>
                  </a:cubicBezTo>
                  <a:cubicBezTo>
                    <a:pt x="1736" y="36"/>
                    <a:pt x="1502" y="436"/>
                    <a:pt x="1168" y="536"/>
                  </a:cubicBezTo>
                  <a:cubicBezTo>
                    <a:pt x="1009" y="344"/>
                    <a:pt x="1155" y="0"/>
                    <a:pt x="846" y="0"/>
                  </a:cubicBezTo>
                  <a:close/>
                </a:path>
              </a:pathLst>
            </a:custGeom>
            <a:solidFill>
              <a:srgbClr val="4E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446"/>
            <p:cNvSpPr/>
            <p:nvPr/>
          </p:nvSpPr>
          <p:spPr>
            <a:xfrm>
              <a:off x="3004554" y="2701496"/>
              <a:ext cx="23780" cy="14952"/>
            </a:xfrm>
            <a:custGeom>
              <a:avLst/>
              <a:gdLst/>
              <a:ahLst/>
              <a:cxnLst/>
              <a:rect l="l" t="t" r="r" b="b"/>
              <a:pathLst>
                <a:path w="1169" h="735" extrusionOk="0">
                  <a:moveTo>
                    <a:pt x="1168" y="0"/>
                  </a:moveTo>
                  <a:cubicBezTo>
                    <a:pt x="868" y="334"/>
                    <a:pt x="334" y="34"/>
                    <a:pt x="1" y="534"/>
                  </a:cubicBezTo>
                  <a:cubicBezTo>
                    <a:pt x="170" y="463"/>
                    <a:pt x="340" y="417"/>
                    <a:pt x="507" y="417"/>
                  </a:cubicBezTo>
                  <a:cubicBezTo>
                    <a:pt x="734" y="417"/>
                    <a:pt x="957" y="503"/>
                    <a:pt x="1168" y="734"/>
                  </a:cubicBezTo>
                  <a:lnTo>
                    <a:pt x="1168" y="0"/>
                  </a:lnTo>
                  <a:close/>
                </a:path>
              </a:pathLst>
            </a:custGeom>
            <a:solidFill>
              <a:srgbClr val="6C5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446"/>
            <p:cNvSpPr/>
            <p:nvPr/>
          </p:nvSpPr>
          <p:spPr>
            <a:xfrm>
              <a:off x="3033054" y="2700825"/>
              <a:ext cx="16315" cy="17657"/>
            </a:xfrm>
            <a:custGeom>
              <a:avLst/>
              <a:gdLst/>
              <a:ahLst/>
              <a:cxnLst/>
              <a:rect l="l" t="t" r="r" b="b"/>
              <a:pathLst>
                <a:path w="802" h="868" extrusionOk="0">
                  <a:moveTo>
                    <a:pt x="546" y="0"/>
                  </a:moveTo>
                  <a:cubicBezTo>
                    <a:pt x="437" y="0"/>
                    <a:pt x="308" y="153"/>
                    <a:pt x="168" y="233"/>
                  </a:cubicBezTo>
                  <a:cubicBezTo>
                    <a:pt x="1" y="767"/>
                    <a:pt x="501" y="734"/>
                    <a:pt x="801" y="867"/>
                  </a:cubicBezTo>
                  <a:cubicBezTo>
                    <a:pt x="768" y="667"/>
                    <a:pt x="768" y="500"/>
                    <a:pt x="735" y="267"/>
                  </a:cubicBezTo>
                  <a:cubicBezTo>
                    <a:pt x="682" y="67"/>
                    <a:pt x="618" y="0"/>
                    <a:pt x="546" y="0"/>
                  </a:cubicBezTo>
                  <a:close/>
                </a:path>
              </a:pathLst>
            </a:custGeom>
            <a:solidFill>
              <a:srgbClr val="6C5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446"/>
            <p:cNvSpPr/>
            <p:nvPr/>
          </p:nvSpPr>
          <p:spPr>
            <a:xfrm>
              <a:off x="3042554" y="2722530"/>
              <a:ext cx="12246" cy="12917"/>
            </a:xfrm>
            <a:custGeom>
              <a:avLst/>
              <a:gdLst/>
              <a:ahLst/>
              <a:cxnLst/>
              <a:rect l="l" t="t" r="r" b="b"/>
              <a:pathLst>
                <a:path w="602" h="635" extrusionOk="0">
                  <a:moveTo>
                    <a:pt x="334" y="0"/>
                  </a:moveTo>
                  <a:lnTo>
                    <a:pt x="334" y="0"/>
                  </a:lnTo>
                  <a:cubicBezTo>
                    <a:pt x="268" y="267"/>
                    <a:pt x="1" y="601"/>
                    <a:pt x="535" y="634"/>
                  </a:cubicBezTo>
                  <a:cubicBezTo>
                    <a:pt x="535" y="434"/>
                    <a:pt x="601" y="167"/>
                    <a:pt x="334" y="0"/>
                  </a:cubicBezTo>
                  <a:close/>
                </a:path>
              </a:pathLst>
            </a:custGeom>
            <a:solidFill>
              <a:srgbClr val="6C5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446"/>
            <p:cNvSpPr/>
            <p:nvPr/>
          </p:nvSpPr>
          <p:spPr>
            <a:xfrm>
              <a:off x="3031020" y="2680462"/>
              <a:ext cx="10883" cy="8157"/>
            </a:xfrm>
            <a:custGeom>
              <a:avLst/>
              <a:gdLst/>
              <a:ahLst/>
              <a:cxnLst/>
              <a:rect l="l" t="t" r="r" b="b"/>
              <a:pathLst>
                <a:path w="535" h="401" extrusionOk="0">
                  <a:moveTo>
                    <a:pt x="268" y="0"/>
                  </a:moveTo>
                  <a:cubicBezTo>
                    <a:pt x="201" y="34"/>
                    <a:pt x="34" y="34"/>
                    <a:pt x="34" y="67"/>
                  </a:cubicBezTo>
                  <a:cubicBezTo>
                    <a:pt x="1" y="267"/>
                    <a:pt x="168" y="334"/>
                    <a:pt x="268" y="401"/>
                  </a:cubicBezTo>
                  <a:cubicBezTo>
                    <a:pt x="535" y="267"/>
                    <a:pt x="268" y="100"/>
                    <a:pt x="268" y="0"/>
                  </a:cubicBezTo>
                  <a:close/>
                </a:path>
              </a:pathLst>
            </a:custGeom>
            <a:solidFill>
              <a:srgbClr val="6C5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446"/>
            <p:cNvSpPr/>
            <p:nvPr/>
          </p:nvSpPr>
          <p:spPr>
            <a:xfrm>
              <a:off x="3022883" y="2727962"/>
              <a:ext cx="2726" cy="2055"/>
            </a:xfrm>
            <a:custGeom>
              <a:avLst/>
              <a:gdLst/>
              <a:ahLst/>
              <a:cxnLst/>
              <a:rect l="l" t="t" r="r" b="b"/>
              <a:pathLst>
                <a:path w="134" h="101" extrusionOk="0">
                  <a:moveTo>
                    <a:pt x="67" y="0"/>
                  </a:moveTo>
                  <a:lnTo>
                    <a:pt x="1" y="34"/>
                  </a:lnTo>
                  <a:cubicBezTo>
                    <a:pt x="1" y="67"/>
                    <a:pt x="67" y="67"/>
                    <a:pt x="67" y="100"/>
                  </a:cubicBezTo>
                  <a:cubicBezTo>
                    <a:pt x="67" y="67"/>
                    <a:pt x="101" y="67"/>
                    <a:pt x="134" y="34"/>
                  </a:cubicBezTo>
                  <a:cubicBezTo>
                    <a:pt x="101" y="34"/>
                    <a:pt x="101" y="0"/>
                    <a:pt x="67" y="0"/>
                  </a:cubicBezTo>
                  <a:close/>
                </a:path>
              </a:pathLst>
            </a:custGeom>
            <a:solidFill>
              <a:srgbClr val="6C5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446"/>
            <p:cNvSpPr/>
            <p:nvPr/>
          </p:nvSpPr>
          <p:spPr>
            <a:xfrm>
              <a:off x="3003883" y="2746270"/>
              <a:ext cx="2055" cy="2746"/>
            </a:xfrm>
            <a:custGeom>
              <a:avLst/>
              <a:gdLst/>
              <a:ahLst/>
              <a:cxnLst/>
              <a:rect l="l" t="t" r="r" b="b"/>
              <a:pathLst>
                <a:path w="101" h="135" extrusionOk="0">
                  <a:moveTo>
                    <a:pt x="34" y="1"/>
                  </a:moveTo>
                  <a:cubicBezTo>
                    <a:pt x="1" y="34"/>
                    <a:pt x="1" y="34"/>
                    <a:pt x="1" y="101"/>
                  </a:cubicBezTo>
                  <a:cubicBezTo>
                    <a:pt x="1" y="134"/>
                    <a:pt x="34" y="134"/>
                    <a:pt x="67" y="134"/>
                  </a:cubicBezTo>
                  <a:cubicBezTo>
                    <a:pt x="101" y="101"/>
                    <a:pt x="101" y="101"/>
                    <a:pt x="101" y="34"/>
                  </a:cubicBezTo>
                  <a:cubicBezTo>
                    <a:pt x="101" y="1"/>
                    <a:pt x="67" y="1"/>
                    <a:pt x="34" y="1"/>
                  </a:cubicBezTo>
                  <a:close/>
                </a:path>
              </a:pathLst>
            </a:custGeom>
            <a:solidFill>
              <a:srgbClr val="4E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446"/>
            <p:cNvSpPr/>
            <p:nvPr/>
          </p:nvSpPr>
          <p:spPr>
            <a:xfrm>
              <a:off x="3053417" y="2739496"/>
              <a:ext cx="4780" cy="4089"/>
            </a:xfrm>
            <a:custGeom>
              <a:avLst/>
              <a:gdLst/>
              <a:ahLst/>
              <a:cxnLst/>
              <a:rect l="l" t="t" r="r" b="b"/>
              <a:pathLst>
                <a:path w="235" h="201" extrusionOk="0">
                  <a:moveTo>
                    <a:pt x="1" y="0"/>
                  </a:moveTo>
                  <a:lnTo>
                    <a:pt x="1" y="0"/>
                  </a:lnTo>
                  <a:cubicBezTo>
                    <a:pt x="67" y="67"/>
                    <a:pt x="134" y="134"/>
                    <a:pt x="234" y="200"/>
                  </a:cubicBezTo>
                  <a:lnTo>
                    <a:pt x="1" y="0"/>
                  </a:lnTo>
                  <a:close/>
                </a:path>
              </a:pathLst>
            </a:custGeom>
            <a:solidFill>
              <a:srgbClr val="6C5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446"/>
            <p:cNvSpPr/>
            <p:nvPr/>
          </p:nvSpPr>
          <p:spPr>
            <a:xfrm>
              <a:off x="3028314" y="2697428"/>
              <a:ext cx="4089" cy="4089"/>
            </a:xfrm>
            <a:custGeom>
              <a:avLst/>
              <a:gdLst/>
              <a:ahLst/>
              <a:cxnLst/>
              <a:rect l="l" t="t" r="r" b="b"/>
              <a:pathLst>
                <a:path w="201" h="201" extrusionOk="0">
                  <a:moveTo>
                    <a:pt x="201" y="0"/>
                  </a:moveTo>
                  <a:cubicBezTo>
                    <a:pt x="134" y="67"/>
                    <a:pt x="67" y="167"/>
                    <a:pt x="0" y="200"/>
                  </a:cubicBezTo>
                  <a:lnTo>
                    <a:pt x="201" y="200"/>
                  </a:lnTo>
                  <a:lnTo>
                    <a:pt x="201" y="0"/>
                  </a:lnTo>
                  <a:close/>
                </a:path>
              </a:pathLst>
            </a:custGeom>
            <a:solidFill>
              <a:srgbClr val="6C5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446"/>
            <p:cNvSpPr/>
            <p:nvPr/>
          </p:nvSpPr>
          <p:spPr>
            <a:xfrm>
              <a:off x="3032383" y="2692667"/>
              <a:ext cx="4089" cy="4780"/>
            </a:xfrm>
            <a:custGeom>
              <a:avLst/>
              <a:gdLst/>
              <a:ahLst/>
              <a:cxnLst/>
              <a:rect l="l" t="t" r="r" b="b"/>
              <a:pathLst>
                <a:path w="201" h="235" extrusionOk="0">
                  <a:moveTo>
                    <a:pt x="201" y="1"/>
                  </a:moveTo>
                  <a:lnTo>
                    <a:pt x="1" y="234"/>
                  </a:lnTo>
                  <a:cubicBezTo>
                    <a:pt x="101" y="167"/>
                    <a:pt x="134" y="101"/>
                    <a:pt x="201" y="1"/>
                  </a:cubicBezTo>
                  <a:close/>
                </a:path>
              </a:pathLst>
            </a:custGeom>
            <a:solidFill>
              <a:srgbClr val="6C5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446"/>
            <p:cNvSpPr/>
            <p:nvPr/>
          </p:nvSpPr>
          <p:spPr>
            <a:xfrm>
              <a:off x="2448818" y="2667565"/>
              <a:ext cx="266690" cy="779687"/>
            </a:xfrm>
            <a:custGeom>
              <a:avLst/>
              <a:gdLst/>
              <a:ahLst/>
              <a:cxnLst/>
              <a:rect l="l" t="t" r="r" b="b"/>
              <a:pathLst>
                <a:path w="13110" h="38328" extrusionOk="0">
                  <a:moveTo>
                    <a:pt x="1530" y="23147"/>
                  </a:moveTo>
                  <a:cubicBezTo>
                    <a:pt x="1621" y="23147"/>
                    <a:pt x="1712" y="23156"/>
                    <a:pt x="1802" y="23184"/>
                  </a:cubicBezTo>
                  <a:cubicBezTo>
                    <a:pt x="1615" y="23184"/>
                    <a:pt x="1428" y="23194"/>
                    <a:pt x="1246" y="23194"/>
                  </a:cubicBezTo>
                  <a:cubicBezTo>
                    <a:pt x="1141" y="23194"/>
                    <a:pt x="1037" y="23191"/>
                    <a:pt x="936" y="23180"/>
                  </a:cubicBezTo>
                  <a:lnTo>
                    <a:pt x="936" y="23180"/>
                  </a:lnTo>
                  <a:cubicBezTo>
                    <a:pt x="957" y="23181"/>
                    <a:pt x="977" y="23181"/>
                    <a:pt x="998" y="23181"/>
                  </a:cubicBezTo>
                  <a:cubicBezTo>
                    <a:pt x="1173" y="23181"/>
                    <a:pt x="1353" y="23147"/>
                    <a:pt x="1530" y="23147"/>
                  </a:cubicBezTo>
                  <a:close/>
                  <a:moveTo>
                    <a:pt x="5638" y="0"/>
                  </a:moveTo>
                  <a:cubicBezTo>
                    <a:pt x="4670" y="334"/>
                    <a:pt x="4637" y="367"/>
                    <a:pt x="4203" y="1301"/>
                  </a:cubicBezTo>
                  <a:cubicBezTo>
                    <a:pt x="4137" y="1401"/>
                    <a:pt x="4103" y="1468"/>
                    <a:pt x="3970" y="1468"/>
                  </a:cubicBezTo>
                  <a:cubicBezTo>
                    <a:pt x="3670" y="1468"/>
                    <a:pt x="3503" y="1635"/>
                    <a:pt x="3470" y="1969"/>
                  </a:cubicBezTo>
                  <a:cubicBezTo>
                    <a:pt x="3369" y="2335"/>
                    <a:pt x="3136" y="2536"/>
                    <a:pt x="2802" y="2669"/>
                  </a:cubicBezTo>
                  <a:cubicBezTo>
                    <a:pt x="2435" y="3370"/>
                    <a:pt x="2302" y="4170"/>
                    <a:pt x="2135" y="4904"/>
                  </a:cubicBezTo>
                  <a:cubicBezTo>
                    <a:pt x="1535" y="7306"/>
                    <a:pt x="968" y="9707"/>
                    <a:pt x="968" y="12176"/>
                  </a:cubicBezTo>
                  <a:cubicBezTo>
                    <a:pt x="834" y="12576"/>
                    <a:pt x="834" y="13010"/>
                    <a:pt x="1034" y="13343"/>
                  </a:cubicBezTo>
                  <a:cubicBezTo>
                    <a:pt x="1116" y="13452"/>
                    <a:pt x="1210" y="13489"/>
                    <a:pt x="1313" y="13489"/>
                  </a:cubicBezTo>
                  <a:cubicBezTo>
                    <a:pt x="1538" y="13489"/>
                    <a:pt x="1805" y="13312"/>
                    <a:pt x="2080" y="13312"/>
                  </a:cubicBezTo>
                  <a:cubicBezTo>
                    <a:pt x="2143" y="13312"/>
                    <a:pt x="2206" y="13321"/>
                    <a:pt x="2269" y="13343"/>
                  </a:cubicBezTo>
                  <a:cubicBezTo>
                    <a:pt x="1568" y="13977"/>
                    <a:pt x="1668" y="14411"/>
                    <a:pt x="2536" y="15078"/>
                  </a:cubicBezTo>
                  <a:cubicBezTo>
                    <a:pt x="2069" y="15145"/>
                    <a:pt x="1835" y="15345"/>
                    <a:pt x="1668" y="15712"/>
                  </a:cubicBezTo>
                  <a:cubicBezTo>
                    <a:pt x="1535" y="16079"/>
                    <a:pt x="1368" y="16579"/>
                    <a:pt x="1835" y="16679"/>
                  </a:cubicBezTo>
                  <a:cubicBezTo>
                    <a:pt x="2736" y="16846"/>
                    <a:pt x="2569" y="17413"/>
                    <a:pt x="2569" y="18013"/>
                  </a:cubicBezTo>
                  <a:cubicBezTo>
                    <a:pt x="2636" y="18747"/>
                    <a:pt x="2269" y="19314"/>
                    <a:pt x="1802" y="19815"/>
                  </a:cubicBezTo>
                  <a:cubicBezTo>
                    <a:pt x="1768" y="19881"/>
                    <a:pt x="1768" y="19981"/>
                    <a:pt x="1702" y="20048"/>
                  </a:cubicBezTo>
                  <a:cubicBezTo>
                    <a:pt x="1535" y="20415"/>
                    <a:pt x="1668" y="20749"/>
                    <a:pt x="1668" y="21149"/>
                  </a:cubicBezTo>
                  <a:cubicBezTo>
                    <a:pt x="1668" y="21216"/>
                    <a:pt x="1635" y="21316"/>
                    <a:pt x="1568" y="21382"/>
                  </a:cubicBezTo>
                  <a:cubicBezTo>
                    <a:pt x="1468" y="22150"/>
                    <a:pt x="501" y="22183"/>
                    <a:pt x="301" y="22850"/>
                  </a:cubicBezTo>
                  <a:cubicBezTo>
                    <a:pt x="334" y="22917"/>
                    <a:pt x="401" y="22984"/>
                    <a:pt x="501" y="23017"/>
                  </a:cubicBezTo>
                  <a:cubicBezTo>
                    <a:pt x="578" y="23081"/>
                    <a:pt x="657" y="23122"/>
                    <a:pt x="739" y="23147"/>
                  </a:cubicBezTo>
                  <a:lnTo>
                    <a:pt x="739" y="23147"/>
                  </a:lnTo>
                  <a:cubicBezTo>
                    <a:pt x="646" y="23125"/>
                    <a:pt x="555" y="23094"/>
                    <a:pt x="467" y="23050"/>
                  </a:cubicBezTo>
                  <a:cubicBezTo>
                    <a:pt x="367" y="23084"/>
                    <a:pt x="301" y="23184"/>
                    <a:pt x="267" y="23250"/>
                  </a:cubicBezTo>
                  <a:cubicBezTo>
                    <a:pt x="167" y="23584"/>
                    <a:pt x="201" y="23918"/>
                    <a:pt x="100" y="24251"/>
                  </a:cubicBezTo>
                  <a:cubicBezTo>
                    <a:pt x="100" y="25018"/>
                    <a:pt x="134" y="25819"/>
                    <a:pt x="100" y="26586"/>
                  </a:cubicBezTo>
                  <a:cubicBezTo>
                    <a:pt x="0" y="27487"/>
                    <a:pt x="134" y="28187"/>
                    <a:pt x="1201" y="28187"/>
                  </a:cubicBezTo>
                  <a:cubicBezTo>
                    <a:pt x="1335" y="28187"/>
                    <a:pt x="1501" y="28321"/>
                    <a:pt x="1501" y="28521"/>
                  </a:cubicBezTo>
                  <a:cubicBezTo>
                    <a:pt x="1447" y="28557"/>
                    <a:pt x="1410" y="28571"/>
                    <a:pt x="1383" y="28571"/>
                  </a:cubicBezTo>
                  <a:cubicBezTo>
                    <a:pt x="1276" y="28571"/>
                    <a:pt x="1348" y="28340"/>
                    <a:pt x="1274" y="28340"/>
                  </a:cubicBezTo>
                  <a:cubicBezTo>
                    <a:pt x="1264" y="28340"/>
                    <a:pt x="1251" y="28344"/>
                    <a:pt x="1235" y="28354"/>
                  </a:cubicBezTo>
                  <a:cubicBezTo>
                    <a:pt x="997" y="28323"/>
                    <a:pt x="808" y="28305"/>
                    <a:pt x="656" y="28305"/>
                  </a:cubicBezTo>
                  <a:cubicBezTo>
                    <a:pt x="146" y="28305"/>
                    <a:pt x="67" y="28512"/>
                    <a:pt x="67" y="29155"/>
                  </a:cubicBezTo>
                  <a:cubicBezTo>
                    <a:pt x="67" y="30656"/>
                    <a:pt x="334" y="32157"/>
                    <a:pt x="367" y="33658"/>
                  </a:cubicBezTo>
                  <a:cubicBezTo>
                    <a:pt x="668" y="33925"/>
                    <a:pt x="401" y="34358"/>
                    <a:pt x="567" y="34692"/>
                  </a:cubicBezTo>
                  <a:cubicBezTo>
                    <a:pt x="1034" y="34492"/>
                    <a:pt x="1301" y="34092"/>
                    <a:pt x="1668" y="33825"/>
                  </a:cubicBezTo>
                  <a:cubicBezTo>
                    <a:pt x="2202" y="33825"/>
                    <a:pt x="1868" y="33358"/>
                    <a:pt x="2002" y="33158"/>
                  </a:cubicBezTo>
                  <a:cubicBezTo>
                    <a:pt x="1968" y="33057"/>
                    <a:pt x="1935" y="32991"/>
                    <a:pt x="1835" y="32891"/>
                  </a:cubicBezTo>
                  <a:cubicBezTo>
                    <a:pt x="1535" y="32524"/>
                    <a:pt x="1468" y="32090"/>
                    <a:pt x="1868" y="31656"/>
                  </a:cubicBezTo>
                  <a:lnTo>
                    <a:pt x="1868" y="31656"/>
                  </a:lnTo>
                  <a:cubicBezTo>
                    <a:pt x="2335" y="32490"/>
                    <a:pt x="1835" y="33258"/>
                    <a:pt x="2035" y="34025"/>
                  </a:cubicBezTo>
                  <a:cubicBezTo>
                    <a:pt x="2202" y="34058"/>
                    <a:pt x="2369" y="33991"/>
                    <a:pt x="2502" y="34192"/>
                  </a:cubicBezTo>
                  <a:cubicBezTo>
                    <a:pt x="2269" y="34325"/>
                    <a:pt x="1935" y="34192"/>
                    <a:pt x="1768" y="34492"/>
                  </a:cubicBezTo>
                  <a:cubicBezTo>
                    <a:pt x="1868" y="34659"/>
                    <a:pt x="2369" y="34525"/>
                    <a:pt x="2102" y="35026"/>
                  </a:cubicBezTo>
                  <a:cubicBezTo>
                    <a:pt x="1702" y="35593"/>
                    <a:pt x="1635" y="36226"/>
                    <a:pt x="2269" y="36727"/>
                  </a:cubicBezTo>
                  <a:cubicBezTo>
                    <a:pt x="2536" y="36994"/>
                    <a:pt x="2869" y="37227"/>
                    <a:pt x="3103" y="37561"/>
                  </a:cubicBezTo>
                  <a:lnTo>
                    <a:pt x="3303" y="37361"/>
                  </a:lnTo>
                  <a:cubicBezTo>
                    <a:pt x="3336" y="37160"/>
                    <a:pt x="3436" y="36994"/>
                    <a:pt x="3770" y="36994"/>
                  </a:cubicBezTo>
                  <a:cubicBezTo>
                    <a:pt x="4003" y="36927"/>
                    <a:pt x="4270" y="36994"/>
                    <a:pt x="4470" y="36894"/>
                  </a:cubicBezTo>
                  <a:cubicBezTo>
                    <a:pt x="4747" y="36771"/>
                    <a:pt x="5011" y="36717"/>
                    <a:pt x="5265" y="36717"/>
                  </a:cubicBezTo>
                  <a:cubicBezTo>
                    <a:pt x="5839" y="36717"/>
                    <a:pt x="6363" y="36991"/>
                    <a:pt x="6872" y="37361"/>
                  </a:cubicBezTo>
                  <a:cubicBezTo>
                    <a:pt x="6987" y="37386"/>
                    <a:pt x="7100" y="37396"/>
                    <a:pt x="7211" y="37396"/>
                  </a:cubicBezTo>
                  <a:cubicBezTo>
                    <a:pt x="7545" y="37396"/>
                    <a:pt x="7861" y="37309"/>
                    <a:pt x="8172" y="37309"/>
                  </a:cubicBezTo>
                  <a:cubicBezTo>
                    <a:pt x="8295" y="37309"/>
                    <a:pt x="8417" y="37322"/>
                    <a:pt x="8540" y="37361"/>
                  </a:cubicBezTo>
                  <a:cubicBezTo>
                    <a:pt x="8940" y="37194"/>
                    <a:pt x="9174" y="36994"/>
                    <a:pt x="9174" y="36527"/>
                  </a:cubicBezTo>
                  <a:cubicBezTo>
                    <a:pt x="9238" y="36561"/>
                    <a:pt x="9297" y="36576"/>
                    <a:pt x="9355" y="36576"/>
                  </a:cubicBezTo>
                  <a:cubicBezTo>
                    <a:pt x="9628" y="36576"/>
                    <a:pt x="9850" y="36248"/>
                    <a:pt x="10208" y="36193"/>
                  </a:cubicBezTo>
                  <a:cubicBezTo>
                    <a:pt x="10274" y="36660"/>
                    <a:pt x="10541" y="36894"/>
                    <a:pt x="10942" y="37094"/>
                  </a:cubicBezTo>
                  <a:cubicBezTo>
                    <a:pt x="11042" y="37194"/>
                    <a:pt x="11142" y="37427"/>
                    <a:pt x="11142" y="37561"/>
                  </a:cubicBezTo>
                  <a:cubicBezTo>
                    <a:pt x="11126" y="37687"/>
                    <a:pt x="11065" y="37724"/>
                    <a:pt x="10988" y="37724"/>
                  </a:cubicBezTo>
                  <a:cubicBezTo>
                    <a:pt x="10902" y="37724"/>
                    <a:pt x="10796" y="37678"/>
                    <a:pt x="10708" y="37661"/>
                  </a:cubicBezTo>
                  <a:cubicBezTo>
                    <a:pt x="10608" y="37661"/>
                    <a:pt x="10475" y="37661"/>
                    <a:pt x="10475" y="37761"/>
                  </a:cubicBezTo>
                  <a:cubicBezTo>
                    <a:pt x="10475" y="37861"/>
                    <a:pt x="10508" y="37994"/>
                    <a:pt x="10608" y="38028"/>
                  </a:cubicBezTo>
                  <a:cubicBezTo>
                    <a:pt x="10875" y="38228"/>
                    <a:pt x="11208" y="38328"/>
                    <a:pt x="11509" y="38328"/>
                  </a:cubicBezTo>
                  <a:cubicBezTo>
                    <a:pt x="11809" y="37928"/>
                    <a:pt x="11675" y="37527"/>
                    <a:pt x="11842" y="37060"/>
                  </a:cubicBezTo>
                  <a:cubicBezTo>
                    <a:pt x="12036" y="37351"/>
                    <a:pt x="12213" y="37447"/>
                    <a:pt x="12384" y="37447"/>
                  </a:cubicBezTo>
                  <a:cubicBezTo>
                    <a:pt x="12626" y="37447"/>
                    <a:pt x="12856" y="37258"/>
                    <a:pt x="13110" y="37160"/>
                  </a:cubicBezTo>
                  <a:cubicBezTo>
                    <a:pt x="13043" y="37060"/>
                    <a:pt x="13043" y="36927"/>
                    <a:pt x="13010" y="36860"/>
                  </a:cubicBezTo>
                  <a:cubicBezTo>
                    <a:pt x="12176" y="35759"/>
                    <a:pt x="11342" y="34692"/>
                    <a:pt x="10708" y="33491"/>
                  </a:cubicBezTo>
                  <a:cubicBezTo>
                    <a:pt x="10608" y="33258"/>
                    <a:pt x="10374" y="33091"/>
                    <a:pt x="10174" y="33024"/>
                  </a:cubicBezTo>
                  <a:cubicBezTo>
                    <a:pt x="10141" y="33024"/>
                    <a:pt x="10108" y="32991"/>
                    <a:pt x="10041" y="32991"/>
                  </a:cubicBezTo>
                  <a:cubicBezTo>
                    <a:pt x="9941" y="32891"/>
                    <a:pt x="9807" y="32724"/>
                    <a:pt x="9674" y="32657"/>
                  </a:cubicBezTo>
                  <a:cubicBezTo>
                    <a:pt x="9641" y="32657"/>
                    <a:pt x="9607" y="32590"/>
                    <a:pt x="9541" y="32590"/>
                  </a:cubicBezTo>
                  <a:cubicBezTo>
                    <a:pt x="9307" y="32390"/>
                    <a:pt x="9207" y="32023"/>
                    <a:pt x="9307" y="31757"/>
                  </a:cubicBezTo>
                  <a:cubicBezTo>
                    <a:pt x="9474" y="31189"/>
                    <a:pt x="9174" y="30823"/>
                    <a:pt x="9007" y="30322"/>
                  </a:cubicBezTo>
                  <a:cubicBezTo>
                    <a:pt x="8840" y="29855"/>
                    <a:pt x="8373" y="29688"/>
                    <a:pt x="8273" y="29255"/>
                  </a:cubicBezTo>
                  <a:cubicBezTo>
                    <a:pt x="7673" y="27320"/>
                    <a:pt x="7105" y="25385"/>
                    <a:pt x="6605" y="23384"/>
                  </a:cubicBezTo>
                  <a:cubicBezTo>
                    <a:pt x="6272" y="22016"/>
                    <a:pt x="6105" y="20582"/>
                    <a:pt x="5805" y="19181"/>
                  </a:cubicBezTo>
                  <a:cubicBezTo>
                    <a:pt x="5504" y="17713"/>
                    <a:pt x="5338" y="16245"/>
                    <a:pt x="5371" y="14811"/>
                  </a:cubicBezTo>
                  <a:cubicBezTo>
                    <a:pt x="5371" y="13377"/>
                    <a:pt x="5338" y="12009"/>
                    <a:pt x="5371" y="10575"/>
                  </a:cubicBezTo>
                  <a:cubicBezTo>
                    <a:pt x="5371" y="10074"/>
                    <a:pt x="5338" y="9641"/>
                    <a:pt x="4770" y="9374"/>
                  </a:cubicBezTo>
                  <a:cubicBezTo>
                    <a:pt x="5104" y="9207"/>
                    <a:pt x="5471" y="9174"/>
                    <a:pt x="5338" y="8740"/>
                  </a:cubicBezTo>
                  <a:cubicBezTo>
                    <a:pt x="5204" y="8340"/>
                    <a:pt x="5338" y="7906"/>
                    <a:pt x="5371" y="7539"/>
                  </a:cubicBezTo>
                  <a:cubicBezTo>
                    <a:pt x="5504" y="6405"/>
                    <a:pt x="5604" y="5238"/>
                    <a:pt x="5704" y="4137"/>
                  </a:cubicBezTo>
                  <a:cubicBezTo>
                    <a:pt x="5871" y="2802"/>
                    <a:pt x="5771" y="1468"/>
                    <a:pt x="5771" y="134"/>
                  </a:cubicBezTo>
                  <a:cubicBezTo>
                    <a:pt x="5771" y="67"/>
                    <a:pt x="5671" y="34"/>
                    <a:pt x="5638" y="0"/>
                  </a:cubicBezTo>
                  <a:close/>
                </a:path>
              </a:pathLst>
            </a:custGeom>
            <a:solidFill>
              <a:srgbClr val="342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446"/>
            <p:cNvSpPr/>
            <p:nvPr/>
          </p:nvSpPr>
          <p:spPr>
            <a:xfrm>
              <a:off x="2452215" y="2915235"/>
              <a:ext cx="65828" cy="219801"/>
            </a:xfrm>
            <a:custGeom>
              <a:avLst/>
              <a:gdLst/>
              <a:ahLst/>
              <a:cxnLst/>
              <a:rect l="l" t="t" r="r" b="b"/>
              <a:pathLst>
                <a:path w="3236" h="10805" extrusionOk="0">
                  <a:moveTo>
                    <a:pt x="1635" y="7540"/>
                  </a:moveTo>
                  <a:cubicBezTo>
                    <a:pt x="1635" y="7611"/>
                    <a:pt x="1652" y="7649"/>
                    <a:pt x="1661" y="7688"/>
                  </a:cubicBezTo>
                  <a:lnTo>
                    <a:pt x="1661" y="7688"/>
                  </a:lnTo>
                  <a:cubicBezTo>
                    <a:pt x="1569" y="7566"/>
                    <a:pt x="1575" y="7540"/>
                    <a:pt x="1635" y="7540"/>
                  </a:cubicBezTo>
                  <a:close/>
                  <a:moveTo>
                    <a:pt x="834" y="1"/>
                  </a:moveTo>
                  <a:cubicBezTo>
                    <a:pt x="801" y="134"/>
                    <a:pt x="701" y="234"/>
                    <a:pt x="701" y="368"/>
                  </a:cubicBezTo>
                  <a:cubicBezTo>
                    <a:pt x="334" y="3837"/>
                    <a:pt x="267" y="7273"/>
                    <a:pt x="0" y="10742"/>
                  </a:cubicBezTo>
                  <a:cubicBezTo>
                    <a:pt x="15" y="10787"/>
                    <a:pt x="44" y="10805"/>
                    <a:pt x="77" y="10805"/>
                  </a:cubicBezTo>
                  <a:cubicBezTo>
                    <a:pt x="117" y="10805"/>
                    <a:pt x="164" y="10778"/>
                    <a:pt x="200" y="10742"/>
                  </a:cubicBezTo>
                  <a:cubicBezTo>
                    <a:pt x="227" y="10579"/>
                    <a:pt x="277" y="10372"/>
                    <a:pt x="437" y="10372"/>
                  </a:cubicBezTo>
                  <a:cubicBezTo>
                    <a:pt x="474" y="10372"/>
                    <a:pt x="517" y="10383"/>
                    <a:pt x="567" y="10408"/>
                  </a:cubicBezTo>
                  <a:cubicBezTo>
                    <a:pt x="659" y="10443"/>
                    <a:pt x="740" y="10461"/>
                    <a:pt x="808" y="10461"/>
                  </a:cubicBezTo>
                  <a:cubicBezTo>
                    <a:pt x="937" y="10461"/>
                    <a:pt x="1024" y="10394"/>
                    <a:pt x="1068" y="10241"/>
                  </a:cubicBezTo>
                  <a:cubicBezTo>
                    <a:pt x="1268" y="9875"/>
                    <a:pt x="1668" y="9574"/>
                    <a:pt x="1635" y="9074"/>
                  </a:cubicBezTo>
                  <a:cubicBezTo>
                    <a:pt x="1935" y="8907"/>
                    <a:pt x="1968" y="8740"/>
                    <a:pt x="1801" y="8507"/>
                  </a:cubicBezTo>
                  <a:cubicBezTo>
                    <a:pt x="1568" y="8307"/>
                    <a:pt x="2002" y="8040"/>
                    <a:pt x="1701" y="7740"/>
                  </a:cubicBezTo>
                  <a:cubicBezTo>
                    <a:pt x="1701" y="7739"/>
                    <a:pt x="1701" y="7739"/>
                    <a:pt x="1700" y="7738"/>
                  </a:cubicBezTo>
                  <a:lnTo>
                    <a:pt x="1700" y="7738"/>
                  </a:lnTo>
                  <a:cubicBezTo>
                    <a:pt x="1832" y="7729"/>
                    <a:pt x="2002" y="7665"/>
                    <a:pt x="2002" y="7573"/>
                  </a:cubicBezTo>
                  <a:cubicBezTo>
                    <a:pt x="2051" y="7350"/>
                    <a:pt x="2119" y="7279"/>
                    <a:pt x="2196" y="7279"/>
                  </a:cubicBezTo>
                  <a:cubicBezTo>
                    <a:pt x="2328" y="7279"/>
                    <a:pt x="2488" y="7485"/>
                    <a:pt x="2635" y="7506"/>
                  </a:cubicBezTo>
                  <a:cubicBezTo>
                    <a:pt x="2869" y="6972"/>
                    <a:pt x="2369" y="6372"/>
                    <a:pt x="2735" y="5872"/>
                  </a:cubicBezTo>
                  <a:cubicBezTo>
                    <a:pt x="3236" y="5238"/>
                    <a:pt x="2502" y="4904"/>
                    <a:pt x="2402" y="4404"/>
                  </a:cubicBezTo>
                  <a:cubicBezTo>
                    <a:pt x="2382" y="4247"/>
                    <a:pt x="2281" y="4089"/>
                    <a:pt x="2147" y="4089"/>
                  </a:cubicBezTo>
                  <a:cubicBezTo>
                    <a:pt x="2054" y="4089"/>
                    <a:pt x="1944" y="4165"/>
                    <a:pt x="1835" y="4371"/>
                  </a:cubicBezTo>
                  <a:cubicBezTo>
                    <a:pt x="1835" y="4375"/>
                    <a:pt x="1832" y="4377"/>
                    <a:pt x="1828" y="4377"/>
                  </a:cubicBezTo>
                  <a:cubicBezTo>
                    <a:pt x="1801" y="4377"/>
                    <a:pt x="1697" y="4290"/>
                    <a:pt x="1668" y="4204"/>
                  </a:cubicBezTo>
                  <a:cubicBezTo>
                    <a:pt x="1501" y="3837"/>
                    <a:pt x="1902" y="3670"/>
                    <a:pt x="1968" y="3370"/>
                  </a:cubicBezTo>
                  <a:cubicBezTo>
                    <a:pt x="1983" y="3238"/>
                    <a:pt x="2036" y="3197"/>
                    <a:pt x="2110" y="3197"/>
                  </a:cubicBezTo>
                  <a:cubicBezTo>
                    <a:pt x="2206" y="3197"/>
                    <a:pt x="2337" y="3266"/>
                    <a:pt x="2469" y="3303"/>
                  </a:cubicBezTo>
                  <a:cubicBezTo>
                    <a:pt x="2499" y="3307"/>
                    <a:pt x="2527" y="3308"/>
                    <a:pt x="2555" y="3308"/>
                  </a:cubicBezTo>
                  <a:cubicBezTo>
                    <a:pt x="2801" y="3308"/>
                    <a:pt x="2936" y="3173"/>
                    <a:pt x="2936" y="2903"/>
                  </a:cubicBezTo>
                  <a:cubicBezTo>
                    <a:pt x="2936" y="2693"/>
                    <a:pt x="2855" y="2564"/>
                    <a:pt x="2621" y="2564"/>
                  </a:cubicBezTo>
                  <a:cubicBezTo>
                    <a:pt x="2595" y="2564"/>
                    <a:pt x="2566" y="2566"/>
                    <a:pt x="2535" y="2569"/>
                  </a:cubicBezTo>
                  <a:cubicBezTo>
                    <a:pt x="2485" y="2577"/>
                    <a:pt x="2439" y="2580"/>
                    <a:pt x="2398" y="2580"/>
                  </a:cubicBezTo>
                  <a:cubicBezTo>
                    <a:pt x="1887" y="2580"/>
                    <a:pt x="1997" y="2044"/>
                    <a:pt x="1935" y="1735"/>
                  </a:cubicBezTo>
                  <a:cubicBezTo>
                    <a:pt x="1881" y="1508"/>
                    <a:pt x="1925" y="1447"/>
                    <a:pt x="2006" y="1447"/>
                  </a:cubicBezTo>
                  <a:cubicBezTo>
                    <a:pt x="2100" y="1447"/>
                    <a:pt x="2245" y="1527"/>
                    <a:pt x="2353" y="1527"/>
                  </a:cubicBezTo>
                  <a:cubicBezTo>
                    <a:pt x="2384" y="1527"/>
                    <a:pt x="2413" y="1520"/>
                    <a:pt x="2435" y="1502"/>
                  </a:cubicBezTo>
                  <a:cubicBezTo>
                    <a:pt x="2535" y="1368"/>
                    <a:pt x="2769" y="1335"/>
                    <a:pt x="2702" y="1135"/>
                  </a:cubicBezTo>
                  <a:cubicBezTo>
                    <a:pt x="2688" y="1019"/>
                    <a:pt x="2636" y="991"/>
                    <a:pt x="2571" y="991"/>
                  </a:cubicBezTo>
                  <a:cubicBezTo>
                    <a:pt x="2509" y="991"/>
                    <a:pt x="2437" y="1016"/>
                    <a:pt x="2373" y="1016"/>
                  </a:cubicBezTo>
                  <a:cubicBezTo>
                    <a:pt x="2347" y="1016"/>
                    <a:pt x="2323" y="1012"/>
                    <a:pt x="2302" y="1002"/>
                  </a:cubicBezTo>
                  <a:cubicBezTo>
                    <a:pt x="2187" y="920"/>
                    <a:pt x="2078" y="890"/>
                    <a:pt x="1972" y="890"/>
                  </a:cubicBezTo>
                  <a:cubicBezTo>
                    <a:pt x="1696" y="890"/>
                    <a:pt x="1438" y="1090"/>
                    <a:pt x="1136" y="1090"/>
                  </a:cubicBezTo>
                  <a:cubicBezTo>
                    <a:pt x="1081" y="1090"/>
                    <a:pt x="1025" y="1084"/>
                    <a:pt x="968" y="1068"/>
                  </a:cubicBezTo>
                  <a:cubicBezTo>
                    <a:pt x="1101" y="701"/>
                    <a:pt x="934" y="368"/>
                    <a:pt x="834" y="1"/>
                  </a:cubicBezTo>
                  <a:close/>
                </a:path>
              </a:pathLst>
            </a:custGeom>
            <a:solidFill>
              <a:srgbClr val="3A27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446"/>
            <p:cNvSpPr/>
            <p:nvPr/>
          </p:nvSpPr>
          <p:spPr>
            <a:xfrm>
              <a:off x="2445420" y="3133733"/>
              <a:ext cx="43452" cy="217848"/>
            </a:xfrm>
            <a:custGeom>
              <a:avLst/>
              <a:gdLst/>
              <a:ahLst/>
              <a:cxnLst/>
              <a:rect l="l" t="t" r="r" b="b"/>
              <a:pathLst>
                <a:path w="2136" h="10709" extrusionOk="0">
                  <a:moveTo>
                    <a:pt x="368" y="1"/>
                  </a:moveTo>
                  <a:cubicBezTo>
                    <a:pt x="267" y="134"/>
                    <a:pt x="267" y="301"/>
                    <a:pt x="167" y="468"/>
                  </a:cubicBezTo>
                  <a:cubicBezTo>
                    <a:pt x="1" y="2870"/>
                    <a:pt x="34" y="5271"/>
                    <a:pt x="167" y="7673"/>
                  </a:cubicBezTo>
                  <a:cubicBezTo>
                    <a:pt x="267" y="8674"/>
                    <a:pt x="134" y="9775"/>
                    <a:pt x="534" y="10709"/>
                  </a:cubicBezTo>
                  <a:cubicBezTo>
                    <a:pt x="668" y="10208"/>
                    <a:pt x="868" y="9708"/>
                    <a:pt x="534" y="9174"/>
                  </a:cubicBezTo>
                  <a:lnTo>
                    <a:pt x="534" y="9107"/>
                  </a:lnTo>
                  <a:cubicBezTo>
                    <a:pt x="468" y="8140"/>
                    <a:pt x="434" y="7173"/>
                    <a:pt x="334" y="6205"/>
                  </a:cubicBezTo>
                  <a:cubicBezTo>
                    <a:pt x="304" y="5846"/>
                    <a:pt x="435" y="5595"/>
                    <a:pt x="800" y="5595"/>
                  </a:cubicBezTo>
                  <a:cubicBezTo>
                    <a:pt x="841" y="5595"/>
                    <a:pt x="886" y="5598"/>
                    <a:pt x="935" y="5605"/>
                  </a:cubicBezTo>
                  <a:cubicBezTo>
                    <a:pt x="1012" y="5605"/>
                    <a:pt x="1094" y="5597"/>
                    <a:pt x="1174" y="5597"/>
                  </a:cubicBezTo>
                  <a:cubicBezTo>
                    <a:pt x="1335" y="5597"/>
                    <a:pt x="1491" y="5627"/>
                    <a:pt x="1602" y="5805"/>
                  </a:cubicBezTo>
                  <a:cubicBezTo>
                    <a:pt x="1835" y="5772"/>
                    <a:pt x="2135" y="5705"/>
                    <a:pt x="2135" y="5438"/>
                  </a:cubicBezTo>
                  <a:cubicBezTo>
                    <a:pt x="2135" y="5138"/>
                    <a:pt x="1835" y="5171"/>
                    <a:pt x="1668" y="5104"/>
                  </a:cubicBezTo>
                  <a:cubicBezTo>
                    <a:pt x="1500" y="4992"/>
                    <a:pt x="1284" y="4856"/>
                    <a:pt x="1060" y="4856"/>
                  </a:cubicBezTo>
                  <a:cubicBezTo>
                    <a:pt x="1018" y="4856"/>
                    <a:pt x="976" y="4861"/>
                    <a:pt x="935" y="4871"/>
                  </a:cubicBezTo>
                  <a:cubicBezTo>
                    <a:pt x="847" y="4892"/>
                    <a:pt x="774" y="4901"/>
                    <a:pt x="711" y="4901"/>
                  </a:cubicBezTo>
                  <a:cubicBezTo>
                    <a:pt x="368" y="4901"/>
                    <a:pt x="368" y="4614"/>
                    <a:pt x="368" y="4304"/>
                  </a:cubicBezTo>
                  <a:lnTo>
                    <a:pt x="368" y="1268"/>
                  </a:lnTo>
                  <a:cubicBezTo>
                    <a:pt x="634" y="935"/>
                    <a:pt x="334" y="501"/>
                    <a:pt x="601" y="234"/>
                  </a:cubicBezTo>
                  <a:cubicBezTo>
                    <a:pt x="634" y="234"/>
                    <a:pt x="634" y="168"/>
                    <a:pt x="668" y="134"/>
                  </a:cubicBezTo>
                  <a:cubicBezTo>
                    <a:pt x="668" y="101"/>
                    <a:pt x="668" y="68"/>
                    <a:pt x="601" y="1"/>
                  </a:cubicBezTo>
                  <a:close/>
                </a:path>
              </a:pathLst>
            </a:custGeom>
            <a:solidFill>
              <a:srgbClr val="402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446"/>
            <p:cNvSpPr/>
            <p:nvPr/>
          </p:nvSpPr>
          <p:spPr>
            <a:xfrm>
              <a:off x="2455592" y="3352232"/>
              <a:ext cx="9520" cy="21054"/>
            </a:xfrm>
            <a:custGeom>
              <a:avLst/>
              <a:gdLst/>
              <a:ahLst/>
              <a:cxnLst/>
              <a:rect l="l" t="t" r="r" b="b"/>
              <a:pathLst>
                <a:path w="468" h="1035" extrusionOk="0">
                  <a:moveTo>
                    <a:pt x="101" y="1"/>
                  </a:moveTo>
                  <a:cubicBezTo>
                    <a:pt x="101" y="368"/>
                    <a:pt x="1" y="735"/>
                    <a:pt x="301" y="1035"/>
                  </a:cubicBezTo>
                  <a:cubicBezTo>
                    <a:pt x="301" y="701"/>
                    <a:pt x="468" y="268"/>
                    <a:pt x="101" y="1"/>
                  </a:cubicBezTo>
                  <a:close/>
                </a:path>
              </a:pathLst>
            </a:custGeom>
            <a:solidFill>
              <a:srgbClr val="4B3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446"/>
            <p:cNvSpPr/>
            <p:nvPr/>
          </p:nvSpPr>
          <p:spPr>
            <a:xfrm>
              <a:off x="2019957" y="2744927"/>
              <a:ext cx="19020" cy="45486"/>
            </a:xfrm>
            <a:custGeom>
              <a:avLst/>
              <a:gdLst/>
              <a:ahLst/>
              <a:cxnLst/>
              <a:rect l="l" t="t" r="r" b="b"/>
              <a:pathLst>
                <a:path w="935" h="2236" extrusionOk="0">
                  <a:moveTo>
                    <a:pt x="935" y="0"/>
                  </a:moveTo>
                  <a:lnTo>
                    <a:pt x="935" y="0"/>
                  </a:lnTo>
                  <a:cubicBezTo>
                    <a:pt x="1" y="567"/>
                    <a:pt x="501" y="1435"/>
                    <a:pt x="501" y="2235"/>
                  </a:cubicBezTo>
                  <a:cubicBezTo>
                    <a:pt x="735" y="1468"/>
                    <a:pt x="868" y="734"/>
                    <a:pt x="935" y="0"/>
                  </a:cubicBezTo>
                  <a:close/>
                </a:path>
              </a:pathLst>
            </a:custGeom>
            <a:solidFill>
              <a:srgbClr val="458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446"/>
            <p:cNvSpPr/>
            <p:nvPr/>
          </p:nvSpPr>
          <p:spPr>
            <a:xfrm>
              <a:off x="1388892" y="2602164"/>
              <a:ext cx="670448" cy="1062774"/>
            </a:xfrm>
            <a:custGeom>
              <a:avLst/>
              <a:gdLst/>
              <a:ahLst/>
              <a:cxnLst/>
              <a:rect l="l" t="t" r="r" b="b"/>
              <a:pathLst>
                <a:path w="32958" h="52244" extrusionOk="0">
                  <a:moveTo>
                    <a:pt x="32701" y="1"/>
                  </a:moveTo>
                  <a:cubicBezTo>
                    <a:pt x="32613" y="1"/>
                    <a:pt x="32511" y="81"/>
                    <a:pt x="32424" y="147"/>
                  </a:cubicBezTo>
                  <a:cubicBezTo>
                    <a:pt x="31790" y="747"/>
                    <a:pt x="31123" y="1247"/>
                    <a:pt x="30556" y="1881"/>
                  </a:cubicBezTo>
                  <a:cubicBezTo>
                    <a:pt x="30222" y="2248"/>
                    <a:pt x="30122" y="2815"/>
                    <a:pt x="29688" y="3149"/>
                  </a:cubicBezTo>
                  <a:cubicBezTo>
                    <a:pt x="29588" y="3215"/>
                    <a:pt x="29622" y="3382"/>
                    <a:pt x="29622" y="3449"/>
                  </a:cubicBezTo>
                  <a:cubicBezTo>
                    <a:pt x="29722" y="3949"/>
                    <a:pt x="29121" y="4450"/>
                    <a:pt x="29255" y="4616"/>
                  </a:cubicBezTo>
                  <a:cubicBezTo>
                    <a:pt x="29622" y="5150"/>
                    <a:pt x="28788" y="5417"/>
                    <a:pt x="29121" y="5817"/>
                  </a:cubicBezTo>
                  <a:cubicBezTo>
                    <a:pt x="29021" y="5751"/>
                    <a:pt x="28888" y="5717"/>
                    <a:pt x="28888" y="5617"/>
                  </a:cubicBezTo>
                  <a:cubicBezTo>
                    <a:pt x="28812" y="5335"/>
                    <a:pt x="28684" y="5190"/>
                    <a:pt x="28544" y="5190"/>
                  </a:cubicBezTo>
                  <a:cubicBezTo>
                    <a:pt x="28437" y="5190"/>
                    <a:pt x="28322" y="5276"/>
                    <a:pt x="28221" y="5450"/>
                  </a:cubicBezTo>
                  <a:cubicBezTo>
                    <a:pt x="27620" y="6451"/>
                    <a:pt x="26586" y="7052"/>
                    <a:pt x="25919" y="7952"/>
                  </a:cubicBezTo>
                  <a:cubicBezTo>
                    <a:pt x="25568" y="8479"/>
                    <a:pt x="25063" y="8877"/>
                    <a:pt x="24382" y="8877"/>
                  </a:cubicBezTo>
                  <a:cubicBezTo>
                    <a:pt x="24286" y="8877"/>
                    <a:pt x="24187" y="8869"/>
                    <a:pt x="24084" y="8853"/>
                  </a:cubicBezTo>
                  <a:cubicBezTo>
                    <a:pt x="23851" y="9086"/>
                    <a:pt x="23951" y="9387"/>
                    <a:pt x="24018" y="9687"/>
                  </a:cubicBezTo>
                  <a:cubicBezTo>
                    <a:pt x="24051" y="10054"/>
                    <a:pt x="24418" y="10554"/>
                    <a:pt x="23918" y="10721"/>
                  </a:cubicBezTo>
                  <a:cubicBezTo>
                    <a:pt x="23874" y="10733"/>
                    <a:pt x="23835" y="10739"/>
                    <a:pt x="23800" y="10739"/>
                  </a:cubicBezTo>
                  <a:cubicBezTo>
                    <a:pt x="23461" y="10739"/>
                    <a:pt x="23502" y="10192"/>
                    <a:pt x="23351" y="9920"/>
                  </a:cubicBezTo>
                  <a:cubicBezTo>
                    <a:pt x="23217" y="9687"/>
                    <a:pt x="23217" y="9387"/>
                    <a:pt x="22850" y="9387"/>
                  </a:cubicBezTo>
                  <a:cubicBezTo>
                    <a:pt x="22050" y="10054"/>
                    <a:pt x="21082" y="10554"/>
                    <a:pt x="20882" y="11688"/>
                  </a:cubicBezTo>
                  <a:cubicBezTo>
                    <a:pt x="20749" y="12222"/>
                    <a:pt x="20549" y="12555"/>
                    <a:pt x="20215" y="12922"/>
                  </a:cubicBezTo>
                  <a:cubicBezTo>
                    <a:pt x="19848" y="13289"/>
                    <a:pt x="19448" y="13690"/>
                    <a:pt x="19281" y="14190"/>
                  </a:cubicBezTo>
                  <a:cubicBezTo>
                    <a:pt x="18914" y="15224"/>
                    <a:pt x="18614" y="16258"/>
                    <a:pt x="17546" y="16792"/>
                  </a:cubicBezTo>
                  <a:cubicBezTo>
                    <a:pt x="17380" y="16892"/>
                    <a:pt x="17380" y="17192"/>
                    <a:pt x="17246" y="17359"/>
                  </a:cubicBezTo>
                  <a:cubicBezTo>
                    <a:pt x="16112" y="19093"/>
                    <a:pt x="15612" y="21295"/>
                    <a:pt x="13744" y="22563"/>
                  </a:cubicBezTo>
                  <a:cubicBezTo>
                    <a:pt x="13510" y="22696"/>
                    <a:pt x="13410" y="22963"/>
                    <a:pt x="13277" y="23230"/>
                  </a:cubicBezTo>
                  <a:cubicBezTo>
                    <a:pt x="12443" y="25064"/>
                    <a:pt x="10908" y="26565"/>
                    <a:pt x="10708" y="28734"/>
                  </a:cubicBezTo>
                  <a:cubicBezTo>
                    <a:pt x="10675" y="29134"/>
                    <a:pt x="10408" y="29601"/>
                    <a:pt x="10174" y="29935"/>
                  </a:cubicBezTo>
                  <a:cubicBezTo>
                    <a:pt x="8607" y="31936"/>
                    <a:pt x="7739" y="34238"/>
                    <a:pt x="7172" y="36639"/>
                  </a:cubicBezTo>
                  <a:cubicBezTo>
                    <a:pt x="7106" y="36873"/>
                    <a:pt x="7039" y="37073"/>
                    <a:pt x="6839" y="37240"/>
                  </a:cubicBezTo>
                  <a:cubicBezTo>
                    <a:pt x="6238" y="37607"/>
                    <a:pt x="6005" y="38241"/>
                    <a:pt x="5671" y="38774"/>
                  </a:cubicBezTo>
                  <a:cubicBezTo>
                    <a:pt x="5104" y="39575"/>
                    <a:pt x="5037" y="40475"/>
                    <a:pt x="4704" y="41376"/>
                  </a:cubicBezTo>
                  <a:cubicBezTo>
                    <a:pt x="4237" y="42610"/>
                    <a:pt x="3536" y="43778"/>
                    <a:pt x="3103" y="45045"/>
                  </a:cubicBezTo>
                  <a:cubicBezTo>
                    <a:pt x="2903" y="45746"/>
                    <a:pt x="2736" y="46580"/>
                    <a:pt x="1935" y="46980"/>
                  </a:cubicBezTo>
                  <a:cubicBezTo>
                    <a:pt x="1768" y="47114"/>
                    <a:pt x="1668" y="47380"/>
                    <a:pt x="1602" y="47614"/>
                  </a:cubicBezTo>
                  <a:cubicBezTo>
                    <a:pt x="1502" y="48581"/>
                    <a:pt x="935" y="49315"/>
                    <a:pt x="334" y="50049"/>
                  </a:cubicBezTo>
                  <a:cubicBezTo>
                    <a:pt x="1" y="50649"/>
                    <a:pt x="267" y="51283"/>
                    <a:pt x="334" y="51917"/>
                  </a:cubicBezTo>
                  <a:lnTo>
                    <a:pt x="334" y="52117"/>
                  </a:lnTo>
                  <a:cubicBezTo>
                    <a:pt x="370" y="52212"/>
                    <a:pt x="413" y="52243"/>
                    <a:pt x="463" y="52243"/>
                  </a:cubicBezTo>
                  <a:cubicBezTo>
                    <a:pt x="553" y="52243"/>
                    <a:pt x="660" y="52139"/>
                    <a:pt x="768" y="52117"/>
                  </a:cubicBezTo>
                  <a:cubicBezTo>
                    <a:pt x="1235" y="51884"/>
                    <a:pt x="1368" y="51450"/>
                    <a:pt x="1402" y="50983"/>
                  </a:cubicBezTo>
                  <a:cubicBezTo>
                    <a:pt x="1402" y="50749"/>
                    <a:pt x="1468" y="50549"/>
                    <a:pt x="1602" y="50316"/>
                  </a:cubicBezTo>
                  <a:cubicBezTo>
                    <a:pt x="2102" y="49382"/>
                    <a:pt x="2803" y="48481"/>
                    <a:pt x="3436" y="47581"/>
                  </a:cubicBezTo>
                  <a:cubicBezTo>
                    <a:pt x="3703" y="47147"/>
                    <a:pt x="3570" y="46647"/>
                    <a:pt x="3903" y="46280"/>
                  </a:cubicBezTo>
                  <a:cubicBezTo>
                    <a:pt x="4604" y="45479"/>
                    <a:pt x="4704" y="44278"/>
                    <a:pt x="5705" y="43644"/>
                  </a:cubicBezTo>
                  <a:cubicBezTo>
                    <a:pt x="5771" y="43611"/>
                    <a:pt x="5771" y="43578"/>
                    <a:pt x="5738" y="43478"/>
                  </a:cubicBezTo>
                  <a:cubicBezTo>
                    <a:pt x="5404" y="43044"/>
                    <a:pt x="5805" y="42777"/>
                    <a:pt x="5971" y="42477"/>
                  </a:cubicBezTo>
                  <a:cubicBezTo>
                    <a:pt x="6138" y="42210"/>
                    <a:pt x="6372" y="41910"/>
                    <a:pt x="6272" y="41543"/>
                  </a:cubicBezTo>
                  <a:cubicBezTo>
                    <a:pt x="6247" y="41370"/>
                    <a:pt x="6332" y="41271"/>
                    <a:pt x="6458" y="41271"/>
                  </a:cubicBezTo>
                  <a:cubicBezTo>
                    <a:pt x="6503" y="41271"/>
                    <a:pt x="6553" y="41283"/>
                    <a:pt x="6605" y="41309"/>
                  </a:cubicBezTo>
                  <a:cubicBezTo>
                    <a:pt x="6703" y="41368"/>
                    <a:pt x="6801" y="41461"/>
                    <a:pt x="6918" y="41461"/>
                  </a:cubicBezTo>
                  <a:cubicBezTo>
                    <a:pt x="7002" y="41461"/>
                    <a:pt x="7095" y="41414"/>
                    <a:pt x="7206" y="41276"/>
                  </a:cubicBezTo>
                  <a:cubicBezTo>
                    <a:pt x="6605" y="40776"/>
                    <a:pt x="6939" y="40309"/>
                    <a:pt x="7239" y="39775"/>
                  </a:cubicBezTo>
                  <a:cubicBezTo>
                    <a:pt x="7473" y="39275"/>
                    <a:pt x="7973" y="38974"/>
                    <a:pt x="8240" y="38474"/>
                  </a:cubicBezTo>
                  <a:cubicBezTo>
                    <a:pt x="8773" y="36606"/>
                    <a:pt x="9707" y="34905"/>
                    <a:pt x="10708" y="33237"/>
                  </a:cubicBezTo>
                  <a:cubicBezTo>
                    <a:pt x="10908" y="32870"/>
                    <a:pt x="11142" y="32536"/>
                    <a:pt x="11375" y="32203"/>
                  </a:cubicBezTo>
                  <a:cubicBezTo>
                    <a:pt x="11575" y="31869"/>
                    <a:pt x="11809" y="31536"/>
                    <a:pt x="11976" y="31135"/>
                  </a:cubicBezTo>
                  <a:cubicBezTo>
                    <a:pt x="12143" y="30735"/>
                    <a:pt x="12476" y="30435"/>
                    <a:pt x="12743" y="30068"/>
                  </a:cubicBezTo>
                  <a:cubicBezTo>
                    <a:pt x="12943" y="29734"/>
                    <a:pt x="13043" y="29234"/>
                    <a:pt x="13277" y="29034"/>
                  </a:cubicBezTo>
                  <a:cubicBezTo>
                    <a:pt x="13577" y="28767"/>
                    <a:pt x="13610" y="28534"/>
                    <a:pt x="13777" y="28233"/>
                  </a:cubicBezTo>
                  <a:cubicBezTo>
                    <a:pt x="14377" y="27233"/>
                    <a:pt x="14945" y="26199"/>
                    <a:pt x="15745" y="25265"/>
                  </a:cubicBezTo>
                  <a:cubicBezTo>
                    <a:pt x="16212" y="24764"/>
                    <a:pt x="16779" y="24364"/>
                    <a:pt x="17046" y="23730"/>
                  </a:cubicBezTo>
                  <a:cubicBezTo>
                    <a:pt x="17246" y="23130"/>
                    <a:pt x="17613" y="22629"/>
                    <a:pt x="18047" y="22262"/>
                  </a:cubicBezTo>
                  <a:cubicBezTo>
                    <a:pt x="18914" y="21462"/>
                    <a:pt x="19381" y="20461"/>
                    <a:pt x="19581" y="19394"/>
                  </a:cubicBezTo>
                  <a:cubicBezTo>
                    <a:pt x="19648" y="18893"/>
                    <a:pt x="19981" y="18526"/>
                    <a:pt x="19948" y="18026"/>
                  </a:cubicBezTo>
                  <a:cubicBezTo>
                    <a:pt x="19915" y="17292"/>
                    <a:pt x="20082" y="16758"/>
                    <a:pt x="20482" y="16125"/>
                  </a:cubicBezTo>
                  <a:cubicBezTo>
                    <a:pt x="21049" y="15357"/>
                    <a:pt x="21583" y="14524"/>
                    <a:pt x="22283" y="13790"/>
                  </a:cubicBezTo>
                  <a:cubicBezTo>
                    <a:pt x="22621" y="13452"/>
                    <a:pt x="22788" y="13285"/>
                    <a:pt x="22961" y="13285"/>
                  </a:cubicBezTo>
                  <a:cubicBezTo>
                    <a:pt x="23130" y="13285"/>
                    <a:pt x="23305" y="13443"/>
                    <a:pt x="23651" y="13756"/>
                  </a:cubicBezTo>
                  <a:cubicBezTo>
                    <a:pt x="23763" y="13869"/>
                    <a:pt x="23922" y="13966"/>
                    <a:pt x="24033" y="13966"/>
                  </a:cubicBezTo>
                  <a:cubicBezTo>
                    <a:pt x="24087" y="13966"/>
                    <a:pt x="24129" y="13944"/>
                    <a:pt x="24151" y="13890"/>
                  </a:cubicBezTo>
                  <a:cubicBezTo>
                    <a:pt x="24485" y="13256"/>
                    <a:pt x="25252" y="13189"/>
                    <a:pt x="25652" y="12689"/>
                  </a:cubicBezTo>
                  <a:cubicBezTo>
                    <a:pt x="26453" y="11755"/>
                    <a:pt x="27053" y="10554"/>
                    <a:pt x="28087" y="9920"/>
                  </a:cubicBezTo>
                  <a:cubicBezTo>
                    <a:pt x="29288" y="9220"/>
                    <a:pt x="30122" y="8119"/>
                    <a:pt x="31123" y="7218"/>
                  </a:cubicBezTo>
                  <a:cubicBezTo>
                    <a:pt x="31256" y="7118"/>
                    <a:pt x="31390" y="6951"/>
                    <a:pt x="31490" y="6885"/>
                  </a:cubicBezTo>
                  <a:cubicBezTo>
                    <a:pt x="31590" y="6785"/>
                    <a:pt x="31757" y="6785"/>
                    <a:pt x="31890" y="6751"/>
                  </a:cubicBezTo>
                  <a:lnTo>
                    <a:pt x="31990" y="5617"/>
                  </a:lnTo>
                  <a:cubicBezTo>
                    <a:pt x="32090" y="4750"/>
                    <a:pt x="32390" y="3949"/>
                    <a:pt x="32490" y="3115"/>
                  </a:cubicBezTo>
                  <a:cubicBezTo>
                    <a:pt x="32624" y="2248"/>
                    <a:pt x="32390" y="1281"/>
                    <a:pt x="32924" y="447"/>
                  </a:cubicBezTo>
                  <a:cubicBezTo>
                    <a:pt x="32957" y="380"/>
                    <a:pt x="32924" y="147"/>
                    <a:pt x="32824" y="80"/>
                  </a:cubicBezTo>
                  <a:cubicBezTo>
                    <a:pt x="32790" y="23"/>
                    <a:pt x="32747" y="1"/>
                    <a:pt x="32701" y="1"/>
                  </a:cubicBezTo>
                  <a:close/>
                </a:path>
              </a:pathLst>
            </a:custGeom>
            <a:solidFill>
              <a:srgbClr val="458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446"/>
            <p:cNvSpPr/>
            <p:nvPr/>
          </p:nvSpPr>
          <p:spPr>
            <a:xfrm>
              <a:off x="1979923" y="2938995"/>
              <a:ext cx="6123" cy="7486"/>
            </a:xfrm>
            <a:custGeom>
              <a:avLst/>
              <a:gdLst/>
              <a:ahLst/>
              <a:cxnLst/>
              <a:rect l="l" t="t" r="r" b="b"/>
              <a:pathLst>
                <a:path w="301" h="368" extrusionOk="0">
                  <a:moveTo>
                    <a:pt x="167" y="0"/>
                  </a:moveTo>
                  <a:cubicBezTo>
                    <a:pt x="34" y="0"/>
                    <a:pt x="1" y="67"/>
                    <a:pt x="1" y="200"/>
                  </a:cubicBezTo>
                  <a:cubicBezTo>
                    <a:pt x="1" y="234"/>
                    <a:pt x="34" y="367"/>
                    <a:pt x="67" y="367"/>
                  </a:cubicBezTo>
                  <a:cubicBezTo>
                    <a:pt x="234" y="367"/>
                    <a:pt x="301" y="267"/>
                    <a:pt x="301" y="134"/>
                  </a:cubicBezTo>
                  <a:cubicBezTo>
                    <a:pt x="301" y="67"/>
                    <a:pt x="201" y="34"/>
                    <a:pt x="167" y="0"/>
                  </a:cubicBezTo>
                  <a:close/>
                </a:path>
              </a:pathLst>
            </a:custGeom>
            <a:solidFill>
              <a:srgbClr val="45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446"/>
            <p:cNvSpPr/>
            <p:nvPr/>
          </p:nvSpPr>
          <p:spPr>
            <a:xfrm>
              <a:off x="1688822" y="3173768"/>
              <a:ext cx="2726" cy="2055"/>
            </a:xfrm>
            <a:custGeom>
              <a:avLst/>
              <a:gdLst/>
              <a:ahLst/>
              <a:cxnLst/>
              <a:rect l="l" t="t" r="r" b="b"/>
              <a:pathLst>
                <a:path w="134" h="101" extrusionOk="0">
                  <a:moveTo>
                    <a:pt x="34" y="1"/>
                  </a:moveTo>
                  <a:cubicBezTo>
                    <a:pt x="34" y="1"/>
                    <a:pt x="0" y="34"/>
                    <a:pt x="0" y="101"/>
                  </a:cubicBezTo>
                  <a:cubicBezTo>
                    <a:pt x="134" y="101"/>
                    <a:pt x="134" y="34"/>
                    <a:pt x="34" y="1"/>
                  </a:cubicBezTo>
                  <a:close/>
                </a:path>
              </a:pathLst>
            </a:custGeom>
            <a:solidFill>
              <a:srgbClr val="458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446"/>
            <p:cNvSpPr/>
            <p:nvPr/>
          </p:nvSpPr>
          <p:spPr>
            <a:xfrm>
              <a:off x="1687459" y="3176493"/>
              <a:ext cx="1383" cy="1383"/>
            </a:xfrm>
            <a:custGeom>
              <a:avLst/>
              <a:gdLst/>
              <a:ahLst/>
              <a:cxnLst/>
              <a:rect l="l" t="t" r="r" b="b"/>
              <a:pathLst>
                <a:path w="68" h="68" extrusionOk="0">
                  <a:moveTo>
                    <a:pt x="67" y="0"/>
                  </a:moveTo>
                  <a:cubicBezTo>
                    <a:pt x="1" y="0"/>
                    <a:pt x="1" y="34"/>
                    <a:pt x="34" y="67"/>
                  </a:cubicBezTo>
                  <a:cubicBezTo>
                    <a:pt x="34" y="67"/>
                    <a:pt x="67" y="34"/>
                    <a:pt x="67" y="0"/>
                  </a:cubicBezTo>
                  <a:close/>
                </a:path>
              </a:pathLst>
            </a:custGeom>
            <a:solidFill>
              <a:srgbClr val="458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446"/>
            <p:cNvSpPr/>
            <p:nvPr/>
          </p:nvSpPr>
          <p:spPr>
            <a:xfrm>
              <a:off x="1933786" y="3163596"/>
              <a:ext cx="3418" cy="4089"/>
            </a:xfrm>
            <a:custGeom>
              <a:avLst/>
              <a:gdLst/>
              <a:ahLst/>
              <a:cxnLst/>
              <a:rect l="l" t="t" r="r" b="b"/>
              <a:pathLst>
                <a:path w="168" h="201" extrusionOk="0">
                  <a:moveTo>
                    <a:pt x="167" y="1"/>
                  </a:moveTo>
                  <a:cubicBezTo>
                    <a:pt x="0" y="67"/>
                    <a:pt x="0" y="134"/>
                    <a:pt x="167" y="201"/>
                  </a:cubicBezTo>
                  <a:lnTo>
                    <a:pt x="167" y="1"/>
                  </a:lnTo>
                  <a:close/>
                </a:path>
              </a:pathLst>
            </a:custGeom>
            <a:solidFill>
              <a:srgbClr val="5488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446"/>
            <p:cNvSpPr/>
            <p:nvPr/>
          </p:nvSpPr>
          <p:spPr>
            <a:xfrm>
              <a:off x="2617782" y="2613962"/>
              <a:ext cx="15623" cy="4130"/>
            </a:xfrm>
            <a:custGeom>
              <a:avLst/>
              <a:gdLst/>
              <a:ahLst/>
              <a:cxnLst/>
              <a:rect l="l" t="t" r="r" b="b"/>
              <a:pathLst>
                <a:path w="768" h="203" extrusionOk="0">
                  <a:moveTo>
                    <a:pt x="768" y="0"/>
                  </a:moveTo>
                  <a:cubicBezTo>
                    <a:pt x="501" y="0"/>
                    <a:pt x="234" y="0"/>
                    <a:pt x="0" y="34"/>
                  </a:cubicBezTo>
                  <a:lnTo>
                    <a:pt x="0" y="200"/>
                  </a:lnTo>
                  <a:cubicBezTo>
                    <a:pt x="40" y="196"/>
                    <a:pt x="78" y="194"/>
                    <a:pt x="116" y="194"/>
                  </a:cubicBezTo>
                  <a:cubicBezTo>
                    <a:pt x="202" y="194"/>
                    <a:pt x="284" y="202"/>
                    <a:pt x="362" y="202"/>
                  </a:cubicBezTo>
                  <a:cubicBezTo>
                    <a:pt x="515" y="202"/>
                    <a:pt x="652" y="173"/>
                    <a:pt x="768" y="0"/>
                  </a:cubicBezTo>
                  <a:close/>
                </a:path>
              </a:pathLst>
            </a:custGeom>
            <a:solidFill>
              <a:srgbClr val="4A3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446"/>
            <p:cNvSpPr/>
            <p:nvPr/>
          </p:nvSpPr>
          <p:spPr>
            <a:xfrm>
              <a:off x="2608282" y="2613637"/>
              <a:ext cx="141157" cy="68412"/>
            </a:xfrm>
            <a:custGeom>
              <a:avLst/>
              <a:gdLst/>
              <a:ahLst/>
              <a:cxnLst/>
              <a:rect l="l" t="t" r="r" b="b"/>
              <a:pathLst>
                <a:path w="6939" h="3363" extrusionOk="0">
                  <a:moveTo>
                    <a:pt x="2431" y="1"/>
                  </a:moveTo>
                  <a:cubicBezTo>
                    <a:pt x="2298" y="1"/>
                    <a:pt x="2199" y="102"/>
                    <a:pt x="2169" y="450"/>
                  </a:cubicBezTo>
                  <a:cubicBezTo>
                    <a:pt x="2169" y="450"/>
                    <a:pt x="2083" y="493"/>
                    <a:pt x="2032" y="493"/>
                  </a:cubicBezTo>
                  <a:cubicBezTo>
                    <a:pt x="2019" y="493"/>
                    <a:pt x="2008" y="490"/>
                    <a:pt x="2002" y="483"/>
                  </a:cubicBezTo>
                  <a:cubicBezTo>
                    <a:pt x="1824" y="377"/>
                    <a:pt x="1642" y="346"/>
                    <a:pt x="1456" y="346"/>
                  </a:cubicBezTo>
                  <a:cubicBezTo>
                    <a:pt x="1199" y="346"/>
                    <a:pt x="935" y="405"/>
                    <a:pt x="662" y="405"/>
                  </a:cubicBezTo>
                  <a:cubicBezTo>
                    <a:pt x="576" y="405"/>
                    <a:pt x="489" y="399"/>
                    <a:pt x="401" y="383"/>
                  </a:cubicBezTo>
                  <a:cubicBezTo>
                    <a:pt x="200" y="483"/>
                    <a:pt x="100" y="617"/>
                    <a:pt x="0" y="750"/>
                  </a:cubicBezTo>
                  <a:cubicBezTo>
                    <a:pt x="34" y="817"/>
                    <a:pt x="34" y="850"/>
                    <a:pt x="100" y="884"/>
                  </a:cubicBezTo>
                  <a:cubicBezTo>
                    <a:pt x="224" y="946"/>
                    <a:pt x="353" y="957"/>
                    <a:pt x="481" y="957"/>
                  </a:cubicBezTo>
                  <a:cubicBezTo>
                    <a:pt x="555" y="957"/>
                    <a:pt x="628" y="953"/>
                    <a:pt x="700" y="953"/>
                  </a:cubicBezTo>
                  <a:cubicBezTo>
                    <a:pt x="840" y="953"/>
                    <a:pt x="976" y="967"/>
                    <a:pt x="1101" y="1050"/>
                  </a:cubicBezTo>
                  <a:cubicBezTo>
                    <a:pt x="1326" y="1223"/>
                    <a:pt x="1551" y="1343"/>
                    <a:pt x="1767" y="1343"/>
                  </a:cubicBezTo>
                  <a:cubicBezTo>
                    <a:pt x="1967" y="1343"/>
                    <a:pt x="2159" y="1240"/>
                    <a:pt x="2335" y="984"/>
                  </a:cubicBezTo>
                  <a:cubicBezTo>
                    <a:pt x="2435" y="884"/>
                    <a:pt x="2535" y="884"/>
                    <a:pt x="2636" y="884"/>
                  </a:cubicBezTo>
                  <a:cubicBezTo>
                    <a:pt x="3136" y="917"/>
                    <a:pt x="3603" y="884"/>
                    <a:pt x="3636" y="1684"/>
                  </a:cubicBezTo>
                  <a:cubicBezTo>
                    <a:pt x="3662" y="2626"/>
                    <a:pt x="4448" y="3363"/>
                    <a:pt x="5108" y="3363"/>
                  </a:cubicBezTo>
                  <a:cubicBezTo>
                    <a:pt x="5289" y="3363"/>
                    <a:pt x="5461" y="3307"/>
                    <a:pt x="5604" y="3185"/>
                  </a:cubicBezTo>
                  <a:cubicBezTo>
                    <a:pt x="5938" y="2852"/>
                    <a:pt x="6338" y="2918"/>
                    <a:pt x="6638" y="2685"/>
                  </a:cubicBezTo>
                  <a:cubicBezTo>
                    <a:pt x="6872" y="2351"/>
                    <a:pt x="6939" y="2151"/>
                    <a:pt x="6438" y="1851"/>
                  </a:cubicBezTo>
                  <a:cubicBezTo>
                    <a:pt x="5804" y="1484"/>
                    <a:pt x="5037" y="1617"/>
                    <a:pt x="4470" y="1351"/>
                  </a:cubicBezTo>
                  <a:cubicBezTo>
                    <a:pt x="4370" y="1117"/>
                    <a:pt x="4504" y="1017"/>
                    <a:pt x="4537" y="884"/>
                  </a:cubicBezTo>
                  <a:cubicBezTo>
                    <a:pt x="4837" y="283"/>
                    <a:pt x="4770" y="283"/>
                    <a:pt x="4103" y="50"/>
                  </a:cubicBezTo>
                  <a:cubicBezTo>
                    <a:pt x="4046" y="36"/>
                    <a:pt x="3990" y="31"/>
                    <a:pt x="3937" y="31"/>
                  </a:cubicBezTo>
                  <a:cubicBezTo>
                    <a:pt x="3642" y="31"/>
                    <a:pt x="3405" y="202"/>
                    <a:pt x="3146" y="202"/>
                  </a:cubicBezTo>
                  <a:cubicBezTo>
                    <a:pt x="3099" y="202"/>
                    <a:pt x="3051" y="196"/>
                    <a:pt x="3002" y="183"/>
                  </a:cubicBezTo>
                  <a:cubicBezTo>
                    <a:pt x="2802" y="147"/>
                    <a:pt x="2592" y="1"/>
                    <a:pt x="2431" y="1"/>
                  </a:cubicBezTo>
                  <a:close/>
                </a:path>
              </a:pathLst>
            </a:custGeom>
            <a:solidFill>
              <a:srgbClr val="4A3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446"/>
            <p:cNvSpPr/>
            <p:nvPr/>
          </p:nvSpPr>
          <p:spPr>
            <a:xfrm>
              <a:off x="2566885" y="2628060"/>
              <a:ext cx="52280" cy="34257"/>
            </a:xfrm>
            <a:custGeom>
              <a:avLst/>
              <a:gdLst/>
              <a:ahLst/>
              <a:cxnLst/>
              <a:rect l="l" t="t" r="r" b="b"/>
              <a:pathLst>
                <a:path w="2570" h="1684" extrusionOk="0">
                  <a:moveTo>
                    <a:pt x="1755" y="1"/>
                  </a:moveTo>
                  <a:cubicBezTo>
                    <a:pt x="1747" y="1"/>
                    <a:pt x="1740" y="3"/>
                    <a:pt x="1735" y="8"/>
                  </a:cubicBezTo>
                  <a:cubicBezTo>
                    <a:pt x="1268" y="575"/>
                    <a:pt x="534" y="642"/>
                    <a:pt x="1" y="1109"/>
                  </a:cubicBezTo>
                  <a:cubicBezTo>
                    <a:pt x="24" y="1370"/>
                    <a:pt x="133" y="1683"/>
                    <a:pt x="303" y="1683"/>
                  </a:cubicBezTo>
                  <a:cubicBezTo>
                    <a:pt x="371" y="1683"/>
                    <a:pt x="448" y="1633"/>
                    <a:pt x="534" y="1509"/>
                  </a:cubicBezTo>
                  <a:cubicBezTo>
                    <a:pt x="1001" y="908"/>
                    <a:pt x="1602" y="842"/>
                    <a:pt x="2235" y="742"/>
                  </a:cubicBezTo>
                  <a:cubicBezTo>
                    <a:pt x="2270" y="748"/>
                    <a:pt x="2302" y="753"/>
                    <a:pt x="2331" y="753"/>
                  </a:cubicBezTo>
                  <a:cubicBezTo>
                    <a:pt x="2441" y="753"/>
                    <a:pt x="2509" y="693"/>
                    <a:pt x="2536" y="508"/>
                  </a:cubicBezTo>
                  <a:cubicBezTo>
                    <a:pt x="2569" y="175"/>
                    <a:pt x="2202" y="275"/>
                    <a:pt x="2069" y="108"/>
                  </a:cubicBezTo>
                  <a:lnTo>
                    <a:pt x="2035" y="74"/>
                  </a:lnTo>
                  <a:cubicBezTo>
                    <a:pt x="1921" y="74"/>
                    <a:pt x="1807" y="1"/>
                    <a:pt x="1755" y="1"/>
                  </a:cubicBezTo>
                  <a:close/>
                </a:path>
              </a:pathLst>
            </a:custGeom>
            <a:solidFill>
              <a:srgbClr val="4A3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446"/>
            <p:cNvSpPr/>
            <p:nvPr/>
          </p:nvSpPr>
          <p:spPr>
            <a:xfrm>
              <a:off x="3053417" y="3391554"/>
              <a:ext cx="71280" cy="35131"/>
            </a:xfrm>
            <a:custGeom>
              <a:avLst/>
              <a:gdLst/>
              <a:ahLst/>
              <a:cxnLst/>
              <a:rect l="l" t="t" r="r" b="b"/>
              <a:pathLst>
                <a:path w="3504" h="1727" extrusionOk="0">
                  <a:moveTo>
                    <a:pt x="2538" y="0"/>
                  </a:moveTo>
                  <a:cubicBezTo>
                    <a:pt x="2156" y="0"/>
                    <a:pt x="2424" y="695"/>
                    <a:pt x="2236" y="803"/>
                  </a:cubicBezTo>
                  <a:cubicBezTo>
                    <a:pt x="2219" y="805"/>
                    <a:pt x="2203" y="806"/>
                    <a:pt x="2188" y="806"/>
                  </a:cubicBezTo>
                  <a:cubicBezTo>
                    <a:pt x="1953" y="806"/>
                    <a:pt x="1753" y="639"/>
                    <a:pt x="1601" y="639"/>
                  </a:cubicBezTo>
                  <a:cubicBezTo>
                    <a:pt x="1552" y="639"/>
                    <a:pt x="1507" y="656"/>
                    <a:pt x="1468" y="703"/>
                  </a:cubicBezTo>
                  <a:cubicBezTo>
                    <a:pt x="1211" y="1125"/>
                    <a:pt x="871" y="1168"/>
                    <a:pt x="495" y="1168"/>
                  </a:cubicBezTo>
                  <a:cubicBezTo>
                    <a:pt x="398" y="1168"/>
                    <a:pt x="298" y="1165"/>
                    <a:pt x="196" y="1165"/>
                  </a:cubicBezTo>
                  <a:cubicBezTo>
                    <a:pt x="131" y="1165"/>
                    <a:pt x="66" y="1166"/>
                    <a:pt x="1" y="1170"/>
                  </a:cubicBezTo>
                  <a:cubicBezTo>
                    <a:pt x="67" y="1270"/>
                    <a:pt x="101" y="1437"/>
                    <a:pt x="134" y="1437"/>
                  </a:cubicBezTo>
                  <a:cubicBezTo>
                    <a:pt x="275" y="1424"/>
                    <a:pt x="421" y="1406"/>
                    <a:pt x="568" y="1406"/>
                  </a:cubicBezTo>
                  <a:cubicBezTo>
                    <a:pt x="803" y="1406"/>
                    <a:pt x="1042" y="1452"/>
                    <a:pt x="1268" y="1637"/>
                  </a:cubicBezTo>
                  <a:cubicBezTo>
                    <a:pt x="1362" y="1700"/>
                    <a:pt x="1466" y="1726"/>
                    <a:pt x="1569" y="1726"/>
                  </a:cubicBezTo>
                  <a:cubicBezTo>
                    <a:pt x="1796" y="1726"/>
                    <a:pt x="2021" y="1597"/>
                    <a:pt x="2135" y="1437"/>
                  </a:cubicBezTo>
                  <a:cubicBezTo>
                    <a:pt x="2469" y="903"/>
                    <a:pt x="3003" y="670"/>
                    <a:pt x="3503" y="336"/>
                  </a:cubicBezTo>
                  <a:cubicBezTo>
                    <a:pt x="3456" y="329"/>
                    <a:pt x="3408" y="328"/>
                    <a:pt x="3361" y="328"/>
                  </a:cubicBezTo>
                  <a:cubicBezTo>
                    <a:pt x="3329" y="328"/>
                    <a:pt x="3298" y="329"/>
                    <a:pt x="3267" y="329"/>
                  </a:cubicBezTo>
                  <a:cubicBezTo>
                    <a:pt x="3114" y="329"/>
                    <a:pt x="2981" y="314"/>
                    <a:pt x="2936" y="136"/>
                  </a:cubicBezTo>
                  <a:cubicBezTo>
                    <a:pt x="2756" y="40"/>
                    <a:pt x="2628" y="0"/>
                    <a:pt x="2538" y="0"/>
                  </a:cubicBezTo>
                  <a:close/>
                </a:path>
              </a:pathLst>
            </a:custGeom>
            <a:solidFill>
              <a:srgbClr val="4C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446"/>
            <p:cNvSpPr/>
            <p:nvPr/>
          </p:nvSpPr>
          <p:spPr>
            <a:xfrm>
              <a:off x="3078520" y="3276151"/>
              <a:ext cx="23780" cy="26567"/>
            </a:xfrm>
            <a:custGeom>
              <a:avLst/>
              <a:gdLst/>
              <a:ahLst/>
              <a:cxnLst/>
              <a:rect l="l" t="t" r="r" b="b"/>
              <a:pathLst>
                <a:path w="1169" h="1306" extrusionOk="0">
                  <a:moveTo>
                    <a:pt x="104" y="1"/>
                  </a:moveTo>
                  <a:cubicBezTo>
                    <a:pt x="70" y="1"/>
                    <a:pt x="35" y="2"/>
                    <a:pt x="1" y="5"/>
                  </a:cubicBezTo>
                  <a:cubicBezTo>
                    <a:pt x="1" y="272"/>
                    <a:pt x="101" y="438"/>
                    <a:pt x="201" y="639"/>
                  </a:cubicBezTo>
                  <a:cubicBezTo>
                    <a:pt x="535" y="739"/>
                    <a:pt x="535" y="1106"/>
                    <a:pt x="768" y="1306"/>
                  </a:cubicBezTo>
                  <a:cubicBezTo>
                    <a:pt x="768" y="939"/>
                    <a:pt x="1168" y="739"/>
                    <a:pt x="1168" y="338"/>
                  </a:cubicBezTo>
                  <a:cubicBezTo>
                    <a:pt x="803" y="156"/>
                    <a:pt x="465" y="1"/>
                    <a:pt x="104" y="1"/>
                  </a:cubicBezTo>
                  <a:close/>
                </a:path>
              </a:pathLst>
            </a:custGeom>
            <a:solidFill>
              <a:srgbClr val="5045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446"/>
            <p:cNvSpPr/>
            <p:nvPr/>
          </p:nvSpPr>
          <p:spPr>
            <a:xfrm>
              <a:off x="3095485" y="3369239"/>
              <a:ext cx="21054" cy="16945"/>
            </a:xfrm>
            <a:custGeom>
              <a:avLst/>
              <a:gdLst/>
              <a:ahLst/>
              <a:cxnLst/>
              <a:rect l="l" t="t" r="r" b="b"/>
              <a:pathLst>
                <a:path w="1035" h="833" extrusionOk="0">
                  <a:moveTo>
                    <a:pt x="734" y="0"/>
                  </a:moveTo>
                  <a:cubicBezTo>
                    <a:pt x="668" y="0"/>
                    <a:pt x="591" y="21"/>
                    <a:pt x="501" y="66"/>
                  </a:cubicBezTo>
                  <a:cubicBezTo>
                    <a:pt x="334" y="132"/>
                    <a:pt x="168" y="266"/>
                    <a:pt x="1" y="399"/>
                  </a:cubicBezTo>
                  <a:cubicBezTo>
                    <a:pt x="201" y="699"/>
                    <a:pt x="501" y="766"/>
                    <a:pt x="835" y="833"/>
                  </a:cubicBezTo>
                  <a:cubicBezTo>
                    <a:pt x="835" y="666"/>
                    <a:pt x="868" y="499"/>
                    <a:pt x="1035" y="399"/>
                  </a:cubicBezTo>
                  <a:cubicBezTo>
                    <a:pt x="1010" y="155"/>
                    <a:pt x="915" y="0"/>
                    <a:pt x="734" y="0"/>
                  </a:cubicBezTo>
                  <a:close/>
                </a:path>
              </a:pathLst>
            </a:custGeom>
            <a:solidFill>
              <a:srgbClr val="4F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446"/>
            <p:cNvSpPr/>
            <p:nvPr/>
          </p:nvSpPr>
          <p:spPr>
            <a:xfrm>
              <a:off x="3083951" y="3057469"/>
              <a:ext cx="9520" cy="9785"/>
            </a:xfrm>
            <a:custGeom>
              <a:avLst/>
              <a:gdLst/>
              <a:ahLst/>
              <a:cxnLst/>
              <a:rect l="l" t="t" r="r" b="b"/>
              <a:pathLst>
                <a:path w="468" h="481" extrusionOk="0">
                  <a:moveTo>
                    <a:pt x="210" y="0"/>
                  </a:moveTo>
                  <a:cubicBezTo>
                    <a:pt x="187" y="0"/>
                    <a:pt x="162" y="5"/>
                    <a:pt x="134" y="14"/>
                  </a:cubicBezTo>
                  <a:cubicBezTo>
                    <a:pt x="101" y="47"/>
                    <a:pt x="1" y="147"/>
                    <a:pt x="67" y="247"/>
                  </a:cubicBezTo>
                  <a:cubicBezTo>
                    <a:pt x="1" y="414"/>
                    <a:pt x="167" y="481"/>
                    <a:pt x="301" y="481"/>
                  </a:cubicBezTo>
                  <a:cubicBezTo>
                    <a:pt x="401" y="481"/>
                    <a:pt x="468" y="381"/>
                    <a:pt x="434" y="247"/>
                  </a:cubicBezTo>
                  <a:cubicBezTo>
                    <a:pt x="406" y="161"/>
                    <a:pt x="352" y="0"/>
                    <a:pt x="210" y="0"/>
                  </a:cubicBezTo>
                  <a:close/>
                </a:path>
              </a:pathLst>
            </a:custGeom>
            <a:solidFill>
              <a:srgbClr val="554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446"/>
            <p:cNvSpPr/>
            <p:nvPr/>
          </p:nvSpPr>
          <p:spPr>
            <a:xfrm>
              <a:off x="3124677" y="3379715"/>
              <a:ext cx="3397" cy="3072"/>
            </a:xfrm>
            <a:custGeom>
              <a:avLst/>
              <a:gdLst/>
              <a:ahLst/>
              <a:cxnLst/>
              <a:rect l="l" t="t" r="r" b="b"/>
              <a:pathLst>
                <a:path w="167" h="151" extrusionOk="0">
                  <a:moveTo>
                    <a:pt x="38" y="1"/>
                  </a:moveTo>
                  <a:cubicBezTo>
                    <a:pt x="17" y="1"/>
                    <a:pt x="0" y="18"/>
                    <a:pt x="0" y="51"/>
                  </a:cubicBezTo>
                  <a:cubicBezTo>
                    <a:pt x="0" y="84"/>
                    <a:pt x="67" y="151"/>
                    <a:pt x="67" y="151"/>
                  </a:cubicBezTo>
                  <a:lnTo>
                    <a:pt x="134" y="151"/>
                  </a:lnTo>
                  <a:cubicBezTo>
                    <a:pt x="134" y="84"/>
                    <a:pt x="167" y="84"/>
                    <a:pt x="100" y="51"/>
                  </a:cubicBezTo>
                  <a:cubicBezTo>
                    <a:pt x="84" y="18"/>
                    <a:pt x="59" y="1"/>
                    <a:pt x="38" y="1"/>
                  </a:cubicBezTo>
                  <a:close/>
                </a:path>
              </a:pathLst>
            </a:custGeom>
            <a:solidFill>
              <a:srgbClr val="4F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446"/>
            <p:cNvSpPr/>
            <p:nvPr/>
          </p:nvSpPr>
          <p:spPr>
            <a:xfrm>
              <a:off x="3123314" y="3369198"/>
              <a:ext cx="1383" cy="1383"/>
            </a:xfrm>
            <a:custGeom>
              <a:avLst/>
              <a:gdLst/>
              <a:ahLst/>
              <a:cxnLst/>
              <a:rect l="l" t="t" r="r" b="b"/>
              <a:pathLst>
                <a:path w="68" h="68" extrusionOk="0">
                  <a:moveTo>
                    <a:pt x="67" y="1"/>
                  </a:moveTo>
                  <a:lnTo>
                    <a:pt x="0" y="34"/>
                  </a:lnTo>
                  <a:lnTo>
                    <a:pt x="34" y="68"/>
                  </a:lnTo>
                  <a:lnTo>
                    <a:pt x="67" y="1"/>
                  </a:lnTo>
                  <a:close/>
                </a:path>
              </a:pathLst>
            </a:custGeom>
            <a:solidFill>
              <a:srgbClr val="4F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446"/>
            <p:cNvSpPr/>
            <p:nvPr/>
          </p:nvSpPr>
          <p:spPr>
            <a:xfrm>
              <a:off x="3116519" y="3377355"/>
              <a:ext cx="1383" cy="1912"/>
            </a:xfrm>
            <a:custGeom>
              <a:avLst/>
              <a:gdLst/>
              <a:ahLst/>
              <a:cxnLst/>
              <a:rect l="l" t="t" r="r" b="b"/>
              <a:pathLst>
                <a:path w="68" h="94" extrusionOk="0">
                  <a:moveTo>
                    <a:pt x="1" y="0"/>
                  </a:moveTo>
                  <a:cubicBezTo>
                    <a:pt x="20" y="58"/>
                    <a:pt x="28" y="94"/>
                    <a:pt x="38" y="94"/>
                  </a:cubicBezTo>
                  <a:cubicBezTo>
                    <a:pt x="45" y="94"/>
                    <a:pt x="54" y="75"/>
                    <a:pt x="68" y="33"/>
                  </a:cubicBezTo>
                  <a:cubicBezTo>
                    <a:pt x="68" y="33"/>
                    <a:pt x="34" y="0"/>
                    <a:pt x="1" y="0"/>
                  </a:cubicBezTo>
                  <a:close/>
                </a:path>
              </a:pathLst>
            </a:custGeom>
            <a:solidFill>
              <a:srgbClr val="4F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446"/>
            <p:cNvSpPr/>
            <p:nvPr/>
          </p:nvSpPr>
          <p:spPr>
            <a:xfrm>
              <a:off x="3107711" y="3350198"/>
              <a:ext cx="2726" cy="2055"/>
            </a:xfrm>
            <a:custGeom>
              <a:avLst/>
              <a:gdLst/>
              <a:ahLst/>
              <a:cxnLst/>
              <a:rect l="l" t="t" r="r" b="b"/>
              <a:pathLst>
                <a:path w="134" h="101" extrusionOk="0">
                  <a:moveTo>
                    <a:pt x="67" y="1"/>
                  </a:moveTo>
                  <a:cubicBezTo>
                    <a:pt x="67" y="1"/>
                    <a:pt x="0" y="34"/>
                    <a:pt x="0" y="101"/>
                  </a:cubicBezTo>
                  <a:cubicBezTo>
                    <a:pt x="100" y="34"/>
                    <a:pt x="134" y="34"/>
                    <a:pt x="67" y="1"/>
                  </a:cubicBezTo>
                  <a:close/>
                </a:path>
              </a:pathLst>
            </a:custGeom>
            <a:solidFill>
              <a:srgbClr val="4F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446"/>
            <p:cNvSpPr/>
            <p:nvPr/>
          </p:nvSpPr>
          <p:spPr>
            <a:xfrm>
              <a:off x="3103643" y="3352232"/>
              <a:ext cx="4089" cy="2563"/>
            </a:xfrm>
            <a:custGeom>
              <a:avLst/>
              <a:gdLst/>
              <a:ahLst/>
              <a:cxnLst/>
              <a:rect l="l" t="t" r="r" b="b"/>
              <a:pathLst>
                <a:path w="201" h="126" extrusionOk="0">
                  <a:moveTo>
                    <a:pt x="0" y="1"/>
                  </a:moveTo>
                  <a:cubicBezTo>
                    <a:pt x="50" y="84"/>
                    <a:pt x="83" y="126"/>
                    <a:pt x="113" y="126"/>
                  </a:cubicBezTo>
                  <a:cubicBezTo>
                    <a:pt x="142" y="126"/>
                    <a:pt x="167" y="84"/>
                    <a:pt x="200" y="1"/>
                  </a:cubicBezTo>
                  <a:close/>
                </a:path>
              </a:pathLst>
            </a:custGeom>
            <a:solidFill>
              <a:srgbClr val="4F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446"/>
            <p:cNvSpPr/>
            <p:nvPr/>
          </p:nvSpPr>
          <p:spPr>
            <a:xfrm>
              <a:off x="1078791" y="2592297"/>
              <a:ext cx="403087" cy="370457"/>
            </a:xfrm>
            <a:custGeom>
              <a:avLst/>
              <a:gdLst/>
              <a:ahLst/>
              <a:cxnLst/>
              <a:rect l="l" t="t" r="r" b="b"/>
              <a:pathLst>
                <a:path w="19815" h="18211" extrusionOk="0">
                  <a:moveTo>
                    <a:pt x="11842" y="5935"/>
                  </a:moveTo>
                  <a:lnTo>
                    <a:pt x="11842" y="5935"/>
                  </a:lnTo>
                  <a:cubicBezTo>
                    <a:pt x="11867" y="5940"/>
                    <a:pt x="11891" y="5944"/>
                    <a:pt x="11915" y="5947"/>
                  </a:cubicBezTo>
                  <a:lnTo>
                    <a:pt x="11915" y="5947"/>
                  </a:lnTo>
                  <a:cubicBezTo>
                    <a:pt x="11892" y="5942"/>
                    <a:pt x="11867" y="5939"/>
                    <a:pt x="11842" y="5935"/>
                  </a:cubicBezTo>
                  <a:close/>
                  <a:moveTo>
                    <a:pt x="17813" y="1"/>
                  </a:moveTo>
                  <a:cubicBezTo>
                    <a:pt x="17596" y="1"/>
                    <a:pt x="17347" y="118"/>
                    <a:pt x="17146" y="198"/>
                  </a:cubicBezTo>
                  <a:cubicBezTo>
                    <a:pt x="17012" y="265"/>
                    <a:pt x="16912" y="331"/>
                    <a:pt x="16779" y="398"/>
                  </a:cubicBezTo>
                  <a:cubicBezTo>
                    <a:pt x="15514" y="722"/>
                    <a:pt x="14249" y="838"/>
                    <a:pt x="12961" y="838"/>
                  </a:cubicBezTo>
                  <a:cubicBezTo>
                    <a:pt x="12789" y="838"/>
                    <a:pt x="12616" y="836"/>
                    <a:pt x="12443" y="832"/>
                  </a:cubicBezTo>
                  <a:lnTo>
                    <a:pt x="12443" y="832"/>
                  </a:lnTo>
                  <a:cubicBezTo>
                    <a:pt x="13210" y="1144"/>
                    <a:pt x="13881" y="1796"/>
                    <a:pt x="14764" y="1796"/>
                  </a:cubicBezTo>
                  <a:cubicBezTo>
                    <a:pt x="14917" y="1796"/>
                    <a:pt x="15077" y="1777"/>
                    <a:pt x="15245" y="1732"/>
                  </a:cubicBezTo>
                  <a:lnTo>
                    <a:pt x="15245" y="1732"/>
                  </a:lnTo>
                  <a:cubicBezTo>
                    <a:pt x="15137" y="2215"/>
                    <a:pt x="14923" y="2482"/>
                    <a:pt x="14548" y="2482"/>
                  </a:cubicBezTo>
                  <a:cubicBezTo>
                    <a:pt x="14457" y="2482"/>
                    <a:pt x="14355" y="2466"/>
                    <a:pt x="14244" y="2433"/>
                  </a:cubicBezTo>
                  <a:cubicBezTo>
                    <a:pt x="14110" y="3033"/>
                    <a:pt x="13510" y="3033"/>
                    <a:pt x="13143" y="3267"/>
                  </a:cubicBezTo>
                  <a:cubicBezTo>
                    <a:pt x="13610" y="4001"/>
                    <a:pt x="13643" y="4034"/>
                    <a:pt x="13143" y="4568"/>
                  </a:cubicBezTo>
                  <a:cubicBezTo>
                    <a:pt x="12910" y="4868"/>
                    <a:pt x="12910" y="5202"/>
                    <a:pt x="12910" y="5535"/>
                  </a:cubicBezTo>
                  <a:cubicBezTo>
                    <a:pt x="12618" y="5681"/>
                    <a:pt x="12403" y="5954"/>
                    <a:pt x="12020" y="5954"/>
                  </a:cubicBezTo>
                  <a:cubicBezTo>
                    <a:pt x="11986" y="5954"/>
                    <a:pt x="11951" y="5952"/>
                    <a:pt x="11915" y="5947"/>
                  </a:cubicBezTo>
                  <a:lnTo>
                    <a:pt x="11915" y="5947"/>
                  </a:lnTo>
                  <a:cubicBezTo>
                    <a:pt x="12633" y="6092"/>
                    <a:pt x="12495" y="6943"/>
                    <a:pt x="13076" y="7170"/>
                  </a:cubicBezTo>
                  <a:cubicBezTo>
                    <a:pt x="13137" y="7292"/>
                    <a:pt x="13211" y="7451"/>
                    <a:pt x="13296" y="7451"/>
                  </a:cubicBezTo>
                  <a:cubicBezTo>
                    <a:pt x="13351" y="7451"/>
                    <a:pt x="13411" y="7385"/>
                    <a:pt x="13477" y="7203"/>
                  </a:cubicBezTo>
                  <a:cubicBezTo>
                    <a:pt x="13505" y="7059"/>
                    <a:pt x="13484" y="6890"/>
                    <a:pt x="13672" y="6890"/>
                  </a:cubicBezTo>
                  <a:cubicBezTo>
                    <a:pt x="13702" y="6890"/>
                    <a:pt x="13736" y="6894"/>
                    <a:pt x="13777" y="6903"/>
                  </a:cubicBezTo>
                  <a:cubicBezTo>
                    <a:pt x="14077" y="7003"/>
                    <a:pt x="13810" y="7203"/>
                    <a:pt x="13844" y="7270"/>
                  </a:cubicBezTo>
                  <a:cubicBezTo>
                    <a:pt x="14077" y="7670"/>
                    <a:pt x="13910" y="7937"/>
                    <a:pt x="13610" y="8004"/>
                  </a:cubicBezTo>
                  <a:cubicBezTo>
                    <a:pt x="12776" y="8070"/>
                    <a:pt x="12976" y="9204"/>
                    <a:pt x="12176" y="9338"/>
                  </a:cubicBezTo>
                  <a:cubicBezTo>
                    <a:pt x="12142" y="9338"/>
                    <a:pt x="12176" y="9571"/>
                    <a:pt x="12142" y="9705"/>
                  </a:cubicBezTo>
                  <a:cubicBezTo>
                    <a:pt x="12009" y="9905"/>
                    <a:pt x="12276" y="10205"/>
                    <a:pt x="11842" y="10372"/>
                  </a:cubicBezTo>
                  <a:cubicBezTo>
                    <a:pt x="11609" y="9872"/>
                    <a:pt x="11008" y="10105"/>
                    <a:pt x="10641" y="9905"/>
                  </a:cubicBezTo>
                  <a:cubicBezTo>
                    <a:pt x="10741" y="9505"/>
                    <a:pt x="11275" y="9771"/>
                    <a:pt x="11242" y="9371"/>
                  </a:cubicBezTo>
                  <a:cubicBezTo>
                    <a:pt x="11175" y="9038"/>
                    <a:pt x="10908" y="8904"/>
                    <a:pt x="10675" y="8604"/>
                  </a:cubicBezTo>
                  <a:cubicBezTo>
                    <a:pt x="10945" y="8514"/>
                    <a:pt x="11107" y="8261"/>
                    <a:pt x="11406" y="8261"/>
                  </a:cubicBezTo>
                  <a:cubicBezTo>
                    <a:pt x="11438" y="8261"/>
                    <a:pt x="11472" y="8264"/>
                    <a:pt x="11509" y="8270"/>
                  </a:cubicBezTo>
                  <a:cubicBezTo>
                    <a:pt x="11533" y="8278"/>
                    <a:pt x="11557" y="8281"/>
                    <a:pt x="11579" y="8281"/>
                  </a:cubicBezTo>
                  <a:cubicBezTo>
                    <a:pt x="11762" y="8281"/>
                    <a:pt x="11839" y="8049"/>
                    <a:pt x="11809" y="7870"/>
                  </a:cubicBezTo>
                  <a:cubicBezTo>
                    <a:pt x="11785" y="7751"/>
                    <a:pt x="11642" y="7734"/>
                    <a:pt x="11501" y="7734"/>
                  </a:cubicBezTo>
                  <a:cubicBezTo>
                    <a:pt x="11445" y="7734"/>
                    <a:pt x="11389" y="7737"/>
                    <a:pt x="11342" y="7737"/>
                  </a:cubicBezTo>
                  <a:cubicBezTo>
                    <a:pt x="11342" y="7537"/>
                    <a:pt x="11909" y="7370"/>
                    <a:pt x="11475" y="7070"/>
                  </a:cubicBezTo>
                  <a:cubicBezTo>
                    <a:pt x="11223" y="6874"/>
                    <a:pt x="11065" y="6490"/>
                    <a:pt x="10705" y="6490"/>
                  </a:cubicBezTo>
                  <a:cubicBezTo>
                    <a:pt x="10636" y="6490"/>
                    <a:pt x="10560" y="6504"/>
                    <a:pt x="10474" y="6536"/>
                  </a:cubicBezTo>
                  <a:cubicBezTo>
                    <a:pt x="10007" y="6703"/>
                    <a:pt x="9941" y="6903"/>
                    <a:pt x="10274" y="7336"/>
                  </a:cubicBezTo>
                  <a:cubicBezTo>
                    <a:pt x="10408" y="7503"/>
                    <a:pt x="10575" y="7603"/>
                    <a:pt x="10675" y="7770"/>
                  </a:cubicBezTo>
                  <a:cubicBezTo>
                    <a:pt x="10808" y="7937"/>
                    <a:pt x="10741" y="8204"/>
                    <a:pt x="10575" y="8204"/>
                  </a:cubicBezTo>
                  <a:cubicBezTo>
                    <a:pt x="10174" y="8204"/>
                    <a:pt x="9807" y="8104"/>
                    <a:pt x="9507" y="7937"/>
                  </a:cubicBezTo>
                  <a:cubicBezTo>
                    <a:pt x="9174" y="7737"/>
                    <a:pt x="9440" y="7403"/>
                    <a:pt x="9574" y="7103"/>
                  </a:cubicBezTo>
                  <a:cubicBezTo>
                    <a:pt x="9629" y="6663"/>
                    <a:pt x="9503" y="6359"/>
                    <a:pt x="9382" y="6359"/>
                  </a:cubicBezTo>
                  <a:cubicBezTo>
                    <a:pt x="9356" y="6359"/>
                    <a:pt x="9330" y="6373"/>
                    <a:pt x="9307" y="6402"/>
                  </a:cubicBezTo>
                  <a:cubicBezTo>
                    <a:pt x="9138" y="6583"/>
                    <a:pt x="8946" y="6626"/>
                    <a:pt x="8747" y="6626"/>
                  </a:cubicBezTo>
                  <a:cubicBezTo>
                    <a:pt x="8566" y="6626"/>
                    <a:pt x="8379" y="6590"/>
                    <a:pt x="8200" y="6590"/>
                  </a:cubicBezTo>
                  <a:cubicBezTo>
                    <a:pt x="7997" y="6590"/>
                    <a:pt x="7803" y="6636"/>
                    <a:pt x="7639" y="6836"/>
                  </a:cubicBezTo>
                  <a:cubicBezTo>
                    <a:pt x="7439" y="6536"/>
                    <a:pt x="7639" y="6269"/>
                    <a:pt x="7472" y="6069"/>
                  </a:cubicBezTo>
                  <a:cubicBezTo>
                    <a:pt x="7406" y="5935"/>
                    <a:pt x="7306" y="5869"/>
                    <a:pt x="7139" y="5869"/>
                  </a:cubicBezTo>
                  <a:cubicBezTo>
                    <a:pt x="6939" y="5869"/>
                    <a:pt x="6972" y="6035"/>
                    <a:pt x="6972" y="6169"/>
                  </a:cubicBezTo>
                  <a:cubicBezTo>
                    <a:pt x="6972" y="6502"/>
                    <a:pt x="6905" y="6769"/>
                    <a:pt x="6839" y="7070"/>
                  </a:cubicBezTo>
                  <a:cubicBezTo>
                    <a:pt x="6654" y="7070"/>
                    <a:pt x="6450" y="7151"/>
                    <a:pt x="6253" y="7151"/>
                  </a:cubicBezTo>
                  <a:cubicBezTo>
                    <a:pt x="6094" y="7151"/>
                    <a:pt x="5939" y="7097"/>
                    <a:pt x="5804" y="6903"/>
                  </a:cubicBezTo>
                  <a:cubicBezTo>
                    <a:pt x="5723" y="6821"/>
                    <a:pt x="5604" y="6727"/>
                    <a:pt x="5486" y="6727"/>
                  </a:cubicBezTo>
                  <a:cubicBezTo>
                    <a:pt x="5411" y="6727"/>
                    <a:pt x="5336" y="6765"/>
                    <a:pt x="5271" y="6869"/>
                  </a:cubicBezTo>
                  <a:cubicBezTo>
                    <a:pt x="5104" y="7036"/>
                    <a:pt x="5137" y="7270"/>
                    <a:pt x="5271" y="7436"/>
                  </a:cubicBezTo>
                  <a:cubicBezTo>
                    <a:pt x="5504" y="7903"/>
                    <a:pt x="5905" y="8237"/>
                    <a:pt x="6305" y="8637"/>
                  </a:cubicBezTo>
                  <a:cubicBezTo>
                    <a:pt x="6184" y="8676"/>
                    <a:pt x="6072" y="8693"/>
                    <a:pt x="5969" y="8693"/>
                  </a:cubicBezTo>
                  <a:cubicBezTo>
                    <a:pt x="5359" y="8693"/>
                    <a:pt x="5017" y="8108"/>
                    <a:pt x="4504" y="7937"/>
                  </a:cubicBezTo>
                  <a:cubicBezTo>
                    <a:pt x="4303" y="8637"/>
                    <a:pt x="4303" y="8637"/>
                    <a:pt x="4504" y="9204"/>
                  </a:cubicBezTo>
                  <a:cubicBezTo>
                    <a:pt x="4570" y="9204"/>
                    <a:pt x="4604" y="9204"/>
                    <a:pt x="4604" y="9138"/>
                  </a:cubicBezTo>
                  <a:cubicBezTo>
                    <a:pt x="4770" y="8971"/>
                    <a:pt x="4470" y="8637"/>
                    <a:pt x="4770" y="8604"/>
                  </a:cubicBezTo>
                  <a:cubicBezTo>
                    <a:pt x="4794" y="8601"/>
                    <a:pt x="4818" y="8599"/>
                    <a:pt x="4843" y="8599"/>
                  </a:cubicBezTo>
                  <a:cubicBezTo>
                    <a:pt x="5056" y="8599"/>
                    <a:pt x="5278" y="8728"/>
                    <a:pt x="5337" y="8938"/>
                  </a:cubicBezTo>
                  <a:cubicBezTo>
                    <a:pt x="5407" y="9132"/>
                    <a:pt x="5355" y="9170"/>
                    <a:pt x="5268" y="9170"/>
                  </a:cubicBezTo>
                  <a:cubicBezTo>
                    <a:pt x="5212" y="9170"/>
                    <a:pt x="5142" y="9155"/>
                    <a:pt x="5080" y="9155"/>
                  </a:cubicBezTo>
                  <a:cubicBezTo>
                    <a:pt x="5008" y="9155"/>
                    <a:pt x="4948" y="9176"/>
                    <a:pt x="4937" y="9271"/>
                  </a:cubicBezTo>
                  <a:cubicBezTo>
                    <a:pt x="4904" y="9605"/>
                    <a:pt x="4303" y="9805"/>
                    <a:pt x="4837" y="10272"/>
                  </a:cubicBezTo>
                  <a:cubicBezTo>
                    <a:pt x="5071" y="10439"/>
                    <a:pt x="4804" y="10472"/>
                    <a:pt x="4670" y="10472"/>
                  </a:cubicBezTo>
                  <a:cubicBezTo>
                    <a:pt x="4531" y="10518"/>
                    <a:pt x="4392" y="10710"/>
                    <a:pt x="4253" y="10710"/>
                  </a:cubicBezTo>
                  <a:cubicBezTo>
                    <a:pt x="4192" y="10710"/>
                    <a:pt x="4131" y="10673"/>
                    <a:pt x="4070" y="10572"/>
                  </a:cubicBezTo>
                  <a:cubicBezTo>
                    <a:pt x="3903" y="10305"/>
                    <a:pt x="3503" y="10205"/>
                    <a:pt x="3770" y="9771"/>
                  </a:cubicBezTo>
                  <a:cubicBezTo>
                    <a:pt x="3891" y="9549"/>
                    <a:pt x="3865" y="9450"/>
                    <a:pt x="3760" y="9450"/>
                  </a:cubicBezTo>
                  <a:cubicBezTo>
                    <a:pt x="3691" y="9450"/>
                    <a:pt x="3588" y="9492"/>
                    <a:pt x="3469" y="9571"/>
                  </a:cubicBezTo>
                  <a:cubicBezTo>
                    <a:pt x="3453" y="9580"/>
                    <a:pt x="3436" y="9584"/>
                    <a:pt x="3420" y="9584"/>
                  </a:cubicBezTo>
                  <a:cubicBezTo>
                    <a:pt x="3371" y="9584"/>
                    <a:pt x="3328" y="9546"/>
                    <a:pt x="3303" y="9471"/>
                  </a:cubicBezTo>
                  <a:cubicBezTo>
                    <a:pt x="3273" y="9381"/>
                    <a:pt x="3405" y="9128"/>
                    <a:pt x="3212" y="9128"/>
                  </a:cubicBezTo>
                  <a:cubicBezTo>
                    <a:pt x="3190" y="9128"/>
                    <a:pt x="3165" y="9131"/>
                    <a:pt x="3136" y="9138"/>
                  </a:cubicBezTo>
                  <a:cubicBezTo>
                    <a:pt x="3002" y="9204"/>
                    <a:pt x="2802" y="9371"/>
                    <a:pt x="3002" y="9705"/>
                  </a:cubicBezTo>
                  <a:cubicBezTo>
                    <a:pt x="3207" y="9997"/>
                    <a:pt x="2925" y="10290"/>
                    <a:pt x="2559" y="10290"/>
                  </a:cubicBezTo>
                  <a:cubicBezTo>
                    <a:pt x="2508" y="10290"/>
                    <a:pt x="2455" y="10284"/>
                    <a:pt x="2402" y="10272"/>
                  </a:cubicBezTo>
                  <a:cubicBezTo>
                    <a:pt x="2102" y="10205"/>
                    <a:pt x="1768" y="10138"/>
                    <a:pt x="1468" y="10138"/>
                  </a:cubicBezTo>
                  <a:cubicBezTo>
                    <a:pt x="1447" y="10323"/>
                    <a:pt x="1402" y="10470"/>
                    <a:pt x="1315" y="10470"/>
                  </a:cubicBezTo>
                  <a:cubicBezTo>
                    <a:pt x="1261" y="10470"/>
                    <a:pt x="1191" y="10413"/>
                    <a:pt x="1101" y="10272"/>
                  </a:cubicBezTo>
                  <a:cubicBezTo>
                    <a:pt x="1001" y="10105"/>
                    <a:pt x="1101" y="9805"/>
                    <a:pt x="801" y="9805"/>
                  </a:cubicBezTo>
                  <a:cubicBezTo>
                    <a:pt x="534" y="9872"/>
                    <a:pt x="634" y="10205"/>
                    <a:pt x="501" y="10272"/>
                  </a:cubicBezTo>
                  <a:cubicBezTo>
                    <a:pt x="34" y="10572"/>
                    <a:pt x="667" y="10872"/>
                    <a:pt x="501" y="11072"/>
                  </a:cubicBezTo>
                  <a:cubicBezTo>
                    <a:pt x="301" y="11306"/>
                    <a:pt x="0" y="11473"/>
                    <a:pt x="34" y="11906"/>
                  </a:cubicBezTo>
                  <a:lnTo>
                    <a:pt x="34" y="12207"/>
                  </a:lnTo>
                  <a:cubicBezTo>
                    <a:pt x="157" y="12268"/>
                    <a:pt x="264" y="12295"/>
                    <a:pt x="361" y="12295"/>
                  </a:cubicBezTo>
                  <a:cubicBezTo>
                    <a:pt x="580" y="12295"/>
                    <a:pt x="749" y="12158"/>
                    <a:pt x="934" y="11973"/>
                  </a:cubicBezTo>
                  <a:cubicBezTo>
                    <a:pt x="1001" y="11906"/>
                    <a:pt x="968" y="11806"/>
                    <a:pt x="1034" y="11740"/>
                  </a:cubicBezTo>
                  <a:lnTo>
                    <a:pt x="1034" y="11740"/>
                  </a:lnTo>
                  <a:cubicBezTo>
                    <a:pt x="1001" y="11873"/>
                    <a:pt x="968" y="11940"/>
                    <a:pt x="968" y="12073"/>
                  </a:cubicBezTo>
                  <a:cubicBezTo>
                    <a:pt x="934" y="12207"/>
                    <a:pt x="1001" y="12307"/>
                    <a:pt x="1101" y="12407"/>
                  </a:cubicBezTo>
                  <a:cubicBezTo>
                    <a:pt x="1196" y="12510"/>
                    <a:pt x="1269" y="12549"/>
                    <a:pt x="1328" y="12549"/>
                  </a:cubicBezTo>
                  <a:cubicBezTo>
                    <a:pt x="1496" y="12549"/>
                    <a:pt x="1553" y="12231"/>
                    <a:pt x="1702" y="12207"/>
                  </a:cubicBezTo>
                  <a:cubicBezTo>
                    <a:pt x="1752" y="12240"/>
                    <a:pt x="1785" y="12257"/>
                    <a:pt x="1818" y="12257"/>
                  </a:cubicBezTo>
                  <a:cubicBezTo>
                    <a:pt x="1852" y="12257"/>
                    <a:pt x="1885" y="12240"/>
                    <a:pt x="1935" y="12207"/>
                  </a:cubicBezTo>
                  <a:lnTo>
                    <a:pt x="2335" y="12207"/>
                  </a:lnTo>
                  <a:cubicBezTo>
                    <a:pt x="2369" y="12106"/>
                    <a:pt x="2369" y="11973"/>
                    <a:pt x="2435" y="11906"/>
                  </a:cubicBezTo>
                  <a:lnTo>
                    <a:pt x="2435" y="11906"/>
                  </a:lnTo>
                  <a:cubicBezTo>
                    <a:pt x="2421" y="11907"/>
                    <a:pt x="2407" y="11908"/>
                    <a:pt x="2393" y="11908"/>
                  </a:cubicBezTo>
                  <a:cubicBezTo>
                    <a:pt x="1843" y="11908"/>
                    <a:pt x="1992" y="11268"/>
                    <a:pt x="1601" y="11072"/>
                  </a:cubicBezTo>
                  <a:cubicBezTo>
                    <a:pt x="1675" y="11048"/>
                    <a:pt x="1743" y="11037"/>
                    <a:pt x="1806" y="11037"/>
                  </a:cubicBezTo>
                  <a:cubicBezTo>
                    <a:pt x="2200" y="11037"/>
                    <a:pt x="2430" y="11441"/>
                    <a:pt x="2786" y="11441"/>
                  </a:cubicBezTo>
                  <a:cubicBezTo>
                    <a:pt x="2843" y="11441"/>
                    <a:pt x="2904" y="11430"/>
                    <a:pt x="2969" y="11406"/>
                  </a:cubicBezTo>
                  <a:cubicBezTo>
                    <a:pt x="2202" y="10439"/>
                    <a:pt x="3369" y="10806"/>
                    <a:pt x="3503" y="10305"/>
                  </a:cubicBezTo>
                  <a:cubicBezTo>
                    <a:pt x="3836" y="10906"/>
                    <a:pt x="3836" y="11473"/>
                    <a:pt x="4470" y="11606"/>
                  </a:cubicBezTo>
                  <a:cubicBezTo>
                    <a:pt x="4637" y="11639"/>
                    <a:pt x="4604" y="11906"/>
                    <a:pt x="4437" y="12040"/>
                  </a:cubicBezTo>
                  <a:cubicBezTo>
                    <a:pt x="4303" y="12140"/>
                    <a:pt x="4103" y="12073"/>
                    <a:pt x="4003" y="12240"/>
                  </a:cubicBezTo>
                  <a:cubicBezTo>
                    <a:pt x="3970" y="12373"/>
                    <a:pt x="4637" y="12540"/>
                    <a:pt x="4003" y="12640"/>
                  </a:cubicBezTo>
                  <a:cubicBezTo>
                    <a:pt x="3836" y="12640"/>
                    <a:pt x="3703" y="12640"/>
                    <a:pt x="3770" y="12874"/>
                  </a:cubicBezTo>
                  <a:cubicBezTo>
                    <a:pt x="3803" y="13074"/>
                    <a:pt x="4303" y="13207"/>
                    <a:pt x="3970" y="13407"/>
                  </a:cubicBezTo>
                  <a:cubicBezTo>
                    <a:pt x="3436" y="13774"/>
                    <a:pt x="4170" y="13808"/>
                    <a:pt x="4037" y="14041"/>
                  </a:cubicBezTo>
                  <a:lnTo>
                    <a:pt x="4037" y="14241"/>
                  </a:lnTo>
                  <a:cubicBezTo>
                    <a:pt x="3987" y="14536"/>
                    <a:pt x="3993" y="14650"/>
                    <a:pt x="4105" y="14650"/>
                  </a:cubicBezTo>
                  <a:cubicBezTo>
                    <a:pt x="4145" y="14650"/>
                    <a:pt x="4199" y="14635"/>
                    <a:pt x="4270" y="14608"/>
                  </a:cubicBezTo>
                  <a:cubicBezTo>
                    <a:pt x="4470" y="14542"/>
                    <a:pt x="4704" y="14441"/>
                    <a:pt x="4937" y="14375"/>
                  </a:cubicBezTo>
                  <a:cubicBezTo>
                    <a:pt x="4966" y="14355"/>
                    <a:pt x="5010" y="14347"/>
                    <a:pt x="5057" y="14347"/>
                  </a:cubicBezTo>
                  <a:cubicBezTo>
                    <a:pt x="5171" y="14347"/>
                    <a:pt x="5304" y="14394"/>
                    <a:pt x="5304" y="14441"/>
                  </a:cubicBezTo>
                  <a:cubicBezTo>
                    <a:pt x="5304" y="15042"/>
                    <a:pt x="5804" y="14975"/>
                    <a:pt x="6105" y="15242"/>
                  </a:cubicBezTo>
                  <a:cubicBezTo>
                    <a:pt x="6372" y="15442"/>
                    <a:pt x="6071" y="15542"/>
                    <a:pt x="5871" y="15576"/>
                  </a:cubicBezTo>
                  <a:cubicBezTo>
                    <a:pt x="6005" y="15742"/>
                    <a:pt x="6338" y="15943"/>
                    <a:pt x="5804" y="16043"/>
                  </a:cubicBezTo>
                  <a:cubicBezTo>
                    <a:pt x="5771" y="16043"/>
                    <a:pt x="5704" y="16109"/>
                    <a:pt x="5671" y="16143"/>
                  </a:cubicBezTo>
                  <a:cubicBezTo>
                    <a:pt x="5694" y="16141"/>
                    <a:pt x="5718" y="16140"/>
                    <a:pt x="5741" y="16140"/>
                  </a:cubicBezTo>
                  <a:cubicBezTo>
                    <a:pt x="6011" y="16140"/>
                    <a:pt x="6257" y="16254"/>
                    <a:pt x="6513" y="16254"/>
                  </a:cubicBezTo>
                  <a:cubicBezTo>
                    <a:pt x="6640" y="16254"/>
                    <a:pt x="6769" y="16226"/>
                    <a:pt x="6905" y="16143"/>
                  </a:cubicBezTo>
                  <a:lnTo>
                    <a:pt x="6905" y="16143"/>
                  </a:lnTo>
                  <a:cubicBezTo>
                    <a:pt x="6939" y="16576"/>
                    <a:pt x="6905" y="16910"/>
                    <a:pt x="6805" y="17243"/>
                  </a:cubicBezTo>
                  <a:cubicBezTo>
                    <a:pt x="6705" y="17577"/>
                    <a:pt x="6638" y="17977"/>
                    <a:pt x="7105" y="18211"/>
                  </a:cubicBezTo>
                  <a:cubicBezTo>
                    <a:pt x="7105" y="17143"/>
                    <a:pt x="7005" y="16109"/>
                    <a:pt x="7105" y="15109"/>
                  </a:cubicBezTo>
                  <a:cubicBezTo>
                    <a:pt x="7227" y="13412"/>
                    <a:pt x="7981" y="12651"/>
                    <a:pt x="9494" y="12651"/>
                  </a:cubicBezTo>
                  <a:cubicBezTo>
                    <a:pt x="9646" y="12651"/>
                    <a:pt x="9806" y="12658"/>
                    <a:pt x="9974" y="12674"/>
                  </a:cubicBezTo>
                  <a:cubicBezTo>
                    <a:pt x="10036" y="12589"/>
                    <a:pt x="10115" y="12561"/>
                    <a:pt x="10202" y="12561"/>
                  </a:cubicBezTo>
                  <a:cubicBezTo>
                    <a:pt x="10368" y="12561"/>
                    <a:pt x="10560" y="12661"/>
                    <a:pt x="10709" y="12661"/>
                  </a:cubicBezTo>
                  <a:cubicBezTo>
                    <a:pt x="10821" y="12661"/>
                    <a:pt x="10908" y="12605"/>
                    <a:pt x="10941" y="12407"/>
                  </a:cubicBezTo>
                  <a:cubicBezTo>
                    <a:pt x="10908" y="12340"/>
                    <a:pt x="10908" y="12273"/>
                    <a:pt x="10908" y="12207"/>
                  </a:cubicBezTo>
                  <a:lnTo>
                    <a:pt x="10908" y="12207"/>
                  </a:lnTo>
                  <a:cubicBezTo>
                    <a:pt x="10970" y="12639"/>
                    <a:pt x="11146" y="12856"/>
                    <a:pt x="11414" y="12856"/>
                  </a:cubicBezTo>
                  <a:cubicBezTo>
                    <a:pt x="11579" y="12856"/>
                    <a:pt x="11779" y="12773"/>
                    <a:pt x="12009" y="12607"/>
                  </a:cubicBezTo>
                  <a:cubicBezTo>
                    <a:pt x="12110" y="12556"/>
                    <a:pt x="12115" y="12274"/>
                    <a:pt x="12318" y="12274"/>
                  </a:cubicBezTo>
                  <a:cubicBezTo>
                    <a:pt x="12381" y="12274"/>
                    <a:pt x="12464" y="12302"/>
                    <a:pt x="12576" y="12373"/>
                  </a:cubicBezTo>
                  <a:cubicBezTo>
                    <a:pt x="12815" y="12540"/>
                    <a:pt x="13015" y="12618"/>
                    <a:pt x="13198" y="12618"/>
                  </a:cubicBezTo>
                  <a:cubicBezTo>
                    <a:pt x="13527" y="12618"/>
                    <a:pt x="13801" y="12368"/>
                    <a:pt x="14144" y="11940"/>
                  </a:cubicBezTo>
                  <a:cubicBezTo>
                    <a:pt x="14155" y="11929"/>
                    <a:pt x="14170" y="11925"/>
                    <a:pt x="14187" y="11925"/>
                  </a:cubicBezTo>
                  <a:cubicBezTo>
                    <a:pt x="14222" y="11925"/>
                    <a:pt x="14266" y="11940"/>
                    <a:pt x="14311" y="11940"/>
                  </a:cubicBezTo>
                  <a:cubicBezTo>
                    <a:pt x="14411" y="11961"/>
                    <a:pt x="14507" y="11970"/>
                    <a:pt x="14600" y="11970"/>
                  </a:cubicBezTo>
                  <a:cubicBezTo>
                    <a:pt x="15247" y="11970"/>
                    <a:pt x="15728" y="11514"/>
                    <a:pt x="16312" y="11339"/>
                  </a:cubicBezTo>
                  <a:cubicBezTo>
                    <a:pt x="16345" y="11373"/>
                    <a:pt x="16412" y="11373"/>
                    <a:pt x="16445" y="11373"/>
                  </a:cubicBezTo>
                  <a:cubicBezTo>
                    <a:pt x="16512" y="11406"/>
                    <a:pt x="16612" y="11406"/>
                    <a:pt x="16679" y="11406"/>
                  </a:cubicBezTo>
                  <a:cubicBezTo>
                    <a:pt x="17113" y="11206"/>
                    <a:pt x="18147" y="9238"/>
                    <a:pt x="18080" y="8871"/>
                  </a:cubicBezTo>
                  <a:cubicBezTo>
                    <a:pt x="18080" y="8837"/>
                    <a:pt x="18013" y="8737"/>
                    <a:pt x="17980" y="8704"/>
                  </a:cubicBezTo>
                  <a:cubicBezTo>
                    <a:pt x="17613" y="7903"/>
                    <a:pt x="17980" y="6903"/>
                    <a:pt x="18780" y="6569"/>
                  </a:cubicBezTo>
                  <a:cubicBezTo>
                    <a:pt x="19014" y="6502"/>
                    <a:pt x="19314" y="6436"/>
                    <a:pt x="19347" y="6102"/>
                  </a:cubicBezTo>
                  <a:cubicBezTo>
                    <a:pt x="19414" y="5568"/>
                    <a:pt x="19581" y="5101"/>
                    <a:pt x="19748" y="4601"/>
                  </a:cubicBezTo>
                  <a:cubicBezTo>
                    <a:pt x="19814" y="4334"/>
                    <a:pt x="19781" y="3934"/>
                    <a:pt x="19514" y="3767"/>
                  </a:cubicBezTo>
                  <a:cubicBezTo>
                    <a:pt x="18780" y="3334"/>
                    <a:pt x="18847" y="2666"/>
                    <a:pt x="19014" y="1999"/>
                  </a:cubicBezTo>
                  <a:cubicBezTo>
                    <a:pt x="18780" y="1332"/>
                    <a:pt x="18280" y="1099"/>
                    <a:pt x="17646" y="1099"/>
                  </a:cubicBezTo>
                  <a:cubicBezTo>
                    <a:pt x="17980" y="898"/>
                    <a:pt x="18447" y="665"/>
                    <a:pt x="18180" y="198"/>
                  </a:cubicBezTo>
                  <a:cubicBezTo>
                    <a:pt x="18087" y="52"/>
                    <a:pt x="17957" y="1"/>
                    <a:pt x="17813" y="1"/>
                  </a:cubicBez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446"/>
            <p:cNvSpPr/>
            <p:nvPr/>
          </p:nvSpPr>
          <p:spPr>
            <a:xfrm>
              <a:off x="1022462" y="2675702"/>
              <a:ext cx="33952" cy="33952"/>
            </a:xfrm>
            <a:custGeom>
              <a:avLst/>
              <a:gdLst/>
              <a:ahLst/>
              <a:cxnLst/>
              <a:rect l="l" t="t" r="r" b="b"/>
              <a:pathLst>
                <a:path w="1669" h="1669" extrusionOk="0">
                  <a:moveTo>
                    <a:pt x="835" y="1"/>
                  </a:moveTo>
                  <a:cubicBezTo>
                    <a:pt x="764" y="15"/>
                    <a:pt x="688" y="17"/>
                    <a:pt x="613" y="17"/>
                  </a:cubicBezTo>
                  <a:cubicBezTo>
                    <a:pt x="581" y="17"/>
                    <a:pt x="548" y="17"/>
                    <a:pt x="516" y="17"/>
                  </a:cubicBezTo>
                  <a:cubicBezTo>
                    <a:pt x="271" y="17"/>
                    <a:pt x="47" y="40"/>
                    <a:pt x="1" y="434"/>
                  </a:cubicBezTo>
                  <a:cubicBezTo>
                    <a:pt x="167" y="501"/>
                    <a:pt x="201" y="668"/>
                    <a:pt x="201" y="835"/>
                  </a:cubicBezTo>
                  <a:cubicBezTo>
                    <a:pt x="501" y="968"/>
                    <a:pt x="601" y="1168"/>
                    <a:pt x="601" y="1468"/>
                  </a:cubicBezTo>
                  <a:lnTo>
                    <a:pt x="835" y="1669"/>
                  </a:lnTo>
                  <a:cubicBezTo>
                    <a:pt x="864" y="1665"/>
                    <a:pt x="896" y="1664"/>
                    <a:pt x="930" y="1664"/>
                  </a:cubicBezTo>
                  <a:cubicBezTo>
                    <a:pt x="998" y="1664"/>
                    <a:pt x="1072" y="1669"/>
                    <a:pt x="1147" y="1669"/>
                  </a:cubicBezTo>
                  <a:cubicBezTo>
                    <a:pt x="1372" y="1669"/>
                    <a:pt x="1602" y="1624"/>
                    <a:pt x="1669" y="1268"/>
                  </a:cubicBezTo>
                  <a:lnTo>
                    <a:pt x="1669" y="1068"/>
                  </a:lnTo>
                  <a:cubicBezTo>
                    <a:pt x="1535" y="635"/>
                    <a:pt x="1268" y="334"/>
                    <a:pt x="1035" y="1"/>
                  </a:cubicBezTo>
                  <a:close/>
                </a:path>
              </a:pathLst>
            </a:custGeom>
            <a:solidFill>
              <a:srgbClr val="547E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446"/>
            <p:cNvSpPr/>
            <p:nvPr/>
          </p:nvSpPr>
          <p:spPr>
            <a:xfrm>
              <a:off x="1088291" y="2669823"/>
              <a:ext cx="33952" cy="22865"/>
            </a:xfrm>
            <a:custGeom>
              <a:avLst/>
              <a:gdLst/>
              <a:ahLst/>
              <a:cxnLst/>
              <a:rect l="l" t="t" r="r" b="b"/>
              <a:pathLst>
                <a:path w="1669" h="1124" extrusionOk="0">
                  <a:moveTo>
                    <a:pt x="320" y="1"/>
                  </a:moveTo>
                  <a:cubicBezTo>
                    <a:pt x="250" y="1"/>
                    <a:pt x="187" y="30"/>
                    <a:pt x="134" y="123"/>
                  </a:cubicBezTo>
                  <a:cubicBezTo>
                    <a:pt x="0" y="390"/>
                    <a:pt x="34" y="623"/>
                    <a:pt x="267" y="790"/>
                  </a:cubicBezTo>
                  <a:cubicBezTo>
                    <a:pt x="501" y="990"/>
                    <a:pt x="834" y="1057"/>
                    <a:pt x="1134" y="1124"/>
                  </a:cubicBezTo>
                  <a:cubicBezTo>
                    <a:pt x="1368" y="1124"/>
                    <a:pt x="1468" y="957"/>
                    <a:pt x="1601" y="790"/>
                  </a:cubicBezTo>
                  <a:cubicBezTo>
                    <a:pt x="1668" y="623"/>
                    <a:pt x="1601" y="457"/>
                    <a:pt x="1435" y="390"/>
                  </a:cubicBezTo>
                  <a:cubicBezTo>
                    <a:pt x="1168" y="256"/>
                    <a:pt x="934" y="156"/>
                    <a:pt x="667" y="90"/>
                  </a:cubicBezTo>
                  <a:cubicBezTo>
                    <a:pt x="547" y="69"/>
                    <a:pt x="426" y="1"/>
                    <a:pt x="320" y="1"/>
                  </a:cubicBezTo>
                  <a:close/>
                </a:path>
              </a:pathLst>
            </a:custGeom>
            <a:solidFill>
              <a:srgbClr val="5A9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446"/>
            <p:cNvSpPr/>
            <p:nvPr/>
          </p:nvSpPr>
          <p:spPr>
            <a:xfrm>
              <a:off x="1033325" y="2592928"/>
              <a:ext cx="23089" cy="41539"/>
            </a:xfrm>
            <a:custGeom>
              <a:avLst/>
              <a:gdLst/>
              <a:ahLst/>
              <a:cxnLst/>
              <a:rect l="l" t="t" r="r" b="b"/>
              <a:pathLst>
                <a:path w="1135" h="2042" extrusionOk="0">
                  <a:moveTo>
                    <a:pt x="234" y="0"/>
                  </a:moveTo>
                  <a:cubicBezTo>
                    <a:pt x="201" y="167"/>
                    <a:pt x="0" y="367"/>
                    <a:pt x="167" y="567"/>
                  </a:cubicBezTo>
                  <a:cubicBezTo>
                    <a:pt x="401" y="901"/>
                    <a:pt x="201" y="1334"/>
                    <a:pt x="334" y="1668"/>
                  </a:cubicBezTo>
                  <a:cubicBezTo>
                    <a:pt x="367" y="1735"/>
                    <a:pt x="34" y="1968"/>
                    <a:pt x="334" y="2035"/>
                  </a:cubicBezTo>
                  <a:cubicBezTo>
                    <a:pt x="359" y="2039"/>
                    <a:pt x="385" y="2041"/>
                    <a:pt x="411" y="2041"/>
                  </a:cubicBezTo>
                  <a:cubicBezTo>
                    <a:pt x="597" y="2041"/>
                    <a:pt x="801" y="1939"/>
                    <a:pt x="801" y="1735"/>
                  </a:cubicBezTo>
                  <a:cubicBezTo>
                    <a:pt x="834" y="1234"/>
                    <a:pt x="1135" y="734"/>
                    <a:pt x="868" y="200"/>
                  </a:cubicBezTo>
                  <a:cubicBezTo>
                    <a:pt x="668" y="134"/>
                    <a:pt x="501" y="0"/>
                    <a:pt x="234" y="0"/>
                  </a:cubicBez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446"/>
            <p:cNvSpPr/>
            <p:nvPr/>
          </p:nvSpPr>
          <p:spPr>
            <a:xfrm>
              <a:off x="1321029" y="2670962"/>
              <a:ext cx="18349" cy="28520"/>
            </a:xfrm>
            <a:custGeom>
              <a:avLst/>
              <a:gdLst/>
              <a:ahLst/>
              <a:cxnLst/>
              <a:rect l="l" t="t" r="r" b="b"/>
              <a:pathLst>
                <a:path w="902" h="1402" extrusionOk="0">
                  <a:moveTo>
                    <a:pt x="234" y="0"/>
                  </a:moveTo>
                  <a:lnTo>
                    <a:pt x="234" y="0"/>
                  </a:lnTo>
                  <a:cubicBezTo>
                    <a:pt x="68" y="367"/>
                    <a:pt x="234" y="634"/>
                    <a:pt x="268" y="868"/>
                  </a:cubicBezTo>
                  <a:cubicBezTo>
                    <a:pt x="334" y="1034"/>
                    <a:pt x="1" y="1368"/>
                    <a:pt x="401" y="1401"/>
                  </a:cubicBezTo>
                  <a:cubicBezTo>
                    <a:pt x="735" y="1401"/>
                    <a:pt x="601" y="1034"/>
                    <a:pt x="701" y="834"/>
                  </a:cubicBezTo>
                  <a:cubicBezTo>
                    <a:pt x="901" y="367"/>
                    <a:pt x="535" y="234"/>
                    <a:pt x="234" y="0"/>
                  </a:cubicBez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446"/>
            <p:cNvSpPr/>
            <p:nvPr/>
          </p:nvSpPr>
          <p:spPr>
            <a:xfrm>
              <a:off x="1080825" y="2821598"/>
              <a:ext cx="28520" cy="23089"/>
            </a:xfrm>
            <a:custGeom>
              <a:avLst/>
              <a:gdLst/>
              <a:ahLst/>
              <a:cxnLst/>
              <a:rect l="l" t="t" r="r" b="b"/>
              <a:pathLst>
                <a:path w="1402" h="1135" extrusionOk="0">
                  <a:moveTo>
                    <a:pt x="801" y="1"/>
                  </a:moveTo>
                  <a:lnTo>
                    <a:pt x="801" y="1"/>
                  </a:lnTo>
                  <a:cubicBezTo>
                    <a:pt x="834" y="634"/>
                    <a:pt x="534" y="901"/>
                    <a:pt x="0" y="935"/>
                  </a:cubicBezTo>
                  <a:cubicBezTo>
                    <a:pt x="141" y="1091"/>
                    <a:pt x="296" y="1123"/>
                    <a:pt x="459" y="1123"/>
                  </a:cubicBezTo>
                  <a:cubicBezTo>
                    <a:pt x="571" y="1123"/>
                    <a:pt x="688" y="1107"/>
                    <a:pt x="805" y="1107"/>
                  </a:cubicBezTo>
                  <a:cubicBezTo>
                    <a:pt x="881" y="1107"/>
                    <a:pt x="958" y="1114"/>
                    <a:pt x="1034" y="1135"/>
                  </a:cubicBezTo>
                  <a:cubicBezTo>
                    <a:pt x="901" y="801"/>
                    <a:pt x="1401" y="334"/>
                    <a:pt x="801" y="1"/>
                  </a:cubicBezTo>
                  <a:close/>
                </a:path>
              </a:pathLst>
            </a:custGeom>
            <a:solidFill>
              <a:srgbClr val="64B6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446"/>
            <p:cNvSpPr/>
            <p:nvPr/>
          </p:nvSpPr>
          <p:spPr>
            <a:xfrm>
              <a:off x="1094394" y="2772695"/>
              <a:ext cx="17657" cy="12958"/>
            </a:xfrm>
            <a:custGeom>
              <a:avLst/>
              <a:gdLst/>
              <a:ahLst/>
              <a:cxnLst/>
              <a:rect l="l" t="t" r="r" b="b"/>
              <a:pathLst>
                <a:path w="868" h="637" extrusionOk="0">
                  <a:moveTo>
                    <a:pt x="407" y="0"/>
                  </a:moveTo>
                  <a:cubicBezTo>
                    <a:pt x="395" y="0"/>
                    <a:pt x="382" y="1"/>
                    <a:pt x="367" y="3"/>
                  </a:cubicBezTo>
                  <a:cubicBezTo>
                    <a:pt x="201" y="3"/>
                    <a:pt x="1" y="70"/>
                    <a:pt x="34" y="303"/>
                  </a:cubicBezTo>
                  <a:cubicBezTo>
                    <a:pt x="67" y="537"/>
                    <a:pt x="301" y="637"/>
                    <a:pt x="534" y="637"/>
                  </a:cubicBezTo>
                  <a:cubicBezTo>
                    <a:pt x="568" y="537"/>
                    <a:pt x="868" y="537"/>
                    <a:pt x="701" y="403"/>
                  </a:cubicBezTo>
                  <a:cubicBezTo>
                    <a:pt x="574" y="308"/>
                    <a:pt x="659" y="0"/>
                    <a:pt x="407" y="0"/>
                  </a:cubicBez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446"/>
            <p:cNvSpPr/>
            <p:nvPr/>
          </p:nvSpPr>
          <p:spPr>
            <a:xfrm>
              <a:off x="1042825" y="2675702"/>
              <a:ext cx="14260" cy="21746"/>
            </a:xfrm>
            <a:custGeom>
              <a:avLst/>
              <a:gdLst/>
              <a:ahLst/>
              <a:cxnLst/>
              <a:rect l="l" t="t" r="r" b="b"/>
              <a:pathLst>
                <a:path w="701" h="1069" extrusionOk="0">
                  <a:moveTo>
                    <a:pt x="0" y="1"/>
                  </a:moveTo>
                  <a:lnTo>
                    <a:pt x="0" y="1"/>
                  </a:lnTo>
                  <a:cubicBezTo>
                    <a:pt x="34" y="468"/>
                    <a:pt x="367" y="701"/>
                    <a:pt x="601" y="1068"/>
                  </a:cubicBezTo>
                  <a:cubicBezTo>
                    <a:pt x="701" y="568"/>
                    <a:pt x="434" y="268"/>
                    <a:pt x="0" y="1"/>
                  </a:cubicBezTo>
                  <a:close/>
                </a:path>
              </a:pathLst>
            </a:custGeom>
            <a:solidFill>
              <a:srgbClr val="5997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446"/>
            <p:cNvSpPr/>
            <p:nvPr/>
          </p:nvSpPr>
          <p:spPr>
            <a:xfrm>
              <a:off x="1124358" y="2780893"/>
              <a:ext cx="10090" cy="11982"/>
            </a:xfrm>
            <a:custGeom>
              <a:avLst/>
              <a:gdLst/>
              <a:ahLst/>
              <a:cxnLst/>
              <a:rect l="l" t="t" r="r" b="b"/>
              <a:pathLst>
                <a:path w="496" h="589" extrusionOk="0">
                  <a:moveTo>
                    <a:pt x="95" y="0"/>
                  </a:moveTo>
                  <a:cubicBezTo>
                    <a:pt x="95" y="100"/>
                    <a:pt x="62" y="134"/>
                    <a:pt x="29" y="167"/>
                  </a:cubicBezTo>
                  <a:cubicBezTo>
                    <a:pt x="0" y="366"/>
                    <a:pt x="165" y="589"/>
                    <a:pt x="277" y="589"/>
                  </a:cubicBezTo>
                  <a:cubicBezTo>
                    <a:pt x="296" y="589"/>
                    <a:pt x="314" y="582"/>
                    <a:pt x="329" y="567"/>
                  </a:cubicBezTo>
                  <a:cubicBezTo>
                    <a:pt x="496" y="300"/>
                    <a:pt x="262" y="134"/>
                    <a:pt x="95" y="0"/>
                  </a:cubicBez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446"/>
            <p:cNvSpPr/>
            <p:nvPr/>
          </p:nvSpPr>
          <p:spPr>
            <a:xfrm>
              <a:off x="1010257" y="2766633"/>
              <a:ext cx="6123" cy="4089"/>
            </a:xfrm>
            <a:custGeom>
              <a:avLst/>
              <a:gdLst/>
              <a:ahLst/>
              <a:cxnLst/>
              <a:rect l="l" t="t" r="r" b="b"/>
              <a:pathLst>
                <a:path w="301" h="201" extrusionOk="0">
                  <a:moveTo>
                    <a:pt x="100" y="1"/>
                  </a:moveTo>
                  <a:cubicBezTo>
                    <a:pt x="34" y="101"/>
                    <a:pt x="0" y="134"/>
                    <a:pt x="100" y="134"/>
                  </a:cubicBezTo>
                  <a:cubicBezTo>
                    <a:pt x="100" y="167"/>
                    <a:pt x="167" y="201"/>
                    <a:pt x="200" y="201"/>
                  </a:cubicBezTo>
                  <a:cubicBezTo>
                    <a:pt x="300" y="201"/>
                    <a:pt x="300" y="134"/>
                    <a:pt x="267" y="67"/>
                  </a:cubicBezTo>
                  <a:cubicBezTo>
                    <a:pt x="200" y="34"/>
                    <a:pt x="134" y="34"/>
                    <a:pt x="100" y="1"/>
                  </a:cubicBez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446"/>
            <p:cNvSpPr/>
            <p:nvPr/>
          </p:nvSpPr>
          <p:spPr>
            <a:xfrm>
              <a:off x="1337995" y="2633328"/>
              <a:ext cx="2055" cy="2278"/>
            </a:xfrm>
            <a:custGeom>
              <a:avLst/>
              <a:gdLst/>
              <a:ahLst/>
              <a:cxnLst/>
              <a:rect l="l" t="t" r="r" b="b"/>
              <a:pathLst>
                <a:path w="101" h="112" extrusionOk="0">
                  <a:moveTo>
                    <a:pt x="58" y="1"/>
                  </a:moveTo>
                  <a:cubicBezTo>
                    <a:pt x="45" y="1"/>
                    <a:pt x="23" y="16"/>
                    <a:pt x="1" y="16"/>
                  </a:cubicBezTo>
                  <a:cubicBezTo>
                    <a:pt x="34" y="49"/>
                    <a:pt x="34" y="49"/>
                    <a:pt x="34" y="82"/>
                  </a:cubicBezTo>
                  <a:cubicBezTo>
                    <a:pt x="34" y="105"/>
                    <a:pt x="38" y="112"/>
                    <a:pt x="44" y="112"/>
                  </a:cubicBezTo>
                  <a:cubicBezTo>
                    <a:pt x="56" y="112"/>
                    <a:pt x="79" y="82"/>
                    <a:pt x="101" y="82"/>
                  </a:cubicBezTo>
                  <a:cubicBezTo>
                    <a:pt x="67" y="49"/>
                    <a:pt x="67" y="16"/>
                    <a:pt x="67" y="16"/>
                  </a:cubicBezTo>
                  <a:cubicBezTo>
                    <a:pt x="67" y="4"/>
                    <a:pt x="64" y="1"/>
                    <a:pt x="58" y="1"/>
                  </a:cubicBez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446"/>
            <p:cNvSpPr/>
            <p:nvPr/>
          </p:nvSpPr>
          <p:spPr>
            <a:xfrm>
              <a:off x="1026531" y="2607168"/>
              <a:ext cx="1383" cy="2055"/>
            </a:xfrm>
            <a:custGeom>
              <a:avLst/>
              <a:gdLst/>
              <a:ahLst/>
              <a:cxnLst/>
              <a:rect l="l" t="t" r="r" b="b"/>
              <a:pathLst>
                <a:path w="68" h="101" extrusionOk="0">
                  <a:moveTo>
                    <a:pt x="34" y="1"/>
                  </a:moveTo>
                  <a:lnTo>
                    <a:pt x="1" y="101"/>
                  </a:lnTo>
                  <a:lnTo>
                    <a:pt x="68" y="34"/>
                  </a:lnTo>
                  <a:lnTo>
                    <a:pt x="34" y="1"/>
                  </a:ln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446"/>
            <p:cNvSpPr/>
            <p:nvPr/>
          </p:nvSpPr>
          <p:spPr>
            <a:xfrm>
              <a:off x="1034688" y="2668236"/>
              <a:ext cx="4760" cy="4089"/>
            </a:xfrm>
            <a:custGeom>
              <a:avLst/>
              <a:gdLst/>
              <a:ahLst/>
              <a:cxnLst/>
              <a:rect l="l" t="t" r="r" b="b"/>
              <a:pathLst>
                <a:path w="234" h="201" extrusionOk="0">
                  <a:moveTo>
                    <a:pt x="234" y="201"/>
                  </a:moveTo>
                  <a:lnTo>
                    <a:pt x="0" y="1"/>
                  </a:ln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446"/>
            <p:cNvSpPr/>
            <p:nvPr/>
          </p:nvSpPr>
          <p:spPr>
            <a:xfrm>
              <a:off x="1110688" y="2779530"/>
              <a:ext cx="1363" cy="1383"/>
            </a:xfrm>
            <a:custGeom>
              <a:avLst/>
              <a:gdLst/>
              <a:ahLst/>
              <a:cxnLst/>
              <a:rect l="l" t="t" r="r" b="b"/>
              <a:pathLst>
                <a:path w="67" h="68" extrusionOk="0">
                  <a:moveTo>
                    <a:pt x="33" y="0"/>
                  </a:moveTo>
                  <a:lnTo>
                    <a:pt x="0" y="67"/>
                  </a:lnTo>
                  <a:lnTo>
                    <a:pt x="67" y="34"/>
                  </a:lnTo>
                  <a:lnTo>
                    <a:pt x="33" y="0"/>
                  </a:ln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446"/>
            <p:cNvSpPr/>
            <p:nvPr/>
          </p:nvSpPr>
          <p:spPr>
            <a:xfrm>
              <a:off x="1124928" y="2779530"/>
              <a:ext cx="1383" cy="1383"/>
            </a:xfrm>
            <a:custGeom>
              <a:avLst/>
              <a:gdLst/>
              <a:ahLst/>
              <a:cxnLst/>
              <a:rect l="l" t="t" r="r" b="b"/>
              <a:pathLst>
                <a:path w="68" h="68" extrusionOk="0">
                  <a:moveTo>
                    <a:pt x="34" y="0"/>
                  </a:moveTo>
                  <a:lnTo>
                    <a:pt x="1" y="34"/>
                  </a:lnTo>
                  <a:lnTo>
                    <a:pt x="67" y="67"/>
                  </a:lnTo>
                  <a:lnTo>
                    <a:pt x="34" y="0"/>
                  </a:ln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446"/>
            <p:cNvSpPr/>
            <p:nvPr/>
          </p:nvSpPr>
          <p:spPr>
            <a:xfrm>
              <a:off x="1013654" y="2780893"/>
              <a:ext cx="4089" cy="4760"/>
            </a:xfrm>
            <a:custGeom>
              <a:avLst/>
              <a:gdLst/>
              <a:ahLst/>
              <a:cxnLst/>
              <a:rect l="l" t="t" r="r" b="b"/>
              <a:pathLst>
                <a:path w="201" h="234" extrusionOk="0">
                  <a:moveTo>
                    <a:pt x="200" y="0"/>
                  </a:moveTo>
                  <a:lnTo>
                    <a:pt x="0" y="234"/>
                  </a:ln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446"/>
            <p:cNvSpPr/>
            <p:nvPr/>
          </p:nvSpPr>
          <p:spPr>
            <a:xfrm>
              <a:off x="1108654" y="2796496"/>
              <a:ext cx="2055" cy="1383"/>
            </a:xfrm>
            <a:custGeom>
              <a:avLst/>
              <a:gdLst/>
              <a:ahLst/>
              <a:cxnLst/>
              <a:rect l="l" t="t" r="r" b="b"/>
              <a:pathLst>
                <a:path w="101" h="68" extrusionOk="0">
                  <a:moveTo>
                    <a:pt x="0" y="0"/>
                  </a:moveTo>
                  <a:lnTo>
                    <a:pt x="0" y="34"/>
                  </a:lnTo>
                  <a:lnTo>
                    <a:pt x="100" y="67"/>
                  </a:lnTo>
                  <a:lnTo>
                    <a:pt x="0" y="0"/>
                  </a:ln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446"/>
            <p:cNvSpPr/>
            <p:nvPr/>
          </p:nvSpPr>
          <p:spPr>
            <a:xfrm>
              <a:off x="1114756" y="2840598"/>
              <a:ext cx="4089" cy="4089"/>
            </a:xfrm>
            <a:custGeom>
              <a:avLst/>
              <a:gdLst/>
              <a:ahLst/>
              <a:cxnLst/>
              <a:rect l="l" t="t" r="r" b="b"/>
              <a:pathLst>
                <a:path w="201" h="201" extrusionOk="0">
                  <a:moveTo>
                    <a:pt x="0" y="1"/>
                  </a:moveTo>
                  <a:lnTo>
                    <a:pt x="200" y="201"/>
                  </a:lnTo>
                  <a:lnTo>
                    <a:pt x="200" y="1"/>
                  </a:lnTo>
                  <a:close/>
                </a:path>
              </a:pathLst>
            </a:custGeom>
            <a:solidFill>
              <a:srgbClr val="64B6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446"/>
            <p:cNvSpPr/>
            <p:nvPr/>
          </p:nvSpPr>
          <p:spPr>
            <a:xfrm>
              <a:off x="1118825" y="2844667"/>
              <a:ext cx="2055" cy="2055"/>
            </a:xfrm>
            <a:custGeom>
              <a:avLst/>
              <a:gdLst/>
              <a:ahLst/>
              <a:cxnLst/>
              <a:rect l="l" t="t" r="r" b="b"/>
              <a:pathLst>
                <a:path w="101" h="101" extrusionOk="0">
                  <a:moveTo>
                    <a:pt x="0" y="1"/>
                  </a:moveTo>
                  <a:lnTo>
                    <a:pt x="34" y="101"/>
                  </a:lnTo>
                  <a:lnTo>
                    <a:pt x="100" y="34"/>
                  </a:lnTo>
                  <a:lnTo>
                    <a:pt x="0" y="1"/>
                  </a:lnTo>
                  <a:close/>
                </a:path>
              </a:pathLst>
            </a:custGeom>
            <a:solidFill>
              <a:srgbClr val="64B6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446"/>
            <p:cNvSpPr/>
            <p:nvPr/>
          </p:nvSpPr>
          <p:spPr>
            <a:xfrm>
              <a:off x="1147996" y="2824995"/>
              <a:ext cx="21054" cy="15623"/>
            </a:xfrm>
            <a:custGeom>
              <a:avLst/>
              <a:gdLst/>
              <a:ahLst/>
              <a:cxnLst/>
              <a:rect l="l" t="t" r="r" b="b"/>
              <a:pathLst>
                <a:path w="1035" h="768" extrusionOk="0">
                  <a:moveTo>
                    <a:pt x="34" y="0"/>
                  </a:moveTo>
                  <a:lnTo>
                    <a:pt x="34" y="0"/>
                  </a:lnTo>
                  <a:cubicBezTo>
                    <a:pt x="1" y="567"/>
                    <a:pt x="368" y="601"/>
                    <a:pt x="601" y="768"/>
                  </a:cubicBezTo>
                  <a:cubicBezTo>
                    <a:pt x="768" y="768"/>
                    <a:pt x="935" y="734"/>
                    <a:pt x="1035" y="567"/>
                  </a:cubicBezTo>
                  <a:cubicBezTo>
                    <a:pt x="701" y="401"/>
                    <a:pt x="401" y="234"/>
                    <a:pt x="34" y="0"/>
                  </a:cubicBezTo>
                  <a:close/>
                </a:path>
              </a:pathLst>
            </a:custGeom>
            <a:solidFill>
              <a:srgbClr val="4C98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446"/>
            <p:cNvSpPr/>
            <p:nvPr/>
          </p:nvSpPr>
          <p:spPr>
            <a:xfrm>
              <a:off x="1185996" y="2917961"/>
              <a:ext cx="9520" cy="8279"/>
            </a:xfrm>
            <a:custGeom>
              <a:avLst/>
              <a:gdLst/>
              <a:ahLst/>
              <a:cxnLst/>
              <a:rect l="l" t="t" r="r" b="b"/>
              <a:pathLst>
                <a:path w="468" h="407" extrusionOk="0">
                  <a:moveTo>
                    <a:pt x="201" y="0"/>
                  </a:moveTo>
                  <a:cubicBezTo>
                    <a:pt x="67" y="0"/>
                    <a:pt x="1" y="34"/>
                    <a:pt x="34" y="134"/>
                  </a:cubicBezTo>
                  <a:cubicBezTo>
                    <a:pt x="121" y="308"/>
                    <a:pt x="183" y="407"/>
                    <a:pt x="331" y="407"/>
                  </a:cubicBezTo>
                  <a:cubicBezTo>
                    <a:pt x="352" y="407"/>
                    <a:pt x="376" y="405"/>
                    <a:pt x="401" y="401"/>
                  </a:cubicBezTo>
                  <a:cubicBezTo>
                    <a:pt x="401" y="401"/>
                    <a:pt x="468" y="334"/>
                    <a:pt x="468" y="267"/>
                  </a:cubicBezTo>
                  <a:cubicBezTo>
                    <a:pt x="468" y="100"/>
                    <a:pt x="368" y="67"/>
                    <a:pt x="201" y="0"/>
                  </a:cubicBez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446"/>
            <p:cNvSpPr/>
            <p:nvPr/>
          </p:nvSpPr>
          <p:spPr>
            <a:xfrm>
              <a:off x="1179893" y="2908461"/>
              <a:ext cx="2726" cy="2726"/>
            </a:xfrm>
            <a:custGeom>
              <a:avLst/>
              <a:gdLst/>
              <a:ahLst/>
              <a:cxnLst/>
              <a:rect l="l" t="t" r="r" b="b"/>
              <a:pathLst>
                <a:path w="134" h="134" extrusionOk="0">
                  <a:moveTo>
                    <a:pt x="34" y="0"/>
                  </a:moveTo>
                  <a:cubicBezTo>
                    <a:pt x="1" y="0"/>
                    <a:pt x="1" y="34"/>
                    <a:pt x="1" y="67"/>
                  </a:cubicBezTo>
                  <a:cubicBezTo>
                    <a:pt x="34" y="67"/>
                    <a:pt x="101" y="100"/>
                    <a:pt x="101" y="134"/>
                  </a:cubicBezTo>
                  <a:cubicBezTo>
                    <a:pt x="134" y="134"/>
                    <a:pt x="134" y="67"/>
                    <a:pt x="134" y="34"/>
                  </a:cubicBezTo>
                  <a:cubicBezTo>
                    <a:pt x="67" y="0"/>
                    <a:pt x="67" y="0"/>
                    <a:pt x="34" y="0"/>
                  </a:cubicBez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446"/>
            <p:cNvSpPr/>
            <p:nvPr/>
          </p:nvSpPr>
          <p:spPr>
            <a:xfrm>
              <a:off x="1067257" y="2928803"/>
              <a:ext cx="2726" cy="2746"/>
            </a:xfrm>
            <a:custGeom>
              <a:avLst/>
              <a:gdLst/>
              <a:ahLst/>
              <a:cxnLst/>
              <a:rect l="l" t="t" r="r" b="b"/>
              <a:pathLst>
                <a:path w="134" h="135" extrusionOk="0">
                  <a:moveTo>
                    <a:pt x="34" y="1"/>
                  </a:moveTo>
                  <a:cubicBezTo>
                    <a:pt x="0" y="1"/>
                    <a:pt x="0" y="34"/>
                    <a:pt x="0" y="68"/>
                  </a:cubicBezTo>
                  <a:cubicBezTo>
                    <a:pt x="34" y="134"/>
                    <a:pt x="34" y="134"/>
                    <a:pt x="67" y="134"/>
                  </a:cubicBezTo>
                  <a:cubicBezTo>
                    <a:pt x="134" y="134"/>
                    <a:pt x="134" y="68"/>
                    <a:pt x="134" y="34"/>
                  </a:cubicBezTo>
                  <a:cubicBezTo>
                    <a:pt x="67" y="34"/>
                    <a:pt x="34" y="34"/>
                    <a:pt x="34" y="1"/>
                  </a:cubicBez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446"/>
            <p:cNvSpPr/>
            <p:nvPr/>
          </p:nvSpPr>
          <p:spPr>
            <a:xfrm>
              <a:off x="1196187" y="2905735"/>
              <a:ext cx="2055" cy="2055"/>
            </a:xfrm>
            <a:custGeom>
              <a:avLst/>
              <a:gdLst/>
              <a:ahLst/>
              <a:cxnLst/>
              <a:rect l="l" t="t" r="r" b="b"/>
              <a:pathLst>
                <a:path w="101" h="101" extrusionOk="0">
                  <a:moveTo>
                    <a:pt x="33" y="1"/>
                  </a:moveTo>
                  <a:lnTo>
                    <a:pt x="0" y="34"/>
                  </a:lnTo>
                  <a:lnTo>
                    <a:pt x="100" y="101"/>
                  </a:lnTo>
                  <a:lnTo>
                    <a:pt x="100" y="101"/>
                  </a:lnTo>
                  <a:lnTo>
                    <a:pt x="33" y="1"/>
                  </a:ln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446"/>
            <p:cNvSpPr/>
            <p:nvPr/>
          </p:nvSpPr>
          <p:spPr>
            <a:xfrm>
              <a:off x="1084222" y="2482997"/>
              <a:ext cx="401052" cy="97054"/>
            </a:xfrm>
            <a:custGeom>
              <a:avLst/>
              <a:gdLst/>
              <a:ahLst/>
              <a:cxnLst/>
              <a:rect l="l" t="t" r="r" b="b"/>
              <a:pathLst>
                <a:path w="19715" h="4771" extrusionOk="0">
                  <a:moveTo>
                    <a:pt x="15178" y="0"/>
                  </a:moveTo>
                  <a:cubicBezTo>
                    <a:pt x="14844" y="0"/>
                    <a:pt x="14544" y="100"/>
                    <a:pt x="14244" y="167"/>
                  </a:cubicBezTo>
                  <a:cubicBezTo>
                    <a:pt x="10641" y="1001"/>
                    <a:pt x="7139" y="2202"/>
                    <a:pt x="3469" y="2869"/>
                  </a:cubicBezTo>
                  <a:cubicBezTo>
                    <a:pt x="2535" y="3036"/>
                    <a:pt x="1635" y="3069"/>
                    <a:pt x="734" y="3436"/>
                  </a:cubicBezTo>
                  <a:cubicBezTo>
                    <a:pt x="501" y="3503"/>
                    <a:pt x="0" y="3569"/>
                    <a:pt x="367" y="4070"/>
                  </a:cubicBezTo>
                  <a:cubicBezTo>
                    <a:pt x="867" y="4237"/>
                    <a:pt x="1368" y="4370"/>
                    <a:pt x="1868" y="4403"/>
                  </a:cubicBezTo>
                  <a:cubicBezTo>
                    <a:pt x="4299" y="4662"/>
                    <a:pt x="6750" y="4760"/>
                    <a:pt x="9190" y="4760"/>
                  </a:cubicBezTo>
                  <a:cubicBezTo>
                    <a:pt x="9897" y="4760"/>
                    <a:pt x="10604" y="4752"/>
                    <a:pt x="11308" y="4737"/>
                  </a:cubicBezTo>
                  <a:cubicBezTo>
                    <a:pt x="11842" y="4470"/>
                    <a:pt x="12509" y="4770"/>
                    <a:pt x="13043" y="4403"/>
                  </a:cubicBezTo>
                  <a:cubicBezTo>
                    <a:pt x="13343" y="4403"/>
                    <a:pt x="13577" y="4370"/>
                    <a:pt x="13877" y="4370"/>
                  </a:cubicBezTo>
                  <a:cubicBezTo>
                    <a:pt x="14010" y="4474"/>
                    <a:pt x="14149" y="4505"/>
                    <a:pt x="14293" y="4505"/>
                  </a:cubicBezTo>
                  <a:cubicBezTo>
                    <a:pt x="14473" y="4505"/>
                    <a:pt x="14658" y="4455"/>
                    <a:pt x="14844" y="4437"/>
                  </a:cubicBezTo>
                  <a:cubicBezTo>
                    <a:pt x="16312" y="4203"/>
                    <a:pt x="17713" y="3903"/>
                    <a:pt x="19181" y="3603"/>
                  </a:cubicBezTo>
                  <a:cubicBezTo>
                    <a:pt x="19347" y="3569"/>
                    <a:pt x="19481" y="3536"/>
                    <a:pt x="19581" y="3403"/>
                  </a:cubicBezTo>
                  <a:cubicBezTo>
                    <a:pt x="19714" y="2869"/>
                    <a:pt x="19214" y="2902"/>
                    <a:pt x="18980" y="2802"/>
                  </a:cubicBezTo>
                  <a:cubicBezTo>
                    <a:pt x="18380" y="2635"/>
                    <a:pt x="17746" y="2569"/>
                    <a:pt x="17179" y="2469"/>
                  </a:cubicBezTo>
                  <a:cubicBezTo>
                    <a:pt x="16245" y="2335"/>
                    <a:pt x="15978" y="1968"/>
                    <a:pt x="16045" y="1068"/>
                  </a:cubicBezTo>
                  <a:cubicBezTo>
                    <a:pt x="16078" y="634"/>
                    <a:pt x="16012" y="300"/>
                    <a:pt x="15645" y="100"/>
                  </a:cubicBezTo>
                  <a:cubicBezTo>
                    <a:pt x="15511" y="0"/>
                    <a:pt x="15344" y="0"/>
                    <a:pt x="15178" y="0"/>
                  </a:cubicBezTo>
                  <a:close/>
                </a:path>
              </a:pathLst>
            </a:custGeom>
            <a:solidFill>
              <a:srgbClr val="F079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446"/>
            <p:cNvSpPr/>
            <p:nvPr/>
          </p:nvSpPr>
          <p:spPr>
            <a:xfrm>
              <a:off x="1420097" y="2559811"/>
              <a:ext cx="131677" cy="70446"/>
            </a:xfrm>
            <a:custGeom>
              <a:avLst/>
              <a:gdLst/>
              <a:ahLst/>
              <a:cxnLst/>
              <a:rect l="l" t="t" r="r" b="b"/>
              <a:pathLst>
                <a:path w="6473" h="3463" extrusionOk="0">
                  <a:moveTo>
                    <a:pt x="5007" y="1"/>
                  </a:moveTo>
                  <a:cubicBezTo>
                    <a:pt x="4562" y="1"/>
                    <a:pt x="4134" y="63"/>
                    <a:pt x="3670" y="160"/>
                  </a:cubicBezTo>
                  <a:cubicBezTo>
                    <a:pt x="3370" y="327"/>
                    <a:pt x="3036" y="327"/>
                    <a:pt x="2703" y="361"/>
                  </a:cubicBezTo>
                  <a:cubicBezTo>
                    <a:pt x="2636" y="427"/>
                    <a:pt x="2503" y="427"/>
                    <a:pt x="2403" y="461"/>
                  </a:cubicBezTo>
                  <a:cubicBezTo>
                    <a:pt x="1569" y="594"/>
                    <a:pt x="701" y="427"/>
                    <a:pt x="1" y="994"/>
                  </a:cubicBezTo>
                  <a:cubicBezTo>
                    <a:pt x="201" y="1295"/>
                    <a:pt x="201" y="1528"/>
                    <a:pt x="1" y="1828"/>
                  </a:cubicBezTo>
                  <a:cubicBezTo>
                    <a:pt x="68" y="1843"/>
                    <a:pt x="133" y="1849"/>
                    <a:pt x="197" y="1849"/>
                  </a:cubicBezTo>
                  <a:cubicBezTo>
                    <a:pt x="554" y="1849"/>
                    <a:pt x="870" y="1659"/>
                    <a:pt x="1285" y="1659"/>
                  </a:cubicBezTo>
                  <a:cubicBezTo>
                    <a:pt x="1312" y="1659"/>
                    <a:pt x="1340" y="1660"/>
                    <a:pt x="1369" y="1661"/>
                  </a:cubicBezTo>
                  <a:cubicBezTo>
                    <a:pt x="1167" y="1892"/>
                    <a:pt x="1189" y="2295"/>
                    <a:pt x="900" y="2295"/>
                  </a:cubicBezTo>
                  <a:cubicBezTo>
                    <a:pt x="853" y="2295"/>
                    <a:pt x="799" y="2285"/>
                    <a:pt x="735" y="2262"/>
                  </a:cubicBezTo>
                  <a:cubicBezTo>
                    <a:pt x="646" y="2232"/>
                    <a:pt x="578" y="2219"/>
                    <a:pt x="526" y="2219"/>
                  </a:cubicBezTo>
                  <a:cubicBezTo>
                    <a:pt x="289" y="2219"/>
                    <a:pt x="401" y="2492"/>
                    <a:pt x="401" y="2629"/>
                  </a:cubicBezTo>
                  <a:cubicBezTo>
                    <a:pt x="401" y="2870"/>
                    <a:pt x="487" y="3025"/>
                    <a:pt x="694" y="3025"/>
                  </a:cubicBezTo>
                  <a:cubicBezTo>
                    <a:pt x="744" y="3025"/>
                    <a:pt x="802" y="3016"/>
                    <a:pt x="868" y="2996"/>
                  </a:cubicBezTo>
                  <a:cubicBezTo>
                    <a:pt x="966" y="2966"/>
                    <a:pt x="1063" y="2951"/>
                    <a:pt x="1160" y="2951"/>
                  </a:cubicBezTo>
                  <a:cubicBezTo>
                    <a:pt x="1492" y="2951"/>
                    <a:pt x="1811" y="3127"/>
                    <a:pt x="2069" y="3463"/>
                  </a:cubicBezTo>
                  <a:cubicBezTo>
                    <a:pt x="2670" y="3329"/>
                    <a:pt x="2536" y="2962"/>
                    <a:pt x="2203" y="2696"/>
                  </a:cubicBezTo>
                  <a:cubicBezTo>
                    <a:pt x="2002" y="2495"/>
                    <a:pt x="1802" y="2262"/>
                    <a:pt x="2036" y="2028"/>
                  </a:cubicBezTo>
                  <a:cubicBezTo>
                    <a:pt x="2112" y="1969"/>
                    <a:pt x="2183" y="1944"/>
                    <a:pt x="2249" y="1944"/>
                  </a:cubicBezTo>
                  <a:cubicBezTo>
                    <a:pt x="2443" y="1944"/>
                    <a:pt x="2604" y="2155"/>
                    <a:pt x="2803" y="2329"/>
                  </a:cubicBezTo>
                  <a:cubicBezTo>
                    <a:pt x="3131" y="2681"/>
                    <a:pt x="3744" y="2901"/>
                    <a:pt x="4153" y="2901"/>
                  </a:cubicBezTo>
                  <a:cubicBezTo>
                    <a:pt x="4286" y="2901"/>
                    <a:pt x="4397" y="2878"/>
                    <a:pt x="4471" y="2829"/>
                  </a:cubicBezTo>
                  <a:cubicBezTo>
                    <a:pt x="5138" y="2362"/>
                    <a:pt x="5972" y="2128"/>
                    <a:pt x="6372" y="1328"/>
                  </a:cubicBezTo>
                  <a:cubicBezTo>
                    <a:pt x="6406" y="1194"/>
                    <a:pt x="6472" y="1128"/>
                    <a:pt x="6472" y="1028"/>
                  </a:cubicBezTo>
                  <a:cubicBezTo>
                    <a:pt x="6339" y="527"/>
                    <a:pt x="5872" y="327"/>
                    <a:pt x="5505" y="27"/>
                  </a:cubicBezTo>
                  <a:cubicBezTo>
                    <a:pt x="5335" y="9"/>
                    <a:pt x="5170" y="1"/>
                    <a:pt x="5007" y="1"/>
                  </a:cubicBezTo>
                  <a:close/>
                </a:path>
              </a:pathLst>
            </a:custGeom>
            <a:solidFill>
              <a:srgbClr val="5CA7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446"/>
            <p:cNvSpPr/>
            <p:nvPr/>
          </p:nvSpPr>
          <p:spPr>
            <a:xfrm>
              <a:off x="1050149" y="2552874"/>
              <a:ext cx="265470" cy="34887"/>
            </a:xfrm>
            <a:custGeom>
              <a:avLst/>
              <a:gdLst/>
              <a:ahLst/>
              <a:cxnLst/>
              <a:rect l="l" t="t" r="r" b="b"/>
              <a:pathLst>
                <a:path w="13050" h="1715" extrusionOk="0">
                  <a:moveTo>
                    <a:pt x="674" y="1"/>
                  </a:moveTo>
                  <a:cubicBezTo>
                    <a:pt x="608" y="1"/>
                    <a:pt x="541" y="1"/>
                    <a:pt x="474" y="1"/>
                  </a:cubicBezTo>
                  <a:cubicBezTo>
                    <a:pt x="341" y="1"/>
                    <a:pt x="241" y="101"/>
                    <a:pt x="207" y="168"/>
                  </a:cubicBezTo>
                  <a:cubicBezTo>
                    <a:pt x="1" y="493"/>
                    <a:pt x="29" y="713"/>
                    <a:pt x="363" y="713"/>
                  </a:cubicBezTo>
                  <a:cubicBezTo>
                    <a:pt x="406" y="713"/>
                    <a:pt x="454" y="709"/>
                    <a:pt x="508" y="702"/>
                  </a:cubicBezTo>
                  <a:cubicBezTo>
                    <a:pt x="601" y="691"/>
                    <a:pt x="694" y="685"/>
                    <a:pt x="787" y="685"/>
                  </a:cubicBezTo>
                  <a:cubicBezTo>
                    <a:pt x="1258" y="685"/>
                    <a:pt x="1713" y="829"/>
                    <a:pt x="2075" y="1135"/>
                  </a:cubicBezTo>
                  <a:cubicBezTo>
                    <a:pt x="2876" y="1269"/>
                    <a:pt x="3643" y="1369"/>
                    <a:pt x="4410" y="1469"/>
                  </a:cubicBezTo>
                  <a:cubicBezTo>
                    <a:pt x="5113" y="1527"/>
                    <a:pt x="5841" y="1714"/>
                    <a:pt x="6549" y="1714"/>
                  </a:cubicBezTo>
                  <a:cubicBezTo>
                    <a:pt x="6648" y="1714"/>
                    <a:pt x="6747" y="1710"/>
                    <a:pt x="6846" y="1702"/>
                  </a:cubicBezTo>
                  <a:cubicBezTo>
                    <a:pt x="8547" y="1669"/>
                    <a:pt x="10315" y="1535"/>
                    <a:pt x="12016" y="1535"/>
                  </a:cubicBezTo>
                  <a:cubicBezTo>
                    <a:pt x="12084" y="1450"/>
                    <a:pt x="12176" y="1426"/>
                    <a:pt x="12278" y="1426"/>
                  </a:cubicBezTo>
                  <a:cubicBezTo>
                    <a:pt x="12412" y="1426"/>
                    <a:pt x="12563" y="1468"/>
                    <a:pt x="12697" y="1468"/>
                  </a:cubicBezTo>
                  <a:cubicBezTo>
                    <a:pt x="12858" y="1468"/>
                    <a:pt x="12996" y="1407"/>
                    <a:pt x="13050" y="1135"/>
                  </a:cubicBezTo>
                  <a:cubicBezTo>
                    <a:pt x="11182" y="1035"/>
                    <a:pt x="9247" y="1135"/>
                    <a:pt x="7346" y="968"/>
                  </a:cubicBezTo>
                  <a:cubicBezTo>
                    <a:pt x="5545" y="802"/>
                    <a:pt x="3743" y="768"/>
                    <a:pt x="1975" y="435"/>
                  </a:cubicBezTo>
                  <a:cubicBezTo>
                    <a:pt x="1596" y="26"/>
                    <a:pt x="1140" y="1"/>
                    <a:pt x="674" y="1"/>
                  </a:cubicBezTo>
                  <a:close/>
                </a:path>
              </a:pathLst>
            </a:custGeom>
            <a:solidFill>
              <a:srgbClr val="5C9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446"/>
            <p:cNvSpPr/>
            <p:nvPr/>
          </p:nvSpPr>
          <p:spPr>
            <a:xfrm>
              <a:off x="1362426" y="2551531"/>
              <a:ext cx="119451" cy="33219"/>
            </a:xfrm>
            <a:custGeom>
              <a:avLst/>
              <a:gdLst/>
              <a:ahLst/>
              <a:cxnLst/>
              <a:rect l="l" t="t" r="r" b="b"/>
              <a:pathLst>
                <a:path w="5872" h="1633" extrusionOk="0">
                  <a:moveTo>
                    <a:pt x="5571" y="0"/>
                  </a:moveTo>
                  <a:lnTo>
                    <a:pt x="201" y="1001"/>
                  </a:lnTo>
                  <a:cubicBezTo>
                    <a:pt x="134" y="1168"/>
                    <a:pt x="67" y="1268"/>
                    <a:pt x="1" y="1401"/>
                  </a:cubicBezTo>
                  <a:cubicBezTo>
                    <a:pt x="281" y="1569"/>
                    <a:pt x="571" y="1633"/>
                    <a:pt x="866" y="1633"/>
                  </a:cubicBezTo>
                  <a:cubicBezTo>
                    <a:pt x="1098" y="1633"/>
                    <a:pt x="1333" y="1594"/>
                    <a:pt x="1568" y="1535"/>
                  </a:cubicBezTo>
                  <a:cubicBezTo>
                    <a:pt x="1870" y="1442"/>
                    <a:pt x="2156" y="1317"/>
                    <a:pt x="2459" y="1317"/>
                  </a:cubicBezTo>
                  <a:cubicBezTo>
                    <a:pt x="2592" y="1317"/>
                    <a:pt x="2727" y="1341"/>
                    <a:pt x="2869" y="1401"/>
                  </a:cubicBezTo>
                  <a:cubicBezTo>
                    <a:pt x="3572" y="1343"/>
                    <a:pt x="4274" y="1156"/>
                    <a:pt x="4998" y="1156"/>
                  </a:cubicBezTo>
                  <a:cubicBezTo>
                    <a:pt x="5100" y="1156"/>
                    <a:pt x="5202" y="1160"/>
                    <a:pt x="5304" y="1168"/>
                  </a:cubicBezTo>
                  <a:cubicBezTo>
                    <a:pt x="5371" y="1168"/>
                    <a:pt x="5471" y="1034"/>
                    <a:pt x="5538" y="1001"/>
                  </a:cubicBezTo>
                  <a:cubicBezTo>
                    <a:pt x="5638" y="667"/>
                    <a:pt x="5871" y="334"/>
                    <a:pt x="5571" y="0"/>
                  </a:cubicBezTo>
                  <a:close/>
                </a:path>
              </a:pathLst>
            </a:custGeom>
            <a:solidFill>
              <a:srgbClr val="5D9D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446"/>
            <p:cNvSpPr/>
            <p:nvPr/>
          </p:nvSpPr>
          <p:spPr>
            <a:xfrm>
              <a:off x="1294564" y="2571975"/>
              <a:ext cx="54986" cy="12572"/>
            </a:xfrm>
            <a:custGeom>
              <a:avLst/>
              <a:gdLst/>
              <a:ahLst/>
              <a:cxnLst/>
              <a:rect l="l" t="t" r="r" b="b"/>
              <a:pathLst>
                <a:path w="2703" h="618" extrusionOk="0">
                  <a:moveTo>
                    <a:pt x="2154" y="1"/>
                  </a:moveTo>
                  <a:cubicBezTo>
                    <a:pt x="1773" y="1"/>
                    <a:pt x="1396" y="83"/>
                    <a:pt x="1035" y="196"/>
                  </a:cubicBezTo>
                  <a:cubicBezTo>
                    <a:pt x="801" y="596"/>
                    <a:pt x="234" y="230"/>
                    <a:pt x="1" y="596"/>
                  </a:cubicBezTo>
                  <a:cubicBezTo>
                    <a:pt x="111" y="612"/>
                    <a:pt x="222" y="618"/>
                    <a:pt x="332" y="618"/>
                  </a:cubicBezTo>
                  <a:cubicBezTo>
                    <a:pt x="764" y="618"/>
                    <a:pt x="1195" y="526"/>
                    <a:pt x="1627" y="526"/>
                  </a:cubicBezTo>
                  <a:cubicBezTo>
                    <a:pt x="1819" y="526"/>
                    <a:pt x="2010" y="544"/>
                    <a:pt x="2202" y="596"/>
                  </a:cubicBezTo>
                  <a:cubicBezTo>
                    <a:pt x="2255" y="611"/>
                    <a:pt x="2303" y="618"/>
                    <a:pt x="2347" y="618"/>
                  </a:cubicBezTo>
                  <a:cubicBezTo>
                    <a:pt x="2605" y="618"/>
                    <a:pt x="2703" y="377"/>
                    <a:pt x="2703" y="63"/>
                  </a:cubicBezTo>
                  <a:cubicBezTo>
                    <a:pt x="2520" y="20"/>
                    <a:pt x="2337" y="1"/>
                    <a:pt x="2154" y="1"/>
                  </a:cubicBezTo>
                  <a:close/>
                </a:path>
              </a:pathLst>
            </a:custGeom>
            <a:solidFill>
              <a:srgbClr val="5D9D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446"/>
            <p:cNvSpPr/>
            <p:nvPr/>
          </p:nvSpPr>
          <p:spPr>
            <a:xfrm>
              <a:off x="1359721" y="2580031"/>
              <a:ext cx="2726" cy="2055"/>
            </a:xfrm>
            <a:custGeom>
              <a:avLst/>
              <a:gdLst/>
              <a:ahLst/>
              <a:cxnLst/>
              <a:rect l="l" t="t" r="r" b="b"/>
              <a:pathLst>
                <a:path w="134" h="101" extrusionOk="0">
                  <a:moveTo>
                    <a:pt x="134" y="0"/>
                  </a:moveTo>
                  <a:lnTo>
                    <a:pt x="0" y="34"/>
                  </a:lnTo>
                  <a:lnTo>
                    <a:pt x="34" y="100"/>
                  </a:lnTo>
                  <a:lnTo>
                    <a:pt x="134" y="0"/>
                  </a:lnTo>
                  <a:close/>
                </a:path>
              </a:pathLst>
            </a:custGeom>
            <a:solidFill>
              <a:srgbClr val="5D9D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446"/>
            <p:cNvSpPr/>
            <p:nvPr/>
          </p:nvSpPr>
          <p:spPr>
            <a:xfrm>
              <a:off x="909155" y="1969308"/>
              <a:ext cx="242259" cy="580941"/>
            </a:xfrm>
            <a:custGeom>
              <a:avLst/>
              <a:gdLst/>
              <a:ahLst/>
              <a:cxnLst/>
              <a:rect l="l" t="t" r="r" b="b"/>
              <a:pathLst>
                <a:path w="11909" h="28558" extrusionOk="0">
                  <a:moveTo>
                    <a:pt x="11558" y="1"/>
                  </a:moveTo>
                  <a:cubicBezTo>
                    <a:pt x="11483" y="1"/>
                    <a:pt x="11408" y="34"/>
                    <a:pt x="11341" y="101"/>
                  </a:cubicBezTo>
                  <a:lnTo>
                    <a:pt x="10307" y="101"/>
                  </a:lnTo>
                  <a:cubicBezTo>
                    <a:pt x="8673" y="501"/>
                    <a:pt x="7472" y="1769"/>
                    <a:pt x="5971" y="2169"/>
                  </a:cubicBezTo>
                  <a:cubicBezTo>
                    <a:pt x="5838" y="2202"/>
                    <a:pt x="5737" y="2303"/>
                    <a:pt x="5637" y="2369"/>
                  </a:cubicBezTo>
                  <a:cubicBezTo>
                    <a:pt x="5137" y="2970"/>
                    <a:pt x="4437" y="3170"/>
                    <a:pt x="3803" y="3470"/>
                  </a:cubicBezTo>
                  <a:cubicBezTo>
                    <a:pt x="3803" y="3704"/>
                    <a:pt x="3636" y="3937"/>
                    <a:pt x="3469" y="4104"/>
                  </a:cubicBezTo>
                  <a:cubicBezTo>
                    <a:pt x="3069" y="4537"/>
                    <a:pt x="2569" y="4971"/>
                    <a:pt x="2302" y="5505"/>
                  </a:cubicBezTo>
                  <a:cubicBezTo>
                    <a:pt x="1768" y="6606"/>
                    <a:pt x="1301" y="7706"/>
                    <a:pt x="901" y="8874"/>
                  </a:cubicBezTo>
                  <a:cubicBezTo>
                    <a:pt x="400" y="10308"/>
                    <a:pt x="167" y="11809"/>
                    <a:pt x="133" y="13344"/>
                  </a:cubicBezTo>
                  <a:cubicBezTo>
                    <a:pt x="133" y="13811"/>
                    <a:pt x="0" y="14311"/>
                    <a:pt x="100" y="14778"/>
                  </a:cubicBezTo>
                  <a:cubicBezTo>
                    <a:pt x="234" y="15445"/>
                    <a:pt x="300" y="16146"/>
                    <a:pt x="267" y="16813"/>
                  </a:cubicBezTo>
                  <a:cubicBezTo>
                    <a:pt x="234" y="17480"/>
                    <a:pt x="634" y="17980"/>
                    <a:pt x="600" y="18681"/>
                  </a:cubicBezTo>
                  <a:cubicBezTo>
                    <a:pt x="567" y="19848"/>
                    <a:pt x="767" y="21049"/>
                    <a:pt x="901" y="22217"/>
                  </a:cubicBezTo>
                  <a:cubicBezTo>
                    <a:pt x="1234" y="23684"/>
                    <a:pt x="1268" y="25286"/>
                    <a:pt x="2135" y="26553"/>
                  </a:cubicBezTo>
                  <a:cubicBezTo>
                    <a:pt x="2335" y="26687"/>
                    <a:pt x="2468" y="26953"/>
                    <a:pt x="2502" y="27154"/>
                  </a:cubicBezTo>
                  <a:cubicBezTo>
                    <a:pt x="2602" y="27621"/>
                    <a:pt x="2902" y="27887"/>
                    <a:pt x="3102" y="28221"/>
                  </a:cubicBezTo>
                  <a:cubicBezTo>
                    <a:pt x="3210" y="28356"/>
                    <a:pt x="3341" y="28557"/>
                    <a:pt x="3528" y="28557"/>
                  </a:cubicBezTo>
                  <a:cubicBezTo>
                    <a:pt x="3572" y="28557"/>
                    <a:pt x="3619" y="28546"/>
                    <a:pt x="3669" y="28521"/>
                  </a:cubicBezTo>
                  <a:cubicBezTo>
                    <a:pt x="3903" y="28388"/>
                    <a:pt x="4103" y="28221"/>
                    <a:pt x="4136" y="27988"/>
                  </a:cubicBezTo>
                  <a:cubicBezTo>
                    <a:pt x="4170" y="27687"/>
                    <a:pt x="4170" y="27454"/>
                    <a:pt x="4170" y="27154"/>
                  </a:cubicBezTo>
                  <a:cubicBezTo>
                    <a:pt x="4270" y="27054"/>
                    <a:pt x="4303" y="26987"/>
                    <a:pt x="4303" y="26853"/>
                  </a:cubicBezTo>
                  <a:cubicBezTo>
                    <a:pt x="3903" y="25619"/>
                    <a:pt x="3169" y="24485"/>
                    <a:pt x="2902" y="23184"/>
                  </a:cubicBezTo>
                  <a:cubicBezTo>
                    <a:pt x="2735" y="22717"/>
                    <a:pt x="2602" y="22283"/>
                    <a:pt x="2468" y="21816"/>
                  </a:cubicBezTo>
                  <a:cubicBezTo>
                    <a:pt x="2435" y="21550"/>
                    <a:pt x="2335" y="21349"/>
                    <a:pt x="2335" y="21116"/>
                  </a:cubicBezTo>
                  <a:cubicBezTo>
                    <a:pt x="2335" y="20949"/>
                    <a:pt x="2302" y="20716"/>
                    <a:pt x="2268" y="20549"/>
                  </a:cubicBezTo>
                  <a:cubicBezTo>
                    <a:pt x="2102" y="20182"/>
                    <a:pt x="2001" y="19782"/>
                    <a:pt x="2001" y="19348"/>
                  </a:cubicBezTo>
                  <a:cubicBezTo>
                    <a:pt x="2001" y="19281"/>
                    <a:pt x="1968" y="19148"/>
                    <a:pt x="1968" y="19048"/>
                  </a:cubicBezTo>
                  <a:cubicBezTo>
                    <a:pt x="1935" y="18681"/>
                    <a:pt x="1968" y="18347"/>
                    <a:pt x="1968" y="17980"/>
                  </a:cubicBezTo>
                  <a:cubicBezTo>
                    <a:pt x="1935" y="16780"/>
                    <a:pt x="1668" y="15512"/>
                    <a:pt x="1768" y="14278"/>
                  </a:cubicBezTo>
                  <a:cubicBezTo>
                    <a:pt x="1735" y="13877"/>
                    <a:pt x="1901" y="13511"/>
                    <a:pt x="1935" y="13144"/>
                  </a:cubicBezTo>
                  <a:cubicBezTo>
                    <a:pt x="1968" y="12977"/>
                    <a:pt x="1968" y="12810"/>
                    <a:pt x="1968" y="12643"/>
                  </a:cubicBezTo>
                  <a:cubicBezTo>
                    <a:pt x="2001" y="9641"/>
                    <a:pt x="2335" y="6806"/>
                    <a:pt x="4803" y="4671"/>
                  </a:cubicBezTo>
                  <a:cubicBezTo>
                    <a:pt x="5004" y="4471"/>
                    <a:pt x="5237" y="4271"/>
                    <a:pt x="5471" y="4137"/>
                  </a:cubicBezTo>
                  <a:cubicBezTo>
                    <a:pt x="6238" y="3704"/>
                    <a:pt x="6838" y="3170"/>
                    <a:pt x="7639" y="2836"/>
                  </a:cubicBezTo>
                  <a:lnTo>
                    <a:pt x="7906" y="2703"/>
                  </a:lnTo>
                  <a:cubicBezTo>
                    <a:pt x="8006" y="2669"/>
                    <a:pt x="8106" y="2603"/>
                    <a:pt x="8239" y="2536"/>
                  </a:cubicBezTo>
                  <a:cubicBezTo>
                    <a:pt x="8273" y="2503"/>
                    <a:pt x="8339" y="2469"/>
                    <a:pt x="8439" y="2436"/>
                  </a:cubicBezTo>
                  <a:cubicBezTo>
                    <a:pt x="8573" y="2336"/>
                    <a:pt x="8740" y="2303"/>
                    <a:pt x="8906" y="2269"/>
                  </a:cubicBezTo>
                  <a:cubicBezTo>
                    <a:pt x="9140" y="2169"/>
                    <a:pt x="9340" y="2002"/>
                    <a:pt x="9574" y="1836"/>
                  </a:cubicBezTo>
                  <a:cubicBezTo>
                    <a:pt x="9974" y="1435"/>
                    <a:pt x="10508" y="1202"/>
                    <a:pt x="11075" y="1002"/>
                  </a:cubicBezTo>
                  <a:cubicBezTo>
                    <a:pt x="11475" y="868"/>
                    <a:pt x="11909" y="668"/>
                    <a:pt x="11775" y="101"/>
                  </a:cubicBezTo>
                  <a:cubicBezTo>
                    <a:pt x="11708" y="34"/>
                    <a:pt x="11633" y="1"/>
                    <a:pt x="11558" y="1"/>
                  </a:cubicBezTo>
                  <a:close/>
                </a:path>
              </a:pathLst>
            </a:custGeom>
            <a:solidFill>
              <a:srgbClr val="54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446"/>
            <p:cNvSpPr/>
            <p:nvPr/>
          </p:nvSpPr>
          <p:spPr>
            <a:xfrm>
              <a:off x="843326" y="2402929"/>
              <a:ext cx="111294" cy="109911"/>
            </a:xfrm>
            <a:custGeom>
              <a:avLst/>
              <a:gdLst/>
              <a:ahLst/>
              <a:cxnLst/>
              <a:rect l="l" t="t" r="r" b="b"/>
              <a:pathLst>
                <a:path w="5471" h="5403" extrusionOk="0">
                  <a:moveTo>
                    <a:pt x="968" y="0"/>
                  </a:moveTo>
                  <a:cubicBezTo>
                    <a:pt x="834" y="234"/>
                    <a:pt x="734" y="500"/>
                    <a:pt x="467" y="634"/>
                  </a:cubicBezTo>
                  <a:cubicBezTo>
                    <a:pt x="0" y="834"/>
                    <a:pt x="34" y="1034"/>
                    <a:pt x="401" y="1301"/>
                  </a:cubicBezTo>
                  <a:cubicBezTo>
                    <a:pt x="1335" y="1901"/>
                    <a:pt x="1868" y="2669"/>
                    <a:pt x="1635" y="3870"/>
                  </a:cubicBezTo>
                  <a:cubicBezTo>
                    <a:pt x="1568" y="4103"/>
                    <a:pt x="1702" y="4370"/>
                    <a:pt x="1968" y="4503"/>
                  </a:cubicBezTo>
                  <a:cubicBezTo>
                    <a:pt x="2202" y="4236"/>
                    <a:pt x="2035" y="3836"/>
                    <a:pt x="2335" y="3636"/>
                  </a:cubicBezTo>
                  <a:cubicBezTo>
                    <a:pt x="2836" y="3870"/>
                    <a:pt x="2502" y="4470"/>
                    <a:pt x="2802" y="4804"/>
                  </a:cubicBezTo>
                  <a:cubicBezTo>
                    <a:pt x="2964" y="4885"/>
                    <a:pt x="2864" y="5403"/>
                    <a:pt x="3032" y="5403"/>
                  </a:cubicBezTo>
                  <a:cubicBezTo>
                    <a:pt x="3072" y="5403"/>
                    <a:pt x="3126" y="5374"/>
                    <a:pt x="3203" y="5304"/>
                  </a:cubicBezTo>
                  <a:cubicBezTo>
                    <a:pt x="3329" y="5187"/>
                    <a:pt x="3433" y="5147"/>
                    <a:pt x="3523" y="5147"/>
                  </a:cubicBezTo>
                  <a:cubicBezTo>
                    <a:pt x="3722" y="5147"/>
                    <a:pt x="3855" y="5344"/>
                    <a:pt x="4020" y="5344"/>
                  </a:cubicBezTo>
                  <a:cubicBezTo>
                    <a:pt x="4036" y="5344"/>
                    <a:pt x="4053" y="5342"/>
                    <a:pt x="4070" y="5337"/>
                  </a:cubicBezTo>
                  <a:cubicBezTo>
                    <a:pt x="4170" y="5271"/>
                    <a:pt x="5137" y="5271"/>
                    <a:pt x="5237" y="5204"/>
                  </a:cubicBezTo>
                  <a:cubicBezTo>
                    <a:pt x="5471" y="4537"/>
                    <a:pt x="4904" y="4036"/>
                    <a:pt x="4804" y="3469"/>
                  </a:cubicBezTo>
                  <a:cubicBezTo>
                    <a:pt x="4637" y="2569"/>
                    <a:pt x="4637" y="1668"/>
                    <a:pt x="4037" y="867"/>
                  </a:cubicBezTo>
                  <a:lnTo>
                    <a:pt x="4037" y="867"/>
                  </a:lnTo>
                  <a:cubicBezTo>
                    <a:pt x="4011" y="1071"/>
                    <a:pt x="4044" y="1412"/>
                    <a:pt x="3867" y="1412"/>
                  </a:cubicBezTo>
                  <a:cubicBezTo>
                    <a:pt x="3813" y="1412"/>
                    <a:pt x="3738" y="1380"/>
                    <a:pt x="3636" y="1301"/>
                  </a:cubicBezTo>
                  <a:cubicBezTo>
                    <a:pt x="3136" y="967"/>
                    <a:pt x="2502" y="901"/>
                    <a:pt x="2002" y="634"/>
                  </a:cubicBezTo>
                  <a:cubicBezTo>
                    <a:pt x="1802" y="400"/>
                    <a:pt x="1602" y="167"/>
                    <a:pt x="1368" y="0"/>
                  </a:cubicBezTo>
                  <a:close/>
                </a:path>
              </a:pathLst>
            </a:custGeom>
            <a:solidFill>
              <a:srgbClr val="5990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446"/>
            <p:cNvSpPr/>
            <p:nvPr/>
          </p:nvSpPr>
          <p:spPr>
            <a:xfrm>
              <a:off x="992600" y="2514020"/>
              <a:ext cx="78075" cy="42272"/>
            </a:xfrm>
            <a:custGeom>
              <a:avLst/>
              <a:gdLst/>
              <a:ahLst/>
              <a:cxnLst/>
              <a:rect l="l" t="t" r="r" b="b"/>
              <a:pathLst>
                <a:path w="3838" h="2078" extrusionOk="0">
                  <a:moveTo>
                    <a:pt x="509" y="0"/>
                  </a:moveTo>
                  <a:cubicBezTo>
                    <a:pt x="344" y="0"/>
                    <a:pt x="186" y="40"/>
                    <a:pt x="34" y="176"/>
                  </a:cubicBezTo>
                  <a:cubicBezTo>
                    <a:pt x="1" y="243"/>
                    <a:pt x="1" y="277"/>
                    <a:pt x="1" y="377"/>
                  </a:cubicBezTo>
                  <a:cubicBezTo>
                    <a:pt x="335" y="1344"/>
                    <a:pt x="1035" y="1711"/>
                    <a:pt x="2036" y="1844"/>
                  </a:cubicBezTo>
                  <a:cubicBezTo>
                    <a:pt x="2403" y="1878"/>
                    <a:pt x="2736" y="2011"/>
                    <a:pt x="3137" y="2078"/>
                  </a:cubicBezTo>
                  <a:cubicBezTo>
                    <a:pt x="3203" y="2044"/>
                    <a:pt x="3237" y="2044"/>
                    <a:pt x="3337" y="2011"/>
                  </a:cubicBezTo>
                  <a:cubicBezTo>
                    <a:pt x="3503" y="1911"/>
                    <a:pt x="3837" y="1944"/>
                    <a:pt x="3737" y="1577"/>
                  </a:cubicBezTo>
                  <a:cubicBezTo>
                    <a:pt x="3237" y="1411"/>
                    <a:pt x="3670" y="944"/>
                    <a:pt x="3503" y="710"/>
                  </a:cubicBezTo>
                  <a:cubicBezTo>
                    <a:pt x="3352" y="679"/>
                    <a:pt x="3195" y="670"/>
                    <a:pt x="3036" y="670"/>
                  </a:cubicBezTo>
                  <a:cubicBezTo>
                    <a:pt x="2829" y="670"/>
                    <a:pt x="2617" y="685"/>
                    <a:pt x="2410" y="685"/>
                  </a:cubicBezTo>
                  <a:cubicBezTo>
                    <a:pt x="1932" y="685"/>
                    <a:pt x="1475" y="605"/>
                    <a:pt x="1135" y="76"/>
                  </a:cubicBezTo>
                  <a:cubicBezTo>
                    <a:pt x="916" y="58"/>
                    <a:pt x="708" y="0"/>
                    <a:pt x="509" y="0"/>
                  </a:cubicBezTo>
                  <a:close/>
                </a:path>
              </a:pathLst>
            </a:custGeom>
            <a:solidFill>
              <a:srgbClr val="F196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446"/>
            <p:cNvSpPr/>
            <p:nvPr/>
          </p:nvSpPr>
          <p:spPr>
            <a:xfrm>
              <a:off x="1242324" y="2872902"/>
              <a:ext cx="69917" cy="106757"/>
            </a:xfrm>
            <a:custGeom>
              <a:avLst/>
              <a:gdLst/>
              <a:ahLst/>
              <a:cxnLst/>
              <a:rect l="l" t="t" r="r" b="b"/>
              <a:pathLst>
                <a:path w="3437" h="5248" extrusionOk="0">
                  <a:moveTo>
                    <a:pt x="1202" y="1"/>
                  </a:moveTo>
                  <a:cubicBezTo>
                    <a:pt x="778" y="1"/>
                    <a:pt x="486" y="319"/>
                    <a:pt x="334" y="948"/>
                  </a:cubicBezTo>
                  <a:cubicBezTo>
                    <a:pt x="0" y="2315"/>
                    <a:pt x="134" y="3650"/>
                    <a:pt x="567" y="4984"/>
                  </a:cubicBezTo>
                  <a:cubicBezTo>
                    <a:pt x="607" y="5023"/>
                    <a:pt x="669" y="5039"/>
                    <a:pt x="747" y="5039"/>
                  </a:cubicBezTo>
                  <a:cubicBezTo>
                    <a:pt x="802" y="5039"/>
                    <a:pt x="865" y="5031"/>
                    <a:pt x="934" y="5017"/>
                  </a:cubicBezTo>
                  <a:cubicBezTo>
                    <a:pt x="1071" y="5086"/>
                    <a:pt x="1223" y="5247"/>
                    <a:pt x="1391" y="5247"/>
                  </a:cubicBezTo>
                  <a:cubicBezTo>
                    <a:pt x="1469" y="5247"/>
                    <a:pt x="1550" y="5212"/>
                    <a:pt x="1635" y="5117"/>
                  </a:cubicBezTo>
                  <a:cubicBezTo>
                    <a:pt x="1902" y="4850"/>
                    <a:pt x="2135" y="4650"/>
                    <a:pt x="1868" y="4250"/>
                  </a:cubicBezTo>
                  <a:cubicBezTo>
                    <a:pt x="1768" y="4117"/>
                    <a:pt x="1768" y="3783"/>
                    <a:pt x="1902" y="3650"/>
                  </a:cubicBezTo>
                  <a:cubicBezTo>
                    <a:pt x="2202" y="3316"/>
                    <a:pt x="2035" y="3116"/>
                    <a:pt x="1802" y="2849"/>
                  </a:cubicBezTo>
                  <a:cubicBezTo>
                    <a:pt x="1735" y="2782"/>
                    <a:pt x="1702" y="2616"/>
                    <a:pt x="1635" y="2482"/>
                  </a:cubicBezTo>
                  <a:cubicBezTo>
                    <a:pt x="1568" y="2082"/>
                    <a:pt x="1568" y="1615"/>
                    <a:pt x="1935" y="1381"/>
                  </a:cubicBezTo>
                  <a:cubicBezTo>
                    <a:pt x="2021" y="1319"/>
                    <a:pt x="2100" y="1293"/>
                    <a:pt x="2173" y="1293"/>
                  </a:cubicBezTo>
                  <a:cubicBezTo>
                    <a:pt x="2411" y="1293"/>
                    <a:pt x="2590" y="1569"/>
                    <a:pt x="2769" y="1748"/>
                  </a:cubicBezTo>
                  <a:cubicBezTo>
                    <a:pt x="2907" y="1863"/>
                    <a:pt x="3013" y="2058"/>
                    <a:pt x="3176" y="2058"/>
                  </a:cubicBezTo>
                  <a:cubicBezTo>
                    <a:pt x="3249" y="2058"/>
                    <a:pt x="3333" y="2018"/>
                    <a:pt x="3436" y="1915"/>
                  </a:cubicBezTo>
                  <a:cubicBezTo>
                    <a:pt x="3403" y="1815"/>
                    <a:pt x="3303" y="1748"/>
                    <a:pt x="3269" y="1648"/>
                  </a:cubicBezTo>
                  <a:cubicBezTo>
                    <a:pt x="3103" y="1581"/>
                    <a:pt x="3136" y="1348"/>
                    <a:pt x="3036" y="1281"/>
                  </a:cubicBezTo>
                  <a:cubicBezTo>
                    <a:pt x="2802" y="814"/>
                    <a:pt x="2435" y="547"/>
                    <a:pt x="2002" y="281"/>
                  </a:cubicBezTo>
                  <a:cubicBezTo>
                    <a:pt x="1698" y="93"/>
                    <a:pt x="1431" y="1"/>
                    <a:pt x="1202" y="1"/>
                  </a:cubicBezTo>
                  <a:close/>
                </a:path>
              </a:pathLst>
            </a:custGeom>
            <a:solidFill>
              <a:srgbClr val="58A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446"/>
            <p:cNvSpPr/>
            <p:nvPr/>
          </p:nvSpPr>
          <p:spPr>
            <a:xfrm>
              <a:off x="1316290" y="2897415"/>
              <a:ext cx="46157" cy="72724"/>
            </a:xfrm>
            <a:custGeom>
              <a:avLst/>
              <a:gdLst/>
              <a:ahLst/>
              <a:cxnLst/>
              <a:rect l="l" t="t" r="r" b="b"/>
              <a:pathLst>
                <a:path w="2269" h="3575" extrusionOk="0">
                  <a:moveTo>
                    <a:pt x="935" y="1"/>
                  </a:moveTo>
                  <a:cubicBezTo>
                    <a:pt x="896" y="1"/>
                    <a:pt x="852" y="12"/>
                    <a:pt x="801" y="43"/>
                  </a:cubicBezTo>
                  <a:cubicBezTo>
                    <a:pt x="634" y="410"/>
                    <a:pt x="334" y="643"/>
                    <a:pt x="0" y="877"/>
                  </a:cubicBezTo>
                  <a:cubicBezTo>
                    <a:pt x="167" y="1244"/>
                    <a:pt x="301" y="1644"/>
                    <a:pt x="467" y="2078"/>
                  </a:cubicBezTo>
                  <a:cubicBezTo>
                    <a:pt x="667" y="2478"/>
                    <a:pt x="901" y="2912"/>
                    <a:pt x="1134" y="3312"/>
                  </a:cubicBezTo>
                  <a:cubicBezTo>
                    <a:pt x="1254" y="3504"/>
                    <a:pt x="1426" y="3575"/>
                    <a:pt x="1612" y="3575"/>
                  </a:cubicBezTo>
                  <a:cubicBezTo>
                    <a:pt x="1685" y="3575"/>
                    <a:pt x="1760" y="3564"/>
                    <a:pt x="1835" y="3545"/>
                  </a:cubicBezTo>
                  <a:cubicBezTo>
                    <a:pt x="2135" y="3445"/>
                    <a:pt x="2269" y="3212"/>
                    <a:pt x="2169" y="2912"/>
                  </a:cubicBezTo>
                  <a:cubicBezTo>
                    <a:pt x="2135" y="2711"/>
                    <a:pt x="2068" y="2545"/>
                    <a:pt x="2002" y="2311"/>
                  </a:cubicBezTo>
                  <a:cubicBezTo>
                    <a:pt x="2002" y="1711"/>
                    <a:pt x="1668" y="1210"/>
                    <a:pt x="1435" y="577"/>
                  </a:cubicBezTo>
                  <a:lnTo>
                    <a:pt x="1301" y="310"/>
                  </a:lnTo>
                  <a:cubicBezTo>
                    <a:pt x="1268" y="243"/>
                    <a:pt x="1168" y="210"/>
                    <a:pt x="1134" y="110"/>
                  </a:cubicBezTo>
                  <a:cubicBezTo>
                    <a:pt x="1088" y="63"/>
                    <a:pt x="1025" y="1"/>
                    <a:pt x="9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446"/>
            <p:cNvSpPr/>
            <p:nvPr/>
          </p:nvSpPr>
          <p:spPr>
            <a:xfrm>
              <a:off x="1192099" y="3055700"/>
              <a:ext cx="3418" cy="2055"/>
            </a:xfrm>
            <a:custGeom>
              <a:avLst/>
              <a:gdLst/>
              <a:ahLst/>
              <a:cxnLst/>
              <a:rect l="l" t="t" r="r" b="b"/>
              <a:pathLst>
                <a:path w="168" h="101" extrusionOk="0">
                  <a:moveTo>
                    <a:pt x="68" y="1"/>
                  </a:moveTo>
                  <a:cubicBezTo>
                    <a:pt x="34" y="1"/>
                    <a:pt x="34" y="34"/>
                    <a:pt x="1" y="34"/>
                  </a:cubicBezTo>
                  <a:cubicBezTo>
                    <a:pt x="34" y="34"/>
                    <a:pt x="34" y="101"/>
                    <a:pt x="68" y="101"/>
                  </a:cubicBezTo>
                  <a:cubicBezTo>
                    <a:pt x="101" y="67"/>
                    <a:pt x="168" y="67"/>
                    <a:pt x="168" y="34"/>
                  </a:cubicBezTo>
                  <a:cubicBezTo>
                    <a:pt x="101" y="34"/>
                    <a:pt x="101" y="1"/>
                    <a:pt x="68" y="1"/>
                  </a:cubicBezTo>
                  <a:close/>
                </a:path>
              </a:pathLst>
            </a:custGeom>
            <a:solidFill>
              <a:srgbClr val="59A9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446"/>
            <p:cNvSpPr/>
            <p:nvPr/>
          </p:nvSpPr>
          <p:spPr>
            <a:xfrm>
              <a:off x="1281687" y="2810369"/>
              <a:ext cx="139122" cy="84543"/>
            </a:xfrm>
            <a:custGeom>
              <a:avLst/>
              <a:gdLst/>
              <a:ahLst/>
              <a:cxnLst/>
              <a:rect l="l" t="t" r="r" b="b"/>
              <a:pathLst>
                <a:path w="6839" h="4156" extrusionOk="0">
                  <a:moveTo>
                    <a:pt x="6150" y="0"/>
                  </a:moveTo>
                  <a:cubicBezTo>
                    <a:pt x="6023" y="0"/>
                    <a:pt x="5971" y="162"/>
                    <a:pt x="5971" y="452"/>
                  </a:cubicBezTo>
                  <a:cubicBezTo>
                    <a:pt x="5934" y="448"/>
                    <a:pt x="5898" y="445"/>
                    <a:pt x="5862" y="445"/>
                  </a:cubicBezTo>
                  <a:cubicBezTo>
                    <a:pt x="5310" y="445"/>
                    <a:pt x="4925" y="994"/>
                    <a:pt x="4399" y="994"/>
                  </a:cubicBezTo>
                  <a:cubicBezTo>
                    <a:pt x="4257" y="994"/>
                    <a:pt x="4105" y="954"/>
                    <a:pt x="3936" y="853"/>
                  </a:cubicBezTo>
                  <a:lnTo>
                    <a:pt x="3936" y="853"/>
                  </a:lnTo>
                  <a:cubicBezTo>
                    <a:pt x="4036" y="1120"/>
                    <a:pt x="4236" y="1286"/>
                    <a:pt x="4203" y="1520"/>
                  </a:cubicBezTo>
                  <a:cubicBezTo>
                    <a:pt x="4171" y="1538"/>
                    <a:pt x="4142" y="1546"/>
                    <a:pt x="4114" y="1546"/>
                  </a:cubicBezTo>
                  <a:cubicBezTo>
                    <a:pt x="3967" y="1546"/>
                    <a:pt x="3868" y="1327"/>
                    <a:pt x="3703" y="1327"/>
                  </a:cubicBezTo>
                  <a:cubicBezTo>
                    <a:pt x="3672" y="1327"/>
                    <a:pt x="3639" y="1335"/>
                    <a:pt x="3603" y="1353"/>
                  </a:cubicBezTo>
                  <a:cubicBezTo>
                    <a:pt x="3382" y="1464"/>
                    <a:pt x="3161" y="1528"/>
                    <a:pt x="2939" y="1528"/>
                  </a:cubicBezTo>
                  <a:cubicBezTo>
                    <a:pt x="2894" y="1528"/>
                    <a:pt x="2848" y="1526"/>
                    <a:pt x="2802" y="1520"/>
                  </a:cubicBezTo>
                  <a:cubicBezTo>
                    <a:pt x="2669" y="1220"/>
                    <a:pt x="2569" y="886"/>
                    <a:pt x="2202" y="786"/>
                  </a:cubicBezTo>
                  <a:lnTo>
                    <a:pt x="2202" y="786"/>
                  </a:lnTo>
                  <a:cubicBezTo>
                    <a:pt x="2335" y="1520"/>
                    <a:pt x="1735" y="1653"/>
                    <a:pt x="1301" y="1887"/>
                  </a:cubicBezTo>
                  <a:cubicBezTo>
                    <a:pt x="1101" y="1620"/>
                    <a:pt x="1201" y="1320"/>
                    <a:pt x="1168" y="1053"/>
                  </a:cubicBezTo>
                  <a:cubicBezTo>
                    <a:pt x="1146" y="902"/>
                    <a:pt x="1027" y="863"/>
                    <a:pt x="891" y="863"/>
                  </a:cubicBezTo>
                  <a:cubicBezTo>
                    <a:pt x="817" y="863"/>
                    <a:pt x="738" y="874"/>
                    <a:pt x="667" y="886"/>
                  </a:cubicBezTo>
                  <a:cubicBezTo>
                    <a:pt x="434" y="986"/>
                    <a:pt x="467" y="1153"/>
                    <a:pt x="634" y="1286"/>
                  </a:cubicBezTo>
                  <a:cubicBezTo>
                    <a:pt x="667" y="1386"/>
                    <a:pt x="801" y="1553"/>
                    <a:pt x="767" y="1653"/>
                  </a:cubicBezTo>
                  <a:cubicBezTo>
                    <a:pt x="735" y="1750"/>
                    <a:pt x="699" y="1784"/>
                    <a:pt x="662" y="1784"/>
                  </a:cubicBezTo>
                  <a:cubicBezTo>
                    <a:pt x="585" y="1784"/>
                    <a:pt x="502" y="1632"/>
                    <a:pt x="434" y="1587"/>
                  </a:cubicBezTo>
                  <a:cubicBezTo>
                    <a:pt x="360" y="1562"/>
                    <a:pt x="299" y="1551"/>
                    <a:pt x="250" y="1551"/>
                  </a:cubicBezTo>
                  <a:cubicBezTo>
                    <a:pt x="32" y="1551"/>
                    <a:pt x="27" y="1763"/>
                    <a:pt x="0" y="1954"/>
                  </a:cubicBezTo>
                  <a:cubicBezTo>
                    <a:pt x="1034" y="2421"/>
                    <a:pt x="1801" y="3221"/>
                    <a:pt x="2535" y="4155"/>
                  </a:cubicBezTo>
                  <a:cubicBezTo>
                    <a:pt x="3136" y="4022"/>
                    <a:pt x="3136" y="4022"/>
                    <a:pt x="2869" y="3188"/>
                  </a:cubicBezTo>
                  <a:lnTo>
                    <a:pt x="2869" y="3188"/>
                  </a:lnTo>
                  <a:cubicBezTo>
                    <a:pt x="3289" y="3338"/>
                    <a:pt x="3703" y="3413"/>
                    <a:pt x="4102" y="3413"/>
                  </a:cubicBezTo>
                  <a:cubicBezTo>
                    <a:pt x="5031" y="3413"/>
                    <a:pt x="5874" y="3004"/>
                    <a:pt x="6505" y="2187"/>
                  </a:cubicBezTo>
                  <a:cubicBezTo>
                    <a:pt x="6505" y="2087"/>
                    <a:pt x="6538" y="1987"/>
                    <a:pt x="6505" y="1887"/>
                  </a:cubicBezTo>
                  <a:cubicBezTo>
                    <a:pt x="6205" y="1520"/>
                    <a:pt x="6038" y="1186"/>
                    <a:pt x="6605" y="886"/>
                  </a:cubicBezTo>
                  <a:cubicBezTo>
                    <a:pt x="6738" y="819"/>
                    <a:pt x="6838" y="619"/>
                    <a:pt x="6672" y="386"/>
                  </a:cubicBezTo>
                  <a:lnTo>
                    <a:pt x="6471" y="186"/>
                  </a:lnTo>
                  <a:cubicBezTo>
                    <a:pt x="6333" y="60"/>
                    <a:pt x="6228" y="0"/>
                    <a:pt x="6150" y="0"/>
                  </a:cubicBezTo>
                  <a:close/>
                </a:path>
              </a:pathLst>
            </a:custGeom>
            <a:solidFill>
              <a:srgbClr val="5AAA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446"/>
            <p:cNvSpPr/>
            <p:nvPr/>
          </p:nvSpPr>
          <p:spPr>
            <a:xfrm>
              <a:off x="1331892" y="2852132"/>
              <a:ext cx="96037" cy="60763"/>
            </a:xfrm>
            <a:custGeom>
              <a:avLst/>
              <a:gdLst/>
              <a:ahLst/>
              <a:cxnLst/>
              <a:rect l="l" t="t" r="r" b="b"/>
              <a:pathLst>
                <a:path w="4721" h="2987" extrusionOk="0">
                  <a:moveTo>
                    <a:pt x="3937" y="1"/>
                  </a:moveTo>
                  <a:cubicBezTo>
                    <a:pt x="3615" y="224"/>
                    <a:pt x="3366" y="704"/>
                    <a:pt x="2972" y="704"/>
                  </a:cubicBezTo>
                  <a:cubicBezTo>
                    <a:pt x="2836" y="704"/>
                    <a:pt x="2682" y="647"/>
                    <a:pt x="2502" y="501"/>
                  </a:cubicBezTo>
                  <a:cubicBezTo>
                    <a:pt x="2369" y="601"/>
                    <a:pt x="2436" y="734"/>
                    <a:pt x="2436" y="801"/>
                  </a:cubicBezTo>
                  <a:cubicBezTo>
                    <a:pt x="2397" y="1165"/>
                    <a:pt x="2348" y="1331"/>
                    <a:pt x="2219" y="1331"/>
                  </a:cubicBezTo>
                  <a:cubicBezTo>
                    <a:pt x="2122" y="1331"/>
                    <a:pt x="1982" y="1239"/>
                    <a:pt x="1768" y="1068"/>
                  </a:cubicBezTo>
                  <a:cubicBezTo>
                    <a:pt x="1618" y="960"/>
                    <a:pt x="1453" y="853"/>
                    <a:pt x="1302" y="853"/>
                  </a:cubicBezTo>
                  <a:cubicBezTo>
                    <a:pt x="1218" y="853"/>
                    <a:pt x="1139" y="885"/>
                    <a:pt x="1068" y="968"/>
                  </a:cubicBezTo>
                  <a:cubicBezTo>
                    <a:pt x="940" y="1115"/>
                    <a:pt x="834" y="1171"/>
                    <a:pt x="743" y="1171"/>
                  </a:cubicBezTo>
                  <a:cubicBezTo>
                    <a:pt x="502" y="1171"/>
                    <a:pt x="361" y="780"/>
                    <a:pt x="167" y="634"/>
                  </a:cubicBezTo>
                  <a:lnTo>
                    <a:pt x="167" y="634"/>
                  </a:lnTo>
                  <a:cubicBezTo>
                    <a:pt x="234" y="1101"/>
                    <a:pt x="67" y="1402"/>
                    <a:pt x="334" y="1735"/>
                  </a:cubicBezTo>
                  <a:cubicBezTo>
                    <a:pt x="534" y="1969"/>
                    <a:pt x="234" y="2035"/>
                    <a:pt x="34" y="2102"/>
                  </a:cubicBezTo>
                  <a:cubicBezTo>
                    <a:pt x="34" y="2169"/>
                    <a:pt x="34" y="2236"/>
                    <a:pt x="1" y="2302"/>
                  </a:cubicBezTo>
                  <a:cubicBezTo>
                    <a:pt x="67" y="2402"/>
                    <a:pt x="167" y="2436"/>
                    <a:pt x="234" y="2502"/>
                  </a:cubicBezTo>
                  <a:cubicBezTo>
                    <a:pt x="267" y="2569"/>
                    <a:pt x="367" y="2636"/>
                    <a:pt x="401" y="2736"/>
                  </a:cubicBezTo>
                  <a:cubicBezTo>
                    <a:pt x="545" y="2896"/>
                    <a:pt x="696" y="2987"/>
                    <a:pt x="819" y="2987"/>
                  </a:cubicBezTo>
                  <a:cubicBezTo>
                    <a:pt x="952" y="2987"/>
                    <a:pt x="1051" y="2879"/>
                    <a:pt x="1068" y="2636"/>
                  </a:cubicBezTo>
                  <a:cubicBezTo>
                    <a:pt x="1090" y="2305"/>
                    <a:pt x="1156" y="2179"/>
                    <a:pt x="1323" y="2179"/>
                  </a:cubicBezTo>
                  <a:cubicBezTo>
                    <a:pt x="1408" y="2179"/>
                    <a:pt x="1521" y="2212"/>
                    <a:pt x="1668" y="2269"/>
                  </a:cubicBezTo>
                  <a:cubicBezTo>
                    <a:pt x="1736" y="2288"/>
                    <a:pt x="1813" y="2299"/>
                    <a:pt x="1891" y="2299"/>
                  </a:cubicBezTo>
                  <a:cubicBezTo>
                    <a:pt x="2082" y="2299"/>
                    <a:pt x="2284" y="2234"/>
                    <a:pt x="2402" y="2069"/>
                  </a:cubicBezTo>
                  <a:cubicBezTo>
                    <a:pt x="2703" y="1676"/>
                    <a:pt x="3035" y="1507"/>
                    <a:pt x="3411" y="1507"/>
                  </a:cubicBezTo>
                  <a:cubicBezTo>
                    <a:pt x="3577" y="1507"/>
                    <a:pt x="3752" y="1540"/>
                    <a:pt x="3937" y="1602"/>
                  </a:cubicBezTo>
                  <a:cubicBezTo>
                    <a:pt x="4037" y="1618"/>
                    <a:pt x="4139" y="1631"/>
                    <a:pt x="4233" y="1631"/>
                  </a:cubicBezTo>
                  <a:cubicBezTo>
                    <a:pt x="4514" y="1631"/>
                    <a:pt x="4721" y="1518"/>
                    <a:pt x="4570" y="1068"/>
                  </a:cubicBezTo>
                  <a:cubicBezTo>
                    <a:pt x="4204" y="801"/>
                    <a:pt x="4437" y="167"/>
                    <a:pt x="3937" y="1"/>
                  </a:cubicBezTo>
                  <a:close/>
                </a:path>
              </a:pathLst>
            </a:custGeom>
            <a:solidFill>
              <a:srgbClr val="52A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446"/>
            <p:cNvSpPr/>
            <p:nvPr/>
          </p:nvSpPr>
          <p:spPr>
            <a:xfrm>
              <a:off x="1302721" y="2899632"/>
              <a:ext cx="5452" cy="8157"/>
            </a:xfrm>
            <a:custGeom>
              <a:avLst/>
              <a:gdLst/>
              <a:ahLst/>
              <a:cxnLst/>
              <a:rect l="l" t="t" r="r" b="b"/>
              <a:pathLst>
                <a:path w="268" h="401" extrusionOk="0">
                  <a:moveTo>
                    <a:pt x="0" y="1"/>
                  </a:moveTo>
                  <a:cubicBezTo>
                    <a:pt x="67" y="167"/>
                    <a:pt x="100" y="301"/>
                    <a:pt x="267" y="401"/>
                  </a:cubicBezTo>
                  <a:cubicBezTo>
                    <a:pt x="267" y="167"/>
                    <a:pt x="167" y="67"/>
                    <a:pt x="0" y="1"/>
                  </a:cubicBezTo>
                  <a:close/>
                </a:path>
              </a:pathLst>
            </a:custGeom>
            <a:solidFill>
              <a:srgbClr val="4D9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446"/>
            <p:cNvSpPr/>
            <p:nvPr/>
          </p:nvSpPr>
          <p:spPr>
            <a:xfrm>
              <a:off x="1308153" y="2906426"/>
              <a:ext cx="3397" cy="5452"/>
            </a:xfrm>
            <a:custGeom>
              <a:avLst/>
              <a:gdLst/>
              <a:ahLst/>
              <a:cxnLst/>
              <a:rect l="l" t="t" r="r" b="b"/>
              <a:pathLst>
                <a:path w="167" h="268" extrusionOk="0">
                  <a:moveTo>
                    <a:pt x="0" y="0"/>
                  </a:moveTo>
                  <a:lnTo>
                    <a:pt x="0" y="0"/>
                  </a:lnTo>
                  <a:cubicBezTo>
                    <a:pt x="33" y="100"/>
                    <a:pt x="133" y="167"/>
                    <a:pt x="167" y="267"/>
                  </a:cubicBezTo>
                  <a:cubicBezTo>
                    <a:pt x="167" y="134"/>
                    <a:pt x="67" y="67"/>
                    <a:pt x="0" y="0"/>
                  </a:cubicBezTo>
                  <a:close/>
                </a:path>
              </a:pathLst>
            </a:custGeom>
            <a:solidFill>
              <a:srgbClr val="4D9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446"/>
            <p:cNvSpPr/>
            <p:nvPr/>
          </p:nvSpPr>
          <p:spPr>
            <a:xfrm>
              <a:off x="848066" y="2512840"/>
              <a:ext cx="2055" cy="2075"/>
            </a:xfrm>
            <a:custGeom>
              <a:avLst/>
              <a:gdLst/>
              <a:ahLst/>
              <a:cxnLst/>
              <a:rect l="l" t="t" r="r" b="b"/>
              <a:pathLst>
                <a:path w="101" h="102" extrusionOk="0">
                  <a:moveTo>
                    <a:pt x="101" y="1"/>
                  </a:moveTo>
                  <a:lnTo>
                    <a:pt x="1" y="68"/>
                  </a:lnTo>
                  <a:lnTo>
                    <a:pt x="68" y="101"/>
                  </a:lnTo>
                  <a:lnTo>
                    <a:pt x="101" y="1"/>
                  </a:lnTo>
                  <a:close/>
                </a:path>
              </a:pathLst>
            </a:custGeom>
            <a:solidFill>
              <a:srgbClr val="5D9A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446"/>
            <p:cNvSpPr/>
            <p:nvPr/>
          </p:nvSpPr>
          <p:spPr>
            <a:xfrm>
              <a:off x="1278290" y="1751501"/>
              <a:ext cx="73294" cy="84767"/>
            </a:xfrm>
            <a:custGeom>
              <a:avLst/>
              <a:gdLst/>
              <a:ahLst/>
              <a:cxnLst/>
              <a:rect l="l" t="t" r="r" b="b"/>
              <a:pathLst>
                <a:path w="3603" h="4167" extrusionOk="0">
                  <a:moveTo>
                    <a:pt x="1201" y="0"/>
                  </a:moveTo>
                  <a:cubicBezTo>
                    <a:pt x="1146" y="14"/>
                    <a:pt x="1085" y="18"/>
                    <a:pt x="1020" y="18"/>
                  </a:cubicBezTo>
                  <a:cubicBezTo>
                    <a:pt x="942" y="18"/>
                    <a:pt x="859" y="12"/>
                    <a:pt x="775" y="12"/>
                  </a:cubicBezTo>
                  <a:cubicBezTo>
                    <a:pt x="595" y="12"/>
                    <a:pt x="411" y="38"/>
                    <a:pt x="267" y="200"/>
                  </a:cubicBezTo>
                  <a:cubicBezTo>
                    <a:pt x="467" y="534"/>
                    <a:pt x="1034" y="134"/>
                    <a:pt x="1134" y="667"/>
                  </a:cubicBezTo>
                  <a:cubicBezTo>
                    <a:pt x="868" y="734"/>
                    <a:pt x="634" y="701"/>
                    <a:pt x="601" y="1134"/>
                  </a:cubicBezTo>
                  <a:cubicBezTo>
                    <a:pt x="601" y="1364"/>
                    <a:pt x="524" y="1432"/>
                    <a:pt x="417" y="1432"/>
                  </a:cubicBezTo>
                  <a:cubicBezTo>
                    <a:pt x="292" y="1432"/>
                    <a:pt x="127" y="1337"/>
                    <a:pt x="0" y="1301"/>
                  </a:cubicBezTo>
                  <a:lnTo>
                    <a:pt x="0" y="1902"/>
                  </a:lnTo>
                  <a:cubicBezTo>
                    <a:pt x="467" y="2068"/>
                    <a:pt x="801" y="2268"/>
                    <a:pt x="968" y="2802"/>
                  </a:cubicBezTo>
                  <a:cubicBezTo>
                    <a:pt x="1231" y="3652"/>
                    <a:pt x="1804" y="4167"/>
                    <a:pt x="2391" y="4167"/>
                  </a:cubicBezTo>
                  <a:cubicBezTo>
                    <a:pt x="2472" y="4167"/>
                    <a:pt x="2554" y="4157"/>
                    <a:pt x="2636" y="4136"/>
                  </a:cubicBezTo>
                  <a:cubicBezTo>
                    <a:pt x="3603" y="3870"/>
                    <a:pt x="3436" y="3069"/>
                    <a:pt x="3469" y="2369"/>
                  </a:cubicBezTo>
                  <a:cubicBezTo>
                    <a:pt x="3436" y="2035"/>
                    <a:pt x="3269" y="1735"/>
                    <a:pt x="2869" y="1668"/>
                  </a:cubicBezTo>
                  <a:cubicBezTo>
                    <a:pt x="2636" y="1535"/>
                    <a:pt x="2335" y="1468"/>
                    <a:pt x="2269" y="1201"/>
                  </a:cubicBezTo>
                  <a:cubicBezTo>
                    <a:pt x="2035" y="667"/>
                    <a:pt x="1601" y="367"/>
                    <a:pt x="1201" y="0"/>
                  </a:cubicBezTo>
                  <a:close/>
                </a:path>
              </a:pathLst>
            </a:custGeom>
            <a:solidFill>
              <a:srgbClr val="9FB1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446"/>
            <p:cNvSpPr/>
            <p:nvPr/>
          </p:nvSpPr>
          <p:spPr>
            <a:xfrm>
              <a:off x="1291187" y="1605279"/>
              <a:ext cx="95691" cy="282273"/>
            </a:xfrm>
            <a:custGeom>
              <a:avLst/>
              <a:gdLst/>
              <a:ahLst/>
              <a:cxnLst/>
              <a:rect l="l" t="t" r="r" b="b"/>
              <a:pathLst>
                <a:path w="4704" h="13876" extrusionOk="0">
                  <a:moveTo>
                    <a:pt x="1753" y="0"/>
                  </a:moveTo>
                  <a:cubicBezTo>
                    <a:pt x="1722" y="0"/>
                    <a:pt x="1684" y="15"/>
                    <a:pt x="1635" y="50"/>
                  </a:cubicBezTo>
                  <a:cubicBezTo>
                    <a:pt x="1401" y="183"/>
                    <a:pt x="1501" y="350"/>
                    <a:pt x="1568" y="517"/>
                  </a:cubicBezTo>
                  <a:cubicBezTo>
                    <a:pt x="1735" y="950"/>
                    <a:pt x="1801" y="1451"/>
                    <a:pt x="1835" y="1884"/>
                  </a:cubicBezTo>
                  <a:cubicBezTo>
                    <a:pt x="1803" y="1933"/>
                    <a:pt x="1777" y="1952"/>
                    <a:pt x="1755" y="1952"/>
                  </a:cubicBezTo>
                  <a:cubicBezTo>
                    <a:pt x="1672" y="1952"/>
                    <a:pt x="1647" y="1687"/>
                    <a:pt x="1579" y="1687"/>
                  </a:cubicBezTo>
                  <a:cubicBezTo>
                    <a:pt x="1551" y="1687"/>
                    <a:pt x="1516" y="1730"/>
                    <a:pt x="1468" y="1851"/>
                  </a:cubicBezTo>
                  <a:cubicBezTo>
                    <a:pt x="1301" y="2151"/>
                    <a:pt x="1034" y="2251"/>
                    <a:pt x="867" y="2418"/>
                  </a:cubicBezTo>
                  <a:cubicBezTo>
                    <a:pt x="634" y="2718"/>
                    <a:pt x="367" y="2885"/>
                    <a:pt x="0" y="2985"/>
                  </a:cubicBezTo>
                  <a:lnTo>
                    <a:pt x="0" y="3385"/>
                  </a:lnTo>
                  <a:cubicBezTo>
                    <a:pt x="167" y="3586"/>
                    <a:pt x="400" y="3752"/>
                    <a:pt x="500" y="4019"/>
                  </a:cubicBezTo>
                  <a:cubicBezTo>
                    <a:pt x="1034" y="5287"/>
                    <a:pt x="1535" y="6588"/>
                    <a:pt x="2035" y="7922"/>
                  </a:cubicBezTo>
                  <a:cubicBezTo>
                    <a:pt x="2102" y="8256"/>
                    <a:pt x="2302" y="8556"/>
                    <a:pt x="2235" y="8923"/>
                  </a:cubicBezTo>
                  <a:cubicBezTo>
                    <a:pt x="2368" y="9156"/>
                    <a:pt x="2535" y="9356"/>
                    <a:pt x="2669" y="9557"/>
                  </a:cubicBezTo>
                  <a:cubicBezTo>
                    <a:pt x="2669" y="10891"/>
                    <a:pt x="3403" y="12058"/>
                    <a:pt x="3803" y="13293"/>
                  </a:cubicBezTo>
                  <a:cubicBezTo>
                    <a:pt x="3862" y="13531"/>
                    <a:pt x="3895" y="13875"/>
                    <a:pt x="4234" y="13875"/>
                  </a:cubicBezTo>
                  <a:cubicBezTo>
                    <a:pt x="4275" y="13875"/>
                    <a:pt x="4320" y="13870"/>
                    <a:pt x="4370" y="13860"/>
                  </a:cubicBezTo>
                  <a:cubicBezTo>
                    <a:pt x="4703" y="12592"/>
                    <a:pt x="4337" y="11391"/>
                    <a:pt x="4070" y="10190"/>
                  </a:cubicBezTo>
                  <a:cubicBezTo>
                    <a:pt x="4020" y="10207"/>
                    <a:pt x="3953" y="10232"/>
                    <a:pt x="3890" y="10232"/>
                  </a:cubicBezTo>
                  <a:cubicBezTo>
                    <a:pt x="3828" y="10232"/>
                    <a:pt x="3769" y="10207"/>
                    <a:pt x="3736" y="10124"/>
                  </a:cubicBezTo>
                  <a:cubicBezTo>
                    <a:pt x="3669" y="9790"/>
                    <a:pt x="3569" y="9423"/>
                    <a:pt x="3536" y="9056"/>
                  </a:cubicBezTo>
                  <a:cubicBezTo>
                    <a:pt x="3236" y="6187"/>
                    <a:pt x="2902" y="3285"/>
                    <a:pt x="2469" y="450"/>
                  </a:cubicBezTo>
                  <a:cubicBezTo>
                    <a:pt x="2384" y="450"/>
                    <a:pt x="2303" y="459"/>
                    <a:pt x="2229" y="459"/>
                  </a:cubicBezTo>
                  <a:cubicBezTo>
                    <a:pt x="2098" y="459"/>
                    <a:pt x="1986" y="432"/>
                    <a:pt x="1901" y="283"/>
                  </a:cubicBezTo>
                  <a:cubicBezTo>
                    <a:pt x="1875" y="204"/>
                    <a:pt x="1870" y="0"/>
                    <a:pt x="1753" y="0"/>
                  </a:cubicBezTo>
                  <a:close/>
                </a:path>
              </a:pathLst>
            </a:custGeom>
            <a:solidFill>
              <a:srgbClr val="ADDA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446"/>
            <p:cNvSpPr/>
            <p:nvPr/>
          </p:nvSpPr>
          <p:spPr>
            <a:xfrm>
              <a:off x="1285755" y="1656502"/>
              <a:ext cx="4760" cy="7486"/>
            </a:xfrm>
            <a:custGeom>
              <a:avLst/>
              <a:gdLst/>
              <a:ahLst/>
              <a:cxnLst/>
              <a:rect l="l" t="t" r="r" b="b"/>
              <a:pathLst>
                <a:path w="234" h="368" extrusionOk="0">
                  <a:moveTo>
                    <a:pt x="0" y="0"/>
                  </a:moveTo>
                  <a:lnTo>
                    <a:pt x="0" y="200"/>
                  </a:lnTo>
                  <a:cubicBezTo>
                    <a:pt x="100" y="267"/>
                    <a:pt x="167" y="367"/>
                    <a:pt x="234" y="367"/>
                  </a:cubicBezTo>
                  <a:cubicBezTo>
                    <a:pt x="167" y="234"/>
                    <a:pt x="167" y="67"/>
                    <a:pt x="0" y="0"/>
                  </a:cubicBezTo>
                  <a:close/>
                </a:path>
              </a:pathLst>
            </a:custGeom>
            <a:solidFill>
              <a:srgbClr val="ADDA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446"/>
            <p:cNvSpPr/>
            <p:nvPr/>
          </p:nvSpPr>
          <p:spPr>
            <a:xfrm>
              <a:off x="1112722" y="1906023"/>
              <a:ext cx="348793" cy="219902"/>
            </a:xfrm>
            <a:custGeom>
              <a:avLst/>
              <a:gdLst/>
              <a:ahLst/>
              <a:cxnLst/>
              <a:rect l="l" t="t" r="r" b="b"/>
              <a:pathLst>
                <a:path w="17146" h="10810" extrusionOk="0">
                  <a:moveTo>
                    <a:pt x="13956" y="1"/>
                  </a:moveTo>
                  <a:cubicBezTo>
                    <a:pt x="13706" y="1"/>
                    <a:pt x="13468" y="96"/>
                    <a:pt x="13276" y="410"/>
                  </a:cubicBezTo>
                  <a:cubicBezTo>
                    <a:pt x="12176" y="777"/>
                    <a:pt x="11108" y="1010"/>
                    <a:pt x="9974" y="1144"/>
                  </a:cubicBezTo>
                  <a:cubicBezTo>
                    <a:pt x="9937" y="1140"/>
                    <a:pt x="9900" y="1138"/>
                    <a:pt x="9864" y="1138"/>
                  </a:cubicBezTo>
                  <a:cubicBezTo>
                    <a:pt x="9574" y="1138"/>
                    <a:pt x="9311" y="1244"/>
                    <a:pt x="9073" y="1244"/>
                  </a:cubicBezTo>
                  <a:cubicBezTo>
                    <a:pt x="8940" y="1277"/>
                    <a:pt x="8806" y="1277"/>
                    <a:pt x="8673" y="1311"/>
                  </a:cubicBezTo>
                  <a:cubicBezTo>
                    <a:pt x="8606" y="1377"/>
                    <a:pt x="8506" y="1377"/>
                    <a:pt x="8440" y="1411"/>
                  </a:cubicBezTo>
                  <a:cubicBezTo>
                    <a:pt x="8273" y="1477"/>
                    <a:pt x="8106" y="1544"/>
                    <a:pt x="7939" y="1577"/>
                  </a:cubicBezTo>
                  <a:cubicBezTo>
                    <a:pt x="7599" y="1734"/>
                    <a:pt x="7279" y="1789"/>
                    <a:pt x="6932" y="1789"/>
                  </a:cubicBezTo>
                  <a:cubicBezTo>
                    <a:pt x="6836" y="1789"/>
                    <a:pt x="6739" y="1785"/>
                    <a:pt x="6638" y="1778"/>
                  </a:cubicBezTo>
                  <a:cubicBezTo>
                    <a:pt x="6471" y="1811"/>
                    <a:pt x="6338" y="1911"/>
                    <a:pt x="6271" y="1978"/>
                  </a:cubicBezTo>
                  <a:cubicBezTo>
                    <a:pt x="5471" y="2778"/>
                    <a:pt x="4403" y="2745"/>
                    <a:pt x="3436" y="2945"/>
                  </a:cubicBezTo>
                  <a:cubicBezTo>
                    <a:pt x="2635" y="3245"/>
                    <a:pt x="1902" y="3612"/>
                    <a:pt x="1168" y="4046"/>
                  </a:cubicBezTo>
                  <a:cubicBezTo>
                    <a:pt x="567" y="4980"/>
                    <a:pt x="567" y="6047"/>
                    <a:pt x="767" y="7081"/>
                  </a:cubicBezTo>
                  <a:cubicBezTo>
                    <a:pt x="767" y="7148"/>
                    <a:pt x="901" y="7248"/>
                    <a:pt x="834" y="7315"/>
                  </a:cubicBezTo>
                  <a:cubicBezTo>
                    <a:pt x="828" y="7326"/>
                    <a:pt x="823" y="7331"/>
                    <a:pt x="816" y="7331"/>
                  </a:cubicBezTo>
                  <a:cubicBezTo>
                    <a:pt x="793" y="7331"/>
                    <a:pt x="765" y="7265"/>
                    <a:pt x="714" y="7265"/>
                  </a:cubicBezTo>
                  <a:cubicBezTo>
                    <a:pt x="700" y="7265"/>
                    <a:pt x="685" y="7270"/>
                    <a:pt x="667" y="7282"/>
                  </a:cubicBezTo>
                  <a:cubicBezTo>
                    <a:pt x="167" y="7582"/>
                    <a:pt x="767" y="7915"/>
                    <a:pt x="734" y="8216"/>
                  </a:cubicBezTo>
                  <a:cubicBezTo>
                    <a:pt x="667" y="8282"/>
                    <a:pt x="601" y="8382"/>
                    <a:pt x="567" y="8416"/>
                  </a:cubicBezTo>
                  <a:cubicBezTo>
                    <a:pt x="167" y="9083"/>
                    <a:pt x="0" y="9817"/>
                    <a:pt x="0" y="10617"/>
                  </a:cubicBezTo>
                  <a:cubicBezTo>
                    <a:pt x="100" y="10717"/>
                    <a:pt x="167" y="10751"/>
                    <a:pt x="267" y="10784"/>
                  </a:cubicBezTo>
                  <a:cubicBezTo>
                    <a:pt x="350" y="10801"/>
                    <a:pt x="425" y="10809"/>
                    <a:pt x="501" y="10809"/>
                  </a:cubicBezTo>
                  <a:cubicBezTo>
                    <a:pt x="576" y="10809"/>
                    <a:pt x="651" y="10801"/>
                    <a:pt x="734" y="10784"/>
                  </a:cubicBezTo>
                  <a:cubicBezTo>
                    <a:pt x="934" y="10717"/>
                    <a:pt x="1101" y="10651"/>
                    <a:pt x="1301" y="10584"/>
                  </a:cubicBezTo>
                  <a:cubicBezTo>
                    <a:pt x="2302" y="10117"/>
                    <a:pt x="3303" y="9883"/>
                    <a:pt x="4303" y="9550"/>
                  </a:cubicBezTo>
                  <a:cubicBezTo>
                    <a:pt x="6171" y="8916"/>
                    <a:pt x="8139" y="8549"/>
                    <a:pt x="9974" y="7882"/>
                  </a:cubicBezTo>
                  <a:cubicBezTo>
                    <a:pt x="10107" y="7782"/>
                    <a:pt x="10241" y="7648"/>
                    <a:pt x="10308" y="7548"/>
                  </a:cubicBezTo>
                  <a:cubicBezTo>
                    <a:pt x="10674" y="6047"/>
                    <a:pt x="10941" y="4546"/>
                    <a:pt x="11809" y="3212"/>
                  </a:cubicBezTo>
                  <a:cubicBezTo>
                    <a:pt x="12176" y="2445"/>
                    <a:pt x="12743" y="1911"/>
                    <a:pt x="13243" y="1277"/>
                  </a:cubicBezTo>
                  <a:cubicBezTo>
                    <a:pt x="13463" y="1020"/>
                    <a:pt x="13693" y="895"/>
                    <a:pt x="13945" y="895"/>
                  </a:cubicBezTo>
                  <a:cubicBezTo>
                    <a:pt x="14151" y="895"/>
                    <a:pt x="14370" y="979"/>
                    <a:pt x="14611" y="1144"/>
                  </a:cubicBezTo>
                  <a:cubicBezTo>
                    <a:pt x="15144" y="1544"/>
                    <a:pt x="15411" y="2111"/>
                    <a:pt x="15745" y="2612"/>
                  </a:cubicBezTo>
                  <a:cubicBezTo>
                    <a:pt x="15778" y="2778"/>
                    <a:pt x="15845" y="2878"/>
                    <a:pt x="15945" y="2978"/>
                  </a:cubicBezTo>
                  <a:cubicBezTo>
                    <a:pt x="16012" y="3045"/>
                    <a:pt x="16112" y="3079"/>
                    <a:pt x="16178" y="3079"/>
                  </a:cubicBezTo>
                  <a:cubicBezTo>
                    <a:pt x="16512" y="2978"/>
                    <a:pt x="16846" y="3012"/>
                    <a:pt x="17112" y="2745"/>
                  </a:cubicBezTo>
                  <a:cubicBezTo>
                    <a:pt x="17146" y="2645"/>
                    <a:pt x="17146" y="2511"/>
                    <a:pt x="17146" y="2445"/>
                  </a:cubicBezTo>
                  <a:cubicBezTo>
                    <a:pt x="16779" y="1211"/>
                    <a:pt x="15912" y="410"/>
                    <a:pt x="14644" y="143"/>
                  </a:cubicBezTo>
                  <a:cubicBezTo>
                    <a:pt x="14421" y="79"/>
                    <a:pt x="14184" y="1"/>
                    <a:pt x="13956" y="1"/>
                  </a:cubicBezTo>
                  <a:close/>
                </a:path>
              </a:pathLst>
            </a:custGeom>
            <a:solidFill>
              <a:srgbClr val="FEA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446"/>
            <p:cNvSpPr/>
            <p:nvPr/>
          </p:nvSpPr>
          <p:spPr>
            <a:xfrm>
              <a:off x="1371926" y="1771234"/>
              <a:ext cx="309450" cy="230399"/>
            </a:xfrm>
            <a:custGeom>
              <a:avLst/>
              <a:gdLst/>
              <a:ahLst/>
              <a:cxnLst/>
              <a:rect l="l" t="t" r="r" b="b"/>
              <a:pathLst>
                <a:path w="15212" h="11326" extrusionOk="0">
                  <a:moveTo>
                    <a:pt x="5593" y="1"/>
                  </a:moveTo>
                  <a:cubicBezTo>
                    <a:pt x="5522" y="1"/>
                    <a:pt x="5448" y="10"/>
                    <a:pt x="5371" y="31"/>
                  </a:cubicBezTo>
                  <a:cubicBezTo>
                    <a:pt x="4404" y="198"/>
                    <a:pt x="3503" y="364"/>
                    <a:pt x="2703" y="1032"/>
                  </a:cubicBezTo>
                  <a:cubicBezTo>
                    <a:pt x="2406" y="1286"/>
                    <a:pt x="2109" y="1567"/>
                    <a:pt x="1761" y="1567"/>
                  </a:cubicBezTo>
                  <a:cubicBezTo>
                    <a:pt x="1561" y="1567"/>
                    <a:pt x="1345" y="1475"/>
                    <a:pt x="1101" y="1232"/>
                  </a:cubicBezTo>
                  <a:cubicBezTo>
                    <a:pt x="1038" y="1168"/>
                    <a:pt x="969" y="1142"/>
                    <a:pt x="898" y="1142"/>
                  </a:cubicBezTo>
                  <a:cubicBezTo>
                    <a:pt x="709" y="1142"/>
                    <a:pt x="504" y="1329"/>
                    <a:pt x="334" y="1499"/>
                  </a:cubicBezTo>
                  <a:cubicBezTo>
                    <a:pt x="167" y="1599"/>
                    <a:pt x="101" y="1765"/>
                    <a:pt x="67" y="1932"/>
                  </a:cubicBezTo>
                  <a:cubicBezTo>
                    <a:pt x="101" y="2266"/>
                    <a:pt x="34" y="2599"/>
                    <a:pt x="34" y="2933"/>
                  </a:cubicBezTo>
                  <a:cubicBezTo>
                    <a:pt x="1" y="3900"/>
                    <a:pt x="434" y="4734"/>
                    <a:pt x="334" y="5668"/>
                  </a:cubicBezTo>
                  <a:cubicBezTo>
                    <a:pt x="234" y="5735"/>
                    <a:pt x="201" y="5835"/>
                    <a:pt x="167" y="5935"/>
                  </a:cubicBezTo>
                  <a:lnTo>
                    <a:pt x="167" y="6202"/>
                  </a:lnTo>
                  <a:lnTo>
                    <a:pt x="167" y="6335"/>
                  </a:lnTo>
                  <a:cubicBezTo>
                    <a:pt x="167" y="6669"/>
                    <a:pt x="267" y="6869"/>
                    <a:pt x="534" y="7036"/>
                  </a:cubicBezTo>
                  <a:cubicBezTo>
                    <a:pt x="799" y="7010"/>
                    <a:pt x="1043" y="6997"/>
                    <a:pt x="1269" y="6997"/>
                  </a:cubicBezTo>
                  <a:cubicBezTo>
                    <a:pt x="2815" y="6997"/>
                    <a:pt x="3539" y="7630"/>
                    <a:pt x="4237" y="9404"/>
                  </a:cubicBezTo>
                  <a:cubicBezTo>
                    <a:pt x="4237" y="9938"/>
                    <a:pt x="4604" y="10405"/>
                    <a:pt x="4804" y="10905"/>
                  </a:cubicBezTo>
                  <a:cubicBezTo>
                    <a:pt x="4917" y="11131"/>
                    <a:pt x="5060" y="11326"/>
                    <a:pt x="5264" y="11326"/>
                  </a:cubicBezTo>
                  <a:cubicBezTo>
                    <a:pt x="5362" y="11326"/>
                    <a:pt x="5475" y="11281"/>
                    <a:pt x="5605" y="11172"/>
                  </a:cubicBezTo>
                  <a:cubicBezTo>
                    <a:pt x="5771" y="10972"/>
                    <a:pt x="5972" y="10839"/>
                    <a:pt x="6205" y="10705"/>
                  </a:cubicBezTo>
                  <a:cubicBezTo>
                    <a:pt x="6539" y="10438"/>
                    <a:pt x="6872" y="10238"/>
                    <a:pt x="7239" y="10038"/>
                  </a:cubicBezTo>
                  <a:cubicBezTo>
                    <a:pt x="7639" y="9771"/>
                    <a:pt x="7906" y="9404"/>
                    <a:pt x="7773" y="8904"/>
                  </a:cubicBezTo>
                  <a:cubicBezTo>
                    <a:pt x="7539" y="7770"/>
                    <a:pt x="7873" y="6736"/>
                    <a:pt x="8173" y="5702"/>
                  </a:cubicBezTo>
                  <a:cubicBezTo>
                    <a:pt x="8106" y="5034"/>
                    <a:pt x="7606" y="4834"/>
                    <a:pt x="7072" y="4668"/>
                  </a:cubicBezTo>
                  <a:cubicBezTo>
                    <a:pt x="7021" y="4653"/>
                    <a:pt x="6970" y="4646"/>
                    <a:pt x="6919" y="4646"/>
                  </a:cubicBezTo>
                  <a:cubicBezTo>
                    <a:pt x="6738" y="4646"/>
                    <a:pt x="6561" y="4730"/>
                    <a:pt x="6405" y="4834"/>
                  </a:cubicBezTo>
                  <a:cubicBezTo>
                    <a:pt x="6240" y="4890"/>
                    <a:pt x="6054" y="4995"/>
                    <a:pt x="5892" y="4995"/>
                  </a:cubicBezTo>
                  <a:cubicBezTo>
                    <a:pt x="5761" y="4995"/>
                    <a:pt x="5646" y="4925"/>
                    <a:pt x="5571" y="4701"/>
                  </a:cubicBezTo>
                  <a:cubicBezTo>
                    <a:pt x="5438" y="4267"/>
                    <a:pt x="5838" y="4100"/>
                    <a:pt x="6105" y="3934"/>
                  </a:cubicBezTo>
                  <a:cubicBezTo>
                    <a:pt x="6217" y="3871"/>
                    <a:pt x="6325" y="3846"/>
                    <a:pt x="6427" y="3846"/>
                  </a:cubicBezTo>
                  <a:cubicBezTo>
                    <a:pt x="6600" y="3846"/>
                    <a:pt x="6759" y="3917"/>
                    <a:pt x="6906" y="4000"/>
                  </a:cubicBezTo>
                  <a:cubicBezTo>
                    <a:pt x="7573" y="4267"/>
                    <a:pt x="8106" y="4768"/>
                    <a:pt x="8874" y="4934"/>
                  </a:cubicBezTo>
                  <a:cubicBezTo>
                    <a:pt x="9241" y="4901"/>
                    <a:pt x="9607" y="4868"/>
                    <a:pt x="9941" y="4701"/>
                  </a:cubicBezTo>
                  <a:cubicBezTo>
                    <a:pt x="10244" y="4560"/>
                    <a:pt x="10525" y="4497"/>
                    <a:pt x="10794" y="4497"/>
                  </a:cubicBezTo>
                  <a:cubicBezTo>
                    <a:pt x="11354" y="4497"/>
                    <a:pt x="11858" y="4773"/>
                    <a:pt x="12376" y="5201"/>
                  </a:cubicBezTo>
                  <a:cubicBezTo>
                    <a:pt x="12743" y="5535"/>
                    <a:pt x="13010" y="6069"/>
                    <a:pt x="13544" y="6202"/>
                  </a:cubicBezTo>
                  <a:cubicBezTo>
                    <a:pt x="13609" y="6217"/>
                    <a:pt x="13674" y="6223"/>
                    <a:pt x="13737" y="6223"/>
                  </a:cubicBezTo>
                  <a:cubicBezTo>
                    <a:pt x="13962" y="6223"/>
                    <a:pt x="14176" y="6139"/>
                    <a:pt x="14411" y="6035"/>
                  </a:cubicBezTo>
                  <a:cubicBezTo>
                    <a:pt x="14711" y="5868"/>
                    <a:pt x="15211" y="5935"/>
                    <a:pt x="15211" y="5468"/>
                  </a:cubicBezTo>
                  <a:cubicBezTo>
                    <a:pt x="15211" y="5135"/>
                    <a:pt x="14878" y="5001"/>
                    <a:pt x="14578" y="4868"/>
                  </a:cubicBezTo>
                  <a:cubicBezTo>
                    <a:pt x="14244" y="4701"/>
                    <a:pt x="14077" y="4367"/>
                    <a:pt x="13844" y="4167"/>
                  </a:cubicBezTo>
                  <a:cubicBezTo>
                    <a:pt x="12794" y="3207"/>
                    <a:pt x="11905" y="1950"/>
                    <a:pt x="10329" y="1950"/>
                  </a:cubicBezTo>
                  <a:cubicBezTo>
                    <a:pt x="10153" y="1950"/>
                    <a:pt x="9969" y="1965"/>
                    <a:pt x="9774" y="1999"/>
                  </a:cubicBezTo>
                  <a:cubicBezTo>
                    <a:pt x="9607" y="1999"/>
                    <a:pt x="9441" y="1832"/>
                    <a:pt x="9341" y="1732"/>
                  </a:cubicBezTo>
                  <a:cubicBezTo>
                    <a:pt x="9007" y="1499"/>
                    <a:pt x="8673" y="1265"/>
                    <a:pt x="8240" y="1232"/>
                  </a:cubicBezTo>
                  <a:cubicBezTo>
                    <a:pt x="7539" y="1065"/>
                    <a:pt x="6939" y="598"/>
                    <a:pt x="6338" y="264"/>
                  </a:cubicBezTo>
                  <a:cubicBezTo>
                    <a:pt x="6101" y="133"/>
                    <a:pt x="5864" y="1"/>
                    <a:pt x="5593" y="1"/>
                  </a:cubicBezTo>
                  <a:close/>
                </a:path>
              </a:pathLst>
            </a:custGeom>
            <a:solidFill>
              <a:srgbClr val="FFF7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446"/>
            <p:cNvSpPr/>
            <p:nvPr/>
          </p:nvSpPr>
          <p:spPr>
            <a:xfrm>
              <a:off x="1277598" y="1789501"/>
              <a:ext cx="101143" cy="115891"/>
            </a:xfrm>
            <a:custGeom>
              <a:avLst/>
              <a:gdLst/>
              <a:ahLst/>
              <a:cxnLst/>
              <a:rect l="l" t="t" r="r" b="b"/>
              <a:pathLst>
                <a:path w="4972" h="5697" extrusionOk="0">
                  <a:moveTo>
                    <a:pt x="1002" y="0"/>
                  </a:moveTo>
                  <a:cubicBezTo>
                    <a:pt x="635" y="0"/>
                    <a:pt x="301" y="34"/>
                    <a:pt x="1" y="34"/>
                  </a:cubicBezTo>
                  <a:cubicBezTo>
                    <a:pt x="168" y="1001"/>
                    <a:pt x="1002" y="1468"/>
                    <a:pt x="1469" y="2202"/>
                  </a:cubicBezTo>
                  <a:cubicBezTo>
                    <a:pt x="2136" y="3336"/>
                    <a:pt x="3470" y="3970"/>
                    <a:pt x="3837" y="5337"/>
                  </a:cubicBezTo>
                  <a:cubicBezTo>
                    <a:pt x="3906" y="5580"/>
                    <a:pt x="4012" y="5696"/>
                    <a:pt x="4167" y="5696"/>
                  </a:cubicBezTo>
                  <a:cubicBezTo>
                    <a:pt x="4311" y="5696"/>
                    <a:pt x="4497" y="5597"/>
                    <a:pt x="4738" y="5404"/>
                  </a:cubicBezTo>
                  <a:cubicBezTo>
                    <a:pt x="4838" y="5337"/>
                    <a:pt x="4871" y="5304"/>
                    <a:pt x="4904" y="5204"/>
                  </a:cubicBezTo>
                  <a:cubicBezTo>
                    <a:pt x="4904" y="5070"/>
                    <a:pt x="4971" y="4937"/>
                    <a:pt x="4971" y="4804"/>
                  </a:cubicBezTo>
                  <a:cubicBezTo>
                    <a:pt x="4971" y="4804"/>
                    <a:pt x="4904" y="4770"/>
                    <a:pt x="4838" y="4704"/>
                  </a:cubicBezTo>
                  <a:cubicBezTo>
                    <a:pt x="4337" y="3669"/>
                    <a:pt x="4304" y="2469"/>
                    <a:pt x="3537" y="1501"/>
                  </a:cubicBezTo>
                  <a:cubicBezTo>
                    <a:pt x="3470" y="1368"/>
                    <a:pt x="3503" y="1168"/>
                    <a:pt x="3503" y="1001"/>
                  </a:cubicBezTo>
                  <a:cubicBezTo>
                    <a:pt x="3503" y="801"/>
                    <a:pt x="3503" y="601"/>
                    <a:pt x="3303" y="467"/>
                  </a:cubicBezTo>
                  <a:cubicBezTo>
                    <a:pt x="3070" y="801"/>
                    <a:pt x="3303" y="1168"/>
                    <a:pt x="3137" y="1535"/>
                  </a:cubicBezTo>
                  <a:cubicBezTo>
                    <a:pt x="3003" y="1801"/>
                    <a:pt x="3036" y="2102"/>
                    <a:pt x="2670" y="2102"/>
                  </a:cubicBezTo>
                  <a:cubicBezTo>
                    <a:pt x="2581" y="2102"/>
                    <a:pt x="2489" y="2106"/>
                    <a:pt x="2399" y="2106"/>
                  </a:cubicBezTo>
                  <a:cubicBezTo>
                    <a:pt x="2150" y="2106"/>
                    <a:pt x="1907" y="2071"/>
                    <a:pt x="1736" y="1801"/>
                  </a:cubicBezTo>
                  <a:cubicBezTo>
                    <a:pt x="1469" y="1201"/>
                    <a:pt x="868" y="767"/>
                    <a:pt x="1002" y="0"/>
                  </a:cubicBezTo>
                  <a:close/>
                </a:path>
              </a:pathLst>
            </a:custGeom>
            <a:solidFill>
              <a:srgbClr val="A8C2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446"/>
            <p:cNvSpPr/>
            <p:nvPr/>
          </p:nvSpPr>
          <p:spPr>
            <a:xfrm>
              <a:off x="1197530" y="1782035"/>
              <a:ext cx="92986" cy="117987"/>
            </a:xfrm>
            <a:custGeom>
              <a:avLst/>
              <a:gdLst/>
              <a:ahLst/>
              <a:cxnLst/>
              <a:rect l="l" t="t" r="r" b="b"/>
              <a:pathLst>
                <a:path w="4571" h="5800" extrusionOk="0">
                  <a:moveTo>
                    <a:pt x="234" y="0"/>
                  </a:moveTo>
                  <a:lnTo>
                    <a:pt x="234" y="0"/>
                  </a:lnTo>
                  <a:cubicBezTo>
                    <a:pt x="1" y="534"/>
                    <a:pt x="401" y="1134"/>
                    <a:pt x="234" y="1668"/>
                  </a:cubicBezTo>
                  <a:cubicBezTo>
                    <a:pt x="301" y="1835"/>
                    <a:pt x="334" y="1968"/>
                    <a:pt x="434" y="2068"/>
                  </a:cubicBezTo>
                  <a:cubicBezTo>
                    <a:pt x="835" y="2902"/>
                    <a:pt x="1635" y="3369"/>
                    <a:pt x="2136" y="4036"/>
                  </a:cubicBezTo>
                  <a:cubicBezTo>
                    <a:pt x="2603" y="4470"/>
                    <a:pt x="2970" y="4904"/>
                    <a:pt x="3470" y="5237"/>
                  </a:cubicBezTo>
                  <a:cubicBezTo>
                    <a:pt x="3603" y="5304"/>
                    <a:pt x="3670" y="5371"/>
                    <a:pt x="3804" y="5471"/>
                  </a:cubicBezTo>
                  <a:cubicBezTo>
                    <a:pt x="3937" y="5538"/>
                    <a:pt x="4004" y="5638"/>
                    <a:pt x="4137" y="5704"/>
                  </a:cubicBezTo>
                  <a:cubicBezTo>
                    <a:pt x="4231" y="5704"/>
                    <a:pt x="4356" y="5799"/>
                    <a:pt x="4448" y="5799"/>
                  </a:cubicBezTo>
                  <a:cubicBezTo>
                    <a:pt x="4520" y="5799"/>
                    <a:pt x="4571" y="5742"/>
                    <a:pt x="4571" y="5538"/>
                  </a:cubicBezTo>
                  <a:cubicBezTo>
                    <a:pt x="3103" y="3703"/>
                    <a:pt x="1902" y="1668"/>
                    <a:pt x="234" y="0"/>
                  </a:cubicBezTo>
                  <a:close/>
                </a:path>
              </a:pathLst>
            </a:custGeom>
            <a:solidFill>
              <a:srgbClr val="61B0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446"/>
            <p:cNvSpPr/>
            <p:nvPr/>
          </p:nvSpPr>
          <p:spPr>
            <a:xfrm>
              <a:off x="1263358" y="1887877"/>
              <a:ext cx="58383" cy="49575"/>
            </a:xfrm>
            <a:custGeom>
              <a:avLst/>
              <a:gdLst/>
              <a:ahLst/>
              <a:cxnLst/>
              <a:rect l="l" t="t" r="r" b="b"/>
              <a:pathLst>
                <a:path w="2870" h="2437" extrusionOk="0">
                  <a:moveTo>
                    <a:pt x="534" y="1"/>
                  </a:moveTo>
                  <a:lnTo>
                    <a:pt x="534" y="1"/>
                  </a:lnTo>
                  <a:cubicBezTo>
                    <a:pt x="0" y="668"/>
                    <a:pt x="67" y="1269"/>
                    <a:pt x="801" y="1769"/>
                  </a:cubicBezTo>
                  <a:cubicBezTo>
                    <a:pt x="1068" y="1936"/>
                    <a:pt x="1335" y="2169"/>
                    <a:pt x="1568" y="2436"/>
                  </a:cubicBezTo>
                  <a:cubicBezTo>
                    <a:pt x="1935" y="2369"/>
                    <a:pt x="2335" y="2303"/>
                    <a:pt x="2602" y="2036"/>
                  </a:cubicBezTo>
                  <a:cubicBezTo>
                    <a:pt x="2636" y="1836"/>
                    <a:pt x="2869" y="1636"/>
                    <a:pt x="2636" y="1435"/>
                  </a:cubicBezTo>
                  <a:cubicBezTo>
                    <a:pt x="2269" y="1002"/>
                    <a:pt x="2002" y="468"/>
                    <a:pt x="1368" y="368"/>
                  </a:cubicBezTo>
                  <a:cubicBezTo>
                    <a:pt x="1312" y="457"/>
                    <a:pt x="1261" y="487"/>
                    <a:pt x="1211" y="487"/>
                  </a:cubicBezTo>
                  <a:cubicBezTo>
                    <a:pt x="1112" y="487"/>
                    <a:pt x="1023" y="368"/>
                    <a:pt x="934" y="368"/>
                  </a:cubicBezTo>
                  <a:cubicBezTo>
                    <a:pt x="801" y="368"/>
                    <a:pt x="801" y="201"/>
                    <a:pt x="734" y="168"/>
                  </a:cubicBezTo>
                  <a:cubicBezTo>
                    <a:pt x="668" y="134"/>
                    <a:pt x="601" y="34"/>
                    <a:pt x="534" y="1"/>
                  </a:cubicBezTo>
                  <a:close/>
                </a:path>
              </a:pathLst>
            </a:custGeom>
            <a:solidFill>
              <a:srgbClr val="AAB4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446"/>
            <p:cNvSpPr/>
            <p:nvPr/>
          </p:nvSpPr>
          <p:spPr>
            <a:xfrm>
              <a:off x="1219256" y="1715536"/>
              <a:ext cx="16986" cy="26140"/>
            </a:xfrm>
            <a:custGeom>
              <a:avLst/>
              <a:gdLst/>
              <a:ahLst/>
              <a:cxnLst/>
              <a:rect l="l" t="t" r="r" b="b"/>
              <a:pathLst>
                <a:path w="835" h="1285" extrusionOk="0">
                  <a:moveTo>
                    <a:pt x="34" y="0"/>
                  </a:moveTo>
                  <a:cubicBezTo>
                    <a:pt x="34" y="134"/>
                    <a:pt x="0" y="267"/>
                    <a:pt x="0" y="401"/>
                  </a:cubicBezTo>
                  <a:cubicBezTo>
                    <a:pt x="67" y="467"/>
                    <a:pt x="100" y="567"/>
                    <a:pt x="200" y="601"/>
                  </a:cubicBezTo>
                  <a:cubicBezTo>
                    <a:pt x="334" y="801"/>
                    <a:pt x="467" y="1001"/>
                    <a:pt x="601" y="1234"/>
                  </a:cubicBezTo>
                  <a:cubicBezTo>
                    <a:pt x="651" y="1268"/>
                    <a:pt x="684" y="1285"/>
                    <a:pt x="717" y="1285"/>
                  </a:cubicBezTo>
                  <a:cubicBezTo>
                    <a:pt x="751" y="1285"/>
                    <a:pt x="784" y="1268"/>
                    <a:pt x="834" y="1234"/>
                  </a:cubicBezTo>
                  <a:cubicBezTo>
                    <a:pt x="834" y="634"/>
                    <a:pt x="567" y="234"/>
                    <a:pt x="34" y="0"/>
                  </a:cubicBezTo>
                  <a:close/>
                </a:path>
              </a:pathLst>
            </a:custGeom>
            <a:solidFill>
              <a:srgbClr val="80B6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446"/>
            <p:cNvSpPr/>
            <p:nvPr/>
          </p:nvSpPr>
          <p:spPr>
            <a:xfrm>
              <a:off x="1226722" y="1740638"/>
              <a:ext cx="9520" cy="8157"/>
            </a:xfrm>
            <a:custGeom>
              <a:avLst/>
              <a:gdLst/>
              <a:ahLst/>
              <a:cxnLst/>
              <a:rect l="l" t="t" r="r" b="b"/>
              <a:pathLst>
                <a:path w="468" h="401" extrusionOk="0">
                  <a:moveTo>
                    <a:pt x="234" y="0"/>
                  </a:moveTo>
                  <a:lnTo>
                    <a:pt x="0" y="101"/>
                  </a:lnTo>
                  <a:lnTo>
                    <a:pt x="100" y="234"/>
                  </a:lnTo>
                  <a:cubicBezTo>
                    <a:pt x="200" y="267"/>
                    <a:pt x="334" y="367"/>
                    <a:pt x="467" y="401"/>
                  </a:cubicBezTo>
                  <a:lnTo>
                    <a:pt x="467" y="0"/>
                  </a:lnTo>
                  <a:close/>
                </a:path>
              </a:pathLst>
            </a:custGeom>
            <a:solidFill>
              <a:srgbClr val="ADD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446"/>
            <p:cNvSpPr/>
            <p:nvPr/>
          </p:nvSpPr>
          <p:spPr>
            <a:xfrm>
              <a:off x="1219256" y="1724344"/>
              <a:ext cx="4089" cy="4109"/>
            </a:xfrm>
            <a:custGeom>
              <a:avLst/>
              <a:gdLst/>
              <a:ahLst/>
              <a:cxnLst/>
              <a:rect l="l" t="t" r="r" b="b"/>
              <a:pathLst>
                <a:path w="201" h="202" extrusionOk="0">
                  <a:moveTo>
                    <a:pt x="0" y="1"/>
                  </a:moveTo>
                  <a:lnTo>
                    <a:pt x="88" y="88"/>
                  </a:lnTo>
                  <a:lnTo>
                    <a:pt x="88" y="88"/>
                  </a:lnTo>
                  <a:cubicBezTo>
                    <a:pt x="59" y="51"/>
                    <a:pt x="34" y="18"/>
                    <a:pt x="0" y="1"/>
                  </a:cubicBezTo>
                  <a:close/>
                  <a:moveTo>
                    <a:pt x="88" y="88"/>
                  </a:moveTo>
                  <a:cubicBezTo>
                    <a:pt x="117" y="126"/>
                    <a:pt x="150" y="168"/>
                    <a:pt x="200" y="201"/>
                  </a:cubicBezTo>
                  <a:lnTo>
                    <a:pt x="88" y="88"/>
                  </a:lnTo>
                  <a:close/>
                </a:path>
              </a:pathLst>
            </a:custGeom>
            <a:solidFill>
              <a:srgbClr val="ADDE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446"/>
            <p:cNvSpPr/>
            <p:nvPr/>
          </p:nvSpPr>
          <p:spPr>
            <a:xfrm>
              <a:off x="3129417" y="3299993"/>
              <a:ext cx="2055" cy="2055"/>
            </a:xfrm>
            <a:custGeom>
              <a:avLst/>
              <a:gdLst/>
              <a:ahLst/>
              <a:cxnLst/>
              <a:rect l="l" t="t" r="r" b="b"/>
              <a:pathLst>
                <a:path w="101" h="101" extrusionOk="0">
                  <a:moveTo>
                    <a:pt x="34" y="0"/>
                  </a:moveTo>
                  <a:cubicBezTo>
                    <a:pt x="34" y="0"/>
                    <a:pt x="1" y="34"/>
                    <a:pt x="1" y="100"/>
                  </a:cubicBezTo>
                  <a:cubicBezTo>
                    <a:pt x="67" y="34"/>
                    <a:pt x="101" y="0"/>
                    <a:pt x="34" y="0"/>
                  </a:cubicBezTo>
                  <a:close/>
                </a:path>
              </a:pathLst>
            </a:custGeom>
            <a:solidFill>
              <a:srgbClr val="645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446"/>
            <p:cNvSpPr/>
            <p:nvPr/>
          </p:nvSpPr>
          <p:spPr>
            <a:xfrm>
              <a:off x="1181256" y="1945792"/>
              <a:ext cx="63123" cy="25571"/>
            </a:xfrm>
            <a:custGeom>
              <a:avLst/>
              <a:gdLst/>
              <a:ahLst/>
              <a:cxnLst/>
              <a:rect l="l" t="t" r="r" b="b"/>
              <a:pathLst>
                <a:path w="3103" h="1257" extrusionOk="0">
                  <a:moveTo>
                    <a:pt x="918" y="1"/>
                  </a:moveTo>
                  <a:cubicBezTo>
                    <a:pt x="835" y="1"/>
                    <a:pt x="752" y="7"/>
                    <a:pt x="667" y="23"/>
                  </a:cubicBezTo>
                  <a:cubicBezTo>
                    <a:pt x="267" y="23"/>
                    <a:pt x="67" y="256"/>
                    <a:pt x="67" y="623"/>
                  </a:cubicBezTo>
                  <a:lnTo>
                    <a:pt x="0" y="657"/>
                  </a:lnTo>
                  <a:cubicBezTo>
                    <a:pt x="134" y="823"/>
                    <a:pt x="100" y="1090"/>
                    <a:pt x="267" y="1257"/>
                  </a:cubicBezTo>
                  <a:cubicBezTo>
                    <a:pt x="901" y="1124"/>
                    <a:pt x="1568" y="1124"/>
                    <a:pt x="2135" y="857"/>
                  </a:cubicBezTo>
                  <a:cubicBezTo>
                    <a:pt x="2502" y="690"/>
                    <a:pt x="2936" y="657"/>
                    <a:pt x="3102" y="190"/>
                  </a:cubicBezTo>
                  <a:cubicBezTo>
                    <a:pt x="3005" y="141"/>
                    <a:pt x="2925" y="110"/>
                    <a:pt x="2837" y="110"/>
                  </a:cubicBezTo>
                  <a:cubicBezTo>
                    <a:pt x="2805" y="110"/>
                    <a:pt x="2771" y="114"/>
                    <a:pt x="2736" y="123"/>
                  </a:cubicBezTo>
                  <a:cubicBezTo>
                    <a:pt x="2585" y="191"/>
                    <a:pt x="2434" y="216"/>
                    <a:pt x="2283" y="216"/>
                  </a:cubicBezTo>
                  <a:cubicBezTo>
                    <a:pt x="1840" y="216"/>
                    <a:pt x="1392" y="1"/>
                    <a:pt x="918" y="1"/>
                  </a:cubicBezTo>
                  <a:close/>
                </a:path>
              </a:pathLst>
            </a:custGeom>
            <a:solidFill>
              <a:srgbClr val="BFCF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446"/>
            <p:cNvSpPr/>
            <p:nvPr/>
          </p:nvSpPr>
          <p:spPr>
            <a:xfrm>
              <a:off x="1175825" y="1917069"/>
              <a:ext cx="40726" cy="27137"/>
            </a:xfrm>
            <a:custGeom>
              <a:avLst/>
              <a:gdLst/>
              <a:ahLst/>
              <a:cxnLst/>
              <a:rect l="l" t="t" r="r" b="b"/>
              <a:pathLst>
                <a:path w="2002" h="1334" extrusionOk="0">
                  <a:moveTo>
                    <a:pt x="868" y="0"/>
                  </a:moveTo>
                  <a:cubicBezTo>
                    <a:pt x="801" y="67"/>
                    <a:pt x="734" y="167"/>
                    <a:pt x="668" y="201"/>
                  </a:cubicBezTo>
                  <a:cubicBezTo>
                    <a:pt x="34" y="534"/>
                    <a:pt x="0" y="701"/>
                    <a:pt x="534" y="1101"/>
                  </a:cubicBezTo>
                  <a:cubicBezTo>
                    <a:pt x="601" y="1201"/>
                    <a:pt x="801" y="1201"/>
                    <a:pt x="901" y="1235"/>
                  </a:cubicBezTo>
                  <a:cubicBezTo>
                    <a:pt x="1041" y="1304"/>
                    <a:pt x="1164" y="1334"/>
                    <a:pt x="1279" y="1334"/>
                  </a:cubicBezTo>
                  <a:cubicBezTo>
                    <a:pt x="1495" y="1334"/>
                    <a:pt x="1684" y="1232"/>
                    <a:pt x="1902" y="1101"/>
                  </a:cubicBezTo>
                  <a:cubicBezTo>
                    <a:pt x="2002" y="1034"/>
                    <a:pt x="2002" y="901"/>
                    <a:pt x="1902" y="834"/>
                  </a:cubicBezTo>
                  <a:cubicBezTo>
                    <a:pt x="1568" y="534"/>
                    <a:pt x="1201" y="267"/>
                    <a:pt x="868" y="0"/>
                  </a:cubicBezTo>
                  <a:close/>
                </a:path>
              </a:pathLst>
            </a:custGeom>
            <a:solidFill>
              <a:srgbClr val="90A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446"/>
            <p:cNvSpPr/>
            <p:nvPr/>
          </p:nvSpPr>
          <p:spPr>
            <a:xfrm>
              <a:off x="1193462" y="1937635"/>
              <a:ext cx="42780" cy="17576"/>
            </a:xfrm>
            <a:custGeom>
              <a:avLst/>
              <a:gdLst/>
              <a:ahLst/>
              <a:cxnLst/>
              <a:rect l="l" t="t" r="r" b="b"/>
              <a:pathLst>
                <a:path w="2103" h="864" extrusionOk="0">
                  <a:moveTo>
                    <a:pt x="1254" y="1"/>
                  </a:moveTo>
                  <a:cubicBezTo>
                    <a:pt x="1184" y="1"/>
                    <a:pt x="1111" y="8"/>
                    <a:pt x="1035" y="23"/>
                  </a:cubicBezTo>
                  <a:cubicBezTo>
                    <a:pt x="1007" y="21"/>
                    <a:pt x="979" y="20"/>
                    <a:pt x="952" y="20"/>
                  </a:cubicBezTo>
                  <a:cubicBezTo>
                    <a:pt x="622" y="20"/>
                    <a:pt x="340" y="193"/>
                    <a:pt x="1" y="224"/>
                  </a:cubicBezTo>
                  <a:cubicBezTo>
                    <a:pt x="34" y="257"/>
                    <a:pt x="34" y="357"/>
                    <a:pt x="1" y="424"/>
                  </a:cubicBezTo>
                  <a:cubicBezTo>
                    <a:pt x="454" y="605"/>
                    <a:pt x="908" y="864"/>
                    <a:pt x="1393" y="864"/>
                  </a:cubicBezTo>
                  <a:cubicBezTo>
                    <a:pt x="1622" y="864"/>
                    <a:pt x="1857" y="807"/>
                    <a:pt x="2102" y="657"/>
                  </a:cubicBezTo>
                  <a:cubicBezTo>
                    <a:pt x="1933" y="233"/>
                    <a:pt x="1643" y="1"/>
                    <a:pt x="1254" y="1"/>
                  </a:cubicBezTo>
                  <a:close/>
                </a:path>
              </a:pathLst>
            </a:custGeom>
            <a:solidFill>
              <a:srgbClr val="A7B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446"/>
            <p:cNvSpPr/>
            <p:nvPr/>
          </p:nvSpPr>
          <p:spPr>
            <a:xfrm>
              <a:off x="1194824" y="1861839"/>
              <a:ext cx="95020" cy="87534"/>
            </a:xfrm>
            <a:custGeom>
              <a:avLst/>
              <a:gdLst/>
              <a:ahLst/>
              <a:cxnLst/>
              <a:rect l="l" t="t" r="r" b="b"/>
              <a:pathLst>
                <a:path w="4671" h="4303" extrusionOk="0">
                  <a:moveTo>
                    <a:pt x="1428" y="0"/>
                  </a:moveTo>
                  <a:cubicBezTo>
                    <a:pt x="1260" y="0"/>
                    <a:pt x="1110" y="234"/>
                    <a:pt x="801" y="714"/>
                  </a:cubicBezTo>
                  <a:cubicBezTo>
                    <a:pt x="781" y="754"/>
                    <a:pt x="785" y="805"/>
                    <a:pt x="784" y="805"/>
                  </a:cubicBezTo>
                  <a:cubicBezTo>
                    <a:pt x="784" y="805"/>
                    <a:pt x="781" y="781"/>
                    <a:pt x="768" y="714"/>
                  </a:cubicBezTo>
                  <a:cubicBezTo>
                    <a:pt x="703" y="542"/>
                    <a:pt x="611" y="412"/>
                    <a:pt x="492" y="412"/>
                  </a:cubicBezTo>
                  <a:cubicBezTo>
                    <a:pt x="425" y="412"/>
                    <a:pt x="351" y="452"/>
                    <a:pt x="267" y="547"/>
                  </a:cubicBezTo>
                  <a:cubicBezTo>
                    <a:pt x="0" y="781"/>
                    <a:pt x="267" y="1014"/>
                    <a:pt x="401" y="1248"/>
                  </a:cubicBezTo>
                  <a:lnTo>
                    <a:pt x="401" y="1648"/>
                  </a:lnTo>
                  <a:cubicBezTo>
                    <a:pt x="668" y="2215"/>
                    <a:pt x="1301" y="2482"/>
                    <a:pt x="1635" y="3082"/>
                  </a:cubicBezTo>
                  <a:cubicBezTo>
                    <a:pt x="1802" y="3583"/>
                    <a:pt x="2135" y="3916"/>
                    <a:pt x="2636" y="4116"/>
                  </a:cubicBezTo>
                  <a:cubicBezTo>
                    <a:pt x="2823" y="4251"/>
                    <a:pt x="2990" y="4302"/>
                    <a:pt x="3147" y="4302"/>
                  </a:cubicBezTo>
                  <a:cubicBezTo>
                    <a:pt x="3492" y="4302"/>
                    <a:pt x="3782" y="4054"/>
                    <a:pt x="4103" y="3916"/>
                  </a:cubicBezTo>
                  <a:cubicBezTo>
                    <a:pt x="4203" y="3816"/>
                    <a:pt x="4404" y="3816"/>
                    <a:pt x="4504" y="3749"/>
                  </a:cubicBezTo>
                  <a:cubicBezTo>
                    <a:pt x="4670" y="3383"/>
                    <a:pt x="4404" y="3116"/>
                    <a:pt x="4170" y="2949"/>
                  </a:cubicBezTo>
                  <a:cubicBezTo>
                    <a:pt x="3436" y="2315"/>
                    <a:pt x="3003" y="1414"/>
                    <a:pt x="2235" y="781"/>
                  </a:cubicBezTo>
                  <a:cubicBezTo>
                    <a:pt x="2169" y="714"/>
                    <a:pt x="2135" y="647"/>
                    <a:pt x="2102" y="614"/>
                  </a:cubicBezTo>
                  <a:cubicBezTo>
                    <a:pt x="1762" y="209"/>
                    <a:pt x="1587" y="0"/>
                    <a:pt x="1428" y="0"/>
                  </a:cubicBezTo>
                  <a:close/>
                </a:path>
              </a:pathLst>
            </a:custGeom>
            <a:solidFill>
              <a:srgbClr val="BBD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446"/>
            <p:cNvSpPr/>
            <p:nvPr/>
          </p:nvSpPr>
          <p:spPr>
            <a:xfrm>
              <a:off x="1179893" y="1822069"/>
              <a:ext cx="64486" cy="65828"/>
            </a:xfrm>
            <a:custGeom>
              <a:avLst/>
              <a:gdLst/>
              <a:ahLst/>
              <a:cxnLst/>
              <a:rect l="l" t="t" r="r" b="b"/>
              <a:pathLst>
                <a:path w="3170" h="3236" extrusionOk="0">
                  <a:moveTo>
                    <a:pt x="1301" y="100"/>
                  </a:moveTo>
                  <a:cubicBezTo>
                    <a:pt x="1101" y="167"/>
                    <a:pt x="768" y="0"/>
                    <a:pt x="834" y="434"/>
                  </a:cubicBezTo>
                  <a:cubicBezTo>
                    <a:pt x="868" y="667"/>
                    <a:pt x="868" y="768"/>
                    <a:pt x="701" y="901"/>
                  </a:cubicBezTo>
                  <a:cubicBezTo>
                    <a:pt x="34" y="1468"/>
                    <a:pt x="1" y="1935"/>
                    <a:pt x="534" y="2636"/>
                  </a:cubicBezTo>
                  <a:cubicBezTo>
                    <a:pt x="701" y="2869"/>
                    <a:pt x="801" y="3169"/>
                    <a:pt x="1101" y="3236"/>
                  </a:cubicBezTo>
                  <a:cubicBezTo>
                    <a:pt x="1101" y="3169"/>
                    <a:pt x="1101" y="3036"/>
                    <a:pt x="1035" y="2936"/>
                  </a:cubicBezTo>
                  <a:cubicBezTo>
                    <a:pt x="1001" y="2802"/>
                    <a:pt x="901" y="2636"/>
                    <a:pt x="1101" y="2569"/>
                  </a:cubicBezTo>
                  <a:cubicBezTo>
                    <a:pt x="1130" y="2540"/>
                    <a:pt x="1156" y="2528"/>
                    <a:pt x="1179" y="2528"/>
                  </a:cubicBezTo>
                  <a:cubicBezTo>
                    <a:pt x="1264" y="2528"/>
                    <a:pt x="1316" y="2683"/>
                    <a:pt x="1368" y="2736"/>
                  </a:cubicBezTo>
                  <a:cubicBezTo>
                    <a:pt x="1439" y="2807"/>
                    <a:pt x="1520" y="2878"/>
                    <a:pt x="1575" y="2878"/>
                  </a:cubicBezTo>
                  <a:cubicBezTo>
                    <a:pt x="1623" y="2878"/>
                    <a:pt x="1651" y="2824"/>
                    <a:pt x="1635" y="2669"/>
                  </a:cubicBezTo>
                  <a:cubicBezTo>
                    <a:pt x="1568" y="2369"/>
                    <a:pt x="1735" y="2202"/>
                    <a:pt x="1969" y="2102"/>
                  </a:cubicBezTo>
                  <a:cubicBezTo>
                    <a:pt x="2015" y="2083"/>
                    <a:pt x="2054" y="2075"/>
                    <a:pt x="2086" y="2075"/>
                  </a:cubicBezTo>
                  <a:cubicBezTo>
                    <a:pt x="2288" y="2075"/>
                    <a:pt x="2259" y="2392"/>
                    <a:pt x="2402" y="2535"/>
                  </a:cubicBezTo>
                  <a:cubicBezTo>
                    <a:pt x="2536" y="2602"/>
                    <a:pt x="2636" y="2702"/>
                    <a:pt x="2769" y="2769"/>
                  </a:cubicBezTo>
                  <a:cubicBezTo>
                    <a:pt x="3003" y="2569"/>
                    <a:pt x="3103" y="2269"/>
                    <a:pt x="3169" y="1935"/>
                  </a:cubicBezTo>
                  <a:cubicBezTo>
                    <a:pt x="2636" y="1268"/>
                    <a:pt x="2002" y="667"/>
                    <a:pt x="1301" y="100"/>
                  </a:cubicBezTo>
                  <a:close/>
                </a:path>
              </a:pathLst>
            </a:custGeom>
            <a:solidFill>
              <a:srgbClr val="B1D8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446"/>
            <p:cNvSpPr/>
            <p:nvPr/>
          </p:nvSpPr>
          <p:spPr>
            <a:xfrm>
              <a:off x="1215187" y="1925206"/>
              <a:ext cx="33260" cy="25815"/>
            </a:xfrm>
            <a:custGeom>
              <a:avLst/>
              <a:gdLst/>
              <a:ahLst/>
              <a:cxnLst/>
              <a:rect l="l" t="t" r="r" b="b"/>
              <a:pathLst>
                <a:path w="1635" h="1269" extrusionOk="0">
                  <a:moveTo>
                    <a:pt x="634" y="1"/>
                  </a:moveTo>
                  <a:cubicBezTo>
                    <a:pt x="467" y="268"/>
                    <a:pt x="300" y="434"/>
                    <a:pt x="0" y="434"/>
                  </a:cubicBezTo>
                  <a:lnTo>
                    <a:pt x="0" y="634"/>
                  </a:lnTo>
                  <a:cubicBezTo>
                    <a:pt x="367" y="835"/>
                    <a:pt x="734" y="1035"/>
                    <a:pt x="1068" y="1268"/>
                  </a:cubicBezTo>
                  <a:lnTo>
                    <a:pt x="1434" y="1268"/>
                  </a:lnTo>
                  <a:cubicBezTo>
                    <a:pt x="1468" y="1168"/>
                    <a:pt x="1568" y="1135"/>
                    <a:pt x="1635" y="1035"/>
                  </a:cubicBezTo>
                  <a:cubicBezTo>
                    <a:pt x="1401" y="634"/>
                    <a:pt x="1034" y="301"/>
                    <a:pt x="634" y="1"/>
                  </a:cubicBezTo>
                  <a:close/>
                </a:path>
              </a:pathLst>
            </a:custGeom>
            <a:solidFill>
              <a:srgbClr val="6BB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446"/>
            <p:cNvSpPr/>
            <p:nvPr/>
          </p:nvSpPr>
          <p:spPr>
            <a:xfrm>
              <a:off x="2057285" y="2345238"/>
              <a:ext cx="1383" cy="1383"/>
            </a:xfrm>
            <a:custGeom>
              <a:avLst/>
              <a:gdLst/>
              <a:ahLst/>
              <a:cxnLst/>
              <a:rect l="l" t="t" r="r" b="b"/>
              <a:pathLst>
                <a:path w="68" h="68" extrusionOk="0">
                  <a:moveTo>
                    <a:pt x="67" y="1"/>
                  </a:moveTo>
                  <a:lnTo>
                    <a:pt x="0" y="34"/>
                  </a:lnTo>
                  <a:lnTo>
                    <a:pt x="34" y="67"/>
                  </a:lnTo>
                  <a:lnTo>
                    <a:pt x="67" y="1"/>
                  </a:lnTo>
                  <a:close/>
                </a:path>
              </a:pathLst>
            </a:custGeom>
            <a:solidFill>
              <a:srgbClr val="4F97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446"/>
            <p:cNvSpPr/>
            <p:nvPr/>
          </p:nvSpPr>
          <p:spPr>
            <a:xfrm>
              <a:off x="1572788" y="2368693"/>
              <a:ext cx="363053" cy="183917"/>
            </a:xfrm>
            <a:custGeom>
              <a:avLst/>
              <a:gdLst/>
              <a:ahLst/>
              <a:cxnLst/>
              <a:rect l="l" t="t" r="r" b="b"/>
              <a:pathLst>
                <a:path w="17847" h="9041" extrusionOk="0">
                  <a:moveTo>
                    <a:pt x="17364" y="1"/>
                  </a:moveTo>
                  <a:cubicBezTo>
                    <a:pt x="16628" y="1"/>
                    <a:pt x="16296" y="735"/>
                    <a:pt x="15678" y="983"/>
                  </a:cubicBezTo>
                  <a:cubicBezTo>
                    <a:pt x="14377" y="1817"/>
                    <a:pt x="13043" y="2650"/>
                    <a:pt x="11642" y="3184"/>
                  </a:cubicBezTo>
                  <a:cubicBezTo>
                    <a:pt x="11275" y="3351"/>
                    <a:pt x="10975" y="3418"/>
                    <a:pt x="10641" y="3584"/>
                  </a:cubicBezTo>
                  <a:cubicBezTo>
                    <a:pt x="10408" y="3718"/>
                    <a:pt x="10208" y="3751"/>
                    <a:pt x="10007" y="3851"/>
                  </a:cubicBezTo>
                  <a:lnTo>
                    <a:pt x="9741" y="3985"/>
                  </a:lnTo>
                  <a:lnTo>
                    <a:pt x="9507" y="4085"/>
                  </a:lnTo>
                  <a:cubicBezTo>
                    <a:pt x="7873" y="4819"/>
                    <a:pt x="6238" y="5519"/>
                    <a:pt x="4570" y="6053"/>
                  </a:cubicBezTo>
                  <a:cubicBezTo>
                    <a:pt x="4070" y="6253"/>
                    <a:pt x="3570" y="6353"/>
                    <a:pt x="3069" y="6520"/>
                  </a:cubicBezTo>
                  <a:cubicBezTo>
                    <a:pt x="3002" y="6520"/>
                    <a:pt x="2902" y="6553"/>
                    <a:pt x="2836" y="6587"/>
                  </a:cubicBezTo>
                  <a:cubicBezTo>
                    <a:pt x="2736" y="6587"/>
                    <a:pt x="2669" y="6653"/>
                    <a:pt x="2569" y="6687"/>
                  </a:cubicBezTo>
                  <a:cubicBezTo>
                    <a:pt x="2135" y="6853"/>
                    <a:pt x="1668" y="6920"/>
                    <a:pt x="1301" y="7254"/>
                  </a:cubicBezTo>
                  <a:cubicBezTo>
                    <a:pt x="968" y="7754"/>
                    <a:pt x="834" y="8388"/>
                    <a:pt x="134" y="8588"/>
                  </a:cubicBezTo>
                  <a:cubicBezTo>
                    <a:pt x="0" y="8655"/>
                    <a:pt x="34" y="8888"/>
                    <a:pt x="167" y="9022"/>
                  </a:cubicBezTo>
                  <a:cubicBezTo>
                    <a:pt x="223" y="9033"/>
                    <a:pt x="271" y="9040"/>
                    <a:pt x="315" y="9040"/>
                  </a:cubicBezTo>
                  <a:cubicBezTo>
                    <a:pt x="404" y="9040"/>
                    <a:pt x="478" y="9011"/>
                    <a:pt x="567" y="8922"/>
                  </a:cubicBezTo>
                  <a:lnTo>
                    <a:pt x="1201" y="8922"/>
                  </a:lnTo>
                  <a:cubicBezTo>
                    <a:pt x="2068" y="8755"/>
                    <a:pt x="2969" y="8655"/>
                    <a:pt x="3703" y="8321"/>
                  </a:cubicBezTo>
                  <a:cubicBezTo>
                    <a:pt x="5237" y="7854"/>
                    <a:pt x="6872" y="7521"/>
                    <a:pt x="8139" y="6420"/>
                  </a:cubicBezTo>
                  <a:cubicBezTo>
                    <a:pt x="8373" y="6186"/>
                    <a:pt x="8673" y="6153"/>
                    <a:pt x="8973" y="6020"/>
                  </a:cubicBezTo>
                  <a:cubicBezTo>
                    <a:pt x="9048" y="5901"/>
                    <a:pt x="9141" y="5881"/>
                    <a:pt x="9238" y="5881"/>
                  </a:cubicBezTo>
                  <a:cubicBezTo>
                    <a:pt x="9286" y="5881"/>
                    <a:pt x="9334" y="5886"/>
                    <a:pt x="9381" y="5886"/>
                  </a:cubicBezTo>
                  <a:cubicBezTo>
                    <a:pt x="9452" y="5886"/>
                    <a:pt x="9518" y="5875"/>
                    <a:pt x="9574" y="5819"/>
                  </a:cubicBezTo>
                  <a:cubicBezTo>
                    <a:pt x="9605" y="5603"/>
                    <a:pt x="9550" y="5245"/>
                    <a:pt x="9805" y="5245"/>
                  </a:cubicBezTo>
                  <a:cubicBezTo>
                    <a:pt x="9826" y="5245"/>
                    <a:pt x="9849" y="5247"/>
                    <a:pt x="9874" y="5252"/>
                  </a:cubicBezTo>
                  <a:cubicBezTo>
                    <a:pt x="9984" y="5281"/>
                    <a:pt x="10085" y="5294"/>
                    <a:pt x="10181" y="5294"/>
                  </a:cubicBezTo>
                  <a:cubicBezTo>
                    <a:pt x="10638" y="5294"/>
                    <a:pt x="10956" y="5000"/>
                    <a:pt x="11342" y="4752"/>
                  </a:cubicBezTo>
                  <a:cubicBezTo>
                    <a:pt x="12209" y="4185"/>
                    <a:pt x="13143" y="3685"/>
                    <a:pt x="14010" y="3151"/>
                  </a:cubicBezTo>
                  <a:cubicBezTo>
                    <a:pt x="15245" y="2350"/>
                    <a:pt x="16245" y="1249"/>
                    <a:pt x="17479" y="482"/>
                  </a:cubicBezTo>
                  <a:cubicBezTo>
                    <a:pt x="17580" y="382"/>
                    <a:pt x="17846" y="215"/>
                    <a:pt x="17546" y="15"/>
                  </a:cubicBezTo>
                  <a:cubicBezTo>
                    <a:pt x="17483" y="5"/>
                    <a:pt x="17422" y="1"/>
                    <a:pt x="17364" y="1"/>
                  </a:cubicBezTo>
                  <a:close/>
                </a:path>
              </a:pathLst>
            </a:custGeom>
            <a:solidFill>
              <a:srgbClr val="437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446"/>
            <p:cNvSpPr/>
            <p:nvPr/>
          </p:nvSpPr>
          <p:spPr>
            <a:xfrm>
              <a:off x="1935820" y="2013431"/>
              <a:ext cx="109951" cy="269701"/>
            </a:xfrm>
            <a:custGeom>
              <a:avLst/>
              <a:gdLst/>
              <a:ahLst/>
              <a:cxnLst/>
              <a:rect l="l" t="t" r="r" b="b"/>
              <a:pathLst>
                <a:path w="5405" h="13258" extrusionOk="0">
                  <a:moveTo>
                    <a:pt x="1735" y="0"/>
                  </a:moveTo>
                  <a:cubicBezTo>
                    <a:pt x="1501" y="801"/>
                    <a:pt x="2302" y="1101"/>
                    <a:pt x="2402" y="1701"/>
                  </a:cubicBezTo>
                  <a:cubicBezTo>
                    <a:pt x="2669" y="2202"/>
                    <a:pt x="2802" y="2802"/>
                    <a:pt x="2902" y="3336"/>
                  </a:cubicBezTo>
                  <a:cubicBezTo>
                    <a:pt x="3203" y="4103"/>
                    <a:pt x="3003" y="4837"/>
                    <a:pt x="2736" y="5604"/>
                  </a:cubicBezTo>
                  <a:cubicBezTo>
                    <a:pt x="2636" y="5971"/>
                    <a:pt x="2135" y="6038"/>
                    <a:pt x="2069" y="6438"/>
                  </a:cubicBezTo>
                  <a:cubicBezTo>
                    <a:pt x="1968" y="7439"/>
                    <a:pt x="1168" y="7606"/>
                    <a:pt x="367" y="7806"/>
                  </a:cubicBezTo>
                  <a:cubicBezTo>
                    <a:pt x="201" y="7939"/>
                    <a:pt x="0" y="8006"/>
                    <a:pt x="67" y="8273"/>
                  </a:cubicBezTo>
                  <a:cubicBezTo>
                    <a:pt x="701" y="8673"/>
                    <a:pt x="1568" y="8373"/>
                    <a:pt x="2169" y="8973"/>
                  </a:cubicBezTo>
                  <a:cubicBezTo>
                    <a:pt x="2302" y="9040"/>
                    <a:pt x="2369" y="9173"/>
                    <a:pt x="2502" y="9273"/>
                  </a:cubicBezTo>
                  <a:cubicBezTo>
                    <a:pt x="3369" y="10107"/>
                    <a:pt x="3536" y="11041"/>
                    <a:pt x="3169" y="12142"/>
                  </a:cubicBezTo>
                  <a:cubicBezTo>
                    <a:pt x="3036" y="12476"/>
                    <a:pt x="2869" y="12843"/>
                    <a:pt x="3169" y="13176"/>
                  </a:cubicBezTo>
                  <a:cubicBezTo>
                    <a:pt x="3259" y="13234"/>
                    <a:pt x="3338" y="13258"/>
                    <a:pt x="3409" y="13258"/>
                  </a:cubicBezTo>
                  <a:cubicBezTo>
                    <a:pt x="3740" y="13258"/>
                    <a:pt x="3909" y="12740"/>
                    <a:pt x="4246" y="12740"/>
                  </a:cubicBezTo>
                  <a:cubicBezTo>
                    <a:pt x="4294" y="12740"/>
                    <a:pt x="4347" y="12751"/>
                    <a:pt x="4404" y="12776"/>
                  </a:cubicBezTo>
                  <a:cubicBezTo>
                    <a:pt x="4737" y="12376"/>
                    <a:pt x="5204" y="12042"/>
                    <a:pt x="4504" y="11542"/>
                  </a:cubicBezTo>
                  <a:cubicBezTo>
                    <a:pt x="4337" y="11442"/>
                    <a:pt x="4370" y="11141"/>
                    <a:pt x="4570" y="10941"/>
                  </a:cubicBezTo>
                  <a:cubicBezTo>
                    <a:pt x="4871" y="10341"/>
                    <a:pt x="5137" y="9707"/>
                    <a:pt x="5404" y="9107"/>
                  </a:cubicBezTo>
                  <a:cubicBezTo>
                    <a:pt x="5304" y="8973"/>
                    <a:pt x="5204" y="8840"/>
                    <a:pt x="5237" y="8640"/>
                  </a:cubicBezTo>
                  <a:cubicBezTo>
                    <a:pt x="5338" y="7706"/>
                    <a:pt x="4837" y="7038"/>
                    <a:pt x="4203" y="6505"/>
                  </a:cubicBezTo>
                  <a:cubicBezTo>
                    <a:pt x="3736" y="6104"/>
                    <a:pt x="3636" y="5704"/>
                    <a:pt x="3670" y="5170"/>
                  </a:cubicBezTo>
                  <a:cubicBezTo>
                    <a:pt x="3736" y="4470"/>
                    <a:pt x="3703" y="3769"/>
                    <a:pt x="3570" y="3036"/>
                  </a:cubicBezTo>
                  <a:cubicBezTo>
                    <a:pt x="3336" y="1835"/>
                    <a:pt x="2802" y="767"/>
                    <a:pt x="1735" y="0"/>
                  </a:cubicBezTo>
                  <a:close/>
                </a:path>
              </a:pathLst>
            </a:custGeom>
            <a:solidFill>
              <a:srgbClr val="E0AF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446"/>
            <p:cNvSpPr/>
            <p:nvPr/>
          </p:nvSpPr>
          <p:spPr>
            <a:xfrm>
              <a:off x="1891718" y="2306750"/>
              <a:ext cx="91623" cy="85337"/>
            </a:xfrm>
            <a:custGeom>
              <a:avLst/>
              <a:gdLst/>
              <a:ahLst/>
              <a:cxnLst/>
              <a:rect l="l" t="t" r="r" b="b"/>
              <a:pathLst>
                <a:path w="4504" h="4195" extrusionOk="0">
                  <a:moveTo>
                    <a:pt x="4109" y="0"/>
                  </a:moveTo>
                  <a:cubicBezTo>
                    <a:pt x="3467" y="0"/>
                    <a:pt x="3146" y="619"/>
                    <a:pt x="2635" y="859"/>
                  </a:cubicBezTo>
                  <a:cubicBezTo>
                    <a:pt x="2502" y="925"/>
                    <a:pt x="2302" y="1025"/>
                    <a:pt x="2135" y="1059"/>
                  </a:cubicBezTo>
                  <a:cubicBezTo>
                    <a:pt x="2002" y="1059"/>
                    <a:pt x="1902" y="1092"/>
                    <a:pt x="1835" y="1126"/>
                  </a:cubicBezTo>
                  <a:cubicBezTo>
                    <a:pt x="1001" y="1292"/>
                    <a:pt x="467" y="1726"/>
                    <a:pt x="400" y="2627"/>
                  </a:cubicBezTo>
                  <a:cubicBezTo>
                    <a:pt x="400" y="2893"/>
                    <a:pt x="300" y="3194"/>
                    <a:pt x="200" y="3427"/>
                  </a:cubicBezTo>
                  <a:cubicBezTo>
                    <a:pt x="167" y="3694"/>
                    <a:pt x="0" y="3928"/>
                    <a:pt x="200" y="4194"/>
                  </a:cubicBezTo>
                  <a:cubicBezTo>
                    <a:pt x="867" y="3961"/>
                    <a:pt x="1301" y="3360"/>
                    <a:pt x="1968" y="3094"/>
                  </a:cubicBezTo>
                  <a:cubicBezTo>
                    <a:pt x="2035" y="2960"/>
                    <a:pt x="2168" y="2860"/>
                    <a:pt x="2235" y="2727"/>
                  </a:cubicBezTo>
                  <a:cubicBezTo>
                    <a:pt x="2402" y="1926"/>
                    <a:pt x="3069" y="1693"/>
                    <a:pt x="3569" y="1192"/>
                  </a:cubicBezTo>
                  <a:cubicBezTo>
                    <a:pt x="3903" y="859"/>
                    <a:pt x="4503" y="692"/>
                    <a:pt x="4337" y="25"/>
                  </a:cubicBezTo>
                  <a:cubicBezTo>
                    <a:pt x="4256" y="8"/>
                    <a:pt x="4181" y="0"/>
                    <a:pt x="4109" y="0"/>
                  </a:cubicBezTo>
                  <a:close/>
                </a:path>
              </a:pathLst>
            </a:custGeom>
            <a:solidFill>
              <a:srgbClr val="E6B6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446"/>
            <p:cNvSpPr/>
            <p:nvPr/>
          </p:nvSpPr>
          <p:spPr>
            <a:xfrm>
              <a:off x="1929718" y="2271313"/>
              <a:ext cx="97054" cy="90911"/>
            </a:xfrm>
            <a:custGeom>
              <a:avLst/>
              <a:gdLst/>
              <a:ahLst/>
              <a:cxnLst/>
              <a:rect l="l" t="t" r="r" b="b"/>
              <a:pathLst>
                <a:path w="4771" h="4469" extrusionOk="0">
                  <a:moveTo>
                    <a:pt x="4376" y="1"/>
                  </a:moveTo>
                  <a:cubicBezTo>
                    <a:pt x="4212" y="1"/>
                    <a:pt x="4064" y="54"/>
                    <a:pt x="3970" y="299"/>
                  </a:cubicBezTo>
                  <a:cubicBezTo>
                    <a:pt x="3870" y="466"/>
                    <a:pt x="3669" y="466"/>
                    <a:pt x="3503" y="466"/>
                  </a:cubicBezTo>
                  <a:cubicBezTo>
                    <a:pt x="3469" y="499"/>
                    <a:pt x="3436" y="499"/>
                    <a:pt x="3369" y="533"/>
                  </a:cubicBezTo>
                  <a:cubicBezTo>
                    <a:pt x="3169" y="733"/>
                    <a:pt x="3036" y="1000"/>
                    <a:pt x="2802" y="1133"/>
                  </a:cubicBezTo>
                  <a:cubicBezTo>
                    <a:pt x="2602" y="1233"/>
                    <a:pt x="2435" y="1366"/>
                    <a:pt x="2435" y="1667"/>
                  </a:cubicBezTo>
                  <a:cubicBezTo>
                    <a:pt x="2302" y="2434"/>
                    <a:pt x="1601" y="2701"/>
                    <a:pt x="1101" y="3068"/>
                  </a:cubicBezTo>
                  <a:cubicBezTo>
                    <a:pt x="667" y="3435"/>
                    <a:pt x="434" y="3868"/>
                    <a:pt x="134" y="4269"/>
                  </a:cubicBezTo>
                  <a:cubicBezTo>
                    <a:pt x="0" y="4369"/>
                    <a:pt x="267" y="4435"/>
                    <a:pt x="367" y="4469"/>
                  </a:cubicBezTo>
                  <a:cubicBezTo>
                    <a:pt x="434" y="4335"/>
                    <a:pt x="501" y="4302"/>
                    <a:pt x="701" y="4168"/>
                  </a:cubicBezTo>
                  <a:cubicBezTo>
                    <a:pt x="2202" y="3168"/>
                    <a:pt x="3369" y="1800"/>
                    <a:pt x="4537" y="399"/>
                  </a:cubicBezTo>
                  <a:cubicBezTo>
                    <a:pt x="4603" y="366"/>
                    <a:pt x="4670" y="332"/>
                    <a:pt x="4670" y="232"/>
                  </a:cubicBezTo>
                  <a:cubicBezTo>
                    <a:pt x="4704" y="166"/>
                    <a:pt x="4704" y="132"/>
                    <a:pt x="4770" y="32"/>
                  </a:cubicBezTo>
                  <a:cubicBezTo>
                    <a:pt x="4640" y="32"/>
                    <a:pt x="4503" y="1"/>
                    <a:pt x="4376" y="1"/>
                  </a:cubicBezTo>
                  <a:close/>
                </a:path>
              </a:pathLst>
            </a:custGeom>
            <a:solidFill>
              <a:srgbClr val="F3C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446"/>
            <p:cNvSpPr/>
            <p:nvPr/>
          </p:nvSpPr>
          <p:spPr>
            <a:xfrm>
              <a:off x="2041683" y="2240067"/>
              <a:ext cx="4089" cy="8157"/>
            </a:xfrm>
            <a:custGeom>
              <a:avLst/>
              <a:gdLst/>
              <a:ahLst/>
              <a:cxnLst/>
              <a:rect l="l" t="t" r="r" b="b"/>
              <a:pathLst>
                <a:path w="201" h="401" extrusionOk="0">
                  <a:moveTo>
                    <a:pt x="200" y="0"/>
                  </a:moveTo>
                  <a:lnTo>
                    <a:pt x="200" y="0"/>
                  </a:lnTo>
                  <a:cubicBezTo>
                    <a:pt x="33" y="67"/>
                    <a:pt x="0" y="234"/>
                    <a:pt x="0" y="401"/>
                  </a:cubicBezTo>
                  <a:cubicBezTo>
                    <a:pt x="167" y="334"/>
                    <a:pt x="200" y="167"/>
                    <a:pt x="200" y="0"/>
                  </a:cubicBezTo>
                  <a:close/>
                </a:path>
              </a:pathLst>
            </a:custGeom>
            <a:solidFill>
              <a:srgbClr val="4A6E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446"/>
            <p:cNvSpPr/>
            <p:nvPr/>
          </p:nvSpPr>
          <p:spPr>
            <a:xfrm>
              <a:off x="2020649" y="2278067"/>
              <a:ext cx="3397" cy="3418"/>
            </a:xfrm>
            <a:custGeom>
              <a:avLst/>
              <a:gdLst/>
              <a:ahLst/>
              <a:cxnLst/>
              <a:rect l="l" t="t" r="r" b="b"/>
              <a:pathLst>
                <a:path w="167" h="168" extrusionOk="0">
                  <a:moveTo>
                    <a:pt x="133" y="0"/>
                  </a:moveTo>
                  <a:lnTo>
                    <a:pt x="133" y="0"/>
                  </a:lnTo>
                  <a:cubicBezTo>
                    <a:pt x="67" y="34"/>
                    <a:pt x="33" y="134"/>
                    <a:pt x="0" y="167"/>
                  </a:cubicBezTo>
                  <a:cubicBezTo>
                    <a:pt x="67" y="134"/>
                    <a:pt x="167" y="100"/>
                    <a:pt x="133" y="0"/>
                  </a:cubicBezTo>
                  <a:close/>
                </a:path>
              </a:pathLst>
            </a:custGeom>
            <a:solidFill>
              <a:srgbClr val="E0AF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446"/>
            <p:cNvSpPr/>
            <p:nvPr/>
          </p:nvSpPr>
          <p:spPr>
            <a:xfrm>
              <a:off x="1937183" y="2358135"/>
              <a:ext cx="5431" cy="4089"/>
            </a:xfrm>
            <a:custGeom>
              <a:avLst/>
              <a:gdLst/>
              <a:ahLst/>
              <a:cxnLst/>
              <a:rect l="l" t="t" r="r" b="b"/>
              <a:pathLst>
                <a:path w="267" h="201" extrusionOk="0">
                  <a:moveTo>
                    <a:pt x="267" y="1"/>
                  </a:moveTo>
                  <a:lnTo>
                    <a:pt x="267" y="1"/>
                  </a:lnTo>
                  <a:cubicBezTo>
                    <a:pt x="134" y="34"/>
                    <a:pt x="67" y="67"/>
                    <a:pt x="0" y="201"/>
                  </a:cubicBezTo>
                  <a:cubicBezTo>
                    <a:pt x="134" y="167"/>
                    <a:pt x="234" y="101"/>
                    <a:pt x="267" y="1"/>
                  </a:cubicBezTo>
                  <a:close/>
                </a:path>
              </a:pathLst>
            </a:custGeom>
            <a:solidFill>
              <a:srgbClr val="E6B6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446"/>
            <p:cNvSpPr/>
            <p:nvPr/>
          </p:nvSpPr>
          <p:spPr>
            <a:xfrm>
              <a:off x="1821821" y="1910437"/>
              <a:ext cx="141157" cy="159322"/>
            </a:xfrm>
            <a:custGeom>
              <a:avLst/>
              <a:gdLst/>
              <a:ahLst/>
              <a:cxnLst/>
              <a:rect l="l" t="t" r="r" b="b"/>
              <a:pathLst>
                <a:path w="6939" h="7832" extrusionOk="0">
                  <a:moveTo>
                    <a:pt x="1142" y="0"/>
                  </a:moveTo>
                  <a:cubicBezTo>
                    <a:pt x="1027" y="0"/>
                    <a:pt x="914" y="52"/>
                    <a:pt x="801" y="193"/>
                  </a:cubicBezTo>
                  <a:cubicBezTo>
                    <a:pt x="134" y="1060"/>
                    <a:pt x="301" y="2094"/>
                    <a:pt x="134" y="3062"/>
                  </a:cubicBezTo>
                  <a:cubicBezTo>
                    <a:pt x="0" y="3595"/>
                    <a:pt x="668" y="3662"/>
                    <a:pt x="1001" y="3929"/>
                  </a:cubicBezTo>
                  <a:cubicBezTo>
                    <a:pt x="1135" y="4029"/>
                    <a:pt x="1235" y="4096"/>
                    <a:pt x="1335" y="4196"/>
                  </a:cubicBezTo>
                  <a:cubicBezTo>
                    <a:pt x="1668" y="4429"/>
                    <a:pt x="2102" y="4663"/>
                    <a:pt x="2335" y="5030"/>
                  </a:cubicBezTo>
                  <a:cubicBezTo>
                    <a:pt x="2435" y="5096"/>
                    <a:pt x="2502" y="5230"/>
                    <a:pt x="2602" y="5330"/>
                  </a:cubicBezTo>
                  <a:cubicBezTo>
                    <a:pt x="2736" y="5497"/>
                    <a:pt x="2802" y="5597"/>
                    <a:pt x="2902" y="5764"/>
                  </a:cubicBezTo>
                  <a:cubicBezTo>
                    <a:pt x="2969" y="5897"/>
                    <a:pt x="3069" y="6030"/>
                    <a:pt x="3136" y="6097"/>
                  </a:cubicBezTo>
                  <a:cubicBezTo>
                    <a:pt x="3529" y="6387"/>
                    <a:pt x="3923" y="6600"/>
                    <a:pt x="4340" y="6600"/>
                  </a:cubicBezTo>
                  <a:cubicBezTo>
                    <a:pt x="4595" y="6600"/>
                    <a:pt x="4859" y="6520"/>
                    <a:pt x="5137" y="6331"/>
                  </a:cubicBezTo>
                  <a:lnTo>
                    <a:pt x="5137" y="6331"/>
                  </a:lnTo>
                  <a:cubicBezTo>
                    <a:pt x="4637" y="6698"/>
                    <a:pt x="3836" y="6864"/>
                    <a:pt x="4337" y="7732"/>
                  </a:cubicBezTo>
                  <a:cubicBezTo>
                    <a:pt x="4437" y="7765"/>
                    <a:pt x="4504" y="7832"/>
                    <a:pt x="4604" y="7832"/>
                  </a:cubicBezTo>
                  <a:cubicBezTo>
                    <a:pt x="4804" y="7832"/>
                    <a:pt x="4971" y="7765"/>
                    <a:pt x="5137" y="7732"/>
                  </a:cubicBezTo>
                  <a:lnTo>
                    <a:pt x="5504" y="7598"/>
                  </a:lnTo>
                  <a:cubicBezTo>
                    <a:pt x="5671" y="7565"/>
                    <a:pt x="5838" y="7498"/>
                    <a:pt x="5971" y="7365"/>
                  </a:cubicBezTo>
                  <a:cubicBezTo>
                    <a:pt x="6105" y="7231"/>
                    <a:pt x="6171" y="7165"/>
                    <a:pt x="6272" y="7031"/>
                  </a:cubicBezTo>
                  <a:cubicBezTo>
                    <a:pt x="6438" y="6731"/>
                    <a:pt x="6505" y="6397"/>
                    <a:pt x="6605" y="6064"/>
                  </a:cubicBezTo>
                  <a:cubicBezTo>
                    <a:pt x="6739" y="5530"/>
                    <a:pt x="6939" y="5063"/>
                    <a:pt x="6005" y="5063"/>
                  </a:cubicBezTo>
                  <a:cubicBezTo>
                    <a:pt x="5504" y="5063"/>
                    <a:pt x="5171" y="4596"/>
                    <a:pt x="5304" y="4029"/>
                  </a:cubicBezTo>
                  <a:cubicBezTo>
                    <a:pt x="5471" y="3262"/>
                    <a:pt x="5237" y="3062"/>
                    <a:pt x="4470" y="3028"/>
                  </a:cubicBezTo>
                  <a:cubicBezTo>
                    <a:pt x="4103" y="3028"/>
                    <a:pt x="3736" y="2862"/>
                    <a:pt x="3303" y="2761"/>
                  </a:cubicBezTo>
                  <a:cubicBezTo>
                    <a:pt x="2435" y="2661"/>
                    <a:pt x="1968" y="2161"/>
                    <a:pt x="1968" y="1260"/>
                  </a:cubicBezTo>
                  <a:cubicBezTo>
                    <a:pt x="1968" y="1060"/>
                    <a:pt x="1935" y="827"/>
                    <a:pt x="1935" y="560"/>
                  </a:cubicBezTo>
                  <a:cubicBezTo>
                    <a:pt x="1902" y="527"/>
                    <a:pt x="1902" y="493"/>
                    <a:pt x="1835" y="393"/>
                  </a:cubicBezTo>
                  <a:cubicBezTo>
                    <a:pt x="1802" y="326"/>
                    <a:pt x="1735" y="226"/>
                    <a:pt x="1635" y="193"/>
                  </a:cubicBezTo>
                  <a:cubicBezTo>
                    <a:pt x="1462" y="97"/>
                    <a:pt x="1299" y="0"/>
                    <a:pt x="1142" y="0"/>
                  </a:cubicBezTo>
                  <a:close/>
                </a:path>
              </a:pathLst>
            </a:custGeom>
            <a:solidFill>
              <a:srgbClr val="FEEC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446"/>
            <p:cNvSpPr/>
            <p:nvPr/>
          </p:nvSpPr>
          <p:spPr>
            <a:xfrm>
              <a:off x="1859150" y="1936069"/>
              <a:ext cx="130965" cy="127588"/>
            </a:xfrm>
            <a:custGeom>
              <a:avLst/>
              <a:gdLst/>
              <a:ahLst/>
              <a:cxnLst/>
              <a:rect l="l" t="t" r="r" b="b"/>
              <a:pathLst>
                <a:path w="6438" h="6272" extrusionOk="0">
                  <a:moveTo>
                    <a:pt x="133" y="0"/>
                  </a:moveTo>
                  <a:cubicBezTo>
                    <a:pt x="133" y="434"/>
                    <a:pt x="0" y="901"/>
                    <a:pt x="400" y="1268"/>
                  </a:cubicBezTo>
                  <a:cubicBezTo>
                    <a:pt x="711" y="1578"/>
                    <a:pt x="1974" y="1975"/>
                    <a:pt x="2605" y="1975"/>
                  </a:cubicBezTo>
                  <a:cubicBezTo>
                    <a:pt x="2652" y="1975"/>
                    <a:pt x="2696" y="1973"/>
                    <a:pt x="2735" y="1968"/>
                  </a:cubicBezTo>
                  <a:cubicBezTo>
                    <a:pt x="2788" y="1961"/>
                    <a:pt x="2837" y="1957"/>
                    <a:pt x="2883" y="1957"/>
                  </a:cubicBezTo>
                  <a:cubicBezTo>
                    <a:pt x="3042" y="1957"/>
                    <a:pt x="3166" y="2006"/>
                    <a:pt x="3269" y="2135"/>
                  </a:cubicBezTo>
                  <a:cubicBezTo>
                    <a:pt x="3402" y="2269"/>
                    <a:pt x="3469" y="2502"/>
                    <a:pt x="3302" y="2602"/>
                  </a:cubicBezTo>
                  <a:cubicBezTo>
                    <a:pt x="2569" y="3003"/>
                    <a:pt x="3236" y="3269"/>
                    <a:pt x="3402" y="3570"/>
                  </a:cubicBezTo>
                  <a:cubicBezTo>
                    <a:pt x="3536" y="3803"/>
                    <a:pt x="3669" y="4070"/>
                    <a:pt x="3869" y="4237"/>
                  </a:cubicBezTo>
                  <a:cubicBezTo>
                    <a:pt x="3928" y="4279"/>
                    <a:pt x="3979" y="4296"/>
                    <a:pt x="4026" y="4296"/>
                  </a:cubicBezTo>
                  <a:cubicBezTo>
                    <a:pt x="4222" y="4296"/>
                    <a:pt x="4332" y="3996"/>
                    <a:pt x="4495" y="3996"/>
                  </a:cubicBezTo>
                  <a:cubicBezTo>
                    <a:pt x="4537" y="3996"/>
                    <a:pt x="4584" y="4017"/>
                    <a:pt x="4637" y="4070"/>
                  </a:cubicBezTo>
                  <a:cubicBezTo>
                    <a:pt x="4570" y="4670"/>
                    <a:pt x="4403" y="5271"/>
                    <a:pt x="4236" y="5838"/>
                  </a:cubicBezTo>
                  <a:cubicBezTo>
                    <a:pt x="4253" y="5871"/>
                    <a:pt x="4270" y="5888"/>
                    <a:pt x="4282" y="5888"/>
                  </a:cubicBezTo>
                  <a:cubicBezTo>
                    <a:pt x="4295" y="5888"/>
                    <a:pt x="4303" y="5871"/>
                    <a:pt x="4303" y="5838"/>
                  </a:cubicBezTo>
                  <a:cubicBezTo>
                    <a:pt x="4611" y="5807"/>
                    <a:pt x="4862" y="5634"/>
                    <a:pt x="5162" y="5634"/>
                  </a:cubicBezTo>
                  <a:cubicBezTo>
                    <a:pt x="5187" y="5634"/>
                    <a:pt x="5212" y="5635"/>
                    <a:pt x="5237" y="5638"/>
                  </a:cubicBezTo>
                  <a:cubicBezTo>
                    <a:pt x="5571" y="5638"/>
                    <a:pt x="5604" y="5938"/>
                    <a:pt x="5737" y="6138"/>
                  </a:cubicBezTo>
                  <a:cubicBezTo>
                    <a:pt x="5804" y="6205"/>
                    <a:pt x="5904" y="6272"/>
                    <a:pt x="5971" y="6272"/>
                  </a:cubicBezTo>
                  <a:cubicBezTo>
                    <a:pt x="6438" y="6105"/>
                    <a:pt x="6438" y="5771"/>
                    <a:pt x="6271" y="5371"/>
                  </a:cubicBezTo>
                  <a:cubicBezTo>
                    <a:pt x="6271" y="4670"/>
                    <a:pt x="5571" y="4370"/>
                    <a:pt x="5437" y="3770"/>
                  </a:cubicBezTo>
                  <a:cubicBezTo>
                    <a:pt x="5170" y="3470"/>
                    <a:pt x="4970" y="3169"/>
                    <a:pt x="4737" y="2869"/>
                  </a:cubicBezTo>
                  <a:cubicBezTo>
                    <a:pt x="3809" y="1877"/>
                    <a:pt x="2758" y="1130"/>
                    <a:pt x="1348" y="1130"/>
                  </a:cubicBezTo>
                  <a:cubicBezTo>
                    <a:pt x="1289" y="1130"/>
                    <a:pt x="1228" y="1132"/>
                    <a:pt x="1168" y="1135"/>
                  </a:cubicBezTo>
                  <a:cubicBezTo>
                    <a:pt x="1137" y="1137"/>
                    <a:pt x="1107" y="1139"/>
                    <a:pt x="1079" y="1139"/>
                  </a:cubicBezTo>
                  <a:cubicBezTo>
                    <a:pt x="762" y="1139"/>
                    <a:pt x="556" y="970"/>
                    <a:pt x="434" y="634"/>
                  </a:cubicBezTo>
                  <a:cubicBezTo>
                    <a:pt x="334" y="434"/>
                    <a:pt x="300" y="167"/>
                    <a:pt x="133" y="0"/>
                  </a:cubicBezTo>
                  <a:close/>
                </a:path>
              </a:pathLst>
            </a:custGeom>
            <a:solidFill>
              <a:srgbClr val="F6E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446"/>
            <p:cNvSpPr/>
            <p:nvPr/>
          </p:nvSpPr>
          <p:spPr>
            <a:xfrm>
              <a:off x="1855061" y="1898476"/>
              <a:ext cx="63814" cy="59319"/>
            </a:xfrm>
            <a:custGeom>
              <a:avLst/>
              <a:gdLst/>
              <a:ahLst/>
              <a:cxnLst/>
              <a:rect l="l" t="t" r="r" b="b"/>
              <a:pathLst>
                <a:path w="3137" h="2916" extrusionOk="0">
                  <a:moveTo>
                    <a:pt x="1005" y="0"/>
                  </a:moveTo>
                  <a:cubicBezTo>
                    <a:pt x="861" y="0"/>
                    <a:pt x="706" y="43"/>
                    <a:pt x="535" y="147"/>
                  </a:cubicBezTo>
                  <a:cubicBezTo>
                    <a:pt x="168" y="381"/>
                    <a:pt x="1" y="714"/>
                    <a:pt x="268" y="1181"/>
                  </a:cubicBezTo>
                  <a:cubicBezTo>
                    <a:pt x="701" y="1281"/>
                    <a:pt x="668" y="1648"/>
                    <a:pt x="768" y="1982"/>
                  </a:cubicBezTo>
                  <a:cubicBezTo>
                    <a:pt x="835" y="2249"/>
                    <a:pt x="835" y="2682"/>
                    <a:pt x="1168" y="2749"/>
                  </a:cubicBezTo>
                  <a:cubicBezTo>
                    <a:pt x="1836" y="2816"/>
                    <a:pt x="2469" y="2849"/>
                    <a:pt x="3136" y="2916"/>
                  </a:cubicBezTo>
                  <a:cubicBezTo>
                    <a:pt x="3103" y="2415"/>
                    <a:pt x="2669" y="2282"/>
                    <a:pt x="2603" y="1948"/>
                  </a:cubicBezTo>
                  <a:cubicBezTo>
                    <a:pt x="2469" y="1582"/>
                    <a:pt x="2169" y="1281"/>
                    <a:pt x="2169" y="914"/>
                  </a:cubicBezTo>
                  <a:cubicBezTo>
                    <a:pt x="2002" y="814"/>
                    <a:pt x="1969" y="648"/>
                    <a:pt x="1969" y="481"/>
                  </a:cubicBezTo>
                  <a:cubicBezTo>
                    <a:pt x="1659" y="266"/>
                    <a:pt x="1366" y="0"/>
                    <a:pt x="1005" y="0"/>
                  </a:cubicBezTo>
                  <a:close/>
                </a:path>
              </a:pathLst>
            </a:custGeom>
            <a:solidFill>
              <a:srgbClr val="486F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446"/>
            <p:cNvSpPr/>
            <p:nvPr/>
          </p:nvSpPr>
          <p:spPr>
            <a:xfrm>
              <a:off x="2608282" y="2620736"/>
              <a:ext cx="275519" cy="315553"/>
            </a:xfrm>
            <a:custGeom>
              <a:avLst/>
              <a:gdLst/>
              <a:ahLst/>
              <a:cxnLst/>
              <a:rect l="l" t="t" r="r" b="b"/>
              <a:pathLst>
                <a:path w="13544" h="15512" extrusionOk="0">
                  <a:moveTo>
                    <a:pt x="3636" y="1"/>
                  </a:moveTo>
                  <a:cubicBezTo>
                    <a:pt x="3169" y="635"/>
                    <a:pt x="2535" y="134"/>
                    <a:pt x="2169" y="535"/>
                  </a:cubicBezTo>
                  <a:cubicBezTo>
                    <a:pt x="1977" y="750"/>
                    <a:pt x="1816" y="832"/>
                    <a:pt x="1670" y="832"/>
                  </a:cubicBezTo>
                  <a:cubicBezTo>
                    <a:pt x="1411" y="832"/>
                    <a:pt x="1203" y="570"/>
                    <a:pt x="968" y="334"/>
                  </a:cubicBezTo>
                  <a:cubicBezTo>
                    <a:pt x="947" y="314"/>
                    <a:pt x="913" y="306"/>
                    <a:pt x="873" y="306"/>
                  </a:cubicBezTo>
                  <a:cubicBezTo>
                    <a:pt x="783" y="306"/>
                    <a:pt x="659" y="345"/>
                    <a:pt x="567" y="368"/>
                  </a:cubicBezTo>
                  <a:cubicBezTo>
                    <a:pt x="401" y="368"/>
                    <a:pt x="200" y="434"/>
                    <a:pt x="0" y="468"/>
                  </a:cubicBezTo>
                  <a:cubicBezTo>
                    <a:pt x="34" y="668"/>
                    <a:pt x="567" y="701"/>
                    <a:pt x="200" y="1102"/>
                  </a:cubicBezTo>
                  <a:cubicBezTo>
                    <a:pt x="273" y="1319"/>
                    <a:pt x="376" y="1383"/>
                    <a:pt x="502" y="1383"/>
                  </a:cubicBezTo>
                  <a:cubicBezTo>
                    <a:pt x="684" y="1383"/>
                    <a:pt x="915" y="1247"/>
                    <a:pt x="1169" y="1247"/>
                  </a:cubicBezTo>
                  <a:cubicBezTo>
                    <a:pt x="1223" y="1247"/>
                    <a:pt x="1279" y="1253"/>
                    <a:pt x="1335" y="1268"/>
                  </a:cubicBezTo>
                  <a:cubicBezTo>
                    <a:pt x="1528" y="1365"/>
                    <a:pt x="1701" y="1411"/>
                    <a:pt x="1857" y="1411"/>
                  </a:cubicBezTo>
                  <a:cubicBezTo>
                    <a:pt x="2239" y="1411"/>
                    <a:pt x="2513" y="1132"/>
                    <a:pt x="2702" y="635"/>
                  </a:cubicBezTo>
                  <a:cubicBezTo>
                    <a:pt x="2969" y="1002"/>
                    <a:pt x="3336" y="1202"/>
                    <a:pt x="2836" y="1535"/>
                  </a:cubicBezTo>
                  <a:cubicBezTo>
                    <a:pt x="2702" y="1635"/>
                    <a:pt x="2602" y="1769"/>
                    <a:pt x="2702" y="1869"/>
                  </a:cubicBezTo>
                  <a:cubicBezTo>
                    <a:pt x="3136" y="2274"/>
                    <a:pt x="3119" y="3280"/>
                    <a:pt x="3889" y="3280"/>
                  </a:cubicBezTo>
                  <a:cubicBezTo>
                    <a:pt x="4007" y="3280"/>
                    <a:pt x="4144" y="3256"/>
                    <a:pt x="4303" y="3203"/>
                  </a:cubicBezTo>
                  <a:cubicBezTo>
                    <a:pt x="4337" y="3203"/>
                    <a:pt x="4470" y="3270"/>
                    <a:pt x="4470" y="3303"/>
                  </a:cubicBezTo>
                  <a:cubicBezTo>
                    <a:pt x="4604" y="3970"/>
                    <a:pt x="5271" y="3970"/>
                    <a:pt x="5671" y="4304"/>
                  </a:cubicBezTo>
                  <a:cubicBezTo>
                    <a:pt x="5871" y="4471"/>
                    <a:pt x="5938" y="4604"/>
                    <a:pt x="5838" y="4804"/>
                  </a:cubicBezTo>
                  <a:cubicBezTo>
                    <a:pt x="5604" y="5538"/>
                    <a:pt x="4971" y="5938"/>
                    <a:pt x="4437" y="6372"/>
                  </a:cubicBezTo>
                  <a:cubicBezTo>
                    <a:pt x="4315" y="6304"/>
                    <a:pt x="4212" y="6276"/>
                    <a:pt x="4123" y="6276"/>
                  </a:cubicBezTo>
                  <a:cubicBezTo>
                    <a:pt x="3773" y="6276"/>
                    <a:pt x="3629" y="6706"/>
                    <a:pt x="3336" y="6839"/>
                  </a:cubicBezTo>
                  <a:cubicBezTo>
                    <a:pt x="3303" y="7039"/>
                    <a:pt x="3336" y="7273"/>
                    <a:pt x="3303" y="7473"/>
                  </a:cubicBezTo>
                  <a:cubicBezTo>
                    <a:pt x="3269" y="7640"/>
                    <a:pt x="3103" y="7873"/>
                    <a:pt x="3436" y="7940"/>
                  </a:cubicBezTo>
                  <a:cubicBezTo>
                    <a:pt x="3670" y="7940"/>
                    <a:pt x="3670" y="7673"/>
                    <a:pt x="3703" y="7473"/>
                  </a:cubicBezTo>
                  <a:cubicBezTo>
                    <a:pt x="3703" y="7273"/>
                    <a:pt x="3636" y="7039"/>
                    <a:pt x="3870" y="6939"/>
                  </a:cubicBezTo>
                  <a:cubicBezTo>
                    <a:pt x="3936" y="6939"/>
                    <a:pt x="4003" y="6972"/>
                    <a:pt x="4003" y="7006"/>
                  </a:cubicBezTo>
                  <a:cubicBezTo>
                    <a:pt x="4027" y="7199"/>
                    <a:pt x="3859" y="7481"/>
                    <a:pt x="4018" y="7481"/>
                  </a:cubicBezTo>
                  <a:cubicBezTo>
                    <a:pt x="4079" y="7481"/>
                    <a:pt x="4187" y="7440"/>
                    <a:pt x="4370" y="7339"/>
                  </a:cubicBezTo>
                  <a:cubicBezTo>
                    <a:pt x="4442" y="7306"/>
                    <a:pt x="4512" y="7292"/>
                    <a:pt x="4581" y="7292"/>
                  </a:cubicBezTo>
                  <a:cubicBezTo>
                    <a:pt x="4928" y="7292"/>
                    <a:pt x="5248" y="7645"/>
                    <a:pt x="5638" y="7673"/>
                  </a:cubicBezTo>
                  <a:cubicBezTo>
                    <a:pt x="6038" y="7706"/>
                    <a:pt x="5704" y="8040"/>
                    <a:pt x="5804" y="8273"/>
                  </a:cubicBezTo>
                  <a:cubicBezTo>
                    <a:pt x="5871" y="8440"/>
                    <a:pt x="5971" y="8607"/>
                    <a:pt x="6138" y="8640"/>
                  </a:cubicBezTo>
                  <a:cubicBezTo>
                    <a:pt x="6939" y="8874"/>
                    <a:pt x="7005" y="9474"/>
                    <a:pt x="6972" y="10175"/>
                  </a:cubicBezTo>
                  <a:cubicBezTo>
                    <a:pt x="6948" y="10514"/>
                    <a:pt x="7029" y="10677"/>
                    <a:pt x="7216" y="10677"/>
                  </a:cubicBezTo>
                  <a:cubicBezTo>
                    <a:pt x="7287" y="10677"/>
                    <a:pt x="7372" y="10654"/>
                    <a:pt x="7472" y="10608"/>
                  </a:cubicBezTo>
                  <a:cubicBezTo>
                    <a:pt x="7539" y="10542"/>
                    <a:pt x="7639" y="10475"/>
                    <a:pt x="7706" y="10442"/>
                  </a:cubicBezTo>
                  <a:cubicBezTo>
                    <a:pt x="7949" y="10326"/>
                    <a:pt x="8114" y="10260"/>
                    <a:pt x="8235" y="10260"/>
                  </a:cubicBezTo>
                  <a:cubicBezTo>
                    <a:pt x="8431" y="10260"/>
                    <a:pt x="8516" y="10431"/>
                    <a:pt x="8640" y="10842"/>
                  </a:cubicBezTo>
                  <a:cubicBezTo>
                    <a:pt x="8773" y="11276"/>
                    <a:pt x="8773" y="11709"/>
                    <a:pt x="9007" y="12109"/>
                  </a:cubicBezTo>
                  <a:cubicBezTo>
                    <a:pt x="9274" y="12476"/>
                    <a:pt x="9774" y="12677"/>
                    <a:pt x="9507" y="13310"/>
                  </a:cubicBezTo>
                  <a:cubicBezTo>
                    <a:pt x="9440" y="13477"/>
                    <a:pt x="9674" y="13711"/>
                    <a:pt x="9841" y="13777"/>
                  </a:cubicBezTo>
                  <a:cubicBezTo>
                    <a:pt x="10374" y="13877"/>
                    <a:pt x="10508" y="14311"/>
                    <a:pt x="10641" y="14711"/>
                  </a:cubicBezTo>
                  <a:cubicBezTo>
                    <a:pt x="10720" y="14947"/>
                    <a:pt x="10810" y="15079"/>
                    <a:pt x="10939" y="15079"/>
                  </a:cubicBezTo>
                  <a:cubicBezTo>
                    <a:pt x="11029" y="15079"/>
                    <a:pt x="11138" y="15015"/>
                    <a:pt x="11275" y="14878"/>
                  </a:cubicBezTo>
                  <a:cubicBezTo>
                    <a:pt x="11609" y="14544"/>
                    <a:pt x="11798" y="14369"/>
                    <a:pt x="11937" y="14369"/>
                  </a:cubicBezTo>
                  <a:cubicBezTo>
                    <a:pt x="12102" y="14369"/>
                    <a:pt x="12194" y="14618"/>
                    <a:pt x="12376" y="15145"/>
                  </a:cubicBezTo>
                  <a:cubicBezTo>
                    <a:pt x="12443" y="15278"/>
                    <a:pt x="12443" y="15378"/>
                    <a:pt x="12476" y="15512"/>
                  </a:cubicBezTo>
                  <a:lnTo>
                    <a:pt x="12876" y="15112"/>
                  </a:lnTo>
                  <a:cubicBezTo>
                    <a:pt x="13176" y="14611"/>
                    <a:pt x="13143" y="14044"/>
                    <a:pt x="13010" y="13510"/>
                  </a:cubicBezTo>
                  <a:cubicBezTo>
                    <a:pt x="12976" y="13310"/>
                    <a:pt x="12843" y="13110"/>
                    <a:pt x="13010" y="12943"/>
                  </a:cubicBezTo>
                  <a:cubicBezTo>
                    <a:pt x="13543" y="12343"/>
                    <a:pt x="13176" y="11843"/>
                    <a:pt x="12976" y="11309"/>
                  </a:cubicBezTo>
                  <a:cubicBezTo>
                    <a:pt x="12709" y="11309"/>
                    <a:pt x="12709" y="11476"/>
                    <a:pt x="12676" y="11609"/>
                  </a:cubicBezTo>
                  <a:cubicBezTo>
                    <a:pt x="12476" y="12043"/>
                    <a:pt x="12209" y="12443"/>
                    <a:pt x="11875" y="12777"/>
                  </a:cubicBezTo>
                  <a:cubicBezTo>
                    <a:pt x="11732" y="12684"/>
                    <a:pt x="11628" y="12646"/>
                    <a:pt x="11548" y="12646"/>
                  </a:cubicBezTo>
                  <a:cubicBezTo>
                    <a:pt x="11257" y="12646"/>
                    <a:pt x="11304" y="13153"/>
                    <a:pt x="11042" y="13310"/>
                  </a:cubicBezTo>
                  <a:cubicBezTo>
                    <a:pt x="11275" y="12877"/>
                    <a:pt x="10341" y="12710"/>
                    <a:pt x="10841" y="12176"/>
                  </a:cubicBezTo>
                  <a:cubicBezTo>
                    <a:pt x="10926" y="12064"/>
                    <a:pt x="10820" y="11927"/>
                    <a:pt x="10705" y="11927"/>
                  </a:cubicBezTo>
                  <a:cubicBezTo>
                    <a:pt x="10684" y="11927"/>
                    <a:pt x="10662" y="11932"/>
                    <a:pt x="10641" y="11943"/>
                  </a:cubicBezTo>
                  <a:cubicBezTo>
                    <a:pt x="10547" y="11960"/>
                    <a:pt x="10471" y="11970"/>
                    <a:pt x="10412" y="11970"/>
                  </a:cubicBezTo>
                  <a:cubicBezTo>
                    <a:pt x="10243" y="11970"/>
                    <a:pt x="10226" y="11882"/>
                    <a:pt x="10374" y="11609"/>
                  </a:cubicBezTo>
                  <a:cubicBezTo>
                    <a:pt x="10641" y="11109"/>
                    <a:pt x="10841" y="10542"/>
                    <a:pt x="11042" y="10008"/>
                  </a:cubicBezTo>
                  <a:cubicBezTo>
                    <a:pt x="11142" y="9841"/>
                    <a:pt x="11142" y="9708"/>
                    <a:pt x="11008" y="9541"/>
                  </a:cubicBezTo>
                  <a:cubicBezTo>
                    <a:pt x="10933" y="9447"/>
                    <a:pt x="10847" y="9406"/>
                    <a:pt x="10757" y="9406"/>
                  </a:cubicBezTo>
                  <a:cubicBezTo>
                    <a:pt x="10687" y="9406"/>
                    <a:pt x="10614" y="9431"/>
                    <a:pt x="10541" y="9474"/>
                  </a:cubicBezTo>
                  <a:cubicBezTo>
                    <a:pt x="10374" y="9541"/>
                    <a:pt x="10208" y="9608"/>
                    <a:pt x="10141" y="9774"/>
                  </a:cubicBezTo>
                  <a:cubicBezTo>
                    <a:pt x="9874" y="9941"/>
                    <a:pt x="9807" y="10208"/>
                    <a:pt x="9874" y="10475"/>
                  </a:cubicBezTo>
                  <a:cubicBezTo>
                    <a:pt x="9941" y="10675"/>
                    <a:pt x="10108" y="10875"/>
                    <a:pt x="9774" y="10942"/>
                  </a:cubicBezTo>
                  <a:cubicBezTo>
                    <a:pt x="9739" y="10950"/>
                    <a:pt x="9706" y="10953"/>
                    <a:pt x="9675" y="10953"/>
                  </a:cubicBezTo>
                  <a:cubicBezTo>
                    <a:pt x="9444" y="10953"/>
                    <a:pt x="9340" y="10744"/>
                    <a:pt x="9340" y="10508"/>
                  </a:cubicBezTo>
                  <a:cubicBezTo>
                    <a:pt x="9340" y="10375"/>
                    <a:pt x="9440" y="10208"/>
                    <a:pt x="9507" y="10041"/>
                  </a:cubicBezTo>
                  <a:cubicBezTo>
                    <a:pt x="9641" y="9808"/>
                    <a:pt x="9674" y="9608"/>
                    <a:pt x="9507" y="9374"/>
                  </a:cubicBezTo>
                  <a:cubicBezTo>
                    <a:pt x="9307" y="9107"/>
                    <a:pt x="9040" y="8774"/>
                    <a:pt x="8740" y="8607"/>
                  </a:cubicBezTo>
                  <a:cubicBezTo>
                    <a:pt x="8699" y="8583"/>
                    <a:pt x="8640" y="8576"/>
                    <a:pt x="8574" y="8576"/>
                  </a:cubicBezTo>
                  <a:cubicBezTo>
                    <a:pt x="8481" y="8576"/>
                    <a:pt x="8374" y="8590"/>
                    <a:pt x="8284" y="8590"/>
                  </a:cubicBezTo>
                  <a:cubicBezTo>
                    <a:pt x="8078" y="8590"/>
                    <a:pt x="7962" y="8518"/>
                    <a:pt x="8306" y="8040"/>
                  </a:cubicBezTo>
                  <a:cubicBezTo>
                    <a:pt x="8340" y="7973"/>
                    <a:pt x="8039" y="7973"/>
                    <a:pt x="7873" y="7940"/>
                  </a:cubicBezTo>
                  <a:cubicBezTo>
                    <a:pt x="7906" y="7840"/>
                    <a:pt x="7973" y="7806"/>
                    <a:pt x="7973" y="7706"/>
                  </a:cubicBezTo>
                  <a:cubicBezTo>
                    <a:pt x="7997" y="7634"/>
                    <a:pt x="7951" y="7579"/>
                    <a:pt x="7887" y="7579"/>
                  </a:cubicBezTo>
                  <a:cubicBezTo>
                    <a:pt x="7862" y="7579"/>
                    <a:pt x="7834" y="7588"/>
                    <a:pt x="7806" y="7606"/>
                  </a:cubicBezTo>
                  <a:cubicBezTo>
                    <a:pt x="7472" y="7706"/>
                    <a:pt x="7506" y="8207"/>
                    <a:pt x="7072" y="8273"/>
                  </a:cubicBezTo>
                  <a:cubicBezTo>
                    <a:pt x="6972" y="8107"/>
                    <a:pt x="7072" y="7806"/>
                    <a:pt x="6805" y="7673"/>
                  </a:cubicBezTo>
                  <a:cubicBezTo>
                    <a:pt x="6472" y="7540"/>
                    <a:pt x="6338" y="7206"/>
                    <a:pt x="5905" y="7206"/>
                  </a:cubicBezTo>
                  <a:cubicBezTo>
                    <a:pt x="5471" y="7206"/>
                    <a:pt x="5905" y="6539"/>
                    <a:pt x="5504" y="6339"/>
                  </a:cubicBezTo>
                  <a:cubicBezTo>
                    <a:pt x="5371" y="6272"/>
                    <a:pt x="5137" y="6305"/>
                    <a:pt x="5171" y="6005"/>
                  </a:cubicBezTo>
                  <a:cubicBezTo>
                    <a:pt x="5571" y="5772"/>
                    <a:pt x="5771" y="5271"/>
                    <a:pt x="6038" y="4838"/>
                  </a:cubicBezTo>
                  <a:cubicBezTo>
                    <a:pt x="6205" y="4704"/>
                    <a:pt x="6338" y="4604"/>
                    <a:pt x="6405" y="4371"/>
                  </a:cubicBezTo>
                  <a:cubicBezTo>
                    <a:pt x="6572" y="3703"/>
                    <a:pt x="6805" y="3036"/>
                    <a:pt x="6638" y="2336"/>
                  </a:cubicBezTo>
                  <a:cubicBezTo>
                    <a:pt x="6409" y="2318"/>
                    <a:pt x="6161" y="2189"/>
                    <a:pt x="5954" y="2189"/>
                  </a:cubicBezTo>
                  <a:cubicBezTo>
                    <a:pt x="5769" y="2189"/>
                    <a:pt x="5616" y="2292"/>
                    <a:pt x="5538" y="2669"/>
                  </a:cubicBezTo>
                  <a:cubicBezTo>
                    <a:pt x="5538" y="2803"/>
                    <a:pt x="5371" y="2836"/>
                    <a:pt x="5204" y="2836"/>
                  </a:cubicBezTo>
                  <a:cubicBezTo>
                    <a:pt x="4303" y="2769"/>
                    <a:pt x="3803" y="2202"/>
                    <a:pt x="3836" y="1302"/>
                  </a:cubicBezTo>
                  <a:cubicBezTo>
                    <a:pt x="3836" y="868"/>
                    <a:pt x="3670" y="601"/>
                    <a:pt x="3636" y="1"/>
                  </a:cubicBezTo>
                  <a:close/>
                </a:path>
              </a:pathLst>
            </a:custGeom>
            <a:solidFill>
              <a:srgbClr val="423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446"/>
            <p:cNvSpPr/>
            <p:nvPr/>
          </p:nvSpPr>
          <p:spPr>
            <a:xfrm>
              <a:off x="2577748" y="3037391"/>
              <a:ext cx="51589" cy="28724"/>
            </a:xfrm>
            <a:custGeom>
              <a:avLst/>
              <a:gdLst/>
              <a:ahLst/>
              <a:cxnLst/>
              <a:rect l="l" t="t" r="r" b="b"/>
              <a:pathLst>
                <a:path w="2536" h="1412" extrusionOk="0">
                  <a:moveTo>
                    <a:pt x="667" y="0"/>
                  </a:moveTo>
                  <a:cubicBezTo>
                    <a:pt x="167" y="67"/>
                    <a:pt x="0" y="334"/>
                    <a:pt x="134" y="867"/>
                  </a:cubicBezTo>
                  <a:cubicBezTo>
                    <a:pt x="257" y="1212"/>
                    <a:pt x="380" y="1412"/>
                    <a:pt x="651" y="1412"/>
                  </a:cubicBezTo>
                  <a:cubicBezTo>
                    <a:pt x="747" y="1412"/>
                    <a:pt x="861" y="1387"/>
                    <a:pt x="1001" y="1334"/>
                  </a:cubicBezTo>
                  <a:cubicBezTo>
                    <a:pt x="1201" y="1245"/>
                    <a:pt x="1416" y="1231"/>
                    <a:pt x="1616" y="1231"/>
                  </a:cubicBezTo>
                  <a:cubicBezTo>
                    <a:pt x="1716" y="1231"/>
                    <a:pt x="1813" y="1234"/>
                    <a:pt x="1902" y="1234"/>
                  </a:cubicBezTo>
                  <a:cubicBezTo>
                    <a:pt x="2068" y="801"/>
                    <a:pt x="2402" y="467"/>
                    <a:pt x="2535" y="0"/>
                  </a:cubicBezTo>
                  <a:lnTo>
                    <a:pt x="2535" y="0"/>
                  </a:lnTo>
                  <a:cubicBezTo>
                    <a:pt x="2135" y="42"/>
                    <a:pt x="1748" y="164"/>
                    <a:pt x="1357" y="164"/>
                  </a:cubicBezTo>
                  <a:cubicBezTo>
                    <a:pt x="1130" y="164"/>
                    <a:pt x="901" y="123"/>
                    <a:pt x="667" y="0"/>
                  </a:cubicBezTo>
                  <a:close/>
                </a:path>
              </a:pathLst>
            </a:custGeom>
            <a:solidFill>
              <a:srgbClr val="443A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446"/>
            <p:cNvSpPr/>
            <p:nvPr/>
          </p:nvSpPr>
          <p:spPr>
            <a:xfrm>
              <a:off x="2625919" y="3247794"/>
              <a:ext cx="30554" cy="25082"/>
            </a:xfrm>
            <a:custGeom>
              <a:avLst/>
              <a:gdLst/>
              <a:ahLst/>
              <a:cxnLst/>
              <a:rect l="l" t="t" r="r" b="b"/>
              <a:pathLst>
                <a:path w="1502" h="1233" extrusionOk="0">
                  <a:moveTo>
                    <a:pt x="906" y="1"/>
                  </a:moveTo>
                  <a:cubicBezTo>
                    <a:pt x="868" y="1"/>
                    <a:pt x="833" y="10"/>
                    <a:pt x="801" y="31"/>
                  </a:cubicBezTo>
                  <a:cubicBezTo>
                    <a:pt x="568" y="198"/>
                    <a:pt x="1" y="165"/>
                    <a:pt x="1" y="665"/>
                  </a:cubicBezTo>
                  <a:cubicBezTo>
                    <a:pt x="1" y="828"/>
                    <a:pt x="63" y="929"/>
                    <a:pt x="158" y="929"/>
                  </a:cubicBezTo>
                  <a:cubicBezTo>
                    <a:pt x="217" y="929"/>
                    <a:pt x="290" y="889"/>
                    <a:pt x="368" y="798"/>
                  </a:cubicBezTo>
                  <a:cubicBezTo>
                    <a:pt x="501" y="865"/>
                    <a:pt x="634" y="865"/>
                    <a:pt x="734" y="898"/>
                  </a:cubicBezTo>
                  <a:cubicBezTo>
                    <a:pt x="872" y="1009"/>
                    <a:pt x="919" y="1232"/>
                    <a:pt x="1062" y="1232"/>
                  </a:cubicBezTo>
                  <a:cubicBezTo>
                    <a:pt x="1093" y="1232"/>
                    <a:pt x="1127" y="1222"/>
                    <a:pt x="1168" y="1199"/>
                  </a:cubicBezTo>
                  <a:cubicBezTo>
                    <a:pt x="1468" y="1065"/>
                    <a:pt x="1502" y="698"/>
                    <a:pt x="1468" y="498"/>
                  </a:cubicBezTo>
                  <a:cubicBezTo>
                    <a:pt x="1384" y="273"/>
                    <a:pt x="1110" y="1"/>
                    <a:pt x="906" y="1"/>
                  </a:cubicBezTo>
                  <a:close/>
                </a:path>
              </a:pathLst>
            </a:custGeom>
            <a:solidFill>
              <a:srgbClr val="4C4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446"/>
            <p:cNvSpPr/>
            <p:nvPr/>
          </p:nvSpPr>
          <p:spPr>
            <a:xfrm>
              <a:off x="2616419" y="3037391"/>
              <a:ext cx="22417" cy="27991"/>
            </a:xfrm>
            <a:custGeom>
              <a:avLst/>
              <a:gdLst/>
              <a:ahLst/>
              <a:cxnLst/>
              <a:rect l="l" t="t" r="r" b="b"/>
              <a:pathLst>
                <a:path w="1102" h="1376" extrusionOk="0">
                  <a:moveTo>
                    <a:pt x="634" y="0"/>
                  </a:moveTo>
                  <a:cubicBezTo>
                    <a:pt x="301" y="367"/>
                    <a:pt x="1" y="701"/>
                    <a:pt x="1" y="1234"/>
                  </a:cubicBezTo>
                  <a:lnTo>
                    <a:pt x="501" y="1368"/>
                  </a:lnTo>
                  <a:cubicBezTo>
                    <a:pt x="542" y="1373"/>
                    <a:pt x="582" y="1376"/>
                    <a:pt x="619" y="1376"/>
                  </a:cubicBezTo>
                  <a:cubicBezTo>
                    <a:pt x="824" y="1376"/>
                    <a:pt x="963" y="1293"/>
                    <a:pt x="935" y="1068"/>
                  </a:cubicBezTo>
                  <a:cubicBezTo>
                    <a:pt x="835" y="701"/>
                    <a:pt x="1101" y="234"/>
                    <a:pt x="634" y="0"/>
                  </a:cubicBezTo>
                  <a:close/>
                </a:path>
              </a:pathLst>
            </a:custGeom>
            <a:solidFill>
              <a:srgbClr val="544A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446"/>
            <p:cNvSpPr/>
            <p:nvPr/>
          </p:nvSpPr>
          <p:spPr>
            <a:xfrm>
              <a:off x="3022212" y="3415355"/>
              <a:ext cx="27829" cy="16579"/>
            </a:xfrm>
            <a:custGeom>
              <a:avLst/>
              <a:gdLst/>
              <a:ahLst/>
              <a:cxnLst/>
              <a:rect l="l" t="t" r="r" b="b"/>
              <a:pathLst>
                <a:path w="1368" h="815" extrusionOk="0">
                  <a:moveTo>
                    <a:pt x="1334" y="0"/>
                  </a:moveTo>
                  <a:lnTo>
                    <a:pt x="1334" y="0"/>
                  </a:lnTo>
                  <a:cubicBezTo>
                    <a:pt x="834" y="100"/>
                    <a:pt x="367" y="300"/>
                    <a:pt x="0" y="667"/>
                  </a:cubicBezTo>
                  <a:cubicBezTo>
                    <a:pt x="167" y="667"/>
                    <a:pt x="334" y="634"/>
                    <a:pt x="501" y="634"/>
                  </a:cubicBezTo>
                  <a:cubicBezTo>
                    <a:pt x="515" y="632"/>
                    <a:pt x="529" y="632"/>
                    <a:pt x="544" y="632"/>
                  </a:cubicBezTo>
                  <a:cubicBezTo>
                    <a:pt x="764" y="632"/>
                    <a:pt x="952" y="814"/>
                    <a:pt x="1177" y="814"/>
                  </a:cubicBezTo>
                  <a:cubicBezTo>
                    <a:pt x="1237" y="814"/>
                    <a:pt x="1300" y="801"/>
                    <a:pt x="1368" y="767"/>
                  </a:cubicBezTo>
                  <a:cubicBezTo>
                    <a:pt x="1368" y="500"/>
                    <a:pt x="1068" y="267"/>
                    <a:pt x="1334" y="0"/>
                  </a:cubicBezTo>
                  <a:close/>
                </a:path>
              </a:pathLst>
            </a:custGeom>
            <a:solidFill>
              <a:srgbClr val="4C4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446"/>
            <p:cNvSpPr/>
            <p:nvPr/>
          </p:nvSpPr>
          <p:spPr>
            <a:xfrm>
              <a:off x="2686988" y="2712359"/>
              <a:ext cx="11555" cy="21054"/>
            </a:xfrm>
            <a:custGeom>
              <a:avLst/>
              <a:gdLst/>
              <a:ahLst/>
              <a:cxnLst/>
              <a:rect l="l" t="t" r="r" b="b"/>
              <a:pathLst>
                <a:path w="568" h="1035" extrusionOk="0">
                  <a:moveTo>
                    <a:pt x="268" y="0"/>
                  </a:moveTo>
                  <a:cubicBezTo>
                    <a:pt x="67" y="334"/>
                    <a:pt x="1" y="634"/>
                    <a:pt x="168" y="1034"/>
                  </a:cubicBezTo>
                  <a:cubicBezTo>
                    <a:pt x="568" y="667"/>
                    <a:pt x="501" y="334"/>
                    <a:pt x="268" y="0"/>
                  </a:cubicBezTo>
                  <a:close/>
                </a:path>
              </a:pathLst>
            </a:custGeom>
            <a:solidFill>
              <a:srgbClr val="423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446"/>
            <p:cNvSpPr/>
            <p:nvPr/>
          </p:nvSpPr>
          <p:spPr>
            <a:xfrm>
              <a:off x="2717522" y="3414908"/>
              <a:ext cx="23780" cy="13345"/>
            </a:xfrm>
            <a:custGeom>
              <a:avLst/>
              <a:gdLst/>
              <a:ahLst/>
              <a:cxnLst/>
              <a:rect l="l" t="t" r="r" b="b"/>
              <a:pathLst>
                <a:path w="1169" h="656" extrusionOk="0">
                  <a:moveTo>
                    <a:pt x="452" y="1"/>
                  </a:moveTo>
                  <a:cubicBezTo>
                    <a:pt x="223" y="1"/>
                    <a:pt x="22" y="70"/>
                    <a:pt x="1" y="456"/>
                  </a:cubicBezTo>
                  <a:cubicBezTo>
                    <a:pt x="101" y="623"/>
                    <a:pt x="268" y="656"/>
                    <a:pt x="434" y="656"/>
                  </a:cubicBezTo>
                  <a:cubicBezTo>
                    <a:pt x="468" y="356"/>
                    <a:pt x="1168" y="522"/>
                    <a:pt x="835" y="22"/>
                  </a:cubicBezTo>
                  <a:cubicBezTo>
                    <a:pt x="716" y="22"/>
                    <a:pt x="579" y="1"/>
                    <a:pt x="452" y="1"/>
                  </a:cubicBezTo>
                  <a:close/>
                </a:path>
              </a:pathLst>
            </a:custGeom>
            <a:solidFill>
              <a:srgbClr val="524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446"/>
            <p:cNvSpPr/>
            <p:nvPr/>
          </p:nvSpPr>
          <p:spPr>
            <a:xfrm>
              <a:off x="2642214" y="3318993"/>
              <a:ext cx="12897" cy="21644"/>
            </a:xfrm>
            <a:custGeom>
              <a:avLst/>
              <a:gdLst/>
              <a:ahLst/>
              <a:cxnLst/>
              <a:rect l="l" t="t" r="r" b="b"/>
              <a:pathLst>
                <a:path w="634" h="1064" extrusionOk="0">
                  <a:moveTo>
                    <a:pt x="200" y="0"/>
                  </a:moveTo>
                  <a:cubicBezTo>
                    <a:pt x="134" y="234"/>
                    <a:pt x="34" y="467"/>
                    <a:pt x="0" y="634"/>
                  </a:cubicBezTo>
                  <a:cubicBezTo>
                    <a:pt x="142" y="776"/>
                    <a:pt x="187" y="1063"/>
                    <a:pt x="465" y="1063"/>
                  </a:cubicBezTo>
                  <a:cubicBezTo>
                    <a:pt x="514" y="1063"/>
                    <a:pt x="569" y="1054"/>
                    <a:pt x="634" y="1034"/>
                  </a:cubicBezTo>
                  <a:cubicBezTo>
                    <a:pt x="534" y="701"/>
                    <a:pt x="400" y="367"/>
                    <a:pt x="200" y="0"/>
                  </a:cubicBezTo>
                  <a:close/>
                </a:path>
              </a:pathLst>
            </a:custGeom>
            <a:solidFill>
              <a:srgbClr val="342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446"/>
            <p:cNvSpPr/>
            <p:nvPr/>
          </p:nvSpPr>
          <p:spPr>
            <a:xfrm>
              <a:off x="2741282" y="3412121"/>
              <a:ext cx="10192" cy="16132"/>
            </a:xfrm>
            <a:custGeom>
              <a:avLst/>
              <a:gdLst/>
              <a:ahLst/>
              <a:cxnLst/>
              <a:rect l="l" t="t" r="r" b="b"/>
              <a:pathLst>
                <a:path w="501" h="793" extrusionOk="0">
                  <a:moveTo>
                    <a:pt x="288" y="1"/>
                  </a:moveTo>
                  <a:cubicBezTo>
                    <a:pt x="225" y="1"/>
                    <a:pt x="167" y="42"/>
                    <a:pt x="100" y="126"/>
                  </a:cubicBezTo>
                  <a:cubicBezTo>
                    <a:pt x="134" y="326"/>
                    <a:pt x="0" y="593"/>
                    <a:pt x="167" y="793"/>
                  </a:cubicBezTo>
                  <a:cubicBezTo>
                    <a:pt x="434" y="626"/>
                    <a:pt x="467" y="393"/>
                    <a:pt x="501" y="126"/>
                  </a:cubicBezTo>
                  <a:cubicBezTo>
                    <a:pt x="417" y="42"/>
                    <a:pt x="351" y="1"/>
                    <a:pt x="288" y="1"/>
                  </a:cubicBezTo>
                  <a:close/>
                </a:path>
              </a:pathLst>
            </a:custGeom>
            <a:solidFill>
              <a:srgbClr val="5249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446"/>
            <p:cNvSpPr/>
            <p:nvPr/>
          </p:nvSpPr>
          <p:spPr>
            <a:xfrm>
              <a:off x="3071746" y="3236890"/>
              <a:ext cx="7161" cy="6896"/>
            </a:xfrm>
            <a:custGeom>
              <a:avLst/>
              <a:gdLst/>
              <a:ahLst/>
              <a:cxnLst/>
              <a:rect l="l" t="t" r="r" b="b"/>
              <a:pathLst>
                <a:path w="352" h="339" extrusionOk="0">
                  <a:moveTo>
                    <a:pt x="200" y="0"/>
                  </a:moveTo>
                  <a:cubicBezTo>
                    <a:pt x="167" y="33"/>
                    <a:pt x="100" y="33"/>
                    <a:pt x="0" y="100"/>
                  </a:cubicBezTo>
                  <a:cubicBezTo>
                    <a:pt x="67" y="167"/>
                    <a:pt x="167" y="200"/>
                    <a:pt x="234" y="267"/>
                  </a:cubicBezTo>
                  <a:cubicBezTo>
                    <a:pt x="280" y="313"/>
                    <a:pt x="312" y="338"/>
                    <a:pt x="330" y="338"/>
                  </a:cubicBezTo>
                  <a:cubicBezTo>
                    <a:pt x="350" y="338"/>
                    <a:pt x="352" y="305"/>
                    <a:pt x="334" y="234"/>
                  </a:cubicBezTo>
                  <a:lnTo>
                    <a:pt x="200" y="0"/>
                  </a:lnTo>
                  <a:close/>
                </a:path>
              </a:pathLst>
            </a:custGeom>
            <a:solidFill>
              <a:srgbClr val="413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446"/>
            <p:cNvSpPr/>
            <p:nvPr/>
          </p:nvSpPr>
          <p:spPr>
            <a:xfrm>
              <a:off x="2664590" y="2756278"/>
              <a:ext cx="7486" cy="5879"/>
            </a:xfrm>
            <a:custGeom>
              <a:avLst/>
              <a:gdLst/>
              <a:ahLst/>
              <a:cxnLst/>
              <a:rect l="l" t="t" r="r" b="b"/>
              <a:pathLst>
                <a:path w="368" h="289" extrusionOk="0">
                  <a:moveTo>
                    <a:pt x="163" y="1"/>
                  </a:moveTo>
                  <a:cubicBezTo>
                    <a:pt x="145" y="1"/>
                    <a:pt x="125" y="3"/>
                    <a:pt x="101" y="9"/>
                  </a:cubicBezTo>
                  <a:cubicBezTo>
                    <a:pt x="34" y="43"/>
                    <a:pt x="1" y="143"/>
                    <a:pt x="1" y="176"/>
                  </a:cubicBezTo>
                  <a:cubicBezTo>
                    <a:pt x="1" y="251"/>
                    <a:pt x="39" y="289"/>
                    <a:pt x="85" y="289"/>
                  </a:cubicBezTo>
                  <a:cubicBezTo>
                    <a:pt x="101" y="289"/>
                    <a:pt x="118" y="284"/>
                    <a:pt x="134" y="276"/>
                  </a:cubicBezTo>
                  <a:cubicBezTo>
                    <a:pt x="201" y="276"/>
                    <a:pt x="268" y="209"/>
                    <a:pt x="368" y="143"/>
                  </a:cubicBezTo>
                  <a:cubicBezTo>
                    <a:pt x="286" y="60"/>
                    <a:pt x="248" y="1"/>
                    <a:pt x="163" y="1"/>
                  </a:cubicBezTo>
                  <a:close/>
                </a:path>
              </a:pathLst>
            </a:custGeom>
            <a:solidFill>
              <a:srgbClr val="423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446"/>
            <p:cNvSpPr/>
            <p:nvPr/>
          </p:nvSpPr>
          <p:spPr>
            <a:xfrm>
              <a:off x="2774521" y="3417389"/>
              <a:ext cx="2055" cy="1363"/>
            </a:xfrm>
            <a:custGeom>
              <a:avLst/>
              <a:gdLst/>
              <a:ahLst/>
              <a:cxnLst/>
              <a:rect l="l" t="t" r="r" b="b"/>
              <a:pathLst>
                <a:path w="101" h="67" extrusionOk="0">
                  <a:moveTo>
                    <a:pt x="34" y="0"/>
                  </a:moveTo>
                  <a:lnTo>
                    <a:pt x="1" y="34"/>
                  </a:lnTo>
                  <a:lnTo>
                    <a:pt x="101" y="67"/>
                  </a:lnTo>
                  <a:lnTo>
                    <a:pt x="101" y="67"/>
                  </a:lnTo>
                  <a:lnTo>
                    <a:pt x="34" y="0"/>
                  </a:lnTo>
                  <a:close/>
                </a:path>
              </a:pathLst>
            </a:custGeom>
            <a:solidFill>
              <a:srgbClr val="4338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446"/>
            <p:cNvSpPr/>
            <p:nvPr/>
          </p:nvSpPr>
          <p:spPr>
            <a:xfrm>
              <a:off x="3078520" y="3243664"/>
              <a:ext cx="4089" cy="1546"/>
            </a:xfrm>
            <a:custGeom>
              <a:avLst/>
              <a:gdLst/>
              <a:ahLst/>
              <a:cxnLst/>
              <a:rect l="l" t="t" r="r" b="b"/>
              <a:pathLst>
                <a:path w="201" h="76" extrusionOk="0">
                  <a:moveTo>
                    <a:pt x="1" y="1"/>
                  </a:moveTo>
                  <a:cubicBezTo>
                    <a:pt x="34" y="51"/>
                    <a:pt x="59" y="76"/>
                    <a:pt x="88" y="76"/>
                  </a:cubicBezTo>
                  <a:cubicBezTo>
                    <a:pt x="118" y="76"/>
                    <a:pt x="151" y="51"/>
                    <a:pt x="201" y="1"/>
                  </a:cubicBezTo>
                  <a:close/>
                </a:path>
              </a:pathLst>
            </a:custGeom>
            <a:solidFill>
              <a:srgbClr val="413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446"/>
            <p:cNvSpPr/>
            <p:nvPr/>
          </p:nvSpPr>
          <p:spPr>
            <a:xfrm>
              <a:off x="3072417" y="3226699"/>
              <a:ext cx="1383" cy="1383"/>
            </a:xfrm>
            <a:custGeom>
              <a:avLst/>
              <a:gdLst/>
              <a:ahLst/>
              <a:cxnLst/>
              <a:rect l="l" t="t" r="r" b="b"/>
              <a:pathLst>
                <a:path w="68" h="68" extrusionOk="0">
                  <a:moveTo>
                    <a:pt x="67" y="1"/>
                  </a:moveTo>
                  <a:lnTo>
                    <a:pt x="1" y="34"/>
                  </a:lnTo>
                  <a:lnTo>
                    <a:pt x="34" y="67"/>
                  </a:lnTo>
                  <a:lnTo>
                    <a:pt x="67" y="1"/>
                  </a:lnTo>
                  <a:close/>
                </a:path>
              </a:pathLst>
            </a:custGeom>
            <a:solidFill>
              <a:srgbClr val="413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446"/>
            <p:cNvSpPr/>
            <p:nvPr/>
          </p:nvSpPr>
          <p:spPr>
            <a:xfrm>
              <a:off x="2589954" y="3031268"/>
              <a:ext cx="1383" cy="2055"/>
            </a:xfrm>
            <a:custGeom>
              <a:avLst/>
              <a:gdLst/>
              <a:ahLst/>
              <a:cxnLst/>
              <a:rect l="l" t="t" r="r" b="b"/>
              <a:pathLst>
                <a:path w="68" h="101" extrusionOk="0">
                  <a:moveTo>
                    <a:pt x="34" y="1"/>
                  </a:moveTo>
                  <a:lnTo>
                    <a:pt x="1" y="34"/>
                  </a:lnTo>
                  <a:lnTo>
                    <a:pt x="67" y="101"/>
                  </a:lnTo>
                  <a:lnTo>
                    <a:pt x="34" y="1"/>
                  </a:lnTo>
                  <a:close/>
                </a:path>
              </a:pathLst>
            </a:custGeom>
            <a:solidFill>
              <a:srgbClr val="443A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446"/>
            <p:cNvSpPr/>
            <p:nvPr/>
          </p:nvSpPr>
          <p:spPr>
            <a:xfrm>
              <a:off x="2591317" y="3033303"/>
              <a:ext cx="3418" cy="4109"/>
            </a:xfrm>
            <a:custGeom>
              <a:avLst/>
              <a:gdLst/>
              <a:ahLst/>
              <a:cxnLst/>
              <a:rect l="l" t="t" r="r" b="b"/>
              <a:pathLst>
                <a:path w="168" h="202" extrusionOk="0">
                  <a:moveTo>
                    <a:pt x="0" y="1"/>
                  </a:moveTo>
                  <a:lnTo>
                    <a:pt x="0" y="201"/>
                  </a:lnTo>
                  <a:cubicBezTo>
                    <a:pt x="167" y="168"/>
                    <a:pt x="167" y="68"/>
                    <a:pt x="0" y="1"/>
                  </a:cubicBezTo>
                  <a:close/>
                </a:path>
              </a:pathLst>
            </a:custGeom>
            <a:solidFill>
              <a:srgbClr val="443A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446"/>
            <p:cNvSpPr/>
            <p:nvPr/>
          </p:nvSpPr>
          <p:spPr>
            <a:xfrm>
              <a:off x="1597891" y="3524676"/>
              <a:ext cx="42780" cy="45160"/>
            </a:xfrm>
            <a:custGeom>
              <a:avLst/>
              <a:gdLst/>
              <a:ahLst/>
              <a:cxnLst/>
              <a:rect l="l" t="t" r="r" b="b"/>
              <a:pathLst>
                <a:path w="2103" h="2220" extrusionOk="0">
                  <a:moveTo>
                    <a:pt x="654" y="0"/>
                  </a:moveTo>
                  <a:cubicBezTo>
                    <a:pt x="523" y="0"/>
                    <a:pt x="401" y="30"/>
                    <a:pt x="301" y="97"/>
                  </a:cubicBezTo>
                  <a:cubicBezTo>
                    <a:pt x="1" y="364"/>
                    <a:pt x="1" y="630"/>
                    <a:pt x="134" y="1031"/>
                  </a:cubicBezTo>
                  <a:cubicBezTo>
                    <a:pt x="422" y="1923"/>
                    <a:pt x="710" y="2219"/>
                    <a:pt x="1620" y="2219"/>
                  </a:cubicBezTo>
                  <a:cubicBezTo>
                    <a:pt x="1764" y="2219"/>
                    <a:pt x="1924" y="2212"/>
                    <a:pt x="2102" y="2198"/>
                  </a:cubicBezTo>
                  <a:cubicBezTo>
                    <a:pt x="1969" y="1364"/>
                    <a:pt x="1668" y="630"/>
                    <a:pt x="1435" y="297"/>
                  </a:cubicBezTo>
                  <a:cubicBezTo>
                    <a:pt x="1213" y="119"/>
                    <a:pt x="916" y="0"/>
                    <a:pt x="654" y="0"/>
                  </a:cubicBezTo>
                  <a:close/>
                </a:path>
              </a:pathLst>
            </a:custGeom>
            <a:solidFill>
              <a:srgbClr val="3E64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446"/>
            <p:cNvSpPr/>
            <p:nvPr/>
          </p:nvSpPr>
          <p:spPr>
            <a:xfrm>
              <a:off x="1583651" y="3688982"/>
              <a:ext cx="38020" cy="40604"/>
            </a:xfrm>
            <a:custGeom>
              <a:avLst/>
              <a:gdLst/>
              <a:ahLst/>
              <a:cxnLst/>
              <a:rect l="l" t="t" r="r" b="b"/>
              <a:pathLst>
                <a:path w="1869" h="1996" extrusionOk="0">
                  <a:moveTo>
                    <a:pt x="1222" y="0"/>
                  </a:moveTo>
                  <a:cubicBezTo>
                    <a:pt x="1101" y="0"/>
                    <a:pt x="984" y="9"/>
                    <a:pt x="867" y="25"/>
                  </a:cubicBezTo>
                  <a:cubicBezTo>
                    <a:pt x="434" y="125"/>
                    <a:pt x="0" y="726"/>
                    <a:pt x="100" y="1059"/>
                  </a:cubicBezTo>
                  <a:cubicBezTo>
                    <a:pt x="165" y="1512"/>
                    <a:pt x="730" y="1995"/>
                    <a:pt x="1129" y="1995"/>
                  </a:cubicBezTo>
                  <a:cubicBezTo>
                    <a:pt x="1142" y="1995"/>
                    <a:pt x="1155" y="1995"/>
                    <a:pt x="1168" y="1993"/>
                  </a:cubicBezTo>
                  <a:cubicBezTo>
                    <a:pt x="1434" y="1960"/>
                    <a:pt x="1868" y="1893"/>
                    <a:pt x="1768" y="1493"/>
                  </a:cubicBezTo>
                  <a:cubicBezTo>
                    <a:pt x="1635" y="1059"/>
                    <a:pt x="1501" y="693"/>
                    <a:pt x="1835" y="392"/>
                  </a:cubicBezTo>
                  <a:cubicBezTo>
                    <a:pt x="1865" y="179"/>
                    <a:pt x="1812" y="21"/>
                    <a:pt x="1650" y="21"/>
                  </a:cubicBezTo>
                  <a:cubicBezTo>
                    <a:pt x="1635" y="21"/>
                    <a:pt x="1618" y="23"/>
                    <a:pt x="1601" y="25"/>
                  </a:cubicBezTo>
                  <a:cubicBezTo>
                    <a:pt x="1468" y="9"/>
                    <a:pt x="1343" y="0"/>
                    <a:pt x="1222" y="0"/>
                  </a:cubicBezTo>
                  <a:close/>
                </a:path>
              </a:pathLst>
            </a:custGeom>
            <a:solidFill>
              <a:srgbClr val="3E6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446"/>
            <p:cNvSpPr/>
            <p:nvPr/>
          </p:nvSpPr>
          <p:spPr>
            <a:xfrm>
              <a:off x="1630459" y="3621465"/>
              <a:ext cx="37349" cy="29232"/>
            </a:xfrm>
            <a:custGeom>
              <a:avLst/>
              <a:gdLst/>
              <a:ahLst/>
              <a:cxnLst/>
              <a:rect l="l" t="t" r="r" b="b"/>
              <a:pathLst>
                <a:path w="1836" h="1437" extrusionOk="0">
                  <a:moveTo>
                    <a:pt x="1509" y="1"/>
                  </a:moveTo>
                  <a:cubicBezTo>
                    <a:pt x="1475" y="1"/>
                    <a:pt x="1439" y="3"/>
                    <a:pt x="1402" y="9"/>
                  </a:cubicBezTo>
                  <a:cubicBezTo>
                    <a:pt x="1393" y="8"/>
                    <a:pt x="1384" y="7"/>
                    <a:pt x="1375" y="7"/>
                  </a:cubicBezTo>
                  <a:cubicBezTo>
                    <a:pt x="1019" y="7"/>
                    <a:pt x="99" y="616"/>
                    <a:pt x="34" y="876"/>
                  </a:cubicBezTo>
                  <a:cubicBezTo>
                    <a:pt x="1" y="1109"/>
                    <a:pt x="1" y="1310"/>
                    <a:pt x="234" y="1376"/>
                  </a:cubicBezTo>
                  <a:cubicBezTo>
                    <a:pt x="332" y="1418"/>
                    <a:pt x="438" y="1436"/>
                    <a:pt x="547" y="1436"/>
                  </a:cubicBezTo>
                  <a:cubicBezTo>
                    <a:pt x="1144" y="1436"/>
                    <a:pt x="1835" y="868"/>
                    <a:pt x="1835" y="276"/>
                  </a:cubicBezTo>
                  <a:cubicBezTo>
                    <a:pt x="1835" y="79"/>
                    <a:pt x="1694" y="1"/>
                    <a:pt x="1509" y="1"/>
                  </a:cubicBezTo>
                  <a:close/>
                </a:path>
              </a:pathLst>
            </a:custGeom>
            <a:solidFill>
              <a:srgbClr val="3F6A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446"/>
            <p:cNvSpPr/>
            <p:nvPr/>
          </p:nvSpPr>
          <p:spPr>
            <a:xfrm>
              <a:off x="1496097" y="3827230"/>
              <a:ext cx="27178" cy="41417"/>
            </a:xfrm>
            <a:custGeom>
              <a:avLst/>
              <a:gdLst/>
              <a:ahLst/>
              <a:cxnLst/>
              <a:rect l="l" t="t" r="r" b="b"/>
              <a:pathLst>
                <a:path w="1336" h="2036" extrusionOk="0">
                  <a:moveTo>
                    <a:pt x="902" y="1"/>
                  </a:moveTo>
                  <a:cubicBezTo>
                    <a:pt x="768" y="334"/>
                    <a:pt x="168" y="1"/>
                    <a:pt x="134" y="501"/>
                  </a:cubicBezTo>
                  <a:cubicBezTo>
                    <a:pt x="101" y="835"/>
                    <a:pt x="1" y="1202"/>
                    <a:pt x="234" y="1535"/>
                  </a:cubicBezTo>
                  <a:cubicBezTo>
                    <a:pt x="401" y="1869"/>
                    <a:pt x="802" y="1836"/>
                    <a:pt x="1068" y="2036"/>
                  </a:cubicBezTo>
                  <a:cubicBezTo>
                    <a:pt x="1135" y="1335"/>
                    <a:pt x="1335" y="601"/>
                    <a:pt x="902" y="1"/>
                  </a:cubicBezTo>
                  <a:close/>
                </a:path>
              </a:pathLst>
            </a:custGeom>
            <a:solidFill>
              <a:srgbClr val="4C8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446"/>
            <p:cNvSpPr/>
            <p:nvPr/>
          </p:nvSpPr>
          <p:spPr>
            <a:xfrm>
              <a:off x="1543597" y="3825195"/>
              <a:ext cx="22417" cy="37349"/>
            </a:xfrm>
            <a:custGeom>
              <a:avLst/>
              <a:gdLst/>
              <a:ahLst/>
              <a:cxnLst/>
              <a:rect l="l" t="t" r="r" b="b"/>
              <a:pathLst>
                <a:path w="1102" h="1836" extrusionOk="0">
                  <a:moveTo>
                    <a:pt x="501" y="1"/>
                  </a:moveTo>
                  <a:cubicBezTo>
                    <a:pt x="468" y="34"/>
                    <a:pt x="401" y="34"/>
                    <a:pt x="335" y="134"/>
                  </a:cubicBezTo>
                  <a:cubicBezTo>
                    <a:pt x="101" y="535"/>
                    <a:pt x="1" y="1002"/>
                    <a:pt x="1" y="1469"/>
                  </a:cubicBezTo>
                  <a:cubicBezTo>
                    <a:pt x="1" y="1702"/>
                    <a:pt x="234" y="1835"/>
                    <a:pt x="501" y="1835"/>
                  </a:cubicBezTo>
                  <a:cubicBezTo>
                    <a:pt x="735" y="1802"/>
                    <a:pt x="968" y="1802"/>
                    <a:pt x="1068" y="1502"/>
                  </a:cubicBezTo>
                  <a:cubicBezTo>
                    <a:pt x="1102" y="1302"/>
                    <a:pt x="835" y="168"/>
                    <a:pt x="668" y="34"/>
                  </a:cubicBezTo>
                  <a:cubicBezTo>
                    <a:pt x="635" y="34"/>
                    <a:pt x="601" y="1"/>
                    <a:pt x="501" y="1"/>
                  </a:cubicBezTo>
                  <a:close/>
                </a:path>
              </a:pathLst>
            </a:custGeom>
            <a:solidFill>
              <a:srgbClr val="4C8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446"/>
            <p:cNvSpPr/>
            <p:nvPr/>
          </p:nvSpPr>
          <p:spPr>
            <a:xfrm>
              <a:off x="1523925" y="3855729"/>
              <a:ext cx="28520" cy="33280"/>
            </a:xfrm>
            <a:custGeom>
              <a:avLst/>
              <a:gdLst/>
              <a:ahLst/>
              <a:cxnLst/>
              <a:rect l="l" t="t" r="r" b="b"/>
              <a:pathLst>
                <a:path w="1402" h="1636" extrusionOk="0">
                  <a:moveTo>
                    <a:pt x="434" y="1"/>
                  </a:moveTo>
                  <a:cubicBezTo>
                    <a:pt x="134" y="1"/>
                    <a:pt x="1" y="334"/>
                    <a:pt x="134" y="368"/>
                  </a:cubicBezTo>
                  <a:cubicBezTo>
                    <a:pt x="801" y="635"/>
                    <a:pt x="434" y="1268"/>
                    <a:pt x="701" y="1635"/>
                  </a:cubicBezTo>
                  <a:cubicBezTo>
                    <a:pt x="901" y="1469"/>
                    <a:pt x="1168" y="1502"/>
                    <a:pt x="1402" y="1268"/>
                  </a:cubicBezTo>
                  <a:cubicBezTo>
                    <a:pt x="1268" y="935"/>
                    <a:pt x="1068" y="601"/>
                    <a:pt x="1101" y="201"/>
                  </a:cubicBezTo>
                  <a:cubicBezTo>
                    <a:pt x="901" y="168"/>
                    <a:pt x="634" y="101"/>
                    <a:pt x="434" y="1"/>
                  </a:cubicBezTo>
                  <a:close/>
                </a:path>
              </a:pathLst>
            </a:custGeom>
            <a:solidFill>
              <a:srgbClr val="4C8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446"/>
            <p:cNvSpPr/>
            <p:nvPr/>
          </p:nvSpPr>
          <p:spPr>
            <a:xfrm>
              <a:off x="1692890" y="3700353"/>
              <a:ext cx="25123" cy="21726"/>
            </a:xfrm>
            <a:custGeom>
              <a:avLst/>
              <a:gdLst/>
              <a:ahLst/>
              <a:cxnLst/>
              <a:rect l="l" t="t" r="r" b="b"/>
              <a:pathLst>
                <a:path w="1235" h="1068" extrusionOk="0">
                  <a:moveTo>
                    <a:pt x="768" y="0"/>
                  </a:moveTo>
                  <a:cubicBezTo>
                    <a:pt x="334" y="0"/>
                    <a:pt x="101" y="167"/>
                    <a:pt x="1" y="601"/>
                  </a:cubicBezTo>
                  <a:cubicBezTo>
                    <a:pt x="1" y="834"/>
                    <a:pt x="134" y="1068"/>
                    <a:pt x="434" y="1068"/>
                  </a:cubicBezTo>
                  <a:cubicBezTo>
                    <a:pt x="834" y="1068"/>
                    <a:pt x="1235" y="767"/>
                    <a:pt x="1235" y="434"/>
                  </a:cubicBezTo>
                  <a:cubicBezTo>
                    <a:pt x="1235" y="100"/>
                    <a:pt x="1001" y="0"/>
                    <a:pt x="768" y="0"/>
                  </a:cubicBezTo>
                  <a:close/>
                </a:path>
              </a:pathLst>
            </a:custGeom>
            <a:solidFill>
              <a:srgbClr val="3F69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446"/>
            <p:cNvSpPr/>
            <p:nvPr/>
          </p:nvSpPr>
          <p:spPr>
            <a:xfrm>
              <a:off x="1728185" y="3545628"/>
              <a:ext cx="25123" cy="17657"/>
            </a:xfrm>
            <a:custGeom>
              <a:avLst/>
              <a:gdLst/>
              <a:ahLst/>
              <a:cxnLst/>
              <a:rect l="l" t="t" r="r" b="b"/>
              <a:pathLst>
                <a:path w="1235" h="868" extrusionOk="0">
                  <a:moveTo>
                    <a:pt x="567" y="1"/>
                  </a:moveTo>
                  <a:cubicBezTo>
                    <a:pt x="267" y="1"/>
                    <a:pt x="0" y="34"/>
                    <a:pt x="0" y="401"/>
                  </a:cubicBezTo>
                  <a:cubicBezTo>
                    <a:pt x="0" y="768"/>
                    <a:pt x="234" y="835"/>
                    <a:pt x="601" y="835"/>
                  </a:cubicBezTo>
                  <a:cubicBezTo>
                    <a:pt x="767" y="768"/>
                    <a:pt x="1101" y="868"/>
                    <a:pt x="1201" y="434"/>
                  </a:cubicBezTo>
                  <a:cubicBezTo>
                    <a:pt x="1234" y="1"/>
                    <a:pt x="901" y="1"/>
                    <a:pt x="567" y="1"/>
                  </a:cubicBezTo>
                  <a:close/>
                </a:path>
              </a:pathLst>
            </a:custGeom>
            <a:solidFill>
              <a:srgbClr val="406D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446"/>
            <p:cNvSpPr/>
            <p:nvPr/>
          </p:nvSpPr>
          <p:spPr>
            <a:xfrm>
              <a:off x="1483891" y="3801659"/>
              <a:ext cx="28520" cy="20851"/>
            </a:xfrm>
            <a:custGeom>
              <a:avLst/>
              <a:gdLst/>
              <a:ahLst/>
              <a:cxnLst/>
              <a:rect l="l" t="t" r="r" b="b"/>
              <a:pathLst>
                <a:path w="1402" h="1025" extrusionOk="0">
                  <a:moveTo>
                    <a:pt x="375" y="0"/>
                  </a:moveTo>
                  <a:cubicBezTo>
                    <a:pt x="239" y="0"/>
                    <a:pt x="115" y="58"/>
                    <a:pt x="1" y="190"/>
                  </a:cubicBezTo>
                  <a:cubicBezTo>
                    <a:pt x="167" y="190"/>
                    <a:pt x="367" y="257"/>
                    <a:pt x="334" y="457"/>
                  </a:cubicBezTo>
                  <a:cubicBezTo>
                    <a:pt x="234" y="791"/>
                    <a:pt x="534" y="824"/>
                    <a:pt x="601" y="1024"/>
                  </a:cubicBezTo>
                  <a:lnTo>
                    <a:pt x="768" y="1024"/>
                  </a:lnTo>
                  <a:cubicBezTo>
                    <a:pt x="901" y="791"/>
                    <a:pt x="1402" y="924"/>
                    <a:pt x="1335" y="524"/>
                  </a:cubicBezTo>
                  <a:cubicBezTo>
                    <a:pt x="1268" y="224"/>
                    <a:pt x="935" y="157"/>
                    <a:pt x="701" y="90"/>
                  </a:cubicBezTo>
                  <a:cubicBezTo>
                    <a:pt x="586" y="33"/>
                    <a:pt x="477" y="0"/>
                    <a:pt x="375" y="0"/>
                  </a:cubicBezTo>
                  <a:close/>
                </a:path>
              </a:pathLst>
            </a:custGeom>
            <a:solidFill>
              <a:srgbClr val="4C8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446"/>
            <p:cNvSpPr/>
            <p:nvPr/>
          </p:nvSpPr>
          <p:spPr>
            <a:xfrm>
              <a:off x="1517823" y="3875319"/>
              <a:ext cx="12226" cy="14362"/>
            </a:xfrm>
            <a:custGeom>
              <a:avLst/>
              <a:gdLst/>
              <a:ahLst/>
              <a:cxnLst/>
              <a:rect l="l" t="t" r="r" b="b"/>
              <a:pathLst>
                <a:path w="601" h="706" extrusionOk="0">
                  <a:moveTo>
                    <a:pt x="451" y="0"/>
                  </a:moveTo>
                  <a:cubicBezTo>
                    <a:pt x="371" y="0"/>
                    <a:pt x="303" y="93"/>
                    <a:pt x="234" y="139"/>
                  </a:cubicBezTo>
                  <a:cubicBezTo>
                    <a:pt x="167" y="172"/>
                    <a:pt x="67" y="239"/>
                    <a:pt x="0" y="305"/>
                  </a:cubicBezTo>
                  <a:cubicBezTo>
                    <a:pt x="67" y="406"/>
                    <a:pt x="100" y="572"/>
                    <a:pt x="201" y="706"/>
                  </a:cubicBezTo>
                  <a:cubicBezTo>
                    <a:pt x="334" y="639"/>
                    <a:pt x="501" y="539"/>
                    <a:pt x="567" y="372"/>
                  </a:cubicBezTo>
                  <a:cubicBezTo>
                    <a:pt x="567" y="305"/>
                    <a:pt x="601" y="172"/>
                    <a:pt x="567" y="72"/>
                  </a:cubicBezTo>
                  <a:cubicBezTo>
                    <a:pt x="526" y="20"/>
                    <a:pt x="487" y="0"/>
                    <a:pt x="451" y="0"/>
                  </a:cubicBezTo>
                  <a:close/>
                </a:path>
              </a:pathLst>
            </a:custGeom>
            <a:solidFill>
              <a:srgbClr val="4C8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446"/>
            <p:cNvSpPr/>
            <p:nvPr/>
          </p:nvSpPr>
          <p:spPr>
            <a:xfrm>
              <a:off x="1529357" y="3889661"/>
              <a:ext cx="8849" cy="8849"/>
            </a:xfrm>
            <a:custGeom>
              <a:avLst/>
              <a:gdLst/>
              <a:ahLst/>
              <a:cxnLst/>
              <a:rect l="l" t="t" r="r" b="b"/>
              <a:pathLst>
                <a:path w="435" h="435" extrusionOk="0">
                  <a:moveTo>
                    <a:pt x="434" y="1"/>
                  </a:moveTo>
                  <a:cubicBezTo>
                    <a:pt x="134" y="1"/>
                    <a:pt x="0" y="168"/>
                    <a:pt x="0" y="434"/>
                  </a:cubicBezTo>
                  <a:cubicBezTo>
                    <a:pt x="301" y="368"/>
                    <a:pt x="434" y="268"/>
                    <a:pt x="434" y="1"/>
                  </a:cubicBezTo>
                  <a:close/>
                </a:path>
              </a:pathLst>
            </a:custGeom>
            <a:solidFill>
              <a:srgbClr val="4C8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446"/>
            <p:cNvSpPr/>
            <p:nvPr/>
          </p:nvSpPr>
          <p:spPr>
            <a:xfrm>
              <a:off x="1500857" y="3821819"/>
              <a:ext cx="12226" cy="4231"/>
            </a:xfrm>
            <a:custGeom>
              <a:avLst/>
              <a:gdLst/>
              <a:ahLst/>
              <a:cxnLst/>
              <a:rect l="l" t="t" r="r" b="b"/>
              <a:pathLst>
                <a:path w="601" h="208" extrusionOk="0">
                  <a:moveTo>
                    <a:pt x="0" y="0"/>
                  </a:moveTo>
                  <a:lnTo>
                    <a:pt x="0" y="0"/>
                  </a:lnTo>
                  <a:cubicBezTo>
                    <a:pt x="112" y="178"/>
                    <a:pt x="252" y="208"/>
                    <a:pt x="393" y="208"/>
                  </a:cubicBezTo>
                  <a:cubicBezTo>
                    <a:pt x="464" y="208"/>
                    <a:pt x="534" y="200"/>
                    <a:pt x="601" y="200"/>
                  </a:cubicBezTo>
                  <a:cubicBezTo>
                    <a:pt x="434" y="0"/>
                    <a:pt x="201" y="33"/>
                    <a:pt x="0" y="0"/>
                  </a:cubicBezTo>
                  <a:close/>
                </a:path>
              </a:pathLst>
            </a:custGeom>
            <a:solidFill>
              <a:srgbClr val="4C8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446"/>
            <p:cNvSpPr/>
            <p:nvPr/>
          </p:nvSpPr>
          <p:spPr>
            <a:xfrm>
              <a:off x="1764150" y="3629094"/>
              <a:ext cx="9520" cy="6815"/>
            </a:xfrm>
            <a:custGeom>
              <a:avLst/>
              <a:gdLst/>
              <a:ahLst/>
              <a:cxnLst/>
              <a:rect l="l" t="t" r="r" b="b"/>
              <a:pathLst>
                <a:path w="468" h="335" extrusionOk="0">
                  <a:moveTo>
                    <a:pt x="267" y="1"/>
                  </a:moveTo>
                  <a:cubicBezTo>
                    <a:pt x="100" y="101"/>
                    <a:pt x="0" y="167"/>
                    <a:pt x="167" y="301"/>
                  </a:cubicBezTo>
                  <a:cubicBezTo>
                    <a:pt x="167" y="334"/>
                    <a:pt x="267" y="334"/>
                    <a:pt x="267" y="334"/>
                  </a:cubicBezTo>
                  <a:cubicBezTo>
                    <a:pt x="467" y="267"/>
                    <a:pt x="267" y="134"/>
                    <a:pt x="267" y="1"/>
                  </a:cubicBezTo>
                  <a:close/>
                </a:path>
              </a:pathLst>
            </a:custGeom>
            <a:solidFill>
              <a:srgbClr val="4E8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446"/>
            <p:cNvSpPr/>
            <p:nvPr/>
          </p:nvSpPr>
          <p:spPr>
            <a:xfrm>
              <a:off x="1806218" y="3571423"/>
              <a:ext cx="5330" cy="3967"/>
            </a:xfrm>
            <a:custGeom>
              <a:avLst/>
              <a:gdLst/>
              <a:ahLst/>
              <a:cxnLst/>
              <a:rect l="l" t="t" r="r" b="b"/>
              <a:pathLst>
                <a:path w="262" h="195" extrusionOk="0">
                  <a:moveTo>
                    <a:pt x="34" y="0"/>
                  </a:moveTo>
                  <a:cubicBezTo>
                    <a:pt x="34" y="0"/>
                    <a:pt x="0" y="67"/>
                    <a:pt x="0" y="100"/>
                  </a:cubicBezTo>
                  <a:cubicBezTo>
                    <a:pt x="34" y="100"/>
                    <a:pt x="67" y="134"/>
                    <a:pt x="167" y="167"/>
                  </a:cubicBezTo>
                  <a:cubicBezTo>
                    <a:pt x="196" y="187"/>
                    <a:pt x="217" y="195"/>
                    <a:pt x="230" y="195"/>
                  </a:cubicBezTo>
                  <a:cubicBezTo>
                    <a:pt x="261" y="195"/>
                    <a:pt x="247" y="147"/>
                    <a:pt x="200" y="100"/>
                  </a:cubicBezTo>
                  <a:cubicBezTo>
                    <a:pt x="167" y="67"/>
                    <a:pt x="67" y="0"/>
                    <a:pt x="34" y="0"/>
                  </a:cubicBezTo>
                  <a:close/>
                </a:path>
              </a:pathLst>
            </a:custGeom>
            <a:solidFill>
              <a:srgbClr val="4E8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446"/>
            <p:cNvSpPr/>
            <p:nvPr/>
          </p:nvSpPr>
          <p:spPr>
            <a:xfrm>
              <a:off x="1475754" y="3779140"/>
              <a:ext cx="2726" cy="2278"/>
            </a:xfrm>
            <a:custGeom>
              <a:avLst/>
              <a:gdLst/>
              <a:ahLst/>
              <a:cxnLst/>
              <a:rect l="l" t="t" r="r" b="b"/>
              <a:pathLst>
                <a:path w="134" h="112" extrusionOk="0">
                  <a:moveTo>
                    <a:pt x="89" y="0"/>
                  </a:moveTo>
                  <a:cubicBezTo>
                    <a:pt x="74" y="0"/>
                    <a:pt x="45" y="30"/>
                    <a:pt x="0" y="30"/>
                  </a:cubicBezTo>
                  <a:cubicBezTo>
                    <a:pt x="67" y="63"/>
                    <a:pt x="67" y="63"/>
                    <a:pt x="67" y="97"/>
                  </a:cubicBezTo>
                  <a:cubicBezTo>
                    <a:pt x="67" y="108"/>
                    <a:pt x="71" y="111"/>
                    <a:pt x="77" y="111"/>
                  </a:cubicBezTo>
                  <a:cubicBezTo>
                    <a:pt x="89" y="111"/>
                    <a:pt x="111" y="97"/>
                    <a:pt x="134" y="97"/>
                  </a:cubicBezTo>
                  <a:cubicBezTo>
                    <a:pt x="134" y="63"/>
                    <a:pt x="134" y="30"/>
                    <a:pt x="100" y="30"/>
                  </a:cubicBezTo>
                  <a:cubicBezTo>
                    <a:pt x="100" y="8"/>
                    <a:pt x="97" y="0"/>
                    <a:pt x="89" y="0"/>
                  </a:cubicBezTo>
                  <a:close/>
                </a:path>
              </a:pathLst>
            </a:custGeom>
            <a:solidFill>
              <a:srgbClr val="4C8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446"/>
            <p:cNvSpPr/>
            <p:nvPr/>
          </p:nvSpPr>
          <p:spPr>
            <a:xfrm>
              <a:off x="1783150" y="3599923"/>
              <a:ext cx="2726" cy="4089"/>
            </a:xfrm>
            <a:custGeom>
              <a:avLst/>
              <a:gdLst/>
              <a:ahLst/>
              <a:cxnLst/>
              <a:rect l="l" t="t" r="r" b="b"/>
              <a:pathLst>
                <a:path w="134" h="201" extrusionOk="0">
                  <a:moveTo>
                    <a:pt x="133" y="0"/>
                  </a:moveTo>
                  <a:cubicBezTo>
                    <a:pt x="0" y="67"/>
                    <a:pt x="0" y="100"/>
                    <a:pt x="133" y="200"/>
                  </a:cubicBezTo>
                  <a:lnTo>
                    <a:pt x="133" y="0"/>
                  </a:lnTo>
                  <a:close/>
                </a:path>
              </a:pathLst>
            </a:custGeom>
            <a:solidFill>
              <a:srgbClr val="4E8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446"/>
            <p:cNvSpPr/>
            <p:nvPr/>
          </p:nvSpPr>
          <p:spPr>
            <a:xfrm>
              <a:off x="1785855" y="3603991"/>
              <a:ext cx="1383" cy="1383"/>
            </a:xfrm>
            <a:custGeom>
              <a:avLst/>
              <a:gdLst/>
              <a:ahLst/>
              <a:cxnLst/>
              <a:rect l="l" t="t" r="r" b="b"/>
              <a:pathLst>
                <a:path w="68" h="68" extrusionOk="0">
                  <a:moveTo>
                    <a:pt x="0" y="0"/>
                  </a:moveTo>
                  <a:lnTo>
                    <a:pt x="34" y="67"/>
                  </a:lnTo>
                  <a:lnTo>
                    <a:pt x="67" y="34"/>
                  </a:lnTo>
                  <a:lnTo>
                    <a:pt x="0" y="0"/>
                  </a:lnTo>
                  <a:close/>
                </a:path>
              </a:pathLst>
            </a:custGeom>
            <a:solidFill>
              <a:srgbClr val="4E83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446"/>
            <p:cNvSpPr/>
            <p:nvPr/>
          </p:nvSpPr>
          <p:spPr>
            <a:xfrm>
              <a:off x="870463" y="2403600"/>
              <a:ext cx="12917" cy="12917"/>
            </a:xfrm>
            <a:custGeom>
              <a:avLst/>
              <a:gdLst/>
              <a:ahLst/>
              <a:cxnLst/>
              <a:rect l="l" t="t" r="r" b="b"/>
              <a:pathLst>
                <a:path w="635" h="635" extrusionOk="0">
                  <a:moveTo>
                    <a:pt x="1" y="0"/>
                  </a:moveTo>
                  <a:cubicBezTo>
                    <a:pt x="167" y="267"/>
                    <a:pt x="201" y="634"/>
                    <a:pt x="634" y="634"/>
                  </a:cubicBezTo>
                  <a:cubicBezTo>
                    <a:pt x="634" y="201"/>
                    <a:pt x="401" y="0"/>
                    <a:pt x="1" y="0"/>
                  </a:cubicBezTo>
                  <a:close/>
                </a:path>
              </a:pathLst>
            </a:custGeom>
            <a:solidFill>
              <a:srgbClr val="5D9A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446"/>
            <p:cNvSpPr/>
            <p:nvPr/>
          </p:nvSpPr>
          <p:spPr>
            <a:xfrm>
              <a:off x="942394" y="2059568"/>
              <a:ext cx="12917" cy="8157"/>
            </a:xfrm>
            <a:custGeom>
              <a:avLst/>
              <a:gdLst/>
              <a:ahLst/>
              <a:cxnLst/>
              <a:rect l="l" t="t" r="r" b="b"/>
              <a:pathLst>
                <a:path w="635" h="401" extrusionOk="0">
                  <a:moveTo>
                    <a:pt x="634" y="0"/>
                  </a:moveTo>
                  <a:cubicBezTo>
                    <a:pt x="334" y="0"/>
                    <a:pt x="134" y="100"/>
                    <a:pt x="1" y="401"/>
                  </a:cubicBezTo>
                  <a:cubicBezTo>
                    <a:pt x="301" y="401"/>
                    <a:pt x="601" y="401"/>
                    <a:pt x="634" y="0"/>
                  </a:cubicBezTo>
                  <a:close/>
                </a:path>
              </a:pathLst>
            </a:custGeom>
            <a:solidFill>
              <a:srgbClr val="5DA1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446"/>
            <p:cNvSpPr/>
            <p:nvPr/>
          </p:nvSpPr>
          <p:spPr>
            <a:xfrm>
              <a:off x="2587248" y="3422841"/>
              <a:ext cx="33952" cy="8808"/>
            </a:xfrm>
            <a:custGeom>
              <a:avLst/>
              <a:gdLst/>
              <a:ahLst/>
              <a:cxnLst/>
              <a:rect l="l" t="t" r="r" b="b"/>
              <a:pathLst>
                <a:path w="1669" h="433" extrusionOk="0">
                  <a:moveTo>
                    <a:pt x="1025" y="1"/>
                  </a:moveTo>
                  <a:cubicBezTo>
                    <a:pt x="672" y="1"/>
                    <a:pt x="336" y="170"/>
                    <a:pt x="0" y="233"/>
                  </a:cubicBezTo>
                  <a:cubicBezTo>
                    <a:pt x="195" y="388"/>
                    <a:pt x="400" y="428"/>
                    <a:pt x="609" y="428"/>
                  </a:cubicBezTo>
                  <a:cubicBezTo>
                    <a:pt x="824" y="428"/>
                    <a:pt x="1044" y="386"/>
                    <a:pt x="1262" y="386"/>
                  </a:cubicBezTo>
                  <a:cubicBezTo>
                    <a:pt x="1376" y="386"/>
                    <a:pt x="1489" y="398"/>
                    <a:pt x="1601" y="433"/>
                  </a:cubicBezTo>
                  <a:cubicBezTo>
                    <a:pt x="1601" y="366"/>
                    <a:pt x="1668" y="299"/>
                    <a:pt x="1668" y="233"/>
                  </a:cubicBezTo>
                  <a:cubicBezTo>
                    <a:pt x="1446" y="59"/>
                    <a:pt x="1232" y="1"/>
                    <a:pt x="1025" y="1"/>
                  </a:cubicBezTo>
                  <a:close/>
                </a:path>
              </a:pathLst>
            </a:custGeom>
            <a:solidFill>
              <a:srgbClr val="4D3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446"/>
            <p:cNvSpPr/>
            <p:nvPr/>
          </p:nvSpPr>
          <p:spPr>
            <a:xfrm>
              <a:off x="2661885" y="3449266"/>
              <a:ext cx="2726" cy="2746"/>
            </a:xfrm>
            <a:custGeom>
              <a:avLst/>
              <a:gdLst/>
              <a:ahLst/>
              <a:cxnLst/>
              <a:rect l="l" t="t" r="r" b="b"/>
              <a:pathLst>
                <a:path w="134" h="135" extrusionOk="0">
                  <a:moveTo>
                    <a:pt x="34" y="1"/>
                  </a:moveTo>
                  <a:cubicBezTo>
                    <a:pt x="1" y="1"/>
                    <a:pt x="1" y="68"/>
                    <a:pt x="1" y="101"/>
                  </a:cubicBezTo>
                  <a:cubicBezTo>
                    <a:pt x="34" y="101"/>
                    <a:pt x="34" y="134"/>
                    <a:pt x="67" y="134"/>
                  </a:cubicBezTo>
                  <a:cubicBezTo>
                    <a:pt x="134" y="134"/>
                    <a:pt x="134" y="101"/>
                    <a:pt x="134" y="68"/>
                  </a:cubicBezTo>
                  <a:cubicBezTo>
                    <a:pt x="67" y="1"/>
                    <a:pt x="67" y="1"/>
                    <a:pt x="34" y="1"/>
                  </a:cubicBezTo>
                  <a:close/>
                </a:path>
              </a:pathLst>
            </a:custGeom>
            <a:solidFill>
              <a:srgbClr val="342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446"/>
            <p:cNvSpPr/>
            <p:nvPr/>
          </p:nvSpPr>
          <p:spPr>
            <a:xfrm>
              <a:off x="2758247" y="3437060"/>
              <a:ext cx="12917" cy="7486"/>
            </a:xfrm>
            <a:custGeom>
              <a:avLst/>
              <a:gdLst/>
              <a:ahLst/>
              <a:cxnLst/>
              <a:rect l="l" t="t" r="r" b="b"/>
              <a:pathLst>
                <a:path w="635" h="368" extrusionOk="0">
                  <a:moveTo>
                    <a:pt x="434" y="1"/>
                  </a:moveTo>
                  <a:cubicBezTo>
                    <a:pt x="267" y="1"/>
                    <a:pt x="67" y="34"/>
                    <a:pt x="67" y="234"/>
                  </a:cubicBezTo>
                  <a:cubicBezTo>
                    <a:pt x="0" y="334"/>
                    <a:pt x="134" y="367"/>
                    <a:pt x="267" y="367"/>
                  </a:cubicBezTo>
                  <a:cubicBezTo>
                    <a:pt x="401" y="334"/>
                    <a:pt x="601" y="367"/>
                    <a:pt x="634" y="134"/>
                  </a:cubicBezTo>
                  <a:cubicBezTo>
                    <a:pt x="634" y="67"/>
                    <a:pt x="501" y="1"/>
                    <a:pt x="434" y="1"/>
                  </a:cubicBezTo>
                  <a:close/>
                </a:path>
              </a:pathLst>
            </a:custGeom>
            <a:solidFill>
              <a:srgbClr val="554E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446"/>
            <p:cNvSpPr/>
            <p:nvPr/>
          </p:nvSpPr>
          <p:spPr>
            <a:xfrm>
              <a:off x="1654219" y="3916554"/>
              <a:ext cx="7486" cy="5960"/>
            </a:xfrm>
            <a:custGeom>
              <a:avLst/>
              <a:gdLst/>
              <a:ahLst/>
              <a:cxnLst/>
              <a:rect l="l" t="t" r="r" b="b"/>
              <a:pathLst>
                <a:path w="368" h="293" extrusionOk="0">
                  <a:moveTo>
                    <a:pt x="269" y="1"/>
                  </a:moveTo>
                  <a:cubicBezTo>
                    <a:pt x="248" y="1"/>
                    <a:pt x="225" y="5"/>
                    <a:pt x="200" y="13"/>
                  </a:cubicBezTo>
                  <a:cubicBezTo>
                    <a:pt x="134" y="46"/>
                    <a:pt x="34" y="146"/>
                    <a:pt x="0" y="213"/>
                  </a:cubicBezTo>
                  <a:cubicBezTo>
                    <a:pt x="0" y="262"/>
                    <a:pt x="36" y="293"/>
                    <a:pt x="107" y="293"/>
                  </a:cubicBezTo>
                  <a:cubicBezTo>
                    <a:pt x="134" y="293"/>
                    <a:pt x="165" y="289"/>
                    <a:pt x="200" y="280"/>
                  </a:cubicBezTo>
                  <a:cubicBezTo>
                    <a:pt x="234" y="180"/>
                    <a:pt x="334" y="146"/>
                    <a:pt x="367" y="113"/>
                  </a:cubicBezTo>
                  <a:cubicBezTo>
                    <a:pt x="367" y="38"/>
                    <a:pt x="330" y="1"/>
                    <a:pt x="269" y="1"/>
                  </a:cubicBezTo>
                  <a:close/>
                </a:path>
              </a:pathLst>
            </a:custGeom>
            <a:solidFill>
              <a:srgbClr val="45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446"/>
            <p:cNvSpPr/>
            <p:nvPr/>
          </p:nvSpPr>
          <p:spPr>
            <a:xfrm>
              <a:off x="1490686" y="3822490"/>
              <a:ext cx="6123" cy="3418"/>
            </a:xfrm>
            <a:custGeom>
              <a:avLst/>
              <a:gdLst/>
              <a:ahLst/>
              <a:cxnLst/>
              <a:rect l="l" t="t" r="r" b="b"/>
              <a:pathLst>
                <a:path w="301" h="168" extrusionOk="0">
                  <a:moveTo>
                    <a:pt x="300" y="0"/>
                  </a:moveTo>
                  <a:cubicBezTo>
                    <a:pt x="265" y="0"/>
                    <a:pt x="249" y="19"/>
                    <a:pt x="241" y="41"/>
                  </a:cubicBezTo>
                  <a:lnTo>
                    <a:pt x="241" y="41"/>
                  </a:lnTo>
                  <a:cubicBezTo>
                    <a:pt x="262" y="32"/>
                    <a:pt x="282" y="19"/>
                    <a:pt x="300" y="0"/>
                  </a:cubicBezTo>
                  <a:close/>
                  <a:moveTo>
                    <a:pt x="241" y="41"/>
                  </a:moveTo>
                  <a:cubicBezTo>
                    <a:pt x="184" y="67"/>
                    <a:pt x="124" y="67"/>
                    <a:pt x="100" y="67"/>
                  </a:cubicBezTo>
                  <a:cubicBezTo>
                    <a:pt x="0" y="100"/>
                    <a:pt x="0" y="134"/>
                    <a:pt x="67" y="167"/>
                  </a:cubicBezTo>
                  <a:cubicBezTo>
                    <a:pt x="100" y="167"/>
                    <a:pt x="200" y="134"/>
                    <a:pt x="234" y="100"/>
                  </a:cubicBezTo>
                  <a:cubicBezTo>
                    <a:pt x="234" y="85"/>
                    <a:pt x="234" y="61"/>
                    <a:pt x="241" y="41"/>
                  </a:cubicBezTo>
                  <a:close/>
                </a:path>
              </a:pathLst>
            </a:custGeom>
            <a:solidFill>
              <a:srgbClr val="4C8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446"/>
            <p:cNvSpPr/>
            <p:nvPr/>
          </p:nvSpPr>
          <p:spPr>
            <a:xfrm>
              <a:off x="2469852" y="3303390"/>
              <a:ext cx="29191" cy="57691"/>
            </a:xfrm>
            <a:custGeom>
              <a:avLst/>
              <a:gdLst/>
              <a:ahLst/>
              <a:cxnLst/>
              <a:rect l="l" t="t" r="r" b="b"/>
              <a:pathLst>
                <a:path w="1435" h="2836" extrusionOk="0">
                  <a:moveTo>
                    <a:pt x="1001" y="0"/>
                  </a:moveTo>
                  <a:cubicBezTo>
                    <a:pt x="734" y="234"/>
                    <a:pt x="467" y="400"/>
                    <a:pt x="267" y="501"/>
                  </a:cubicBezTo>
                  <a:cubicBezTo>
                    <a:pt x="167" y="601"/>
                    <a:pt x="0" y="767"/>
                    <a:pt x="101" y="801"/>
                  </a:cubicBezTo>
                  <a:cubicBezTo>
                    <a:pt x="834" y="1101"/>
                    <a:pt x="67" y="1368"/>
                    <a:pt x="101" y="1635"/>
                  </a:cubicBezTo>
                  <a:cubicBezTo>
                    <a:pt x="315" y="1754"/>
                    <a:pt x="478" y="1771"/>
                    <a:pt x="639" y="1771"/>
                  </a:cubicBezTo>
                  <a:cubicBezTo>
                    <a:pt x="704" y="1771"/>
                    <a:pt x="768" y="1768"/>
                    <a:pt x="834" y="1768"/>
                  </a:cubicBezTo>
                  <a:cubicBezTo>
                    <a:pt x="801" y="2068"/>
                    <a:pt x="934" y="2402"/>
                    <a:pt x="601" y="2635"/>
                  </a:cubicBezTo>
                  <a:cubicBezTo>
                    <a:pt x="668" y="2802"/>
                    <a:pt x="834" y="2836"/>
                    <a:pt x="1001" y="2836"/>
                  </a:cubicBezTo>
                  <a:cubicBezTo>
                    <a:pt x="1001" y="2635"/>
                    <a:pt x="1068" y="2469"/>
                    <a:pt x="1135" y="2268"/>
                  </a:cubicBezTo>
                  <a:cubicBezTo>
                    <a:pt x="1435" y="1501"/>
                    <a:pt x="1335" y="767"/>
                    <a:pt x="1001" y="0"/>
                  </a:cubicBezTo>
                  <a:close/>
                </a:path>
              </a:pathLst>
            </a:custGeom>
            <a:solidFill>
              <a:srgbClr val="3F2B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446"/>
            <p:cNvSpPr/>
            <p:nvPr/>
          </p:nvSpPr>
          <p:spPr>
            <a:xfrm>
              <a:off x="2485454" y="3414663"/>
              <a:ext cx="27157" cy="16986"/>
            </a:xfrm>
            <a:custGeom>
              <a:avLst/>
              <a:gdLst/>
              <a:ahLst/>
              <a:cxnLst/>
              <a:rect l="l" t="t" r="r" b="b"/>
              <a:pathLst>
                <a:path w="1335" h="835" extrusionOk="0">
                  <a:moveTo>
                    <a:pt x="501" y="1"/>
                  </a:moveTo>
                  <a:cubicBezTo>
                    <a:pt x="234" y="168"/>
                    <a:pt x="1" y="334"/>
                    <a:pt x="167" y="635"/>
                  </a:cubicBezTo>
                  <a:cubicBezTo>
                    <a:pt x="194" y="752"/>
                    <a:pt x="250" y="788"/>
                    <a:pt x="320" y="788"/>
                  </a:cubicBezTo>
                  <a:cubicBezTo>
                    <a:pt x="428" y="788"/>
                    <a:pt x="566" y="701"/>
                    <a:pt x="668" y="701"/>
                  </a:cubicBezTo>
                  <a:cubicBezTo>
                    <a:pt x="868" y="701"/>
                    <a:pt x="1135" y="801"/>
                    <a:pt x="1335" y="835"/>
                  </a:cubicBezTo>
                  <a:cubicBezTo>
                    <a:pt x="1302" y="34"/>
                    <a:pt x="1302" y="34"/>
                    <a:pt x="501" y="1"/>
                  </a:cubicBezTo>
                  <a:close/>
                </a:path>
              </a:pathLst>
            </a:custGeom>
            <a:solidFill>
              <a:srgbClr val="3F2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446"/>
            <p:cNvSpPr/>
            <p:nvPr/>
          </p:nvSpPr>
          <p:spPr>
            <a:xfrm>
              <a:off x="1475063" y="2881934"/>
              <a:ext cx="229382" cy="148846"/>
            </a:xfrm>
            <a:custGeom>
              <a:avLst/>
              <a:gdLst/>
              <a:ahLst/>
              <a:cxnLst/>
              <a:rect l="l" t="t" r="r" b="b"/>
              <a:pathLst>
                <a:path w="11276" h="7317" extrusionOk="0">
                  <a:moveTo>
                    <a:pt x="8617" y="0"/>
                  </a:moveTo>
                  <a:cubicBezTo>
                    <a:pt x="8570" y="0"/>
                    <a:pt x="8522" y="1"/>
                    <a:pt x="8474" y="3"/>
                  </a:cubicBezTo>
                  <a:cubicBezTo>
                    <a:pt x="7840" y="37"/>
                    <a:pt x="7306" y="237"/>
                    <a:pt x="6772" y="404"/>
                  </a:cubicBezTo>
                  <a:cubicBezTo>
                    <a:pt x="5105" y="904"/>
                    <a:pt x="3337" y="1071"/>
                    <a:pt x="1669" y="1571"/>
                  </a:cubicBezTo>
                  <a:cubicBezTo>
                    <a:pt x="435" y="1971"/>
                    <a:pt x="134" y="2372"/>
                    <a:pt x="1" y="3706"/>
                  </a:cubicBezTo>
                  <a:cubicBezTo>
                    <a:pt x="1802" y="4540"/>
                    <a:pt x="1802" y="4540"/>
                    <a:pt x="1002" y="6041"/>
                  </a:cubicBezTo>
                  <a:cubicBezTo>
                    <a:pt x="968" y="6241"/>
                    <a:pt x="1068" y="6408"/>
                    <a:pt x="1235" y="6541"/>
                  </a:cubicBezTo>
                  <a:cubicBezTo>
                    <a:pt x="1802" y="6875"/>
                    <a:pt x="2336" y="7142"/>
                    <a:pt x="2970" y="7208"/>
                  </a:cubicBezTo>
                  <a:cubicBezTo>
                    <a:pt x="3423" y="7282"/>
                    <a:pt x="3867" y="7316"/>
                    <a:pt x="4304" y="7316"/>
                  </a:cubicBezTo>
                  <a:cubicBezTo>
                    <a:pt x="6439" y="7316"/>
                    <a:pt x="8386" y="6499"/>
                    <a:pt x="10242" y="5474"/>
                  </a:cubicBezTo>
                  <a:cubicBezTo>
                    <a:pt x="10975" y="5040"/>
                    <a:pt x="11276" y="4340"/>
                    <a:pt x="11075" y="3506"/>
                  </a:cubicBezTo>
                  <a:cubicBezTo>
                    <a:pt x="10642" y="3005"/>
                    <a:pt x="9708" y="3506"/>
                    <a:pt x="9408" y="2705"/>
                  </a:cubicBezTo>
                  <a:cubicBezTo>
                    <a:pt x="9174" y="1905"/>
                    <a:pt x="10041" y="1638"/>
                    <a:pt x="10175" y="1004"/>
                  </a:cubicBezTo>
                  <a:cubicBezTo>
                    <a:pt x="9893" y="252"/>
                    <a:pt x="9346" y="0"/>
                    <a:pt x="8617" y="0"/>
                  </a:cubicBezTo>
                  <a:close/>
                </a:path>
              </a:pathLst>
            </a:custGeom>
            <a:solidFill>
              <a:srgbClr val="FFF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446"/>
            <p:cNvSpPr/>
            <p:nvPr/>
          </p:nvSpPr>
          <p:spPr>
            <a:xfrm>
              <a:off x="1396358" y="2741469"/>
              <a:ext cx="462121" cy="880179"/>
            </a:xfrm>
            <a:custGeom>
              <a:avLst/>
              <a:gdLst/>
              <a:ahLst/>
              <a:cxnLst/>
              <a:rect l="l" t="t" r="r" b="b"/>
              <a:pathLst>
                <a:path w="22717" h="43268" extrusionOk="0">
                  <a:moveTo>
                    <a:pt x="20972" y="1"/>
                  </a:moveTo>
                  <a:cubicBezTo>
                    <a:pt x="20440" y="1"/>
                    <a:pt x="20024" y="438"/>
                    <a:pt x="19681" y="1438"/>
                  </a:cubicBezTo>
                  <a:cubicBezTo>
                    <a:pt x="19248" y="2639"/>
                    <a:pt x="19181" y="3906"/>
                    <a:pt x="19214" y="5207"/>
                  </a:cubicBezTo>
                  <a:cubicBezTo>
                    <a:pt x="19214" y="5407"/>
                    <a:pt x="19181" y="5607"/>
                    <a:pt x="19181" y="5808"/>
                  </a:cubicBezTo>
                  <a:lnTo>
                    <a:pt x="19181" y="5974"/>
                  </a:lnTo>
                  <a:cubicBezTo>
                    <a:pt x="19214" y="6041"/>
                    <a:pt x="19214" y="6074"/>
                    <a:pt x="19248" y="6108"/>
                  </a:cubicBezTo>
                  <a:cubicBezTo>
                    <a:pt x="19047" y="6875"/>
                    <a:pt x="18580" y="7442"/>
                    <a:pt x="18147" y="8042"/>
                  </a:cubicBezTo>
                  <a:cubicBezTo>
                    <a:pt x="17546" y="8776"/>
                    <a:pt x="16879" y="9443"/>
                    <a:pt x="16746" y="10411"/>
                  </a:cubicBezTo>
                  <a:cubicBezTo>
                    <a:pt x="16712" y="10711"/>
                    <a:pt x="16512" y="10778"/>
                    <a:pt x="16312" y="10945"/>
                  </a:cubicBezTo>
                  <a:cubicBezTo>
                    <a:pt x="15812" y="11345"/>
                    <a:pt x="15211" y="11745"/>
                    <a:pt x="14978" y="12346"/>
                  </a:cubicBezTo>
                  <a:cubicBezTo>
                    <a:pt x="14644" y="13113"/>
                    <a:pt x="14211" y="13813"/>
                    <a:pt x="13810" y="14580"/>
                  </a:cubicBezTo>
                  <a:cubicBezTo>
                    <a:pt x="13010" y="15915"/>
                    <a:pt x="12309" y="17349"/>
                    <a:pt x="11475" y="18683"/>
                  </a:cubicBezTo>
                  <a:cubicBezTo>
                    <a:pt x="11175" y="19184"/>
                    <a:pt x="11042" y="19751"/>
                    <a:pt x="10641" y="20184"/>
                  </a:cubicBezTo>
                  <a:cubicBezTo>
                    <a:pt x="10041" y="20752"/>
                    <a:pt x="9741" y="21452"/>
                    <a:pt x="9374" y="22186"/>
                  </a:cubicBezTo>
                  <a:cubicBezTo>
                    <a:pt x="9040" y="22753"/>
                    <a:pt x="8707" y="23453"/>
                    <a:pt x="8140" y="23754"/>
                  </a:cubicBezTo>
                  <a:cubicBezTo>
                    <a:pt x="7706" y="23954"/>
                    <a:pt x="7673" y="24121"/>
                    <a:pt x="7673" y="24454"/>
                  </a:cubicBezTo>
                  <a:cubicBezTo>
                    <a:pt x="7673" y="24955"/>
                    <a:pt x="7639" y="25455"/>
                    <a:pt x="7339" y="25922"/>
                  </a:cubicBezTo>
                  <a:cubicBezTo>
                    <a:pt x="5971" y="28090"/>
                    <a:pt x="4971" y="30459"/>
                    <a:pt x="3736" y="32727"/>
                  </a:cubicBezTo>
                  <a:cubicBezTo>
                    <a:pt x="3603" y="32927"/>
                    <a:pt x="3536" y="33127"/>
                    <a:pt x="3536" y="33394"/>
                  </a:cubicBezTo>
                  <a:cubicBezTo>
                    <a:pt x="3570" y="34061"/>
                    <a:pt x="3236" y="34561"/>
                    <a:pt x="2903" y="35095"/>
                  </a:cubicBezTo>
                  <a:cubicBezTo>
                    <a:pt x="2602" y="35596"/>
                    <a:pt x="2369" y="36063"/>
                    <a:pt x="2135" y="36563"/>
                  </a:cubicBezTo>
                  <a:cubicBezTo>
                    <a:pt x="2035" y="36730"/>
                    <a:pt x="1902" y="36930"/>
                    <a:pt x="2035" y="37130"/>
                  </a:cubicBezTo>
                  <a:cubicBezTo>
                    <a:pt x="2369" y="37597"/>
                    <a:pt x="2069" y="38064"/>
                    <a:pt x="2069" y="38531"/>
                  </a:cubicBezTo>
                  <a:cubicBezTo>
                    <a:pt x="1301" y="39198"/>
                    <a:pt x="568" y="39932"/>
                    <a:pt x="868" y="41099"/>
                  </a:cubicBezTo>
                  <a:cubicBezTo>
                    <a:pt x="901" y="41233"/>
                    <a:pt x="968" y="41366"/>
                    <a:pt x="834" y="41400"/>
                  </a:cubicBezTo>
                  <a:cubicBezTo>
                    <a:pt x="34" y="41800"/>
                    <a:pt x="234" y="42634"/>
                    <a:pt x="0" y="43268"/>
                  </a:cubicBezTo>
                  <a:cubicBezTo>
                    <a:pt x="868" y="42901"/>
                    <a:pt x="1168" y="42100"/>
                    <a:pt x="1401" y="41266"/>
                  </a:cubicBezTo>
                  <a:cubicBezTo>
                    <a:pt x="1564" y="40745"/>
                    <a:pt x="1568" y="40098"/>
                    <a:pt x="2343" y="40098"/>
                  </a:cubicBezTo>
                  <a:cubicBezTo>
                    <a:pt x="2362" y="40098"/>
                    <a:pt x="2382" y="40098"/>
                    <a:pt x="2402" y="40099"/>
                  </a:cubicBezTo>
                  <a:cubicBezTo>
                    <a:pt x="2536" y="40099"/>
                    <a:pt x="2569" y="40032"/>
                    <a:pt x="2569" y="39899"/>
                  </a:cubicBezTo>
                  <a:cubicBezTo>
                    <a:pt x="2536" y="39031"/>
                    <a:pt x="3203" y="38297"/>
                    <a:pt x="3336" y="37464"/>
                  </a:cubicBezTo>
                  <a:cubicBezTo>
                    <a:pt x="3403" y="37030"/>
                    <a:pt x="3736" y="36630"/>
                    <a:pt x="4070" y="36263"/>
                  </a:cubicBezTo>
                  <a:cubicBezTo>
                    <a:pt x="4404" y="35929"/>
                    <a:pt x="4070" y="35295"/>
                    <a:pt x="4504" y="34895"/>
                  </a:cubicBezTo>
                  <a:cubicBezTo>
                    <a:pt x="4704" y="34728"/>
                    <a:pt x="4904" y="34395"/>
                    <a:pt x="4871" y="34195"/>
                  </a:cubicBezTo>
                  <a:cubicBezTo>
                    <a:pt x="4804" y="33261"/>
                    <a:pt x="5338" y="32593"/>
                    <a:pt x="5705" y="31893"/>
                  </a:cubicBezTo>
                  <a:cubicBezTo>
                    <a:pt x="5971" y="31393"/>
                    <a:pt x="6071" y="30592"/>
                    <a:pt x="6972" y="30592"/>
                  </a:cubicBezTo>
                  <a:cubicBezTo>
                    <a:pt x="7139" y="30592"/>
                    <a:pt x="7172" y="30425"/>
                    <a:pt x="7139" y="30292"/>
                  </a:cubicBezTo>
                  <a:cubicBezTo>
                    <a:pt x="7005" y="30025"/>
                    <a:pt x="7072" y="29791"/>
                    <a:pt x="7172" y="29525"/>
                  </a:cubicBezTo>
                  <a:cubicBezTo>
                    <a:pt x="7406" y="28791"/>
                    <a:pt x="7639" y="28090"/>
                    <a:pt x="7839" y="27390"/>
                  </a:cubicBezTo>
                  <a:cubicBezTo>
                    <a:pt x="8240" y="26022"/>
                    <a:pt x="8974" y="24854"/>
                    <a:pt x="9741" y="23687"/>
                  </a:cubicBezTo>
                  <a:cubicBezTo>
                    <a:pt x="10241" y="22920"/>
                    <a:pt x="10675" y="22119"/>
                    <a:pt x="10741" y="21185"/>
                  </a:cubicBezTo>
                  <a:cubicBezTo>
                    <a:pt x="10842" y="20184"/>
                    <a:pt x="11175" y="19284"/>
                    <a:pt x="12009" y="18683"/>
                  </a:cubicBezTo>
                  <a:cubicBezTo>
                    <a:pt x="12243" y="18517"/>
                    <a:pt x="12309" y="18283"/>
                    <a:pt x="12376" y="18016"/>
                  </a:cubicBezTo>
                  <a:cubicBezTo>
                    <a:pt x="12676" y="16949"/>
                    <a:pt x="13076" y="16048"/>
                    <a:pt x="14144" y="15514"/>
                  </a:cubicBezTo>
                  <a:cubicBezTo>
                    <a:pt x="14544" y="15248"/>
                    <a:pt x="15011" y="14914"/>
                    <a:pt x="15045" y="14347"/>
                  </a:cubicBezTo>
                  <a:cubicBezTo>
                    <a:pt x="15045" y="14113"/>
                    <a:pt x="15178" y="13947"/>
                    <a:pt x="15311" y="13780"/>
                  </a:cubicBezTo>
                  <a:cubicBezTo>
                    <a:pt x="15979" y="12779"/>
                    <a:pt x="16546" y="11745"/>
                    <a:pt x="17046" y="10678"/>
                  </a:cubicBezTo>
                  <a:cubicBezTo>
                    <a:pt x="17313" y="10177"/>
                    <a:pt x="17546" y="9777"/>
                    <a:pt x="18080" y="9610"/>
                  </a:cubicBezTo>
                  <a:cubicBezTo>
                    <a:pt x="18480" y="9510"/>
                    <a:pt x="18714" y="9277"/>
                    <a:pt x="18747" y="8910"/>
                  </a:cubicBezTo>
                  <a:cubicBezTo>
                    <a:pt x="18847" y="7609"/>
                    <a:pt x="19514" y="6641"/>
                    <a:pt x="20482" y="5874"/>
                  </a:cubicBezTo>
                  <a:cubicBezTo>
                    <a:pt x="20615" y="5707"/>
                    <a:pt x="20849" y="5507"/>
                    <a:pt x="20749" y="5240"/>
                  </a:cubicBezTo>
                  <a:cubicBezTo>
                    <a:pt x="20515" y="4340"/>
                    <a:pt x="21182" y="3873"/>
                    <a:pt x="21716" y="3506"/>
                  </a:cubicBezTo>
                  <a:cubicBezTo>
                    <a:pt x="22050" y="3206"/>
                    <a:pt x="22250" y="2939"/>
                    <a:pt x="22483" y="2572"/>
                  </a:cubicBezTo>
                  <a:cubicBezTo>
                    <a:pt x="22717" y="1538"/>
                    <a:pt x="22050" y="270"/>
                    <a:pt x="21249" y="37"/>
                  </a:cubicBezTo>
                  <a:cubicBezTo>
                    <a:pt x="21153" y="13"/>
                    <a:pt x="21061" y="1"/>
                    <a:pt x="20972" y="1"/>
                  </a:cubicBezTo>
                  <a:close/>
                </a:path>
              </a:pathLst>
            </a:custGeom>
            <a:solidFill>
              <a:srgbClr val="458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446"/>
            <p:cNvSpPr/>
            <p:nvPr/>
          </p:nvSpPr>
          <p:spPr>
            <a:xfrm>
              <a:off x="1764150" y="2718258"/>
              <a:ext cx="124191" cy="145530"/>
            </a:xfrm>
            <a:custGeom>
              <a:avLst/>
              <a:gdLst/>
              <a:ahLst/>
              <a:cxnLst/>
              <a:rect l="l" t="t" r="r" b="b"/>
              <a:pathLst>
                <a:path w="6105" h="7154" extrusionOk="0">
                  <a:moveTo>
                    <a:pt x="2788" y="1"/>
                  </a:moveTo>
                  <a:cubicBezTo>
                    <a:pt x="2372" y="1"/>
                    <a:pt x="1970" y="193"/>
                    <a:pt x="1568" y="577"/>
                  </a:cubicBezTo>
                  <a:cubicBezTo>
                    <a:pt x="1134" y="1011"/>
                    <a:pt x="801" y="1478"/>
                    <a:pt x="634" y="2045"/>
                  </a:cubicBezTo>
                  <a:cubicBezTo>
                    <a:pt x="267" y="3346"/>
                    <a:pt x="100" y="4680"/>
                    <a:pt x="67" y="6015"/>
                  </a:cubicBezTo>
                  <a:cubicBezTo>
                    <a:pt x="0" y="6381"/>
                    <a:pt x="67" y="6715"/>
                    <a:pt x="267" y="7015"/>
                  </a:cubicBezTo>
                  <a:cubicBezTo>
                    <a:pt x="389" y="7102"/>
                    <a:pt x="529" y="7153"/>
                    <a:pt x="673" y="7153"/>
                  </a:cubicBezTo>
                  <a:cubicBezTo>
                    <a:pt x="805" y="7153"/>
                    <a:pt x="940" y="7111"/>
                    <a:pt x="1067" y="7015"/>
                  </a:cubicBezTo>
                  <a:cubicBezTo>
                    <a:pt x="1168" y="6915"/>
                    <a:pt x="1134" y="6715"/>
                    <a:pt x="1268" y="6582"/>
                  </a:cubicBezTo>
                  <a:cubicBezTo>
                    <a:pt x="1268" y="6015"/>
                    <a:pt x="1268" y="5414"/>
                    <a:pt x="1301" y="4847"/>
                  </a:cubicBezTo>
                  <a:cubicBezTo>
                    <a:pt x="1401" y="3813"/>
                    <a:pt x="1568" y="2712"/>
                    <a:pt x="2135" y="1812"/>
                  </a:cubicBezTo>
                  <a:cubicBezTo>
                    <a:pt x="2336" y="1483"/>
                    <a:pt x="2526" y="1324"/>
                    <a:pt x="2751" y="1324"/>
                  </a:cubicBezTo>
                  <a:cubicBezTo>
                    <a:pt x="2937" y="1324"/>
                    <a:pt x="3146" y="1433"/>
                    <a:pt x="3402" y="1645"/>
                  </a:cubicBezTo>
                  <a:cubicBezTo>
                    <a:pt x="4003" y="2178"/>
                    <a:pt x="4303" y="2912"/>
                    <a:pt x="4403" y="3713"/>
                  </a:cubicBezTo>
                  <a:cubicBezTo>
                    <a:pt x="4637" y="4046"/>
                    <a:pt x="4637" y="4547"/>
                    <a:pt x="4837" y="4914"/>
                  </a:cubicBezTo>
                  <a:cubicBezTo>
                    <a:pt x="4954" y="5206"/>
                    <a:pt x="5097" y="5499"/>
                    <a:pt x="5422" y="5499"/>
                  </a:cubicBezTo>
                  <a:cubicBezTo>
                    <a:pt x="5468" y="5499"/>
                    <a:pt x="5517" y="5493"/>
                    <a:pt x="5571" y="5481"/>
                  </a:cubicBezTo>
                  <a:cubicBezTo>
                    <a:pt x="5971" y="5347"/>
                    <a:pt x="6104" y="4980"/>
                    <a:pt x="5971" y="4547"/>
                  </a:cubicBezTo>
                  <a:cubicBezTo>
                    <a:pt x="5838" y="4046"/>
                    <a:pt x="5637" y="3546"/>
                    <a:pt x="5637" y="3046"/>
                  </a:cubicBezTo>
                  <a:cubicBezTo>
                    <a:pt x="5604" y="3012"/>
                    <a:pt x="5604" y="2912"/>
                    <a:pt x="5604" y="2879"/>
                  </a:cubicBezTo>
                  <a:cubicBezTo>
                    <a:pt x="5504" y="2746"/>
                    <a:pt x="5571" y="2545"/>
                    <a:pt x="5437" y="2412"/>
                  </a:cubicBezTo>
                  <a:cubicBezTo>
                    <a:pt x="5070" y="1678"/>
                    <a:pt x="4637" y="978"/>
                    <a:pt x="3970" y="477"/>
                  </a:cubicBezTo>
                  <a:cubicBezTo>
                    <a:pt x="3557" y="160"/>
                    <a:pt x="3166" y="1"/>
                    <a:pt x="27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446"/>
            <p:cNvSpPr/>
            <p:nvPr/>
          </p:nvSpPr>
          <p:spPr>
            <a:xfrm>
              <a:off x="1597219" y="2498803"/>
              <a:ext cx="154725" cy="62207"/>
            </a:xfrm>
            <a:custGeom>
              <a:avLst/>
              <a:gdLst/>
              <a:ahLst/>
              <a:cxnLst/>
              <a:rect l="l" t="t" r="r" b="b"/>
              <a:pathLst>
                <a:path w="7606" h="3058" extrusionOk="0">
                  <a:moveTo>
                    <a:pt x="6758" y="0"/>
                  </a:moveTo>
                  <a:cubicBezTo>
                    <a:pt x="6512" y="0"/>
                    <a:pt x="6441" y="353"/>
                    <a:pt x="6205" y="457"/>
                  </a:cubicBezTo>
                  <a:cubicBezTo>
                    <a:pt x="4337" y="1125"/>
                    <a:pt x="2502" y="1858"/>
                    <a:pt x="534" y="2125"/>
                  </a:cubicBezTo>
                  <a:cubicBezTo>
                    <a:pt x="300" y="2159"/>
                    <a:pt x="134" y="2292"/>
                    <a:pt x="0" y="2526"/>
                  </a:cubicBezTo>
                  <a:cubicBezTo>
                    <a:pt x="143" y="2860"/>
                    <a:pt x="338" y="3057"/>
                    <a:pt x="620" y="3057"/>
                  </a:cubicBezTo>
                  <a:cubicBezTo>
                    <a:pt x="732" y="3057"/>
                    <a:pt x="858" y="3026"/>
                    <a:pt x="1001" y="2959"/>
                  </a:cubicBezTo>
                  <a:cubicBezTo>
                    <a:pt x="1301" y="2826"/>
                    <a:pt x="1635" y="2792"/>
                    <a:pt x="1968" y="2659"/>
                  </a:cubicBezTo>
                  <a:cubicBezTo>
                    <a:pt x="3503" y="2125"/>
                    <a:pt x="5037" y="1625"/>
                    <a:pt x="6605" y="1091"/>
                  </a:cubicBezTo>
                  <a:cubicBezTo>
                    <a:pt x="6672" y="958"/>
                    <a:pt x="6772" y="791"/>
                    <a:pt x="6938" y="758"/>
                  </a:cubicBezTo>
                  <a:cubicBezTo>
                    <a:pt x="7606" y="624"/>
                    <a:pt x="7272" y="324"/>
                    <a:pt x="7005" y="91"/>
                  </a:cubicBezTo>
                  <a:cubicBezTo>
                    <a:pt x="6905" y="26"/>
                    <a:pt x="6825" y="0"/>
                    <a:pt x="6758" y="0"/>
                  </a:cubicBezTo>
                  <a:close/>
                </a:path>
              </a:pathLst>
            </a:custGeom>
            <a:solidFill>
              <a:srgbClr val="458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446"/>
            <p:cNvSpPr/>
            <p:nvPr/>
          </p:nvSpPr>
          <p:spPr>
            <a:xfrm>
              <a:off x="1653528" y="2902358"/>
              <a:ext cx="46177" cy="51202"/>
            </a:xfrm>
            <a:custGeom>
              <a:avLst/>
              <a:gdLst/>
              <a:ahLst/>
              <a:cxnLst/>
              <a:rect l="l" t="t" r="r" b="b"/>
              <a:pathLst>
                <a:path w="2270" h="2517" extrusionOk="0">
                  <a:moveTo>
                    <a:pt x="1368" y="0"/>
                  </a:moveTo>
                  <a:cubicBezTo>
                    <a:pt x="1002" y="234"/>
                    <a:pt x="668" y="534"/>
                    <a:pt x="401" y="901"/>
                  </a:cubicBezTo>
                  <a:cubicBezTo>
                    <a:pt x="1" y="1668"/>
                    <a:pt x="268" y="2368"/>
                    <a:pt x="1168" y="2502"/>
                  </a:cubicBezTo>
                  <a:cubicBezTo>
                    <a:pt x="1291" y="2513"/>
                    <a:pt x="1413" y="2517"/>
                    <a:pt x="1535" y="2517"/>
                  </a:cubicBezTo>
                  <a:cubicBezTo>
                    <a:pt x="1780" y="2517"/>
                    <a:pt x="2024" y="2502"/>
                    <a:pt x="2269" y="2502"/>
                  </a:cubicBezTo>
                  <a:cubicBezTo>
                    <a:pt x="2102" y="1635"/>
                    <a:pt x="2002" y="767"/>
                    <a:pt x="1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446"/>
            <p:cNvSpPr/>
            <p:nvPr/>
          </p:nvSpPr>
          <p:spPr>
            <a:xfrm>
              <a:off x="1474391" y="2957303"/>
              <a:ext cx="47520" cy="47520"/>
            </a:xfrm>
            <a:custGeom>
              <a:avLst/>
              <a:gdLst/>
              <a:ahLst/>
              <a:cxnLst/>
              <a:rect l="l" t="t" r="r" b="b"/>
              <a:pathLst>
                <a:path w="2336" h="2336" extrusionOk="0">
                  <a:moveTo>
                    <a:pt x="34" y="1"/>
                  </a:moveTo>
                  <a:cubicBezTo>
                    <a:pt x="34" y="335"/>
                    <a:pt x="1" y="668"/>
                    <a:pt x="101" y="1035"/>
                  </a:cubicBezTo>
                  <a:cubicBezTo>
                    <a:pt x="234" y="1602"/>
                    <a:pt x="334" y="2236"/>
                    <a:pt x="1068" y="2336"/>
                  </a:cubicBezTo>
                  <a:cubicBezTo>
                    <a:pt x="1268" y="2236"/>
                    <a:pt x="1502" y="2102"/>
                    <a:pt x="1668" y="1936"/>
                  </a:cubicBezTo>
                  <a:cubicBezTo>
                    <a:pt x="2336" y="1235"/>
                    <a:pt x="2069" y="435"/>
                    <a:pt x="1168" y="134"/>
                  </a:cubicBezTo>
                  <a:cubicBezTo>
                    <a:pt x="801" y="1"/>
                    <a:pt x="401"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446"/>
            <p:cNvSpPr/>
            <p:nvPr/>
          </p:nvSpPr>
          <p:spPr>
            <a:xfrm>
              <a:off x="1276927" y="3441760"/>
              <a:ext cx="41417" cy="31877"/>
            </a:xfrm>
            <a:custGeom>
              <a:avLst/>
              <a:gdLst/>
              <a:ahLst/>
              <a:cxnLst/>
              <a:rect l="l" t="t" r="r" b="b"/>
              <a:pathLst>
                <a:path w="2036" h="1567" extrusionOk="0">
                  <a:moveTo>
                    <a:pt x="606" y="0"/>
                  </a:moveTo>
                  <a:cubicBezTo>
                    <a:pt x="407" y="0"/>
                    <a:pt x="343" y="207"/>
                    <a:pt x="234" y="370"/>
                  </a:cubicBezTo>
                  <a:cubicBezTo>
                    <a:pt x="101" y="637"/>
                    <a:pt x="1" y="937"/>
                    <a:pt x="267" y="1004"/>
                  </a:cubicBezTo>
                  <a:cubicBezTo>
                    <a:pt x="693" y="1137"/>
                    <a:pt x="1076" y="1566"/>
                    <a:pt x="1569" y="1566"/>
                  </a:cubicBezTo>
                  <a:cubicBezTo>
                    <a:pt x="1694" y="1566"/>
                    <a:pt x="1827" y="1538"/>
                    <a:pt x="1969" y="1471"/>
                  </a:cubicBezTo>
                  <a:cubicBezTo>
                    <a:pt x="2035" y="1104"/>
                    <a:pt x="1668" y="1204"/>
                    <a:pt x="1602" y="837"/>
                  </a:cubicBezTo>
                  <a:cubicBezTo>
                    <a:pt x="1568" y="470"/>
                    <a:pt x="1201" y="203"/>
                    <a:pt x="768" y="36"/>
                  </a:cubicBezTo>
                  <a:cubicBezTo>
                    <a:pt x="705" y="11"/>
                    <a:pt x="652" y="0"/>
                    <a:pt x="606" y="0"/>
                  </a:cubicBezTo>
                  <a:close/>
                </a:path>
              </a:pathLst>
            </a:custGeom>
            <a:solidFill>
              <a:srgbClr val="519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446"/>
            <p:cNvSpPr/>
            <p:nvPr/>
          </p:nvSpPr>
          <p:spPr>
            <a:xfrm>
              <a:off x="1262687" y="3330527"/>
              <a:ext cx="28520" cy="46849"/>
            </a:xfrm>
            <a:custGeom>
              <a:avLst/>
              <a:gdLst/>
              <a:ahLst/>
              <a:cxnLst/>
              <a:rect l="l" t="t" r="r" b="b"/>
              <a:pathLst>
                <a:path w="1402" h="2303" extrusionOk="0">
                  <a:moveTo>
                    <a:pt x="334" y="0"/>
                  </a:moveTo>
                  <a:cubicBezTo>
                    <a:pt x="334" y="0"/>
                    <a:pt x="300" y="34"/>
                    <a:pt x="300" y="101"/>
                  </a:cubicBezTo>
                  <a:cubicBezTo>
                    <a:pt x="300" y="134"/>
                    <a:pt x="300" y="167"/>
                    <a:pt x="334" y="234"/>
                  </a:cubicBezTo>
                  <a:lnTo>
                    <a:pt x="334" y="634"/>
                  </a:lnTo>
                  <a:cubicBezTo>
                    <a:pt x="334" y="934"/>
                    <a:pt x="834" y="1235"/>
                    <a:pt x="467" y="1401"/>
                  </a:cubicBezTo>
                  <a:cubicBezTo>
                    <a:pt x="0" y="1568"/>
                    <a:pt x="167" y="1635"/>
                    <a:pt x="400" y="1802"/>
                  </a:cubicBezTo>
                  <a:lnTo>
                    <a:pt x="1134" y="2302"/>
                  </a:lnTo>
                  <a:cubicBezTo>
                    <a:pt x="1201" y="2135"/>
                    <a:pt x="1201" y="1969"/>
                    <a:pt x="1401" y="1902"/>
                  </a:cubicBezTo>
                  <a:cubicBezTo>
                    <a:pt x="1001" y="1268"/>
                    <a:pt x="1134" y="367"/>
                    <a:pt x="334" y="0"/>
                  </a:cubicBezTo>
                  <a:close/>
                </a:path>
              </a:pathLst>
            </a:custGeom>
            <a:solidFill>
              <a:srgbClr val="589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446"/>
            <p:cNvSpPr/>
            <p:nvPr/>
          </p:nvSpPr>
          <p:spPr>
            <a:xfrm>
              <a:off x="1739719" y="2491806"/>
              <a:ext cx="16986" cy="8849"/>
            </a:xfrm>
            <a:custGeom>
              <a:avLst/>
              <a:gdLst/>
              <a:ahLst/>
              <a:cxnLst/>
              <a:rect l="l" t="t" r="r" b="b"/>
              <a:pathLst>
                <a:path w="835" h="435" extrusionOk="0">
                  <a:moveTo>
                    <a:pt x="834" y="1"/>
                  </a:moveTo>
                  <a:cubicBezTo>
                    <a:pt x="467" y="1"/>
                    <a:pt x="167" y="34"/>
                    <a:pt x="0" y="435"/>
                  </a:cubicBezTo>
                  <a:cubicBezTo>
                    <a:pt x="334" y="368"/>
                    <a:pt x="634" y="268"/>
                    <a:pt x="834" y="1"/>
                  </a:cubicBezTo>
                  <a:close/>
                </a:path>
              </a:pathLst>
            </a:custGeom>
            <a:solidFill>
              <a:srgbClr val="458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446"/>
            <p:cNvSpPr/>
            <p:nvPr/>
          </p:nvSpPr>
          <p:spPr>
            <a:xfrm>
              <a:off x="1769561" y="2860961"/>
              <a:ext cx="16315" cy="4618"/>
            </a:xfrm>
            <a:custGeom>
              <a:avLst/>
              <a:gdLst/>
              <a:ahLst/>
              <a:cxnLst/>
              <a:rect l="l" t="t" r="r" b="b"/>
              <a:pathLst>
                <a:path w="802" h="227" extrusionOk="0">
                  <a:moveTo>
                    <a:pt x="1" y="0"/>
                  </a:moveTo>
                  <a:cubicBezTo>
                    <a:pt x="112" y="186"/>
                    <a:pt x="254" y="227"/>
                    <a:pt x="410" y="227"/>
                  </a:cubicBezTo>
                  <a:cubicBezTo>
                    <a:pt x="535" y="227"/>
                    <a:pt x="668" y="200"/>
                    <a:pt x="801" y="200"/>
                  </a:cubicBezTo>
                  <a:lnTo>
                    <a:pt x="801" y="0"/>
                  </a:lnTo>
                  <a:close/>
                </a:path>
              </a:pathLst>
            </a:custGeom>
            <a:solidFill>
              <a:srgbClr val="458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446"/>
            <p:cNvSpPr/>
            <p:nvPr/>
          </p:nvSpPr>
          <p:spPr>
            <a:xfrm>
              <a:off x="1756684" y="2486069"/>
              <a:ext cx="12897" cy="5798"/>
            </a:xfrm>
            <a:custGeom>
              <a:avLst/>
              <a:gdLst/>
              <a:ahLst/>
              <a:cxnLst/>
              <a:rect l="l" t="t" r="r" b="b"/>
              <a:pathLst>
                <a:path w="634" h="285" extrusionOk="0">
                  <a:moveTo>
                    <a:pt x="190" y="1"/>
                  </a:moveTo>
                  <a:cubicBezTo>
                    <a:pt x="91" y="1"/>
                    <a:pt x="14" y="62"/>
                    <a:pt x="0" y="283"/>
                  </a:cubicBezTo>
                  <a:cubicBezTo>
                    <a:pt x="45" y="283"/>
                    <a:pt x="92" y="285"/>
                    <a:pt x="142" y="285"/>
                  </a:cubicBezTo>
                  <a:cubicBezTo>
                    <a:pt x="314" y="285"/>
                    <a:pt x="504" y="264"/>
                    <a:pt x="634" y="83"/>
                  </a:cubicBezTo>
                  <a:lnTo>
                    <a:pt x="634" y="83"/>
                  </a:lnTo>
                  <a:cubicBezTo>
                    <a:pt x="618" y="88"/>
                    <a:pt x="600" y="91"/>
                    <a:pt x="581" y="91"/>
                  </a:cubicBezTo>
                  <a:cubicBezTo>
                    <a:pt x="466" y="91"/>
                    <a:pt x="311" y="1"/>
                    <a:pt x="190" y="1"/>
                  </a:cubicBezTo>
                  <a:close/>
                </a:path>
              </a:pathLst>
            </a:custGeom>
            <a:solidFill>
              <a:srgbClr val="458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446"/>
            <p:cNvSpPr/>
            <p:nvPr/>
          </p:nvSpPr>
          <p:spPr>
            <a:xfrm>
              <a:off x="1290495" y="3369198"/>
              <a:ext cx="4089" cy="8178"/>
            </a:xfrm>
            <a:custGeom>
              <a:avLst/>
              <a:gdLst/>
              <a:ahLst/>
              <a:cxnLst/>
              <a:rect l="l" t="t" r="r" b="b"/>
              <a:pathLst>
                <a:path w="201" h="402" extrusionOk="0">
                  <a:moveTo>
                    <a:pt x="1" y="1"/>
                  </a:moveTo>
                  <a:lnTo>
                    <a:pt x="1" y="234"/>
                  </a:lnTo>
                  <a:lnTo>
                    <a:pt x="67" y="401"/>
                  </a:lnTo>
                  <a:cubicBezTo>
                    <a:pt x="201" y="401"/>
                    <a:pt x="201" y="268"/>
                    <a:pt x="168" y="201"/>
                  </a:cubicBezTo>
                  <a:cubicBezTo>
                    <a:pt x="101" y="101"/>
                    <a:pt x="34" y="68"/>
                    <a:pt x="1" y="1"/>
                  </a:cubicBezTo>
                  <a:close/>
                </a:path>
              </a:pathLst>
            </a:custGeom>
            <a:solidFill>
              <a:srgbClr val="5898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446"/>
            <p:cNvSpPr/>
            <p:nvPr/>
          </p:nvSpPr>
          <p:spPr>
            <a:xfrm>
              <a:off x="1304755" y="3515766"/>
              <a:ext cx="10863" cy="8178"/>
            </a:xfrm>
            <a:custGeom>
              <a:avLst/>
              <a:gdLst/>
              <a:ahLst/>
              <a:cxnLst/>
              <a:rect l="l" t="t" r="r" b="b"/>
              <a:pathLst>
                <a:path w="534" h="402" extrusionOk="0">
                  <a:moveTo>
                    <a:pt x="534" y="1"/>
                  </a:moveTo>
                  <a:lnTo>
                    <a:pt x="534" y="1"/>
                  </a:lnTo>
                  <a:cubicBezTo>
                    <a:pt x="300" y="34"/>
                    <a:pt x="0" y="68"/>
                    <a:pt x="334" y="401"/>
                  </a:cubicBezTo>
                  <a:cubicBezTo>
                    <a:pt x="401" y="301"/>
                    <a:pt x="467" y="168"/>
                    <a:pt x="534" y="1"/>
                  </a:cubicBezTo>
                  <a:close/>
                </a:path>
              </a:pathLst>
            </a:custGeom>
            <a:solidFill>
              <a:srgbClr val="519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446"/>
            <p:cNvSpPr/>
            <p:nvPr/>
          </p:nvSpPr>
          <p:spPr>
            <a:xfrm>
              <a:off x="1874061" y="2769359"/>
              <a:ext cx="4109" cy="9520"/>
            </a:xfrm>
            <a:custGeom>
              <a:avLst/>
              <a:gdLst/>
              <a:ahLst/>
              <a:cxnLst/>
              <a:rect l="l" t="t" r="r" b="b"/>
              <a:pathLst>
                <a:path w="202" h="468" extrusionOk="0">
                  <a:moveTo>
                    <a:pt x="34" y="0"/>
                  </a:moveTo>
                  <a:cubicBezTo>
                    <a:pt x="1" y="167"/>
                    <a:pt x="34" y="334"/>
                    <a:pt x="201" y="467"/>
                  </a:cubicBezTo>
                  <a:cubicBezTo>
                    <a:pt x="201" y="234"/>
                    <a:pt x="201" y="67"/>
                    <a:pt x="34" y="0"/>
                  </a:cubicBezTo>
                  <a:close/>
                </a:path>
              </a:pathLst>
            </a:custGeom>
            <a:solidFill>
              <a:srgbClr val="458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446"/>
            <p:cNvSpPr/>
            <p:nvPr/>
          </p:nvSpPr>
          <p:spPr>
            <a:xfrm>
              <a:off x="1267427" y="3331890"/>
              <a:ext cx="2746" cy="4089"/>
            </a:xfrm>
            <a:custGeom>
              <a:avLst/>
              <a:gdLst/>
              <a:ahLst/>
              <a:cxnLst/>
              <a:rect l="l" t="t" r="r" b="b"/>
              <a:pathLst>
                <a:path w="135" h="201" extrusionOk="0">
                  <a:moveTo>
                    <a:pt x="134" y="0"/>
                  </a:moveTo>
                  <a:cubicBezTo>
                    <a:pt x="67" y="0"/>
                    <a:pt x="34" y="0"/>
                    <a:pt x="34" y="34"/>
                  </a:cubicBezTo>
                  <a:cubicBezTo>
                    <a:pt x="1" y="100"/>
                    <a:pt x="34" y="167"/>
                    <a:pt x="134" y="200"/>
                  </a:cubicBezTo>
                  <a:lnTo>
                    <a:pt x="134" y="0"/>
                  </a:lnTo>
                  <a:close/>
                </a:path>
              </a:pathLst>
            </a:custGeom>
            <a:solidFill>
              <a:srgbClr val="459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446"/>
            <p:cNvSpPr/>
            <p:nvPr/>
          </p:nvSpPr>
          <p:spPr>
            <a:xfrm>
              <a:off x="1469652" y="2563065"/>
              <a:ext cx="124191" cy="185951"/>
            </a:xfrm>
            <a:custGeom>
              <a:avLst/>
              <a:gdLst/>
              <a:ahLst/>
              <a:cxnLst/>
              <a:rect l="l" t="t" r="r" b="b"/>
              <a:pathLst>
                <a:path w="6105" h="9141" extrusionOk="0">
                  <a:moveTo>
                    <a:pt x="5037" y="0"/>
                  </a:moveTo>
                  <a:cubicBezTo>
                    <a:pt x="4803" y="501"/>
                    <a:pt x="4070" y="434"/>
                    <a:pt x="3970" y="1001"/>
                  </a:cubicBezTo>
                  <a:cubicBezTo>
                    <a:pt x="3769" y="1368"/>
                    <a:pt x="4303" y="1702"/>
                    <a:pt x="4070" y="2135"/>
                  </a:cubicBezTo>
                  <a:cubicBezTo>
                    <a:pt x="3742" y="2021"/>
                    <a:pt x="3457" y="1964"/>
                    <a:pt x="3213" y="1964"/>
                  </a:cubicBezTo>
                  <a:cubicBezTo>
                    <a:pt x="2466" y="1964"/>
                    <a:pt x="2118" y="2496"/>
                    <a:pt x="2168" y="3503"/>
                  </a:cubicBezTo>
                  <a:cubicBezTo>
                    <a:pt x="2135" y="3536"/>
                    <a:pt x="2168" y="3636"/>
                    <a:pt x="2102" y="3670"/>
                  </a:cubicBezTo>
                  <a:cubicBezTo>
                    <a:pt x="2135" y="3570"/>
                    <a:pt x="2135" y="3503"/>
                    <a:pt x="2102" y="3403"/>
                  </a:cubicBezTo>
                  <a:cubicBezTo>
                    <a:pt x="1874" y="3266"/>
                    <a:pt x="1506" y="3161"/>
                    <a:pt x="1274" y="3161"/>
                  </a:cubicBezTo>
                  <a:cubicBezTo>
                    <a:pt x="1167" y="3161"/>
                    <a:pt x="1089" y="3183"/>
                    <a:pt x="1067" y="3236"/>
                  </a:cubicBezTo>
                  <a:cubicBezTo>
                    <a:pt x="901" y="3670"/>
                    <a:pt x="467" y="3803"/>
                    <a:pt x="267" y="4070"/>
                  </a:cubicBezTo>
                  <a:cubicBezTo>
                    <a:pt x="0" y="4470"/>
                    <a:pt x="300" y="4670"/>
                    <a:pt x="634" y="4737"/>
                  </a:cubicBezTo>
                  <a:cubicBezTo>
                    <a:pt x="1268" y="4871"/>
                    <a:pt x="1635" y="4971"/>
                    <a:pt x="1201" y="5805"/>
                  </a:cubicBezTo>
                  <a:cubicBezTo>
                    <a:pt x="967" y="6205"/>
                    <a:pt x="1134" y="6805"/>
                    <a:pt x="534" y="7039"/>
                  </a:cubicBezTo>
                  <a:cubicBezTo>
                    <a:pt x="400" y="7139"/>
                    <a:pt x="534" y="7406"/>
                    <a:pt x="567" y="7639"/>
                  </a:cubicBezTo>
                  <a:cubicBezTo>
                    <a:pt x="567" y="8173"/>
                    <a:pt x="100" y="8573"/>
                    <a:pt x="300" y="9140"/>
                  </a:cubicBezTo>
                  <a:cubicBezTo>
                    <a:pt x="801" y="9040"/>
                    <a:pt x="1067" y="8807"/>
                    <a:pt x="1134" y="8340"/>
                  </a:cubicBezTo>
                  <a:cubicBezTo>
                    <a:pt x="1201" y="8040"/>
                    <a:pt x="1301" y="7873"/>
                    <a:pt x="1601" y="7873"/>
                  </a:cubicBezTo>
                  <a:cubicBezTo>
                    <a:pt x="1622" y="7874"/>
                    <a:pt x="1642" y="7875"/>
                    <a:pt x="1661" y="7875"/>
                  </a:cubicBezTo>
                  <a:cubicBezTo>
                    <a:pt x="2175" y="7875"/>
                    <a:pt x="2270" y="7458"/>
                    <a:pt x="2302" y="7072"/>
                  </a:cubicBezTo>
                  <a:cubicBezTo>
                    <a:pt x="2368" y="6739"/>
                    <a:pt x="2435" y="6538"/>
                    <a:pt x="2735" y="6505"/>
                  </a:cubicBezTo>
                  <a:cubicBezTo>
                    <a:pt x="3202" y="6438"/>
                    <a:pt x="3102" y="6138"/>
                    <a:pt x="3136" y="5838"/>
                  </a:cubicBezTo>
                  <a:cubicBezTo>
                    <a:pt x="3269" y="5171"/>
                    <a:pt x="2969" y="4337"/>
                    <a:pt x="3970" y="4003"/>
                  </a:cubicBezTo>
                  <a:cubicBezTo>
                    <a:pt x="4207" y="3924"/>
                    <a:pt x="4332" y="3853"/>
                    <a:pt x="4408" y="3853"/>
                  </a:cubicBezTo>
                  <a:cubicBezTo>
                    <a:pt x="4492" y="3853"/>
                    <a:pt x="4517" y="3940"/>
                    <a:pt x="4570" y="4203"/>
                  </a:cubicBezTo>
                  <a:cubicBezTo>
                    <a:pt x="4637" y="4771"/>
                    <a:pt x="5037" y="5037"/>
                    <a:pt x="5371" y="5371"/>
                  </a:cubicBezTo>
                  <a:cubicBezTo>
                    <a:pt x="5437" y="5460"/>
                    <a:pt x="5534" y="5504"/>
                    <a:pt x="5640" y="5504"/>
                  </a:cubicBezTo>
                  <a:cubicBezTo>
                    <a:pt x="5693" y="5504"/>
                    <a:pt x="5749" y="5493"/>
                    <a:pt x="5804" y="5471"/>
                  </a:cubicBezTo>
                  <a:cubicBezTo>
                    <a:pt x="6038" y="5338"/>
                    <a:pt x="6104" y="5204"/>
                    <a:pt x="6104" y="4971"/>
                  </a:cubicBezTo>
                  <a:cubicBezTo>
                    <a:pt x="6104" y="4771"/>
                    <a:pt x="5971" y="4570"/>
                    <a:pt x="5871" y="4404"/>
                  </a:cubicBezTo>
                  <a:cubicBezTo>
                    <a:pt x="5704" y="4203"/>
                    <a:pt x="5437" y="4037"/>
                    <a:pt x="5504" y="3803"/>
                  </a:cubicBezTo>
                  <a:cubicBezTo>
                    <a:pt x="5637" y="3269"/>
                    <a:pt x="5337" y="2836"/>
                    <a:pt x="5104" y="2469"/>
                  </a:cubicBezTo>
                  <a:cubicBezTo>
                    <a:pt x="4904" y="2169"/>
                    <a:pt x="4737" y="1935"/>
                    <a:pt x="4803" y="1535"/>
                  </a:cubicBezTo>
                  <a:cubicBezTo>
                    <a:pt x="4858" y="1512"/>
                    <a:pt x="4912" y="1503"/>
                    <a:pt x="4967" y="1503"/>
                  </a:cubicBezTo>
                  <a:cubicBezTo>
                    <a:pt x="5191" y="1503"/>
                    <a:pt x="5416" y="1657"/>
                    <a:pt x="5648" y="1657"/>
                  </a:cubicBezTo>
                  <a:cubicBezTo>
                    <a:pt x="5776" y="1657"/>
                    <a:pt x="5905" y="1611"/>
                    <a:pt x="6038" y="1468"/>
                  </a:cubicBezTo>
                  <a:cubicBezTo>
                    <a:pt x="5704" y="1001"/>
                    <a:pt x="5571" y="367"/>
                    <a:pt x="5037" y="0"/>
                  </a:cubicBezTo>
                  <a:close/>
                </a:path>
              </a:pathLst>
            </a:custGeom>
            <a:solidFill>
              <a:srgbClr val="499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446"/>
            <p:cNvSpPr/>
            <p:nvPr/>
          </p:nvSpPr>
          <p:spPr>
            <a:xfrm>
              <a:off x="1340029" y="2873858"/>
              <a:ext cx="105211" cy="82123"/>
            </a:xfrm>
            <a:custGeom>
              <a:avLst/>
              <a:gdLst/>
              <a:ahLst/>
              <a:cxnLst/>
              <a:rect l="l" t="t" r="r" b="b"/>
              <a:pathLst>
                <a:path w="5172" h="4037" extrusionOk="0">
                  <a:moveTo>
                    <a:pt x="4137" y="0"/>
                  </a:moveTo>
                  <a:cubicBezTo>
                    <a:pt x="4078" y="297"/>
                    <a:pt x="3924" y="418"/>
                    <a:pt x="3746" y="418"/>
                  </a:cubicBezTo>
                  <a:cubicBezTo>
                    <a:pt x="3625" y="418"/>
                    <a:pt x="3492" y="362"/>
                    <a:pt x="3370" y="267"/>
                  </a:cubicBezTo>
                  <a:cubicBezTo>
                    <a:pt x="3172" y="93"/>
                    <a:pt x="2996" y="21"/>
                    <a:pt x="2836" y="21"/>
                  </a:cubicBezTo>
                  <a:cubicBezTo>
                    <a:pt x="2564" y="21"/>
                    <a:pt x="2333" y="228"/>
                    <a:pt x="2102" y="500"/>
                  </a:cubicBezTo>
                  <a:cubicBezTo>
                    <a:pt x="1819" y="819"/>
                    <a:pt x="1686" y="969"/>
                    <a:pt x="1508" y="969"/>
                  </a:cubicBezTo>
                  <a:cubicBezTo>
                    <a:pt x="1352" y="969"/>
                    <a:pt x="1161" y="853"/>
                    <a:pt x="801" y="634"/>
                  </a:cubicBezTo>
                  <a:cubicBezTo>
                    <a:pt x="700" y="608"/>
                    <a:pt x="599" y="545"/>
                    <a:pt x="512" y="545"/>
                  </a:cubicBezTo>
                  <a:cubicBezTo>
                    <a:pt x="485" y="545"/>
                    <a:pt x="459" y="551"/>
                    <a:pt x="434" y="567"/>
                  </a:cubicBezTo>
                  <a:cubicBezTo>
                    <a:pt x="301" y="701"/>
                    <a:pt x="268" y="867"/>
                    <a:pt x="334" y="1034"/>
                  </a:cubicBezTo>
                  <a:cubicBezTo>
                    <a:pt x="368" y="1134"/>
                    <a:pt x="501" y="1268"/>
                    <a:pt x="501" y="1401"/>
                  </a:cubicBezTo>
                  <a:cubicBezTo>
                    <a:pt x="553" y="1676"/>
                    <a:pt x="489" y="1747"/>
                    <a:pt x="379" y="1747"/>
                  </a:cubicBezTo>
                  <a:cubicBezTo>
                    <a:pt x="275" y="1747"/>
                    <a:pt x="130" y="1684"/>
                    <a:pt x="1" y="1668"/>
                  </a:cubicBezTo>
                  <a:lnTo>
                    <a:pt x="1" y="1668"/>
                  </a:lnTo>
                  <a:cubicBezTo>
                    <a:pt x="234" y="2268"/>
                    <a:pt x="468" y="2935"/>
                    <a:pt x="835" y="3436"/>
                  </a:cubicBezTo>
                  <a:cubicBezTo>
                    <a:pt x="1135" y="3603"/>
                    <a:pt x="1402" y="3769"/>
                    <a:pt x="1635" y="3936"/>
                  </a:cubicBezTo>
                  <a:cubicBezTo>
                    <a:pt x="1719" y="4003"/>
                    <a:pt x="1794" y="4036"/>
                    <a:pt x="1869" y="4036"/>
                  </a:cubicBezTo>
                  <a:cubicBezTo>
                    <a:pt x="1944" y="4036"/>
                    <a:pt x="2019" y="4003"/>
                    <a:pt x="2102" y="3936"/>
                  </a:cubicBezTo>
                  <a:cubicBezTo>
                    <a:pt x="2202" y="3836"/>
                    <a:pt x="2169" y="3703"/>
                    <a:pt x="2136" y="3569"/>
                  </a:cubicBezTo>
                  <a:lnTo>
                    <a:pt x="2002" y="3202"/>
                  </a:lnTo>
                  <a:cubicBezTo>
                    <a:pt x="1735" y="2502"/>
                    <a:pt x="1769" y="2268"/>
                    <a:pt x="2436" y="1868"/>
                  </a:cubicBezTo>
                  <a:cubicBezTo>
                    <a:pt x="2669" y="1735"/>
                    <a:pt x="2836" y="1568"/>
                    <a:pt x="2936" y="1268"/>
                  </a:cubicBezTo>
                  <a:cubicBezTo>
                    <a:pt x="2970" y="1034"/>
                    <a:pt x="3103" y="867"/>
                    <a:pt x="3437" y="734"/>
                  </a:cubicBezTo>
                  <a:cubicBezTo>
                    <a:pt x="3603" y="1101"/>
                    <a:pt x="3804" y="1501"/>
                    <a:pt x="4004" y="1868"/>
                  </a:cubicBezTo>
                  <a:cubicBezTo>
                    <a:pt x="4137" y="2102"/>
                    <a:pt x="4271" y="2368"/>
                    <a:pt x="4504" y="2535"/>
                  </a:cubicBezTo>
                  <a:cubicBezTo>
                    <a:pt x="4596" y="2608"/>
                    <a:pt x="4697" y="2661"/>
                    <a:pt x="4798" y="2661"/>
                  </a:cubicBezTo>
                  <a:cubicBezTo>
                    <a:pt x="4880" y="2661"/>
                    <a:pt x="4962" y="2626"/>
                    <a:pt x="5038" y="2535"/>
                  </a:cubicBezTo>
                  <a:cubicBezTo>
                    <a:pt x="5171" y="2402"/>
                    <a:pt x="5138" y="2202"/>
                    <a:pt x="5004" y="2068"/>
                  </a:cubicBezTo>
                  <a:cubicBezTo>
                    <a:pt x="4604" y="1701"/>
                    <a:pt x="4504" y="1234"/>
                    <a:pt x="4504" y="701"/>
                  </a:cubicBezTo>
                  <a:cubicBezTo>
                    <a:pt x="4504" y="400"/>
                    <a:pt x="4371" y="133"/>
                    <a:pt x="4137" y="0"/>
                  </a:cubicBezTo>
                  <a:close/>
                </a:path>
              </a:pathLst>
            </a:custGeom>
            <a:solidFill>
              <a:srgbClr val="4A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446"/>
            <p:cNvSpPr/>
            <p:nvPr/>
          </p:nvSpPr>
          <p:spPr>
            <a:xfrm>
              <a:off x="1412652" y="2717587"/>
              <a:ext cx="75328" cy="156291"/>
            </a:xfrm>
            <a:custGeom>
              <a:avLst/>
              <a:gdLst/>
              <a:ahLst/>
              <a:cxnLst/>
              <a:rect l="l" t="t" r="r" b="b"/>
              <a:pathLst>
                <a:path w="3703" h="7683" extrusionOk="0">
                  <a:moveTo>
                    <a:pt x="3349" y="1"/>
                  </a:moveTo>
                  <a:cubicBezTo>
                    <a:pt x="2727" y="1"/>
                    <a:pt x="2516" y="474"/>
                    <a:pt x="2402" y="1044"/>
                  </a:cubicBezTo>
                  <a:cubicBezTo>
                    <a:pt x="2035" y="3079"/>
                    <a:pt x="934" y="4847"/>
                    <a:pt x="0" y="6615"/>
                  </a:cubicBezTo>
                  <a:cubicBezTo>
                    <a:pt x="234" y="6948"/>
                    <a:pt x="167" y="7515"/>
                    <a:pt x="600" y="7682"/>
                  </a:cubicBezTo>
                  <a:cubicBezTo>
                    <a:pt x="653" y="7471"/>
                    <a:pt x="455" y="7093"/>
                    <a:pt x="718" y="7093"/>
                  </a:cubicBezTo>
                  <a:cubicBezTo>
                    <a:pt x="787" y="7093"/>
                    <a:pt x="888" y="7119"/>
                    <a:pt x="1034" y="7182"/>
                  </a:cubicBezTo>
                  <a:cubicBezTo>
                    <a:pt x="1115" y="7202"/>
                    <a:pt x="1209" y="7235"/>
                    <a:pt x="1307" y="7235"/>
                  </a:cubicBezTo>
                  <a:cubicBezTo>
                    <a:pt x="1370" y="7235"/>
                    <a:pt x="1436" y="7221"/>
                    <a:pt x="1501" y="7182"/>
                  </a:cubicBezTo>
                  <a:cubicBezTo>
                    <a:pt x="1101" y="6448"/>
                    <a:pt x="1067" y="5747"/>
                    <a:pt x="1568" y="5514"/>
                  </a:cubicBezTo>
                  <a:cubicBezTo>
                    <a:pt x="2368" y="5080"/>
                    <a:pt x="3036" y="4680"/>
                    <a:pt x="2835" y="3612"/>
                  </a:cubicBezTo>
                  <a:cubicBezTo>
                    <a:pt x="3269" y="2945"/>
                    <a:pt x="3169" y="2245"/>
                    <a:pt x="3069" y="1511"/>
                  </a:cubicBezTo>
                  <a:cubicBezTo>
                    <a:pt x="3269" y="1011"/>
                    <a:pt x="3503" y="544"/>
                    <a:pt x="3703" y="43"/>
                  </a:cubicBezTo>
                  <a:cubicBezTo>
                    <a:pt x="3572" y="14"/>
                    <a:pt x="3455" y="1"/>
                    <a:pt x="3349" y="1"/>
                  </a:cubicBezTo>
                  <a:close/>
                </a:path>
              </a:pathLst>
            </a:custGeom>
            <a:solidFill>
              <a:srgbClr val="4A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446"/>
            <p:cNvSpPr/>
            <p:nvPr/>
          </p:nvSpPr>
          <p:spPr>
            <a:xfrm>
              <a:off x="1533425" y="2555498"/>
              <a:ext cx="43696" cy="28622"/>
            </a:xfrm>
            <a:custGeom>
              <a:avLst/>
              <a:gdLst/>
              <a:ahLst/>
              <a:cxnLst/>
              <a:rect l="l" t="t" r="r" b="b"/>
              <a:pathLst>
                <a:path w="2148" h="1407" extrusionOk="0">
                  <a:moveTo>
                    <a:pt x="859" y="0"/>
                  </a:moveTo>
                  <a:cubicBezTo>
                    <a:pt x="715" y="0"/>
                    <a:pt x="569" y="20"/>
                    <a:pt x="434" y="39"/>
                  </a:cubicBezTo>
                  <a:cubicBezTo>
                    <a:pt x="267" y="72"/>
                    <a:pt x="101" y="206"/>
                    <a:pt x="1" y="406"/>
                  </a:cubicBezTo>
                  <a:cubicBezTo>
                    <a:pt x="167" y="673"/>
                    <a:pt x="267" y="973"/>
                    <a:pt x="601" y="1040"/>
                  </a:cubicBezTo>
                  <a:cubicBezTo>
                    <a:pt x="801" y="1073"/>
                    <a:pt x="801" y="1240"/>
                    <a:pt x="835" y="1406"/>
                  </a:cubicBezTo>
                  <a:cubicBezTo>
                    <a:pt x="1049" y="1345"/>
                    <a:pt x="1094" y="1031"/>
                    <a:pt x="1332" y="1031"/>
                  </a:cubicBezTo>
                  <a:cubicBezTo>
                    <a:pt x="1354" y="1031"/>
                    <a:pt x="1377" y="1034"/>
                    <a:pt x="1402" y="1040"/>
                  </a:cubicBezTo>
                  <a:cubicBezTo>
                    <a:pt x="1533" y="1071"/>
                    <a:pt x="1636" y="1085"/>
                    <a:pt x="1717" y="1085"/>
                  </a:cubicBezTo>
                  <a:cubicBezTo>
                    <a:pt x="2148" y="1085"/>
                    <a:pt x="1930" y="682"/>
                    <a:pt x="1902" y="372"/>
                  </a:cubicBezTo>
                  <a:cubicBezTo>
                    <a:pt x="1735" y="372"/>
                    <a:pt x="1568" y="339"/>
                    <a:pt x="1435" y="206"/>
                  </a:cubicBezTo>
                  <a:cubicBezTo>
                    <a:pt x="1335" y="139"/>
                    <a:pt x="1268" y="72"/>
                    <a:pt x="1168" y="39"/>
                  </a:cubicBezTo>
                  <a:cubicBezTo>
                    <a:pt x="1069" y="11"/>
                    <a:pt x="965" y="0"/>
                    <a:pt x="859" y="0"/>
                  </a:cubicBezTo>
                  <a:close/>
                </a:path>
              </a:pathLst>
            </a:custGeom>
            <a:solidFill>
              <a:srgbClr val="52A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446"/>
            <p:cNvSpPr/>
            <p:nvPr/>
          </p:nvSpPr>
          <p:spPr>
            <a:xfrm>
              <a:off x="1202961" y="3186665"/>
              <a:ext cx="16315" cy="14952"/>
            </a:xfrm>
            <a:custGeom>
              <a:avLst/>
              <a:gdLst/>
              <a:ahLst/>
              <a:cxnLst/>
              <a:rect l="l" t="t" r="r" b="b"/>
              <a:pathLst>
                <a:path w="802" h="735" extrusionOk="0">
                  <a:moveTo>
                    <a:pt x="1" y="1"/>
                  </a:moveTo>
                  <a:lnTo>
                    <a:pt x="1" y="1"/>
                  </a:lnTo>
                  <a:cubicBezTo>
                    <a:pt x="67" y="368"/>
                    <a:pt x="334" y="568"/>
                    <a:pt x="534" y="735"/>
                  </a:cubicBezTo>
                  <a:cubicBezTo>
                    <a:pt x="668" y="668"/>
                    <a:pt x="735" y="568"/>
                    <a:pt x="801" y="501"/>
                  </a:cubicBezTo>
                  <a:cubicBezTo>
                    <a:pt x="601" y="201"/>
                    <a:pt x="368" y="67"/>
                    <a:pt x="1" y="1"/>
                  </a:cubicBezTo>
                  <a:close/>
                </a:path>
              </a:pathLst>
            </a:custGeom>
            <a:solidFill>
              <a:srgbClr val="5168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446"/>
            <p:cNvSpPr/>
            <p:nvPr/>
          </p:nvSpPr>
          <p:spPr>
            <a:xfrm>
              <a:off x="1557185" y="2548805"/>
              <a:ext cx="27157" cy="10273"/>
            </a:xfrm>
            <a:custGeom>
              <a:avLst/>
              <a:gdLst/>
              <a:ahLst/>
              <a:cxnLst/>
              <a:rect l="l" t="t" r="r" b="b"/>
              <a:pathLst>
                <a:path w="1335" h="505" extrusionOk="0">
                  <a:moveTo>
                    <a:pt x="734" y="1"/>
                  </a:moveTo>
                  <a:cubicBezTo>
                    <a:pt x="567" y="34"/>
                    <a:pt x="400" y="68"/>
                    <a:pt x="234" y="168"/>
                  </a:cubicBezTo>
                  <a:cubicBezTo>
                    <a:pt x="100" y="234"/>
                    <a:pt x="0" y="334"/>
                    <a:pt x="100" y="501"/>
                  </a:cubicBezTo>
                  <a:lnTo>
                    <a:pt x="300" y="501"/>
                  </a:lnTo>
                  <a:cubicBezTo>
                    <a:pt x="392" y="501"/>
                    <a:pt x="481" y="504"/>
                    <a:pt x="568" y="504"/>
                  </a:cubicBezTo>
                  <a:cubicBezTo>
                    <a:pt x="894" y="504"/>
                    <a:pt x="1176" y="463"/>
                    <a:pt x="1334" y="68"/>
                  </a:cubicBezTo>
                  <a:lnTo>
                    <a:pt x="934" y="68"/>
                  </a:lnTo>
                  <a:cubicBezTo>
                    <a:pt x="901" y="34"/>
                    <a:pt x="801" y="1"/>
                    <a:pt x="734" y="1"/>
                  </a:cubicBezTo>
                  <a:close/>
                </a:path>
              </a:pathLst>
            </a:custGeom>
            <a:solidFill>
              <a:srgbClr val="458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446"/>
            <p:cNvSpPr/>
            <p:nvPr/>
          </p:nvSpPr>
          <p:spPr>
            <a:xfrm>
              <a:off x="1259961" y="3413545"/>
              <a:ext cx="8157" cy="5208"/>
            </a:xfrm>
            <a:custGeom>
              <a:avLst/>
              <a:gdLst/>
              <a:ahLst/>
              <a:cxnLst/>
              <a:rect l="l" t="t" r="r" b="b"/>
              <a:pathLst>
                <a:path w="401" h="256" extrusionOk="0">
                  <a:moveTo>
                    <a:pt x="158" y="0"/>
                  </a:moveTo>
                  <a:cubicBezTo>
                    <a:pt x="128" y="0"/>
                    <a:pt x="95" y="9"/>
                    <a:pt x="67" y="22"/>
                  </a:cubicBezTo>
                  <a:cubicBezTo>
                    <a:pt x="34" y="56"/>
                    <a:pt x="34" y="156"/>
                    <a:pt x="1" y="189"/>
                  </a:cubicBezTo>
                  <a:cubicBezTo>
                    <a:pt x="34" y="223"/>
                    <a:pt x="101" y="256"/>
                    <a:pt x="167" y="256"/>
                  </a:cubicBezTo>
                  <a:cubicBezTo>
                    <a:pt x="401" y="256"/>
                    <a:pt x="234" y="89"/>
                    <a:pt x="234" y="56"/>
                  </a:cubicBezTo>
                  <a:cubicBezTo>
                    <a:pt x="234" y="17"/>
                    <a:pt x="200" y="0"/>
                    <a:pt x="158" y="0"/>
                  </a:cubicBezTo>
                  <a:close/>
                </a:path>
              </a:pathLst>
            </a:custGeom>
            <a:solidFill>
              <a:srgbClr val="458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446"/>
            <p:cNvSpPr/>
            <p:nvPr/>
          </p:nvSpPr>
          <p:spPr>
            <a:xfrm>
              <a:off x="1240290" y="3371232"/>
              <a:ext cx="2726" cy="2055"/>
            </a:xfrm>
            <a:custGeom>
              <a:avLst/>
              <a:gdLst/>
              <a:ahLst/>
              <a:cxnLst/>
              <a:rect l="l" t="t" r="r" b="b"/>
              <a:pathLst>
                <a:path w="134" h="101" extrusionOk="0">
                  <a:moveTo>
                    <a:pt x="34" y="1"/>
                  </a:moveTo>
                  <a:cubicBezTo>
                    <a:pt x="34" y="1"/>
                    <a:pt x="0" y="34"/>
                    <a:pt x="0" y="101"/>
                  </a:cubicBezTo>
                  <a:cubicBezTo>
                    <a:pt x="67" y="68"/>
                    <a:pt x="134" y="1"/>
                    <a:pt x="34" y="1"/>
                  </a:cubicBezTo>
                  <a:close/>
                </a:path>
              </a:pathLst>
            </a:custGeom>
            <a:solidFill>
              <a:srgbClr val="68A5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446"/>
            <p:cNvSpPr/>
            <p:nvPr/>
          </p:nvSpPr>
          <p:spPr>
            <a:xfrm>
              <a:off x="1288624" y="3482953"/>
              <a:ext cx="13426" cy="13162"/>
            </a:xfrm>
            <a:custGeom>
              <a:avLst/>
              <a:gdLst/>
              <a:ahLst/>
              <a:cxnLst/>
              <a:rect l="l" t="t" r="r" b="b"/>
              <a:pathLst>
                <a:path w="660" h="647" extrusionOk="0">
                  <a:moveTo>
                    <a:pt x="137" y="1"/>
                  </a:moveTo>
                  <a:cubicBezTo>
                    <a:pt x="72" y="1"/>
                    <a:pt x="1" y="44"/>
                    <a:pt x="26" y="146"/>
                  </a:cubicBezTo>
                  <a:cubicBezTo>
                    <a:pt x="126" y="346"/>
                    <a:pt x="193" y="580"/>
                    <a:pt x="460" y="647"/>
                  </a:cubicBezTo>
                  <a:cubicBezTo>
                    <a:pt x="526" y="647"/>
                    <a:pt x="626" y="513"/>
                    <a:pt x="660" y="480"/>
                  </a:cubicBezTo>
                  <a:cubicBezTo>
                    <a:pt x="660" y="146"/>
                    <a:pt x="493" y="13"/>
                    <a:pt x="193" y="13"/>
                  </a:cubicBezTo>
                  <a:cubicBezTo>
                    <a:pt x="177" y="5"/>
                    <a:pt x="158" y="1"/>
                    <a:pt x="137" y="1"/>
                  </a:cubicBezTo>
                  <a:close/>
                </a:path>
              </a:pathLst>
            </a:custGeom>
            <a:solidFill>
              <a:srgbClr val="458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446"/>
            <p:cNvSpPr/>
            <p:nvPr/>
          </p:nvSpPr>
          <p:spPr>
            <a:xfrm>
              <a:off x="1412652" y="3702978"/>
              <a:ext cx="10192" cy="10965"/>
            </a:xfrm>
            <a:custGeom>
              <a:avLst/>
              <a:gdLst/>
              <a:ahLst/>
              <a:cxnLst/>
              <a:rect l="l" t="t" r="r" b="b"/>
              <a:pathLst>
                <a:path w="501" h="539" extrusionOk="0">
                  <a:moveTo>
                    <a:pt x="208" y="0"/>
                  </a:moveTo>
                  <a:cubicBezTo>
                    <a:pt x="195" y="0"/>
                    <a:pt x="181" y="2"/>
                    <a:pt x="167" y="5"/>
                  </a:cubicBezTo>
                  <a:cubicBezTo>
                    <a:pt x="33" y="5"/>
                    <a:pt x="0" y="171"/>
                    <a:pt x="0" y="305"/>
                  </a:cubicBezTo>
                  <a:cubicBezTo>
                    <a:pt x="67" y="371"/>
                    <a:pt x="100" y="438"/>
                    <a:pt x="167" y="538"/>
                  </a:cubicBezTo>
                  <a:cubicBezTo>
                    <a:pt x="334" y="505"/>
                    <a:pt x="500" y="505"/>
                    <a:pt x="400" y="271"/>
                  </a:cubicBezTo>
                  <a:cubicBezTo>
                    <a:pt x="370" y="150"/>
                    <a:pt x="339" y="0"/>
                    <a:pt x="208" y="0"/>
                  </a:cubicBezTo>
                  <a:close/>
                </a:path>
              </a:pathLst>
            </a:custGeom>
            <a:solidFill>
              <a:srgbClr val="45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446"/>
            <p:cNvSpPr/>
            <p:nvPr/>
          </p:nvSpPr>
          <p:spPr>
            <a:xfrm>
              <a:off x="1375995" y="1728352"/>
              <a:ext cx="484518" cy="291264"/>
            </a:xfrm>
            <a:custGeom>
              <a:avLst/>
              <a:gdLst/>
              <a:ahLst/>
              <a:cxnLst/>
              <a:rect l="l" t="t" r="r" b="b"/>
              <a:pathLst>
                <a:path w="23818" h="14318" extrusionOk="0">
                  <a:moveTo>
                    <a:pt x="5869" y="1"/>
                  </a:moveTo>
                  <a:cubicBezTo>
                    <a:pt x="4777" y="1"/>
                    <a:pt x="3704" y="192"/>
                    <a:pt x="2703" y="705"/>
                  </a:cubicBezTo>
                  <a:cubicBezTo>
                    <a:pt x="2536" y="805"/>
                    <a:pt x="2369" y="905"/>
                    <a:pt x="2202" y="1038"/>
                  </a:cubicBezTo>
                  <a:cubicBezTo>
                    <a:pt x="2102" y="1172"/>
                    <a:pt x="2002" y="1238"/>
                    <a:pt x="1902" y="1372"/>
                  </a:cubicBezTo>
                  <a:cubicBezTo>
                    <a:pt x="1435" y="2072"/>
                    <a:pt x="835" y="2673"/>
                    <a:pt x="201" y="3240"/>
                  </a:cubicBezTo>
                  <a:cubicBezTo>
                    <a:pt x="67" y="3373"/>
                    <a:pt x="1" y="3507"/>
                    <a:pt x="1" y="3673"/>
                  </a:cubicBezTo>
                  <a:cubicBezTo>
                    <a:pt x="151" y="3616"/>
                    <a:pt x="297" y="3582"/>
                    <a:pt x="435" y="3582"/>
                  </a:cubicBezTo>
                  <a:cubicBezTo>
                    <a:pt x="696" y="3582"/>
                    <a:pt x="927" y="3702"/>
                    <a:pt x="1102" y="4007"/>
                  </a:cubicBezTo>
                  <a:cubicBezTo>
                    <a:pt x="1218" y="4157"/>
                    <a:pt x="1335" y="4240"/>
                    <a:pt x="1464" y="4240"/>
                  </a:cubicBezTo>
                  <a:cubicBezTo>
                    <a:pt x="1594" y="4240"/>
                    <a:pt x="1735" y="4157"/>
                    <a:pt x="1902" y="3974"/>
                  </a:cubicBezTo>
                  <a:cubicBezTo>
                    <a:pt x="2536" y="3240"/>
                    <a:pt x="3370" y="2706"/>
                    <a:pt x="4337" y="2573"/>
                  </a:cubicBezTo>
                  <a:cubicBezTo>
                    <a:pt x="4612" y="2540"/>
                    <a:pt x="4895" y="2476"/>
                    <a:pt x="5190" y="2476"/>
                  </a:cubicBezTo>
                  <a:cubicBezTo>
                    <a:pt x="5502" y="2476"/>
                    <a:pt x="5828" y="2548"/>
                    <a:pt x="6172" y="2806"/>
                  </a:cubicBezTo>
                  <a:cubicBezTo>
                    <a:pt x="6672" y="3173"/>
                    <a:pt x="7173" y="3640"/>
                    <a:pt x="7873" y="3673"/>
                  </a:cubicBezTo>
                  <a:cubicBezTo>
                    <a:pt x="7984" y="3367"/>
                    <a:pt x="8073" y="3107"/>
                    <a:pt x="8370" y="3107"/>
                  </a:cubicBezTo>
                  <a:cubicBezTo>
                    <a:pt x="8429" y="3107"/>
                    <a:pt x="8496" y="3118"/>
                    <a:pt x="8574" y="3140"/>
                  </a:cubicBezTo>
                  <a:cubicBezTo>
                    <a:pt x="8907" y="3206"/>
                    <a:pt x="9241" y="3340"/>
                    <a:pt x="9374" y="3673"/>
                  </a:cubicBezTo>
                  <a:cubicBezTo>
                    <a:pt x="9508" y="4040"/>
                    <a:pt x="9007" y="3873"/>
                    <a:pt x="8907" y="4074"/>
                  </a:cubicBezTo>
                  <a:cubicBezTo>
                    <a:pt x="9042" y="4366"/>
                    <a:pt x="9253" y="4476"/>
                    <a:pt x="9499" y="4476"/>
                  </a:cubicBezTo>
                  <a:cubicBezTo>
                    <a:pt x="9617" y="4476"/>
                    <a:pt x="9744" y="4451"/>
                    <a:pt x="9874" y="4407"/>
                  </a:cubicBezTo>
                  <a:cubicBezTo>
                    <a:pt x="10037" y="4361"/>
                    <a:pt x="10216" y="4298"/>
                    <a:pt x="10377" y="4298"/>
                  </a:cubicBezTo>
                  <a:cubicBezTo>
                    <a:pt x="10447" y="4298"/>
                    <a:pt x="10514" y="4310"/>
                    <a:pt x="10575" y="4340"/>
                  </a:cubicBezTo>
                  <a:cubicBezTo>
                    <a:pt x="11709" y="4874"/>
                    <a:pt x="12610" y="5675"/>
                    <a:pt x="13410" y="6575"/>
                  </a:cubicBezTo>
                  <a:cubicBezTo>
                    <a:pt x="13677" y="6876"/>
                    <a:pt x="13844" y="7142"/>
                    <a:pt x="14211" y="7243"/>
                  </a:cubicBezTo>
                  <a:cubicBezTo>
                    <a:pt x="14411" y="7309"/>
                    <a:pt x="14711" y="7376"/>
                    <a:pt x="14811" y="7676"/>
                  </a:cubicBezTo>
                  <a:cubicBezTo>
                    <a:pt x="14645" y="7876"/>
                    <a:pt x="14244" y="7710"/>
                    <a:pt x="14144" y="8010"/>
                  </a:cubicBezTo>
                  <a:cubicBezTo>
                    <a:pt x="14211" y="8143"/>
                    <a:pt x="14344" y="8177"/>
                    <a:pt x="14511" y="8210"/>
                  </a:cubicBezTo>
                  <a:cubicBezTo>
                    <a:pt x="14578" y="8243"/>
                    <a:pt x="14711" y="8243"/>
                    <a:pt x="14811" y="8243"/>
                  </a:cubicBezTo>
                  <a:cubicBezTo>
                    <a:pt x="16312" y="8377"/>
                    <a:pt x="16846" y="9544"/>
                    <a:pt x="17380" y="10678"/>
                  </a:cubicBezTo>
                  <a:cubicBezTo>
                    <a:pt x="17413" y="10778"/>
                    <a:pt x="17480" y="10812"/>
                    <a:pt x="17547" y="10879"/>
                  </a:cubicBezTo>
                  <a:cubicBezTo>
                    <a:pt x="17747" y="11012"/>
                    <a:pt x="17480" y="11112"/>
                    <a:pt x="17513" y="11179"/>
                  </a:cubicBezTo>
                  <a:cubicBezTo>
                    <a:pt x="17480" y="11312"/>
                    <a:pt x="17480" y="11379"/>
                    <a:pt x="17480" y="11479"/>
                  </a:cubicBezTo>
                  <a:cubicBezTo>
                    <a:pt x="17480" y="12346"/>
                    <a:pt x="16980" y="13180"/>
                    <a:pt x="17346" y="14047"/>
                  </a:cubicBezTo>
                  <a:cubicBezTo>
                    <a:pt x="17516" y="14235"/>
                    <a:pt x="17695" y="14317"/>
                    <a:pt x="17880" y="14317"/>
                  </a:cubicBezTo>
                  <a:cubicBezTo>
                    <a:pt x="18023" y="14317"/>
                    <a:pt x="18168" y="14268"/>
                    <a:pt x="18314" y="14181"/>
                  </a:cubicBezTo>
                  <a:cubicBezTo>
                    <a:pt x="19386" y="13475"/>
                    <a:pt x="20438" y="12727"/>
                    <a:pt x="21711" y="12727"/>
                  </a:cubicBezTo>
                  <a:cubicBezTo>
                    <a:pt x="22062" y="12727"/>
                    <a:pt x="22428" y="12784"/>
                    <a:pt x="22817" y="12913"/>
                  </a:cubicBezTo>
                  <a:cubicBezTo>
                    <a:pt x="22840" y="12929"/>
                    <a:pt x="22865" y="12935"/>
                    <a:pt x="22892" y="12935"/>
                  </a:cubicBezTo>
                  <a:cubicBezTo>
                    <a:pt x="22979" y="12935"/>
                    <a:pt x="23082" y="12864"/>
                    <a:pt x="23184" y="12813"/>
                  </a:cubicBezTo>
                  <a:cubicBezTo>
                    <a:pt x="22550" y="12313"/>
                    <a:pt x="22550" y="12313"/>
                    <a:pt x="22517" y="11179"/>
                  </a:cubicBezTo>
                  <a:cubicBezTo>
                    <a:pt x="22517" y="11179"/>
                    <a:pt x="22483" y="11145"/>
                    <a:pt x="22483" y="11079"/>
                  </a:cubicBezTo>
                  <a:cubicBezTo>
                    <a:pt x="22250" y="10578"/>
                    <a:pt x="22483" y="10211"/>
                    <a:pt x="22717" y="9744"/>
                  </a:cubicBezTo>
                  <a:cubicBezTo>
                    <a:pt x="22927" y="9400"/>
                    <a:pt x="22995" y="9253"/>
                    <a:pt x="23134" y="9253"/>
                  </a:cubicBezTo>
                  <a:cubicBezTo>
                    <a:pt x="23237" y="9253"/>
                    <a:pt x="23380" y="9335"/>
                    <a:pt x="23651" y="9478"/>
                  </a:cubicBezTo>
                  <a:cubicBezTo>
                    <a:pt x="23818" y="8177"/>
                    <a:pt x="22884" y="7443"/>
                    <a:pt x="21883" y="6575"/>
                  </a:cubicBezTo>
                  <a:cubicBezTo>
                    <a:pt x="21082" y="6175"/>
                    <a:pt x="20249" y="5675"/>
                    <a:pt x="19281" y="5575"/>
                  </a:cubicBezTo>
                  <a:lnTo>
                    <a:pt x="19014" y="5575"/>
                  </a:lnTo>
                  <a:cubicBezTo>
                    <a:pt x="18948" y="5658"/>
                    <a:pt x="18881" y="5700"/>
                    <a:pt x="18814" y="5700"/>
                  </a:cubicBezTo>
                  <a:cubicBezTo>
                    <a:pt x="18747" y="5700"/>
                    <a:pt x="18681" y="5658"/>
                    <a:pt x="18614" y="5575"/>
                  </a:cubicBezTo>
                  <a:lnTo>
                    <a:pt x="18347" y="5575"/>
                  </a:lnTo>
                  <a:cubicBezTo>
                    <a:pt x="18328" y="5573"/>
                    <a:pt x="18308" y="5573"/>
                    <a:pt x="18289" y="5573"/>
                  </a:cubicBezTo>
                  <a:cubicBezTo>
                    <a:pt x="18044" y="5573"/>
                    <a:pt x="17755" y="5662"/>
                    <a:pt x="17505" y="5662"/>
                  </a:cubicBezTo>
                  <a:cubicBezTo>
                    <a:pt x="17245" y="5662"/>
                    <a:pt x="17028" y="5566"/>
                    <a:pt x="16946" y="5174"/>
                  </a:cubicBezTo>
                  <a:cubicBezTo>
                    <a:pt x="16546" y="3140"/>
                    <a:pt x="15112" y="2172"/>
                    <a:pt x="13277" y="1572"/>
                  </a:cubicBezTo>
                  <a:cubicBezTo>
                    <a:pt x="11509" y="1338"/>
                    <a:pt x="9741" y="971"/>
                    <a:pt x="8073" y="304"/>
                  </a:cubicBezTo>
                  <a:cubicBezTo>
                    <a:pt x="7740" y="171"/>
                    <a:pt x="7406" y="71"/>
                    <a:pt x="7072" y="71"/>
                  </a:cubicBezTo>
                  <a:cubicBezTo>
                    <a:pt x="6671" y="26"/>
                    <a:pt x="6269" y="1"/>
                    <a:pt x="5869" y="1"/>
                  </a:cubicBezTo>
                  <a:close/>
                </a:path>
              </a:pathLst>
            </a:custGeom>
            <a:solidFill>
              <a:srgbClr val="FFE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446"/>
            <p:cNvSpPr/>
            <p:nvPr/>
          </p:nvSpPr>
          <p:spPr>
            <a:xfrm>
              <a:off x="1501528" y="1539105"/>
              <a:ext cx="363053" cy="312237"/>
            </a:xfrm>
            <a:custGeom>
              <a:avLst/>
              <a:gdLst/>
              <a:ahLst/>
              <a:cxnLst/>
              <a:rect l="l" t="t" r="r" b="b"/>
              <a:pathLst>
                <a:path w="17847" h="15349" extrusionOk="0">
                  <a:moveTo>
                    <a:pt x="15479" y="12194"/>
                  </a:moveTo>
                  <a:cubicBezTo>
                    <a:pt x="15417" y="12287"/>
                    <a:pt x="15352" y="12349"/>
                    <a:pt x="15269" y="12349"/>
                  </a:cubicBezTo>
                  <a:cubicBezTo>
                    <a:pt x="15232" y="12349"/>
                    <a:pt x="15191" y="12337"/>
                    <a:pt x="15145" y="12309"/>
                  </a:cubicBezTo>
                  <a:cubicBezTo>
                    <a:pt x="15078" y="12309"/>
                    <a:pt x="15078" y="12276"/>
                    <a:pt x="15078" y="12276"/>
                  </a:cubicBezTo>
                  <a:cubicBezTo>
                    <a:pt x="15218" y="12248"/>
                    <a:pt x="15359" y="12267"/>
                    <a:pt x="15479" y="12194"/>
                  </a:cubicBezTo>
                  <a:close/>
                  <a:moveTo>
                    <a:pt x="901" y="0"/>
                  </a:moveTo>
                  <a:cubicBezTo>
                    <a:pt x="701" y="401"/>
                    <a:pt x="501" y="768"/>
                    <a:pt x="1068" y="1068"/>
                  </a:cubicBezTo>
                  <a:cubicBezTo>
                    <a:pt x="1168" y="1101"/>
                    <a:pt x="1135" y="1301"/>
                    <a:pt x="1135" y="1435"/>
                  </a:cubicBezTo>
                  <a:cubicBezTo>
                    <a:pt x="1197" y="1435"/>
                    <a:pt x="1334" y="1334"/>
                    <a:pt x="1415" y="1334"/>
                  </a:cubicBezTo>
                  <a:cubicBezTo>
                    <a:pt x="1466" y="1334"/>
                    <a:pt x="1494" y="1373"/>
                    <a:pt x="1469" y="1501"/>
                  </a:cubicBezTo>
                  <a:cubicBezTo>
                    <a:pt x="1335" y="2069"/>
                    <a:pt x="868" y="2102"/>
                    <a:pt x="401" y="2135"/>
                  </a:cubicBezTo>
                  <a:cubicBezTo>
                    <a:pt x="201" y="2135"/>
                    <a:pt x="1" y="2302"/>
                    <a:pt x="1" y="2502"/>
                  </a:cubicBezTo>
                  <a:cubicBezTo>
                    <a:pt x="1" y="2716"/>
                    <a:pt x="129" y="2780"/>
                    <a:pt x="317" y="2780"/>
                  </a:cubicBezTo>
                  <a:cubicBezTo>
                    <a:pt x="364" y="2780"/>
                    <a:pt x="414" y="2776"/>
                    <a:pt x="468" y="2769"/>
                  </a:cubicBezTo>
                  <a:cubicBezTo>
                    <a:pt x="513" y="2755"/>
                    <a:pt x="555" y="2749"/>
                    <a:pt x="592" y="2749"/>
                  </a:cubicBezTo>
                  <a:cubicBezTo>
                    <a:pt x="826" y="2749"/>
                    <a:pt x="897" y="2997"/>
                    <a:pt x="868" y="3169"/>
                  </a:cubicBezTo>
                  <a:cubicBezTo>
                    <a:pt x="701" y="3770"/>
                    <a:pt x="1068" y="4003"/>
                    <a:pt x="1502" y="4270"/>
                  </a:cubicBezTo>
                  <a:cubicBezTo>
                    <a:pt x="1969" y="4504"/>
                    <a:pt x="2403" y="4837"/>
                    <a:pt x="2870" y="5137"/>
                  </a:cubicBezTo>
                  <a:cubicBezTo>
                    <a:pt x="2716" y="5381"/>
                    <a:pt x="2557" y="5467"/>
                    <a:pt x="2393" y="5467"/>
                  </a:cubicBezTo>
                  <a:cubicBezTo>
                    <a:pt x="2131" y="5467"/>
                    <a:pt x="1856" y="5248"/>
                    <a:pt x="1569" y="5104"/>
                  </a:cubicBezTo>
                  <a:lnTo>
                    <a:pt x="1569" y="5104"/>
                  </a:lnTo>
                  <a:cubicBezTo>
                    <a:pt x="1635" y="5404"/>
                    <a:pt x="1469" y="5571"/>
                    <a:pt x="1569" y="5771"/>
                  </a:cubicBezTo>
                  <a:cubicBezTo>
                    <a:pt x="1599" y="5817"/>
                    <a:pt x="1642" y="5831"/>
                    <a:pt x="1691" y="5831"/>
                  </a:cubicBezTo>
                  <a:cubicBezTo>
                    <a:pt x="1771" y="5831"/>
                    <a:pt x="1867" y="5793"/>
                    <a:pt x="1951" y="5793"/>
                  </a:cubicBezTo>
                  <a:cubicBezTo>
                    <a:pt x="2037" y="5793"/>
                    <a:pt x="2109" y="5834"/>
                    <a:pt x="2136" y="6005"/>
                  </a:cubicBezTo>
                  <a:cubicBezTo>
                    <a:pt x="1735" y="6071"/>
                    <a:pt x="1402" y="6105"/>
                    <a:pt x="1035" y="6138"/>
                  </a:cubicBezTo>
                  <a:cubicBezTo>
                    <a:pt x="635" y="6171"/>
                    <a:pt x="401" y="6472"/>
                    <a:pt x="468" y="7105"/>
                  </a:cubicBezTo>
                  <a:cubicBezTo>
                    <a:pt x="746" y="6677"/>
                    <a:pt x="1052" y="6551"/>
                    <a:pt x="1367" y="6551"/>
                  </a:cubicBezTo>
                  <a:cubicBezTo>
                    <a:pt x="1544" y="6551"/>
                    <a:pt x="1723" y="6591"/>
                    <a:pt x="1902" y="6638"/>
                  </a:cubicBezTo>
                  <a:cubicBezTo>
                    <a:pt x="2036" y="6638"/>
                    <a:pt x="2202" y="6739"/>
                    <a:pt x="2169" y="6905"/>
                  </a:cubicBezTo>
                  <a:cubicBezTo>
                    <a:pt x="1902" y="7673"/>
                    <a:pt x="2469" y="7806"/>
                    <a:pt x="3036" y="7939"/>
                  </a:cubicBezTo>
                  <a:cubicBezTo>
                    <a:pt x="3203" y="7939"/>
                    <a:pt x="3337" y="8073"/>
                    <a:pt x="3503" y="8140"/>
                  </a:cubicBezTo>
                  <a:cubicBezTo>
                    <a:pt x="3070" y="8740"/>
                    <a:pt x="3970" y="8840"/>
                    <a:pt x="3870" y="9307"/>
                  </a:cubicBezTo>
                  <a:cubicBezTo>
                    <a:pt x="4070" y="10074"/>
                    <a:pt x="4704" y="10174"/>
                    <a:pt x="5338" y="10174"/>
                  </a:cubicBezTo>
                  <a:cubicBezTo>
                    <a:pt x="6139" y="10241"/>
                    <a:pt x="6906" y="10174"/>
                    <a:pt x="7706" y="10341"/>
                  </a:cubicBezTo>
                  <a:cubicBezTo>
                    <a:pt x="9508" y="10808"/>
                    <a:pt x="10809" y="11809"/>
                    <a:pt x="11242" y="13677"/>
                  </a:cubicBezTo>
                  <a:cubicBezTo>
                    <a:pt x="11309" y="13944"/>
                    <a:pt x="11342" y="14244"/>
                    <a:pt x="11642" y="14344"/>
                  </a:cubicBezTo>
                  <a:cubicBezTo>
                    <a:pt x="12181" y="14186"/>
                    <a:pt x="12713" y="14107"/>
                    <a:pt x="13234" y="14107"/>
                  </a:cubicBezTo>
                  <a:cubicBezTo>
                    <a:pt x="14359" y="14107"/>
                    <a:pt x="15432" y="14471"/>
                    <a:pt x="16413" y="15178"/>
                  </a:cubicBezTo>
                  <a:cubicBezTo>
                    <a:pt x="16518" y="15283"/>
                    <a:pt x="16664" y="15349"/>
                    <a:pt x="16816" y="15349"/>
                  </a:cubicBezTo>
                  <a:cubicBezTo>
                    <a:pt x="16904" y="15349"/>
                    <a:pt x="16994" y="15327"/>
                    <a:pt x="17080" y="15278"/>
                  </a:cubicBezTo>
                  <a:cubicBezTo>
                    <a:pt x="17146" y="15078"/>
                    <a:pt x="17847" y="14811"/>
                    <a:pt x="17046" y="14644"/>
                  </a:cubicBezTo>
                  <a:cubicBezTo>
                    <a:pt x="16579" y="14577"/>
                    <a:pt x="16980" y="14244"/>
                    <a:pt x="16880" y="14010"/>
                  </a:cubicBezTo>
                  <a:cubicBezTo>
                    <a:pt x="16679" y="13944"/>
                    <a:pt x="16546" y="13810"/>
                    <a:pt x="16513" y="13810"/>
                  </a:cubicBezTo>
                  <a:cubicBezTo>
                    <a:pt x="16346" y="13910"/>
                    <a:pt x="16179" y="14010"/>
                    <a:pt x="16012" y="14110"/>
                  </a:cubicBezTo>
                  <a:cubicBezTo>
                    <a:pt x="15479" y="13110"/>
                    <a:pt x="15479" y="13110"/>
                    <a:pt x="16579" y="12843"/>
                  </a:cubicBezTo>
                  <a:cubicBezTo>
                    <a:pt x="16551" y="12247"/>
                    <a:pt x="16185" y="12134"/>
                    <a:pt x="15748" y="12134"/>
                  </a:cubicBezTo>
                  <a:cubicBezTo>
                    <a:pt x="15681" y="12134"/>
                    <a:pt x="15614" y="12137"/>
                    <a:pt x="15545" y="12140"/>
                  </a:cubicBezTo>
                  <a:lnTo>
                    <a:pt x="15545" y="12140"/>
                  </a:lnTo>
                  <a:cubicBezTo>
                    <a:pt x="15546" y="12007"/>
                    <a:pt x="15578" y="11842"/>
                    <a:pt x="15545" y="11742"/>
                  </a:cubicBezTo>
                  <a:cubicBezTo>
                    <a:pt x="15470" y="11405"/>
                    <a:pt x="15438" y="11257"/>
                    <a:pt x="15329" y="11257"/>
                  </a:cubicBezTo>
                  <a:cubicBezTo>
                    <a:pt x="15244" y="11257"/>
                    <a:pt x="15112" y="11348"/>
                    <a:pt x="14878" y="11509"/>
                  </a:cubicBezTo>
                  <a:cubicBezTo>
                    <a:pt x="14661" y="11682"/>
                    <a:pt x="14416" y="11870"/>
                    <a:pt x="14115" y="11870"/>
                  </a:cubicBezTo>
                  <a:cubicBezTo>
                    <a:pt x="13954" y="11870"/>
                    <a:pt x="13776" y="11815"/>
                    <a:pt x="13577" y="11675"/>
                  </a:cubicBezTo>
                  <a:cubicBezTo>
                    <a:pt x="13344" y="11509"/>
                    <a:pt x="13210" y="11442"/>
                    <a:pt x="13177" y="11108"/>
                  </a:cubicBezTo>
                  <a:cubicBezTo>
                    <a:pt x="13144" y="10608"/>
                    <a:pt x="12376" y="10575"/>
                    <a:pt x="12310" y="10074"/>
                  </a:cubicBezTo>
                  <a:cubicBezTo>
                    <a:pt x="12009" y="10074"/>
                    <a:pt x="11676" y="10074"/>
                    <a:pt x="11676" y="9641"/>
                  </a:cubicBezTo>
                  <a:cubicBezTo>
                    <a:pt x="11409" y="9174"/>
                    <a:pt x="11142" y="8807"/>
                    <a:pt x="10642" y="8607"/>
                  </a:cubicBezTo>
                  <a:cubicBezTo>
                    <a:pt x="10241" y="8440"/>
                    <a:pt x="10141" y="8240"/>
                    <a:pt x="10208" y="7806"/>
                  </a:cubicBezTo>
                  <a:cubicBezTo>
                    <a:pt x="10228" y="7584"/>
                    <a:pt x="10212" y="7484"/>
                    <a:pt x="10100" y="7484"/>
                  </a:cubicBezTo>
                  <a:cubicBezTo>
                    <a:pt x="10026" y="7484"/>
                    <a:pt x="9912" y="7527"/>
                    <a:pt x="9741" y="7606"/>
                  </a:cubicBezTo>
                  <a:cubicBezTo>
                    <a:pt x="9703" y="7631"/>
                    <a:pt x="9665" y="7642"/>
                    <a:pt x="9625" y="7642"/>
                  </a:cubicBezTo>
                  <a:cubicBezTo>
                    <a:pt x="9560" y="7642"/>
                    <a:pt x="9490" y="7614"/>
                    <a:pt x="9408" y="7572"/>
                  </a:cubicBezTo>
                  <a:cubicBezTo>
                    <a:pt x="8974" y="7272"/>
                    <a:pt x="8574" y="6905"/>
                    <a:pt x="8373" y="6338"/>
                  </a:cubicBezTo>
                  <a:cubicBezTo>
                    <a:pt x="7540" y="6005"/>
                    <a:pt x="6739" y="5638"/>
                    <a:pt x="5905" y="5304"/>
                  </a:cubicBezTo>
                  <a:cubicBezTo>
                    <a:pt x="5672" y="5171"/>
                    <a:pt x="5371" y="4937"/>
                    <a:pt x="5571" y="4737"/>
                  </a:cubicBezTo>
                  <a:cubicBezTo>
                    <a:pt x="5972" y="4337"/>
                    <a:pt x="5905" y="4303"/>
                    <a:pt x="5471" y="4237"/>
                  </a:cubicBezTo>
                  <a:cubicBezTo>
                    <a:pt x="5305" y="4170"/>
                    <a:pt x="5205" y="4003"/>
                    <a:pt x="5071" y="3903"/>
                  </a:cubicBezTo>
                  <a:cubicBezTo>
                    <a:pt x="5040" y="3747"/>
                    <a:pt x="5009" y="3533"/>
                    <a:pt x="4841" y="3533"/>
                  </a:cubicBezTo>
                  <a:cubicBezTo>
                    <a:pt x="4830" y="3533"/>
                    <a:pt x="4817" y="3534"/>
                    <a:pt x="4804" y="3536"/>
                  </a:cubicBezTo>
                  <a:cubicBezTo>
                    <a:pt x="4746" y="3549"/>
                    <a:pt x="4691" y="3554"/>
                    <a:pt x="4638" y="3554"/>
                  </a:cubicBezTo>
                  <a:cubicBezTo>
                    <a:pt x="4272" y="3554"/>
                    <a:pt x="4045" y="3274"/>
                    <a:pt x="3870" y="3069"/>
                  </a:cubicBezTo>
                  <a:cubicBezTo>
                    <a:pt x="3711" y="2846"/>
                    <a:pt x="3398" y="2500"/>
                    <a:pt x="3986" y="2500"/>
                  </a:cubicBezTo>
                  <a:cubicBezTo>
                    <a:pt x="4012" y="2500"/>
                    <a:pt x="4040" y="2501"/>
                    <a:pt x="4070" y="2502"/>
                  </a:cubicBezTo>
                  <a:cubicBezTo>
                    <a:pt x="4170" y="2502"/>
                    <a:pt x="4237" y="2435"/>
                    <a:pt x="4204" y="2302"/>
                  </a:cubicBezTo>
                  <a:cubicBezTo>
                    <a:pt x="4170" y="2269"/>
                    <a:pt x="4137" y="2169"/>
                    <a:pt x="4070" y="2169"/>
                  </a:cubicBezTo>
                  <a:cubicBezTo>
                    <a:pt x="4005" y="2180"/>
                    <a:pt x="3944" y="2186"/>
                    <a:pt x="3887" y="2186"/>
                  </a:cubicBezTo>
                  <a:cubicBezTo>
                    <a:pt x="3301" y="2186"/>
                    <a:pt x="3116" y="1602"/>
                    <a:pt x="2903" y="1268"/>
                  </a:cubicBezTo>
                  <a:cubicBezTo>
                    <a:pt x="2403" y="467"/>
                    <a:pt x="1735" y="134"/>
                    <a:pt x="901" y="0"/>
                  </a:cubicBezTo>
                  <a:close/>
                </a:path>
              </a:pathLst>
            </a:custGeom>
            <a:solidFill>
              <a:srgbClr val="60A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446"/>
            <p:cNvSpPr/>
            <p:nvPr/>
          </p:nvSpPr>
          <p:spPr>
            <a:xfrm>
              <a:off x="1363098" y="1705873"/>
              <a:ext cx="325744" cy="84604"/>
            </a:xfrm>
            <a:custGeom>
              <a:avLst/>
              <a:gdLst/>
              <a:ahLst/>
              <a:cxnLst/>
              <a:rect l="l" t="t" r="r" b="b"/>
              <a:pathLst>
                <a:path w="16013" h="4159" extrusionOk="0">
                  <a:moveTo>
                    <a:pt x="5755" y="0"/>
                  </a:moveTo>
                  <a:cubicBezTo>
                    <a:pt x="5425" y="0"/>
                    <a:pt x="5096" y="27"/>
                    <a:pt x="4771" y="75"/>
                  </a:cubicBezTo>
                  <a:cubicBezTo>
                    <a:pt x="3570" y="242"/>
                    <a:pt x="2469" y="442"/>
                    <a:pt x="1669" y="1409"/>
                  </a:cubicBezTo>
                  <a:cubicBezTo>
                    <a:pt x="1168" y="2010"/>
                    <a:pt x="701" y="2643"/>
                    <a:pt x="234" y="3277"/>
                  </a:cubicBezTo>
                  <a:cubicBezTo>
                    <a:pt x="101" y="3511"/>
                    <a:pt x="1" y="3778"/>
                    <a:pt x="168" y="4011"/>
                  </a:cubicBezTo>
                  <a:cubicBezTo>
                    <a:pt x="265" y="4120"/>
                    <a:pt x="358" y="4159"/>
                    <a:pt x="449" y="4159"/>
                  </a:cubicBezTo>
                  <a:cubicBezTo>
                    <a:pt x="609" y="4159"/>
                    <a:pt x="765" y="4041"/>
                    <a:pt x="935" y="3978"/>
                  </a:cubicBezTo>
                  <a:cubicBezTo>
                    <a:pt x="985" y="3990"/>
                    <a:pt x="1030" y="3996"/>
                    <a:pt x="1071" y="3996"/>
                  </a:cubicBezTo>
                  <a:cubicBezTo>
                    <a:pt x="1361" y="3996"/>
                    <a:pt x="1456" y="3711"/>
                    <a:pt x="1602" y="3477"/>
                  </a:cubicBezTo>
                  <a:cubicBezTo>
                    <a:pt x="2102" y="2777"/>
                    <a:pt x="2736" y="2277"/>
                    <a:pt x="3503" y="1910"/>
                  </a:cubicBezTo>
                  <a:cubicBezTo>
                    <a:pt x="4350" y="1455"/>
                    <a:pt x="5223" y="1244"/>
                    <a:pt x="6113" y="1244"/>
                  </a:cubicBezTo>
                  <a:cubicBezTo>
                    <a:pt x="6661" y="1244"/>
                    <a:pt x="7214" y="1324"/>
                    <a:pt x="7773" y="1476"/>
                  </a:cubicBezTo>
                  <a:cubicBezTo>
                    <a:pt x="8540" y="1576"/>
                    <a:pt x="9308" y="1810"/>
                    <a:pt x="10008" y="2143"/>
                  </a:cubicBezTo>
                  <a:cubicBezTo>
                    <a:pt x="11309" y="2777"/>
                    <a:pt x="12710" y="2810"/>
                    <a:pt x="14144" y="2944"/>
                  </a:cubicBezTo>
                  <a:cubicBezTo>
                    <a:pt x="14478" y="3110"/>
                    <a:pt x="14845" y="3144"/>
                    <a:pt x="15212" y="3277"/>
                  </a:cubicBezTo>
                  <a:cubicBezTo>
                    <a:pt x="15289" y="3297"/>
                    <a:pt x="15364" y="3308"/>
                    <a:pt x="15435" y="3308"/>
                  </a:cubicBezTo>
                  <a:cubicBezTo>
                    <a:pt x="15606" y="3308"/>
                    <a:pt x="15751" y="3243"/>
                    <a:pt x="15846" y="3077"/>
                  </a:cubicBezTo>
                  <a:cubicBezTo>
                    <a:pt x="16012" y="2744"/>
                    <a:pt x="15846" y="2543"/>
                    <a:pt x="15612" y="2377"/>
                  </a:cubicBezTo>
                  <a:cubicBezTo>
                    <a:pt x="15312" y="2143"/>
                    <a:pt x="14945" y="2076"/>
                    <a:pt x="14611" y="1910"/>
                  </a:cubicBezTo>
                  <a:cubicBezTo>
                    <a:pt x="14086" y="1760"/>
                    <a:pt x="13579" y="1684"/>
                    <a:pt x="13092" y="1684"/>
                  </a:cubicBezTo>
                  <a:cubicBezTo>
                    <a:pt x="12929" y="1684"/>
                    <a:pt x="12768" y="1693"/>
                    <a:pt x="12610" y="1709"/>
                  </a:cubicBezTo>
                  <a:cubicBezTo>
                    <a:pt x="12493" y="1720"/>
                    <a:pt x="12378" y="1725"/>
                    <a:pt x="12267" y="1725"/>
                  </a:cubicBezTo>
                  <a:cubicBezTo>
                    <a:pt x="11651" y="1725"/>
                    <a:pt x="11127" y="1556"/>
                    <a:pt x="10675" y="1076"/>
                  </a:cubicBezTo>
                  <a:cubicBezTo>
                    <a:pt x="10161" y="883"/>
                    <a:pt x="9709" y="473"/>
                    <a:pt x="9050" y="473"/>
                  </a:cubicBezTo>
                  <a:cubicBezTo>
                    <a:pt x="9025" y="473"/>
                    <a:pt x="9000" y="474"/>
                    <a:pt x="8974" y="475"/>
                  </a:cubicBezTo>
                  <a:cubicBezTo>
                    <a:pt x="8891" y="481"/>
                    <a:pt x="8807" y="484"/>
                    <a:pt x="8724" y="484"/>
                  </a:cubicBezTo>
                  <a:cubicBezTo>
                    <a:pt x="8307" y="484"/>
                    <a:pt x="7890" y="414"/>
                    <a:pt x="7473" y="275"/>
                  </a:cubicBezTo>
                  <a:cubicBezTo>
                    <a:pt x="6919" y="83"/>
                    <a:pt x="6337" y="0"/>
                    <a:pt x="5755" y="0"/>
                  </a:cubicBezTo>
                  <a:close/>
                </a:path>
              </a:pathLst>
            </a:custGeom>
            <a:solidFill>
              <a:srgbClr val="517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446"/>
            <p:cNvSpPr/>
            <p:nvPr/>
          </p:nvSpPr>
          <p:spPr>
            <a:xfrm>
              <a:off x="1382789" y="1744707"/>
              <a:ext cx="51589" cy="50917"/>
            </a:xfrm>
            <a:custGeom>
              <a:avLst/>
              <a:gdLst/>
              <a:ahLst/>
              <a:cxnLst/>
              <a:rect l="l" t="t" r="r" b="b"/>
              <a:pathLst>
                <a:path w="2536" h="2503" extrusionOk="0">
                  <a:moveTo>
                    <a:pt x="2469" y="1"/>
                  </a:moveTo>
                  <a:cubicBezTo>
                    <a:pt x="1235" y="201"/>
                    <a:pt x="634" y="1168"/>
                    <a:pt x="0" y="2069"/>
                  </a:cubicBezTo>
                  <a:lnTo>
                    <a:pt x="0" y="2502"/>
                  </a:lnTo>
                  <a:cubicBezTo>
                    <a:pt x="968" y="2236"/>
                    <a:pt x="1401" y="1468"/>
                    <a:pt x="1868" y="668"/>
                  </a:cubicBezTo>
                  <a:cubicBezTo>
                    <a:pt x="1902" y="568"/>
                    <a:pt x="2002" y="501"/>
                    <a:pt x="2068" y="468"/>
                  </a:cubicBezTo>
                  <a:lnTo>
                    <a:pt x="2469" y="201"/>
                  </a:lnTo>
                  <a:cubicBezTo>
                    <a:pt x="2502" y="201"/>
                    <a:pt x="2502" y="167"/>
                    <a:pt x="2535" y="134"/>
                  </a:cubicBezTo>
                  <a:cubicBezTo>
                    <a:pt x="2535" y="67"/>
                    <a:pt x="2535" y="34"/>
                    <a:pt x="2469" y="1"/>
                  </a:cubicBezTo>
                  <a:close/>
                </a:path>
              </a:pathLst>
            </a:custGeom>
            <a:solidFill>
              <a:srgbClr val="D5B5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446"/>
            <p:cNvSpPr/>
            <p:nvPr/>
          </p:nvSpPr>
          <p:spPr>
            <a:xfrm>
              <a:off x="1519186" y="1564208"/>
              <a:ext cx="2726" cy="1383"/>
            </a:xfrm>
            <a:custGeom>
              <a:avLst/>
              <a:gdLst/>
              <a:ahLst/>
              <a:cxnLst/>
              <a:rect l="l" t="t" r="r" b="b"/>
              <a:pathLst>
                <a:path w="134" h="68" extrusionOk="0">
                  <a:moveTo>
                    <a:pt x="134" y="1"/>
                  </a:moveTo>
                  <a:lnTo>
                    <a:pt x="134" y="1"/>
                  </a:lnTo>
                  <a:cubicBezTo>
                    <a:pt x="0" y="34"/>
                    <a:pt x="0" y="67"/>
                    <a:pt x="100" y="67"/>
                  </a:cubicBezTo>
                  <a:cubicBezTo>
                    <a:pt x="100" y="67"/>
                    <a:pt x="134" y="34"/>
                    <a:pt x="134" y="1"/>
                  </a:cubicBezTo>
                  <a:close/>
                </a:path>
              </a:pathLst>
            </a:custGeom>
            <a:solidFill>
              <a:srgbClr val="60A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446"/>
            <p:cNvSpPr/>
            <p:nvPr/>
          </p:nvSpPr>
          <p:spPr>
            <a:xfrm>
              <a:off x="1668459" y="1656502"/>
              <a:ext cx="4089" cy="8157"/>
            </a:xfrm>
            <a:custGeom>
              <a:avLst/>
              <a:gdLst/>
              <a:ahLst/>
              <a:cxnLst/>
              <a:rect l="l" t="t" r="r" b="b"/>
              <a:pathLst>
                <a:path w="201" h="401" extrusionOk="0">
                  <a:moveTo>
                    <a:pt x="1" y="0"/>
                  </a:moveTo>
                  <a:lnTo>
                    <a:pt x="1" y="400"/>
                  </a:lnTo>
                  <a:cubicBezTo>
                    <a:pt x="201" y="234"/>
                    <a:pt x="201" y="134"/>
                    <a:pt x="1" y="0"/>
                  </a:cubicBezTo>
                  <a:close/>
                </a:path>
              </a:pathLst>
            </a:custGeom>
            <a:solidFill>
              <a:srgbClr val="78B5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446"/>
            <p:cNvSpPr/>
            <p:nvPr/>
          </p:nvSpPr>
          <p:spPr>
            <a:xfrm>
              <a:off x="1844218" y="1820035"/>
              <a:ext cx="22641" cy="9581"/>
            </a:xfrm>
            <a:custGeom>
              <a:avLst/>
              <a:gdLst/>
              <a:ahLst/>
              <a:cxnLst/>
              <a:rect l="l" t="t" r="r" b="b"/>
              <a:pathLst>
                <a:path w="1113" h="471" extrusionOk="0">
                  <a:moveTo>
                    <a:pt x="834" y="0"/>
                  </a:moveTo>
                  <a:lnTo>
                    <a:pt x="834" y="0"/>
                  </a:lnTo>
                  <a:cubicBezTo>
                    <a:pt x="785" y="6"/>
                    <a:pt x="733" y="8"/>
                    <a:pt x="680" y="8"/>
                  </a:cubicBezTo>
                  <a:cubicBezTo>
                    <a:pt x="623" y="8"/>
                    <a:pt x="564" y="6"/>
                    <a:pt x="504" y="6"/>
                  </a:cubicBezTo>
                  <a:cubicBezTo>
                    <a:pt x="324" y="6"/>
                    <a:pt x="143" y="24"/>
                    <a:pt x="0" y="167"/>
                  </a:cubicBezTo>
                  <a:cubicBezTo>
                    <a:pt x="200" y="300"/>
                    <a:pt x="400" y="467"/>
                    <a:pt x="634" y="467"/>
                  </a:cubicBezTo>
                  <a:cubicBezTo>
                    <a:pt x="661" y="470"/>
                    <a:pt x="686" y="471"/>
                    <a:pt x="710" y="471"/>
                  </a:cubicBezTo>
                  <a:cubicBezTo>
                    <a:pt x="1018" y="471"/>
                    <a:pt x="1112" y="279"/>
                    <a:pt x="834" y="0"/>
                  </a:cubicBezTo>
                  <a:close/>
                </a:path>
              </a:pathLst>
            </a:custGeom>
            <a:solidFill>
              <a:srgbClr val="60A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446"/>
            <p:cNvSpPr/>
            <p:nvPr/>
          </p:nvSpPr>
          <p:spPr>
            <a:xfrm>
              <a:off x="1767527" y="1750240"/>
              <a:ext cx="14952" cy="13487"/>
            </a:xfrm>
            <a:custGeom>
              <a:avLst/>
              <a:gdLst/>
              <a:ahLst/>
              <a:cxnLst/>
              <a:rect l="l" t="t" r="r" b="b"/>
              <a:pathLst>
                <a:path w="735" h="663" extrusionOk="0">
                  <a:moveTo>
                    <a:pt x="315" y="0"/>
                  </a:moveTo>
                  <a:cubicBezTo>
                    <a:pt x="295" y="0"/>
                    <a:pt x="278" y="8"/>
                    <a:pt x="268" y="29"/>
                  </a:cubicBezTo>
                  <a:cubicBezTo>
                    <a:pt x="1" y="262"/>
                    <a:pt x="268" y="429"/>
                    <a:pt x="434" y="663"/>
                  </a:cubicBezTo>
                  <a:cubicBezTo>
                    <a:pt x="501" y="429"/>
                    <a:pt x="735" y="262"/>
                    <a:pt x="468" y="62"/>
                  </a:cubicBezTo>
                  <a:cubicBezTo>
                    <a:pt x="422" y="39"/>
                    <a:pt x="360" y="0"/>
                    <a:pt x="315" y="0"/>
                  </a:cubicBezTo>
                  <a:close/>
                </a:path>
              </a:pathLst>
            </a:custGeom>
            <a:solidFill>
              <a:srgbClr val="60A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446"/>
            <p:cNvSpPr/>
            <p:nvPr/>
          </p:nvSpPr>
          <p:spPr>
            <a:xfrm>
              <a:off x="1735060" y="1725036"/>
              <a:ext cx="7384" cy="7059"/>
            </a:xfrm>
            <a:custGeom>
              <a:avLst/>
              <a:gdLst/>
              <a:ahLst/>
              <a:cxnLst/>
              <a:rect l="l" t="t" r="r" b="b"/>
              <a:pathLst>
                <a:path w="363" h="347" extrusionOk="0">
                  <a:moveTo>
                    <a:pt x="229" y="0"/>
                  </a:moveTo>
                  <a:cubicBezTo>
                    <a:pt x="162" y="100"/>
                    <a:pt x="96" y="167"/>
                    <a:pt x="62" y="267"/>
                  </a:cubicBezTo>
                  <a:cubicBezTo>
                    <a:pt x="14" y="316"/>
                    <a:pt x="0" y="347"/>
                    <a:pt x="36" y="347"/>
                  </a:cubicBezTo>
                  <a:cubicBezTo>
                    <a:pt x="49" y="347"/>
                    <a:pt x="69" y="343"/>
                    <a:pt x="96" y="334"/>
                  </a:cubicBezTo>
                  <a:lnTo>
                    <a:pt x="363" y="200"/>
                  </a:lnTo>
                  <a:cubicBezTo>
                    <a:pt x="329" y="167"/>
                    <a:pt x="329" y="134"/>
                    <a:pt x="229" y="0"/>
                  </a:cubicBezTo>
                  <a:close/>
                </a:path>
              </a:pathLst>
            </a:custGeom>
            <a:solidFill>
              <a:srgbClr val="60A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446"/>
            <p:cNvSpPr/>
            <p:nvPr/>
          </p:nvSpPr>
          <p:spPr>
            <a:xfrm>
              <a:off x="1835389" y="1812976"/>
              <a:ext cx="6123" cy="3682"/>
            </a:xfrm>
            <a:custGeom>
              <a:avLst/>
              <a:gdLst/>
              <a:ahLst/>
              <a:cxnLst/>
              <a:rect l="l" t="t" r="r" b="b"/>
              <a:pathLst>
                <a:path w="301" h="181" extrusionOk="0">
                  <a:moveTo>
                    <a:pt x="234" y="1"/>
                  </a:moveTo>
                  <a:cubicBezTo>
                    <a:pt x="216" y="1"/>
                    <a:pt x="194" y="5"/>
                    <a:pt x="167" y="14"/>
                  </a:cubicBezTo>
                  <a:lnTo>
                    <a:pt x="1" y="180"/>
                  </a:lnTo>
                  <a:cubicBezTo>
                    <a:pt x="101" y="147"/>
                    <a:pt x="167" y="147"/>
                    <a:pt x="234" y="147"/>
                  </a:cubicBezTo>
                  <a:cubicBezTo>
                    <a:pt x="267" y="147"/>
                    <a:pt x="301" y="80"/>
                    <a:pt x="301" y="80"/>
                  </a:cubicBezTo>
                  <a:cubicBezTo>
                    <a:pt x="301" y="32"/>
                    <a:pt x="283" y="1"/>
                    <a:pt x="234" y="1"/>
                  </a:cubicBezTo>
                  <a:close/>
                </a:path>
              </a:pathLst>
            </a:custGeom>
            <a:solidFill>
              <a:srgbClr val="60A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446"/>
            <p:cNvSpPr/>
            <p:nvPr/>
          </p:nvSpPr>
          <p:spPr>
            <a:xfrm>
              <a:off x="1748527" y="1738604"/>
              <a:ext cx="1383" cy="2055"/>
            </a:xfrm>
            <a:custGeom>
              <a:avLst/>
              <a:gdLst/>
              <a:ahLst/>
              <a:cxnLst/>
              <a:rect l="l" t="t" r="r" b="b"/>
              <a:pathLst>
                <a:path w="68" h="101" extrusionOk="0">
                  <a:moveTo>
                    <a:pt x="34" y="0"/>
                  </a:moveTo>
                  <a:lnTo>
                    <a:pt x="1" y="100"/>
                  </a:lnTo>
                  <a:lnTo>
                    <a:pt x="1" y="100"/>
                  </a:lnTo>
                  <a:lnTo>
                    <a:pt x="68" y="34"/>
                  </a:lnTo>
                  <a:lnTo>
                    <a:pt x="34" y="0"/>
                  </a:lnTo>
                  <a:close/>
                </a:path>
              </a:pathLst>
            </a:custGeom>
            <a:solidFill>
              <a:srgbClr val="60AC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446"/>
            <p:cNvSpPr/>
            <p:nvPr/>
          </p:nvSpPr>
          <p:spPr>
            <a:xfrm>
              <a:off x="1720027" y="1818977"/>
              <a:ext cx="175088" cy="102180"/>
            </a:xfrm>
            <a:custGeom>
              <a:avLst/>
              <a:gdLst/>
              <a:ahLst/>
              <a:cxnLst/>
              <a:rect l="l" t="t" r="r" b="b"/>
              <a:pathLst>
                <a:path w="8607" h="5023" extrusionOk="0">
                  <a:moveTo>
                    <a:pt x="2782" y="0"/>
                  </a:moveTo>
                  <a:cubicBezTo>
                    <a:pt x="2602" y="0"/>
                    <a:pt x="2420" y="17"/>
                    <a:pt x="2236" y="52"/>
                  </a:cubicBezTo>
                  <a:cubicBezTo>
                    <a:pt x="1735" y="186"/>
                    <a:pt x="1268" y="352"/>
                    <a:pt x="768" y="486"/>
                  </a:cubicBezTo>
                  <a:cubicBezTo>
                    <a:pt x="301" y="519"/>
                    <a:pt x="1" y="719"/>
                    <a:pt x="101" y="1086"/>
                  </a:cubicBezTo>
                  <a:cubicBezTo>
                    <a:pt x="139" y="1331"/>
                    <a:pt x="294" y="1385"/>
                    <a:pt x="475" y="1385"/>
                  </a:cubicBezTo>
                  <a:cubicBezTo>
                    <a:pt x="615" y="1385"/>
                    <a:pt x="771" y="1353"/>
                    <a:pt x="901" y="1353"/>
                  </a:cubicBezTo>
                  <a:cubicBezTo>
                    <a:pt x="1013" y="1353"/>
                    <a:pt x="1124" y="1357"/>
                    <a:pt x="1235" y="1357"/>
                  </a:cubicBezTo>
                  <a:cubicBezTo>
                    <a:pt x="1457" y="1357"/>
                    <a:pt x="1680" y="1342"/>
                    <a:pt x="1902" y="1253"/>
                  </a:cubicBezTo>
                  <a:lnTo>
                    <a:pt x="1969" y="1253"/>
                  </a:lnTo>
                  <a:cubicBezTo>
                    <a:pt x="2036" y="1286"/>
                    <a:pt x="2086" y="1303"/>
                    <a:pt x="2136" y="1303"/>
                  </a:cubicBezTo>
                  <a:cubicBezTo>
                    <a:pt x="2186" y="1303"/>
                    <a:pt x="2236" y="1286"/>
                    <a:pt x="2302" y="1253"/>
                  </a:cubicBezTo>
                  <a:lnTo>
                    <a:pt x="2403" y="1253"/>
                  </a:lnTo>
                  <a:cubicBezTo>
                    <a:pt x="3403" y="1320"/>
                    <a:pt x="4304" y="1687"/>
                    <a:pt x="5104" y="2354"/>
                  </a:cubicBezTo>
                  <a:cubicBezTo>
                    <a:pt x="5838" y="3088"/>
                    <a:pt x="6572" y="3888"/>
                    <a:pt x="6772" y="4989"/>
                  </a:cubicBezTo>
                  <a:cubicBezTo>
                    <a:pt x="6806" y="5023"/>
                    <a:pt x="6906" y="5023"/>
                    <a:pt x="6939" y="5023"/>
                  </a:cubicBezTo>
                  <a:cubicBezTo>
                    <a:pt x="7094" y="4336"/>
                    <a:pt x="7176" y="4076"/>
                    <a:pt x="7505" y="4076"/>
                  </a:cubicBezTo>
                  <a:cubicBezTo>
                    <a:pt x="7672" y="4076"/>
                    <a:pt x="7903" y="4143"/>
                    <a:pt x="8240" y="4255"/>
                  </a:cubicBezTo>
                  <a:cubicBezTo>
                    <a:pt x="8340" y="4322"/>
                    <a:pt x="8474" y="4322"/>
                    <a:pt x="8607" y="4355"/>
                  </a:cubicBezTo>
                  <a:cubicBezTo>
                    <a:pt x="8307" y="3021"/>
                    <a:pt x="7139" y="2421"/>
                    <a:pt x="6339" y="1487"/>
                  </a:cubicBezTo>
                  <a:cubicBezTo>
                    <a:pt x="5938" y="1253"/>
                    <a:pt x="5505" y="1053"/>
                    <a:pt x="5104" y="819"/>
                  </a:cubicBezTo>
                  <a:cubicBezTo>
                    <a:pt x="4392" y="353"/>
                    <a:pt x="3611" y="0"/>
                    <a:pt x="2782" y="0"/>
                  </a:cubicBezTo>
                  <a:close/>
                </a:path>
              </a:pathLst>
            </a:custGeom>
            <a:solidFill>
              <a:srgbClr val="578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446"/>
            <p:cNvSpPr/>
            <p:nvPr/>
          </p:nvSpPr>
          <p:spPr>
            <a:xfrm>
              <a:off x="1033997" y="1942172"/>
              <a:ext cx="4089" cy="2055"/>
            </a:xfrm>
            <a:custGeom>
              <a:avLst/>
              <a:gdLst/>
              <a:ahLst/>
              <a:cxnLst/>
              <a:rect l="l" t="t" r="r" b="b"/>
              <a:pathLst>
                <a:path w="201" h="101" extrusionOk="0">
                  <a:moveTo>
                    <a:pt x="1" y="1"/>
                  </a:moveTo>
                  <a:cubicBezTo>
                    <a:pt x="51" y="67"/>
                    <a:pt x="92" y="101"/>
                    <a:pt x="126" y="101"/>
                  </a:cubicBezTo>
                  <a:cubicBezTo>
                    <a:pt x="159" y="101"/>
                    <a:pt x="184" y="67"/>
                    <a:pt x="201" y="1"/>
                  </a:cubicBezTo>
                  <a:close/>
                </a:path>
              </a:pathLst>
            </a:custGeom>
            <a:solidFill>
              <a:srgbClr val="68A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446"/>
            <p:cNvSpPr/>
            <p:nvPr/>
          </p:nvSpPr>
          <p:spPr>
            <a:xfrm>
              <a:off x="1026531" y="1954397"/>
              <a:ext cx="4089" cy="4089"/>
            </a:xfrm>
            <a:custGeom>
              <a:avLst/>
              <a:gdLst/>
              <a:ahLst/>
              <a:cxnLst/>
              <a:rect l="l" t="t" r="r" b="b"/>
              <a:pathLst>
                <a:path w="201" h="201" extrusionOk="0">
                  <a:moveTo>
                    <a:pt x="1" y="0"/>
                  </a:moveTo>
                  <a:cubicBezTo>
                    <a:pt x="34" y="67"/>
                    <a:pt x="134" y="167"/>
                    <a:pt x="201" y="200"/>
                  </a:cubicBezTo>
                  <a:lnTo>
                    <a:pt x="1" y="0"/>
                  </a:lnTo>
                  <a:close/>
                </a:path>
              </a:pathLst>
            </a:custGeom>
            <a:solidFill>
              <a:srgbClr val="58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446"/>
            <p:cNvSpPr/>
            <p:nvPr/>
          </p:nvSpPr>
          <p:spPr>
            <a:xfrm>
              <a:off x="1376686" y="3640628"/>
              <a:ext cx="2055" cy="1383"/>
            </a:xfrm>
            <a:custGeom>
              <a:avLst/>
              <a:gdLst/>
              <a:ahLst/>
              <a:cxnLst/>
              <a:rect l="l" t="t" r="r" b="b"/>
              <a:pathLst>
                <a:path w="101" h="68" extrusionOk="0">
                  <a:moveTo>
                    <a:pt x="33" y="1"/>
                  </a:moveTo>
                  <a:lnTo>
                    <a:pt x="0" y="34"/>
                  </a:lnTo>
                  <a:lnTo>
                    <a:pt x="100" y="67"/>
                  </a:lnTo>
                  <a:lnTo>
                    <a:pt x="33" y="1"/>
                  </a:lnTo>
                  <a:close/>
                </a:path>
              </a:pathLst>
            </a:custGeom>
            <a:solidFill>
              <a:srgbClr val="458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446"/>
            <p:cNvSpPr/>
            <p:nvPr/>
          </p:nvSpPr>
          <p:spPr>
            <a:xfrm>
              <a:off x="1827252" y="3516884"/>
              <a:ext cx="6123" cy="3662"/>
            </a:xfrm>
            <a:custGeom>
              <a:avLst/>
              <a:gdLst/>
              <a:ahLst/>
              <a:cxnLst/>
              <a:rect l="l" t="t" r="r" b="b"/>
              <a:pathLst>
                <a:path w="301" h="180" extrusionOk="0">
                  <a:moveTo>
                    <a:pt x="216" y="0"/>
                  </a:moveTo>
                  <a:cubicBezTo>
                    <a:pt x="200" y="0"/>
                    <a:pt x="184" y="4"/>
                    <a:pt x="167" y="13"/>
                  </a:cubicBezTo>
                  <a:lnTo>
                    <a:pt x="0" y="179"/>
                  </a:lnTo>
                  <a:cubicBezTo>
                    <a:pt x="67" y="146"/>
                    <a:pt x="167" y="146"/>
                    <a:pt x="200" y="146"/>
                  </a:cubicBezTo>
                  <a:cubicBezTo>
                    <a:pt x="234" y="146"/>
                    <a:pt x="300" y="113"/>
                    <a:pt x="300" y="113"/>
                  </a:cubicBezTo>
                  <a:cubicBezTo>
                    <a:pt x="300" y="38"/>
                    <a:pt x="263" y="0"/>
                    <a:pt x="216" y="0"/>
                  </a:cubicBezTo>
                  <a:close/>
                </a:path>
              </a:pathLst>
            </a:custGeom>
            <a:solidFill>
              <a:srgbClr val="457E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446"/>
            <p:cNvSpPr/>
            <p:nvPr/>
          </p:nvSpPr>
          <p:spPr>
            <a:xfrm>
              <a:off x="1223996" y="3339355"/>
              <a:ext cx="8178" cy="4516"/>
            </a:xfrm>
            <a:custGeom>
              <a:avLst/>
              <a:gdLst/>
              <a:ahLst/>
              <a:cxnLst/>
              <a:rect l="l" t="t" r="r" b="b"/>
              <a:pathLst>
                <a:path w="402" h="222" extrusionOk="0">
                  <a:moveTo>
                    <a:pt x="168" y="0"/>
                  </a:moveTo>
                  <a:cubicBezTo>
                    <a:pt x="134" y="33"/>
                    <a:pt x="1" y="67"/>
                    <a:pt x="1" y="67"/>
                  </a:cubicBezTo>
                  <a:cubicBezTo>
                    <a:pt x="19" y="193"/>
                    <a:pt x="66" y="222"/>
                    <a:pt x="126" y="222"/>
                  </a:cubicBezTo>
                  <a:cubicBezTo>
                    <a:pt x="178" y="222"/>
                    <a:pt x="239" y="200"/>
                    <a:pt x="301" y="200"/>
                  </a:cubicBezTo>
                  <a:cubicBezTo>
                    <a:pt x="334" y="200"/>
                    <a:pt x="368" y="167"/>
                    <a:pt x="401" y="134"/>
                  </a:cubicBezTo>
                  <a:cubicBezTo>
                    <a:pt x="334" y="0"/>
                    <a:pt x="268" y="33"/>
                    <a:pt x="168" y="0"/>
                  </a:cubicBezTo>
                  <a:close/>
                </a:path>
              </a:pathLst>
            </a:custGeom>
            <a:solidFill>
              <a:srgbClr val="459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446"/>
            <p:cNvSpPr/>
            <p:nvPr/>
          </p:nvSpPr>
          <p:spPr>
            <a:xfrm>
              <a:off x="1412652" y="3709162"/>
              <a:ext cx="4089" cy="4089"/>
            </a:xfrm>
            <a:custGeom>
              <a:avLst/>
              <a:gdLst/>
              <a:ahLst/>
              <a:cxnLst/>
              <a:rect l="l" t="t" r="r" b="b"/>
              <a:pathLst>
                <a:path w="201" h="201" extrusionOk="0">
                  <a:moveTo>
                    <a:pt x="0" y="1"/>
                  </a:moveTo>
                  <a:lnTo>
                    <a:pt x="200" y="201"/>
                  </a:lnTo>
                  <a:close/>
                </a:path>
              </a:pathLst>
            </a:custGeom>
            <a:solidFill>
              <a:srgbClr val="4C84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446"/>
            <p:cNvSpPr/>
            <p:nvPr/>
          </p:nvSpPr>
          <p:spPr>
            <a:xfrm>
              <a:off x="887429" y="2091465"/>
              <a:ext cx="20383" cy="16274"/>
            </a:xfrm>
            <a:custGeom>
              <a:avLst/>
              <a:gdLst/>
              <a:ahLst/>
              <a:cxnLst/>
              <a:rect l="l" t="t" r="r" b="b"/>
              <a:pathLst>
                <a:path w="1002" h="800" extrusionOk="0">
                  <a:moveTo>
                    <a:pt x="1" y="0"/>
                  </a:moveTo>
                  <a:cubicBezTo>
                    <a:pt x="1" y="334"/>
                    <a:pt x="234" y="501"/>
                    <a:pt x="468" y="667"/>
                  </a:cubicBezTo>
                  <a:cubicBezTo>
                    <a:pt x="526" y="745"/>
                    <a:pt x="595" y="800"/>
                    <a:pt x="675" y="800"/>
                  </a:cubicBezTo>
                  <a:cubicBezTo>
                    <a:pt x="734" y="800"/>
                    <a:pt x="798" y="771"/>
                    <a:pt x="868" y="701"/>
                  </a:cubicBezTo>
                  <a:cubicBezTo>
                    <a:pt x="968" y="667"/>
                    <a:pt x="1001" y="534"/>
                    <a:pt x="1001" y="467"/>
                  </a:cubicBezTo>
                  <a:cubicBezTo>
                    <a:pt x="968" y="267"/>
                    <a:pt x="868" y="134"/>
                    <a:pt x="668" y="134"/>
                  </a:cubicBezTo>
                  <a:cubicBezTo>
                    <a:pt x="591" y="134"/>
                    <a:pt x="521" y="136"/>
                    <a:pt x="454" y="136"/>
                  </a:cubicBezTo>
                  <a:cubicBezTo>
                    <a:pt x="287" y="136"/>
                    <a:pt x="144" y="119"/>
                    <a:pt x="1" y="0"/>
                  </a:cubicBezTo>
                  <a:close/>
                </a:path>
              </a:pathLst>
            </a:custGeom>
            <a:solidFill>
              <a:srgbClr val="5C9C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446"/>
            <p:cNvSpPr/>
            <p:nvPr/>
          </p:nvSpPr>
          <p:spPr>
            <a:xfrm>
              <a:off x="884723" y="2107434"/>
              <a:ext cx="4089" cy="4170"/>
            </a:xfrm>
            <a:custGeom>
              <a:avLst/>
              <a:gdLst/>
              <a:ahLst/>
              <a:cxnLst/>
              <a:rect l="l" t="t" r="r" b="b"/>
              <a:pathLst>
                <a:path w="201" h="205" extrusionOk="0">
                  <a:moveTo>
                    <a:pt x="134" y="1"/>
                  </a:moveTo>
                  <a:cubicBezTo>
                    <a:pt x="122" y="1"/>
                    <a:pt x="111" y="5"/>
                    <a:pt x="100" y="16"/>
                  </a:cubicBezTo>
                  <a:cubicBezTo>
                    <a:pt x="34" y="16"/>
                    <a:pt x="0" y="82"/>
                    <a:pt x="0" y="149"/>
                  </a:cubicBezTo>
                  <a:cubicBezTo>
                    <a:pt x="0" y="188"/>
                    <a:pt x="34" y="204"/>
                    <a:pt x="70" y="204"/>
                  </a:cubicBezTo>
                  <a:cubicBezTo>
                    <a:pt x="95" y="204"/>
                    <a:pt x="120" y="196"/>
                    <a:pt x="134" y="183"/>
                  </a:cubicBezTo>
                  <a:cubicBezTo>
                    <a:pt x="167" y="149"/>
                    <a:pt x="167" y="49"/>
                    <a:pt x="200" y="16"/>
                  </a:cubicBezTo>
                  <a:cubicBezTo>
                    <a:pt x="178" y="16"/>
                    <a:pt x="156" y="1"/>
                    <a:pt x="134" y="1"/>
                  </a:cubicBezTo>
                  <a:close/>
                </a:path>
              </a:pathLst>
            </a:custGeom>
            <a:solidFill>
              <a:srgbClr val="5C9C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446"/>
            <p:cNvSpPr/>
            <p:nvPr/>
          </p:nvSpPr>
          <p:spPr>
            <a:xfrm>
              <a:off x="1097791" y="1959137"/>
              <a:ext cx="91623" cy="48964"/>
            </a:xfrm>
            <a:custGeom>
              <a:avLst/>
              <a:gdLst/>
              <a:ahLst/>
              <a:cxnLst/>
              <a:rect l="l" t="t" r="r" b="b"/>
              <a:pathLst>
                <a:path w="4504" h="2407" extrusionOk="0">
                  <a:moveTo>
                    <a:pt x="4070" y="1"/>
                  </a:moveTo>
                  <a:cubicBezTo>
                    <a:pt x="4042" y="141"/>
                    <a:pt x="3942" y="282"/>
                    <a:pt x="3791" y="282"/>
                  </a:cubicBezTo>
                  <a:cubicBezTo>
                    <a:pt x="3763" y="282"/>
                    <a:pt x="3734" y="278"/>
                    <a:pt x="3703" y="267"/>
                  </a:cubicBezTo>
                  <a:cubicBezTo>
                    <a:pt x="3577" y="208"/>
                    <a:pt x="3459" y="183"/>
                    <a:pt x="3347" y="183"/>
                  </a:cubicBezTo>
                  <a:cubicBezTo>
                    <a:pt x="3015" y="183"/>
                    <a:pt x="2735" y="402"/>
                    <a:pt x="2435" y="601"/>
                  </a:cubicBezTo>
                  <a:cubicBezTo>
                    <a:pt x="2335" y="1101"/>
                    <a:pt x="1902" y="1268"/>
                    <a:pt x="1501" y="1368"/>
                  </a:cubicBezTo>
                  <a:cubicBezTo>
                    <a:pt x="901" y="1535"/>
                    <a:pt x="401" y="1835"/>
                    <a:pt x="0" y="2302"/>
                  </a:cubicBezTo>
                  <a:cubicBezTo>
                    <a:pt x="160" y="2376"/>
                    <a:pt x="305" y="2406"/>
                    <a:pt x="442" y="2406"/>
                  </a:cubicBezTo>
                  <a:cubicBezTo>
                    <a:pt x="1047" y="2406"/>
                    <a:pt x="1463" y="1798"/>
                    <a:pt x="2035" y="1635"/>
                  </a:cubicBezTo>
                  <a:cubicBezTo>
                    <a:pt x="2769" y="1268"/>
                    <a:pt x="3536" y="834"/>
                    <a:pt x="4337" y="601"/>
                  </a:cubicBezTo>
                  <a:cubicBezTo>
                    <a:pt x="4504" y="301"/>
                    <a:pt x="4403" y="67"/>
                    <a:pt x="4070" y="1"/>
                  </a:cubicBezTo>
                  <a:close/>
                </a:path>
              </a:pathLst>
            </a:custGeom>
            <a:solidFill>
              <a:srgbClr val="649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446"/>
            <p:cNvSpPr/>
            <p:nvPr/>
          </p:nvSpPr>
          <p:spPr>
            <a:xfrm>
              <a:off x="1139188" y="1967783"/>
              <a:ext cx="8829" cy="3580"/>
            </a:xfrm>
            <a:custGeom>
              <a:avLst/>
              <a:gdLst/>
              <a:ahLst/>
              <a:cxnLst/>
              <a:rect l="l" t="t" r="r" b="b"/>
              <a:pathLst>
                <a:path w="434" h="176" extrusionOk="0">
                  <a:moveTo>
                    <a:pt x="229" y="1"/>
                  </a:moveTo>
                  <a:cubicBezTo>
                    <a:pt x="159" y="1"/>
                    <a:pt x="83" y="59"/>
                    <a:pt x="0" y="176"/>
                  </a:cubicBezTo>
                  <a:lnTo>
                    <a:pt x="434" y="176"/>
                  </a:lnTo>
                  <a:cubicBezTo>
                    <a:pt x="367" y="59"/>
                    <a:pt x="300" y="1"/>
                    <a:pt x="229" y="1"/>
                  </a:cubicBezTo>
                  <a:close/>
                </a:path>
              </a:pathLst>
            </a:custGeom>
            <a:solidFill>
              <a:srgbClr val="649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446"/>
            <p:cNvSpPr/>
            <p:nvPr/>
          </p:nvSpPr>
          <p:spPr>
            <a:xfrm>
              <a:off x="3048677" y="2944426"/>
              <a:ext cx="9520" cy="8829"/>
            </a:xfrm>
            <a:custGeom>
              <a:avLst/>
              <a:gdLst/>
              <a:ahLst/>
              <a:cxnLst/>
              <a:rect l="l" t="t" r="r" b="b"/>
              <a:pathLst>
                <a:path w="468" h="434" extrusionOk="0">
                  <a:moveTo>
                    <a:pt x="400" y="0"/>
                  </a:moveTo>
                  <a:cubicBezTo>
                    <a:pt x="234" y="0"/>
                    <a:pt x="67" y="67"/>
                    <a:pt x="0" y="234"/>
                  </a:cubicBezTo>
                  <a:cubicBezTo>
                    <a:pt x="67" y="300"/>
                    <a:pt x="167" y="367"/>
                    <a:pt x="200" y="434"/>
                  </a:cubicBezTo>
                  <a:lnTo>
                    <a:pt x="400" y="434"/>
                  </a:lnTo>
                  <a:cubicBezTo>
                    <a:pt x="467" y="300"/>
                    <a:pt x="467" y="200"/>
                    <a:pt x="400" y="0"/>
                  </a:cubicBezTo>
                  <a:close/>
                </a:path>
              </a:pathLst>
            </a:custGeom>
            <a:solidFill>
              <a:srgbClr val="574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446"/>
            <p:cNvSpPr/>
            <p:nvPr/>
          </p:nvSpPr>
          <p:spPr>
            <a:xfrm>
              <a:off x="2788781" y="2577732"/>
              <a:ext cx="61089" cy="113593"/>
            </a:xfrm>
            <a:custGeom>
              <a:avLst/>
              <a:gdLst/>
              <a:ahLst/>
              <a:cxnLst/>
              <a:rect l="l" t="t" r="r" b="b"/>
              <a:pathLst>
                <a:path w="3003" h="5584" extrusionOk="0">
                  <a:moveTo>
                    <a:pt x="916" y="0"/>
                  </a:moveTo>
                  <a:cubicBezTo>
                    <a:pt x="798" y="0"/>
                    <a:pt x="623" y="96"/>
                    <a:pt x="334" y="280"/>
                  </a:cubicBezTo>
                  <a:cubicBezTo>
                    <a:pt x="234" y="313"/>
                    <a:pt x="134" y="414"/>
                    <a:pt x="0" y="480"/>
                  </a:cubicBezTo>
                  <a:cubicBezTo>
                    <a:pt x="128" y="685"/>
                    <a:pt x="237" y="969"/>
                    <a:pt x="491" y="969"/>
                  </a:cubicBezTo>
                  <a:cubicBezTo>
                    <a:pt x="569" y="969"/>
                    <a:pt x="659" y="943"/>
                    <a:pt x="768" y="881"/>
                  </a:cubicBezTo>
                  <a:cubicBezTo>
                    <a:pt x="823" y="853"/>
                    <a:pt x="865" y="841"/>
                    <a:pt x="899" y="841"/>
                  </a:cubicBezTo>
                  <a:cubicBezTo>
                    <a:pt x="989" y="841"/>
                    <a:pt x="1019" y="926"/>
                    <a:pt x="1068" y="1047"/>
                  </a:cubicBezTo>
                  <a:cubicBezTo>
                    <a:pt x="1134" y="1281"/>
                    <a:pt x="1134" y="1481"/>
                    <a:pt x="1101" y="1748"/>
                  </a:cubicBezTo>
                  <a:cubicBezTo>
                    <a:pt x="1001" y="2415"/>
                    <a:pt x="634" y="2782"/>
                    <a:pt x="100" y="3116"/>
                  </a:cubicBezTo>
                  <a:cubicBezTo>
                    <a:pt x="334" y="3416"/>
                    <a:pt x="768" y="3249"/>
                    <a:pt x="801" y="3583"/>
                  </a:cubicBezTo>
                  <a:cubicBezTo>
                    <a:pt x="801" y="3949"/>
                    <a:pt x="1335" y="3983"/>
                    <a:pt x="1335" y="4216"/>
                  </a:cubicBezTo>
                  <a:cubicBezTo>
                    <a:pt x="1301" y="5317"/>
                    <a:pt x="2402" y="5084"/>
                    <a:pt x="2902" y="5584"/>
                  </a:cubicBezTo>
                  <a:cubicBezTo>
                    <a:pt x="2636" y="4817"/>
                    <a:pt x="3002" y="4083"/>
                    <a:pt x="2669" y="3416"/>
                  </a:cubicBezTo>
                  <a:cubicBezTo>
                    <a:pt x="2736" y="3416"/>
                    <a:pt x="2736" y="3382"/>
                    <a:pt x="2736" y="3316"/>
                  </a:cubicBezTo>
                  <a:cubicBezTo>
                    <a:pt x="2769" y="3282"/>
                    <a:pt x="2736" y="3216"/>
                    <a:pt x="2669" y="3149"/>
                  </a:cubicBezTo>
                  <a:cubicBezTo>
                    <a:pt x="2611" y="3123"/>
                    <a:pt x="2555" y="3112"/>
                    <a:pt x="2500" y="3112"/>
                  </a:cubicBezTo>
                  <a:cubicBezTo>
                    <a:pt x="2268" y="3112"/>
                    <a:pt x="2049" y="3300"/>
                    <a:pt x="1775" y="3300"/>
                  </a:cubicBezTo>
                  <a:cubicBezTo>
                    <a:pt x="1700" y="3300"/>
                    <a:pt x="1620" y="3285"/>
                    <a:pt x="1535" y="3249"/>
                  </a:cubicBezTo>
                  <a:cubicBezTo>
                    <a:pt x="1702" y="2849"/>
                    <a:pt x="1802" y="2482"/>
                    <a:pt x="1201" y="2382"/>
                  </a:cubicBezTo>
                  <a:cubicBezTo>
                    <a:pt x="1301" y="1815"/>
                    <a:pt x="1435" y="1281"/>
                    <a:pt x="1268" y="714"/>
                  </a:cubicBezTo>
                  <a:cubicBezTo>
                    <a:pt x="1147" y="228"/>
                    <a:pt x="1099" y="0"/>
                    <a:pt x="916" y="0"/>
                  </a:cubicBezTo>
                  <a:close/>
                </a:path>
              </a:pathLst>
            </a:custGeom>
            <a:solidFill>
              <a:srgbClr val="655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446"/>
            <p:cNvSpPr/>
            <p:nvPr/>
          </p:nvSpPr>
          <p:spPr>
            <a:xfrm>
              <a:off x="2813884" y="2624703"/>
              <a:ext cx="35315" cy="30371"/>
            </a:xfrm>
            <a:custGeom>
              <a:avLst/>
              <a:gdLst/>
              <a:ahLst/>
              <a:cxnLst/>
              <a:rect l="l" t="t" r="r" b="b"/>
              <a:pathLst>
                <a:path w="1736" h="1493" extrusionOk="0">
                  <a:moveTo>
                    <a:pt x="329" y="1"/>
                  </a:moveTo>
                  <a:cubicBezTo>
                    <a:pt x="230" y="1"/>
                    <a:pt x="132" y="27"/>
                    <a:pt x="34" y="106"/>
                  </a:cubicBezTo>
                  <a:cubicBezTo>
                    <a:pt x="201" y="306"/>
                    <a:pt x="501" y="473"/>
                    <a:pt x="167" y="773"/>
                  </a:cubicBezTo>
                  <a:cubicBezTo>
                    <a:pt x="1" y="940"/>
                    <a:pt x="1" y="1173"/>
                    <a:pt x="167" y="1407"/>
                  </a:cubicBezTo>
                  <a:cubicBezTo>
                    <a:pt x="229" y="1469"/>
                    <a:pt x="291" y="1493"/>
                    <a:pt x="354" y="1493"/>
                  </a:cubicBezTo>
                  <a:cubicBezTo>
                    <a:pt x="492" y="1493"/>
                    <a:pt x="630" y="1376"/>
                    <a:pt x="768" y="1307"/>
                  </a:cubicBezTo>
                  <a:cubicBezTo>
                    <a:pt x="1035" y="1240"/>
                    <a:pt x="1235" y="1007"/>
                    <a:pt x="1435" y="907"/>
                  </a:cubicBezTo>
                  <a:cubicBezTo>
                    <a:pt x="1735" y="406"/>
                    <a:pt x="1235" y="306"/>
                    <a:pt x="1068" y="106"/>
                  </a:cubicBezTo>
                  <a:cubicBezTo>
                    <a:pt x="1033" y="112"/>
                    <a:pt x="999" y="115"/>
                    <a:pt x="965" y="115"/>
                  </a:cubicBezTo>
                  <a:cubicBezTo>
                    <a:pt x="744" y="115"/>
                    <a:pt x="535" y="1"/>
                    <a:pt x="329" y="1"/>
                  </a:cubicBezTo>
                  <a:close/>
                </a:path>
              </a:pathLst>
            </a:custGeom>
            <a:solidFill>
              <a:srgbClr val="736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446"/>
            <p:cNvSpPr/>
            <p:nvPr/>
          </p:nvSpPr>
          <p:spPr>
            <a:xfrm>
              <a:off x="2834918" y="2621428"/>
              <a:ext cx="18349" cy="25794"/>
            </a:xfrm>
            <a:custGeom>
              <a:avLst/>
              <a:gdLst/>
              <a:ahLst/>
              <a:cxnLst/>
              <a:rect l="l" t="t" r="r" b="b"/>
              <a:pathLst>
                <a:path w="902" h="1268" extrusionOk="0">
                  <a:moveTo>
                    <a:pt x="201" y="0"/>
                  </a:moveTo>
                  <a:lnTo>
                    <a:pt x="1" y="234"/>
                  </a:lnTo>
                  <a:cubicBezTo>
                    <a:pt x="1" y="601"/>
                    <a:pt x="468" y="667"/>
                    <a:pt x="401" y="1068"/>
                  </a:cubicBezTo>
                  <a:lnTo>
                    <a:pt x="401" y="1268"/>
                  </a:lnTo>
                  <a:cubicBezTo>
                    <a:pt x="901" y="734"/>
                    <a:pt x="368" y="400"/>
                    <a:pt x="201" y="0"/>
                  </a:cubicBezTo>
                  <a:close/>
                </a:path>
              </a:pathLst>
            </a:custGeom>
            <a:solidFill>
              <a:srgbClr val="574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446"/>
            <p:cNvSpPr/>
            <p:nvPr/>
          </p:nvSpPr>
          <p:spPr>
            <a:xfrm>
              <a:off x="2765021" y="2584099"/>
              <a:ext cx="2746" cy="2055"/>
            </a:xfrm>
            <a:custGeom>
              <a:avLst/>
              <a:gdLst/>
              <a:ahLst/>
              <a:cxnLst/>
              <a:rect l="l" t="t" r="r" b="b"/>
              <a:pathLst>
                <a:path w="135" h="101" extrusionOk="0">
                  <a:moveTo>
                    <a:pt x="134" y="0"/>
                  </a:moveTo>
                  <a:cubicBezTo>
                    <a:pt x="68" y="67"/>
                    <a:pt x="1" y="67"/>
                    <a:pt x="101" y="101"/>
                  </a:cubicBezTo>
                  <a:cubicBezTo>
                    <a:pt x="101" y="101"/>
                    <a:pt x="134" y="67"/>
                    <a:pt x="134" y="0"/>
                  </a:cubicBezTo>
                  <a:close/>
                </a:path>
              </a:pathLst>
            </a:custGeom>
            <a:solidFill>
              <a:srgbClr val="6C5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446"/>
            <p:cNvSpPr/>
            <p:nvPr/>
          </p:nvSpPr>
          <p:spPr>
            <a:xfrm>
              <a:off x="2929918" y="2966803"/>
              <a:ext cx="26486" cy="34643"/>
            </a:xfrm>
            <a:custGeom>
              <a:avLst/>
              <a:gdLst/>
              <a:ahLst/>
              <a:cxnLst/>
              <a:rect l="l" t="t" r="r" b="b"/>
              <a:pathLst>
                <a:path w="1302" h="1703" extrusionOk="0">
                  <a:moveTo>
                    <a:pt x="468" y="1"/>
                  </a:moveTo>
                  <a:cubicBezTo>
                    <a:pt x="334" y="1"/>
                    <a:pt x="234" y="34"/>
                    <a:pt x="167" y="101"/>
                  </a:cubicBezTo>
                  <a:cubicBezTo>
                    <a:pt x="1" y="168"/>
                    <a:pt x="1" y="301"/>
                    <a:pt x="67" y="435"/>
                  </a:cubicBezTo>
                  <a:cubicBezTo>
                    <a:pt x="368" y="802"/>
                    <a:pt x="501" y="1202"/>
                    <a:pt x="568" y="1702"/>
                  </a:cubicBezTo>
                  <a:cubicBezTo>
                    <a:pt x="1035" y="1469"/>
                    <a:pt x="668" y="1135"/>
                    <a:pt x="901" y="935"/>
                  </a:cubicBezTo>
                  <a:cubicBezTo>
                    <a:pt x="1068" y="802"/>
                    <a:pt x="1302" y="635"/>
                    <a:pt x="868" y="501"/>
                  </a:cubicBezTo>
                  <a:cubicBezTo>
                    <a:pt x="701" y="435"/>
                    <a:pt x="801" y="1"/>
                    <a:pt x="468" y="1"/>
                  </a:cubicBezTo>
                  <a:close/>
                </a:path>
              </a:pathLst>
            </a:custGeom>
            <a:solidFill>
              <a:srgbClr val="4E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446"/>
            <p:cNvSpPr/>
            <p:nvPr/>
          </p:nvSpPr>
          <p:spPr>
            <a:xfrm>
              <a:off x="2979167" y="2989322"/>
              <a:ext cx="5065" cy="4658"/>
            </a:xfrm>
            <a:custGeom>
              <a:avLst/>
              <a:gdLst/>
              <a:ahLst/>
              <a:cxnLst/>
              <a:rect l="l" t="t" r="r" b="b"/>
              <a:pathLst>
                <a:path w="249" h="229" extrusionOk="0">
                  <a:moveTo>
                    <a:pt x="86" y="0"/>
                  </a:moveTo>
                  <a:cubicBezTo>
                    <a:pt x="37" y="0"/>
                    <a:pt x="1" y="48"/>
                    <a:pt x="48" y="95"/>
                  </a:cubicBezTo>
                  <a:cubicBezTo>
                    <a:pt x="48" y="162"/>
                    <a:pt x="115" y="195"/>
                    <a:pt x="148" y="228"/>
                  </a:cubicBezTo>
                  <a:cubicBezTo>
                    <a:pt x="248" y="228"/>
                    <a:pt x="248" y="195"/>
                    <a:pt x="248" y="61"/>
                  </a:cubicBezTo>
                  <a:cubicBezTo>
                    <a:pt x="215" y="61"/>
                    <a:pt x="215" y="28"/>
                    <a:pt x="148" y="28"/>
                  </a:cubicBezTo>
                  <a:cubicBezTo>
                    <a:pt x="129" y="9"/>
                    <a:pt x="106" y="0"/>
                    <a:pt x="86" y="0"/>
                  </a:cubicBezTo>
                  <a:close/>
                </a:path>
              </a:pathLst>
            </a:custGeom>
            <a:solidFill>
              <a:srgbClr val="4E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446"/>
            <p:cNvSpPr/>
            <p:nvPr/>
          </p:nvSpPr>
          <p:spPr>
            <a:xfrm>
              <a:off x="2895986" y="3004131"/>
              <a:ext cx="6815" cy="3418"/>
            </a:xfrm>
            <a:custGeom>
              <a:avLst/>
              <a:gdLst/>
              <a:ahLst/>
              <a:cxnLst/>
              <a:rect l="l" t="t" r="r" b="b"/>
              <a:pathLst>
                <a:path w="335" h="168" extrusionOk="0">
                  <a:moveTo>
                    <a:pt x="334" y="1"/>
                  </a:moveTo>
                  <a:cubicBezTo>
                    <a:pt x="326" y="1"/>
                    <a:pt x="319" y="3"/>
                    <a:pt x="314" y="7"/>
                  </a:cubicBezTo>
                  <a:lnTo>
                    <a:pt x="314" y="7"/>
                  </a:lnTo>
                  <a:cubicBezTo>
                    <a:pt x="320" y="5"/>
                    <a:pt x="327" y="3"/>
                    <a:pt x="334" y="1"/>
                  </a:cubicBezTo>
                  <a:close/>
                  <a:moveTo>
                    <a:pt x="314" y="7"/>
                  </a:moveTo>
                  <a:lnTo>
                    <a:pt x="314" y="7"/>
                  </a:lnTo>
                  <a:cubicBezTo>
                    <a:pt x="225" y="34"/>
                    <a:pt x="165" y="34"/>
                    <a:pt x="134" y="34"/>
                  </a:cubicBezTo>
                  <a:cubicBezTo>
                    <a:pt x="1" y="101"/>
                    <a:pt x="1" y="134"/>
                    <a:pt x="67" y="167"/>
                  </a:cubicBezTo>
                  <a:cubicBezTo>
                    <a:pt x="134" y="167"/>
                    <a:pt x="201" y="134"/>
                    <a:pt x="234" y="101"/>
                  </a:cubicBezTo>
                  <a:cubicBezTo>
                    <a:pt x="284" y="51"/>
                    <a:pt x="297" y="20"/>
                    <a:pt x="314" y="7"/>
                  </a:cubicBezTo>
                  <a:close/>
                </a:path>
              </a:pathLst>
            </a:custGeom>
            <a:solidFill>
              <a:srgbClr val="413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446"/>
            <p:cNvSpPr/>
            <p:nvPr/>
          </p:nvSpPr>
          <p:spPr>
            <a:xfrm>
              <a:off x="2984212" y="2972926"/>
              <a:ext cx="1363" cy="1363"/>
            </a:xfrm>
            <a:custGeom>
              <a:avLst/>
              <a:gdLst/>
              <a:ahLst/>
              <a:cxnLst/>
              <a:rect l="l" t="t" r="r" b="b"/>
              <a:pathLst>
                <a:path w="67" h="67" extrusionOk="0">
                  <a:moveTo>
                    <a:pt x="34" y="0"/>
                  </a:moveTo>
                  <a:lnTo>
                    <a:pt x="0" y="34"/>
                  </a:lnTo>
                  <a:lnTo>
                    <a:pt x="67" y="67"/>
                  </a:lnTo>
                  <a:lnTo>
                    <a:pt x="34" y="0"/>
                  </a:lnTo>
                  <a:close/>
                </a:path>
              </a:pathLst>
            </a:custGeom>
            <a:solidFill>
              <a:srgbClr val="4E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446"/>
            <p:cNvSpPr/>
            <p:nvPr/>
          </p:nvSpPr>
          <p:spPr>
            <a:xfrm>
              <a:off x="2952986" y="2976995"/>
              <a:ext cx="1383" cy="1383"/>
            </a:xfrm>
            <a:custGeom>
              <a:avLst/>
              <a:gdLst/>
              <a:ahLst/>
              <a:cxnLst/>
              <a:rect l="l" t="t" r="r" b="b"/>
              <a:pathLst>
                <a:path w="68" h="68" extrusionOk="0">
                  <a:moveTo>
                    <a:pt x="34" y="0"/>
                  </a:moveTo>
                  <a:lnTo>
                    <a:pt x="1" y="67"/>
                  </a:lnTo>
                  <a:lnTo>
                    <a:pt x="67" y="34"/>
                  </a:lnTo>
                  <a:lnTo>
                    <a:pt x="34" y="0"/>
                  </a:lnTo>
                  <a:close/>
                </a:path>
              </a:pathLst>
            </a:custGeom>
            <a:solidFill>
              <a:srgbClr val="4E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446"/>
            <p:cNvSpPr/>
            <p:nvPr/>
          </p:nvSpPr>
          <p:spPr>
            <a:xfrm>
              <a:off x="2985554" y="2974269"/>
              <a:ext cx="2746" cy="2055"/>
            </a:xfrm>
            <a:custGeom>
              <a:avLst/>
              <a:gdLst/>
              <a:ahLst/>
              <a:cxnLst/>
              <a:rect l="l" t="t" r="r" b="b"/>
              <a:pathLst>
                <a:path w="135" h="101" extrusionOk="0">
                  <a:moveTo>
                    <a:pt x="1" y="1"/>
                  </a:moveTo>
                  <a:lnTo>
                    <a:pt x="101" y="101"/>
                  </a:lnTo>
                  <a:lnTo>
                    <a:pt x="134" y="68"/>
                  </a:lnTo>
                  <a:lnTo>
                    <a:pt x="1" y="1"/>
                  </a:lnTo>
                  <a:close/>
                </a:path>
              </a:pathLst>
            </a:custGeom>
            <a:solidFill>
              <a:srgbClr val="4E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446"/>
            <p:cNvSpPr/>
            <p:nvPr/>
          </p:nvSpPr>
          <p:spPr>
            <a:xfrm>
              <a:off x="2902781" y="3002768"/>
              <a:ext cx="1383" cy="1383"/>
            </a:xfrm>
            <a:custGeom>
              <a:avLst/>
              <a:gdLst/>
              <a:ahLst/>
              <a:cxnLst/>
              <a:rect l="l" t="t" r="r" b="b"/>
              <a:pathLst>
                <a:path w="68" h="68" extrusionOk="0">
                  <a:moveTo>
                    <a:pt x="34" y="1"/>
                  </a:moveTo>
                  <a:lnTo>
                    <a:pt x="0" y="68"/>
                  </a:lnTo>
                  <a:lnTo>
                    <a:pt x="67" y="1"/>
                  </a:lnTo>
                  <a:close/>
                </a:path>
              </a:pathLst>
            </a:custGeom>
            <a:solidFill>
              <a:srgbClr val="4138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446"/>
            <p:cNvSpPr/>
            <p:nvPr/>
          </p:nvSpPr>
          <p:spPr>
            <a:xfrm>
              <a:off x="3049349" y="2949166"/>
              <a:ext cx="4089" cy="4089"/>
            </a:xfrm>
            <a:custGeom>
              <a:avLst/>
              <a:gdLst/>
              <a:ahLst/>
              <a:cxnLst/>
              <a:rect l="l" t="t" r="r" b="b"/>
              <a:pathLst>
                <a:path w="201" h="201" extrusionOk="0">
                  <a:moveTo>
                    <a:pt x="0" y="1"/>
                  </a:moveTo>
                  <a:lnTo>
                    <a:pt x="0" y="1"/>
                  </a:lnTo>
                  <a:cubicBezTo>
                    <a:pt x="34" y="67"/>
                    <a:pt x="134" y="167"/>
                    <a:pt x="201" y="201"/>
                  </a:cubicBezTo>
                  <a:lnTo>
                    <a:pt x="0" y="1"/>
                  </a:lnTo>
                  <a:close/>
                </a:path>
              </a:pathLst>
            </a:custGeom>
            <a:solidFill>
              <a:srgbClr val="625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446"/>
            <p:cNvSpPr/>
            <p:nvPr/>
          </p:nvSpPr>
          <p:spPr>
            <a:xfrm>
              <a:off x="2457646" y="3131170"/>
              <a:ext cx="35966" cy="15155"/>
            </a:xfrm>
            <a:custGeom>
              <a:avLst/>
              <a:gdLst/>
              <a:ahLst/>
              <a:cxnLst/>
              <a:rect l="l" t="t" r="r" b="b"/>
              <a:pathLst>
                <a:path w="1768" h="745" extrusionOk="0">
                  <a:moveTo>
                    <a:pt x="1442" y="0"/>
                  </a:moveTo>
                  <a:cubicBezTo>
                    <a:pt x="1377" y="0"/>
                    <a:pt x="1309" y="34"/>
                    <a:pt x="1234" y="93"/>
                  </a:cubicBezTo>
                  <a:cubicBezTo>
                    <a:pt x="1068" y="232"/>
                    <a:pt x="897" y="278"/>
                    <a:pt x="724" y="278"/>
                  </a:cubicBezTo>
                  <a:cubicBezTo>
                    <a:pt x="480" y="278"/>
                    <a:pt x="234" y="185"/>
                    <a:pt x="0" y="127"/>
                  </a:cubicBezTo>
                  <a:lnTo>
                    <a:pt x="0" y="360"/>
                  </a:lnTo>
                  <a:cubicBezTo>
                    <a:pt x="367" y="627"/>
                    <a:pt x="867" y="460"/>
                    <a:pt x="1268" y="594"/>
                  </a:cubicBezTo>
                  <a:cubicBezTo>
                    <a:pt x="1357" y="616"/>
                    <a:pt x="1432" y="745"/>
                    <a:pt x="1522" y="745"/>
                  </a:cubicBezTo>
                  <a:cubicBezTo>
                    <a:pt x="1566" y="745"/>
                    <a:pt x="1613" y="714"/>
                    <a:pt x="1668" y="627"/>
                  </a:cubicBezTo>
                  <a:cubicBezTo>
                    <a:pt x="1768" y="494"/>
                    <a:pt x="1735" y="327"/>
                    <a:pt x="1668" y="160"/>
                  </a:cubicBezTo>
                  <a:cubicBezTo>
                    <a:pt x="1594" y="50"/>
                    <a:pt x="1521" y="0"/>
                    <a:pt x="1442" y="0"/>
                  </a:cubicBezTo>
                  <a:close/>
                </a:path>
              </a:pathLst>
            </a:custGeom>
            <a:solidFill>
              <a:srgbClr val="3A27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446"/>
            <p:cNvSpPr/>
            <p:nvPr/>
          </p:nvSpPr>
          <p:spPr>
            <a:xfrm>
              <a:off x="2450852" y="3138494"/>
              <a:ext cx="8849" cy="21054"/>
            </a:xfrm>
            <a:custGeom>
              <a:avLst/>
              <a:gdLst/>
              <a:ahLst/>
              <a:cxnLst/>
              <a:rect l="l" t="t" r="r" b="b"/>
              <a:pathLst>
                <a:path w="435" h="1035" extrusionOk="0">
                  <a:moveTo>
                    <a:pt x="334" y="0"/>
                  </a:moveTo>
                  <a:lnTo>
                    <a:pt x="334" y="0"/>
                  </a:lnTo>
                  <a:cubicBezTo>
                    <a:pt x="0" y="267"/>
                    <a:pt x="167" y="701"/>
                    <a:pt x="101" y="1034"/>
                  </a:cubicBezTo>
                  <a:cubicBezTo>
                    <a:pt x="434" y="734"/>
                    <a:pt x="267" y="334"/>
                    <a:pt x="334" y="0"/>
                  </a:cubicBezTo>
                  <a:close/>
                </a:path>
              </a:pathLst>
            </a:custGeom>
            <a:solidFill>
              <a:srgbClr val="3A27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446"/>
            <p:cNvSpPr/>
            <p:nvPr/>
          </p:nvSpPr>
          <p:spPr>
            <a:xfrm>
              <a:off x="2642214" y="3331890"/>
              <a:ext cx="12897" cy="10517"/>
            </a:xfrm>
            <a:custGeom>
              <a:avLst/>
              <a:gdLst/>
              <a:ahLst/>
              <a:cxnLst/>
              <a:rect l="l" t="t" r="r" b="b"/>
              <a:pathLst>
                <a:path w="634" h="517" extrusionOk="0">
                  <a:moveTo>
                    <a:pt x="0" y="0"/>
                  </a:moveTo>
                  <a:lnTo>
                    <a:pt x="0" y="0"/>
                  </a:lnTo>
                  <a:cubicBezTo>
                    <a:pt x="76" y="201"/>
                    <a:pt x="94" y="516"/>
                    <a:pt x="327" y="516"/>
                  </a:cubicBezTo>
                  <a:cubicBezTo>
                    <a:pt x="404" y="516"/>
                    <a:pt x="503" y="483"/>
                    <a:pt x="634" y="400"/>
                  </a:cubicBezTo>
                  <a:cubicBezTo>
                    <a:pt x="400" y="267"/>
                    <a:pt x="200" y="100"/>
                    <a:pt x="0" y="0"/>
                  </a:cubicBezTo>
                  <a:close/>
                </a:path>
              </a:pathLst>
            </a:custGeom>
            <a:solidFill>
              <a:srgbClr val="3C3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446"/>
            <p:cNvSpPr/>
            <p:nvPr/>
          </p:nvSpPr>
          <p:spPr>
            <a:xfrm>
              <a:off x="2476646" y="3251801"/>
              <a:ext cx="2055" cy="2075"/>
            </a:xfrm>
            <a:custGeom>
              <a:avLst/>
              <a:gdLst/>
              <a:ahLst/>
              <a:cxnLst/>
              <a:rect l="l" t="t" r="r" b="b"/>
              <a:pathLst>
                <a:path w="101" h="102" extrusionOk="0">
                  <a:moveTo>
                    <a:pt x="100" y="1"/>
                  </a:moveTo>
                  <a:lnTo>
                    <a:pt x="0" y="34"/>
                  </a:lnTo>
                  <a:lnTo>
                    <a:pt x="67" y="101"/>
                  </a:lnTo>
                  <a:lnTo>
                    <a:pt x="100" y="1"/>
                  </a:lnTo>
                  <a:close/>
                </a:path>
              </a:pathLst>
            </a:custGeom>
            <a:solidFill>
              <a:srgbClr val="402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446"/>
            <p:cNvSpPr/>
            <p:nvPr/>
          </p:nvSpPr>
          <p:spPr>
            <a:xfrm>
              <a:off x="2467817" y="3084667"/>
              <a:ext cx="19020" cy="14484"/>
            </a:xfrm>
            <a:custGeom>
              <a:avLst/>
              <a:gdLst/>
              <a:ahLst/>
              <a:cxnLst/>
              <a:rect l="l" t="t" r="r" b="b"/>
              <a:pathLst>
                <a:path w="935" h="712" extrusionOk="0">
                  <a:moveTo>
                    <a:pt x="215" y="1"/>
                  </a:moveTo>
                  <a:cubicBezTo>
                    <a:pt x="180" y="1"/>
                    <a:pt x="142" y="4"/>
                    <a:pt x="100" y="11"/>
                  </a:cubicBezTo>
                  <a:cubicBezTo>
                    <a:pt x="67" y="11"/>
                    <a:pt x="34" y="78"/>
                    <a:pt x="0" y="145"/>
                  </a:cubicBezTo>
                  <a:cubicBezTo>
                    <a:pt x="367" y="211"/>
                    <a:pt x="401" y="712"/>
                    <a:pt x="934" y="712"/>
                  </a:cubicBezTo>
                  <a:cubicBezTo>
                    <a:pt x="593" y="587"/>
                    <a:pt x="685" y="1"/>
                    <a:pt x="215" y="1"/>
                  </a:cubicBezTo>
                  <a:close/>
                </a:path>
              </a:pathLst>
            </a:custGeom>
            <a:solidFill>
              <a:srgbClr val="342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446"/>
            <p:cNvSpPr/>
            <p:nvPr/>
          </p:nvSpPr>
          <p:spPr>
            <a:xfrm>
              <a:off x="2480715" y="3062494"/>
              <a:ext cx="8829" cy="12226"/>
            </a:xfrm>
            <a:custGeom>
              <a:avLst/>
              <a:gdLst/>
              <a:ahLst/>
              <a:cxnLst/>
              <a:rect l="l" t="t" r="r" b="b"/>
              <a:pathLst>
                <a:path w="434" h="601" extrusionOk="0">
                  <a:moveTo>
                    <a:pt x="200" y="0"/>
                  </a:moveTo>
                  <a:lnTo>
                    <a:pt x="200" y="0"/>
                  </a:lnTo>
                  <a:cubicBezTo>
                    <a:pt x="0" y="234"/>
                    <a:pt x="100" y="401"/>
                    <a:pt x="267" y="601"/>
                  </a:cubicBezTo>
                  <a:cubicBezTo>
                    <a:pt x="200" y="434"/>
                    <a:pt x="434" y="167"/>
                    <a:pt x="200" y="0"/>
                  </a:cubicBezTo>
                  <a:close/>
                </a:path>
              </a:pathLst>
            </a:custGeom>
            <a:solidFill>
              <a:srgbClr val="342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446"/>
            <p:cNvSpPr/>
            <p:nvPr/>
          </p:nvSpPr>
          <p:spPr>
            <a:xfrm>
              <a:off x="1837424" y="2841147"/>
              <a:ext cx="14280" cy="11005"/>
            </a:xfrm>
            <a:custGeom>
              <a:avLst/>
              <a:gdLst/>
              <a:ahLst/>
              <a:cxnLst/>
              <a:rect l="l" t="t" r="r" b="b"/>
              <a:pathLst>
                <a:path w="702" h="541" extrusionOk="0">
                  <a:moveTo>
                    <a:pt x="428" y="1"/>
                  </a:moveTo>
                  <a:cubicBezTo>
                    <a:pt x="260" y="1"/>
                    <a:pt x="122" y="103"/>
                    <a:pt x="34" y="307"/>
                  </a:cubicBezTo>
                  <a:cubicBezTo>
                    <a:pt x="1" y="441"/>
                    <a:pt x="67" y="541"/>
                    <a:pt x="234" y="541"/>
                  </a:cubicBezTo>
                  <a:cubicBezTo>
                    <a:pt x="468" y="541"/>
                    <a:pt x="634" y="474"/>
                    <a:pt x="668" y="207"/>
                  </a:cubicBezTo>
                  <a:cubicBezTo>
                    <a:pt x="701" y="40"/>
                    <a:pt x="634" y="7"/>
                    <a:pt x="501" y="7"/>
                  </a:cubicBezTo>
                  <a:cubicBezTo>
                    <a:pt x="476" y="3"/>
                    <a:pt x="451" y="1"/>
                    <a:pt x="428" y="1"/>
                  </a:cubicBezTo>
                  <a:close/>
                </a:path>
              </a:pathLst>
            </a:custGeom>
            <a:solidFill>
              <a:srgbClr val="458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446"/>
            <p:cNvSpPr/>
            <p:nvPr/>
          </p:nvSpPr>
          <p:spPr>
            <a:xfrm>
              <a:off x="1971094" y="2729996"/>
              <a:ext cx="8849" cy="10192"/>
            </a:xfrm>
            <a:custGeom>
              <a:avLst/>
              <a:gdLst/>
              <a:ahLst/>
              <a:cxnLst/>
              <a:rect l="l" t="t" r="r" b="b"/>
              <a:pathLst>
                <a:path w="435" h="501" extrusionOk="0">
                  <a:moveTo>
                    <a:pt x="268" y="0"/>
                  </a:moveTo>
                  <a:cubicBezTo>
                    <a:pt x="101" y="0"/>
                    <a:pt x="1" y="134"/>
                    <a:pt x="34" y="301"/>
                  </a:cubicBezTo>
                  <a:cubicBezTo>
                    <a:pt x="34" y="401"/>
                    <a:pt x="134" y="501"/>
                    <a:pt x="234" y="501"/>
                  </a:cubicBezTo>
                  <a:cubicBezTo>
                    <a:pt x="435" y="501"/>
                    <a:pt x="401" y="334"/>
                    <a:pt x="401" y="234"/>
                  </a:cubicBezTo>
                  <a:cubicBezTo>
                    <a:pt x="335" y="134"/>
                    <a:pt x="335" y="0"/>
                    <a:pt x="268" y="0"/>
                  </a:cubicBezTo>
                  <a:close/>
                </a:path>
              </a:pathLst>
            </a:custGeom>
            <a:solidFill>
              <a:srgbClr val="458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446"/>
            <p:cNvSpPr/>
            <p:nvPr/>
          </p:nvSpPr>
          <p:spPr>
            <a:xfrm>
              <a:off x="1446563" y="3563916"/>
              <a:ext cx="11555" cy="6835"/>
            </a:xfrm>
            <a:custGeom>
              <a:avLst/>
              <a:gdLst/>
              <a:ahLst/>
              <a:cxnLst/>
              <a:rect l="l" t="t" r="r" b="b"/>
              <a:pathLst>
                <a:path w="568" h="336" extrusionOk="0">
                  <a:moveTo>
                    <a:pt x="224" y="1"/>
                  </a:moveTo>
                  <a:cubicBezTo>
                    <a:pt x="169" y="1"/>
                    <a:pt x="112" y="29"/>
                    <a:pt x="68" y="102"/>
                  </a:cubicBezTo>
                  <a:cubicBezTo>
                    <a:pt x="1" y="269"/>
                    <a:pt x="168" y="336"/>
                    <a:pt x="268" y="336"/>
                  </a:cubicBezTo>
                  <a:lnTo>
                    <a:pt x="568" y="336"/>
                  </a:lnTo>
                  <a:cubicBezTo>
                    <a:pt x="535" y="269"/>
                    <a:pt x="501" y="136"/>
                    <a:pt x="401" y="102"/>
                  </a:cubicBezTo>
                  <a:cubicBezTo>
                    <a:pt x="364" y="46"/>
                    <a:pt x="295" y="1"/>
                    <a:pt x="224" y="1"/>
                  </a:cubicBezTo>
                  <a:close/>
                </a:path>
              </a:pathLst>
            </a:custGeom>
            <a:solidFill>
              <a:srgbClr val="458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446"/>
            <p:cNvSpPr/>
            <p:nvPr/>
          </p:nvSpPr>
          <p:spPr>
            <a:xfrm>
              <a:off x="1394323" y="2580702"/>
              <a:ext cx="171691" cy="271450"/>
            </a:xfrm>
            <a:custGeom>
              <a:avLst/>
              <a:gdLst/>
              <a:ahLst/>
              <a:cxnLst/>
              <a:rect l="l" t="t" r="r" b="b"/>
              <a:pathLst>
                <a:path w="8440" h="13344" extrusionOk="0">
                  <a:moveTo>
                    <a:pt x="7773" y="1"/>
                  </a:moveTo>
                  <a:cubicBezTo>
                    <a:pt x="7139" y="634"/>
                    <a:pt x="6171" y="768"/>
                    <a:pt x="5738" y="1635"/>
                  </a:cubicBezTo>
                  <a:cubicBezTo>
                    <a:pt x="5385" y="1124"/>
                    <a:pt x="5219" y="883"/>
                    <a:pt x="5042" y="883"/>
                  </a:cubicBezTo>
                  <a:cubicBezTo>
                    <a:pt x="4884" y="883"/>
                    <a:pt x="4718" y="1074"/>
                    <a:pt x="4404" y="1435"/>
                  </a:cubicBezTo>
                  <a:cubicBezTo>
                    <a:pt x="4504" y="634"/>
                    <a:pt x="3937" y="601"/>
                    <a:pt x="3603" y="334"/>
                  </a:cubicBezTo>
                  <a:cubicBezTo>
                    <a:pt x="3542" y="285"/>
                    <a:pt x="3481" y="263"/>
                    <a:pt x="3421" y="263"/>
                  </a:cubicBezTo>
                  <a:cubicBezTo>
                    <a:pt x="3318" y="263"/>
                    <a:pt x="3220" y="329"/>
                    <a:pt x="3136" y="434"/>
                  </a:cubicBezTo>
                  <a:cubicBezTo>
                    <a:pt x="2902" y="701"/>
                    <a:pt x="2936" y="1468"/>
                    <a:pt x="3269" y="1602"/>
                  </a:cubicBezTo>
                  <a:cubicBezTo>
                    <a:pt x="3803" y="1802"/>
                    <a:pt x="3636" y="2002"/>
                    <a:pt x="3403" y="2302"/>
                  </a:cubicBezTo>
                  <a:cubicBezTo>
                    <a:pt x="3303" y="2636"/>
                    <a:pt x="2902" y="2936"/>
                    <a:pt x="3136" y="3203"/>
                  </a:cubicBezTo>
                  <a:cubicBezTo>
                    <a:pt x="3403" y="3537"/>
                    <a:pt x="3303" y="4170"/>
                    <a:pt x="3603" y="4170"/>
                  </a:cubicBezTo>
                  <a:cubicBezTo>
                    <a:pt x="4337" y="4170"/>
                    <a:pt x="4137" y="4671"/>
                    <a:pt x="4003" y="4938"/>
                  </a:cubicBezTo>
                  <a:cubicBezTo>
                    <a:pt x="3736" y="5471"/>
                    <a:pt x="3636" y="6038"/>
                    <a:pt x="3636" y="6605"/>
                  </a:cubicBezTo>
                  <a:cubicBezTo>
                    <a:pt x="3547" y="6654"/>
                    <a:pt x="3462" y="6671"/>
                    <a:pt x="3380" y="6671"/>
                  </a:cubicBezTo>
                  <a:cubicBezTo>
                    <a:pt x="3183" y="6671"/>
                    <a:pt x="3004" y="6573"/>
                    <a:pt x="2828" y="6573"/>
                  </a:cubicBezTo>
                  <a:cubicBezTo>
                    <a:pt x="2775" y="6573"/>
                    <a:pt x="2722" y="6582"/>
                    <a:pt x="2669" y="6605"/>
                  </a:cubicBezTo>
                  <a:lnTo>
                    <a:pt x="2569" y="7206"/>
                  </a:lnTo>
                  <a:lnTo>
                    <a:pt x="2169" y="7706"/>
                  </a:lnTo>
                  <a:cubicBezTo>
                    <a:pt x="1802" y="8173"/>
                    <a:pt x="1835" y="8640"/>
                    <a:pt x="2269" y="9041"/>
                  </a:cubicBezTo>
                  <a:cubicBezTo>
                    <a:pt x="2369" y="9207"/>
                    <a:pt x="2469" y="9341"/>
                    <a:pt x="2335" y="9508"/>
                  </a:cubicBezTo>
                  <a:cubicBezTo>
                    <a:pt x="1935" y="10041"/>
                    <a:pt x="1635" y="10642"/>
                    <a:pt x="1602" y="11342"/>
                  </a:cubicBezTo>
                  <a:cubicBezTo>
                    <a:pt x="1602" y="11476"/>
                    <a:pt x="1268" y="11542"/>
                    <a:pt x="1101" y="11676"/>
                  </a:cubicBezTo>
                  <a:cubicBezTo>
                    <a:pt x="1101" y="11876"/>
                    <a:pt x="1001" y="12009"/>
                    <a:pt x="834" y="12109"/>
                  </a:cubicBezTo>
                  <a:cubicBezTo>
                    <a:pt x="0" y="12543"/>
                    <a:pt x="0" y="12543"/>
                    <a:pt x="768" y="13177"/>
                  </a:cubicBezTo>
                  <a:cubicBezTo>
                    <a:pt x="801" y="13210"/>
                    <a:pt x="834" y="13310"/>
                    <a:pt x="901" y="13344"/>
                  </a:cubicBezTo>
                  <a:cubicBezTo>
                    <a:pt x="1301" y="13143"/>
                    <a:pt x="1935" y="13110"/>
                    <a:pt x="1568" y="12310"/>
                  </a:cubicBezTo>
                  <a:cubicBezTo>
                    <a:pt x="1401" y="12043"/>
                    <a:pt x="1735" y="11876"/>
                    <a:pt x="1935" y="11809"/>
                  </a:cubicBezTo>
                  <a:cubicBezTo>
                    <a:pt x="2335" y="11676"/>
                    <a:pt x="2469" y="11442"/>
                    <a:pt x="2569" y="11009"/>
                  </a:cubicBezTo>
                  <a:cubicBezTo>
                    <a:pt x="2636" y="10642"/>
                    <a:pt x="2902" y="10341"/>
                    <a:pt x="2769" y="9908"/>
                  </a:cubicBezTo>
                  <a:cubicBezTo>
                    <a:pt x="2736" y="9674"/>
                    <a:pt x="2836" y="9407"/>
                    <a:pt x="3103" y="9307"/>
                  </a:cubicBezTo>
                  <a:cubicBezTo>
                    <a:pt x="3436" y="9174"/>
                    <a:pt x="3336" y="9007"/>
                    <a:pt x="3336" y="8774"/>
                  </a:cubicBezTo>
                  <a:cubicBezTo>
                    <a:pt x="3303" y="7673"/>
                    <a:pt x="3670" y="7139"/>
                    <a:pt x="4604" y="6772"/>
                  </a:cubicBezTo>
                  <a:cubicBezTo>
                    <a:pt x="4303" y="6072"/>
                    <a:pt x="4404" y="5972"/>
                    <a:pt x="5171" y="5872"/>
                  </a:cubicBezTo>
                  <a:cubicBezTo>
                    <a:pt x="5271" y="5905"/>
                    <a:pt x="5354" y="5938"/>
                    <a:pt x="5429" y="5938"/>
                  </a:cubicBezTo>
                  <a:cubicBezTo>
                    <a:pt x="5504" y="5938"/>
                    <a:pt x="5571" y="5905"/>
                    <a:pt x="5638" y="5805"/>
                  </a:cubicBezTo>
                  <a:cubicBezTo>
                    <a:pt x="4871" y="5004"/>
                    <a:pt x="4871" y="5004"/>
                    <a:pt x="5704" y="4170"/>
                  </a:cubicBezTo>
                  <a:cubicBezTo>
                    <a:pt x="5805" y="4104"/>
                    <a:pt x="5838" y="4004"/>
                    <a:pt x="5704" y="3837"/>
                  </a:cubicBezTo>
                  <a:cubicBezTo>
                    <a:pt x="5338" y="3637"/>
                    <a:pt x="4937" y="3470"/>
                    <a:pt x="4437" y="3470"/>
                  </a:cubicBezTo>
                  <a:cubicBezTo>
                    <a:pt x="4303" y="3470"/>
                    <a:pt x="4170" y="3370"/>
                    <a:pt x="4170" y="3203"/>
                  </a:cubicBezTo>
                  <a:cubicBezTo>
                    <a:pt x="4170" y="3036"/>
                    <a:pt x="4303" y="2936"/>
                    <a:pt x="4504" y="2936"/>
                  </a:cubicBezTo>
                  <a:cubicBezTo>
                    <a:pt x="4775" y="2936"/>
                    <a:pt x="5003" y="3180"/>
                    <a:pt x="5258" y="3180"/>
                  </a:cubicBezTo>
                  <a:cubicBezTo>
                    <a:pt x="5316" y="3180"/>
                    <a:pt x="5376" y="3167"/>
                    <a:pt x="5438" y="3136"/>
                  </a:cubicBezTo>
                  <a:cubicBezTo>
                    <a:pt x="5504" y="2603"/>
                    <a:pt x="4871" y="2803"/>
                    <a:pt x="4770" y="2302"/>
                  </a:cubicBezTo>
                  <a:lnTo>
                    <a:pt x="4770" y="2302"/>
                  </a:lnTo>
                  <a:cubicBezTo>
                    <a:pt x="5171" y="2603"/>
                    <a:pt x="5604" y="2302"/>
                    <a:pt x="5938" y="2669"/>
                  </a:cubicBezTo>
                  <a:cubicBezTo>
                    <a:pt x="6205" y="2469"/>
                    <a:pt x="6071" y="2136"/>
                    <a:pt x="6138" y="1835"/>
                  </a:cubicBezTo>
                  <a:cubicBezTo>
                    <a:pt x="6229" y="1448"/>
                    <a:pt x="6647" y="1185"/>
                    <a:pt x="7031" y="1185"/>
                  </a:cubicBezTo>
                  <a:cubicBezTo>
                    <a:pt x="7209" y="1185"/>
                    <a:pt x="7379" y="1242"/>
                    <a:pt x="7506" y="1368"/>
                  </a:cubicBezTo>
                  <a:cubicBezTo>
                    <a:pt x="7663" y="1481"/>
                    <a:pt x="7790" y="1623"/>
                    <a:pt x="7917" y="1623"/>
                  </a:cubicBezTo>
                  <a:cubicBezTo>
                    <a:pt x="7979" y="1623"/>
                    <a:pt x="8041" y="1589"/>
                    <a:pt x="8106" y="1502"/>
                  </a:cubicBezTo>
                  <a:cubicBezTo>
                    <a:pt x="8273" y="1335"/>
                    <a:pt x="8440" y="1101"/>
                    <a:pt x="8240" y="801"/>
                  </a:cubicBezTo>
                  <a:cubicBezTo>
                    <a:pt x="8073" y="534"/>
                    <a:pt x="7939" y="268"/>
                    <a:pt x="7773" y="1"/>
                  </a:cubicBezTo>
                  <a:close/>
                </a:path>
              </a:pathLst>
            </a:custGeom>
            <a:solidFill>
              <a:srgbClr val="52A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446"/>
            <p:cNvSpPr/>
            <p:nvPr/>
          </p:nvSpPr>
          <p:spPr>
            <a:xfrm>
              <a:off x="1223996" y="2745599"/>
              <a:ext cx="32589" cy="33280"/>
            </a:xfrm>
            <a:custGeom>
              <a:avLst/>
              <a:gdLst/>
              <a:ahLst/>
              <a:cxnLst/>
              <a:rect l="l" t="t" r="r" b="b"/>
              <a:pathLst>
                <a:path w="1602" h="1636" extrusionOk="0">
                  <a:moveTo>
                    <a:pt x="468" y="1"/>
                  </a:moveTo>
                  <a:cubicBezTo>
                    <a:pt x="801" y="534"/>
                    <a:pt x="1" y="1368"/>
                    <a:pt x="1102" y="1635"/>
                  </a:cubicBezTo>
                  <a:cubicBezTo>
                    <a:pt x="1335" y="1335"/>
                    <a:pt x="868" y="1068"/>
                    <a:pt x="1168" y="868"/>
                  </a:cubicBezTo>
                  <a:cubicBezTo>
                    <a:pt x="1602" y="634"/>
                    <a:pt x="1535" y="634"/>
                    <a:pt x="1268" y="367"/>
                  </a:cubicBezTo>
                  <a:cubicBezTo>
                    <a:pt x="1035" y="201"/>
                    <a:pt x="868" y="1"/>
                    <a:pt x="468" y="1"/>
                  </a:cubicBezTo>
                  <a:close/>
                </a:path>
              </a:pathLst>
            </a:custGeom>
            <a:solidFill>
              <a:srgbClr val="61B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446"/>
            <p:cNvSpPr/>
            <p:nvPr/>
          </p:nvSpPr>
          <p:spPr>
            <a:xfrm>
              <a:off x="1255221" y="2766104"/>
              <a:ext cx="31897" cy="17678"/>
            </a:xfrm>
            <a:custGeom>
              <a:avLst/>
              <a:gdLst/>
              <a:ahLst/>
              <a:cxnLst/>
              <a:rect l="l" t="t" r="r" b="b"/>
              <a:pathLst>
                <a:path w="1568" h="869" extrusionOk="0">
                  <a:moveTo>
                    <a:pt x="679" y="0"/>
                  </a:moveTo>
                  <a:cubicBezTo>
                    <a:pt x="517" y="0"/>
                    <a:pt x="363" y="74"/>
                    <a:pt x="234" y="227"/>
                  </a:cubicBezTo>
                  <a:cubicBezTo>
                    <a:pt x="67" y="394"/>
                    <a:pt x="0" y="627"/>
                    <a:pt x="167" y="794"/>
                  </a:cubicBezTo>
                  <a:cubicBezTo>
                    <a:pt x="234" y="844"/>
                    <a:pt x="342" y="869"/>
                    <a:pt x="438" y="869"/>
                  </a:cubicBezTo>
                  <a:cubicBezTo>
                    <a:pt x="534" y="869"/>
                    <a:pt x="617" y="844"/>
                    <a:pt x="634" y="794"/>
                  </a:cubicBezTo>
                  <a:cubicBezTo>
                    <a:pt x="724" y="534"/>
                    <a:pt x="815" y="450"/>
                    <a:pt x="910" y="450"/>
                  </a:cubicBezTo>
                  <a:cubicBezTo>
                    <a:pt x="1085" y="450"/>
                    <a:pt x="1277" y="731"/>
                    <a:pt x="1518" y="731"/>
                  </a:cubicBezTo>
                  <a:cubicBezTo>
                    <a:pt x="1534" y="731"/>
                    <a:pt x="1551" y="730"/>
                    <a:pt x="1568" y="727"/>
                  </a:cubicBezTo>
                  <a:cubicBezTo>
                    <a:pt x="1309" y="251"/>
                    <a:pt x="979" y="0"/>
                    <a:pt x="679" y="0"/>
                  </a:cubicBezTo>
                  <a:close/>
                </a:path>
              </a:pathLst>
            </a:custGeom>
            <a:solidFill>
              <a:srgbClr val="61B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446"/>
            <p:cNvSpPr/>
            <p:nvPr/>
          </p:nvSpPr>
          <p:spPr>
            <a:xfrm>
              <a:off x="1202290" y="2744927"/>
              <a:ext cx="15623" cy="10863"/>
            </a:xfrm>
            <a:custGeom>
              <a:avLst/>
              <a:gdLst/>
              <a:ahLst/>
              <a:cxnLst/>
              <a:rect l="l" t="t" r="r" b="b"/>
              <a:pathLst>
                <a:path w="768" h="534" extrusionOk="0">
                  <a:moveTo>
                    <a:pt x="601" y="0"/>
                  </a:moveTo>
                  <a:cubicBezTo>
                    <a:pt x="401" y="34"/>
                    <a:pt x="100" y="0"/>
                    <a:pt x="34" y="234"/>
                  </a:cubicBezTo>
                  <a:cubicBezTo>
                    <a:pt x="0" y="367"/>
                    <a:pt x="100" y="534"/>
                    <a:pt x="267" y="534"/>
                  </a:cubicBezTo>
                  <a:cubicBezTo>
                    <a:pt x="534" y="534"/>
                    <a:pt x="701" y="434"/>
                    <a:pt x="734" y="267"/>
                  </a:cubicBezTo>
                  <a:cubicBezTo>
                    <a:pt x="768" y="100"/>
                    <a:pt x="701" y="0"/>
                    <a:pt x="601" y="0"/>
                  </a:cubicBezTo>
                  <a:close/>
                </a:path>
              </a:pathLst>
            </a:custGeom>
            <a:solidFill>
              <a:srgbClr val="61B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446"/>
            <p:cNvSpPr/>
            <p:nvPr/>
          </p:nvSpPr>
          <p:spPr>
            <a:xfrm>
              <a:off x="1340660" y="2700723"/>
              <a:ext cx="7547" cy="7567"/>
            </a:xfrm>
            <a:custGeom>
              <a:avLst/>
              <a:gdLst/>
              <a:ahLst/>
              <a:cxnLst/>
              <a:rect l="l" t="t" r="r" b="b"/>
              <a:pathLst>
                <a:path w="371" h="372" extrusionOk="0">
                  <a:moveTo>
                    <a:pt x="24" y="0"/>
                  </a:moveTo>
                  <a:cubicBezTo>
                    <a:pt x="3" y="0"/>
                    <a:pt x="1" y="34"/>
                    <a:pt x="37" y="105"/>
                  </a:cubicBezTo>
                  <a:lnTo>
                    <a:pt x="137" y="372"/>
                  </a:lnTo>
                  <a:cubicBezTo>
                    <a:pt x="203" y="305"/>
                    <a:pt x="237" y="305"/>
                    <a:pt x="370" y="238"/>
                  </a:cubicBezTo>
                  <a:cubicBezTo>
                    <a:pt x="270" y="205"/>
                    <a:pt x="203" y="172"/>
                    <a:pt x="103" y="72"/>
                  </a:cubicBezTo>
                  <a:cubicBezTo>
                    <a:pt x="72" y="25"/>
                    <a:pt x="41" y="0"/>
                    <a:pt x="24" y="0"/>
                  </a:cubicBezTo>
                  <a:close/>
                </a:path>
              </a:pathLst>
            </a:custGeom>
            <a:solidFill>
              <a:srgbClr val="61B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446"/>
            <p:cNvSpPr/>
            <p:nvPr/>
          </p:nvSpPr>
          <p:spPr>
            <a:xfrm>
              <a:off x="1344728" y="2729304"/>
              <a:ext cx="4150" cy="5554"/>
            </a:xfrm>
            <a:custGeom>
              <a:avLst/>
              <a:gdLst/>
              <a:ahLst/>
              <a:cxnLst/>
              <a:rect l="l" t="t" r="r" b="b"/>
              <a:pathLst>
                <a:path w="204" h="273" extrusionOk="0">
                  <a:moveTo>
                    <a:pt x="103" y="1"/>
                  </a:moveTo>
                  <a:cubicBezTo>
                    <a:pt x="70" y="101"/>
                    <a:pt x="37" y="134"/>
                    <a:pt x="37" y="168"/>
                  </a:cubicBezTo>
                  <a:cubicBezTo>
                    <a:pt x="1" y="239"/>
                    <a:pt x="3" y="272"/>
                    <a:pt x="24" y="272"/>
                  </a:cubicBezTo>
                  <a:cubicBezTo>
                    <a:pt x="41" y="272"/>
                    <a:pt x="72" y="248"/>
                    <a:pt x="103" y="201"/>
                  </a:cubicBezTo>
                  <a:cubicBezTo>
                    <a:pt x="137" y="168"/>
                    <a:pt x="203" y="101"/>
                    <a:pt x="203" y="34"/>
                  </a:cubicBezTo>
                  <a:cubicBezTo>
                    <a:pt x="203" y="34"/>
                    <a:pt x="137" y="1"/>
                    <a:pt x="103" y="1"/>
                  </a:cubicBezTo>
                  <a:close/>
                </a:path>
              </a:pathLst>
            </a:custGeom>
            <a:solidFill>
              <a:srgbClr val="61B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446"/>
            <p:cNvSpPr/>
            <p:nvPr/>
          </p:nvSpPr>
          <p:spPr>
            <a:xfrm>
              <a:off x="1302029" y="2736099"/>
              <a:ext cx="2746" cy="2726"/>
            </a:xfrm>
            <a:custGeom>
              <a:avLst/>
              <a:gdLst/>
              <a:ahLst/>
              <a:cxnLst/>
              <a:rect l="l" t="t" r="r" b="b"/>
              <a:pathLst>
                <a:path w="135" h="134" extrusionOk="0">
                  <a:moveTo>
                    <a:pt x="34" y="1"/>
                  </a:moveTo>
                  <a:cubicBezTo>
                    <a:pt x="1" y="1"/>
                    <a:pt x="1" y="34"/>
                    <a:pt x="1" y="67"/>
                  </a:cubicBezTo>
                  <a:cubicBezTo>
                    <a:pt x="34" y="134"/>
                    <a:pt x="34" y="134"/>
                    <a:pt x="101" y="134"/>
                  </a:cubicBezTo>
                  <a:cubicBezTo>
                    <a:pt x="134" y="134"/>
                    <a:pt x="134" y="101"/>
                    <a:pt x="134" y="34"/>
                  </a:cubicBezTo>
                  <a:cubicBezTo>
                    <a:pt x="101" y="34"/>
                    <a:pt x="34" y="1"/>
                    <a:pt x="34" y="1"/>
                  </a:cubicBezTo>
                  <a:close/>
                </a:path>
              </a:pathLst>
            </a:custGeom>
            <a:solidFill>
              <a:srgbClr val="61B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446"/>
            <p:cNvSpPr/>
            <p:nvPr/>
          </p:nvSpPr>
          <p:spPr>
            <a:xfrm>
              <a:off x="1200256" y="2746270"/>
              <a:ext cx="2055" cy="2055"/>
            </a:xfrm>
            <a:custGeom>
              <a:avLst/>
              <a:gdLst/>
              <a:ahLst/>
              <a:cxnLst/>
              <a:rect l="l" t="t" r="r" b="b"/>
              <a:pathLst>
                <a:path w="101" h="101" extrusionOk="0">
                  <a:moveTo>
                    <a:pt x="34" y="1"/>
                  </a:moveTo>
                  <a:lnTo>
                    <a:pt x="0" y="34"/>
                  </a:lnTo>
                  <a:lnTo>
                    <a:pt x="100" y="101"/>
                  </a:lnTo>
                  <a:lnTo>
                    <a:pt x="34" y="1"/>
                  </a:lnTo>
                  <a:close/>
                </a:path>
              </a:pathLst>
            </a:custGeom>
            <a:solidFill>
              <a:srgbClr val="61B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446"/>
            <p:cNvSpPr/>
            <p:nvPr/>
          </p:nvSpPr>
          <p:spPr>
            <a:xfrm>
              <a:off x="1219256" y="2735427"/>
              <a:ext cx="1363" cy="1363"/>
            </a:xfrm>
            <a:custGeom>
              <a:avLst/>
              <a:gdLst/>
              <a:ahLst/>
              <a:cxnLst/>
              <a:rect l="l" t="t" r="r" b="b"/>
              <a:pathLst>
                <a:path w="67" h="67" extrusionOk="0">
                  <a:moveTo>
                    <a:pt x="0" y="0"/>
                  </a:moveTo>
                  <a:lnTo>
                    <a:pt x="34" y="67"/>
                  </a:lnTo>
                  <a:lnTo>
                    <a:pt x="67" y="34"/>
                  </a:lnTo>
                  <a:lnTo>
                    <a:pt x="0" y="0"/>
                  </a:lnTo>
                  <a:close/>
                </a:path>
              </a:pathLst>
            </a:custGeom>
            <a:solidFill>
              <a:srgbClr val="61B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446"/>
            <p:cNvSpPr/>
            <p:nvPr/>
          </p:nvSpPr>
          <p:spPr>
            <a:xfrm>
              <a:off x="1272187" y="2733393"/>
              <a:ext cx="2055" cy="2055"/>
            </a:xfrm>
            <a:custGeom>
              <a:avLst/>
              <a:gdLst/>
              <a:ahLst/>
              <a:cxnLst/>
              <a:rect l="l" t="t" r="r" b="b"/>
              <a:pathLst>
                <a:path w="101" h="101" extrusionOk="0">
                  <a:moveTo>
                    <a:pt x="0" y="0"/>
                  </a:moveTo>
                  <a:lnTo>
                    <a:pt x="0" y="67"/>
                  </a:lnTo>
                  <a:lnTo>
                    <a:pt x="100" y="100"/>
                  </a:lnTo>
                  <a:lnTo>
                    <a:pt x="0" y="0"/>
                  </a:lnTo>
                  <a:close/>
                </a:path>
              </a:pathLst>
            </a:custGeom>
            <a:solidFill>
              <a:srgbClr val="61B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446"/>
            <p:cNvSpPr/>
            <p:nvPr/>
          </p:nvSpPr>
          <p:spPr>
            <a:xfrm>
              <a:off x="1309495" y="2748304"/>
              <a:ext cx="2055" cy="1383"/>
            </a:xfrm>
            <a:custGeom>
              <a:avLst/>
              <a:gdLst/>
              <a:ahLst/>
              <a:cxnLst/>
              <a:rect l="l" t="t" r="r" b="b"/>
              <a:pathLst>
                <a:path w="101" h="68" extrusionOk="0">
                  <a:moveTo>
                    <a:pt x="101" y="1"/>
                  </a:moveTo>
                  <a:lnTo>
                    <a:pt x="1" y="34"/>
                  </a:lnTo>
                  <a:lnTo>
                    <a:pt x="67" y="68"/>
                  </a:lnTo>
                  <a:lnTo>
                    <a:pt x="101" y="1"/>
                  </a:lnTo>
                  <a:close/>
                </a:path>
              </a:pathLst>
            </a:custGeom>
            <a:solidFill>
              <a:srgbClr val="61B3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446"/>
            <p:cNvSpPr/>
            <p:nvPr/>
          </p:nvSpPr>
          <p:spPr>
            <a:xfrm>
              <a:off x="1386186" y="2461658"/>
              <a:ext cx="218519" cy="89771"/>
            </a:xfrm>
            <a:custGeom>
              <a:avLst/>
              <a:gdLst/>
              <a:ahLst/>
              <a:cxnLst/>
              <a:rect l="l" t="t" r="r" b="b"/>
              <a:pathLst>
                <a:path w="10742" h="4413" extrusionOk="0">
                  <a:moveTo>
                    <a:pt x="5829" y="0"/>
                  </a:moveTo>
                  <a:cubicBezTo>
                    <a:pt x="5129" y="0"/>
                    <a:pt x="4430" y="72"/>
                    <a:pt x="3736" y="249"/>
                  </a:cubicBezTo>
                  <a:cubicBezTo>
                    <a:pt x="3436" y="282"/>
                    <a:pt x="3202" y="349"/>
                    <a:pt x="2936" y="449"/>
                  </a:cubicBezTo>
                  <a:cubicBezTo>
                    <a:pt x="2869" y="482"/>
                    <a:pt x="2769" y="516"/>
                    <a:pt x="2702" y="616"/>
                  </a:cubicBezTo>
                  <a:cubicBezTo>
                    <a:pt x="3069" y="1416"/>
                    <a:pt x="3069" y="2183"/>
                    <a:pt x="3102" y="3117"/>
                  </a:cubicBezTo>
                  <a:cubicBezTo>
                    <a:pt x="2541" y="2369"/>
                    <a:pt x="3087" y="893"/>
                    <a:pt x="1719" y="893"/>
                  </a:cubicBezTo>
                  <a:cubicBezTo>
                    <a:pt x="1623" y="893"/>
                    <a:pt x="1517" y="901"/>
                    <a:pt x="1401" y="916"/>
                  </a:cubicBezTo>
                  <a:cubicBezTo>
                    <a:pt x="1334" y="916"/>
                    <a:pt x="1201" y="916"/>
                    <a:pt x="1134" y="949"/>
                  </a:cubicBezTo>
                  <a:cubicBezTo>
                    <a:pt x="1034" y="1016"/>
                    <a:pt x="967" y="1083"/>
                    <a:pt x="901" y="1149"/>
                  </a:cubicBezTo>
                  <a:cubicBezTo>
                    <a:pt x="901" y="1183"/>
                    <a:pt x="867" y="1249"/>
                    <a:pt x="867" y="1283"/>
                  </a:cubicBezTo>
                  <a:cubicBezTo>
                    <a:pt x="1068" y="1650"/>
                    <a:pt x="1168" y="2250"/>
                    <a:pt x="901" y="2417"/>
                  </a:cubicBezTo>
                  <a:cubicBezTo>
                    <a:pt x="0" y="2984"/>
                    <a:pt x="567" y="3017"/>
                    <a:pt x="1134" y="3184"/>
                  </a:cubicBezTo>
                  <a:cubicBezTo>
                    <a:pt x="1334" y="3251"/>
                    <a:pt x="1501" y="3451"/>
                    <a:pt x="1668" y="3618"/>
                  </a:cubicBezTo>
                  <a:cubicBezTo>
                    <a:pt x="1813" y="3734"/>
                    <a:pt x="1882" y="3824"/>
                    <a:pt x="2051" y="3824"/>
                  </a:cubicBezTo>
                  <a:cubicBezTo>
                    <a:pt x="2076" y="3824"/>
                    <a:pt x="2104" y="3822"/>
                    <a:pt x="2135" y="3818"/>
                  </a:cubicBezTo>
                  <a:cubicBezTo>
                    <a:pt x="2240" y="3806"/>
                    <a:pt x="2344" y="3801"/>
                    <a:pt x="2448" y="3801"/>
                  </a:cubicBezTo>
                  <a:cubicBezTo>
                    <a:pt x="3238" y="3801"/>
                    <a:pt x="4008" y="4108"/>
                    <a:pt x="4804" y="4285"/>
                  </a:cubicBezTo>
                  <a:cubicBezTo>
                    <a:pt x="4994" y="4376"/>
                    <a:pt x="5172" y="4412"/>
                    <a:pt x="5343" y="4412"/>
                  </a:cubicBezTo>
                  <a:cubicBezTo>
                    <a:pt x="5924" y="4412"/>
                    <a:pt x="6428" y="4003"/>
                    <a:pt x="7072" y="3951"/>
                  </a:cubicBezTo>
                  <a:cubicBezTo>
                    <a:pt x="7172" y="3918"/>
                    <a:pt x="7239" y="3918"/>
                    <a:pt x="7339" y="3851"/>
                  </a:cubicBezTo>
                  <a:lnTo>
                    <a:pt x="7706" y="3718"/>
                  </a:lnTo>
                  <a:cubicBezTo>
                    <a:pt x="7772" y="3718"/>
                    <a:pt x="7872" y="3718"/>
                    <a:pt x="7939" y="3684"/>
                  </a:cubicBezTo>
                  <a:cubicBezTo>
                    <a:pt x="8039" y="3651"/>
                    <a:pt x="8139" y="3651"/>
                    <a:pt x="8206" y="3618"/>
                  </a:cubicBezTo>
                  <a:cubicBezTo>
                    <a:pt x="8540" y="3484"/>
                    <a:pt x="8873" y="3418"/>
                    <a:pt x="9173" y="3184"/>
                  </a:cubicBezTo>
                  <a:cubicBezTo>
                    <a:pt x="9340" y="3084"/>
                    <a:pt x="9540" y="3017"/>
                    <a:pt x="9740" y="2951"/>
                  </a:cubicBezTo>
                  <a:cubicBezTo>
                    <a:pt x="9840" y="2917"/>
                    <a:pt x="9874" y="2817"/>
                    <a:pt x="9874" y="2750"/>
                  </a:cubicBezTo>
                  <a:cubicBezTo>
                    <a:pt x="9907" y="2283"/>
                    <a:pt x="9307" y="2450"/>
                    <a:pt x="9207" y="2017"/>
                  </a:cubicBezTo>
                  <a:cubicBezTo>
                    <a:pt x="9540" y="1850"/>
                    <a:pt x="9974" y="1816"/>
                    <a:pt x="10307" y="1583"/>
                  </a:cubicBezTo>
                  <a:cubicBezTo>
                    <a:pt x="10674" y="1249"/>
                    <a:pt x="10741" y="983"/>
                    <a:pt x="10307" y="682"/>
                  </a:cubicBezTo>
                  <a:cubicBezTo>
                    <a:pt x="9840" y="582"/>
                    <a:pt x="9340" y="482"/>
                    <a:pt x="8873" y="349"/>
                  </a:cubicBezTo>
                  <a:cubicBezTo>
                    <a:pt x="7866" y="151"/>
                    <a:pt x="6846" y="0"/>
                    <a:pt x="5829" y="0"/>
                  </a:cubicBezTo>
                  <a:close/>
                </a:path>
              </a:pathLst>
            </a:custGeom>
            <a:solidFill>
              <a:srgbClr val="EB6F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446"/>
            <p:cNvSpPr/>
            <p:nvPr/>
          </p:nvSpPr>
          <p:spPr>
            <a:xfrm>
              <a:off x="1059791" y="2457895"/>
              <a:ext cx="352190" cy="103828"/>
            </a:xfrm>
            <a:custGeom>
              <a:avLst/>
              <a:gdLst/>
              <a:ahLst/>
              <a:cxnLst/>
              <a:rect l="l" t="t" r="r" b="b"/>
              <a:pathLst>
                <a:path w="17313" h="5104" extrusionOk="0">
                  <a:moveTo>
                    <a:pt x="16245" y="0"/>
                  </a:moveTo>
                  <a:cubicBezTo>
                    <a:pt x="15245" y="0"/>
                    <a:pt x="14277" y="334"/>
                    <a:pt x="13310" y="600"/>
                  </a:cubicBezTo>
                  <a:cubicBezTo>
                    <a:pt x="9807" y="1534"/>
                    <a:pt x="6372" y="2602"/>
                    <a:pt x="2769" y="3302"/>
                  </a:cubicBezTo>
                  <a:cubicBezTo>
                    <a:pt x="2068" y="3469"/>
                    <a:pt x="1301" y="3603"/>
                    <a:pt x="701" y="3936"/>
                  </a:cubicBezTo>
                  <a:cubicBezTo>
                    <a:pt x="567" y="4003"/>
                    <a:pt x="467" y="4103"/>
                    <a:pt x="434" y="4170"/>
                  </a:cubicBezTo>
                  <a:cubicBezTo>
                    <a:pt x="434" y="4203"/>
                    <a:pt x="401" y="4303"/>
                    <a:pt x="401" y="4336"/>
                  </a:cubicBezTo>
                  <a:lnTo>
                    <a:pt x="0" y="4770"/>
                  </a:lnTo>
                  <a:cubicBezTo>
                    <a:pt x="434" y="5037"/>
                    <a:pt x="1001" y="4937"/>
                    <a:pt x="1435" y="5104"/>
                  </a:cubicBezTo>
                  <a:cubicBezTo>
                    <a:pt x="2068" y="4937"/>
                    <a:pt x="2702" y="4637"/>
                    <a:pt x="3303" y="4603"/>
                  </a:cubicBezTo>
                  <a:cubicBezTo>
                    <a:pt x="4403" y="4470"/>
                    <a:pt x="5471" y="4203"/>
                    <a:pt x="6538" y="3970"/>
                  </a:cubicBezTo>
                  <a:cubicBezTo>
                    <a:pt x="8139" y="3636"/>
                    <a:pt x="9774" y="3269"/>
                    <a:pt x="11375" y="2769"/>
                  </a:cubicBezTo>
                  <a:cubicBezTo>
                    <a:pt x="13043" y="2268"/>
                    <a:pt x="14778" y="1868"/>
                    <a:pt x="16479" y="1468"/>
                  </a:cubicBezTo>
                  <a:cubicBezTo>
                    <a:pt x="16912" y="1168"/>
                    <a:pt x="17313" y="834"/>
                    <a:pt x="16746" y="334"/>
                  </a:cubicBezTo>
                  <a:lnTo>
                    <a:pt x="16746" y="334"/>
                  </a:lnTo>
                  <a:cubicBezTo>
                    <a:pt x="16682" y="376"/>
                    <a:pt x="16638" y="393"/>
                    <a:pt x="16607" y="393"/>
                  </a:cubicBezTo>
                  <a:cubicBezTo>
                    <a:pt x="16492" y="393"/>
                    <a:pt x="16558" y="160"/>
                    <a:pt x="16479" y="133"/>
                  </a:cubicBezTo>
                  <a:cubicBezTo>
                    <a:pt x="16412" y="33"/>
                    <a:pt x="16312" y="33"/>
                    <a:pt x="16245" y="0"/>
                  </a:cubicBezTo>
                  <a:close/>
                </a:path>
              </a:pathLst>
            </a:custGeom>
            <a:solidFill>
              <a:srgbClr val="F2A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446"/>
            <p:cNvSpPr/>
            <p:nvPr/>
          </p:nvSpPr>
          <p:spPr>
            <a:xfrm>
              <a:off x="1395686" y="2438793"/>
              <a:ext cx="190691" cy="51690"/>
            </a:xfrm>
            <a:custGeom>
              <a:avLst/>
              <a:gdLst/>
              <a:ahLst/>
              <a:cxnLst/>
              <a:rect l="l" t="t" r="r" b="b"/>
              <a:pathLst>
                <a:path w="9374" h="2541" extrusionOk="0">
                  <a:moveTo>
                    <a:pt x="5317" y="1"/>
                  </a:moveTo>
                  <a:cubicBezTo>
                    <a:pt x="4457" y="1"/>
                    <a:pt x="3596" y="75"/>
                    <a:pt x="2735" y="205"/>
                  </a:cubicBezTo>
                  <a:cubicBezTo>
                    <a:pt x="2268" y="372"/>
                    <a:pt x="1835" y="239"/>
                    <a:pt x="1368" y="405"/>
                  </a:cubicBezTo>
                  <a:cubicBezTo>
                    <a:pt x="867" y="572"/>
                    <a:pt x="167" y="472"/>
                    <a:pt x="0" y="1206"/>
                  </a:cubicBezTo>
                  <a:lnTo>
                    <a:pt x="0" y="1406"/>
                  </a:lnTo>
                  <a:cubicBezTo>
                    <a:pt x="300" y="1406"/>
                    <a:pt x="434" y="1573"/>
                    <a:pt x="267" y="1873"/>
                  </a:cubicBezTo>
                  <a:cubicBezTo>
                    <a:pt x="167" y="2040"/>
                    <a:pt x="67" y="2240"/>
                    <a:pt x="0" y="2407"/>
                  </a:cubicBezTo>
                  <a:cubicBezTo>
                    <a:pt x="100" y="2407"/>
                    <a:pt x="267" y="2407"/>
                    <a:pt x="367" y="2540"/>
                  </a:cubicBezTo>
                  <a:lnTo>
                    <a:pt x="567" y="2307"/>
                  </a:lnTo>
                  <a:lnTo>
                    <a:pt x="767" y="2307"/>
                  </a:lnTo>
                  <a:cubicBezTo>
                    <a:pt x="1234" y="2107"/>
                    <a:pt x="1835" y="2307"/>
                    <a:pt x="2235" y="1906"/>
                  </a:cubicBezTo>
                  <a:lnTo>
                    <a:pt x="2435" y="1906"/>
                  </a:lnTo>
                  <a:cubicBezTo>
                    <a:pt x="2602" y="1706"/>
                    <a:pt x="2902" y="1873"/>
                    <a:pt x="3069" y="1706"/>
                  </a:cubicBezTo>
                  <a:cubicBezTo>
                    <a:pt x="3803" y="1600"/>
                    <a:pt x="4526" y="1546"/>
                    <a:pt x="5243" y="1546"/>
                  </a:cubicBezTo>
                  <a:cubicBezTo>
                    <a:pt x="6318" y="1546"/>
                    <a:pt x="7379" y="1666"/>
                    <a:pt x="8439" y="1906"/>
                  </a:cubicBezTo>
                  <a:cubicBezTo>
                    <a:pt x="8706" y="1706"/>
                    <a:pt x="9173" y="1940"/>
                    <a:pt x="9273" y="1473"/>
                  </a:cubicBezTo>
                  <a:cubicBezTo>
                    <a:pt x="9373" y="1106"/>
                    <a:pt x="9073" y="939"/>
                    <a:pt x="8840" y="772"/>
                  </a:cubicBezTo>
                  <a:cubicBezTo>
                    <a:pt x="8740" y="672"/>
                    <a:pt x="8673" y="639"/>
                    <a:pt x="8573" y="605"/>
                  </a:cubicBezTo>
                  <a:cubicBezTo>
                    <a:pt x="8406" y="472"/>
                    <a:pt x="8239" y="339"/>
                    <a:pt x="8039" y="272"/>
                  </a:cubicBezTo>
                  <a:cubicBezTo>
                    <a:pt x="7132" y="84"/>
                    <a:pt x="6225" y="1"/>
                    <a:pt x="5317" y="1"/>
                  </a:cubicBezTo>
                  <a:close/>
                </a:path>
              </a:pathLst>
            </a:custGeom>
            <a:solidFill>
              <a:srgbClr val="EC9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446"/>
            <p:cNvSpPr/>
            <p:nvPr/>
          </p:nvSpPr>
          <p:spPr>
            <a:xfrm>
              <a:off x="1467597" y="2537271"/>
              <a:ext cx="80780" cy="33952"/>
            </a:xfrm>
            <a:custGeom>
              <a:avLst/>
              <a:gdLst/>
              <a:ahLst/>
              <a:cxnLst/>
              <a:rect l="l" t="t" r="r" b="b"/>
              <a:pathLst>
                <a:path w="3971" h="1669" extrusionOk="0">
                  <a:moveTo>
                    <a:pt x="3237" y="1"/>
                  </a:moveTo>
                  <a:cubicBezTo>
                    <a:pt x="2369" y="68"/>
                    <a:pt x="1635" y="468"/>
                    <a:pt x="802" y="568"/>
                  </a:cubicBezTo>
                  <a:cubicBezTo>
                    <a:pt x="668" y="601"/>
                    <a:pt x="501" y="635"/>
                    <a:pt x="368" y="668"/>
                  </a:cubicBezTo>
                  <a:cubicBezTo>
                    <a:pt x="501" y="1035"/>
                    <a:pt x="1" y="1335"/>
                    <a:pt x="368" y="1669"/>
                  </a:cubicBezTo>
                  <a:cubicBezTo>
                    <a:pt x="479" y="1591"/>
                    <a:pt x="601" y="1572"/>
                    <a:pt x="725" y="1572"/>
                  </a:cubicBezTo>
                  <a:cubicBezTo>
                    <a:pt x="837" y="1572"/>
                    <a:pt x="951" y="1588"/>
                    <a:pt x="1058" y="1588"/>
                  </a:cubicBezTo>
                  <a:cubicBezTo>
                    <a:pt x="1186" y="1588"/>
                    <a:pt x="1305" y="1566"/>
                    <a:pt x="1402" y="1469"/>
                  </a:cubicBezTo>
                  <a:cubicBezTo>
                    <a:pt x="2036" y="1402"/>
                    <a:pt x="2670" y="1335"/>
                    <a:pt x="3303" y="1268"/>
                  </a:cubicBezTo>
                  <a:cubicBezTo>
                    <a:pt x="3403" y="1202"/>
                    <a:pt x="3570" y="1135"/>
                    <a:pt x="3704" y="1068"/>
                  </a:cubicBezTo>
                  <a:cubicBezTo>
                    <a:pt x="3970" y="568"/>
                    <a:pt x="3704" y="234"/>
                    <a:pt x="3237" y="1"/>
                  </a:cubicBezTo>
                  <a:close/>
                </a:path>
              </a:pathLst>
            </a:custGeom>
            <a:solidFill>
              <a:srgbClr val="5B8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446"/>
            <p:cNvSpPr/>
            <p:nvPr/>
          </p:nvSpPr>
          <p:spPr>
            <a:xfrm>
              <a:off x="1475063" y="2567134"/>
              <a:ext cx="21054" cy="4780"/>
            </a:xfrm>
            <a:custGeom>
              <a:avLst/>
              <a:gdLst/>
              <a:ahLst/>
              <a:cxnLst/>
              <a:rect l="l" t="t" r="r" b="b"/>
              <a:pathLst>
                <a:path w="1035" h="235" extrusionOk="0">
                  <a:moveTo>
                    <a:pt x="1035" y="1"/>
                  </a:moveTo>
                  <a:lnTo>
                    <a:pt x="1035" y="1"/>
                  </a:lnTo>
                  <a:cubicBezTo>
                    <a:pt x="956" y="15"/>
                    <a:pt x="876" y="19"/>
                    <a:pt x="797" y="19"/>
                  </a:cubicBezTo>
                  <a:cubicBezTo>
                    <a:pt x="723" y="19"/>
                    <a:pt x="650" y="15"/>
                    <a:pt x="578" y="15"/>
                  </a:cubicBezTo>
                  <a:cubicBezTo>
                    <a:pt x="372" y="15"/>
                    <a:pt x="175" y="41"/>
                    <a:pt x="1" y="234"/>
                  </a:cubicBezTo>
                  <a:cubicBezTo>
                    <a:pt x="73" y="220"/>
                    <a:pt x="150" y="216"/>
                    <a:pt x="229" y="216"/>
                  </a:cubicBezTo>
                  <a:cubicBezTo>
                    <a:pt x="303" y="216"/>
                    <a:pt x="379" y="219"/>
                    <a:pt x="454" y="219"/>
                  </a:cubicBezTo>
                  <a:cubicBezTo>
                    <a:pt x="669" y="219"/>
                    <a:pt x="880" y="194"/>
                    <a:pt x="1035" y="1"/>
                  </a:cubicBezTo>
                  <a:close/>
                </a:path>
              </a:pathLst>
            </a:custGeom>
            <a:solidFill>
              <a:srgbClr val="5D9D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446"/>
            <p:cNvSpPr/>
            <p:nvPr/>
          </p:nvSpPr>
          <p:spPr>
            <a:xfrm>
              <a:off x="954600" y="2291635"/>
              <a:ext cx="421415" cy="189409"/>
            </a:xfrm>
            <a:custGeom>
              <a:avLst/>
              <a:gdLst/>
              <a:ahLst/>
              <a:cxnLst/>
              <a:rect l="l" t="t" r="r" b="b"/>
              <a:pathLst>
                <a:path w="20716" h="9311" extrusionOk="0">
                  <a:moveTo>
                    <a:pt x="18914" y="1"/>
                  </a:moveTo>
                  <a:cubicBezTo>
                    <a:pt x="17880" y="1"/>
                    <a:pt x="16913" y="301"/>
                    <a:pt x="15912" y="601"/>
                  </a:cubicBezTo>
                  <a:cubicBezTo>
                    <a:pt x="12376" y="1668"/>
                    <a:pt x="8907" y="3103"/>
                    <a:pt x="5305" y="4037"/>
                  </a:cubicBezTo>
                  <a:cubicBezTo>
                    <a:pt x="3570" y="4771"/>
                    <a:pt x="1702" y="5037"/>
                    <a:pt x="1" y="5938"/>
                  </a:cubicBezTo>
                  <a:cubicBezTo>
                    <a:pt x="1" y="6438"/>
                    <a:pt x="168" y="6939"/>
                    <a:pt x="368" y="7372"/>
                  </a:cubicBezTo>
                  <a:cubicBezTo>
                    <a:pt x="1235" y="8707"/>
                    <a:pt x="2770" y="8507"/>
                    <a:pt x="3937" y="8807"/>
                  </a:cubicBezTo>
                  <a:cubicBezTo>
                    <a:pt x="5138" y="9140"/>
                    <a:pt x="6472" y="9040"/>
                    <a:pt x="7740" y="9307"/>
                  </a:cubicBezTo>
                  <a:cubicBezTo>
                    <a:pt x="7766" y="9309"/>
                    <a:pt x="7792" y="9310"/>
                    <a:pt x="7819" y="9310"/>
                  </a:cubicBezTo>
                  <a:cubicBezTo>
                    <a:pt x="8193" y="9310"/>
                    <a:pt x="8567" y="9100"/>
                    <a:pt x="8941" y="9007"/>
                  </a:cubicBezTo>
                  <a:cubicBezTo>
                    <a:pt x="9374" y="8874"/>
                    <a:pt x="9808" y="8773"/>
                    <a:pt x="10242" y="8640"/>
                  </a:cubicBezTo>
                  <a:cubicBezTo>
                    <a:pt x="13644" y="7673"/>
                    <a:pt x="16980" y="6639"/>
                    <a:pt x="20382" y="5638"/>
                  </a:cubicBezTo>
                  <a:cubicBezTo>
                    <a:pt x="20549" y="5538"/>
                    <a:pt x="20616" y="5438"/>
                    <a:pt x="20716" y="5271"/>
                  </a:cubicBezTo>
                  <a:cubicBezTo>
                    <a:pt x="20482" y="3470"/>
                    <a:pt x="19715" y="1835"/>
                    <a:pt x="19215" y="134"/>
                  </a:cubicBezTo>
                  <a:cubicBezTo>
                    <a:pt x="19115" y="34"/>
                    <a:pt x="19048" y="1"/>
                    <a:pt x="18914" y="1"/>
                  </a:cubicBezTo>
                  <a:close/>
                </a:path>
              </a:pathLst>
            </a:custGeom>
            <a:solidFill>
              <a:srgbClr val="FE9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446"/>
            <p:cNvSpPr/>
            <p:nvPr/>
          </p:nvSpPr>
          <p:spPr>
            <a:xfrm>
              <a:off x="935600" y="2227841"/>
              <a:ext cx="213108" cy="134037"/>
            </a:xfrm>
            <a:custGeom>
              <a:avLst/>
              <a:gdLst/>
              <a:ahLst/>
              <a:cxnLst/>
              <a:rect l="l" t="t" r="r" b="b"/>
              <a:pathLst>
                <a:path w="10476" h="6589" extrusionOk="0">
                  <a:moveTo>
                    <a:pt x="4758" y="0"/>
                  </a:moveTo>
                  <a:cubicBezTo>
                    <a:pt x="4587" y="0"/>
                    <a:pt x="4415" y="5"/>
                    <a:pt x="4244" y="5"/>
                  </a:cubicBezTo>
                  <a:cubicBezTo>
                    <a:pt x="4164" y="5"/>
                    <a:pt x="4084" y="4"/>
                    <a:pt x="4004" y="1"/>
                  </a:cubicBezTo>
                  <a:cubicBezTo>
                    <a:pt x="3337" y="101"/>
                    <a:pt x="2770" y="268"/>
                    <a:pt x="2169" y="568"/>
                  </a:cubicBezTo>
                  <a:cubicBezTo>
                    <a:pt x="1669" y="1135"/>
                    <a:pt x="701" y="768"/>
                    <a:pt x="268" y="1402"/>
                  </a:cubicBezTo>
                  <a:cubicBezTo>
                    <a:pt x="1" y="2770"/>
                    <a:pt x="301" y="4171"/>
                    <a:pt x="368" y="5572"/>
                  </a:cubicBezTo>
                  <a:cubicBezTo>
                    <a:pt x="601" y="5905"/>
                    <a:pt x="335" y="6272"/>
                    <a:pt x="535" y="6539"/>
                  </a:cubicBezTo>
                  <a:cubicBezTo>
                    <a:pt x="618" y="6574"/>
                    <a:pt x="694" y="6588"/>
                    <a:pt x="765" y="6588"/>
                  </a:cubicBezTo>
                  <a:cubicBezTo>
                    <a:pt x="1036" y="6588"/>
                    <a:pt x="1238" y="6378"/>
                    <a:pt x="1502" y="6272"/>
                  </a:cubicBezTo>
                  <a:cubicBezTo>
                    <a:pt x="2670" y="5638"/>
                    <a:pt x="3937" y="5171"/>
                    <a:pt x="5171" y="4671"/>
                  </a:cubicBezTo>
                  <a:cubicBezTo>
                    <a:pt x="6839" y="4004"/>
                    <a:pt x="8507" y="3370"/>
                    <a:pt x="10108" y="2603"/>
                  </a:cubicBezTo>
                  <a:cubicBezTo>
                    <a:pt x="10475" y="2169"/>
                    <a:pt x="10275" y="1802"/>
                    <a:pt x="9875" y="1602"/>
                  </a:cubicBezTo>
                  <a:cubicBezTo>
                    <a:pt x="9180" y="1268"/>
                    <a:pt x="8505" y="794"/>
                    <a:pt x="7712" y="794"/>
                  </a:cubicBezTo>
                  <a:cubicBezTo>
                    <a:pt x="7477" y="794"/>
                    <a:pt x="7232" y="836"/>
                    <a:pt x="6973" y="935"/>
                  </a:cubicBezTo>
                  <a:cubicBezTo>
                    <a:pt x="6906" y="952"/>
                    <a:pt x="6839" y="977"/>
                    <a:pt x="6781" y="977"/>
                  </a:cubicBezTo>
                  <a:cubicBezTo>
                    <a:pt x="6722" y="977"/>
                    <a:pt x="6672" y="952"/>
                    <a:pt x="6639" y="868"/>
                  </a:cubicBezTo>
                  <a:cubicBezTo>
                    <a:pt x="6169" y="76"/>
                    <a:pt x="5478" y="0"/>
                    <a:pt x="4758" y="0"/>
                  </a:cubicBezTo>
                  <a:close/>
                </a:path>
              </a:pathLst>
            </a:custGeom>
            <a:solidFill>
              <a:srgbClr val="FE8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446"/>
            <p:cNvSpPr/>
            <p:nvPr/>
          </p:nvSpPr>
          <p:spPr>
            <a:xfrm>
              <a:off x="936292" y="2022931"/>
              <a:ext cx="167622" cy="233430"/>
            </a:xfrm>
            <a:custGeom>
              <a:avLst/>
              <a:gdLst/>
              <a:ahLst/>
              <a:cxnLst/>
              <a:rect l="l" t="t" r="r" b="b"/>
              <a:pathLst>
                <a:path w="8240" h="11475" extrusionOk="0">
                  <a:moveTo>
                    <a:pt x="6271" y="0"/>
                  </a:moveTo>
                  <a:cubicBezTo>
                    <a:pt x="5404" y="234"/>
                    <a:pt x="4670" y="834"/>
                    <a:pt x="3970" y="1334"/>
                  </a:cubicBezTo>
                  <a:cubicBezTo>
                    <a:pt x="3836" y="1568"/>
                    <a:pt x="3570" y="1635"/>
                    <a:pt x="3403" y="1801"/>
                  </a:cubicBezTo>
                  <a:cubicBezTo>
                    <a:pt x="2469" y="2502"/>
                    <a:pt x="1735" y="3302"/>
                    <a:pt x="1268" y="4370"/>
                  </a:cubicBezTo>
                  <a:cubicBezTo>
                    <a:pt x="467" y="6171"/>
                    <a:pt x="167" y="8073"/>
                    <a:pt x="267" y="10041"/>
                  </a:cubicBezTo>
                  <a:cubicBezTo>
                    <a:pt x="434" y="10174"/>
                    <a:pt x="401" y="10341"/>
                    <a:pt x="267" y="10474"/>
                  </a:cubicBezTo>
                  <a:cubicBezTo>
                    <a:pt x="234" y="10808"/>
                    <a:pt x="0" y="11141"/>
                    <a:pt x="167" y="11475"/>
                  </a:cubicBezTo>
                  <a:cubicBezTo>
                    <a:pt x="834" y="11208"/>
                    <a:pt x="1601" y="11375"/>
                    <a:pt x="2135" y="10875"/>
                  </a:cubicBezTo>
                  <a:cubicBezTo>
                    <a:pt x="2002" y="10641"/>
                    <a:pt x="1568" y="10741"/>
                    <a:pt x="1568" y="10374"/>
                  </a:cubicBezTo>
                  <a:cubicBezTo>
                    <a:pt x="1835" y="10141"/>
                    <a:pt x="2235" y="10074"/>
                    <a:pt x="2435" y="9740"/>
                  </a:cubicBezTo>
                  <a:cubicBezTo>
                    <a:pt x="2469" y="9640"/>
                    <a:pt x="2469" y="9540"/>
                    <a:pt x="2435" y="9474"/>
                  </a:cubicBezTo>
                  <a:cubicBezTo>
                    <a:pt x="2335" y="9407"/>
                    <a:pt x="2269" y="9340"/>
                    <a:pt x="2169" y="9340"/>
                  </a:cubicBezTo>
                  <a:cubicBezTo>
                    <a:pt x="2102" y="9340"/>
                    <a:pt x="1968" y="9340"/>
                    <a:pt x="1902" y="9373"/>
                  </a:cubicBezTo>
                  <a:cubicBezTo>
                    <a:pt x="1669" y="9427"/>
                    <a:pt x="1408" y="9605"/>
                    <a:pt x="1216" y="9605"/>
                  </a:cubicBezTo>
                  <a:cubicBezTo>
                    <a:pt x="1049" y="9605"/>
                    <a:pt x="934" y="9471"/>
                    <a:pt x="934" y="9007"/>
                  </a:cubicBezTo>
                  <a:cubicBezTo>
                    <a:pt x="1301" y="8540"/>
                    <a:pt x="1768" y="8306"/>
                    <a:pt x="2269" y="8039"/>
                  </a:cubicBezTo>
                  <a:lnTo>
                    <a:pt x="2502" y="7906"/>
                  </a:lnTo>
                  <a:cubicBezTo>
                    <a:pt x="2669" y="7839"/>
                    <a:pt x="2902" y="7806"/>
                    <a:pt x="3069" y="7706"/>
                  </a:cubicBezTo>
                  <a:cubicBezTo>
                    <a:pt x="4170" y="7038"/>
                    <a:pt x="5504" y="6738"/>
                    <a:pt x="6605" y="5971"/>
                  </a:cubicBezTo>
                  <a:cubicBezTo>
                    <a:pt x="6839" y="5337"/>
                    <a:pt x="6472" y="4470"/>
                    <a:pt x="7139" y="4070"/>
                  </a:cubicBezTo>
                  <a:cubicBezTo>
                    <a:pt x="8240" y="3469"/>
                    <a:pt x="6805" y="2969"/>
                    <a:pt x="7139" y="2402"/>
                  </a:cubicBezTo>
                  <a:cubicBezTo>
                    <a:pt x="7172" y="2335"/>
                    <a:pt x="7172" y="2202"/>
                    <a:pt x="7239" y="2135"/>
                  </a:cubicBezTo>
                  <a:cubicBezTo>
                    <a:pt x="7239" y="2035"/>
                    <a:pt x="7272" y="1901"/>
                    <a:pt x="7272" y="1835"/>
                  </a:cubicBezTo>
                  <a:cubicBezTo>
                    <a:pt x="7182" y="1071"/>
                    <a:pt x="7153" y="822"/>
                    <a:pt x="6767" y="822"/>
                  </a:cubicBezTo>
                  <a:cubicBezTo>
                    <a:pt x="6579" y="822"/>
                    <a:pt x="6308" y="880"/>
                    <a:pt x="5905" y="967"/>
                  </a:cubicBezTo>
                  <a:cubicBezTo>
                    <a:pt x="6138" y="667"/>
                    <a:pt x="6572" y="467"/>
                    <a:pt x="6271" y="0"/>
                  </a:cubicBezTo>
                  <a:close/>
                </a:path>
              </a:pathLst>
            </a:custGeom>
            <a:solidFill>
              <a:srgbClr val="FC9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446"/>
            <p:cNvSpPr/>
            <p:nvPr/>
          </p:nvSpPr>
          <p:spPr>
            <a:xfrm>
              <a:off x="1044860" y="1991706"/>
              <a:ext cx="99760" cy="152528"/>
            </a:xfrm>
            <a:custGeom>
              <a:avLst/>
              <a:gdLst/>
              <a:ahLst/>
              <a:cxnLst/>
              <a:rect l="l" t="t" r="r" b="b"/>
              <a:pathLst>
                <a:path w="4904" h="7498" extrusionOk="0">
                  <a:moveTo>
                    <a:pt x="4670" y="1"/>
                  </a:moveTo>
                  <a:cubicBezTo>
                    <a:pt x="3937" y="1"/>
                    <a:pt x="3370" y="601"/>
                    <a:pt x="2636" y="668"/>
                  </a:cubicBezTo>
                  <a:cubicBezTo>
                    <a:pt x="2436" y="835"/>
                    <a:pt x="2235" y="935"/>
                    <a:pt x="2002" y="1068"/>
                  </a:cubicBezTo>
                  <a:cubicBezTo>
                    <a:pt x="1902" y="1168"/>
                    <a:pt x="1702" y="1101"/>
                    <a:pt x="1602" y="1235"/>
                  </a:cubicBezTo>
                  <a:cubicBezTo>
                    <a:pt x="1468" y="1368"/>
                    <a:pt x="1301" y="1335"/>
                    <a:pt x="1168" y="1435"/>
                  </a:cubicBezTo>
                  <a:cubicBezTo>
                    <a:pt x="1101" y="1502"/>
                    <a:pt x="1068" y="1502"/>
                    <a:pt x="968" y="1535"/>
                  </a:cubicBezTo>
                  <a:cubicBezTo>
                    <a:pt x="934" y="2069"/>
                    <a:pt x="568" y="2269"/>
                    <a:pt x="0" y="2369"/>
                  </a:cubicBezTo>
                  <a:cubicBezTo>
                    <a:pt x="341" y="2620"/>
                    <a:pt x="643" y="2784"/>
                    <a:pt x="932" y="2784"/>
                  </a:cubicBezTo>
                  <a:cubicBezTo>
                    <a:pt x="1181" y="2784"/>
                    <a:pt x="1421" y="2662"/>
                    <a:pt x="1668" y="2369"/>
                  </a:cubicBezTo>
                  <a:lnTo>
                    <a:pt x="1668" y="2369"/>
                  </a:lnTo>
                  <a:cubicBezTo>
                    <a:pt x="1568" y="2836"/>
                    <a:pt x="1768" y="3170"/>
                    <a:pt x="1802" y="3537"/>
                  </a:cubicBezTo>
                  <a:cubicBezTo>
                    <a:pt x="1535" y="3703"/>
                    <a:pt x="1602" y="4037"/>
                    <a:pt x="1435" y="4237"/>
                  </a:cubicBezTo>
                  <a:cubicBezTo>
                    <a:pt x="1168" y="4504"/>
                    <a:pt x="1301" y="4671"/>
                    <a:pt x="1602" y="4737"/>
                  </a:cubicBezTo>
                  <a:cubicBezTo>
                    <a:pt x="1768" y="4771"/>
                    <a:pt x="1935" y="4737"/>
                    <a:pt x="2035" y="4904"/>
                  </a:cubicBezTo>
                  <a:cubicBezTo>
                    <a:pt x="2002" y="5238"/>
                    <a:pt x="1802" y="5371"/>
                    <a:pt x="1502" y="5405"/>
                  </a:cubicBezTo>
                  <a:cubicBezTo>
                    <a:pt x="1301" y="5438"/>
                    <a:pt x="1168" y="5538"/>
                    <a:pt x="1168" y="5738"/>
                  </a:cubicBezTo>
                  <a:cubicBezTo>
                    <a:pt x="1235" y="6272"/>
                    <a:pt x="901" y="6872"/>
                    <a:pt x="1135" y="7439"/>
                  </a:cubicBezTo>
                  <a:cubicBezTo>
                    <a:pt x="1187" y="7479"/>
                    <a:pt x="1229" y="7497"/>
                    <a:pt x="1267" y="7497"/>
                  </a:cubicBezTo>
                  <a:cubicBezTo>
                    <a:pt x="1326" y="7497"/>
                    <a:pt x="1374" y="7453"/>
                    <a:pt x="1435" y="7373"/>
                  </a:cubicBezTo>
                  <a:cubicBezTo>
                    <a:pt x="1476" y="7311"/>
                    <a:pt x="1514" y="7291"/>
                    <a:pt x="1550" y="7291"/>
                  </a:cubicBezTo>
                  <a:cubicBezTo>
                    <a:pt x="1625" y="7291"/>
                    <a:pt x="1694" y="7376"/>
                    <a:pt x="1775" y="7376"/>
                  </a:cubicBezTo>
                  <a:cubicBezTo>
                    <a:pt x="1784" y="7376"/>
                    <a:pt x="1793" y="7375"/>
                    <a:pt x="1802" y="7373"/>
                  </a:cubicBezTo>
                  <a:cubicBezTo>
                    <a:pt x="2335" y="7239"/>
                    <a:pt x="2836" y="6939"/>
                    <a:pt x="3336" y="6739"/>
                  </a:cubicBezTo>
                  <a:cubicBezTo>
                    <a:pt x="3436" y="6705"/>
                    <a:pt x="3470" y="6605"/>
                    <a:pt x="3503" y="6539"/>
                  </a:cubicBezTo>
                  <a:cubicBezTo>
                    <a:pt x="3470" y="6505"/>
                    <a:pt x="3470" y="6439"/>
                    <a:pt x="3436" y="6405"/>
                  </a:cubicBezTo>
                  <a:cubicBezTo>
                    <a:pt x="3303" y="5905"/>
                    <a:pt x="4003" y="5771"/>
                    <a:pt x="3937" y="5571"/>
                  </a:cubicBezTo>
                  <a:cubicBezTo>
                    <a:pt x="3770" y="5204"/>
                    <a:pt x="3803" y="4871"/>
                    <a:pt x="3937" y="4537"/>
                  </a:cubicBezTo>
                  <a:cubicBezTo>
                    <a:pt x="3970" y="4370"/>
                    <a:pt x="4137" y="4270"/>
                    <a:pt x="4270" y="4170"/>
                  </a:cubicBezTo>
                  <a:cubicBezTo>
                    <a:pt x="4404" y="4104"/>
                    <a:pt x="4537" y="4170"/>
                    <a:pt x="4504" y="3937"/>
                  </a:cubicBezTo>
                  <a:cubicBezTo>
                    <a:pt x="4470" y="3737"/>
                    <a:pt x="4270" y="3670"/>
                    <a:pt x="4103" y="3537"/>
                  </a:cubicBezTo>
                  <a:cubicBezTo>
                    <a:pt x="3837" y="3270"/>
                    <a:pt x="4103" y="3203"/>
                    <a:pt x="4270" y="3103"/>
                  </a:cubicBezTo>
                  <a:cubicBezTo>
                    <a:pt x="4437" y="2836"/>
                    <a:pt x="4570" y="2536"/>
                    <a:pt x="4337" y="2236"/>
                  </a:cubicBezTo>
                  <a:cubicBezTo>
                    <a:pt x="3837" y="1602"/>
                    <a:pt x="4304" y="1435"/>
                    <a:pt x="4904" y="1268"/>
                  </a:cubicBezTo>
                  <a:cubicBezTo>
                    <a:pt x="4470" y="868"/>
                    <a:pt x="4070" y="434"/>
                    <a:pt x="4670" y="1"/>
                  </a:cubicBezTo>
                  <a:close/>
                </a:path>
              </a:pathLst>
            </a:custGeom>
            <a:solidFill>
              <a:srgbClr val="FD9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446"/>
            <p:cNvSpPr/>
            <p:nvPr/>
          </p:nvSpPr>
          <p:spPr>
            <a:xfrm>
              <a:off x="946463" y="2250238"/>
              <a:ext cx="392915" cy="151470"/>
            </a:xfrm>
            <a:custGeom>
              <a:avLst/>
              <a:gdLst/>
              <a:ahLst/>
              <a:cxnLst/>
              <a:rect l="l" t="t" r="r" b="b"/>
              <a:pathLst>
                <a:path w="19315" h="7446" extrusionOk="0">
                  <a:moveTo>
                    <a:pt x="18681" y="1"/>
                  </a:moveTo>
                  <a:cubicBezTo>
                    <a:pt x="18347" y="1"/>
                    <a:pt x="18047" y="67"/>
                    <a:pt x="17780" y="168"/>
                  </a:cubicBezTo>
                  <a:cubicBezTo>
                    <a:pt x="12643" y="1602"/>
                    <a:pt x="7706" y="3637"/>
                    <a:pt x="2669" y="5305"/>
                  </a:cubicBezTo>
                  <a:cubicBezTo>
                    <a:pt x="2069" y="5571"/>
                    <a:pt x="1468" y="5905"/>
                    <a:pt x="768" y="5972"/>
                  </a:cubicBezTo>
                  <a:cubicBezTo>
                    <a:pt x="301" y="5972"/>
                    <a:pt x="1" y="6205"/>
                    <a:pt x="167" y="6739"/>
                  </a:cubicBezTo>
                  <a:cubicBezTo>
                    <a:pt x="234" y="6972"/>
                    <a:pt x="234" y="7139"/>
                    <a:pt x="268" y="7339"/>
                  </a:cubicBezTo>
                  <a:cubicBezTo>
                    <a:pt x="359" y="7418"/>
                    <a:pt x="461" y="7445"/>
                    <a:pt x="565" y="7445"/>
                  </a:cubicBezTo>
                  <a:cubicBezTo>
                    <a:pt x="726" y="7445"/>
                    <a:pt x="893" y="7380"/>
                    <a:pt x="1035" y="7339"/>
                  </a:cubicBezTo>
                  <a:cubicBezTo>
                    <a:pt x="2202" y="6706"/>
                    <a:pt x="3470" y="6405"/>
                    <a:pt x="4671" y="5938"/>
                  </a:cubicBezTo>
                  <a:cubicBezTo>
                    <a:pt x="5671" y="5605"/>
                    <a:pt x="6705" y="5371"/>
                    <a:pt x="7706" y="5038"/>
                  </a:cubicBezTo>
                  <a:cubicBezTo>
                    <a:pt x="10708" y="4004"/>
                    <a:pt x="13644" y="2769"/>
                    <a:pt x="16679" y="1935"/>
                  </a:cubicBezTo>
                  <a:cubicBezTo>
                    <a:pt x="17480" y="1735"/>
                    <a:pt x="18380" y="1735"/>
                    <a:pt x="19148" y="1268"/>
                  </a:cubicBezTo>
                  <a:cubicBezTo>
                    <a:pt x="19248" y="1202"/>
                    <a:pt x="19314" y="1102"/>
                    <a:pt x="19314" y="1001"/>
                  </a:cubicBezTo>
                  <a:cubicBezTo>
                    <a:pt x="19314" y="668"/>
                    <a:pt x="19281" y="334"/>
                    <a:pt x="19014" y="67"/>
                  </a:cubicBezTo>
                  <a:cubicBezTo>
                    <a:pt x="18881" y="34"/>
                    <a:pt x="18814" y="1"/>
                    <a:pt x="18681" y="1"/>
                  </a:cubicBezTo>
                  <a:close/>
                </a:path>
              </a:pathLst>
            </a:custGeom>
            <a:solidFill>
              <a:srgbClr val="FE94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446"/>
            <p:cNvSpPr/>
            <p:nvPr/>
          </p:nvSpPr>
          <p:spPr>
            <a:xfrm>
              <a:off x="962066" y="2441600"/>
              <a:ext cx="152020" cy="77383"/>
            </a:xfrm>
            <a:custGeom>
              <a:avLst/>
              <a:gdLst/>
              <a:ahLst/>
              <a:cxnLst/>
              <a:rect l="l" t="t" r="r" b="b"/>
              <a:pathLst>
                <a:path w="7473" h="3804" extrusionOk="0">
                  <a:moveTo>
                    <a:pt x="1" y="0"/>
                  </a:moveTo>
                  <a:lnTo>
                    <a:pt x="1" y="0"/>
                  </a:lnTo>
                  <a:cubicBezTo>
                    <a:pt x="301" y="1335"/>
                    <a:pt x="868" y="2569"/>
                    <a:pt x="1502" y="3636"/>
                  </a:cubicBezTo>
                  <a:cubicBezTo>
                    <a:pt x="1525" y="3634"/>
                    <a:pt x="1548" y="3633"/>
                    <a:pt x="1571" y="3633"/>
                  </a:cubicBezTo>
                  <a:cubicBezTo>
                    <a:pt x="1779" y="3633"/>
                    <a:pt x="1987" y="3718"/>
                    <a:pt x="2196" y="3718"/>
                  </a:cubicBezTo>
                  <a:cubicBezTo>
                    <a:pt x="2298" y="3718"/>
                    <a:pt x="2400" y="3698"/>
                    <a:pt x="2503" y="3636"/>
                  </a:cubicBezTo>
                  <a:cubicBezTo>
                    <a:pt x="2669" y="3770"/>
                    <a:pt x="2836" y="3803"/>
                    <a:pt x="3003" y="3803"/>
                  </a:cubicBezTo>
                  <a:cubicBezTo>
                    <a:pt x="3170" y="3803"/>
                    <a:pt x="3270" y="3703"/>
                    <a:pt x="3470" y="3636"/>
                  </a:cubicBezTo>
                  <a:cubicBezTo>
                    <a:pt x="3503" y="3603"/>
                    <a:pt x="3570" y="3536"/>
                    <a:pt x="3670" y="3503"/>
                  </a:cubicBezTo>
                  <a:cubicBezTo>
                    <a:pt x="3837" y="3470"/>
                    <a:pt x="4004" y="3370"/>
                    <a:pt x="4171" y="3336"/>
                  </a:cubicBezTo>
                  <a:cubicBezTo>
                    <a:pt x="5138" y="3103"/>
                    <a:pt x="6039" y="2669"/>
                    <a:pt x="6973" y="2269"/>
                  </a:cubicBezTo>
                  <a:cubicBezTo>
                    <a:pt x="7073" y="2169"/>
                    <a:pt x="7206" y="2102"/>
                    <a:pt x="7306" y="2002"/>
                  </a:cubicBezTo>
                  <a:cubicBezTo>
                    <a:pt x="7373" y="1969"/>
                    <a:pt x="7406" y="1868"/>
                    <a:pt x="7473" y="1802"/>
                  </a:cubicBezTo>
                  <a:cubicBezTo>
                    <a:pt x="7206" y="1502"/>
                    <a:pt x="6872" y="1368"/>
                    <a:pt x="6539" y="1368"/>
                  </a:cubicBezTo>
                  <a:cubicBezTo>
                    <a:pt x="6228" y="1368"/>
                    <a:pt x="5901" y="1398"/>
                    <a:pt x="5590" y="1398"/>
                  </a:cubicBezTo>
                  <a:cubicBezTo>
                    <a:pt x="5434" y="1398"/>
                    <a:pt x="5282" y="1390"/>
                    <a:pt x="5138" y="1368"/>
                  </a:cubicBezTo>
                  <a:cubicBezTo>
                    <a:pt x="4805" y="1343"/>
                    <a:pt x="4453" y="1082"/>
                    <a:pt x="4142" y="1082"/>
                  </a:cubicBezTo>
                  <a:cubicBezTo>
                    <a:pt x="4047" y="1082"/>
                    <a:pt x="3956" y="1106"/>
                    <a:pt x="3870" y="1168"/>
                  </a:cubicBezTo>
                  <a:cubicBezTo>
                    <a:pt x="3735" y="1275"/>
                    <a:pt x="3628" y="1316"/>
                    <a:pt x="3538" y="1316"/>
                  </a:cubicBezTo>
                  <a:cubicBezTo>
                    <a:pt x="3220" y="1316"/>
                    <a:pt x="3126" y="798"/>
                    <a:pt x="2843" y="798"/>
                  </a:cubicBezTo>
                  <a:cubicBezTo>
                    <a:pt x="2830" y="798"/>
                    <a:pt x="2817" y="799"/>
                    <a:pt x="2803" y="801"/>
                  </a:cubicBezTo>
                  <a:lnTo>
                    <a:pt x="2569" y="801"/>
                  </a:lnTo>
                  <a:cubicBezTo>
                    <a:pt x="2397" y="822"/>
                    <a:pt x="2227" y="834"/>
                    <a:pt x="2061" y="834"/>
                  </a:cubicBezTo>
                  <a:cubicBezTo>
                    <a:pt x="1425" y="834"/>
                    <a:pt x="844" y="656"/>
                    <a:pt x="368" y="101"/>
                  </a:cubicBezTo>
                  <a:cubicBezTo>
                    <a:pt x="334" y="0"/>
                    <a:pt x="134" y="67"/>
                    <a:pt x="1" y="0"/>
                  </a:cubicBezTo>
                  <a:close/>
                </a:path>
              </a:pathLst>
            </a:custGeom>
            <a:solidFill>
              <a:srgbClr val="F582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446"/>
            <p:cNvSpPr/>
            <p:nvPr/>
          </p:nvSpPr>
          <p:spPr>
            <a:xfrm>
              <a:off x="951223" y="2366272"/>
              <a:ext cx="113328" cy="47337"/>
            </a:xfrm>
            <a:custGeom>
              <a:avLst/>
              <a:gdLst/>
              <a:ahLst/>
              <a:cxnLst/>
              <a:rect l="l" t="t" r="r" b="b"/>
              <a:pathLst>
                <a:path w="5571" h="2327" extrusionOk="0">
                  <a:moveTo>
                    <a:pt x="4337" y="1"/>
                  </a:moveTo>
                  <a:cubicBezTo>
                    <a:pt x="2836" y="434"/>
                    <a:pt x="1401" y="935"/>
                    <a:pt x="34" y="1635"/>
                  </a:cubicBezTo>
                  <a:cubicBezTo>
                    <a:pt x="0" y="1869"/>
                    <a:pt x="0" y="2102"/>
                    <a:pt x="200" y="2302"/>
                  </a:cubicBezTo>
                  <a:cubicBezTo>
                    <a:pt x="282" y="2319"/>
                    <a:pt x="362" y="2326"/>
                    <a:pt x="439" y="2326"/>
                  </a:cubicBezTo>
                  <a:cubicBezTo>
                    <a:pt x="991" y="2326"/>
                    <a:pt x="1437" y="1953"/>
                    <a:pt x="1935" y="1835"/>
                  </a:cubicBezTo>
                  <a:cubicBezTo>
                    <a:pt x="3202" y="1635"/>
                    <a:pt x="4370" y="1035"/>
                    <a:pt x="5571" y="635"/>
                  </a:cubicBezTo>
                  <a:cubicBezTo>
                    <a:pt x="5237" y="268"/>
                    <a:pt x="4770" y="134"/>
                    <a:pt x="4337" y="1"/>
                  </a:cubicBezTo>
                  <a:close/>
                </a:path>
              </a:pathLst>
            </a:custGeom>
            <a:solidFill>
              <a:srgbClr val="FEAC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446"/>
            <p:cNvSpPr/>
            <p:nvPr/>
          </p:nvSpPr>
          <p:spPr>
            <a:xfrm>
              <a:off x="941031" y="2354575"/>
              <a:ext cx="59746" cy="34114"/>
            </a:xfrm>
            <a:custGeom>
              <a:avLst/>
              <a:gdLst/>
              <a:ahLst/>
              <a:cxnLst/>
              <a:rect l="l" t="t" r="r" b="b"/>
              <a:pathLst>
                <a:path w="2937" h="1677" extrusionOk="0">
                  <a:moveTo>
                    <a:pt x="974" y="0"/>
                  </a:moveTo>
                  <a:cubicBezTo>
                    <a:pt x="670" y="0"/>
                    <a:pt x="508" y="288"/>
                    <a:pt x="234" y="409"/>
                  </a:cubicBezTo>
                  <a:cubicBezTo>
                    <a:pt x="1" y="876"/>
                    <a:pt x="234" y="1243"/>
                    <a:pt x="434" y="1677"/>
                  </a:cubicBezTo>
                  <a:cubicBezTo>
                    <a:pt x="498" y="1390"/>
                    <a:pt x="562" y="1074"/>
                    <a:pt x="943" y="1074"/>
                  </a:cubicBezTo>
                  <a:cubicBezTo>
                    <a:pt x="962" y="1074"/>
                    <a:pt x="981" y="1075"/>
                    <a:pt x="1002" y="1076"/>
                  </a:cubicBezTo>
                  <a:cubicBezTo>
                    <a:pt x="1094" y="1088"/>
                    <a:pt x="1184" y="1094"/>
                    <a:pt x="1272" y="1094"/>
                  </a:cubicBezTo>
                  <a:cubicBezTo>
                    <a:pt x="1913" y="1094"/>
                    <a:pt x="2437" y="786"/>
                    <a:pt x="2936" y="376"/>
                  </a:cubicBezTo>
                  <a:cubicBezTo>
                    <a:pt x="2781" y="275"/>
                    <a:pt x="2609" y="247"/>
                    <a:pt x="2430" y="247"/>
                  </a:cubicBezTo>
                  <a:cubicBezTo>
                    <a:pt x="2203" y="247"/>
                    <a:pt x="1967" y="292"/>
                    <a:pt x="1742" y="292"/>
                  </a:cubicBezTo>
                  <a:cubicBezTo>
                    <a:pt x="1493" y="292"/>
                    <a:pt x="1259" y="238"/>
                    <a:pt x="1068" y="9"/>
                  </a:cubicBezTo>
                  <a:cubicBezTo>
                    <a:pt x="1035" y="3"/>
                    <a:pt x="1004" y="0"/>
                    <a:pt x="974" y="0"/>
                  </a:cubicBezTo>
                  <a:close/>
                </a:path>
              </a:pathLst>
            </a:custGeom>
            <a:solidFill>
              <a:srgbClr val="F4A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446"/>
            <p:cNvSpPr/>
            <p:nvPr/>
          </p:nvSpPr>
          <p:spPr>
            <a:xfrm>
              <a:off x="941723" y="2341169"/>
              <a:ext cx="9520" cy="21054"/>
            </a:xfrm>
            <a:custGeom>
              <a:avLst/>
              <a:gdLst/>
              <a:ahLst/>
              <a:cxnLst/>
              <a:rect l="l" t="t" r="r" b="b"/>
              <a:pathLst>
                <a:path w="468" h="1035" extrusionOk="0">
                  <a:moveTo>
                    <a:pt x="67" y="1"/>
                  </a:moveTo>
                  <a:lnTo>
                    <a:pt x="67" y="1"/>
                  </a:lnTo>
                  <a:cubicBezTo>
                    <a:pt x="34" y="368"/>
                    <a:pt x="0" y="701"/>
                    <a:pt x="234" y="1035"/>
                  </a:cubicBezTo>
                  <a:cubicBezTo>
                    <a:pt x="334" y="668"/>
                    <a:pt x="467" y="267"/>
                    <a:pt x="67" y="1"/>
                  </a:cubicBezTo>
                  <a:close/>
                </a:path>
              </a:pathLst>
            </a:custGeom>
            <a:solidFill>
              <a:srgbClr val="F4A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446"/>
            <p:cNvSpPr/>
            <p:nvPr/>
          </p:nvSpPr>
          <p:spPr>
            <a:xfrm>
              <a:off x="1005497" y="2050739"/>
              <a:ext cx="11555" cy="9520"/>
            </a:xfrm>
            <a:custGeom>
              <a:avLst/>
              <a:gdLst/>
              <a:ahLst/>
              <a:cxnLst/>
              <a:rect l="l" t="t" r="r" b="b"/>
              <a:pathLst>
                <a:path w="568" h="468" extrusionOk="0">
                  <a:moveTo>
                    <a:pt x="568" y="1"/>
                  </a:moveTo>
                  <a:cubicBezTo>
                    <a:pt x="268" y="1"/>
                    <a:pt x="101" y="168"/>
                    <a:pt x="1" y="468"/>
                  </a:cubicBezTo>
                  <a:cubicBezTo>
                    <a:pt x="268" y="468"/>
                    <a:pt x="568" y="434"/>
                    <a:pt x="568" y="1"/>
                  </a:cubicBezTo>
                  <a:close/>
                </a:path>
              </a:pathLst>
            </a:custGeom>
            <a:solidFill>
              <a:srgbClr val="AB9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446"/>
            <p:cNvSpPr/>
            <p:nvPr/>
          </p:nvSpPr>
          <p:spPr>
            <a:xfrm>
              <a:off x="942394" y="2227170"/>
              <a:ext cx="6123" cy="8849"/>
            </a:xfrm>
            <a:custGeom>
              <a:avLst/>
              <a:gdLst/>
              <a:ahLst/>
              <a:cxnLst/>
              <a:rect l="l" t="t" r="r" b="b"/>
              <a:pathLst>
                <a:path w="301" h="435" extrusionOk="0">
                  <a:moveTo>
                    <a:pt x="1" y="1"/>
                  </a:moveTo>
                  <a:lnTo>
                    <a:pt x="1" y="434"/>
                  </a:lnTo>
                  <a:cubicBezTo>
                    <a:pt x="134" y="334"/>
                    <a:pt x="301" y="301"/>
                    <a:pt x="267" y="101"/>
                  </a:cubicBezTo>
                  <a:cubicBezTo>
                    <a:pt x="267" y="34"/>
                    <a:pt x="101" y="34"/>
                    <a:pt x="1" y="1"/>
                  </a:cubicBezTo>
                  <a:close/>
                </a:path>
              </a:pathLst>
            </a:custGeom>
            <a:solidFill>
              <a:srgbClr val="FE8B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446"/>
            <p:cNvSpPr/>
            <p:nvPr/>
          </p:nvSpPr>
          <p:spPr>
            <a:xfrm>
              <a:off x="1067928" y="2017500"/>
              <a:ext cx="8849" cy="4760"/>
            </a:xfrm>
            <a:custGeom>
              <a:avLst/>
              <a:gdLst/>
              <a:ahLst/>
              <a:cxnLst/>
              <a:rect l="l" t="t" r="r" b="b"/>
              <a:pathLst>
                <a:path w="435" h="234" extrusionOk="0">
                  <a:moveTo>
                    <a:pt x="434" y="0"/>
                  </a:moveTo>
                  <a:cubicBezTo>
                    <a:pt x="267" y="0"/>
                    <a:pt x="101" y="0"/>
                    <a:pt x="1" y="234"/>
                  </a:cubicBezTo>
                  <a:cubicBezTo>
                    <a:pt x="167" y="234"/>
                    <a:pt x="334" y="167"/>
                    <a:pt x="434" y="0"/>
                  </a:cubicBezTo>
                  <a:close/>
                </a:path>
              </a:pathLst>
            </a:custGeom>
            <a:solidFill>
              <a:srgbClr val="FC9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446"/>
            <p:cNvSpPr/>
            <p:nvPr/>
          </p:nvSpPr>
          <p:spPr>
            <a:xfrm>
              <a:off x="1076757" y="2013431"/>
              <a:ext cx="8157" cy="3397"/>
            </a:xfrm>
            <a:custGeom>
              <a:avLst/>
              <a:gdLst/>
              <a:ahLst/>
              <a:cxnLst/>
              <a:rect l="l" t="t" r="r" b="b"/>
              <a:pathLst>
                <a:path w="401" h="167" extrusionOk="0">
                  <a:moveTo>
                    <a:pt x="401" y="0"/>
                  </a:moveTo>
                  <a:cubicBezTo>
                    <a:pt x="234" y="0"/>
                    <a:pt x="67" y="33"/>
                    <a:pt x="0" y="167"/>
                  </a:cubicBezTo>
                  <a:cubicBezTo>
                    <a:pt x="167" y="167"/>
                    <a:pt x="334" y="167"/>
                    <a:pt x="401" y="0"/>
                  </a:cubicBezTo>
                  <a:close/>
                </a:path>
              </a:pathLst>
            </a:custGeom>
            <a:solidFill>
              <a:srgbClr val="FC9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446"/>
            <p:cNvSpPr/>
            <p:nvPr/>
          </p:nvSpPr>
          <p:spPr>
            <a:xfrm>
              <a:off x="900326" y="2498600"/>
              <a:ext cx="1383" cy="2055"/>
            </a:xfrm>
            <a:custGeom>
              <a:avLst/>
              <a:gdLst/>
              <a:ahLst/>
              <a:cxnLst/>
              <a:rect l="l" t="t" r="r" b="b"/>
              <a:pathLst>
                <a:path w="68" h="101" extrusionOk="0">
                  <a:moveTo>
                    <a:pt x="34" y="0"/>
                  </a:moveTo>
                  <a:lnTo>
                    <a:pt x="0" y="101"/>
                  </a:lnTo>
                  <a:lnTo>
                    <a:pt x="67" y="34"/>
                  </a:lnTo>
                  <a:lnTo>
                    <a:pt x="34" y="0"/>
                  </a:lnTo>
                  <a:close/>
                </a:path>
              </a:pathLst>
            </a:custGeom>
            <a:solidFill>
              <a:srgbClr val="5D9A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446"/>
            <p:cNvSpPr/>
            <p:nvPr/>
          </p:nvSpPr>
          <p:spPr>
            <a:xfrm>
              <a:off x="875223" y="2427340"/>
              <a:ext cx="2055" cy="2075"/>
            </a:xfrm>
            <a:custGeom>
              <a:avLst/>
              <a:gdLst/>
              <a:ahLst/>
              <a:cxnLst/>
              <a:rect l="l" t="t" r="r" b="b"/>
              <a:pathLst>
                <a:path w="101" h="102" extrusionOk="0">
                  <a:moveTo>
                    <a:pt x="67" y="1"/>
                  </a:moveTo>
                  <a:lnTo>
                    <a:pt x="0" y="101"/>
                  </a:lnTo>
                  <a:lnTo>
                    <a:pt x="100" y="34"/>
                  </a:lnTo>
                  <a:lnTo>
                    <a:pt x="67" y="1"/>
                  </a:lnTo>
                  <a:close/>
                </a:path>
              </a:pathLst>
            </a:custGeom>
            <a:solidFill>
              <a:srgbClr val="5D9A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446"/>
            <p:cNvSpPr/>
            <p:nvPr/>
          </p:nvSpPr>
          <p:spPr>
            <a:xfrm>
              <a:off x="873189" y="2429395"/>
              <a:ext cx="2055" cy="1363"/>
            </a:xfrm>
            <a:custGeom>
              <a:avLst/>
              <a:gdLst/>
              <a:ahLst/>
              <a:cxnLst/>
              <a:rect l="l" t="t" r="r" b="b"/>
              <a:pathLst>
                <a:path w="101" h="67" extrusionOk="0">
                  <a:moveTo>
                    <a:pt x="100" y="0"/>
                  </a:moveTo>
                  <a:lnTo>
                    <a:pt x="0" y="33"/>
                  </a:lnTo>
                  <a:lnTo>
                    <a:pt x="33" y="67"/>
                  </a:lnTo>
                  <a:lnTo>
                    <a:pt x="100" y="0"/>
                  </a:lnTo>
                  <a:close/>
                </a:path>
              </a:pathLst>
            </a:custGeom>
            <a:solidFill>
              <a:srgbClr val="5D9A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446"/>
            <p:cNvSpPr/>
            <p:nvPr/>
          </p:nvSpPr>
          <p:spPr>
            <a:xfrm>
              <a:off x="1050291" y="2420993"/>
              <a:ext cx="400381" cy="125798"/>
            </a:xfrm>
            <a:custGeom>
              <a:avLst/>
              <a:gdLst/>
              <a:ahLst/>
              <a:cxnLst/>
              <a:rect l="l" t="t" r="r" b="b"/>
              <a:pathLst>
                <a:path w="19682" h="6184" extrusionOk="0">
                  <a:moveTo>
                    <a:pt x="18582" y="0"/>
                  </a:moveTo>
                  <a:cubicBezTo>
                    <a:pt x="18528" y="0"/>
                    <a:pt x="18472" y="4"/>
                    <a:pt x="18413" y="13"/>
                  </a:cubicBezTo>
                  <a:cubicBezTo>
                    <a:pt x="17713" y="146"/>
                    <a:pt x="17012" y="146"/>
                    <a:pt x="16345" y="413"/>
                  </a:cubicBezTo>
                  <a:cubicBezTo>
                    <a:pt x="15078" y="813"/>
                    <a:pt x="13877" y="1180"/>
                    <a:pt x="12643" y="1480"/>
                  </a:cubicBezTo>
                  <a:cubicBezTo>
                    <a:pt x="9240" y="2648"/>
                    <a:pt x="5704" y="3348"/>
                    <a:pt x="2335" y="4583"/>
                  </a:cubicBezTo>
                  <a:cubicBezTo>
                    <a:pt x="1735" y="4783"/>
                    <a:pt x="1134" y="4816"/>
                    <a:pt x="701" y="5350"/>
                  </a:cubicBezTo>
                  <a:cubicBezTo>
                    <a:pt x="601" y="5750"/>
                    <a:pt x="200" y="5750"/>
                    <a:pt x="0" y="5917"/>
                  </a:cubicBezTo>
                  <a:cubicBezTo>
                    <a:pt x="89" y="6082"/>
                    <a:pt x="208" y="6122"/>
                    <a:pt x="333" y="6122"/>
                  </a:cubicBezTo>
                  <a:cubicBezTo>
                    <a:pt x="445" y="6122"/>
                    <a:pt x="563" y="6090"/>
                    <a:pt x="671" y="6090"/>
                  </a:cubicBezTo>
                  <a:cubicBezTo>
                    <a:pt x="757" y="6090"/>
                    <a:pt x="837" y="6110"/>
                    <a:pt x="901" y="6184"/>
                  </a:cubicBezTo>
                  <a:cubicBezTo>
                    <a:pt x="934" y="6117"/>
                    <a:pt x="1034" y="6084"/>
                    <a:pt x="1134" y="5984"/>
                  </a:cubicBezTo>
                  <a:cubicBezTo>
                    <a:pt x="3670" y="5417"/>
                    <a:pt x="6205" y="4883"/>
                    <a:pt x="8707" y="4182"/>
                  </a:cubicBezTo>
                  <a:cubicBezTo>
                    <a:pt x="10374" y="3749"/>
                    <a:pt x="12076" y="3315"/>
                    <a:pt x="13710" y="2781"/>
                  </a:cubicBezTo>
                  <a:cubicBezTo>
                    <a:pt x="14778" y="2448"/>
                    <a:pt x="15878" y="2148"/>
                    <a:pt x="17012" y="2081"/>
                  </a:cubicBezTo>
                  <a:cubicBezTo>
                    <a:pt x="17680" y="1647"/>
                    <a:pt x="18347" y="1447"/>
                    <a:pt x="19147" y="1447"/>
                  </a:cubicBezTo>
                  <a:cubicBezTo>
                    <a:pt x="19347" y="1447"/>
                    <a:pt x="19548" y="1447"/>
                    <a:pt x="19681" y="1247"/>
                  </a:cubicBezTo>
                  <a:cubicBezTo>
                    <a:pt x="19047" y="1080"/>
                    <a:pt x="19314" y="413"/>
                    <a:pt x="19014" y="113"/>
                  </a:cubicBezTo>
                  <a:cubicBezTo>
                    <a:pt x="18889" y="38"/>
                    <a:pt x="18745" y="0"/>
                    <a:pt x="18582" y="0"/>
                  </a:cubicBezTo>
                  <a:close/>
                </a:path>
              </a:pathLst>
            </a:custGeom>
            <a:solidFill>
              <a:srgbClr val="F27F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446"/>
            <p:cNvSpPr/>
            <p:nvPr/>
          </p:nvSpPr>
          <p:spPr>
            <a:xfrm>
              <a:off x="1011600" y="2449941"/>
              <a:ext cx="295882" cy="88185"/>
            </a:xfrm>
            <a:custGeom>
              <a:avLst/>
              <a:gdLst/>
              <a:ahLst/>
              <a:cxnLst/>
              <a:rect l="l" t="t" r="r" b="b"/>
              <a:pathLst>
                <a:path w="14545" h="4335" extrusionOk="0">
                  <a:moveTo>
                    <a:pt x="14053" y="1"/>
                  </a:moveTo>
                  <a:cubicBezTo>
                    <a:pt x="13922" y="1"/>
                    <a:pt x="13786" y="29"/>
                    <a:pt x="13644" y="57"/>
                  </a:cubicBezTo>
                  <a:cubicBezTo>
                    <a:pt x="12410" y="391"/>
                    <a:pt x="11209" y="558"/>
                    <a:pt x="9908" y="558"/>
                  </a:cubicBezTo>
                  <a:cubicBezTo>
                    <a:pt x="8574" y="591"/>
                    <a:pt x="7306" y="991"/>
                    <a:pt x="6039" y="1025"/>
                  </a:cubicBezTo>
                  <a:cubicBezTo>
                    <a:pt x="5605" y="1058"/>
                    <a:pt x="5305" y="1325"/>
                    <a:pt x="4971" y="1425"/>
                  </a:cubicBezTo>
                  <a:lnTo>
                    <a:pt x="4771" y="1425"/>
                  </a:lnTo>
                  <a:cubicBezTo>
                    <a:pt x="4704" y="1525"/>
                    <a:pt x="4638" y="1592"/>
                    <a:pt x="4571" y="1659"/>
                  </a:cubicBezTo>
                  <a:cubicBezTo>
                    <a:pt x="3537" y="2059"/>
                    <a:pt x="2503" y="2493"/>
                    <a:pt x="1469" y="2893"/>
                  </a:cubicBezTo>
                  <a:cubicBezTo>
                    <a:pt x="1402" y="3060"/>
                    <a:pt x="1168" y="3026"/>
                    <a:pt x="1068" y="3093"/>
                  </a:cubicBezTo>
                  <a:cubicBezTo>
                    <a:pt x="935" y="3226"/>
                    <a:pt x="768" y="3193"/>
                    <a:pt x="635" y="3326"/>
                  </a:cubicBezTo>
                  <a:lnTo>
                    <a:pt x="1" y="3326"/>
                  </a:lnTo>
                  <a:cubicBezTo>
                    <a:pt x="68" y="3593"/>
                    <a:pt x="468" y="3660"/>
                    <a:pt x="535" y="3894"/>
                  </a:cubicBezTo>
                  <a:cubicBezTo>
                    <a:pt x="590" y="4228"/>
                    <a:pt x="719" y="4335"/>
                    <a:pt x="891" y="4335"/>
                  </a:cubicBezTo>
                  <a:cubicBezTo>
                    <a:pt x="1027" y="4335"/>
                    <a:pt x="1191" y="4268"/>
                    <a:pt x="1369" y="4194"/>
                  </a:cubicBezTo>
                  <a:cubicBezTo>
                    <a:pt x="1697" y="4044"/>
                    <a:pt x="2026" y="3922"/>
                    <a:pt x="2378" y="3922"/>
                  </a:cubicBezTo>
                  <a:cubicBezTo>
                    <a:pt x="2420" y="3922"/>
                    <a:pt x="2461" y="3923"/>
                    <a:pt x="2503" y="3927"/>
                  </a:cubicBezTo>
                  <a:cubicBezTo>
                    <a:pt x="3770" y="3560"/>
                    <a:pt x="4971" y="3093"/>
                    <a:pt x="6239" y="2726"/>
                  </a:cubicBezTo>
                  <a:cubicBezTo>
                    <a:pt x="8440" y="2026"/>
                    <a:pt x="10675" y="1425"/>
                    <a:pt x="12910" y="825"/>
                  </a:cubicBezTo>
                  <a:cubicBezTo>
                    <a:pt x="13477" y="691"/>
                    <a:pt x="14078" y="558"/>
                    <a:pt x="14545" y="224"/>
                  </a:cubicBezTo>
                  <a:cubicBezTo>
                    <a:pt x="14392" y="52"/>
                    <a:pt x="14228" y="1"/>
                    <a:pt x="14053" y="1"/>
                  </a:cubicBezTo>
                  <a:close/>
                </a:path>
              </a:pathLst>
            </a:custGeom>
            <a:solidFill>
              <a:srgbClr val="F5AF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446"/>
            <p:cNvSpPr/>
            <p:nvPr/>
          </p:nvSpPr>
          <p:spPr>
            <a:xfrm>
              <a:off x="1336652" y="2903029"/>
              <a:ext cx="3397" cy="4760"/>
            </a:xfrm>
            <a:custGeom>
              <a:avLst/>
              <a:gdLst/>
              <a:ahLst/>
              <a:cxnLst/>
              <a:rect l="l" t="t" r="r" b="b"/>
              <a:pathLst>
                <a:path w="167" h="234" extrusionOk="0">
                  <a:moveTo>
                    <a:pt x="0" y="0"/>
                  </a:moveTo>
                  <a:lnTo>
                    <a:pt x="0" y="0"/>
                  </a:lnTo>
                  <a:cubicBezTo>
                    <a:pt x="67" y="134"/>
                    <a:pt x="100" y="234"/>
                    <a:pt x="167" y="234"/>
                  </a:cubicBezTo>
                  <a:cubicBezTo>
                    <a:pt x="133" y="167"/>
                    <a:pt x="67" y="100"/>
                    <a:pt x="0" y="0"/>
                  </a:cubicBezTo>
                  <a:close/>
                </a:path>
              </a:pathLst>
            </a:custGeom>
            <a:solidFill>
              <a:srgbClr val="4A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446"/>
            <p:cNvSpPr/>
            <p:nvPr/>
          </p:nvSpPr>
          <p:spPr>
            <a:xfrm>
              <a:off x="1407221" y="2814804"/>
              <a:ext cx="5452" cy="5452"/>
            </a:xfrm>
            <a:custGeom>
              <a:avLst/>
              <a:gdLst/>
              <a:ahLst/>
              <a:cxnLst/>
              <a:rect l="l" t="t" r="r" b="b"/>
              <a:pathLst>
                <a:path w="268" h="268" extrusionOk="0">
                  <a:moveTo>
                    <a:pt x="267" y="1"/>
                  </a:moveTo>
                  <a:cubicBezTo>
                    <a:pt x="167" y="101"/>
                    <a:pt x="0" y="134"/>
                    <a:pt x="167" y="268"/>
                  </a:cubicBezTo>
                  <a:cubicBezTo>
                    <a:pt x="200" y="168"/>
                    <a:pt x="200" y="101"/>
                    <a:pt x="267" y="1"/>
                  </a:cubicBezTo>
                  <a:close/>
                </a:path>
              </a:pathLst>
            </a:custGeom>
            <a:solidFill>
              <a:srgbClr val="52A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446"/>
            <p:cNvSpPr/>
            <p:nvPr/>
          </p:nvSpPr>
          <p:spPr>
            <a:xfrm>
              <a:off x="1294564" y="2834495"/>
              <a:ext cx="1383" cy="2055"/>
            </a:xfrm>
            <a:custGeom>
              <a:avLst/>
              <a:gdLst/>
              <a:ahLst/>
              <a:cxnLst/>
              <a:rect l="l" t="t" r="r" b="b"/>
              <a:pathLst>
                <a:path w="68" h="101" extrusionOk="0">
                  <a:moveTo>
                    <a:pt x="34" y="0"/>
                  </a:moveTo>
                  <a:lnTo>
                    <a:pt x="1" y="100"/>
                  </a:lnTo>
                  <a:lnTo>
                    <a:pt x="68" y="34"/>
                  </a:lnTo>
                  <a:lnTo>
                    <a:pt x="34" y="0"/>
                  </a:lnTo>
                  <a:close/>
                </a:path>
              </a:pathLst>
            </a:custGeom>
            <a:solidFill>
              <a:srgbClr val="5FA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446"/>
            <p:cNvSpPr/>
            <p:nvPr/>
          </p:nvSpPr>
          <p:spPr>
            <a:xfrm>
              <a:off x="1105928" y="2064308"/>
              <a:ext cx="221245" cy="95020"/>
            </a:xfrm>
            <a:custGeom>
              <a:avLst/>
              <a:gdLst/>
              <a:ahLst/>
              <a:cxnLst/>
              <a:rect l="l" t="t" r="r" b="b"/>
              <a:pathLst>
                <a:path w="10876" h="4671" extrusionOk="0">
                  <a:moveTo>
                    <a:pt x="10308" y="1"/>
                  </a:moveTo>
                  <a:cubicBezTo>
                    <a:pt x="9507" y="168"/>
                    <a:pt x="8707" y="435"/>
                    <a:pt x="7940" y="535"/>
                  </a:cubicBezTo>
                  <a:cubicBezTo>
                    <a:pt x="6772" y="768"/>
                    <a:pt x="5671" y="1335"/>
                    <a:pt x="4504" y="1602"/>
                  </a:cubicBezTo>
                  <a:cubicBezTo>
                    <a:pt x="3436" y="1802"/>
                    <a:pt x="2402" y="2169"/>
                    <a:pt x="1435" y="2669"/>
                  </a:cubicBezTo>
                  <a:cubicBezTo>
                    <a:pt x="1335" y="2803"/>
                    <a:pt x="1135" y="2770"/>
                    <a:pt x="1001" y="2870"/>
                  </a:cubicBezTo>
                  <a:lnTo>
                    <a:pt x="601" y="2870"/>
                  </a:lnTo>
                  <a:lnTo>
                    <a:pt x="368" y="3103"/>
                  </a:lnTo>
                  <a:cubicBezTo>
                    <a:pt x="701" y="3603"/>
                    <a:pt x="1" y="4337"/>
                    <a:pt x="901" y="4638"/>
                  </a:cubicBezTo>
                  <a:cubicBezTo>
                    <a:pt x="1001" y="4671"/>
                    <a:pt x="1101" y="4671"/>
                    <a:pt x="1168" y="4671"/>
                  </a:cubicBezTo>
                  <a:cubicBezTo>
                    <a:pt x="1268" y="4671"/>
                    <a:pt x="1335" y="4638"/>
                    <a:pt x="1435" y="4604"/>
                  </a:cubicBezTo>
                  <a:lnTo>
                    <a:pt x="1668" y="4471"/>
                  </a:lnTo>
                  <a:cubicBezTo>
                    <a:pt x="1935" y="4371"/>
                    <a:pt x="2202" y="4371"/>
                    <a:pt x="2502" y="4304"/>
                  </a:cubicBezTo>
                  <a:cubicBezTo>
                    <a:pt x="4804" y="3470"/>
                    <a:pt x="7106" y="2803"/>
                    <a:pt x="9441" y="2136"/>
                  </a:cubicBezTo>
                  <a:cubicBezTo>
                    <a:pt x="9841" y="2002"/>
                    <a:pt x="10208" y="1836"/>
                    <a:pt x="10441" y="1469"/>
                  </a:cubicBezTo>
                  <a:cubicBezTo>
                    <a:pt x="10508" y="968"/>
                    <a:pt x="10875" y="468"/>
                    <a:pt x="10308" y="1"/>
                  </a:cubicBezTo>
                  <a:close/>
                </a:path>
              </a:pathLst>
            </a:custGeom>
            <a:solidFill>
              <a:srgbClr val="FFC9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446"/>
            <p:cNvSpPr/>
            <p:nvPr/>
          </p:nvSpPr>
          <p:spPr>
            <a:xfrm>
              <a:off x="1318324" y="1951610"/>
              <a:ext cx="65157" cy="111558"/>
            </a:xfrm>
            <a:custGeom>
              <a:avLst/>
              <a:gdLst/>
              <a:ahLst/>
              <a:cxnLst/>
              <a:rect l="l" t="t" r="r" b="b"/>
              <a:pathLst>
                <a:path w="3203" h="5484" extrusionOk="0">
                  <a:moveTo>
                    <a:pt x="2776" y="0"/>
                  </a:moveTo>
                  <a:cubicBezTo>
                    <a:pt x="2223" y="0"/>
                    <a:pt x="1938" y="542"/>
                    <a:pt x="1501" y="804"/>
                  </a:cubicBezTo>
                  <a:cubicBezTo>
                    <a:pt x="1001" y="1538"/>
                    <a:pt x="734" y="2372"/>
                    <a:pt x="467" y="3239"/>
                  </a:cubicBezTo>
                  <a:cubicBezTo>
                    <a:pt x="234" y="3906"/>
                    <a:pt x="0" y="4574"/>
                    <a:pt x="67" y="5307"/>
                  </a:cubicBezTo>
                  <a:cubicBezTo>
                    <a:pt x="244" y="5437"/>
                    <a:pt x="416" y="5483"/>
                    <a:pt x="581" y="5483"/>
                  </a:cubicBezTo>
                  <a:cubicBezTo>
                    <a:pt x="885" y="5483"/>
                    <a:pt x="1164" y="5327"/>
                    <a:pt x="1401" y="5241"/>
                  </a:cubicBezTo>
                  <a:cubicBezTo>
                    <a:pt x="1668" y="5041"/>
                    <a:pt x="1702" y="4774"/>
                    <a:pt x="1702" y="4507"/>
                  </a:cubicBezTo>
                  <a:cubicBezTo>
                    <a:pt x="1735" y="3539"/>
                    <a:pt x="2069" y="2706"/>
                    <a:pt x="2402" y="1838"/>
                  </a:cubicBezTo>
                  <a:lnTo>
                    <a:pt x="2669" y="1338"/>
                  </a:lnTo>
                  <a:cubicBezTo>
                    <a:pt x="2736" y="1071"/>
                    <a:pt x="2902" y="871"/>
                    <a:pt x="3069" y="671"/>
                  </a:cubicBezTo>
                  <a:cubicBezTo>
                    <a:pt x="3136" y="604"/>
                    <a:pt x="3136" y="571"/>
                    <a:pt x="3169" y="537"/>
                  </a:cubicBezTo>
                  <a:cubicBezTo>
                    <a:pt x="3203" y="404"/>
                    <a:pt x="3203" y="337"/>
                    <a:pt x="3203" y="237"/>
                  </a:cubicBezTo>
                  <a:cubicBezTo>
                    <a:pt x="3203" y="170"/>
                    <a:pt x="3103" y="70"/>
                    <a:pt x="3036" y="37"/>
                  </a:cubicBezTo>
                  <a:cubicBezTo>
                    <a:pt x="2943" y="12"/>
                    <a:pt x="2857" y="0"/>
                    <a:pt x="2776" y="0"/>
                  </a:cubicBezTo>
                  <a:close/>
                </a:path>
              </a:pathLst>
            </a:custGeom>
            <a:solidFill>
              <a:srgbClr val="F18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446"/>
            <p:cNvSpPr/>
            <p:nvPr/>
          </p:nvSpPr>
          <p:spPr>
            <a:xfrm>
              <a:off x="1348858" y="1919164"/>
              <a:ext cx="88225" cy="48822"/>
            </a:xfrm>
            <a:custGeom>
              <a:avLst/>
              <a:gdLst/>
              <a:ahLst/>
              <a:cxnLst/>
              <a:rect l="l" t="t" r="r" b="b"/>
              <a:pathLst>
                <a:path w="4337" h="2400" extrusionOk="0">
                  <a:moveTo>
                    <a:pt x="2192" y="1"/>
                  </a:moveTo>
                  <a:cubicBezTo>
                    <a:pt x="1884" y="1"/>
                    <a:pt x="1612" y="149"/>
                    <a:pt x="1368" y="498"/>
                  </a:cubicBezTo>
                  <a:cubicBezTo>
                    <a:pt x="968" y="1132"/>
                    <a:pt x="334" y="1665"/>
                    <a:pt x="0" y="2399"/>
                  </a:cubicBezTo>
                  <a:cubicBezTo>
                    <a:pt x="577" y="2308"/>
                    <a:pt x="933" y="1748"/>
                    <a:pt x="1495" y="1748"/>
                  </a:cubicBezTo>
                  <a:cubicBezTo>
                    <a:pt x="1550" y="1748"/>
                    <a:pt x="1608" y="1753"/>
                    <a:pt x="1668" y="1765"/>
                  </a:cubicBezTo>
                  <a:cubicBezTo>
                    <a:pt x="1986" y="1563"/>
                    <a:pt x="2291" y="1448"/>
                    <a:pt x="2584" y="1448"/>
                  </a:cubicBezTo>
                  <a:cubicBezTo>
                    <a:pt x="2967" y="1448"/>
                    <a:pt x="3329" y="1645"/>
                    <a:pt x="3670" y="2099"/>
                  </a:cubicBezTo>
                  <a:cubicBezTo>
                    <a:pt x="3753" y="2182"/>
                    <a:pt x="3854" y="2225"/>
                    <a:pt x="3955" y="2225"/>
                  </a:cubicBezTo>
                  <a:cubicBezTo>
                    <a:pt x="4097" y="2225"/>
                    <a:pt x="4240" y="2141"/>
                    <a:pt x="4337" y="1966"/>
                  </a:cubicBezTo>
                  <a:cubicBezTo>
                    <a:pt x="3970" y="1398"/>
                    <a:pt x="3736" y="765"/>
                    <a:pt x="3136" y="331"/>
                  </a:cubicBezTo>
                  <a:cubicBezTo>
                    <a:pt x="2786" y="124"/>
                    <a:pt x="2474" y="1"/>
                    <a:pt x="2192" y="1"/>
                  </a:cubicBezTo>
                  <a:close/>
                </a:path>
              </a:pathLst>
            </a:custGeom>
            <a:solidFill>
              <a:srgbClr val="F79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446"/>
            <p:cNvSpPr/>
            <p:nvPr/>
          </p:nvSpPr>
          <p:spPr>
            <a:xfrm>
              <a:off x="1233496" y="1861432"/>
              <a:ext cx="61780" cy="76691"/>
            </a:xfrm>
            <a:custGeom>
              <a:avLst/>
              <a:gdLst/>
              <a:ahLst/>
              <a:cxnLst/>
              <a:rect l="l" t="t" r="r" b="b"/>
              <a:pathLst>
                <a:path w="3037" h="3770" extrusionOk="0">
                  <a:moveTo>
                    <a:pt x="534" y="0"/>
                  </a:moveTo>
                  <a:cubicBezTo>
                    <a:pt x="1" y="100"/>
                    <a:pt x="168" y="500"/>
                    <a:pt x="134" y="834"/>
                  </a:cubicBezTo>
                  <a:cubicBezTo>
                    <a:pt x="301" y="1101"/>
                    <a:pt x="468" y="1401"/>
                    <a:pt x="568" y="1601"/>
                  </a:cubicBezTo>
                  <a:cubicBezTo>
                    <a:pt x="1235" y="2302"/>
                    <a:pt x="2002" y="2936"/>
                    <a:pt x="2536" y="3769"/>
                  </a:cubicBezTo>
                  <a:cubicBezTo>
                    <a:pt x="2703" y="3769"/>
                    <a:pt x="2836" y="3736"/>
                    <a:pt x="2970" y="3736"/>
                  </a:cubicBezTo>
                  <a:cubicBezTo>
                    <a:pt x="3036" y="3336"/>
                    <a:pt x="2836" y="3136"/>
                    <a:pt x="2536" y="2969"/>
                  </a:cubicBezTo>
                  <a:cubicBezTo>
                    <a:pt x="2036" y="2602"/>
                    <a:pt x="1669" y="2168"/>
                    <a:pt x="1969" y="1468"/>
                  </a:cubicBezTo>
                  <a:lnTo>
                    <a:pt x="1969" y="1268"/>
                  </a:lnTo>
                  <a:cubicBezTo>
                    <a:pt x="1502" y="834"/>
                    <a:pt x="1001" y="434"/>
                    <a:pt x="534" y="0"/>
                  </a:cubicBezTo>
                  <a:close/>
                </a:path>
              </a:pathLst>
            </a:custGeom>
            <a:solidFill>
              <a:srgbClr val="B2C9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446"/>
            <p:cNvSpPr/>
            <p:nvPr/>
          </p:nvSpPr>
          <p:spPr>
            <a:xfrm>
              <a:off x="1373798" y="1940137"/>
              <a:ext cx="63286" cy="36169"/>
            </a:xfrm>
            <a:custGeom>
              <a:avLst/>
              <a:gdLst/>
              <a:ahLst/>
              <a:cxnLst/>
              <a:rect l="l" t="t" r="r" b="b"/>
              <a:pathLst>
                <a:path w="3111" h="1778" extrusionOk="0">
                  <a:moveTo>
                    <a:pt x="1364" y="1"/>
                  </a:moveTo>
                  <a:cubicBezTo>
                    <a:pt x="1134" y="1"/>
                    <a:pt x="926" y="234"/>
                    <a:pt x="509" y="701"/>
                  </a:cubicBezTo>
                  <a:cubicBezTo>
                    <a:pt x="509" y="701"/>
                    <a:pt x="476" y="734"/>
                    <a:pt x="442" y="734"/>
                  </a:cubicBezTo>
                  <a:lnTo>
                    <a:pt x="442" y="935"/>
                  </a:lnTo>
                  <a:lnTo>
                    <a:pt x="242" y="1135"/>
                  </a:lnTo>
                  <a:cubicBezTo>
                    <a:pt x="0" y="1497"/>
                    <a:pt x="197" y="1778"/>
                    <a:pt x="434" y="1778"/>
                  </a:cubicBezTo>
                  <a:cubicBezTo>
                    <a:pt x="459" y="1778"/>
                    <a:pt x="484" y="1775"/>
                    <a:pt x="509" y="1768"/>
                  </a:cubicBezTo>
                  <a:cubicBezTo>
                    <a:pt x="718" y="1710"/>
                    <a:pt x="930" y="1693"/>
                    <a:pt x="1144" y="1693"/>
                  </a:cubicBezTo>
                  <a:cubicBezTo>
                    <a:pt x="1429" y="1693"/>
                    <a:pt x="1716" y="1723"/>
                    <a:pt x="1997" y="1723"/>
                  </a:cubicBezTo>
                  <a:cubicBezTo>
                    <a:pt x="2348" y="1723"/>
                    <a:pt x="2691" y="1677"/>
                    <a:pt x="3011" y="1468"/>
                  </a:cubicBezTo>
                  <a:cubicBezTo>
                    <a:pt x="3078" y="1435"/>
                    <a:pt x="3078" y="1402"/>
                    <a:pt x="3111" y="1368"/>
                  </a:cubicBezTo>
                  <a:lnTo>
                    <a:pt x="3111" y="935"/>
                  </a:lnTo>
                  <a:cubicBezTo>
                    <a:pt x="3017" y="1010"/>
                    <a:pt x="2933" y="1040"/>
                    <a:pt x="2857" y="1040"/>
                  </a:cubicBezTo>
                  <a:cubicBezTo>
                    <a:pt x="2662" y="1040"/>
                    <a:pt x="2511" y="845"/>
                    <a:pt x="2344" y="701"/>
                  </a:cubicBezTo>
                  <a:cubicBezTo>
                    <a:pt x="1843" y="234"/>
                    <a:pt x="1593" y="1"/>
                    <a:pt x="1364" y="1"/>
                  </a:cubicBezTo>
                  <a:close/>
                </a:path>
              </a:pathLst>
            </a:custGeom>
            <a:solidFill>
              <a:srgbClr val="FDA3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446"/>
            <p:cNvSpPr/>
            <p:nvPr/>
          </p:nvSpPr>
          <p:spPr>
            <a:xfrm>
              <a:off x="1315598" y="2054645"/>
              <a:ext cx="59746" cy="40217"/>
            </a:xfrm>
            <a:custGeom>
              <a:avLst/>
              <a:gdLst/>
              <a:ahLst/>
              <a:cxnLst/>
              <a:rect l="l" t="t" r="r" b="b"/>
              <a:pathLst>
                <a:path w="2937" h="1977" extrusionOk="0">
                  <a:moveTo>
                    <a:pt x="1525" y="0"/>
                  </a:moveTo>
                  <a:cubicBezTo>
                    <a:pt x="1080" y="0"/>
                    <a:pt x="698" y="245"/>
                    <a:pt x="272" y="245"/>
                  </a:cubicBezTo>
                  <a:cubicBezTo>
                    <a:pt x="249" y="245"/>
                    <a:pt x="225" y="244"/>
                    <a:pt x="201" y="242"/>
                  </a:cubicBezTo>
                  <a:cubicBezTo>
                    <a:pt x="134" y="309"/>
                    <a:pt x="68" y="342"/>
                    <a:pt x="34" y="443"/>
                  </a:cubicBezTo>
                  <a:cubicBezTo>
                    <a:pt x="168" y="943"/>
                    <a:pt x="1" y="1410"/>
                    <a:pt x="34" y="1910"/>
                  </a:cubicBezTo>
                  <a:cubicBezTo>
                    <a:pt x="101" y="1944"/>
                    <a:pt x="134" y="1944"/>
                    <a:pt x="168" y="1977"/>
                  </a:cubicBezTo>
                  <a:cubicBezTo>
                    <a:pt x="802" y="1977"/>
                    <a:pt x="1369" y="1944"/>
                    <a:pt x="2002" y="1944"/>
                  </a:cubicBezTo>
                  <a:cubicBezTo>
                    <a:pt x="2073" y="1944"/>
                    <a:pt x="2147" y="1947"/>
                    <a:pt x="2223" y="1947"/>
                  </a:cubicBezTo>
                  <a:cubicBezTo>
                    <a:pt x="2507" y="1947"/>
                    <a:pt x="2805" y="1905"/>
                    <a:pt x="2936" y="1510"/>
                  </a:cubicBezTo>
                  <a:cubicBezTo>
                    <a:pt x="2403" y="1143"/>
                    <a:pt x="1469" y="1176"/>
                    <a:pt x="1736" y="142"/>
                  </a:cubicBezTo>
                  <a:cubicBezTo>
                    <a:pt x="1702" y="109"/>
                    <a:pt x="1702" y="76"/>
                    <a:pt x="1669" y="9"/>
                  </a:cubicBezTo>
                  <a:cubicBezTo>
                    <a:pt x="1620" y="3"/>
                    <a:pt x="1572" y="0"/>
                    <a:pt x="1525" y="0"/>
                  </a:cubicBezTo>
                  <a:close/>
                </a:path>
              </a:pathLst>
            </a:custGeom>
            <a:solidFill>
              <a:srgbClr val="F0A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446"/>
            <p:cNvSpPr/>
            <p:nvPr/>
          </p:nvSpPr>
          <p:spPr>
            <a:xfrm>
              <a:off x="1430289" y="1962534"/>
              <a:ext cx="40726" cy="29985"/>
            </a:xfrm>
            <a:custGeom>
              <a:avLst/>
              <a:gdLst/>
              <a:ahLst/>
              <a:cxnLst/>
              <a:rect l="l" t="t" r="r" b="b"/>
              <a:pathLst>
                <a:path w="2002" h="1474" extrusionOk="0">
                  <a:moveTo>
                    <a:pt x="1368" y="0"/>
                  </a:moveTo>
                  <a:cubicBezTo>
                    <a:pt x="1068" y="100"/>
                    <a:pt x="834" y="167"/>
                    <a:pt x="567" y="200"/>
                  </a:cubicBezTo>
                  <a:lnTo>
                    <a:pt x="367" y="200"/>
                  </a:lnTo>
                  <a:cubicBezTo>
                    <a:pt x="167" y="367"/>
                    <a:pt x="0" y="501"/>
                    <a:pt x="34" y="801"/>
                  </a:cubicBezTo>
                  <a:cubicBezTo>
                    <a:pt x="98" y="993"/>
                    <a:pt x="189" y="1076"/>
                    <a:pt x="307" y="1076"/>
                  </a:cubicBezTo>
                  <a:cubicBezTo>
                    <a:pt x="374" y="1076"/>
                    <a:pt x="450" y="1049"/>
                    <a:pt x="534" y="1001"/>
                  </a:cubicBezTo>
                  <a:cubicBezTo>
                    <a:pt x="609" y="1001"/>
                    <a:pt x="647" y="888"/>
                    <a:pt x="717" y="888"/>
                  </a:cubicBezTo>
                  <a:cubicBezTo>
                    <a:pt x="740" y="888"/>
                    <a:pt x="768" y="901"/>
                    <a:pt x="801" y="934"/>
                  </a:cubicBezTo>
                  <a:cubicBezTo>
                    <a:pt x="834" y="968"/>
                    <a:pt x="901" y="1001"/>
                    <a:pt x="1001" y="1001"/>
                  </a:cubicBezTo>
                  <a:cubicBezTo>
                    <a:pt x="1026" y="997"/>
                    <a:pt x="1049" y="996"/>
                    <a:pt x="1072" y="996"/>
                  </a:cubicBezTo>
                  <a:cubicBezTo>
                    <a:pt x="1454" y="996"/>
                    <a:pt x="1549" y="1473"/>
                    <a:pt x="1931" y="1473"/>
                  </a:cubicBezTo>
                  <a:cubicBezTo>
                    <a:pt x="1954" y="1473"/>
                    <a:pt x="1977" y="1472"/>
                    <a:pt x="2002" y="1468"/>
                  </a:cubicBezTo>
                  <a:cubicBezTo>
                    <a:pt x="2002" y="868"/>
                    <a:pt x="1702" y="434"/>
                    <a:pt x="1368" y="0"/>
                  </a:cubicBezTo>
                  <a:close/>
                </a:path>
              </a:pathLst>
            </a:custGeom>
            <a:solidFill>
              <a:srgbClr val="FDA3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446"/>
            <p:cNvSpPr/>
            <p:nvPr/>
          </p:nvSpPr>
          <p:spPr>
            <a:xfrm>
              <a:off x="1127654" y="2088068"/>
              <a:ext cx="10192" cy="8849"/>
            </a:xfrm>
            <a:custGeom>
              <a:avLst/>
              <a:gdLst/>
              <a:ahLst/>
              <a:cxnLst/>
              <a:rect l="l" t="t" r="r" b="b"/>
              <a:pathLst>
                <a:path w="501" h="435" extrusionOk="0">
                  <a:moveTo>
                    <a:pt x="100" y="0"/>
                  </a:moveTo>
                  <a:cubicBezTo>
                    <a:pt x="0" y="0"/>
                    <a:pt x="0" y="134"/>
                    <a:pt x="0" y="201"/>
                  </a:cubicBezTo>
                  <a:cubicBezTo>
                    <a:pt x="33" y="334"/>
                    <a:pt x="100" y="434"/>
                    <a:pt x="267" y="434"/>
                  </a:cubicBezTo>
                  <a:cubicBezTo>
                    <a:pt x="400" y="434"/>
                    <a:pt x="500" y="367"/>
                    <a:pt x="434" y="301"/>
                  </a:cubicBezTo>
                  <a:cubicBezTo>
                    <a:pt x="434" y="100"/>
                    <a:pt x="267" y="0"/>
                    <a:pt x="100" y="0"/>
                  </a:cubicBezTo>
                  <a:close/>
                </a:path>
              </a:pathLst>
            </a:custGeom>
            <a:solidFill>
              <a:srgbClr val="FD9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446"/>
            <p:cNvSpPr/>
            <p:nvPr/>
          </p:nvSpPr>
          <p:spPr>
            <a:xfrm>
              <a:off x="1441152" y="1960968"/>
              <a:ext cx="16294" cy="7791"/>
            </a:xfrm>
            <a:custGeom>
              <a:avLst/>
              <a:gdLst/>
              <a:ahLst/>
              <a:cxnLst/>
              <a:rect l="l" t="t" r="r" b="b"/>
              <a:pathLst>
                <a:path w="801" h="383" extrusionOk="0">
                  <a:moveTo>
                    <a:pt x="509" y="1"/>
                  </a:moveTo>
                  <a:cubicBezTo>
                    <a:pt x="329" y="1"/>
                    <a:pt x="180" y="142"/>
                    <a:pt x="0" y="344"/>
                  </a:cubicBezTo>
                  <a:cubicBezTo>
                    <a:pt x="87" y="370"/>
                    <a:pt x="168" y="383"/>
                    <a:pt x="243" y="383"/>
                  </a:cubicBezTo>
                  <a:cubicBezTo>
                    <a:pt x="456" y="383"/>
                    <a:pt x="628" y="283"/>
                    <a:pt x="801" y="111"/>
                  </a:cubicBezTo>
                  <a:cubicBezTo>
                    <a:pt x="691" y="34"/>
                    <a:pt x="596" y="1"/>
                    <a:pt x="509" y="1"/>
                  </a:cubicBezTo>
                  <a:close/>
                </a:path>
              </a:pathLst>
            </a:custGeom>
            <a:solidFill>
              <a:srgbClr val="F79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446"/>
            <p:cNvSpPr/>
            <p:nvPr/>
          </p:nvSpPr>
          <p:spPr>
            <a:xfrm>
              <a:off x="1278290" y="1938103"/>
              <a:ext cx="8829" cy="3641"/>
            </a:xfrm>
            <a:custGeom>
              <a:avLst/>
              <a:gdLst/>
              <a:ahLst/>
              <a:cxnLst/>
              <a:rect l="l" t="t" r="r" b="b"/>
              <a:pathLst>
                <a:path w="434" h="179" extrusionOk="0">
                  <a:moveTo>
                    <a:pt x="434" y="0"/>
                  </a:moveTo>
                  <a:cubicBezTo>
                    <a:pt x="234" y="0"/>
                    <a:pt x="67" y="0"/>
                    <a:pt x="0" y="167"/>
                  </a:cubicBezTo>
                  <a:cubicBezTo>
                    <a:pt x="38" y="175"/>
                    <a:pt x="74" y="179"/>
                    <a:pt x="108" y="179"/>
                  </a:cubicBezTo>
                  <a:cubicBezTo>
                    <a:pt x="227" y="179"/>
                    <a:pt x="331" y="130"/>
                    <a:pt x="434" y="0"/>
                  </a:cubicBezTo>
                  <a:close/>
                </a:path>
              </a:pathLst>
            </a:custGeom>
            <a:solidFill>
              <a:srgbClr val="B2C9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446"/>
            <p:cNvSpPr/>
            <p:nvPr/>
          </p:nvSpPr>
          <p:spPr>
            <a:xfrm>
              <a:off x="1126291" y="2118602"/>
              <a:ext cx="8829" cy="4089"/>
            </a:xfrm>
            <a:custGeom>
              <a:avLst/>
              <a:gdLst/>
              <a:ahLst/>
              <a:cxnLst/>
              <a:rect l="l" t="t" r="r" b="b"/>
              <a:pathLst>
                <a:path w="434" h="201" extrusionOk="0">
                  <a:moveTo>
                    <a:pt x="434" y="0"/>
                  </a:moveTo>
                  <a:cubicBezTo>
                    <a:pt x="267" y="0"/>
                    <a:pt x="134" y="0"/>
                    <a:pt x="0" y="201"/>
                  </a:cubicBezTo>
                  <a:cubicBezTo>
                    <a:pt x="167" y="201"/>
                    <a:pt x="334" y="167"/>
                    <a:pt x="434" y="0"/>
                  </a:cubicBezTo>
                  <a:close/>
                </a:path>
              </a:pathLst>
            </a:custGeom>
            <a:solidFill>
              <a:srgbClr val="FFB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446"/>
            <p:cNvSpPr/>
            <p:nvPr/>
          </p:nvSpPr>
          <p:spPr>
            <a:xfrm>
              <a:off x="1114756" y="2122671"/>
              <a:ext cx="4089" cy="4780"/>
            </a:xfrm>
            <a:custGeom>
              <a:avLst/>
              <a:gdLst/>
              <a:ahLst/>
              <a:cxnLst/>
              <a:rect l="l" t="t" r="r" b="b"/>
              <a:pathLst>
                <a:path w="201" h="235" extrusionOk="0">
                  <a:moveTo>
                    <a:pt x="0" y="1"/>
                  </a:moveTo>
                  <a:lnTo>
                    <a:pt x="0" y="234"/>
                  </a:lnTo>
                  <a:lnTo>
                    <a:pt x="200" y="1"/>
                  </a:lnTo>
                  <a:close/>
                </a:path>
              </a:pathLst>
            </a:custGeom>
            <a:solidFill>
              <a:srgbClr val="FFB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446"/>
            <p:cNvSpPr/>
            <p:nvPr/>
          </p:nvSpPr>
          <p:spPr>
            <a:xfrm>
              <a:off x="1131030" y="2054808"/>
              <a:ext cx="1383" cy="2278"/>
            </a:xfrm>
            <a:custGeom>
              <a:avLst/>
              <a:gdLst/>
              <a:ahLst/>
              <a:cxnLst/>
              <a:rect l="l" t="t" r="r" b="b"/>
              <a:pathLst>
                <a:path w="68" h="112" extrusionOk="0">
                  <a:moveTo>
                    <a:pt x="1" y="1"/>
                  </a:moveTo>
                  <a:cubicBezTo>
                    <a:pt x="20" y="79"/>
                    <a:pt x="40" y="111"/>
                    <a:pt x="53" y="111"/>
                  </a:cubicBezTo>
                  <a:cubicBezTo>
                    <a:pt x="62" y="111"/>
                    <a:pt x="68" y="95"/>
                    <a:pt x="68" y="68"/>
                  </a:cubicBezTo>
                  <a:cubicBezTo>
                    <a:pt x="68" y="68"/>
                    <a:pt x="34" y="1"/>
                    <a:pt x="1" y="1"/>
                  </a:cubicBezTo>
                  <a:close/>
                </a:path>
              </a:pathLst>
            </a:custGeom>
            <a:solidFill>
              <a:srgbClr val="FD9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446"/>
            <p:cNvSpPr/>
            <p:nvPr/>
          </p:nvSpPr>
          <p:spPr>
            <a:xfrm>
              <a:off x="1481857" y="1859906"/>
              <a:ext cx="167622" cy="230887"/>
            </a:xfrm>
            <a:custGeom>
              <a:avLst/>
              <a:gdLst/>
              <a:ahLst/>
              <a:cxnLst/>
              <a:rect l="l" t="t" r="r" b="b"/>
              <a:pathLst>
                <a:path w="8240" h="11350" extrusionOk="0">
                  <a:moveTo>
                    <a:pt x="5666" y="1"/>
                  </a:moveTo>
                  <a:cubicBezTo>
                    <a:pt x="5226" y="1"/>
                    <a:pt x="4703" y="124"/>
                    <a:pt x="4003" y="342"/>
                  </a:cubicBezTo>
                  <a:cubicBezTo>
                    <a:pt x="3803" y="375"/>
                    <a:pt x="3636" y="475"/>
                    <a:pt x="3436" y="542"/>
                  </a:cubicBezTo>
                  <a:cubicBezTo>
                    <a:pt x="2936" y="575"/>
                    <a:pt x="2702" y="909"/>
                    <a:pt x="2602" y="1343"/>
                  </a:cubicBezTo>
                  <a:cubicBezTo>
                    <a:pt x="1969" y="2343"/>
                    <a:pt x="1835" y="3411"/>
                    <a:pt x="2102" y="4545"/>
                  </a:cubicBezTo>
                  <a:cubicBezTo>
                    <a:pt x="2169" y="5079"/>
                    <a:pt x="2102" y="5379"/>
                    <a:pt x="1535" y="5546"/>
                  </a:cubicBezTo>
                  <a:cubicBezTo>
                    <a:pt x="1135" y="5679"/>
                    <a:pt x="701" y="5879"/>
                    <a:pt x="467" y="6246"/>
                  </a:cubicBezTo>
                  <a:cubicBezTo>
                    <a:pt x="367" y="6413"/>
                    <a:pt x="234" y="6580"/>
                    <a:pt x="134" y="6713"/>
                  </a:cubicBezTo>
                  <a:cubicBezTo>
                    <a:pt x="0" y="6913"/>
                    <a:pt x="34" y="7080"/>
                    <a:pt x="67" y="7280"/>
                  </a:cubicBezTo>
                  <a:cubicBezTo>
                    <a:pt x="301" y="7747"/>
                    <a:pt x="534" y="8081"/>
                    <a:pt x="901" y="8414"/>
                  </a:cubicBezTo>
                  <a:cubicBezTo>
                    <a:pt x="1468" y="8915"/>
                    <a:pt x="2335" y="9415"/>
                    <a:pt x="1568" y="10416"/>
                  </a:cubicBezTo>
                  <a:cubicBezTo>
                    <a:pt x="1401" y="10683"/>
                    <a:pt x="1635" y="11016"/>
                    <a:pt x="1835" y="11250"/>
                  </a:cubicBezTo>
                  <a:cubicBezTo>
                    <a:pt x="1902" y="11283"/>
                    <a:pt x="2002" y="11350"/>
                    <a:pt x="2069" y="11350"/>
                  </a:cubicBezTo>
                  <a:cubicBezTo>
                    <a:pt x="2369" y="11283"/>
                    <a:pt x="2702" y="11250"/>
                    <a:pt x="3003" y="11250"/>
                  </a:cubicBezTo>
                  <a:cubicBezTo>
                    <a:pt x="3136" y="11216"/>
                    <a:pt x="3236" y="11216"/>
                    <a:pt x="3370" y="11183"/>
                  </a:cubicBezTo>
                  <a:cubicBezTo>
                    <a:pt x="3503" y="11183"/>
                    <a:pt x="3636" y="11083"/>
                    <a:pt x="3703" y="11016"/>
                  </a:cubicBezTo>
                  <a:lnTo>
                    <a:pt x="3803" y="10916"/>
                  </a:lnTo>
                  <a:cubicBezTo>
                    <a:pt x="3870" y="10883"/>
                    <a:pt x="3903" y="10783"/>
                    <a:pt x="3970" y="10749"/>
                  </a:cubicBezTo>
                  <a:cubicBezTo>
                    <a:pt x="4003" y="10683"/>
                    <a:pt x="4037" y="10616"/>
                    <a:pt x="4070" y="10549"/>
                  </a:cubicBezTo>
                  <a:cubicBezTo>
                    <a:pt x="4137" y="10483"/>
                    <a:pt x="4170" y="10416"/>
                    <a:pt x="4203" y="10349"/>
                  </a:cubicBezTo>
                  <a:cubicBezTo>
                    <a:pt x="4203" y="10316"/>
                    <a:pt x="4237" y="10316"/>
                    <a:pt x="4237" y="10249"/>
                  </a:cubicBezTo>
                  <a:cubicBezTo>
                    <a:pt x="4304" y="10216"/>
                    <a:pt x="4337" y="10149"/>
                    <a:pt x="4370" y="10082"/>
                  </a:cubicBezTo>
                  <a:cubicBezTo>
                    <a:pt x="4404" y="10049"/>
                    <a:pt x="4470" y="10016"/>
                    <a:pt x="4504" y="9915"/>
                  </a:cubicBezTo>
                  <a:cubicBezTo>
                    <a:pt x="4570" y="9815"/>
                    <a:pt x="4637" y="9715"/>
                    <a:pt x="4670" y="9649"/>
                  </a:cubicBezTo>
                  <a:cubicBezTo>
                    <a:pt x="4704" y="9549"/>
                    <a:pt x="4737" y="9515"/>
                    <a:pt x="4804" y="9415"/>
                  </a:cubicBezTo>
                  <a:cubicBezTo>
                    <a:pt x="4871" y="9315"/>
                    <a:pt x="4971" y="9182"/>
                    <a:pt x="5004" y="9015"/>
                  </a:cubicBezTo>
                  <a:cubicBezTo>
                    <a:pt x="5037" y="8915"/>
                    <a:pt x="5037" y="8848"/>
                    <a:pt x="5037" y="8748"/>
                  </a:cubicBezTo>
                  <a:cubicBezTo>
                    <a:pt x="5071" y="8348"/>
                    <a:pt x="4904" y="7981"/>
                    <a:pt x="5004" y="7580"/>
                  </a:cubicBezTo>
                  <a:cubicBezTo>
                    <a:pt x="5004" y="7514"/>
                    <a:pt x="5004" y="7414"/>
                    <a:pt x="4971" y="7347"/>
                  </a:cubicBezTo>
                  <a:lnTo>
                    <a:pt x="4837" y="7080"/>
                  </a:lnTo>
                  <a:cubicBezTo>
                    <a:pt x="4804" y="7080"/>
                    <a:pt x="4804" y="7047"/>
                    <a:pt x="4737" y="7013"/>
                  </a:cubicBezTo>
                  <a:cubicBezTo>
                    <a:pt x="4704" y="6980"/>
                    <a:pt x="4670" y="6880"/>
                    <a:pt x="4570" y="6847"/>
                  </a:cubicBezTo>
                  <a:lnTo>
                    <a:pt x="4504" y="6747"/>
                  </a:lnTo>
                  <a:lnTo>
                    <a:pt x="4337" y="6580"/>
                  </a:lnTo>
                  <a:lnTo>
                    <a:pt x="4270" y="6513"/>
                  </a:lnTo>
                  <a:cubicBezTo>
                    <a:pt x="4203" y="6480"/>
                    <a:pt x="4170" y="6380"/>
                    <a:pt x="4070" y="6346"/>
                  </a:cubicBezTo>
                  <a:cubicBezTo>
                    <a:pt x="4003" y="6313"/>
                    <a:pt x="3970" y="6213"/>
                    <a:pt x="3870" y="6179"/>
                  </a:cubicBezTo>
                  <a:cubicBezTo>
                    <a:pt x="3536" y="5846"/>
                    <a:pt x="3136" y="5712"/>
                    <a:pt x="2702" y="5546"/>
                  </a:cubicBezTo>
                  <a:cubicBezTo>
                    <a:pt x="3149" y="5402"/>
                    <a:pt x="3573" y="5274"/>
                    <a:pt x="3974" y="5274"/>
                  </a:cubicBezTo>
                  <a:cubicBezTo>
                    <a:pt x="4411" y="5274"/>
                    <a:pt x="4821" y="5427"/>
                    <a:pt x="5204" y="5879"/>
                  </a:cubicBezTo>
                  <a:cubicBezTo>
                    <a:pt x="5414" y="6113"/>
                    <a:pt x="5689" y="6281"/>
                    <a:pt x="5996" y="6281"/>
                  </a:cubicBezTo>
                  <a:cubicBezTo>
                    <a:pt x="6127" y="6281"/>
                    <a:pt x="6265" y="6250"/>
                    <a:pt x="6405" y="6179"/>
                  </a:cubicBezTo>
                  <a:cubicBezTo>
                    <a:pt x="7239" y="5346"/>
                    <a:pt x="7372" y="4245"/>
                    <a:pt x="7406" y="3177"/>
                  </a:cubicBezTo>
                  <a:cubicBezTo>
                    <a:pt x="7406" y="2677"/>
                    <a:pt x="7372" y="2177"/>
                    <a:pt x="8040" y="2076"/>
                  </a:cubicBezTo>
                  <a:cubicBezTo>
                    <a:pt x="8140" y="2043"/>
                    <a:pt x="8206" y="1976"/>
                    <a:pt x="8240" y="1876"/>
                  </a:cubicBezTo>
                  <a:cubicBezTo>
                    <a:pt x="8206" y="1843"/>
                    <a:pt x="8206" y="1810"/>
                    <a:pt x="8173" y="1743"/>
                  </a:cubicBezTo>
                  <a:cubicBezTo>
                    <a:pt x="8106" y="1676"/>
                    <a:pt x="8006" y="1643"/>
                    <a:pt x="7939" y="1543"/>
                  </a:cubicBezTo>
                  <a:cubicBezTo>
                    <a:pt x="7042" y="449"/>
                    <a:pt x="6504" y="1"/>
                    <a:pt x="5666" y="1"/>
                  </a:cubicBezTo>
                  <a:close/>
                </a:path>
              </a:pathLst>
            </a:custGeom>
            <a:solidFill>
              <a:srgbClr val="F657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446"/>
            <p:cNvSpPr/>
            <p:nvPr/>
          </p:nvSpPr>
          <p:spPr>
            <a:xfrm>
              <a:off x="1491357" y="1847843"/>
              <a:ext cx="60417" cy="39383"/>
            </a:xfrm>
            <a:custGeom>
              <a:avLst/>
              <a:gdLst/>
              <a:ahLst/>
              <a:cxnLst/>
              <a:rect l="l" t="t" r="r" b="b"/>
              <a:pathLst>
                <a:path w="2970" h="1936" extrusionOk="0">
                  <a:moveTo>
                    <a:pt x="612" y="0"/>
                  </a:moveTo>
                  <a:cubicBezTo>
                    <a:pt x="383" y="0"/>
                    <a:pt x="192" y="84"/>
                    <a:pt x="134" y="334"/>
                  </a:cubicBezTo>
                  <a:cubicBezTo>
                    <a:pt x="0" y="902"/>
                    <a:pt x="501" y="1002"/>
                    <a:pt x="968" y="1068"/>
                  </a:cubicBezTo>
                  <a:cubicBezTo>
                    <a:pt x="1001" y="1068"/>
                    <a:pt x="1068" y="1102"/>
                    <a:pt x="1135" y="1135"/>
                  </a:cubicBezTo>
                  <a:cubicBezTo>
                    <a:pt x="1535" y="1268"/>
                    <a:pt x="1969" y="1435"/>
                    <a:pt x="2135" y="1936"/>
                  </a:cubicBezTo>
                  <a:cubicBezTo>
                    <a:pt x="2369" y="1669"/>
                    <a:pt x="2669" y="1402"/>
                    <a:pt x="2969" y="1135"/>
                  </a:cubicBezTo>
                  <a:cubicBezTo>
                    <a:pt x="2369" y="735"/>
                    <a:pt x="1702" y="401"/>
                    <a:pt x="1135" y="101"/>
                  </a:cubicBezTo>
                  <a:cubicBezTo>
                    <a:pt x="966" y="45"/>
                    <a:pt x="779" y="0"/>
                    <a:pt x="612" y="0"/>
                  </a:cubicBezTo>
                  <a:close/>
                </a:path>
              </a:pathLst>
            </a:custGeom>
            <a:solidFill>
              <a:srgbClr val="F1CC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446"/>
            <p:cNvSpPr/>
            <p:nvPr/>
          </p:nvSpPr>
          <p:spPr>
            <a:xfrm>
              <a:off x="1530028" y="1786104"/>
              <a:ext cx="50246" cy="27584"/>
            </a:xfrm>
            <a:custGeom>
              <a:avLst/>
              <a:gdLst/>
              <a:ahLst/>
              <a:cxnLst/>
              <a:rect l="l" t="t" r="r" b="b"/>
              <a:pathLst>
                <a:path w="2470" h="1356" extrusionOk="0">
                  <a:moveTo>
                    <a:pt x="768" y="0"/>
                  </a:moveTo>
                  <a:cubicBezTo>
                    <a:pt x="34" y="34"/>
                    <a:pt x="1" y="134"/>
                    <a:pt x="401" y="834"/>
                  </a:cubicBezTo>
                  <a:cubicBezTo>
                    <a:pt x="440" y="828"/>
                    <a:pt x="478" y="826"/>
                    <a:pt x="514" y="826"/>
                  </a:cubicBezTo>
                  <a:cubicBezTo>
                    <a:pt x="883" y="826"/>
                    <a:pt x="1129" y="1110"/>
                    <a:pt x="1402" y="1201"/>
                  </a:cubicBezTo>
                  <a:cubicBezTo>
                    <a:pt x="1469" y="1201"/>
                    <a:pt x="1602" y="1201"/>
                    <a:pt x="1669" y="1268"/>
                  </a:cubicBezTo>
                  <a:cubicBezTo>
                    <a:pt x="1796" y="1316"/>
                    <a:pt x="1908" y="1356"/>
                    <a:pt x="2009" y="1356"/>
                  </a:cubicBezTo>
                  <a:cubicBezTo>
                    <a:pt x="2119" y="1356"/>
                    <a:pt x="2215" y="1308"/>
                    <a:pt x="2302" y="1168"/>
                  </a:cubicBezTo>
                  <a:cubicBezTo>
                    <a:pt x="2469" y="934"/>
                    <a:pt x="2269" y="768"/>
                    <a:pt x="2102" y="601"/>
                  </a:cubicBezTo>
                  <a:cubicBezTo>
                    <a:pt x="1735" y="201"/>
                    <a:pt x="1302" y="0"/>
                    <a:pt x="768" y="0"/>
                  </a:cubicBezTo>
                  <a:close/>
                </a:path>
              </a:pathLst>
            </a:custGeom>
            <a:solidFill>
              <a:srgbClr val="F2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446"/>
            <p:cNvSpPr/>
            <p:nvPr/>
          </p:nvSpPr>
          <p:spPr>
            <a:xfrm>
              <a:off x="1399755" y="1836757"/>
              <a:ext cx="38691" cy="43045"/>
            </a:xfrm>
            <a:custGeom>
              <a:avLst/>
              <a:gdLst/>
              <a:ahLst/>
              <a:cxnLst/>
              <a:rect l="l" t="t" r="r" b="b"/>
              <a:pathLst>
                <a:path w="1902" h="2116" extrusionOk="0">
                  <a:moveTo>
                    <a:pt x="728" y="0"/>
                  </a:moveTo>
                  <a:cubicBezTo>
                    <a:pt x="642" y="0"/>
                    <a:pt x="543" y="56"/>
                    <a:pt x="434" y="179"/>
                  </a:cubicBezTo>
                  <a:cubicBezTo>
                    <a:pt x="401" y="212"/>
                    <a:pt x="401" y="312"/>
                    <a:pt x="401" y="346"/>
                  </a:cubicBezTo>
                  <a:cubicBezTo>
                    <a:pt x="389" y="390"/>
                    <a:pt x="382" y="405"/>
                    <a:pt x="376" y="405"/>
                  </a:cubicBezTo>
                  <a:cubicBezTo>
                    <a:pt x="363" y="405"/>
                    <a:pt x="356" y="346"/>
                    <a:pt x="334" y="346"/>
                  </a:cubicBezTo>
                  <a:cubicBezTo>
                    <a:pt x="300" y="337"/>
                    <a:pt x="269" y="333"/>
                    <a:pt x="240" y="333"/>
                  </a:cubicBezTo>
                  <a:cubicBezTo>
                    <a:pt x="152" y="333"/>
                    <a:pt x="84" y="371"/>
                    <a:pt x="34" y="446"/>
                  </a:cubicBezTo>
                  <a:cubicBezTo>
                    <a:pt x="34" y="446"/>
                    <a:pt x="0" y="479"/>
                    <a:pt x="0" y="513"/>
                  </a:cubicBezTo>
                  <a:cubicBezTo>
                    <a:pt x="0" y="546"/>
                    <a:pt x="0" y="613"/>
                    <a:pt x="34" y="646"/>
                  </a:cubicBezTo>
                  <a:cubicBezTo>
                    <a:pt x="300" y="879"/>
                    <a:pt x="34" y="1213"/>
                    <a:pt x="234" y="1480"/>
                  </a:cubicBezTo>
                  <a:cubicBezTo>
                    <a:pt x="534" y="1780"/>
                    <a:pt x="834" y="2047"/>
                    <a:pt x="1234" y="2114"/>
                  </a:cubicBezTo>
                  <a:cubicBezTo>
                    <a:pt x="1293" y="2114"/>
                    <a:pt x="1349" y="2116"/>
                    <a:pt x="1403" y="2116"/>
                  </a:cubicBezTo>
                  <a:cubicBezTo>
                    <a:pt x="1564" y="2116"/>
                    <a:pt x="1701" y="2097"/>
                    <a:pt x="1802" y="1947"/>
                  </a:cubicBezTo>
                  <a:cubicBezTo>
                    <a:pt x="1902" y="1680"/>
                    <a:pt x="1735" y="1547"/>
                    <a:pt x="1568" y="1447"/>
                  </a:cubicBezTo>
                  <a:cubicBezTo>
                    <a:pt x="1468" y="1313"/>
                    <a:pt x="1368" y="1180"/>
                    <a:pt x="1234" y="1046"/>
                  </a:cubicBezTo>
                  <a:cubicBezTo>
                    <a:pt x="1068" y="813"/>
                    <a:pt x="1134" y="513"/>
                    <a:pt x="1034" y="312"/>
                  </a:cubicBezTo>
                  <a:cubicBezTo>
                    <a:pt x="956" y="116"/>
                    <a:pt x="854" y="0"/>
                    <a:pt x="728" y="0"/>
                  </a:cubicBezTo>
                  <a:close/>
                </a:path>
              </a:pathLst>
            </a:custGeom>
            <a:solidFill>
              <a:srgbClr val="F3D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446"/>
            <p:cNvSpPr/>
            <p:nvPr/>
          </p:nvSpPr>
          <p:spPr>
            <a:xfrm>
              <a:off x="1472357" y="1845219"/>
              <a:ext cx="40726" cy="37512"/>
            </a:xfrm>
            <a:custGeom>
              <a:avLst/>
              <a:gdLst/>
              <a:ahLst/>
              <a:cxnLst/>
              <a:rect l="l" t="t" r="r" b="b"/>
              <a:pathLst>
                <a:path w="2002" h="1844" extrusionOk="0">
                  <a:moveTo>
                    <a:pt x="1442" y="1"/>
                  </a:moveTo>
                  <a:cubicBezTo>
                    <a:pt x="1120" y="1"/>
                    <a:pt x="839" y="225"/>
                    <a:pt x="601" y="463"/>
                  </a:cubicBezTo>
                  <a:cubicBezTo>
                    <a:pt x="0" y="930"/>
                    <a:pt x="101" y="1364"/>
                    <a:pt x="701" y="1731"/>
                  </a:cubicBezTo>
                  <a:cubicBezTo>
                    <a:pt x="824" y="1801"/>
                    <a:pt x="929" y="1844"/>
                    <a:pt x="1025" y="1844"/>
                  </a:cubicBezTo>
                  <a:cubicBezTo>
                    <a:pt x="1110" y="1844"/>
                    <a:pt x="1189" y="1810"/>
                    <a:pt x="1268" y="1731"/>
                  </a:cubicBezTo>
                  <a:cubicBezTo>
                    <a:pt x="1468" y="1531"/>
                    <a:pt x="1668" y="1264"/>
                    <a:pt x="2002" y="1264"/>
                  </a:cubicBezTo>
                  <a:cubicBezTo>
                    <a:pt x="1802" y="897"/>
                    <a:pt x="1268" y="964"/>
                    <a:pt x="1101" y="530"/>
                  </a:cubicBezTo>
                  <a:cubicBezTo>
                    <a:pt x="1235" y="263"/>
                    <a:pt x="1442" y="234"/>
                    <a:pt x="1665" y="234"/>
                  </a:cubicBezTo>
                  <a:cubicBezTo>
                    <a:pt x="1728" y="234"/>
                    <a:pt x="1793" y="236"/>
                    <a:pt x="1857" y="236"/>
                  </a:cubicBezTo>
                  <a:cubicBezTo>
                    <a:pt x="1906" y="236"/>
                    <a:pt x="1954" y="235"/>
                    <a:pt x="2002" y="230"/>
                  </a:cubicBezTo>
                  <a:cubicBezTo>
                    <a:pt x="1803" y="66"/>
                    <a:pt x="1617" y="1"/>
                    <a:pt x="1442" y="1"/>
                  </a:cubicBezTo>
                  <a:close/>
                </a:path>
              </a:pathLst>
            </a:custGeom>
            <a:solidFill>
              <a:srgbClr val="FAE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446"/>
            <p:cNvSpPr/>
            <p:nvPr/>
          </p:nvSpPr>
          <p:spPr>
            <a:xfrm>
              <a:off x="1445220" y="1977242"/>
              <a:ext cx="39363" cy="41621"/>
            </a:xfrm>
            <a:custGeom>
              <a:avLst/>
              <a:gdLst/>
              <a:ahLst/>
              <a:cxnLst/>
              <a:rect l="l" t="t" r="r" b="b"/>
              <a:pathLst>
                <a:path w="1935" h="2046" extrusionOk="0">
                  <a:moveTo>
                    <a:pt x="401" y="1"/>
                  </a:moveTo>
                  <a:cubicBezTo>
                    <a:pt x="287" y="1"/>
                    <a:pt x="156" y="34"/>
                    <a:pt x="0" y="111"/>
                  </a:cubicBezTo>
                  <a:cubicBezTo>
                    <a:pt x="300" y="712"/>
                    <a:pt x="801" y="1112"/>
                    <a:pt x="801" y="1812"/>
                  </a:cubicBezTo>
                  <a:cubicBezTo>
                    <a:pt x="834" y="1946"/>
                    <a:pt x="1068" y="2046"/>
                    <a:pt x="1234" y="2046"/>
                  </a:cubicBezTo>
                  <a:cubicBezTo>
                    <a:pt x="1601" y="1812"/>
                    <a:pt x="1935" y="1512"/>
                    <a:pt x="1935" y="1045"/>
                  </a:cubicBezTo>
                  <a:lnTo>
                    <a:pt x="1835" y="945"/>
                  </a:lnTo>
                  <a:cubicBezTo>
                    <a:pt x="1766" y="997"/>
                    <a:pt x="1707" y="1017"/>
                    <a:pt x="1653" y="1017"/>
                  </a:cubicBezTo>
                  <a:cubicBezTo>
                    <a:pt x="1497" y="1017"/>
                    <a:pt x="1392" y="844"/>
                    <a:pt x="1268" y="745"/>
                  </a:cubicBezTo>
                  <a:cubicBezTo>
                    <a:pt x="1005" y="456"/>
                    <a:pt x="825" y="1"/>
                    <a:pt x="401" y="1"/>
                  </a:cubicBezTo>
                  <a:close/>
                </a:path>
              </a:pathLst>
            </a:custGeom>
            <a:solidFill>
              <a:srgbClr val="F79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446"/>
            <p:cNvSpPr/>
            <p:nvPr/>
          </p:nvSpPr>
          <p:spPr>
            <a:xfrm>
              <a:off x="1399755" y="1829169"/>
              <a:ext cx="29863" cy="28195"/>
            </a:xfrm>
            <a:custGeom>
              <a:avLst/>
              <a:gdLst/>
              <a:ahLst/>
              <a:cxnLst/>
              <a:rect l="l" t="t" r="r" b="b"/>
              <a:pathLst>
                <a:path w="1468" h="1386" extrusionOk="0">
                  <a:moveTo>
                    <a:pt x="563" y="1"/>
                  </a:moveTo>
                  <a:cubicBezTo>
                    <a:pt x="334" y="1"/>
                    <a:pt x="195" y="234"/>
                    <a:pt x="0" y="819"/>
                  </a:cubicBezTo>
                  <a:lnTo>
                    <a:pt x="401" y="819"/>
                  </a:lnTo>
                  <a:cubicBezTo>
                    <a:pt x="484" y="672"/>
                    <a:pt x="568" y="513"/>
                    <a:pt x="660" y="513"/>
                  </a:cubicBezTo>
                  <a:cubicBezTo>
                    <a:pt x="714" y="513"/>
                    <a:pt x="772" y="569"/>
                    <a:pt x="834" y="719"/>
                  </a:cubicBezTo>
                  <a:cubicBezTo>
                    <a:pt x="968" y="986"/>
                    <a:pt x="1001" y="1219"/>
                    <a:pt x="1234" y="1386"/>
                  </a:cubicBezTo>
                  <a:cubicBezTo>
                    <a:pt x="1234" y="1186"/>
                    <a:pt x="1234" y="986"/>
                    <a:pt x="1335" y="819"/>
                  </a:cubicBezTo>
                  <a:cubicBezTo>
                    <a:pt x="1468" y="519"/>
                    <a:pt x="1301" y="352"/>
                    <a:pt x="1034" y="185"/>
                  </a:cubicBezTo>
                  <a:cubicBezTo>
                    <a:pt x="836" y="68"/>
                    <a:pt x="686" y="1"/>
                    <a:pt x="563" y="1"/>
                  </a:cubicBezTo>
                  <a:close/>
                </a:path>
              </a:pathLst>
            </a:custGeom>
            <a:solidFill>
              <a:srgbClr val="FA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446"/>
            <p:cNvSpPr/>
            <p:nvPr/>
          </p:nvSpPr>
          <p:spPr>
            <a:xfrm>
              <a:off x="1647425" y="1891275"/>
              <a:ext cx="25123" cy="16620"/>
            </a:xfrm>
            <a:custGeom>
              <a:avLst/>
              <a:gdLst/>
              <a:ahLst/>
              <a:cxnLst/>
              <a:rect l="l" t="t" r="r" b="b"/>
              <a:pathLst>
                <a:path w="1235" h="817" extrusionOk="0">
                  <a:moveTo>
                    <a:pt x="835" y="1"/>
                  </a:moveTo>
                  <a:cubicBezTo>
                    <a:pt x="534" y="67"/>
                    <a:pt x="301" y="134"/>
                    <a:pt x="1" y="201"/>
                  </a:cubicBezTo>
                  <a:lnTo>
                    <a:pt x="1" y="401"/>
                  </a:lnTo>
                  <a:cubicBezTo>
                    <a:pt x="374" y="674"/>
                    <a:pt x="636" y="817"/>
                    <a:pt x="821" y="817"/>
                  </a:cubicBezTo>
                  <a:cubicBezTo>
                    <a:pt x="1067" y="817"/>
                    <a:pt x="1178" y="566"/>
                    <a:pt x="1235" y="34"/>
                  </a:cubicBezTo>
                  <a:cubicBezTo>
                    <a:pt x="1135" y="34"/>
                    <a:pt x="968" y="1"/>
                    <a:pt x="835" y="1"/>
                  </a:cubicBezTo>
                  <a:close/>
                </a:path>
              </a:pathLst>
            </a:custGeom>
            <a:solidFill>
              <a:srgbClr val="F76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446"/>
            <p:cNvSpPr/>
            <p:nvPr/>
          </p:nvSpPr>
          <p:spPr>
            <a:xfrm>
              <a:off x="1397721" y="1849878"/>
              <a:ext cx="8157" cy="16986"/>
            </a:xfrm>
            <a:custGeom>
              <a:avLst/>
              <a:gdLst/>
              <a:ahLst/>
              <a:cxnLst/>
              <a:rect l="l" t="t" r="r" b="b"/>
              <a:pathLst>
                <a:path w="401" h="835" extrusionOk="0">
                  <a:moveTo>
                    <a:pt x="100" y="1"/>
                  </a:moveTo>
                  <a:lnTo>
                    <a:pt x="100" y="1"/>
                  </a:lnTo>
                  <a:cubicBezTo>
                    <a:pt x="134" y="301"/>
                    <a:pt x="0" y="568"/>
                    <a:pt x="300" y="835"/>
                  </a:cubicBezTo>
                  <a:cubicBezTo>
                    <a:pt x="267" y="535"/>
                    <a:pt x="400" y="201"/>
                    <a:pt x="100" y="1"/>
                  </a:cubicBezTo>
                  <a:close/>
                </a:path>
              </a:pathLst>
            </a:custGeom>
            <a:solidFill>
              <a:srgbClr val="FA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446"/>
            <p:cNvSpPr/>
            <p:nvPr/>
          </p:nvSpPr>
          <p:spPr>
            <a:xfrm>
              <a:off x="1482528" y="1986966"/>
              <a:ext cx="9520" cy="11046"/>
            </a:xfrm>
            <a:custGeom>
              <a:avLst/>
              <a:gdLst/>
              <a:ahLst/>
              <a:cxnLst/>
              <a:rect l="l" t="t" r="r" b="b"/>
              <a:pathLst>
                <a:path w="468" h="543" extrusionOk="0">
                  <a:moveTo>
                    <a:pt x="434" y="0"/>
                  </a:moveTo>
                  <a:lnTo>
                    <a:pt x="434" y="0"/>
                  </a:lnTo>
                  <a:cubicBezTo>
                    <a:pt x="168" y="67"/>
                    <a:pt x="68" y="234"/>
                    <a:pt x="1" y="434"/>
                  </a:cubicBezTo>
                  <a:lnTo>
                    <a:pt x="34" y="467"/>
                  </a:lnTo>
                  <a:cubicBezTo>
                    <a:pt x="84" y="517"/>
                    <a:pt x="126" y="542"/>
                    <a:pt x="163" y="542"/>
                  </a:cubicBezTo>
                  <a:cubicBezTo>
                    <a:pt x="201" y="542"/>
                    <a:pt x="234" y="517"/>
                    <a:pt x="268" y="467"/>
                  </a:cubicBezTo>
                  <a:cubicBezTo>
                    <a:pt x="434" y="400"/>
                    <a:pt x="468" y="234"/>
                    <a:pt x="434" y="0"/>
                  </a:cubicBezTo>
                  <a:close/>
                </a:path>
              </a:pathLst>
            </a:custGeom>
            <a:solidFill>
              <a:srgbClr val="F79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446"/>
            <p:cNvSpPr/>
            <p:nvPr/>
          </p:nvSpPr>
          <p:spPr>
            <a:xfrm>
              <a:off x="1397029" y="1845809"/>
              <a:ext cx="2746" cy="4089"/>
            </a:xfrm>
            <a:custGeom>
              <a:avLst/>
              <a:gdLst/>
              <a:ahLst/>
              <a:cxnLst/>
              <a:rect l="l" t="t" r="r" b="b"/>
              <a:pathLst>
                <a:path w="135" h="201" extrusionOk="0">
                  <a:moveTo>
                    <a:pt x="134" y="1"/>
                  </a:moveTo>
                  <a:cubicBezTo>
                    <a:pt x="1" y="68"/>
                    <a:pt x="1" y="101"/>
                    <a:pt x="134" y="201"/>
                  </a:cubicBezTo>
                  <a:lnTo>
                    <a:pt x="134" y="1"/>
                  </a:lnTo>
                  <a:close/>
                </a:path>
              </a:pathLst>
            </a:custGeom>
            <a:solidFill>
              <a:srgbClr val="FA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446"/>
            <p:cNvSpPr/>
            <p:nvPr/>
          </p:nvSpPr>
          <p:spPr>
            <a:xfrm>
              <a:off x="1375324" y="1895343"/>
              <a:ext cx="3418" cy="4109"/>
            </a:xfrm>
            <a:custGeom>
              <a:avLst/>
              <a:gdLst/>
              <a:ahLst/>
              <a:cxnLst/>
              <a:rect l="l" t="t" r="r" b="b"/>
              <a:pathLst>
                <a:path w="168" h="202" extrusionOk="0">
                  <a:moveTo>
                    <a:pt x="167" y="1"/>
                  </a:moveTo>
                  <a:cubicBezTo>
                    <a:pt x="67" y="101"/>
                    <a:pt x="34" y="134"/>
                    <a:pt x="0" y="201"/>
                  </a:cubicBezTo>
                  <a:cubicBezTo>
                    <a:pt x="67" y="201"/>
                    <a:pt x="167" y="134"/>
                    <a:pt x="167" y="1"/>
                  </a:cubicBezTo>
                  <a:close/>
                </a:path>
              </a:pathLst>
            </a:custGeom>
            <a:solidFill>
              <a:srgbClr val="ADDA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446"/>
            <p:cNvSpPr/>
            <p:nvPr/>
          </p:nvSpPr>
          <p:spPr>
            <a:xfrm>
              <a:off x="1276988" y="1891275"/>
              <a:ext cx="5391" cy="5391"/>
            </a:xfrm>
            <a:custGeom>
              <a:avLst/>
              <a:gdLst/>
              <a:ahLst/>
              <a:cxnLst/>
              <a:rect l="l" t="t" r="r" b="b"/>
              <a:pathLst>
                <a:path w="265" h="265" extrusionOk="0">
                  <a:moveTo>
                    <a:pt x="64" y="1"/>
                  </a:moveTo>
                  <a:cubicBezTo>
                    <a:pt x="65" y="3"/>
                    <a:pt x="66" y="6"/>
                    <a:pt x="67" y="8"/>
                  </a:cubicBezTo>
                  <a:lnTo>
                    <a:pt x="67" y="8"/>
                  </a:lnTo>
                  <a:cubicBezTo>
                    <a:pt x="66" y="6"/>
                    <a:pt x="65" y="3"/>
                    <a:pt x="64" y="1"/>
                  </a:cubicBezTo>
                  <a:close/>
                  <a:moveTo>
                    <a:pt x="67" y="8"/>
                  </a:moveTo>
                  <a:cubicBezTo>
                    <a:pt x="82" y="70"/>
                    <a:pt x="1" y="264"/>
                    <a:pt x="107" y="264"/>
                  </a:cubicBezTo>
                  <a:cubicBezTo>
                    <a:pt x="139" y="264"/>
                    <a:pt x="189" y="246"/>
                    <a:pt x="264" y="201"/>
                  </a:cubicBezTo>
                  <a:cubicBezTo>
                    <a:pt x="199" y="136"/>
                    <a:pt x="103" y="103"/>
                    <a:pt x="67" y="8"/>
                  </a:cubicBezTo>
                  <a:close/>
                </a:path>
              </a:pathLst>
            </a:custGeom>
            <a:solidFill>
              <a:srgbClr val="B2C9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446"/>
            <p:cNvSpPr/>
            <p:nvPr/>
          </p:nvSpPr>
          <p:spPr>
            <a:xfrm>
              <a:off x="1608062" y="2384601"/>
              <a:ext cx="181211" cy="110623"/>
            </a:xfrm>
            <a:custGeom>
              <a:avLst/>
              <a:gdLst/>
              <a:ahLst/>
              <a:cxnLst/>
              <a:rect l="l" t="t" r="r" b="b"/>
              <a:pathLst>
                <a:path w="8908" h="5438" extrusionOk="0">
                  <a:moveTo>
                    <a:pt x="7573" y="0"/>
                  </a:moveTo>
                  <a:cubicBezTo>
                    <a:pt x="6439" y="934"/>
                    <a:pt x="5105" y="1301"/>
                    <a:pt x="3737" y="1602"/>
                  </a:cubicBezTo>
                  <a:cubicBezTo>
                    <a:pt x="3635" y="1623"/>
                    <a:pt x="3541" y="1633"/>
                    <a:pt x="3454" y="1633"/>
                  </a:cubicBezTo>
                  <a:cubicBezTo>
                    <a:pt x="3004" y="1633"/>
                    <a:pt x="2738" y="1380"/>
                    <a:pt x="2403" y="1268"/>
                  </a:cubicBezTo>
                  <a:cubicBezTo>
                    <a:pt x="2034" y="1637"/>
                    <a:pt x="1728" y="2026"/>
                    <a:pt x="1238" y="2026"/>
                  </a:cubicBezTo>
                  <a:cubicBezTo>
                    <a:pt x="1107" y="2026"/>
                    <a:pt x="963" y="1998"/>
                    <a:pt x="801" y="1935"/>
                  </a:cubicBezTo>
                  <a:cubicBezTo>
                    <a:pt x="783" y="1932"/>
                    <a:pt x="764" y="1930"/>
                    <a:pt x="745" y="1930"/>
                  </a:cubicBezTo>
                  <a:cubicBezTo>
                    <a:pt x="591" y="1930"/>
                    <a:pt x="413" y="2039"/>
                    <a:pt x="234" y="2069"/>
                  </a:cubicBezTo>
                  <a:cubicBezTo>
                    <a:pt x="134" y="2102"/>
                    <a:pt x="68" y="2135"/>
                    <a:pt x="1" y="2235"/>
                  </a:cubicBezTo>
                  <a:cubicBezTo>
                    <a:pt x="101" y="3570"/>
                    <a:pt x="368" y="3970"/>
                    <a:pt x="1335" y="4270"/>
                  </a:cubicBezTo>
                  <a:cubicBezTo>
                    <a:pt x="2002" y="4537"/>
                    <a:pt x="2269" y="5271"/>
                    <a:pt x="2970" y="5438"/>
                  </a:cubicBezTo>
                  <a:cubicBezTo>
                    <a:pt x="4738" y="4904"/>
                    <a:pt x="6439" y="4203"/>
                    <a:pt x="8107" y="3403"/>
                  </a:cubicBezTo>
                  <a:cubicBezTo>
                    <a:pt x="8173" y="3370"/>
                    <a:pt x="8273" y="3269"/>
                    <a:pt x="8340" y="3203"/>
                  </a:cubicBezTo>
                  <a:cubicBezTo>
                    <a:pt x="8907" y="2269"/>
                    <a:pt x="8507" y="1401"/>
                    <a:pt x="8140" y="568"/>
                  </a:cubicBezTo>
                  <a:cubicBezTo>
                    <a:pt x="8007" y="301"/>
                    <a:pt x="7806" y="101"/>
                    <a:pt x="7573" y="0"/>
                  </a:cubicBezTo>
                  <a:close/>
                </a:path>
              </a:pathLst>
            </a:custGeom>
            <a:solidFill>
              <a:srgbClr val="D92F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446"/>
            <p:cNvSpPr/>
            <p:nvPr/>
          </p:nvSpPr>
          <p:spPr>
            <a:xfrm>
              <a:off x="1781095" y="2314866"/>
              <a:ext cx="128951" cy="123601"/>
            </a:xfrm>
            <a:custGeom>
              <a:avLst/>
              <a:gdLst/>
              <a:ahLst/>
              <a:cxnLst/>
              <a:rect l="l" t="t" r="r" b="b"/>
              <a:pathLst>
                <a:path w="6339" h="6076" extrusionOk="0">
                  <a:moveTo>
                    <a:pt x="4354" y="1"/>
                  </a:moveTo>
                  <a:cubicBezTo>
                    <a:pt x="4121" y="1"/>
                    <a:pt x="3898" y="235"/>
                    <a:pt x="3570" y="727"/>
                  </a:cubicBezTo>
                  <a:cubicBezTo>
                    <a:pt x="2970" y="1627"/>
                    <a:pt x="2169" y="2027"/>
                    <a:pt x="1235" y="2294"/>
                  </a:cubicBezTo>
                  <a:cubicBezTo>
                    <a:pt x="268" y="2528"/>
                    <a:pt x="168" y="2661"/>
                    <a:pt x="601" y="3529"/>
                  </a:cubicBezTo>
                  <a:cubicBezTo>
                    <a:pt x="835" y="4129"/>
                    <a:pt x="668" y="4329"/>
                    <a:pt x="168" y="4529"/>
                  </a:cubicBezTo>
                  <a:cubicBezTo>
                    <a:pt x="1" y="4729"/>
                    <a:pt x="101" y="4996"/>
                    <a:pt x="234" y="5196"/>
                  </a:cubicBezTo>
                  <a:cubicBezTo>
                    <a:pt x="268" y="5230"/>
                    <a:pt x="268" y="5296"/>
                    <a:pt x="301" y="5330"/>
                  </a:cubicBezTo>
                  <a:cubicBezTo>
                    <a:pt x="335" y="5397"/>
                    <a:pt x="435" y="5497"/>
                    <a:pt x="468" y="5563"/>
                  </a:cubicBezTo>
                  <a:cubicBezTo>
                    <a:pt x="704" y="5858"/>
                    <a:pt x="940" y="6075"/>
                    <a:pt x="1291" y="6075"/>
                  </a:cubicBezTo>
                  <a:cubicBezTo>
                    <a:pt x="1337" y="6075"/>
                    <a:pt x="1385" y="6071"/>
                    <a:pt x="1435" y="6064"/>
                  </a:cubicBezTo>
                  <a:cubicBezTo>
                    <a:pt x="2970" y="5563"/>
                    <a:pt x="4337" y="4729"/>
                    <a:pt x="5638" y="3795"/>
                  </a:cubicBezTo>
                  <a:cubicBezTo>
                    <a:pt x="5672" y="3562"/>
                    <a:pt x="5772" y="3362"/>
                    <a:pt x="5805" y="3162"/>
                  </a:cubicBezTo>
                  <a:cubicBezTo>
                    <a:pt x="5838" y="2461"/>
                    <a:pt x="6339" y="1727"/>
                    <a:pt x="5838" y="1060"/>
                  </a:cubicBezTo>
                  <a:cubicBezTo>
                    <a:pt x="5638" y="960"/>
                    <a:pt x="5405" y="960"/>
                    <a:pt x="5238" y="727"/>
                  </a:cubicBezTo>
                  <a:cubicBezTo>
                    <a:pt x="4848" y="251"/>
                    <a:pt x="4596" y="1"/>
                    <a:pt x="4354" y="1"/>
                  </a:cubicBezTo>
                  <a:close/>
                </a:path>
              </a:pathLst>
            </a:custGeom>
            <a:solidFill>
              <a:srgbClr val="DB30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446"/>
            <p:cNvSpPr/>
            <p:nvPr/>
          </p:nvSpPr>
          <p:spPr>
            <a:xfrm>
              <a:off x="1566685" y="2446543"/>
              <a:ext cx="71260" cy="76895"/>
            </a:xfrm>
            <a:custGeom>
              <a:avLst/>
              <a:gdLst/>
              <a:ahLst/>
              <a:cxnLst/>
              <a:rect l="l" t="t" r="r" b="b"/>
              <a:pathLst>
                <a:path w="3503" h="3780" extrusionOk="0">
                  <a:moveTo>
                    <a:pt x="1609" y="1"/>
                  </a:moveTo>
                  <a:cubicBezTo>
                    <a:pt x="1544" y="1"/>
                    <a:pt x="1475" y="8"/>
                    <a:pt x="1401" y="24"/>
                  </a:cubicBezTo>
                  <a:cubicBezTo>
                    <a:pt x="1301" y="58"/>
                    <a:pt x="1234" y="158"/>
                    <a:pt x="1201" y="224"/>
                  </a:cubicBezTo>
                  <a:lnTo>
                    <a:pt x="1201" y="391"/>
                  </a:lnTo>
                  <a:cubicBezTo>
                    <a:pt x="1234" y="491"/>
                    <a:pt x="1301" y="558"/>
                    <a:pt x="1368" y="658"/>
                  </a:cubicBezTo>
                  <a:cubicBezTo>
                    <a:pt x="1701" y="925"/>
                    <a:pt x="1768" y="1225"/>
                    <a:pt x="1501" y="1592"/>
                  </a:cubicBezTo>
                  <a:cubicBezTo>
                    <a:pt x="1535" y="1726"/>
                    <a:pt x="1635" y="1892"/>
                    <a:pt x="1501" y="1992"/>
                  </a:cubicBezTo>
                  <a:cubicBezTo>
                    <a:pt x="1116" y="2185"/>
                    <a:pt x="754" y="2468"/>
                    <a:pt x="302" y="2468"/>
                  </a:cubicBezTo>
                  <a:cubicBezTo>
                    <a:pt x="206" y="2468"/>
                    <a:pt x="105" y="2455"/>
                    <a:pt x="0" y="2426"/>
                  </a:cubicBezTo>
                  <a:lnTo>
                    <a:pt x="0" y="2426"/>
                  </a:lnTo>
                  <a:cubicBezTo>
                    <a:pt x="134" y="2893"/>
                    <a:pt x="100" y="3327"/>
                    <a:pt x="667" y="3327"/>
                  </a:cubicBezTo>
                  <a:cubicBezTo>
                    <a:pt x="801" y="3327"/>
                    <a:pt x="834" y="3527"/>
                    <a:pt x="867" y="3660"/>
                  </a:cubicBezTo>
                  <a:cubicBezTo>
                    <a:pt x="973" y="3745"/>
                    <a:pt x="1072" y="3779"/>
                    <a:pt x="1167" y="3779"/>
                  </a:cubicBezTo>
                  <a:cubicBezTo>
                    <a:pt x="1370" y="3779"/>
                    <a:pt x="1552" y="3620"/>
                    <a:pt x="1735" y="3460"/>
                  </a:cubicBezTo>
                  <a:cubicBezTo>
                    <a:pt x="2202" y="3327"/>
                    <a:pt x="2702" y="3160"/>
                    <a:pt x="3202" y="2993"/>
                  </a:cubicBezTo>
                  <a:cubicBezTo>
                    <a:pt x="3236" y="2926"/>
                    <a:pt x="3302" y="2860"/>
                    <a:pt x="3369" y="2793"/>
                  </a:cubicBezTo>
                  <a:cubicBezTo>
                    <a:pt x="3503" y="2226"/>
                    <a:pt x="3302" y="1692"/>
                    <a:pt x="3169" y="1092"/>
                  </a:cubicBezTo>
                  <a:cubicBezTo>
                    <a:pt x="2735" y="1092"/>
                    <a:pt x="2502" y="858"/>
                    <a:pt x="2335" y="491"/>
                  </a:cubicBezTo>
                  <a:cubicBezTo>
                    <a:pt x="2167" y="211"/>
                    <a:pt x="1951" y="1"/>
                    <a:pt x="1609" y="1"/>
                  </a:cubicBezTo>
                  <a:close/>
                </a:path>
              </a:pathLst>
            </a:custGeom>
            <a:solidFill>
              <a:srgbClr val="E56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446"/>
            <p:cNvSpPr/>
            <p:nvPr/>
          </p:nvSpPr>
          <p:spPr>
            <a:xfrm>
              <a:off x="1624356" y="2467395"/>
              <a:ext cx="43452" cy="37328"/>
            </a:xfrm>
            <a:custGeom>
              <a:avLst/>
              <a:gdLst/>
              <a:ahLst/>
              <a:cxnLst/>
              <a:rect l="l" t="t" r="r" b="b"/>
              <a:pathLst>
                <a:path w="2136" h="1835" extrusionOk="0">
                  <a:moveTo>
                    <a:pt x="701" y="0"/>
                  </a:moveTo>
                  <a:cubicBezTo>
                    <a:pt x="534" y="67"/>
                    <a:pt x="367" y="0"/>
                    <a:pt x="301" y="200"/>
                  </a:cubicBezTo>
                  <a:cubicBezTo>
                    <a:pt x="101" y="400"/>
                    <a:pt x="0" y="634"/>
                    <a:pt x="134" y="901"/>
                  </a:cubicBezTo>
                  <a:cubicBezTo>
                    <a:pt x="301" y="1201"/>
                    <a:pt x="367" y="1534"/>
                    <a:pt x="501" y="1835"/>
                  </a:cubicBezTo>
                  <a:cubicBezTo>
                    <a:pt x="1135" y="1835"/>
                    <a:pt x="1635" y="1635"/>
                    <a:pt x="2135" y="1368"/>
                  </a:cubicBezTo>
                  <a:cubicBezTo>
                    <a:pt x="1635" y="967"/>
                    <a:pt x="1335" y="300"/>
                    <a:pt x="701" y="0"/>
                  </a:cubicBezTo>
                  <a:close/>
                </a:path>
              </a:pathLst>
            </a:custGeom>
            <a:solidFill>
              <a:srgbClr val="E2A6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446"/>
            <p:cNvSpPr/>
            <p:nvPr/>
          </p:nvSpPr>
          <p:spPr>
            <a:xfrm>
              <a:off x="1549720" y="2518271"/>
              <a:ext cx="54986" cy="33280"/>
            </a:xfrm>
            <a:custGeom>
              <a:avLst/>
              <a:gdLst/>
              <a:ahLst/>
              <a:cxnLst/>
              <a:rect l="l" t="t" r="r" b="b"/>
              <a:pathLst>
                <a:path w="2703" h="1636" extrusionOk="0">
                  <a:moveTo>
                    <a:pt x="2535" y="1"/>
                  </a:moveTo>
                  <a:lnTo>
                    <a:pt x="2535" y="1"/>
                  </a:lnTo>
                  <a:cubicBezTo>
                    <a:pt x="2268" y="34"/>
                    <a:pt x="2002" y="68"/>
                    <a:pt x="1701" y="134"/>
                  </a:cubicBezTo>
                  <a:cubicBezTo>
                    <a:pt x="1635" y="134"/>
                    <a:pt x="1535" y="134"/>
                    <a:pt x="1501" y="168"/>
                  </a:cubicBezTo>
                  <a:cubicBezTo>
                    <a:pt x="1454" y="136"/>
                    <a:pt x="1412" y="123"/>
                    <a:pt x="1374" y="123"/>
                  </a:cubicBezTo>
                  <a:cubicBezTo>
                    <a:pt x="1252" y="123"/>
                    <a:pt x="1170" y="258"/>
                    <a:pt x="1068" y="334"/>
                  </a:cubicBezTo>
                  <a:cubicBezTo>
                    <a:pt x="701" y="468"/>
                    <a:pt x="367" y="635"/>
                    <a:pt x="0" y="735"/>
                  </a:cubicBezTo>
                  <a:cubicBezTo>
                    <a:pt x="300" y="1168"/>
                    <a:pt x="634" y="1469"/>
                    <a:pt x="1068" y="1635"/>
                  </a:cubicBezTo>
                  <a:lnTo>
                    <a:pt x="1301" y="1635"/>
                  </a:lnTo>
                  <a:cubicBezTo>
                    <a:pt x="1328" y="1444"/>
                    <a:pt x="1356" y="1275"/>
                    <a:pt x="1529" y="1275"/>
                  </a:cubicBezTo>
                  <a:cubicBezTo>
                    <a:pt x="1568" y="1275"/>
                    <a:pt x="1614" y="1284"/>
                    <a:pt x="1668" y="1302"/>
                  </a:cubicBezTo>
                  <a:cubicBezTo>
                    <a:pt x="1735" y="1318"/>
                    <a:pt x="1818" y="1343"/>
                    <a:pt x="1885" y="1343"/>
                  </a:cubicBezTo>
                  <a:cubicBezTo>
                    <a:pt x="1952" y="1343"/>
                    <a:pt x="2002" y="1318"/>
                    <a:pt x="2002" y="1235"/>
                  </a:cubicBezTo>
                  <a:cubicBezTo>
                    <a:pt x="2035" y="735"/>
                    <a:pt x="2702" y="535"/>
                    <a:pt x="2535" y="1"/>
                  </a:cubicBezTo>
                  <a:close/>
                </a:path>
              </a:pathLst>
            </a:custGeom>
            <a:solidFill>
              <a:srgbClr val="508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446"/>
            <p:cNvSpPr/>
            <p:nvPr/>
          </p:nvSpPr>
          <p:spPr>
            <a:xfrm>
              <a:off x="1766856" y="2386635"/>
              <a:ext cx="23760" cy="63367"/>
            </a:xfrm>
            <a:custGeom>
              <a:avLst/>
              <a:gdLst/>
              <a:ahLst/>
              <a:cxnLst/>
              <a:rect l="l" t="t" r="r" b="b"/>
              <a:pathLst>
                <a:path w="1168" h="3115" extrusionOk="0">
                  <a:moveTo>
                    <a:pt x="101" y="1"/>
                  </a:moveTo>
                  <a:cubicBezTo>
                    <a:pt x="0" y="167"/>
                    <a:pt x="34" y="334"/>
                    <a:pt x="134" y="468"/>
                  </a:cubicBezTo>
                  <a:cubicBezTo>
                    <a:pt x="467" y="1301"/>
                    <a:pt x="601" y="2169"/>
                    <a:pt x="534" y="3103"/>
                  </a:cubicBezTo>
                  <a:cubicBezTo>
                    <a:pt x="587" y="3110"/>
                    <a:pt x="637" y="3114"/>
                    <a:pt x="687" y="3114"/>
                  </a:cubicBezTo>
                  <a:cubicBezTo>
                    <a:pt x="856" y="3114"/>
                    <a:pt x="1005" y="3065"/>
                    <a:pt x="1135" y="2936"/>
                  </a:cubicBezTo>
                  <a:cubicBezTo>
                    <a:pt x="1135" y="2502"/>
                    <a:pt x="1168" y="2102"/>
                    <a:pt x="1135" y="1668"/>
                  </a:cubicBezTo>
                  <a:cubicBezTo>
                    <a:pt x="1035" y="1468"/>
                    <a:pt x="1001" y="1268"/>
                    <a:pt x="934" y="1035"/>
                  </a:cubicBezTo>
                  <a:cubicBezTo>
                    <a:pt x="768" y="634"/>
                    <a:pt x="768" y="1"/>
                    <a:pt x="101" y="1"/>
                  </a:cubicBezTo>
                  <a:close/>
                </a:path>
              </a:pathLst>
            </a:custGeom>
            <a:solidFill>
              <a:srgbClr val="DE6E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446"/>
            <p:cNvSpPr/>
            <p:nvPr/>
          </p:nvSpPr>
          <p:spPr>
            <a:xfrm>
              <a:off x="1783821" y="2421237"/>
              <a:ext cx="26486" cy="25815"/>
            </a:xfrm>
            <a:custGeom>
              <a:avLst/>
              <a:gdLst/>
              <a:ahLst/>
              <a:cxnLst/>
              <a:rect l="l" t="t" r="r" b="b"/>
              <a:pathLst>
                <a:path w="1302" h="1269" extrusionOk="0">
                  <a:moveTo>
                    <a:pt x="301" y="1"/>
                  </a:moveTo>
                  <a:cubicBezTo>
                    <a:pt x="0" y="334"/>
                    <a:pt x="0" y="935"/>
                    <a:pt x="301" y="1268"/>
                  </a:cubicBezTo>
                  <a:cubicBezTo>
                    <a:pt x="634" y="1135"/>
                    <a:pt x="1001" y="1068"/>
                    <a:pt x="1301" y="835"/>
                  </a:cubicBezTo>
                  <a:cubicBezTo>
                    <a:pt x="1001" y="668"/>
                    <a:pt x="701" y="501"/>
                    <a:pt x="501" y="234"/>
                  </a:cubicBezTo>
                  <a:cubicBezTo>
                    <a:pt x="467" y="134"/>
                    <a:pt x="367" y="67"/>
                    <a:pt x="301" y="1"/>
                  </a:cubicBezTo>
                  <a:close/>
                </a:path>
              </a:pathLst>
            </a:custGeom>
            <a:solidFill>
              <a:srgbClr val="E7A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446"/>
            <p:cNvSpPr/>
            <p:nvPr/>
          </p:nvSpPr>
          <p:spPr>
            <a:xfrm>
              <a:off x="1631151" y="2504703"/>
              <a:ext cx="3397" cy="3418"/>
            </a:xfrm>
            <a:custGeom>
              <a:avLst/>
              <a:gdLst/>
              <a:ahLst/>
              <a:cxnLst/>
              <a:rect l="l" t="t" r="r" b="b"/>
              <a:pathLst>
                <a:path w="167" h="168" extrusionOk="0">
                  <a:moveTo>
                    <a:pt x="167" y="1"/>
                  </a:moveTo>
                  <a:lnTo>
                    <a:pt x="0" y="167"/>
                  </a:lnTo>
                  <a:cubicBezTo>
                    <a:pt x="100" y="134"/>
                    <a:pt x="167" y="134"/>
                    <a:pt x="167" y="1"/>
                  </a:cubicBezTo>
                  <a:close/>
                </a:path>
              </a:pathLst>
            </a:custGeom>
            <a:solidFill>
              <a:srgbClr val="E2A6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446"/>
            <p:cNvSpPr/>
            <p:nvPr/>
          </p:nvSpPr>
          <p:spPr>
            <a:xfrm>
              <a:off x="1772958" y="2450429"/>
              <a:ext cx="4780" cy="3397"/>
            </a:xfrm>
            <a:custGeom>
              <a:avLst/>
              <a:gdLst/>
              <a:ahLst/>
              <a:cxnLst/>
              <a:rect l="l" t="t" r="r" b="b"/>
              <a:pathLst>
                <a:path w="235" h="167" extrusionOk="0">
                  <a:moveTo>
                    <a:pt x="234" y="0"/>
                  </a:moveTo>
                  <a:lnTo>
                    <a:pt x="234" y="0"/>
                  </a:lnTo>
                  <a:cubicBezTo>
                    <a:pt x="167" y="33"/>
                    <a:pt x="67" y="134"/>
                    <a:pt x="1" y="167"/>
                  </a:cubicBezTo>
                  <a:cubicBezTo>
                    <a:pt x="134" y="167"/>
                    <a:pt x="201" y="134"/>
                    <a:pt x="234" y="0"/>
                  </a:cubicBezTo>
                  <a:close/>
                </a:path>
              </a:pathLst>
            </a:custGeom>
            <a:solidFill>
              <a:srgbClr val="DE6E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446"/>
            <p:cNvSpPr/>
            <p:nvPr/>
          </p:nvSpPr>
          <p:spPr>
            <a:xfrm>
              <a:off x="1905958" y="2046671"/>
              <a:ext cx="94349" cy="140201"/>
            </a:xfrm>
            <a:custGeom>
              <a:avLst/>
              <a:gdLst/>
              <a:ahLst/>
              <a:cxnLst/>
              <a:rect l="l" t="t" r="r" b="b"/>
              <a:pathLst>
                <a:path w="4638" h="6892" extrusionOk="0">
                  <a:moveTo>
                    <a:pt x="4004" y="1"/>
                  </a:moveTo>
                  <a:cubicBezTo>
                    <a:pt x="4004" y="368"/>
                    <a:pt x="3970" y="668"/>
                    <a:pt x="3603" y="835"/>
                  </a:cubicBezTo>
                  <a:cubicBezTo>
                    <a:pt x="3521" y="800"/>
                    <a:pt x="3446" y="786"/>
                    <a:pt x="3375" y="786"/>
                  </a:cubicBezTo>
                  <a:cubicBezTo>
                    <a:pt x="3104" y="786"/>
                    <a:pt x="2908" y="1002"/>
                    <a:pt x="2669" y="1135"/>
                  </a:cubicBezTo>
                  <a:cubicBezTo>
                    <a:pt x="2495" y="1207"/>
                    <a:pt x="2314" y="1255"/>
                    <a:pt x="2136" y="1255"/>
                  </a:cubicBezTo>
                  <a:cubicBezTo>
                    <a:pt x="1904" y="1255"/>
                    <a:pt x="1676" y="1175"/>
                    <a:pt x="1468" y="968"/>
                  </a:cubicBezTo>
                  <a:cubicBezTo>
                    <a:pt x="1402" y="901"/>
                    <a:pt x="1368" y="901"/>
                    <a:pt x="1335" y="868"/>
                  </a:cubicBezTo>
                  <a:lnTo>
                    <a:pt x="935" y="868"/>
                  </a:lnTo>
                  <a:cubicBezTo>
                    <a:pt x="801" y="1001"/>
                    <a:pt x="634" y="968"/>
                    <a:pt x="501" y="1068"/>
                  </a:cubicBezTo>
                  <a:cubicBezTo>
                    <a:pt x="368" y="1168"/>
                    <a:pt x="134" y="1068"/>
                    <a:pt x="34" y="1335"/>
                  </a:cubicBezTo>
                  <a:cubicBezTo>
                    <a:pt x="1" y="1402"/>
                    <a:pt x="34" y="1502"/>
                    <a:pt x="134" y="1568"/>
                  </a:cubicBezTo>
                  <a:cubicBezTo>
                    <a:pt x="1535" y="2302"/>
                    <a:pt x="1969" y="3003"/>
                    <a:pt x="1835" y="4404"/>
                  </a:cubicBezTo>
                  <a:cubicBezTo>
                    <a:pt x="1802" y="4504"/>
                    <a:pt x="1802" y="4571"/>
                    <a:pt x="1769" y="4671"/>
                  </a:cubicBezTo>
                  <a:cubicBezTo>
                    <a:pt x="1635" y="5371"/>
                    <a:pt x="1168" y="5972"/>
                    <a:pt x="868" y="6572"/>
                  </a:cubicBezTo>
                  <a:cubicBezTo>
                    <a:pt x="868" y="6672"/>
                    <a:pt x="868" y="6739"/>
                    <a:pt x="968" y="6839"/>
                  </a:cubicBezTo>
                  <a:cubicBezTo>
                    <a:pt x="1031" y="6875"/>
                    <a:pt x="1091" y="6891"/>
                    <a:pt x="1148" y="6891"/>
                  </a:cubicBezTo>
                  <a:cubicBezTo>
                    <a:pt x="1304" y="6891"/>
                    <a:pt x="1437" y="6767"/>
                    <a:pt x="1535" y="6572"/>
                  </a:cubicBezTo>
                  <a:cubicBezTo>
                    <a:pt x="1635" y="6405"/>
                    <a:pt x="1802" y="6372"/>
                    <a:pt x="1969" y="6372"/>
                  </a:cubicBezTo>
                  <a:cubicBezTo>
                    <a:pt x="2803" y="5905"/>
                    <a:pt x="3203" y="5071"/>
                    <a:pt x="3870" y="4470"/>
                  </a:cubicBezTo>
                  <a:cubicBezTo>
                    <a:pt x="4337" y="4037"/>
                    <a:pt x="4471" y="3536"/>
                    <a:pt x="4270" y="3003"/>
                  </a:cubicBezTo>
                  <a:cubicBezTo>
                    <a:pt x="4037" y="2402"/>
                    <a:pt x="4170" y="2002"/>
                    <a:pt x="4637" y="1668"/>
                  </a:cubicBezTo>
                  <a:cubicBezTo>
                    <a:pt x="4437" y="1068"/>
                    <a:pt x="4504" y="468"/>
                    <a:pt x="4004" y="1"/>
                  </a:cubicBezTo>
                  <a:close/>
                </a:path>
              </a:pathLst>
            </a:custGeom>
            <a:solidFill>
              <a:srgbClr val="FDDA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446"/>
            <p:cNvSpPr/>
            <p:nvPr/>
          </p:nvSpPr>
          <p:spPr>
            <a:xfrm>
              <a:off x="1945320" y="2080602"/>
              <a:ext cx="63123" cy="96383"/>
            </a:xfrm>
            <a:custGeom>
              <a:avLst/>
              <a:gdLst/>
              <a:ahLst/>
              <a:cxnLst/>
              <a:rect l="l" t="t" r="r" b="b"/>
              <a:pathLst>
                <a:path w="3103" h="4738" extrusionOk="0">
                  <a:moveTo>
                    <a:pt x="2702" y="0"/>
                  </a:moveTo>
                  <a:cubicBezTo>
                    <a:pt x="1835" y="201"/>
                    <a:pt x="1602" y="534"/>
                    <a:pt x="2035" y="1235"/>
                  </a:cubicBezTo>
                  <a:cubicBezTo>
                    <a:pt x="2402" y="1868"/>
                    <a:pt x="2202" y="2202"/>
                    <a:pt x="1768" y="2669"/>
                  </a:cubicBezTo>
                  <a:cubicBezTo>
                    <a:pt x="1168" y="3336"/>
                    <a:pt x="467" y="3970"/>
                    <a:pt x="0" y="4737"/>
                  </a:cubicBezTo>
                  <a:cubicBezTo>
                    <a:pt x="501" y="4670"/>
                    <a:pt x="934" y="4704"/>
                    <a:pt x="1301" y="4170"/>
                  </a:cubicBezTo>
                  <a:cubicBezTo>
                    <a:pt x="1501" y="3903"/>
                    <a:pt x="2135" y="4037"/>
                    <a:pt x="1735" y="3403"/>
                  </a:cubicBezTo>
                  <a:cubicBezTo>
                    <a:pt x="1602" y="3236"/>
                    <a:pt x="1802" y="3136"/>
                    <a:pt x="1968" y="3036"/>
                  </a:cubicBezTo>
                  <a:cubicBezTo>
                    <a:pt x="2235" y="2903"/>
                    <a:pt x="2502" y="2802"/>
                    <a:pt x="2569" y="2502"/>
                  </a:cubicBezTo>
                  <a:cubicBezTo>
                    <a:pt x="2769" y="1668"/>
                    <a:pt x="3103" y="868"/>
                    <a:pt x="2702" y="0"/>
                  </a:cubicBezTo>
                  <a:close/>
                </a:path>
              </a:pathLst>
            </a:custGeom>
            <a:solidFill>
              <a:srgbClr val="EFCD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446"/>
            <p:cNvSpPr/>
            <p:nvPr/>
          </p:nvSpPr>
          <p:spPr>
            <a:xfrm>
              <a:off x="1909355" y="2181379"/>
              <a:ext cx="73986" cy="19366"/>
            </a:xfrm>
            <a:custGeom>
              <a:avLst/>
              <a:gdLst/>
              <a:ahLst/>
              <a:cxnLst/>
              <a:rect l="l" t="t" r="r" b="b"/>
              <a:pathLst>
                <a:path w="3637" h="952" extrusionOk="0">
                  <a:moveTo>
                    <a:pt x="2096" y="0"/>
                  </a:moveTo>
                  <a:cubicBezTo>
                    <a:pt x="1842" y="0"/>
                    <a:pt x="1585" y="17"/>
                    <a:pt x="1335" y="17"/>
                  </a:cubicBezTo>
                  <a:cubicBezTo>
                    <a:pt x="1135" y="83"/>
                    <a:pt x="934" y="117"/>
                    <a:pt x="701" y="217"/>
                  </a:cubicBezTo>
                  <a:lnTo>
                    <a:pt x="501" y="217"/>
                  </a:lnTo>
                  <a:cubicBezTo>
                    <a:pt x="367" y="250"/>
                    <a:pt x="267" y="284"/>
                    <a:pt x="167" y="384"/>
                  </a:cubicBezTo>
                  <a:cubicBezTo>
                    <a:pt x="134" y="417"/>
                    <a:pt x="101" y="517"/>
                    <a:pt x="34" y="584"/>
                  </a:cubicBezTo>
                  <a:cubicBezTo>
                    <a:pt x="0" y="751"/>
                    <a:pt x="101" y="851"/>
                    <a:pt x="201" y="917"/>
                  </a:cubicBezTo>
                  <a:cubicBezTo>
                    <a:pt x="759" y="835"/>
                    <a:pt x="1304" y="662"/>
                    <a:pt x="1853" y="662"/>
                  </a:cubicBezTo>
                  <a:cubicBezTo>
                    <a:pt x="2189" y="662"/>
                    <a:pt x="2527" y="727"/>
                    <a:pt x="2869" y="917"/>
                  </a:cubicBezTo>
                  <a:cubicBezTo>
                    <a:pt x="2925" y="941"/>
                    <a:pt x="2981" y="952"/>
                    <a:pt x="3036" y="952"/>
                  </a:cubicBezTo>
                  <a:cubicBezTo>
                    <a:pt x="3212" y="952"/>
                    <a:pt x="3384" y="844"/>
                    <a:pt x="3536" y="717"/>
                  </a:cubicBezTo>
                  <a:cubicBezTo>
                    <a:pt x="3603" y="684"/>
                    <a:pt x="3603" y="617"/>
                    <a:pt x="3636" y="584"/>
                  </a:cubicBezTo>
                  <a:cubicBezTo>
                    <a:pt x="3201" y="79"/>
                    <a:pt x="2655" y="0"/>
                    <a:pt x="2096" y="0"/>
                  </a:cubicBezTo>
                  <a:close/>
                </a:path>
              </a:pathLst>
            </a:custGeom>
            <a:solidFill>
              <a:srgbClr val="E547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446"/>
            <p:cNvSpPr/>
            <p:nvPr/>
          </p:nvSpPr>
          <p:spPr>
            <a:xfrm>
              <a:off x="1984683" y="2197307"/>
              <a:ext cx="28520" cy="90239"/>
            </a:xfrm>
            <a:custGeom>
              <a:avLst/>
              <a:gdLst/>
              <a:ahLst/>
              <a:cxnLst/>
              <a:rect l="l" t="t" r="r" b="b"/>
              <a:pathLst>
                <a:path w="1402" h="4436" extrusionOk="0">
                  <a:moveTo>
                    <a:pt x="167" y="1"/>
                  </a:moveTo>
                  <a:cubicBezTo>
                    <a:pt x="100" y="68"/>
                    <a:pt x="0" y="134"/>
                    <a:pt x="0" y="268"/>
                  </a:cubicBezTo>
                  <a:cubicBezTo>
                    <a:pt x="767" y="1502"/>
                    <a:pt x="734" y="2770"/>
                    <a:pt x="234" y="4070"/>
                  </a:cubicBezTo>
                  <a:cubicBezTo>
                    <a:pt x="167" y="4137"/>
                    <a:pt x="234" y="4271"/>
                    <a:pt x="267" y="4337"/>
                  </a:cubicBezTo>
                  <a:cubicBezTo>
                    <a:pt x="338" y="4408"/>
                    <a:pt x="396" y="4436"/>
                    <a:pt x="447" y="4436"/>
                  </a:cubicBezTo>
                  <a:cubicBezTo>
                    <a:pt x="564" y="4436"/>
                    <a:pt x="641" y="4287"/>
                    <a:pt x="734" y="4171"/>
                  </a:cubicBezTo>
                  <a:cubicBezTo>
                    <a:pt x="667" y="3837"/>
                    <a:pt x="901" y="3603"/>
                    <a:pt x="967" y="3303"/>
                  </a:cubicBezTo>
                  <a:cubicBezTo>
                    <a:pt x="1401" y="2069"/>
                    <a:pt x="1268" y="902"/>
                    <a:pt x="167" y="1"/>
                  </a:cubicBezTo>
                  <a:close/>
                </a:path>
              </a:pathLst>
            </a:custGeom>
            <a:solidFill>
              <a:srgbClr val="E547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446"/>
            <p:cNvSpPr/>
            <p:nvPr/>
          </p:nvSpPr>
          <p:spPr>
            <a:xfrm>
              <a:off x="1982649" y="2193239"/>
              <a:ext cx="4760" cy="5574"/>
            </a:xfrm>
            <a:custGeom>
              <a:avLst/>
              <a:gdLst/>
              <a:ahLst/>
              <a:cxnLst/>
              <a:rect l="l" t="t" r="r" b="b"/>
              <a:pathLst>
                <a:path w="234" h="274" extrusionOk="0">
                  <a:moveTo>
                    <a:pt x="33" y="1"/>
                  </a:moveTo>
                  <a:lnTo>
                    <a:pt x="0" y="34"/>
                  </a:lnTo>
                  <a:cubicBezTo>
                    <a:pt x="0" y="179"/>
                    <a:pt x="25" y="274"/>
                    <a:pt x="142" y="274"/>
                  </a:cubicBezTo>
                  <a:cubicBezTo>
                    <a:pt x="159" y="274"/>
                    <a:pt x="179" y="272"/>
                    <a:pt x="200" y="268"/>
                  </a:cubicBezTo>
                  <a:lnTo>
                    <a:pt x="234" y="201"/>
                  </a:lnTo>
                  <a:lnTo>
                    <a:pt x="33" y="1"/>
                  </a:lnTo>
                  <a:close/>
                </a:path>
              </a:pathLst>
            </a:custGeom>
            <a:solidFill>
              <a:srgbClr val="E547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446"/>
            <p:cNvSpPr/>
            <p:nvPr/>
          </p:nvSpPr>
          <p:spPr>
            <a:xfrm>
              <a:off x="1853026" y="2186871"/>
              <a:ext cx="152020" cy="149599"/>
            </a:xfrm>
            <a:custGeom>
              <a:avLst/>
              <a:gdLst/>
              <a:ahLst/>
              <a:cxnLst/>
              <a:rect l="l" t="t" r="r" b="b"/>
              <a:pathLst>
                <a:path w="7473" h="7354" extrusionOk="0">
                  <a:moveTo>
                    <a:pt x="5195" y="0"/>
                  </a:moveTo>
                  <a:cubicBezTo>
                    <a:pt x="5163" y="0"/>
                    <a:pt x="5131" y="5"/>
                    <a:pt x="5104" y="14"/>
                  </a:cubicBezTo>
                  <a:cubicBezTo>
                    <a:pt x="4371" y="180"/>
                    <a:pt x="3603" y="180"/>
                    <a:pt x="2903" y="514"/>
                  </a:cubicBezTo>
                  <a:cubicBezTo>
                    <a:pt x="2903" y="547"/>
                    <a:pt x="2870" y="547"/>
                    <a:pt x="2803" y="547"/>
                  </a:cubicBezTo>
                  <a:cubicBezTo>
                    <a:pt x="2769" y="614"/>
                    <a:pt x="2703" y="647"/>
                    <a:pt x="2636" y="681"/>
                  </a:cubicBezTo>
                  <a:lnTo>
                    <a:pt x="2569" y="781"/>
                  </a:lnTo>
                  <a:cubicBezTo>
                    <a:pt x="2536" y="814"/>
                    <a:pt x="2436" y="847"/>
                    <a:pt x="2403" y="914"/>
                  </a:cubicBezTo>
                  <a:cubicBezTo>
                    <a:pt x="2302" y="948"/>
                    <a:pt x="2269" y="981"/>
                    <a:pt x="2202" y="1014"/>
                  </a:cubicBezTo>
                  <a:cubicBezTo>
                    <a:pt x="2069" y="1081"/>
                    <a:pt x="1969" y="1114"/>
                    <a:pt x="1869" y="1181"/>
                  </a:cubicBezTo>
                  <a:cubicBezTo>
                    <a:pt x="968" y="1781"/>
                    <a:pt x="234" y="2449"/>
                    <a:pt x="1" y="3583"/>
                  </a:cubicBezTo>
                  <a:cubicBezTo>
                    <a:pt x="1" y="3816"/>
                    <a:pt x="1" y="4083"/>
                    <a:pt x="201" y="4283"/>
                  </a:cubicBezTo>
                  <a:cubicBezTo>
                    <a:pt x="233" y="4287"/>
                    <a:pt x="264" y="4290"/>
                    <a:pt x="292" y="4290"/>
                  </a:cubicBezTo>
                  <a:cubicBezTo>
                    <a:pt x="930" y="4290"/>
                    <a:pt x="645" y="3282"/>
                    <a:pt x="1400" y="3282"/>
                  </a:cubicBezTo>
                  <a:cubicBezTo>
                    <a:pt x="1411" y="3282"/>
                    <a:pt x="1423" y="3282"/>
                    <a:pt x="1435" y="3283"/>
                  </a:cubicBezTo>
                  <a:cubicBezTo>
                    <a:pt x="1368" y="4684"/>
                    <a:pt x="2903" y="5551"/>
                    <a:pt x="2636" y="7052"/>
                  </a:cubicBezTo>
                  <a:cubicBezTo>
                    <a:pt x="2813" y="7283"/>
                    <a:pt x="3001" y="7354"/>
                    <a:pt x="3193" y="7354"/>
                  </a:cubicBezTo>
                  <a:cubicBezTo>
                    <a:pt x="3472" y="7354"/>
                    <a:pt x="3760" y="7205"/>
                    <a:pt x="4037" y="7185"/>
                  </a:cubicBezTo>
                  <a:cubicBezTo>
                    <a:pt x="4070" y="7185"/>
                    <a:pt x="4137" y="7185"/>
                    <a:pt x="4204" y="7152"/>
                  </a:cubicBezTo>
                  <a:cubicBezTo>
                    <a:pt x="4271" y="7019"/>
                    <a:pt x="4471" y="7119"/>
                    <a:pt x="4571" y="6952"/>
                  </a:cubicBezTo>
                  <a:cubicBezTo>
                    <a:pt x="5205" y="6685"/>
                    <a:pt x="5605" y="6185"/>
                    <a:pt x="6205" y="5851"/>
                  </a:cubicBezTo>
                  <a:cubicBezTo>
                    <a:pt x="6239" y="5684"/>
                    <a:pt x="6405" y="5551"/>
                    <a:pt x="6572" y="5484"/>
                  </a:cubicBezTo>
                  <a:cubicBezTo>
                    <a:pt x="6806" y="5351"/>
                    <a:pt x="6939" y="5184"/>
                    <a:pt x="6872" y="4950"/>
                  </a:cubicBezTo>
                  <a:cubicBezTo>
                    <a:pt x="7039" y="4283"/>
                    <a:pt x="7206" y="3649"/>
                    <a:pt x="7373" y="2982"/>
                  </a:cubicBezTo>
                  <a:cubicBezTo>
                    <a:pt x="7473" y="2449"/>
                    <a:pt x="7473" y="1915"/>
                    <a:pt x="7039" y="1481"/>
                  </a:cubicBezTo>
                  <a:cubicBezTo>
                    <a:pt x="6772" y="1248"/>
                    <a:pt x="6639" y="914"/>
                    <a:pt x="6572" y="581"/>
                  </a:cubicBezTo>
                  <a:lnTo>
                    <a:pt x="6372" y="347"/>
                  </a:lnTo>
                  <a:cubicBezTo>
                    <a:pt x="6346" y="339"/>
                    <a:pt x="6319" y="335"/>
                    <a:pt x="6290" y="335"/>
                  </a:cubicBezTo>
                  <a:cubicBezTo>
                    <a:pt x="6120" y="335"/>
                    <a:pt x="5903" y="462"/>
                    <a:pt x="5718" y="462"/>
                  </a:cubicBezTo>
                  <a:cubicBezTo>
                    <a:pt x="5568" y="462"/>
                    <a:pt x="5439" y="380"/>
                    <a:pt x="5371" y="80"/>
                  </a:cubicBezTo>
                  <a:cubicBezTo>
                    <a:pt x="5371" y="31"/>
                    <a:pt x="5282" y="0"/>
                    <a:pt x="5195" y="0"/>
                  </a:cubicBezTo>
                  <a:close/>
                </a:path>
              </a:pathLst>
            </a:custGeom>
            <a:solidFill>
              <a:srgbClr val="D82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446"/>
            <p:cNvSpPr/>
            <p:nvPr/>
          </p:nvSpPr>
          <p:spPr>
            <a:xfrm>
              <a:off x="1897821" y="2323349"/>
              <a:ext cx="35986" cy="55840"/>
            </a:xfrm>
            <a:custGeom>
              <a:avLst/>
              <a:gdLst/>
              <a:ahLst/>
              <a:cxnLst/>
              <a:rect l="l" t="t" r="r" b="b"/>
              <a:pathLst>
                <a:path w="1769" h="2745" extrusionOk="0">
                  <a:moveTo>
                    <a:pt x="366" y="0"/>
                  </a:moveTo>
                  <a:cubicBezTo>
                    <a:pt x="276" y="0"/>
                    <a:pt x="214" y="63"/>
                    <a:pt x="167" y="109"/>
                  </a:cubicBezTo>
                  <a:cubicBezTo>
                    <a:pt x="67" y="243"/>
                    <a:pt x="34" y="310"/>
                    <a:pt x="0" y="443"/>
                  </a:cubicBezTo>
                  <a:cubicBezTo>
                    <a:pt x="0" y="510"/>
                    <a:pt x="34" y="610"/>
                    <a:pt x="67" y="643"/>
                  </a:cubicBezTo>
                  <a:cubicBezTo>
                    <a:pt x="434" y="1344"/>
                    <a:pt x="0" y="2044"/>
                    <a:pt x="100" y="2745"/>
                  </a:cubicBezTo>
                  <a:cubicBezTo>
                    <a:pt x="167" y="2611"/>
                    <a:pt x="267" y="2478"/>
                    <a:pt x="267" y="2378"/>
                  </a:cubicBezTo>
                  <a:cubicBezTo>
                    <a:pt x="267" y="1344"/>
                    <a:pt x="734" y="710"/>
                    <a:pt x="1768" y="476"/>
                  </a:cubicBezTo>
                  <a:cubicBezTo>
                    <a:pt x="1535" y="443"/>
                    <a:pt x="1235" y="443"/>
                    <a:pt x="1001" y="443"/>
                  </a:cubicBezTo>
                  <a:cubicBezTo>
                    <a:pt x="701" y="443"/>
                    <a:pt x="534" y="310"/>
                    <a:pt x="501" y="43"/>
                  </a:cubicBezTo>
                  <a:cubicBezTo>
                    <a:pt x="450" y="12"/>
                    <a:pt x="406" y="0"/>
                    <a:pt x="366" y="0"/>
                  </a:cubicBezTo>
                  <a:close/>
                </a:path>
              </a:pathLst>
            </a:custGeom>
            <a:solidFill>
              <a:srgbClr val="DA5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446"/>
            <p:cNvSpPr/>
            <p:nvPr/>
          </p:nvSpPr>
          <p:spPr>
            <a:xfrm>
              <a:off x="1936492" y="2327601"/>
              <a:ext cx="7486" cy="4252"/>
            </a:xfrm>
            <a:custGeom>
              <a:avLst/>
              <a:gdLst/>
              <a:ahLst/>
              <a:cxnLst/>
              <a:rect l="l" t="t" r="r" b="b"/>
              <a:pathLst>
                <a:path w="368" h="209" extrusionOk="0">
                  <a:moveTo>
                    <a:pt x="368" y="0"/>
                  </a:moveTo>
                  <a:cubicBezTo>
                    <a:pt x="201" y="0"/>
                    <a:pt x="67" y="34"/>
                    <a:pt x="1" y="201"/>
                  </a:cubicBezTo>
                  <a:cubicBezTo>
                    <a:pt x="34" y="206"/>
                    <a:pt x="66" y="209"/>
                    <a:pt x="95" y="209"/>
                  </a:cubicBezTo>
                  <a:cubicBezTo>
                    <a:pt x="243" y="209"/>
                    <a:pt x="340" y="139"/>
                    <a:pt x="368" y="0"/>
                  </a:cubicBezTo>
                  <a:close/>
                </a:path>
              </a:pathLst>
            </a:custGeom>
            <a:solidFill>
              <a:srgbClr val="DA52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446"/>
            <p:cNvSpPr/>
            <p:nvPr/>
          </p:nvSpPr>
          <p:spPr>
            <a:xfrm>
              <a:off x="1986717" y="2282135"/>
              <a:ext cx="13589" cy="16315"/>
            </a:xfrm>
            <a:custGeom>
              <a:avLst/>
              <a:gdLst/>
              <a:ahLst/>
              <a:cxnLst/>
              <a:rect l="l" t="t" r="r" b="b"/>
              <a:pathLst>
                <a:path w="668" h="802" extrusionOk="0">
                  <a:moveTo>
                    <a:pt x="667" y="1"/>
                  </a:moveTo>
                  <a:lnTo>
                    <a:pt x="300" y="267"/>
                  </a:lnTo>
                  <a:cubicBezTo>
                    <a:pt x="167" y="434"/>
                    <a:pt x="67" y="634"/>
                    <a:pt x="0" y="801"/>
                  </a:cubicBezTo>
                  <a:cubicBezTo>
                    <a:pt x="534" y="801"/>
                    <a:pt x="567" y="401"/>
                    <a:pt x="667" y="1"/>
                  </a:cubicBezTo>
                  <a:close/>
                </a:path>
              </a:pathLst>
            </a:custGeom>
            <a:solidFill>
              <a:srgbClr val="E0AF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446"/>
            <p:cNvSpPr/>
            <p:nvPr/>
          </p:nvSpPr>
          <p:spPr>
            <a:xfrm>
              <a:off x="1745821" y="1981168"/>
              <a:ext cx="109260" cy="127039"/>
            </a:xfrm>
            <a:custGeom>
              <a:avLst/>
              <a:gdLst/>
              <a:ahLst/>
              <a:cxnLst/>
              <a:rect l="l" t="t" r="r" b="b"/>
              <a:pathLst>
                <a:path w="5371" h="6245" extrusionOk="0">
                  <a:moveTo>
                    <a:pt x="3191" y="0"/>
                  </a:moveTo>
                  <a:cubicBezTo>
                    <a:pt x="2981" y="0"/>
                    <a:pt x="2775" y="30"/>
                    <a:pt x="2569" y="118"/>
                  </a:cubicBezTo>
                  <a:cubicBezTo>
                    <a:pt x="1702" y="519"/>
                    <a:pt x="834" y="919"/>
                    <a:pt x="134" y="1553"/>
                  </a:cubicBezTo>
                  <a:cubicBezTo>
                    <a:pt x="0" y="1720"/>
                    <a:pt x="0" y="1853"/>
                    <a:pt x="67" y="2053"/>
                  </a:cubicBezTo>
                  <a:cubicBezTo>
                    <a:pt x="968" y="2520"/>
                    <a:pt x="1201" y="3221"/>
                    <a:pt x="968" y="4121"/>
                  </a:cubicBezTo>
                  <a:cubicBezTo>
                    <a:pt x="834" y="4455"/>
                    <a:pt x="834" y="4888"/>
                    <a:pt x="668" y="5222"/>
                  </a:cubicBezTo>
                  <a:cubicBezTo>
                    <a:pt x="334" y="5923"/>
                    <a:pt x="567" y="6223"/>
                    <a:pt x="1335" y="6223"/>
                  </a:cubicBezTo>
                  <a:cubicBezTo>
                    <a:pt x="1447" y="6237"/>
                    <a:pt x="1557" y="6244"/>
                    <a:pt x="1664" y="6244"/>
                  </a:cubicBezTo>
                  <a:cubicBezTo>
                    <a:pt x="2792" y="6244"/>
                    <a:pt x="3593" y="5469"/>
                    <a:pt x="3836" y="4555"/>
                  </a:cubicBezTo>
                  <a:cubicBezTo>
                    <a:pt x="4003" y="3954"/>
                    <a:pt x="3636" y="3254"/>
                    <a:pt x="4303" y="2754"/>
                  </a:cubicBezTo>
                  <a:cubicBezTo>
                    <a:pt x="4470" y="2620"/>
                    <a:pt x="4237" y="2387"/>
                    <a:pt x="4137" y="2220"/>
                  </a:cubicBezTo>
                  <a:cubicBezTo>
                    <a:pt x="3636" y="1319"/>
                    <a:pt x="3870" y="919"/>
                    <a:pt x="4837" y="919"/>
                  </a:cubicBezTo>
                  <a:cubicBezTo>
                    <a:pt x="5004" y="919"/>
                    <a:pt x="5137" y="886"/>
                    <a:pt x="5237" y="852"/>
                  </a:cubicBezTo>
                  <a:cubicBezTo>
                    <a:pt x="5338" y="752"/>
                    <a:pt x="5371" y="652"/>
                    <a:pt x="5304" y="585"/>
                  </a:cubicBezTo>
                  <a:lnTo>
                    <a:pt x="5071" y="385"/>
                  </a:lnTo>
                  <a:cubicBezTo>
                    <a:pt x="4704" y="252"/>
                    <a:pt x="4370" y="185"/>
                    <a:pt x="4003" y="85"/>
                  </a:cubicBezTo>
                  <a:cubicBezTo>
                    <a:pt x="3724" y="48"/>
                    <a:pt x="3455" y="0"/>
                    <a:pt x="3191" y="0"/>
                  </a:cubicBezTo>
                  <a:close/>
                </a:path>
              </a:pathLst>
            </a:custGeom>
            <a:solidFill>
              <a:srgbClr val="F552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446"/>
            <p:cNvSpPr/>
            <p:nvPr/>
          </p:nvSpPr>
          <p:spPr>
            <a:xfrm>
              <a:off x="1874061" y="2027000"/>
              <a:ext cx="64486" cy="49412"/>
            </a:xfrm>
            <a:custGeom>
              <a:avLst/>
              <a:gdLst/>
              <a:ahLst/>
              <a:cxnLst/>
              <a:rect l="l" t="t" r="r" b="b"/>
              <a:pathLst>
                <a:path w="3170" h="2429" extrusionOk="0">
                  <a:moveTo>
                    <a:pt x="2424" y="0"/>
                  </a:moveTo>
                  <a:cubicBezTo>
                    <a:pt x="2307" y="0"/>
                    <a:pt x="2178" y="197"/>
                    <a:pt x="2069" y="434"/>
                  </a:cubicBezTo>
                  <a:cubicBezTo>
                    <a:pt x="1967" y="655"/>
                    <a:pt x="1865" y="772"/>
                    <a:pt x="1759" y="772"/>
                  </a:cubicBezTo>
                  <a:cubicBezTo>
                    <a:pt x="1656" y="772"/>
                    <a:pt x="1550" y="663"/>
                    <a:pt x="1435" y="434"/>
                  </a:cubicBezTo>
                  <a:cubicBezTo>
                    <a:pt x="1388" y="323"/>
                    <a:pt x="1341" y="288"/>
                    <a:pt x="1290" y="288"/>
                  </a:cubicBezTo>
                  <a:cubicBezTo>
                    <a:pt x="1233" y="288"/>
                    <a:pt x="1172" y="332"/>
                    <a:pt x="1102" y="367"/>
                  </a:cubicBezTo>
                  <a:cubicBezTo>
                    <a:pt x="1042" y="419"/>
                    <a:pt x="996" y="440"/>
                    <a:pt x="958" y="440"/>
                  </a:cubicBezTo>
                  <a:cubicBezTo>
                    <a:pt x="826" y="440"/>
                    <a:pt x="798" y="193"/>
                    <a:pt x="668" y="167"/>
                  </a:cubicBezTo>
                  <a:lnTo>
                    <a:pt x="668" y="167"/>
                  </a:lnTo>
                  <a:cubicBezTo>
                    <a:pt x="334" y="901"/>
                    <a:pt x="1" y="1668"/>
                    <a:pt x="768" y="2335"/>
                  </a:cubicBezTo>
                  <a:cubicBezTo>
                    <a:pt x="903" y="2395"/>
                    <a:pt x="1038" y="2428"/>
                    <a:pt x="1167" y="2428"/>
                  </a:cubicBezTo>
                  <a:cubicBezTo>
                    <a:pt x="1325" y="2428"/>
                    <a:pt x="1473" y="2379"/>
                    <a:pt x="1602" y="2269"/>
                  </a:cubicBezTo>
                  <a:cubicBezTo>
                    <a:pt x="1769" y="2202"/>
                    <a:pt x="2002" y="2168"/>
                    <a:pt x="2069" y="2002"/>
                  </a:cubicBezTo>
                  <a:cubicBezTo>
                    <a:pt x="1702" y="1535"/>
                    <a:pt x="1769" y="1168"/>
                    <a:pt x="2336" y="1034"/>
                  </a:cubicBezTo>
                  <a:cubicBezTo>
                    <a:pt x="2403" y="1018"/>
                    <a:pt x="2473" y="1016"/>
                    <a:pt x="2546" y="1016"/>
                  </a:cubicBezTo>
                  <a:cubicBezTo>
                    <a:pt x="2570" y="1016"/>
                    <a:pt x="2594" y="1016"/>
                    <a:pt x="2619" y="1016"/>
                  </a:cubicBezTo>
                  <a:cubicBezTo>
                    <a:pt x="2814" y="1016"/>
                    <a:pt x="3014" y="1001"/>
                    <a:pt x="3170" y="734"/>
                  </a:cubicBezTo>
                  <a:cubicBezTo>
                    <a:pt x="3036" y="534"/>
                    <a:pt x="2703" y="667"/>
                    <a:pt x="2669" y="501"/>
                  </a:cubicBezTo>
                  <a:cubicBezTo>
                    <a:pt x="2609" y="137"/>
                    <a:pt x="2521" y="0"/>
                    <a:pt x="2424" y="0"/>
                  </a:cubicBezTo>
                  <a:close/>
                </a:path>
              </a:pathLst>
            </a:custGeom>
            <a:solidFill>
              <a:srgbClr val="F6E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446"/>
            <p:cNvSpPr/>
            <p:nvPr/>
          </p:nvSpPr>
          <p:spPr>
            <a:xfrm>
              <a:off x="1869321" y="2027000"/>
              <a:ext cx="22417" cy="51426"/>
            </a:xfrm>
            <a:custGeom>
              <a:avLst/>
              <a:gdLst/>
              <a:ahLst/>
              <a:cxnLst/>
              <a:rect l="l" t="t" r="r" b="b"/>
              <a:pathLst>
                <a:path w="1102" h="2528" extrusionOk="0">
                  <a:moveTo>
                    <a:pt x="734" y="0"/>
                  </a:moveTo>
                  <a:cubicBezTo>
                    <a:pt x="668" y="0"/>
                    <a:pt x="634" y="0"/>
                    <a:pt x="601" y="34"/>
                  </a:cubicBezTo>
                  <a:cubicBezTo>
                    <a:pt x="0" y="534"/>
                    <a:pt x="401" y="1301"/>
                    <a:pt x="167" y="1868"/>
                  </a:cubicBezTo>
                  <a:cubicBezTo>
                    <a:pt x="234" y="2135"/>
                    <a:pt x="401" y="2302"/>
                    <a:pt x="601" y="2435"/>
                  </a:cubicBezTo>
                  <a:cubicBezTo>
                    <a:pt x="708" y="2453"/>
                    <a:pt x="833" y="2528"/>
                    <a:pt x="933" y="2528"/>
                  </a:cubicBezTo>
                  <a:cubicBezTo>
                    <a:pt x="1019" y="2528"/>
                    <a:pt x="1086" y="2471"/>
                    <a:pt x="1101" y="2269"/>
                  </a:cubicBezTo>
                  <a:cubicBezTo>
                    <a:pt x="968" y="2102"/>
                    <a:pt x="768" y="1968"/>
                    <a:pt x="801" y="1668"/>
                  </a:cubicBezTo>
                  <a:cubicBezTo>
                    <a:pt x="901" y="1168"/>
                    <a:pt x="834" y="667"/>
                    <a:pt x="901" y="167"/>
                  </a:cubicBezTo>
                  <a:lnTo>
                    <a:pt x="734" y="0"/>
                  </a:lnTo>
                  <a:close/>
                </a:path>
              </a:pathLst>
            </a:custGeom>
            <a:solidFill>
              <a:srgbClr val="F16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446"/>
            <p:cNvSpPr/>
            <p:nvPr/>
          </p:nvSpPr>
          <p:spPr>
            <a:xfrm>
              <a:off x="1852355" y="1993068"/>
              <a:ext cx="23089" cy="21054"/>
            </a:xfrm>
            <a:custGeom>
              <a:avLst/>
              <a:gdLst/>
              <a:ahLst/>
              <a:cxnLst/>
              <a:rect l="l" t="t" r="r" b="b"/>
              <a:pathLst>
                <a:path w="1135" h="1035" extrusionOk="0">
                  <a:moveTo>
                    <a:pt x="67" y="0"/>
                  </a:moveTo>
                  <a:cubicBezTo>
                    <a:pt x="0" y="34"/>
                    <a:pt x="0" y="134"/>
                    <a:pt x="0" y="167"/>
                  </a:cubicBezTo>
                  <a:cubicBezTo>
                    <a:pt x="67" y="801"/>
                    <a:pt x="501" y="934"/>
                    <a:pt x="1001" y="1034"/>
                  </a:cubicBezTo>
                  <a:cubicBezTo>
                    <a:pt x="1068" y="1001"/>
                    <a:pt x="1101" y="1001"/>
                    <a:pt x="1135" y="968"/>
                  </a:cubicBezTo>
                  <a:cubicBezTo>
                    <a:pt x="1001" y="334"/>
                    <a:pt x="467" y="267"/>
                    <a:pt x="67" y="0"/>
                  </a:cubicBezTo>
                  <a:close/>
                </a:path>
              </a:pathLst>
            </a:custGeom>
            <a:solidFill>
              <a:srgbClr val="F16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446"/>
            <p:cNvSpPr/>
            <p:nvPr/>
          </p:nvSpPr>
          <p:spPr>
            <a:xfrm>
              <a:off x="1875424" y="2017500"/>
              <a:ext cx="6815" cy="9520"/>
            </a:xfrm>
            <a:custGeom>
              <a:avLst/>
              <a:gdLst/>
              <a:ahLst/>
              <a:cxnLst/>
              <a:rect l="l" t="t" r="r" b="b"/>
              <a:pathLst>
                <a:path w="335" h="468" extrusionOk="0">
                  <a:moveTo>
                    <a:pt x="134" y="0"/>
                  </a:moveTo>
                  <a:cubicBezTo>
                    <a:pt x="134" y="67"/>
                    <a:pt x="101" y="100"/>
                    <a:pt x="34" y="134"/>
                  </a:cubicBezTo>
                  <a:cubicBezTo>
                    <a:pt x="1" y="300"/>
                    <a:pt x="101" y="434"/>
                    <a:pt x="267" y="467"/>
                  </a:cubicBezTo>
                  <a:lnTo>
                    <a:pt x="334" y="434"/>
                  </a:lnTo>
                  <a:cubicBezTo>
                    <a:pt x="334" y="267"/>
                    <a:pt x="301" y="100"/>
                    <a:pt x="134" y="0"/>
                  </a:cubicBezTo>
                  <a:close/>
                </a:path>
              </a:pathLst>
            </a:custGeom>
            <a:solidFill>
              <a:srgbClr val="F16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446"/>
            <p:cNvSpPr/>
            <p:nvPr/>
          </p:nvSpPr>
          <p:spPr>
            <a:xfrm>
              <a:off x="1932423" y="2059568"/>
              <a:ext cx="9520" cy="6204"/>
            </a:xfrm>
            <a:custGeom>
              <a:avLst/>
              <a:gdLst/>
              <a:ahLst/>
              <a:cxnLst/>
              <a:rect l="l" t="t" r="r" b="b"/>
              <a:pathLst>
                <a:path w="468" h="305" extrusionOk="0">
                  <a:moveTo>
                    <a:pt x="401" y="0"/>
                  </a:moveTo>
                  <a:cubicBezTo>
                    <a:pt x="234" y="0"/>
                    <a:pt x="67" y="34"/>
                    <a:pt x="1" y="201"/>
                  </a:cubicBezTo>
                  <a:cubicBezTo>
                    <a:pt x="84" y="270"/>
                    <a:pt x="162" y="305"/>
                    <a:pt x="231" y="305"/>
                  </a:cubicBezTo>
                  <a:cubicBezTo>
                    <a:pt x="328" y="305"/>
                    <a:pt x="409" y="237"/>
                    <a:pt x="468" y="100"/>
                  </a:cubicBezTo>
                  <a:cubicBezTo>
                    <a:pt x="468" y="67"/>
                    <a:pt x="401" y="34"/>
                    <a:pt x="401" y="0"/>
                  </a:cubicBezTo>
                  <a:close/>
                </a:path>
              </a:pathLst>
            </a:custGeom>
            <a:solidFill>
              <a:srgbClr val="F6E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446"/>
            <p:cNvSpPr/>
            <p:nvPr/>
          </p:nvSpPr>
          <p:spPr>
            <a:xfrm>
              <a:off x="1916149" y="2063637"/>
              <a:ext cx="8829" cy="4089"/>
            </a:xfrm>
            <a:custGeom>
              <a:avLst/>
              <a:gdLst/>
              <a:ahLst/>
              <a:cxnLst/>
              <a:rect l="l" t="t" r="r" b="b"/>
              <a:pathLst>
                <a:path w="434" h="201" extrusionOk="0">
                  <a:moveTo>
                    <a:pt x="434" y="1"/>
                  </a:moveTo>
                  <a:cubicBezTo>
                    <a:pt x="200" y="1"/>
                    <a:pt x="100" y="34"/>
                    <a:pt x="0" y="201"/>
                  </a:cubicBezTo>
                  <a:cubicBezTo>
                    <a:pt x="167" y="201"/>
                    <a:pt x="334" y="167"/>
                    <a:pt x="434" y="1"/>
                  </a:cubicBezTo>
                  <a:close/>
                </a:path>
              </a:pathLst>
            </a:custGeom>
            <a:solidFill>
              <a:srgbClr val="F6E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446"/>
            <p:cNvSpPr/>
            <p:nvPr/>
          </p:nvSpPr>
          <p:spPr>
            <a:xfrm>
              <a:off x="1940560" y="2054808"/>
              <a:ext cx="5309" cy="5004"/>
            </a:xfrm>
            <a:custGeom>
              <a:avLst/>
              <a:gdLst/>
              <a:ahLst/>
              <a:cxnLst/>
              <a:rect l="l" t="t" r="r" b="b"/>
              <a:pathLst>
                <a:path w="261" h="246" extrusionOk="0">
                  <a:moveTo>
                    <a:pt x="234" y="1"/>
                  </a:moveTo>
                  <a:lnTo>
                    <a:pt x="1" y="234"/>
                  </a:lnTo>
                  <a:cubicBezTo>
                    <a:pt x="49" y="241"/>
                    <a:pt x="89" y="245"/>
                    <a:pt x="121" y="245"/>
                  </a:cubicBezTo>
                  <a:cubicBezTo>
                    <a:pt x="245" y="245"/>
                    <a:pt x="261" y="186"/>
                    <a:pt x="234" y="1"/>
                  </a:cubicBezTo>
                  <a:close/>
                </a:path>
              </a:pathLst>
            </a:custGeom>
            <a:solidFill>
              <a:srgbClr val="F6E6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446"/>
            <p:cNvSpPr/>
            <p:nvPr/>
          </p:nvSpPr>
          <p:spPr>
            <a:xfrm>
              <a:off x="1872026" y="2012740"/>
              <a:ext cx="6143" cy="6123"/>
            </a:xfrm>
            <a:custGeom>
              <a:avLst/>
              <a:gdLst/>
              <a:ahLst/>
              <a:cxnLst/>
              <a:rect l="l" t="t" r="r" b="b"/>
              <a:pathLst>
                <a:path w="302" h="301" extrusionOk="0">
                  <a:moveTo>
                    <a:pt x="134" y="1"/>
                  </a:moveTo>
                  <a:lnTo>
                    <a:pt x="34" y="67"/>
                  </a:lnTo>
                  <a:cubicBezTo>
                    <a:pt x="1" y="201"/>
                    <a:pt x="101" y="301"/>
                    <a:pt x="201" y="301"/>
                  </a:cubicBezTo>
                  <a:lnTo>
                    <a:pt x="301" y="234"/>
                  </a:lnTo>
                  <a:cubicBezTo>
                    <a:pt x="268" y="168"/>
                    <a:pt x="168" y="67"/>
                    <a:pt x="134" y="1"/>
                  </a:cubicBezTo>
                  <a:close/>
                </a:path>
              </a:pathLst>
            </a:custGeom>
            <a:solidFill>
              <a:srgbClr val="F16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446"/>
            <p:cNvSpPr/>
            <p:nvPr/>
          </p:nvSpPr>
          <p:spPr>
            <a:xfrm>
              <a:off x="1932423" y="2046264"/>
              <a:ext cx="46849" cy="30554"/>
            </a:xfrm>
            <a:custGeom>
              <a:avLst/>
              <a:gdLst/>
              <a:ahLst/>
              <a:cxnLst/>
              <a:rect l="l" t="t" r="r" b="b"/>
              <a:pathLst>
                <a:path w="2303" h="1502" extrusionOk="0">
                  <a:moveTo>
                    <a:pt x="1489" y="1"/>
                  </a:moveTo>
                  <a:cubicBezTo>
                    <a:pt x="1136" y="1"/>
                    <a:pt x="922" y="248"/>
                    <a:pt x="634" y="421"/>
                  </a:cubicBezTo>
                  <a:lnTo>
                    <a:pt x="401" y="654"/>
                  </a:lnTo>
                  <a:cubicBezTo>
                    <a:pt x="334" y="821"/>
                    <a:pt x="201" y="855"/>
                    <a:pt x="34" y="855"/>
                  </a:cubicBezTo>
                  <a:cubicBezTo>
                    <a:pt x="1" y="1188"/>
                    <a:pt x="67" y="1422"/>
                    <a:pt x="501" y="1488"/>
                  </a:cubicBezTo>
                  <a:cubicBezTo>
                    <a:pt x="566" y="1497"/>
                    <a:pt x="630" y="1501"/>
                    <a:pt x="691" y="1501"/>
                  </a:cubicBezTo>
                  <a:cubicBezTo>
                    <a:pt x="1319" y="1501"/>
                    <a:pt x="1755" y="1067"/>
                    <a:pt x="2302" y="855"/>
                  </a:cubicBezTo>
                  <a:lnTo>
                    <a:pt x="2302" y="654"/>
                  </a:lnTo>
                  <a:cubicBezTo>
                    <a:pt x="2202" y="321"/>
                    <a:pt x="2002" y="87"/>
                    <a:pt x="1668" y="21"/>
                  </a:cubicBezTo>
                  <a:cubicBezTo>
                    <a:pt x="1605" y="7"/>
                    <a:pt x="1545" y="1"/>
                    <a:pt x="1489" y="1"/>
                  </a:cubicBezTo>
                  <a:close/>
                </a:path>
              </a:pathLst>
            </a:custGeom>
            <a:solidFill>
              <a:srgbClr val="E5B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446"/>
            <p:cNvSpPr/>
            <p:nvPr/>
          </p:nvSpPr>
          <p:spPr>
            <a:xfrm>
              <a:off x="1966354" y="2046610"/>
              <a:ext cx="13548" cy="12979"/>
            </a:xfrm>
            <a:custGeom>
              <a:avLst/>
              <a:gdLst/>
              <a:ahLst/>
              <a:cxnLst/>
              <a:rect l="l" t="t" r="r" b="b"/>
              <a:pathLst>
                <a:path w="666" h="638" extrusionOk="0">
                  <a:moveTo>
                    <a:pt x="96" y="0"/>
                  </a:moveTo>
                  <a:cubicBezTo>
                    <a:pt x="65" y="0"/>
                    <a:pt x="34" y="1"/>
                    <a:pt x="0" y="4"/>
                  </a:cubicBezTo>
                  <a:lnTo>
                    <a:pt x="634" y="637"/>
                  </a:lnTo>
                  <a:cubicBezTo>
                    <a:pt x="665" y="204"/>
                    <a:pt x="495" y="0"/>
                    <a:pt x="96" y="0"/>
                  </a:cubicBezTo>
                  <a:close/>
                </a:path>
              </a:pathLst>
            </a:custGeom>
            <a:solidFill>
              <a:srgbClr val="FDDA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446"/>
            <p:cNvSpPr/>
            <p:nvPr/>
          </p:nvSpPr>
          <p:spPr>
            <a:xfrm>
              <a:off x="2766384" y="2780893"/>
              <a:ext cx="1383" cy="2055"/>
            </a:xfrm>
            <a:custGeom>
              <a:avLst/>
              <a:gdLst/>
              <a:ahLst/>
              <a:cxnLst/>
              <a:rect l="l" t="t" r="r" b="b"/>
              <a:pathLst>
                <a:path w="68" h="101" extrusionOk="0">
                  <a:moveTo>
                    <a:pt x="67" y="0"/>
                  </a:moveTo>
                  <a:lnTo>
                    <a:pt x="1" y="67"/>
                  </a:lnTo>
                  <a:lnTo>
                    <a:pt x="34" y="100"/>
                  </a:lnTo>
                  <a:lnTo>
                    <a:pt x="67" y="0"/>
                  </a:lnTo>
                  <a:close/>
                </a:path>
              </a:pathLst>
            </a:custGeom>
            <a:solidFill>
              <a:srgbClr val="4E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446"/>
            <p:cNvSpPr/>
            <p:nvPr/>
          </p:nvSpPr>
          <p:spPr>
            <a:xfrm>
              <a:off x="2814555" y="2819564"/>
              <a:ext cx="1383" cy="1383"/>
            </a:xfrm>
            <a:custGeom>
              <a:avLst/>
              <a:gdLst/>
              <a:ahLst/>
              <a:cxnLst/>
              <a:rect l="l" t="t" r="r" b="b"/>
              <a:pathLst>
                <a:path w="68" h="68" extrusionOk="0">
                  <a:moveTo>
                    <a:pt x="1" y="0"/>
                  </a:moveTo>
                  <a:lnTo>
                    <a:pt x="34" y="67"/>
                  </a:lnTo>
                  <a:lnTo>
                    <a:pt x="68" y="34"/>
                  </a:lnTo>
                  <a:lnTo>
                    <a:pt x="1" y="0"/>
                  </a:lnTo>
                  <a:close/>
                </a:path>
              </a:pathLst>
            </a:custGeom>
            <a:solidFill>
              <a:srgbClr val="4E3F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446"/>
            <p:cNvSpPr/>
            <p:nvPr/>
          </p:nvSpPr>
          <p:spPr>
            <a:xfrm>
              <a:off x="2632022" y="3262257"/>
              <a:ext cx="1383" cy="1790"/>
            </a:xfrm>
            <a:custGeom>
              <a:avLst/>
              <a:gdLst/>
              <a:ahLst/>
              <a:cxnLst/>
              <a:rect l="l" t="t" r="r" b="b"/>
              <a:pathLst>
                <a:path w="68" h="88" extrusionOk="0">
                  <a:moveTo>
                    <a:pt x="13" y="1"/>
                  </a:moveTo>
                  <a:cubicBezTo>
                    <a:pt x="5" y="1"/>
                    <a:pt x="1" y="9"/>
                    <a:pt x="1" y="21"/>
                  </a:cubicBezTo>
                  <a:cubicBezTo>
                    <a:pt x="1" y="21"/>
                    <a:pt x="34" y="87"/>
                    <a:pt x="68" y="87"/>
                  </a:cubicBezTo>
                  <a:cubicBezTo>
                    <a:pt x="46" y="24"/>
                    <a:pt x="25" y="1"/>
                    <a:pt x="13" y="1"/>
                  </a:cubicBezTo>
                  <a:close/>
                </a:path>
              </a:pathLst>
            </a:custGeom>
            <a:solidFill>
              <a:srgbClr val="3C32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446"/>
            <p:cNvSpPr/>
            <p:nvPr/>
          </p:nvSpPr>
          <p:spPr>
            <a:xfrm>
              <a:off x="2486817" y="3337321"/>
              <a:ext cx="2055" cy="2055"/>
            </a:xfrm>
            <a:custGeom>
              <a:avLst/>
              <a:gdLst/>
              <a:ahLst/>
              <a:cxnLst/>
              <a:rect l="l" t="t" r="r" b="b"/>
              <a:pathLst>
                <a:path w="101" h="101" extrusionOk="0">
                  <a:moveTo>
                    <a:pt x="67" y="0"/>
                  </a:moveTo>
                  <a:lnTo>
                    <a:pt x="0" y="100"/>
                  </a:lnTo>
                  <a:lnTo>
                    <a:pt x="100" y="67"/>
                  </a:lnTo>
                  <a:lnTo>
                    <a:pt x="67" y="0"/>
                  </a:lnTo>
                  <a:close/>
                </a:path>
              </a:pathLst>
            </a:custGeom>
            <a:solidFill>
              <a:srgbClr val="342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446"/>
            <p:cNvSpPr/>
            <p:nvPr/>
          </p:nvSpPr>
          <p:spPr>
            <a:xfrm>
              <a:off x="1785855" y="2852132"/>
              <a:ext cx="4089" cy="8849"/>
            </a:xfrm>
            <a:custGeom>
              <a:avLst/>
              <a:gdLst/>
              <a:ahLst/>
              <a:cxnLst/>
              <a:rect l="l" t="t" r="r" b="b"/>
              <a:pathLst>
                <a:path w="201" h="435" extrusionOk="0">
                  <a:moveTo>
                    <a:pt x="201" y="1"/>
                  </a:moveTo>
                  <a:cubicBezTo>
                    <a:pt x="67" y="101"/>
                    <a:pt x="0" y="267"/>
                    <a:pt x="0" y="434"/>
                  </a:cubicBezTo>
                  <a:cubicBezTo>
                    <a:pt x="201" y="334"/>
                    <a:pt x="201" y="167"/>
                    <a:pt x="201" y="1"/>
                  </a:cubicBezTo>
                  <a:close/>
                </a:path>
              </a:pathLst>
            </a:custGeom>
            <a:solidFill>
              <a:srgbClr val="4586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446"/>
            <p:cNvSpPr/>
            <p:nvPr/>
          </p:nvSpPr>
          <p:spPr>
            <a:xfrm>
              <a:off x="1437755" y="3523923"/>
              <a:ext cx="2055" cy="2055"/>
            </a:xfrm>
            <a:custGeom>
              <a:avLst/>
              <a:gdLst/>
              <a:ahLst/>
              <a:cxnLst/>
              <a:rect l="l" t="t" r="r" b="b"/>
              <a:pathLst>
                <a:path w="101" h="101" extrusionOk="0">
                  <a:moveTo>
                    <a:pt x="0" y="0"/>
                  </a:moveTo>
                  <a:lnTo>
                    <a:pt x="34" y="100"/>
                  </a:lnTo>
                  <a:lnTo>
                    <a:pt x="100" y="67"/>
                  </a:lnTo>
                  <a:lnTo>
                    <a:pt x="0" y="0"/>
                  </a:lnTo>
                  <a:close/>
                </a:path>
              </a:pathLst>
            </a:custGeom>
            <a:solidFill>
              <a:srgbClr val="458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446"/>
            <p:cNvSpPr/>
            <p:nvPr/>
          </p:nvSpPr>
          <p:spPr>
            <a:xfrm>
              <a:off x="1511720" y="2638394"/>
              <a:ext cx="1363" cy="2055"/>
            </a:xfrm>
            <a:custGeom>
              <a:avLst/>
              <a:gdLst/>
              <a:ahLst/>
              <a:cxnLst/>
              <a:rect l="l" t="t" r="r" b="b"/>
              <a:pathLst>
                <a:path w="67" h="101" extrusionOk="0">
                  <a:moveTo>
                    <a:pt x="67" y="0"/>
                  </a:moveTo>
                  <a:lnTo>
                    <a:pt x="0" y="67"/>
                  </a:lnTo>
                  <a:lnTo>
                    <a:pt x="34" y="100"/>
                  </a:lnTo>
                  <a:lnTo>
                    <a:pt x="67" y="0"/>
                  </a:lnTo>
                  <a:close/>
                </a:path>
              </a:pathLst>
            </a:custGeom>
            <a:solidFill>
              <a:srgbClr val="52A0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446"/>
            <p:cNvSpPr/>
            <p:nvPr/>
          </p:nvSpPr>
          <p:spPr>
            <a:xfrm>
              <a:off x="1532754" y="2533203"/>
              <a:ext cx="30554" cy="25815"/>
            </a:xfrm>
            <a:custGeom>
              <a:avLst/>
              <a:gdLst/>
              <a:ahLst/>
              <a:cxnLst/>
              <a:rect l="l" t="t" r="r" b="b"/>
              <a:pathLst>
                <a:path w="1502" h="1269" extrusionOk="0">
                  <a:moveTo>
                    <a:pt x="634" y="1"/>
                  </a:moveTo>
                  <a:cubicBezTo>
                    <a:pt x="534" y="67"/>
                    <a:pt x="501" y="67"/>
                    <a:pt x="434" y="67"/>
                  </a:cubicBezTo>
                  <a:cubicBezTo>
                    <a:pt x="300" y="167"/>
                    <a:pt x="134" y="134"/>
                    <a:pt x="0" y="234"/>
                  </a:cubicBezTo>
                  <a:cubicBezTo>
                    <a:pt x="167" y="568"/>
                    <a:pt x="434" y="835"/>
                    <a:pt x="467" y="1268"/>
                  </a:cubicBezTo>
                  <a:lnTo>
                    <a:pt x="1268" y="1268"/>
                  </a:lnTo>
                  <a:lnTo>
                    <a:pt x="1468" y="1068"/>
                  </a:lnTo>
                  <a:cubicBezTo>
                    <a:pt x="1501" y="735"/>
                    <a:pt x="1301" y="568"/>
                    <a:pt x="1101" y="568"/>
                  </a:cubicBezTo>
                  <a:cubicBezTo>
                    <a:pt x="667" y="568"/>
                    <a:pt x="767" y="234"/>
                    <a:pt x="634" y="1"/>
                  </a:cubicBezTo>
                  <a:close/>
                </a:path>
              </a:pathLst>
            </a:custGeom>
            <a:solidFill>
              <a:srgbClr val="508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446"/>
            <p:cNvSpPr/>
            <p:nvPr/>
          </p:nvSpPr>
          <p:spPr>
            <a:xfrm>
              <a:off x="1543597" y="2532531"/>
              <a:ext cx="29212" cy="22417"/>
            </a:xfrm>
            <a:custGeom>
              <a:avLst/>
              <a:gdLst/>
              <a:ahLst/>
              <a:cxnLst/>
              <a:rect l="l" t="t" r="r" b="b"/>
              <a:pathLst>
                <a:path w="1436" h="1102" extrusionOk="0">
                  <a:moveTo>
                    <a:pt x="335" y="0"/>
                  </a:moveTo>
                  <a:cubicBezTo>
                    <a:pt x="268" y="0"/>
                    <a:pt x="201" y="0"/>
                    <a:pt x="168" y="34"/>
                  </a:cubicBezTo>
                  <a:cubicBezTo>
                    <a:pt x="101" y="367"/>
                    <a:pt x="1" y="667"/>
                    <a:pt x="501" y="768"/>
                  </a:cubicBezTo>
                  <a:cubicBezTo>
                    <a:pt x="668" y="801"/>
                    <a:pt x="835" y="934"/>
                    <a:pt x="968" y="1101"/>
                  </a:cubicBezTo>
                  <a:cubicBezTo>
                    <a:pt x="1135" y="1101"/>
                    <a:pt x="1302" y="1034"/>
                    <a:pt x="1435" y="868"/>
                  </a:cubicBezTo>
                  <a:cubicBezTo>
                    <a:pt x="1168" y="467"/>
                    <a:pt x="902" y="100"/>
                    <a:pt x="335" y="0"/>
                  </a:cubicBezTo>
                  <a:close/>
                </a:path>
              </a:pathLst>
            </a:custGeom>
            <a:solidFill>
              <a:srgbClr val="437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446"/>
            <p:cNvSpPr/>
            <p:nvPr/>
          </p:nvSpPr>
          <p:spPr>
            <a:xfrm>
              <a:off x="1601430" y="2002080"/>
              <a:ext cx="155946" cy="150738"/>
            </a:xfrm>
            <a:custGeom>
              <a:avLst/>
              <a:gdLst/>
              <a:ahLst/>
              <a:cxnLst/>
              <a:rect l="l" t="t" r="r" b="b"/>
              <a:pathLst>
                <a:path w="7666" h="7410" extrusionOk="0">
                  <a:moveTo>
                    <a:pt x="3722" y="1"/>
                  </a:moveTo>
                  <a:cubicBezTo>
                    <a:pt x="2925" y="1"/>
                    <a:pt x="2213" y="393"/>
                    <a:pt x="1394" y="1192"/>
                  </a:cubicBezTo>
                  <a:cubicBezTo>
                    <a:pt x="1302" y="1223"/>
                    <a:pt x="1323" y="1396"/>
                    <a:pt x="1248" y="1396"/>
                  </a:cubicBezTo>
                  <a:cubicBezTo>
                    <a:pt x="1242" y="1396"/>
                    <a:pt x="1235" y="1395"/>
                    <a:pt x="1228" y="1392"/>
                  </a:cubicBezTo>
                  <a:cubicBezTo>
                    <a:pt x="1049" y="1347"/>
                    <a:pt x="902" y="1327"/>
                    <a:pt x="782" y="1327"/>
                  </a:cubicBezTo>
                  <a:cubicBezTo>
                    <a:pt x="0" y="1327"/>
                    <a:pt x="318" y="2173"/>
                    <a:pt x="260" y="2693"/>
                  </a:cubicBezTo>
                  <a:cubicBezTo>
                    <a:pt x="427" y="3193"/>
                    <a:pt x="594" y="3694"/>
                    <a:pt x="1261" y="3727"/>
                  </a:cubicBezTo>
                  <a:cubicBezTo>
                    <a:pt x="1105" y="3727"/>
                    <a:pt x="942" y="3705"/>
                    <a:pt x="800" y="3705"/>
                  </a:cubicBezTo>
                  <a:cubicBezTo>
                    <a:pt x="516" y="3705"/>
                    <a:pt x="316" y="3794"/>
                    <a:pt x="427" y="4327"/>
                  </a:cubicBezTo>
                  <a:cubicBezTo>
                    <a:pt x="1661" y="4761"/>
                    <a:pt x="2495" y="5562"/>
                    <a:pt x="2962" y="6829"/>
                  </a:cubicBezTo>
                  <a:cubicBezTo>
                    <a:pt x="3110" y="7216"/>
                    <a:pt x="3481" y="7410"/>
                    <a:pt x="3880" y="7410"/>
                  </a:cubicBezTo>
                  <a:cubicBezTo>
                    <a:pt x="4203" y="7410"/>
                    <a:pt x="4543" y="7283"/>
                    <a:pt x="4797" y="7029"/>
                  </a:cubicBezTo>
                  <a:cubicBezTo>
                    <a:pt x="6331" y="5428"/>
                    <a:pt x="7665" y="3760"/>
                    <a:pt x="7098" y="1325"/>
                  </a:cubicBezTo>
                  <a:cubicBezTo>
                    <a:pt x="7098" y="1225"/>
                    <a:pt x="7132" y="1159"/>
                    <a:pt x="7165" y="1058"/>
                  </a:cubicBezTo>
                  <a:cubicBezTo>
                    <a:pt x="7232" y="1025"/>
                    <a:pt x="7232" y="992"/>
                    <a:pt x="7232" y="925"/>
                  </a:cubicBezTo>
                  <a:lnTo>
                    <a:pt x="7232" y="525"/>
                  </a:lnTo>
                  <a:cubicBezTo>
                    <a:pt x="7062" y="600"/>
                    <a:pt x="6902" y="687"/>
                    <a:pt x="6748" y="687"/>
                  </a:cubicBezTo>
                  <a:cubicBezTo>
                    <a:pt x="6629" y="687"/>
                    <a:pt x="6514" y="636"/>
                    <a:pt x="6398" y="491"/>
                  </a:cubicBezTo>
                  <a:lnTo>
                    <a:pt x="6264" y="491"/>
                  </a:lnTo>
                  <a:cubicBezTo>
                    <a:pt x="6084" y="514"/>
                    <a:pt x="5949" y="598"/>
                    <a:pt x="5777" y="598"/>
                  </a:cubicBezTo>
                  <a:cubicBezTo>
                    <a:pt x="5695" y="598"/>
                    <a:pt x="5605" y="579"/>
                    <a:pt x="5497" y="525"/>
                  </a:cubicBezTo>
                  <a:cubicBezTo>
                    <a:pt x="4828" y="177"/>
                    <a:pt x="4256" y="1"/>
                    <a:pt x="3722" y="1"/>
                  </a:cubicBezTo>
                  <a:close/>
                </a:path>
              </a:pathLst>
            </a:custGeom>
            <a:solidFill>
              <a:srgbClr val="F553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446"/>
            <p:cNvSpPr/>
            <p:nvPr/>
          </p:nvSpPr>
          <p:spPr>
            <a:xfrm>
              <a:off x="1611459" y="1891966"/>
              <a:ext cx="125554" cy="118780"/>
            </a:xfrm>
            <a:custGeom>
              <a:avLst/>
              <a:gdLst/>
              <a:ahLst/>
              <a:cxnLst/>
              <a:rect l="l" t="t" r="r" b="b"/>
              <a:pathLst>
                <a:path w="6172" h="5839" extrusionOk="0">
                  <a:moveTo>
                    <a:pt x="3003" y="0"/>
                  </a:moveTo>
                  <a:cubicBezTo>
                    <a:pt x="2768" y="406"/>
                    <a:pt x="2683" y="552"/>
                    <a:pt x="2478" y="552"/>
                  </a:cubicBezTo>
                  <a:cubicBezTo>
                    <a:pt x="2362" y="552"/>
                    <a:pt x="2209" y="506"/>
                    <a:pt x="1969" y="434"/>
                  </a:cubicBezTo>
                  <a:cubicBezTo>
                    <a:pt x="1902" y="367"/>
                    <a:pt x="1835" y="367"/>
                    <a:pt x="1769" y="367"/>
                  </a:cubicBezTo>
                  <a:cubicBezTo>
                    <a:pt x="1769" y="2102"/>
                    <a:pt x="1602" y="3770"/>
                    <a:pt x="268" y="5004"/>
                  </a:cubicBezTo>
                  <a:cubicBezTo>
                    <a:pt x="101" y="5171"/>
                    <a:pt x="1" y="5471"/>
                    <a:pt x="234" y="5671"/>
                  </a:cubicBezTo>
                  <a:cubicBezTo>
                    <a:pt x="326" y="5794"/>
                    <a:pt x="439" y="5839"/>
                    <a:pt x="557" y="5839"/>
                  </a:cubicBezTo>
                  <a:cubicBezTo>
                    <a:pt x="696" y="5839"/>
                    <a:pt x="842" y="5776"/>
                    <a:pt x="968" y="5704"/>
                  </a:cubicBezTo>
                  <a:cubicBezTo>
                    <a:pt x="1836" y="5191"/>
                    <a:pt x="2740" y="4993"/>
                    <a:pt x="3672" y="4993"/>
                  </a:cubicBezTo>
                  <a:cubicBezTo>
                    <a:pt x="4314" y="4993"/>
                    <a:pt x="4971" y="5087"/>
                    <a:pt x="5638" y="5237"/>
                  </a:cubicBezTo>
                  <a:cubicBezTo>
                    <a:pt x="6005" y="4570"/>
                    <a:pt x="5972" y="3803"/>
                    <a:pt x="6138" y="3102"/>
                  </a:cubicBezTo>
                  <a:cubicBezTo>
                    <a:pt x="6138" y="3102"/>
                    <a:pt x="6172" y="3069"/>
                    <a:pt x="6172" y="3002"/>
                  </a:cubicBezTo>
                  <a:cubicBezTo>
                    <a:pt x="6172" y="2969"/>
                    <a:pt x="6172" y="2936"/>
                    <a:pt x="6138" y="2902"/>
                  </a:cubicBezTo>
                  <a:cubicBezTo>
                    <a:pt x="5972" y="2735"/>
                    <a:pt x="5505" y="2969"/>
                    <a:pt x="5638" y="2435"/>
                  </a:cubicBezTo>
                  <a:cubicBezTo>
                    <a:pt x="5771" y="1768"/>
                    <a:pt x="5304" y="1034"/>
                    <a:pt x="4837" y="1001"/>
                  </a:cubicBezTo>
                  <a:cubicBezTo>
                    <a:pt x="4070" y="934"/>
                    <a:pt x="3770" y="300"/>
                    <a:pt x="3236" y="0"/>
                  </a:cubicBezTo>
                  <a:close/>
                </a:path>
              </a:pathLst>
            </a:custGeom>
            <a:solidFill>
              <a:srgbClr val="F65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446"/>
            <p:cNvSpPr/>
            <p:nvPr/>
          </p:nvSpPr>
          <p:spPr>
            <a:xfrm>
              <a:off x="1651493" y="1744707"/>
              <a:ext cx="107246" cy="105191"/>
            </a:xfrm>
            <a:custGeom>
              <a:avLst/>
              <a:gdLst/>
              <a:ahLst/>
              <a:cxnLst/>
              <a:rect l="l" t="t" r="r" b="b"/>
              <a:pathLst>
                <a:path w="5272" h="5171" extrusionOk="0">
                  <a:moveTo>
                    <a:pt x="434" y="1"/>
                  </a:moveTo>
                  <a:lnTo>
                    <a:pt x="434" y="1"/>
                  </a:lnTo>
                  <a:cubicBezTo>
                    <a:pt x="668" y="334"/>
                    <a:pt x="1102" y="368"/>
                    <a:pt x="1335" y="634"/>
                  </a:cubicBezTo>
                  <a:cubicBezTo>
                    <a:pt x="1468" y="734"/>
                    <a:pt x="1669" y="901"/>
                    <a:pt x="1535" y="1135"/>
                  </a:cubicBezTo>
                  <a:cubicBezTo>
                    <a:pt x="1493" y="1198"/>
                    <a:pt x="1397" y="1221"/>
                    <a:pt x="1290" y="1221"/>
                  </a:cubicBezTo>
                  <a:cubicBezTo>
                    <a:pt x="1228" y="1221"/>
                    <a:pt x="1163" y="1214"/>
                    <a:pt x="1102" y="1201"/>
                  </a:cubicBezTo>
                  <a:cubicBezTo>
                    <a:pt x="770" y="1091"/>
                    <a:pt x="484" y="1026"/>
                    <a:pt x="187" y="1026"/>
                  </a:cubicBezTo>
                  <a:cubicBezTo>
                    <a:pt x="126" y="1026"/>
                    <a:pt x="64" y="1029"/>
                    <a:pt x="1" y="1035"/>
                  </a:cubicBezTo>
                  <a:cubicBezTo>
                    <a:pt x="268" y="1302"/>
                    <a:pt x="635" y="1368"/>
                    <a:pt x="935" y="1502"/>
                  </a:cubicBezTo>
                  <a:cubicBezTo>
                    <a:pt x="2169" y="2035"/>
                    <a:pt x="3003" y="3003"/>
                    <a:pt x="3303" y="4370"/>
                  </a:cubicBezTo>
                  <a:cubicBezTo>
                    <a:pt x="3437" y="5011"/>
                    <a:pt x="3463" y="5160"/>
                    <a:pt x="3878" y="5160"/>
                  </a:cubicBezTo>
                  <a:cubicBezTo>
                    <a:pt x="3982" y="5160"/>
                    <a:pt x="4110" y="5151"/>
                    <a:pt x="4270" y="5138"/>
                  </a:cubicBezTo>
                  <a:cubicBezTo>
                    <a:pt x="4604" y="5071"/>
                    <a:pt x="4971" y="5171"/>
                    <a:pt x="5271" y="4971"/>
                  </a:cubicBezTo>
                  <a:cubicBezTo>
                    <a:pt x="4871" y="4904"/>
                    <a:pt x="4504" y="4904"/>
                    <a:pt x="4137" y="4904"/>
                  </a:cubicBezTo>
                  <a:cubicBezTo>
                    <a:pt x="4063" y="4904"/>
                    <a:pt x="3982" y="4917"/>
                    <a:pt x="3907" y="4917"/>
                  </a:cubicBezTo>
                  <a:cubicBezTo>
                    <a:pt x="3812" y="4917"/>
                    <a:pt x="3726" y="4897"/>
                    <a:pt x="3670" y="4804"/>
                  </a:cubicBezTo>
                  <a:cubicBezTo>
                    <a:pt x="3537" y="4537"/>
                    <a:pt x="3770" y="4470"/>
                    <a:pt x="3937" y="4337"/>
                  </a:cubicBezTo>
                  <a:cubicBezTo>
                    <a:pt x="4004" y="4304"/>
                    <a:pt x="4037" y="4204"/>
                    <a:pt x="4137" y="4137"/>
                  </a:cubicBezTo>
                  <a:cubicBezTo>
                    <a:pt x="4104" y="3703"/>
                    <a:pt x="4170" y="3203"/>
                    <a:pt x="3970" y="2836"/>
                  </a:cubicBezTo>
                  <a:cubicBezTo>
                    <a:pt x="3203" y="1402"/>
                    <a:pt x="2136" y="301"/>
                    <a:pt x="434" y="1"/>
                  </a:cubicBezTo>
                  <a:close/>
                </a:path>
              </a:pathLst>
            </a:custGeom>
            <a:solidFill>
              <a:srgbClr val="5D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446"/>
            <p:cNvSpPr/>
            <p:nvPr/>
          </p:nvSpPr>
          <p:spPr>
            <a:xfrm>
              <a:off x="1739027" y="1892638"/>
              <a:ext cx="62451" cy="38854"/>
            </a:xfrm>
            <a:custGeom>
              <a:avLst/>
              <a:gdLst/>
              <a:ahLst/>
              <a:cxnLst/>
              <a:rect l="l" t="t" r="r" b="b"/>
              <a:pathLst>
                <a:path w="3070" h="1910" extrusionOk="0">
                  <a:moveTo>
                    <a:pt x="2199" y="1"/>
                  </a:moveTo>
                  <a:cubicBezTo>
                    <a:pt x="2114" y="1"/>
                    <a:pt x="2044" y="31"/>
                    <a:pt x="2002" y="101"/>
                  </a:cubicBezTo>
                  <a:cubicBezTo>
                    <a:pt x="1535" y="634"/>
                    <a:pt x="968" y="801"/>
                    <a:pt x="334" y="1001"/>
                  </a:cubicBezTo>
                  <a:cubicBezTo>
                    <a:pt x="1" y="1101"/>
                    <a:pt x="1" y="1368"/>
                    <a:pt x="201" y="1568"/>
                  </a:cubicBezTo>
                  <a:cubicBezTo>
                    <a:pt x="460" y="1800"/>
                    <a:pt x="870" y="1909"/>
                    <a:pt x="1299" y="1909"/>
                  </a:cubicBezTo>
                  <a:cubicBezTo>
                    <a:pt x="1917" y="1909"/>
                    <a:pt x="2574" y="1682"/>
                    <a:pt x="2870" y="1268"/>
                  </a:cubicBezTo>
                  <a:cubicBezTo>
                    <a:pt x="3003" y="1101"/>
                    <a:pt x="3036" y="935"/>
                    <a:pt x="3070" y="868"/>
                  </a:cubicBezTo>
                  <a:cubicBezTo>
                    <a:pt x="3070" y="445"/>
                    <a:pt x="2525" y="1"/>
                    <a:pt x="2199" y="1"/>
                  </a:cubicBezTo>
                  <a:close/>
                </a:path>
              </a:pathLst>
            </a:custGeom>
            <a:solidFill>
              <a:srgbClr val="F1CF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446"/>
            <p:cNvSpPr/>
            <p:nvPr/>
          </p:nvSpPr>
          <p:spPr>
            <a:xfrm>
              <a:off x="1677959" y="1891661"/>
              <a:ext cx="57712" cy="66133"/>
            </a:xfrm>
            <a:custGeom>
              <a:avLst/>
              <a:gdLst/>
              <a:ahLst/>
              <a:cxnLst/>
              <a:rect l="l" t="t" r="r" b="b"/>
              <a:pathLst>
                <a:path w="2837" h="3251" extrusionOk="0">
                  <a:moveTo>
                    <a:pt x="227" y="1"/>
                  </a:moveTo>
                  <a:cubicBezTo>
                    <a:pt x="154" y="1"/>
                    <a:pt x="79" y="5"/>
                    <a:pt x="1" y="15"/>
                  </a:cubicBezTo>
                  <a:cubicBezTo>
                    <a:pt x="1" y="616"/>
                    <a:pt x="801" y="682"/>
                    <a:pt x="735" y="1283"/>
                  </a:cubicBezTo>
                  <a:cubicBezTo>
                    <a:pt x="735" y="1316"/>
                    <a:pt x="776" y="1333"/>
                    <a:pt x="826" y="1333"/>
                  </a:cubicBezTo>
                  <a:cubicBezTo>
                    <a:pt x="876" y="1333"/>
                    <a:pt x="935" y="1316"/>
                    <a:pt x="968" y="1283"/>
                  </a:cubicBezTo>
                  <a:cubicBezTo>
                    <a:pt x="1091" y="1129"/>
                    <a:pt x="1207" y="1060"/>
                    <a:pt x="1319" y="1060"/>
                  </a:cubicBezTo>
                  <a:cubicBezTo>
                    <a:pt x="1450" y="1060"/>
                    <a:pt x="1576" y="1154"/>
                    <a:pt x="1702" y="1316"/>
                  </a:cubicBezTo>
                  <a:cubicBezTo>
                    <a:pt x="1902" y="1583"/>
                    <a:pt x="2302" y="1783"/>
                    <a:pt x="2169" y="2150"/>
                  </a:cubicBezTo>
                  <a:cubicBezTo>
                    <a:pt x="2035" y="2584"/>
                    <a:pt x="2236" y="2851"/>
                    <a:pt x="2202" y="3251"/>
                  </a:cubicBezTo>
                  <a:cubicBezTo>
                    <a:pt x="2445" y="3190"/>
                    <a:pt x="2522" y="2908"/>
                    <a:pt x="2760" y="2908"/>
                  </a:cubicBezTo>
                  <a:cubicBezTo>
                    <a:pt x="2784" y="2908"/>
                    <a:pt x="2809" y="2911"/>
                    <a:pt x="2836" y="2917"/>
                  </a:cubicBezTo>
                  <a:cubicBezTo>
                    <a:pt x="2703" y="2083"/>
                    <a:pt x="2302" y="1450"/>
                    <a:pt x="1835" y="916"/>
                  </a:cubicBezTo>
                  <a:cubicBezTo>
                    <a:pt x="1384" y="404"/>
                    <a:pt x="905" y="1"/>
                    <a:pt x="227" y="1"/>
                  </a:cubicBezTo>
                  <a:close/>
                </a:path>
              </a:pathLst>
            </a:custGeom>
            <a:solidFill>
              <a:srgbClr val="F76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446"/>
            <p:cNvSpPr/>
            <p:nvPr/>
          </p:nvSpPr>
          <p:spPr>
            <a:xfrm>
              <a:off x="1432994" y="1729002"/>
              <a:ext cx="88917" cy="19793"/>
            </a:xfrm>
            <a:custGeom>
              <a:avLst/>
              <a:gdLst/>
              <a:ahLst/>
              <a:cxnLst/>
              <a:rect l="l" t="t" r="r" b="b"/>
              <a:pathLst>
                <a:path w="4371" h="973" extrusionOk="0">
                  <a:moveTo>
                    <a:pt x="2749" y="0"/>
                  </a:moveTo>
                  <a:cubicBezTo>
                    <a:pt x="2689" y="0"/>
                    <a:pt x="2629" y="2"/>
                    <a:pt x="2569" y="5"/>
                  </a:cubicBezTo>
                  <a:cubicBezTo>
                    <a:pt x="1669" y="105"/>
                    <a:pt x="701" y="72"/>
                    <a:pt x="1" y="773"/>
                  </a:cubicBezTo>
                  <a:lnTo>
                    <a:pt x="1" y="973"/>
                  </a:lnTo>
                  <a:cubicBezTo>
                    <a:pt x="668" y="939"/>
                    <a:pt x="1168" y="572"/>
                    <a:pt x="1735" y="406"/>
                  </a:cubicBezTo>
                  <a:cubicBezTo>
                    <a:pt x="2000" y="321"/>
                    <a:pt x="2256" y="292"/>
                    <a:pt x="2507" y="292"/>
                  </a:cubicBezTo>
                  <a:cubicBezTo>
                    <a:pt x="3041" y="292"/>
                    <a:pt x="3552" y="422"/>
                    <a:pt x="4069" y="422"/>
                  </a:cubicBezTo>
                  <a:cubicBezTo>
                    <a:pt x="4169" y="422"/>
                    <a:pt x="4270" y="417"/>
                    <a:pt x="4371" y="406"/>
                  </a:cubicBezTo>
                  <a:cubicBezTo>
                    <a:pt x="3830" y="136"/>
                    <a:pt x="3290" y="0"/>
                    <a:pt x="2749" y="0"/>
                  </a:cubicBezTo>
                  <a:close/>
                </a:path>
              </a:pathLst>
            </a:custGeom>
            <a:solidFill>
              <a:srgbClr val="E1D9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446"/>
            <p:cNvSpPr/>
            <p:nvPr/>
          </p:nvSpPr>
          <p:spPr>
            <a:xfrm>
              <a:off x="1712561" y="1955069"/>
              <a:ext cx="29212" cy="59054"/>
            </a:xfrm>
            <a:custGeom>
              <a:avLst/>
              <a:gdLst/>
              <a:ahLst/>
              <a:cxnLst/>
              <a:rect l="l" t="t" r="r" b="b"/>
              <a:pathLst>
                <a:path w="1436" h="2903" extrusionOk="0">
                  <a:moveTo>
                    <a:pt x="1135" y="0"/>
                  </a:moveTo>
                  <a:cubicBezTo>
                    <a:pt x="868" y="668"/>
                    <a:pt x="468" y="1301"/>
                    <a:pt x="701" y="2035"/>
                  </a:cubicBezTo>
                  <a:cubicBezTo>
                    <a:pt x="334" y="2402"/>
                    <a:pt x="1" y="2802"/>
                    <a:pt x="868" y="2902"/>
                  </a:cubicBezTo>
                  <a:cubicBezTo>
                    <a:pt x="935" y="2869"/>
                    <a:pt x="968" y="2869"/>
                    <a:pt x="968" y="2836"/>
                  </a:cubicBezTo>
                  <a:cubicBezTo>
                    <a:pt x="935" y="2435"/>
                    <a:pt x="1002" y="2135"/>
                    <a:pt x="1035" y="1735"/>
                  </a:cubicBezTo>
                  <a:cubicBezTo>
                    <a:pt x="1135" y="1168"/>
                    <a:pt x="1435" y="567"/>
                    <a:pt x="1135" y="0"/>
                  </a:cubicBezTo>
                  <a:close/>
                </a:path>
              </a:pathLst>
            </a:custGeom>
            <a:solidFill>
              <a:srgbClr val="F76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446"/>
            <p:cNvSpPr/>
            <p:nvPr/>
          </p:nvSpPr>
          <p:spPr>
            <a:xfrm>
              <a:off x="1767527" y="1844873"/>
              <a:ext cx="55677" cy="22682"/>
            </a:xfrm>
            <a:custGeom>
              <a:avLst/>
              <a:gdLst/>
              <a:ahLst/>
              <a:cxnLst/>
              <a:rect l="l" t="t" r="r" b="b"/>
              <a:pathLst>
                <a:path w="2737" h="1115" extrusionOk="0">
                  <a:moveTo>
                    <a:pt x="600" y="0"/>
                  </a:moveTo>
                  <a:cubicBezTo>
                    <a:pt x="407" y="0"/>
                    <a:pt x="207" y="16"/>
                    <a:pt x="1" y="47"/>
                  </a:cubicBezTo>
                  <a:cubicBezTo>
                    <a:pt x="968" y="247"/>
                    <a:pt x="1835" y="714"/>
                    <a:pt x="2736" y="1114"/>
                  </a:cubicBezTo>
                  <a:cubicBezTo>
                    <a:pt x="2190" y="323"/>
                    <a:pt x="1466" y="0"/>
                    <a:pt x="600" y="0"/>
                  </a:cubicBezTo>
                  <a:close/>
                </a:path>
              </a:pathLst>
            </a:custGeom>
            <a:solidFill>
              <a:srgbClr val="5D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446"/>
            <p:cNvSpPr/>
            <p:nvPr/>
          </p:nvSpPr>
          <p:spPr>
            <a:xfrm>
              <a:off x="1420789" y="1752844"/>
              <a:ext cx="4089" cy="4780"/>
            </a:xfrm>
            <a:custGeom>
              <a:avLst/>
              <a:gdLst/>
              <a:ahLst/>
              <a:cxnLst/>
              <a:rect l="l" t="t" r="r" b="b"/>
              <a:pathLst>
                <a:path w="201" h="235" extrusionOk="0">
                  <a:moveTo>
                    <a:pt x="200" y="1"/>
                  </a:moveTo>
                  <a:lnTo>
                    <a:pt x="200" y="1"/>
                  </a:lnTo>
                  <a:cubicBezTo>
                    <a:pt x="100" y="68"/>
                    <a:pt x="34" y="101"/>
                    <a:pt x="0" y="234"/>
                  </a:cubicBezTo>
                  <a:cubicBezTo>
                    <a:pt x="100" y="168"/>
                    <a:pt x="134" y="101"/>
                    <a:pt x="200" y="1"/>
                  </a:cubicBezTo>
                  <a:close/>
                </a:path>
              </a:pathLst>
            </a:custGeom>
            <a:solidFill>
              <a:srgbClr val="E1D9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446"/>
            <p:cNvSpPr/>
            <p:nvPr/>
          </p:nvSpPr>
          <p:spPr>
            <a:xfrm>
              <a:off x="1735650" y="1951000"/>
              <a:ext cx="1363" cy="4089"/>
            </a:xfrm>
            <a:custGeom>
              <a:avLst/>
              <a:gdLst/>
              <a:ahLst/>
              <a:cxnLst/>
              <a:rect l="l" t="t" r="r" b="b"/>
              <a:pathLst>
                <a:path w="67" h="201" extrusionOk="0">
                  <a:moveTo>
                    <a:pt x="0" y="0"/>
                  </a:moveTo>
                  <a:lnTo>
                    <a:pt x="0" y="200"/>
                  </a:lnTo>
                  <a:lnTo>
                    <a:pt x="67" y="100"/>
                  </a:lnTo>
                  <a:cubicBezTo>
                    <a:pt x="33" y="67"/>
                    <a:pt x="33" y="34"/>
                    <a:pt x="0" y="0"/>
                  </a:cubicBezTo>
                  <a:close/>
                </a:path>
              </a:pathLst>
            </a:custGeom>
            <a:solidFill>
              <a:srgbClr val="F76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446"/>
            <p:cNvSpPr/>
            <p:nvPr/>
          </p:nvSpPr>
          <p:spPr>
            <a:xfrm>
              <a:off x="1759390" y="1845809"/>
              <a:ext cx="6815" cy="1546"/>
            </a:xfrm>
            <a:custGeom>
              <a:avLst/>
              <a:gdLst/>
              <a:ahLst/>
              <a:cxnLst/>
              <a:rect l="l" t="t" r="r" b="b"/>
              <a:pathLst>
                <a:path w="335" h="76" extrusionOk="0">
                  <a:moveTo>
                    <a:pt x="1" y="1"/>
                  </a:moveTo>
                  <a:cubicBezTo>
                    <a:pt x="67" y="51"/>
                    <a:pt x="117" y="76"/>
                    <a:pt x="167" y="76"/>
                  </a:cubicBezTo>
                  <a:cubicBezTo>
                    <a:pt x="217" y="76"/>
                    <a:pt x="267" y="51"/>
                    <a:pt x="334" y="1"/>
                  </a:cubicBezTo>
                  <a:close/>
                </a:path>
              </a:pathLst>
            </a:custGeom>
            <a:solidFill>
              <a:srgbClr val="5D8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446"/>
            <p:cNvSpPr/>
            <p:nvPr/>
          </p:nvSpPr>
          <p:spPr>
            <a:xfrm>
              <a:off x="1794684" y="1780896"/>
              <a:ext cx="23760" cy="16538"/>
            </a:xfrm>
            <a:custGeom>
              <a:avLst/>
              <a:gdLst/>
              <a:ahLst/>
              <a:cxnLst/>
              <a:rect l="l" t="t" r="r" b="b"/>
              <a:pathLst>
                <a:path w="1168" h="813" extrusionOk="0">
                  <a:moveTo>
                    <a:pt x="668" y="0"/>
                  </a:moveTo>
                  <a:cubicBezTo>
                    <a:pt x="475" y="0"/>
                    <a:pt x="279" y="97"/>
                    <a:pt x="0" y="290"/>
                  </a:cubicBezTo>
                  <a:cubicBezTo>
                    <a:pt x="434" y="290"/>
                    <a:pt x="634" y="423"/>
                    <a:pt x="767" y="623"/>
                  </a:cubicBezTo>
                  <a:cubicBezTo>
                    <a:pt x="814" y="718"/>
                    <a:pt x="862" y="812"/>
                    <a:pt x="944" y="812"/>
                  </a:cubicBezTo>
                  <a:cubicBezTo>
                    <a:pt x="978" y="812"/>
                    <a:pt x="1019" y="796"/>
                    <a:pt x="1068" y="757"/>
                  </a:cubicBezTo>
                  <a:cubicBezTo>
                    <a:pt x="1168" y="623"/>
                    <a:pt x="1168" y="523"/>
                    <a:pt x="1134" y="390"/>
                  </a:cubicBezTo>
                  <a:cubicBezTo>
                    <a:pt x="1101" y="256"/>
                    <a:pt x="1068" y="190"/>
                    <a:pt x="1001" y="90"/>
                  </a:cubicBezTo>
                  <a:cubicBezTo>
                    <a:pt x="882" y="30"/>
                    <a:pt x="775" y="0"/>
                    <a:pt x="668" y="0"/>
                  </a:cubicBezTo>
                  <a:close/>
                </a:path>
              </a:pathLst>
            </a:custGeom>
            <a:solidFill>
              <a:srgbClr val="67B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446"/>
            <p:cNvSpPr/>
            <p:nvPr/>
          </p:nvSpPr>
          <p:spPr>
            <a:xfrm>
              <a:off x="1599254" y="1615105"/>
              <a:ext cx="2055" cy="1383"/>
            </a:xfrm>
            <a:custGeom>
              <a:avLst/>
              <a:gdLst/>
              <a:ahLst/>
              <a:cxnLst/>
              <a:rect l="l" t="t" r="r" b="b"/>
              <a:pathLst>
                <a:path w="101" h="68" extrusionOk="0">
                  <a:moveTo>
                    <a:pt x="100" y="0"/>
                  </a:moveTo>
                  <a:cubicBezTo>
                    <a:pt x="0" y="34"/>
                    <a:pt x="0" y="34"/>
                    <a:pt x="67" y="67"/>
                  </a:cubicBezTo>
                  <a:cubicBezTo>
                    <a:pt x="67" y="67"/>
                    <a:pt x="100" y="34"/>
                    <a:pt x="100" y="0"/>
                  </a:cubicBezTo>
                  <a:close/>
                </a:path>
              </a:pathLst>
            </a:custGeom>
            <a:solidFill>
              <a:srgbClr val="65AE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446"/>
            <p:cNvSpPr/>
            <p:nvPr/>
          </p:nvSpPr>
          <p:spPr>
            <a:xfrm>
              <a:off x="1412652" y="2474840"/>
              <a:ext cx="44713" cy="57712"/>
            </a:xfrm>
            <a:custGeom>
              <a:avLst/>
              <a:gdLst/>
              <a:ahLst/>
              <a:cxnLst/>
              <a:rect l="l" t="t" r="r" b="b"/>
              <a:pathLst>
                <a:path w="2198" h="2837" extrusionOk="0">
                  <a:moveTo>
                    <a:pt x="1434" y="1"/>
                  </a:moveTo>
                  <a:cubicBezTo>
                    <a:pt x="901" y="1"/>
                    <a:pt x="400" y="101"/>
                    <a:pt x="0" y="435"/>
                  </a:cubicBezTo>
                  <a:cubicBezTo>
                    <a:pt x="200" y="468"/>
                    <a:pt x="434" y="535"/>
                    <a:pt x="667" y="568"/>
                  </a:cubicBezTo>
                  <a:cubicBezTo>
                    <a:pt x="1101" y="568"/>
                    <a:pt x="1401" y="568"/>
                    <a:pt x="1134" y="1202"/>
                  </a:cubicBezTo>
                  <a:cubicBezTo>
                    <a:pt x="1067" y="1469"/>
                    <a:pt x="1334" y="1836"/>
                    <a:pt x="1368" y="2169"/>
                  </a:cubicBezTo>
                  <a:cubicBezTo>
                    <a:pt x="1434" y="2603"/>
                    <a:pt x="1735" y="2703"/>
                    <a:pt x="2102" y="2836"/>
                  </a:cubicBezTo>
                  <a:cubicBezTo>
                    <a:pt x="2102" y="2036"/>
                    <a:pt x="1868" y="1335"/>
                    <a:pt x="2068" y="668"/>
                  </a:cubicBezTo>
                  <a:cubicBezTo>
                    <a:pt x="2177" y="368"/>
                    <a:pt x="2197" y="291"/>
                    <a:pt x="2001" y="291"/>
                  </a:cubicBezTo>
                  <a:cubicBezTo>
                    <a:pt x="1957" y="291"/>
                    <a:pt x="1902" y="295"/>
                    <a:pt x="1835" y="301"/>
                  </a:cubicBezTo>
                  <a:cubicBezTo>
                    <a:pt x="1814" y="304"/>
                    <a:pt x="1795" y="305"/>
                    <a:pt x="1777" y="305"/>
                  </a:cubicBezTo>
                  <a:cubicBezTo>
                    <a:pt x="1589" y="305"/>
                    <a:pt x="1526" y="153"/>
                    <a:pt x="1434" y="1"/>
                  </a:cubicBezTo>
                  <a:close/>
                </a:path>
              </a:pathLst>
            </a:custGeom>
            <a:solidFill>
              <a:srgbClr val="F079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446"/>
            <p:cNvSpPr/>
            <p:nvPr/>
          </p:nvSpPr>
          <p:spPr>
            <a:xfrm>
              <a:off x="1567357" y="2449493"/>
              <a:ext cx="43452" cy="29802"/>
            </a:xfrm>
            <a:custGeom>
              <a:avLst/>
              <a:gdLst/>
              <a:ahLst/>
              <a:cxnLst/>
              <a:rect l="l" t="t" r="r" b="b"/>
              <a:pathLst>
                <a:path w="2136" h="1465" extrusionOk="0">
                  <a:moveTo>
                    <a:pt x="723" y="0"/>
                  </a:moveTo>
                  <a:cubicBezTo>
                    <a:pt x="558" y="0"/>
                    <a:pt x="396" y="67"/>
                    <a:pt x="234" y="213"/>
                  </a:cubicBezTo>
                  <a:cubicBezTo>
                    <a:pt x="267" y="280"/>
                    <a:pt x="301" y="346"/>
                    <a:pt x="334" y="380"/>
                  </a:cubicBezTo>
                  <a:cubicBezTo>
                    <a:pt x="801" y="780"/>
                    <a:pt x="801" y="780"/>
                    <a:pt x="234" y="1080"/>
                  </a:cubicBezTo>
                  <a:cubicBezTo>
                    <a:pt x="134" y="1114"/>
                    <a:pt x="101" y="1214"/>
                    <a:pt x="0" y="1247"/>
                  </a:cubicBezTo>
                  <a:cubicBezTo>
                    <a:pt x="409" y="1356"/>
                    <a:pt x="795" y="1465"/>
                    <a:pt x="1196" y="1465"/>
                  </a:cubicBezTo>
                  <a:cubicBezTo>
                    <a:pt x="1286" y="1465"/>
                    <a:pt x="1376" y="1459"/>
                    <a:pt x="1468" y="1447"/>
                  </a:cubicBezTo>
                  <a:cubicBezTo>
                    <a:pt x="2135" y="1280"/>
                    <a:pt x="2102" y="1280"/>
                    <a:pt x="1835" y="780"/>
                  </a:cubicBezTo>
                  <a:cubicBezTo>
                    <a:pt x="1773" y="624"/>
                    <a:pt x="1769" y="410"/>
                    <a:pt x="1523" y="410"/>
                  </a:cubicBezTo>
                  <a:cubicBezTo>
                    <a:pt x="1506" y="410"/>
                    <a:pt x="1488" y="411"/>
                    <a:pt x="1468" y="413"/>
                  </a:cubicBezTo>
                  <a:cubicBezTo>
                    <a:pt x="1401" y="380"/>
                    <a:pt x="1301" y="280"/>
                    <a:pt x="1268" y="213"/>
                  </a:cubicBezTo>
                  <a:cubicBezTo>
                    <a:pt x="1079" y="76"/>
                    <a:pt x="899" y="0"/>
                    <a:pt x="723" y="0"/>
                  </a:cubicBezTo>
                  <a:close/>
                </a:path>
              </a:pathLst>
            </a:custGeom>
            <a:solidFill>
              <a:srgbClr val="E68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446"/>
            <p:cNvSpPr/>
            <p:nvPr/>
          </p:nvSpPr>
          <p:spPr>
            <a:xfrm>
              <a:off x="1445220" y="2470751"/>
              <a:ext cx="12897" cy="4150"/>
            </a:xfrm>
            <a:custGeom>
              <a:avLst/>
              <a:gdLst/>
              <a:ahLst/>
              <a:cxnLst/>
              <a:rect l="l" t="t" r="r" b="b"/>
              <a:pathLst>
                <a:path w="634" h="204" extrusionOk="0">
                  <a:moveTo>
                    <a:pt x="479" y="0"/>
                  </a:moveTo>
                  <a:cubicBezTo>
                    <a:pt x="300" y="0"/>
                    <a:pt x="130" y="20"/>
                    <a:pt x="0" y="202"/>
                  </a:cubicBezTo>
                  <a:cubicBezTo>
                    <a:pt x="59" y="202"/>
                    <a:pt x="117" y="204"/>
                    <a:pt x="172" y="204"/>
                  </a:cubicBezTo>
                  <a:cubicBezTo>
                    <a:pt x="366" y="204"/>
                    <a:pt x="530" y="183"/>
                    <a:pt x="634" y="2"/>
                  </a:cubicBezTo>
                  <a:cubicBezTo>
                    <a:pt x="582" y="2"/>
                    <a:pt x="530" y="0"/>
                    <a:pt x="479" y="0"/>
                  </a:cubicBezTo>
                  <a:close/>
                </a:path>
              </a:pathLst>
            </a:custGeom>
            <a:solidFill>
              <a:srgbClr val="F079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446"/>
            <p:cNvSpPr/>
            <p:nvPr/>
          </p:nvSpPr>
          <p:spPr>
            <a:xfrm>
              <a:off x="1572097" y="2517946"/>
              <a:ext cx="8178" cy="6469"/>
            </a:xfrm>
            <a:custGeom>
              <a:avLst/>
              <a:gdLst/>
              <a:ahLst/>
              <a:cxnLst/>
              <a:rect l="l" t="t" r="r" b="b"/>
              <a:pathLst>
                <a:path w="402" h="318" extrusionOk="0">
                  <a:moveTo>
                    <a:pt x="161" y="0"/>
                  </a:moveTo>
                  <a:cubicBezTo>
                    <a:pt x="58" y="0"/>
                    <a:pt x="22" y="145"/>
                    <a:pt x="1" y="317"/>
                  </a:cubicBezTo>
                  <a:cubicBezTo>
                    <a:pt x="101" y="250"/>
                    <a:pt x="268" y="184"/>
                    <a:pt x="401" y="150"/>
                  </a:cubicBezTo>
                  <a:cubicBezTo>
                    <a:pt x="295" y="44"/>
                    <a:pt x="218" y="0"/>
                    <a:pt x="161" y="0"/>
                  </a:cubicBezTo>
                  <a:close/>
                </a:path>
              </a:pathLst>
            </a:custGeom>
            <a:solidFill>
              <a:srgbClr val="E56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446"/>
            <p:cNvSpPr/>
            <p:nvPr/>
          </p:nvSpPr>
          <p:spPr>
            <a:xfrm>
              <a:off x="1533425" y="2534565"/>
              <a:ext cx="8849" cy="3418"/>
            </a:xfrm>
            <a:custGeom>
              <a:avLst/>
              <a:gdLst/>
              <a:ahLst/>
              <a:cxnLst/>
              <a:rect l="l" t="t" r="r" b="b"/>
              <a:pathLst>
                <a:path w="435" h="168" extrusionOk="0">
                  <a:moveTo>
                    <a:pt x="434" y="0"/>
                  </a:moveTo>
                  <a:cubicBezTo>
                    <a:pt x="267" y="0"/>
                    <a:pt x="101" y="0"/>
                    <a:pt x="1" y="167"/>
                  </a:cubicBezTo>
                  <a:cubicBezTo>
                    <a:pt x="167" y="167"/>
                    <a:pt x="334" y="167"/>
                    <a:pt x="434" y="0"/>
                  </a:cubicBezTo>
                  <a:close/>
                </a:path>
              </a:pathLst>
            </a:custGeom>
            <a:solidFill>
              <a:srgbClr val="5B8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446"/>
            <p:cNvSpPr/>
            <p:nvPr/>
          </p:nvSpPr>
          <p:spPr>
            <a:xfrm>
              <a:off x="1403823" y="2483669"/>
              <a:ext cx="4089" cy="4089"/>
            </a:xfrm>
            <a:custGeom>
              <a:avLst/>
              <a:gdLst/>
              <a:ahLst/>
              <a:cxnLst/>
              <a:rect l="l" t="t" r="r" b="b"/>
              <a:pathLst>
                <a:path w="201" h="201" extrusionOk="0">
                  <a:moveTo>
                    <a:pt x="0" y="201"/>
                  </a:moveTo>
                  <a:lnTo>
                    <a:pt x="201" y="1"/>
                  </a:lnTo>
                  <a:close/>
                </a:path>
              </a:pathLst>
            </a:custGeom>
            <a:solidFill>
              <a:srgbClr val="F079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446"/>
            <p:cNvSpPr/>
            <p:nvPr/>
          </p:nvSpPr>
          <p:spPr>
            <a:xfrm>
              <a:off x="1067928" y="2542031"/>
              <a:ext cx="4089" cy="4089"/>
            </a:xfrm>
            <a:custGeom>
              <a:avLst/>
              <a:gdLst/>
              <a:ahLst/>
              <a:cxnLst/>
              <a:rect l="l" t="t" r="r" b="b"/>
              <a:pathLst>
                <a:path w="201" h="201" extrusionOk="0">
                  <a:moveTo>
                    <a:pt x="201" y="0"/>
                  </a:moveTo>
                  <a:lnTo>
                    <a:pt x="1" y="200"/>
                  </a:lnTo>
                  <a:cubicBezTo>
                    <a:pt x="101" y="167"/>
                    <a:pt x="134" y="67"/>
                    <a:pt x="201" y="0"/>
                  </a:cubicBezTo>
                  <a:close/>
                </a:path>
              </a:pathLst>
            </a:custGeom>
            <a:solidFill>
              <a:srgbClr val="F196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446"/>
            <p:cNvSpPr/>
            <p:nvPr/>
          </p:nvSpPr>
          <p:spPr>
            <a:xfrm>
              <a:off x="1393652" y="2466703"/>
              <a:ext cx="2055" cy="1383"/>
            </a:xfrm>
            <a:custGeom>
              <a:avLst/>
              <a:gdLst/>
              <a:ahLst/>
              <a:cxnLst/>
              <a:rect l="l" t="t" r="r" b="b"/>
              <a:pathLst>
                <a:path w="101" h="68" extrusionOk="0">
                  <a:moveTo>
                    <a:pt x="100" y="1"/>
                  </a:moveTo>
                  <a:lnTo>
                    <a:pt x="0" y="34"/>
                  </a:lnTo>
                  <a:lnTo>
                    <a:pt x="33" y="67"/>
                  </a:lnTo>
                  <a:lnTo>
                    <a:pt x="100" y="1"/>
                  </a:lnTo>
                  <a:close/>
                </a:path>
              </a:pathLst>
            </a:custGeom>
            <a:solidFill>
              <a:srgbClr val="EC9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446"/>
            <p:cNvSpPr/>
            <p:nvPr/>
          </p:nvSpPr>
          <p:spPr>
            <a:xfrm>
              <a:off x="1431652" y="2413487"/>
              <a:ext cx="174396" cy="40339"/>
            </a:xfrm>
            <a:custGeom>
              <a:avLst/>
              <a:gdLst/>
              <a:ahLst/>
              <a:cxnLst/>
              <a:rect l="l" t="t" r="r" b="b"/>
              <a:pathLst>
                <a:path w="8573" h="1983" extrusionOk="0">
                  <a:moveTo>
                    <a:pt x="2399" y="0"/>
                  </a:moveTo>
                  <a:cubicBezTo>
                    <a:pt x="2120" y="0"/>
                    <a:pt x="1843" y="6"/>
                    <a:pt x="1568" y="15"/>
                  </a:cubicBezTo>
                  <a:cubicBezTo>
                    <a:pt x="1101" y="48"/>
                    <a:pt x="600" y="48"/>
                    <a:pt x="300" y="515"/>
                  </a:cubicBezTo>
                  <a:cubicBezTo>
                    <a:pt x="434" y="882"/>
                    <a:pt x="0" y="1082"/>
                    <a:pt x="0" y="1449"/>
                  </a:cubicBezTo>
                  <a:cubicBezTo>
                    <a:pt x="137" y="1540"/>
                    <a:pt x="281" y="1562"/>
                    <a:pt x="425" y="1562"/>
                  </a:cubicBezTo>
                  <a:cubicBezTo>
                    <a:pt x="559" y="1562"/>
                    <a:pt x="693" y="1544"/>
                    <a:pt x="822" y="1544"/>
                  </a:cubicBezTo>
                  <a:cubicBezTo>
                    <a:pt x="860" y="1544"/>
                    <a:pt x="897" y="1545"/>
                    <a:pt x="934" y="1549"/>
                  </a:cubicBezTo>
                  <a:cubicBezTo>
                    <a:pt x="1234" y="1549"/>
                    <a:pt x="1534" y="1568"/>
                    <a:pt x="1837" y="1568"/>
                  </a:cubicBezTo>
                  <a:cubicBezTo>
                    <a:pt x="2241" y="1568"/>
                    <a:pt x="2650" y="1535"/>
                    <a:pt x="3069" y="1382"/>
                  </a:cubicBezTo>
                  <a:cubicBezTo>
                    <a:pt x="3184" y="1363"/>
                    <a:pt x="3311" y="1344"/>
                    <a:pt x="3430" y="1344"/>
                  </a:cubicBezTo>
                  <a:cubicBezTo>
                    <a:pt x="3516" y="1344"/>
                    <a:pt x="3599" y="1354"/>
                    <a:pt x="3669" y="1382"/>
                  </a:cubicBezTo>
                  <a:cubicBezTo>
                    <a:pt x="4073" y="1531"/>
                    <a:pt x="4476" y="1558"/>
                    <a:pt x="4888" y="1558"/>
                  </a:cubicBezTo>
                  <a:cubicBezTo>
                    <a:pt x="5123" y="1558"/>
                    <a:pt x="5361" y="1549"/>
                    <a:pt x="5604" y="1549"/>
                  </a:cubicBezTo>
                  <a:cubicBezTo>
                    <a:pt x="5904" y="1549"/>
                    <a:pt x="6171" y="1616"/>
                    <a:pt x="6471" y="1783"/>
                  </a:cubicBezTo>
                  <a:cubicBezTo>
                    <a:pt x="6605" y="1883"/>
                    <a:pt x="6772" y="1849"/>
                    <a:pt x="6905" y="1983"/>
                  </a:cubicBezTo>
                  <a:lnTo>
                    <a:pt x="7939" y="1983"/>
                  </a:lnTo>
                  <a:lnTo>
                    <a:pt x="7939" y="1716"/>
                  </a:lnTo>
                  <a:cubicBezTo>
                    <a:pt x="7839" y="1549"/>
                    <a:pt x="7772" y="1382"/>
                    <a:pt x="8072" y="1316"/>
                  </a:cubicBezTo>
                  <a:cubicBezTo>
                    <a:pt x="8306" y="1216"/>
                    <a:pt x="8573" y="1049"/>
                    <a:pt x="8239" y="782"/>
                  </a:cubicBezTo>
                  <a:cubicBezTo>
                    <a:pt x="7772" y="482"/>
                    <a:pt x="7272" y="482"/>
                    <a:pt x="6738" y="448"/>
                  </a:cubicBezTo>
                  <a:lnTo>
                    <a:pt x="6405" y="448"/>
                  </a:lnTo>
                  <a:cubicBezTo>
                    <a:pt x="5904" y="448"/>
                    <a:pt x="5404" y="448"/>
                    <a:pt x="4904" y="282"/>
                  </a:cubicBezTo>
                  <a:cubicBezTo>
                    <a:pt x="4078" y="57"/>
                    <a:pt x="3234" y="0"/>
                    <a:pt x="2399" y="0"/>
                  </a:cubicBezTo>
                  <a:close/>
                </a:path>
              </a:pathLst>
            </a:custGeom>
            <a:solidFill>
              <a:srgbClr val="EB7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446"/>
            <p:cNvSpPr/>
            <p:nvPr/>
          </p:nvSpPr>
          <p:spPr>
            <a:xfrm>
              <a:off x="1563288" y="2449737"/>
              <a:ext cx="8829" cy="4089"/>
            </a:xfrm>
            <a:custGeom>
              <a:avLst/>
              <a:gdLst/>
              <a:ahLst/>
              <a:cxnLst/>
              <a:rect l="l" t="t" r="r" b="b"/>
              <a:pathLst>
                <a:path w="434" h="201" extrusionOk="0">
                  <a:moveTo>
                    <a:pt x="0" y="1"/>
                  </a:moveTo>
                  <a:cubicBezTo>
                    <a:pt x="100" y="168"/>
                    <a:pt x="267" y="201"/>
                    <a:pt x="434" y="201"/>
                  </a:cubicBezTo>
                  <a:cubicBezTo>
                    <a:pt x="334" y="34"/>
                    <a:pt x="167" y="1"/>
                    <a:pt x="0" y="1"/>
                  </a:cubicBezTo>
                  <a:close/>
                </a:path>
              </a:pathLst>
            </a:custGeom>
            <a:solidFill>
              <a:srgbClr val="E68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446"/>
            <p:cNvSpPr/>
            <p:nvPr/>
          </p:nvSpPr>
          <p:spPr>
            <a:xfrm>
              <a:off x="1038065" y="2273998"/>
              <a:ext cx="308108" cy="104560"/>
            </a:xfrm>
            <a:custGeom>
              <a:avLst/>
              <a:gdLst/>
              <a:ahLst/>
              <a:cxnLst/>
              <a:rect l="l" t="t" r="r" b="b"/>
              <a:pathLst>
                <a:path w="15146" h="5140" extrusionOk="0">
                  <a:moveTo>
                    <a:pt x="14645" y="0"/>
                  </a:moveTo>
                  <a:cubicBezTo>
                    <a:pt x="12843" y="200"/>
                    <a:pt x="11142" y="667"/>
                    <a:pt x="9474" y="1234"/>
                  </a:cubicBezTo>
                  <a:cubicBezTo>
                    <a:pt x="7273" y="2035"/>
                    <a:pt x="5071" y="2869"/>
                    <a:pt x="2836" y="3670"/>
                  </a:cubicBezTo>
                  <a:cubicBezTo>
                    <a:pt x="1936" y="3970"/>
                    <a:pt x="968" y="4203"/>
                    <a:pt x="1" y="4503"/>
                  </a:cubicBezTo>
                  <a:cubicBezTo>
                    <a:pt x="383" y="4822"/>
                    <a:pt x="704" y="5140"/>
                    <a:pt x="1195" y="5140"/>
                  </a:cubicBezTo>
                  <a:cubicBezTo>
                    <a:pt x="1219" y="5140"/>
                    <a:pt x="1244" y="5139"/>
                    <a:pt x="1268" y="5137"/>
                  </a:cubicBezTo>
                  <a:lnTo>
                    <a:pt x="1769" y="5137"/>
                  </a:lnTo>
                  <a:cubicBezTo>
                    <a:pt x="4471" y="4370"/>
                    <a:pt x="7106" y="3369"/>
                    <a:pt x="9741" y="2502"/>
                  </a:cubicBezTo>
                  <a:cubicBezTo>
                    <a:pt x="10975" y="2068"/>
                    <a:pt x="12310" y="1701"/>
                    <a:pt x="13611" y="1268"/>
                  </a:cubicBezTo>
                  <a:cubicBezTo>
                    <a:pt x="13696" y="1246"/>
                    <a:pt x="13785" y="1240"/>
                    <a:pt x="13875" y="1240"/>
                  </a:cubicBezTo>
                  <a:cubicBezTo>
                    <a:pt x="13996" y="1240"/>
                    <a:pt x="14119" y="1251"/>
                    <a:pt x="14240" y="1251"/>
                  </a:cubicBezTo>
                  <a:cubicBezTo>
                    <a:pt x="14453" y="1251"/>
                    <a:pt x="14661" y="1218"/>
                    <a:pt x="14845" y="1034"/>
                  </a:cubicBezTo>
                  <a:cubicBezTo>
                    <a:pt x="15145" y="634"/>
                    <a:pt x="15012" y="267"/>
                    <a:pt x="14645" y="0"/>
                  </a:cubicBezTo>
                  <a:close/>
                </a:path>
              </a:pathLst>
            </a:custGeom>
            <a:solidFill>
              <a:srgbClr val="FFB9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446"/>
            <p:cNvSpPr/>
            <p:nvPr/>
          </p:nvSpPr>
          <p:spPr>
            <a:xfrm>
              <a:off x="1135099" y="2403600"/>
              <a:ext cx="255176" cy="72073"/>
            </a:xfrm>
            <a:custGeom>
              <a:avLst/>
              <a:gdLst/>
              <a:ahLst/>
              <a:cxnLst/>
              <a:rect l="l" t="t" r="r" b="b"/>
              <a:pathLst>
                <a:path w="12544" h="3543" extrusionOk="0">
                  <a:moveTo>
                    <a:pt x="11543" y="0"/>
                  </a:moveTo>
                  <a:cubicBezTo>
                    <a:pt x="9374" y="401"/>
                    <a:pt x="7239" y="1135"/>
                    <a:pt x="5171" y="1802"/>
                  </a:cubicBezTo>
                  <a:cubicBezTo>
                    <a:pt x="3470" y="2369"/>
                    <a:pt x="1702" y="2736"/>
                    <a:pt x="1" y="3336"/>
                  </a:cubicBezTo>
                  <a:cubicBezTo>
                    <a:pt x="162" y="3498"/>
                    <a:pt x="343" y="3543"/>
                    <a:pt x="529" y="3543"/>
                  </a:cubicBezTo>
                  <a:cubicBezTo>
                    <a:pt x="766" y="3543"/>
                    <a:pt x="1011" y="3470"/>
                    <a:pt x="1235" y="3470"/>
                  </a:cubicBezTo>
                  <a:cubicBezTo>
                    <a:pt x="2196" y="3396"/>
                    <a:pt x="3102" y="3104"/>
                    <a:pt x="4034" y="3104"/>
                  </a:cubicBezTo>
                  <a:cubicBezTo>
                    <a:pt x="4364" y="3104"/>
                    <a:pt x="4698" y="3140"/>
                    <a:pt x="5038" y="3236"/>
                  </a:cubicBezTo>
                  <a:cubicBezTo>
                    <a:pt x="5070" y="3252"/>
                    <a:pt x="5100" y="3259"/>
                    <a:pt x="5129" y="3259"/>
                  </a:cubicBezTo>
                  <a:cubicBezTo>
                    <a:pt x="5221" y="3259"/>
                    <a:pt x="5303" y="3195"/>
                    <a:pt x="5405" y="3169"/>
                  </a:cubicBezTo>
                  <a:cubicBezTo>
                    <a:pt x="6406" y="2836"/>
                    <a:pt x="7406" y="2669"/>
                    <a:pt x="8474" y="2502"/>
                  </a:cubicBezTo>
                  <a:cubicBezTo>
                    <a:pt x="9741" y="2335"/>
                    <a:pt x="10975" y="1935"/>
                    <a:pt x="12176" y="1468"/>
                  </a:cubicBezTo>
                  <a:cubicBezTo>
                    <a:pt x="12543" y="467"/>
                    <a:pt x="12410" y="134"/>
                    <a:pt x="11543" y="0"/>
                  </a:cubicBezTo>
                  <a:close/>
                </a:path>
              </a:pathLst>
            </a:custGeom>
            <a:solidFill>
              <a:srgbClr val="FFBE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446"/>
            <p:cNvSpPr/>
            <p:nvPr/>
          </p:nvSpPr>
          <p:spPr>
            <a:xfrm>
              <a:off x="1344789" y="2280915"/>
              <a:ext cx="76020" cy="124110"/>
            </a:xfrm>
            <a:custGeom>
              <a:avLst/>
              <a:gdLst/>
              <a:ahLst/>
              <a:cxnLst/>
              <a:rect l="l" t="t" r="r" b="b"/>
              <a:pathLst>
                <a:path w="3737" h="6101" extrusionOk="0">
                  <a:moveTo>
                    <a:pt x="2130" y="1"/>
                  </a:moveTo>
                  <a:cubicBezTo>
                    <a:pt x="1378" y="1"/>
                    <a:pt x="647" y="122"/>
                    <a:pt x="0" y="661"/>
                  </a:cubicBezTo>
                  <a:cubicBezTo>
                    <a:pt x="100" y="1495"/>
                    <a:pt x="267" y="2229"/>
                    <a:pt x="534" y="3029"/>
                  </a:cubicBezTo>
                  <a:cubicBezTo>
                    <a:pt x="834" y="3997"/>
                    <a:pt x="1268" y="4864"/>
                    <a:pt x="1435" y="5831"/>
                  </a:cubicBezTo>
                  <a:cubicBezTo>
                    <a:pt x="1717" y="6029"/>
                    <a:pt x="1999" y="6101"/>
                    <a:pt x="2278" y="6101"/>
                  </a:cubicBezTo>
                  <a:cubicBezTo>
                    <a:pt x="2660" y="6101"/>
                    <a:pt x="3037" y="5966"/>
                    <a:pt x="3403" y="5831"/>
                  </a:cubicBezTo>
                  <a:cubicBezTo>
                    <a:pt x="3536" y="5731"/>
                    <a:pt x="3636" y="5631"/>
                    <a:pt x="3736" y="5498"/>
                  </a:cubicBezTo>
                  <a:cubicBezTo>
                    <a:pt x="3570" y="4264"/>
                    <a:pt x="3303" y="3063"/>
                    <a:pt x="3069" y="1895"/>
                  </a:cubicBezTo>
                  <a:cubicBezTo>
                    <a:pt x="3002" y="1395"/>
                    <a:pt x="2569" y="861"/>
                    <a:pt x="3403" y="561"/>
                  </a:cubicBezTo>
                  <a:cubicBezTo>
                    <a:pt x="3603" y="494"/>
                    <a:pt x="3603" y="194"/>
                    <a:pt x="3369" y="61"/>
                  </a:cubicBezTo>
                  <a:cubicBezTo>
                    <a:pt x="2957" y="37"/>
                    <a:pt x="2540" y="1"/>
                    <a:pt x="2130" y="1"/>
                  </a:cubicBezTo>
                  <a:close/>
                </a:path>
              </a:pathLst>
            </a:custGeom>
            <a:solidFill>
              <a:srgbClr val="EE77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446"/>
            <p:cNvSpPr/>
            <p:nvPr/>
          </p:nvSpPr>
          <p:spPr>
            <a:xfrm>
              <a:off x="1337995" y="2253188"/>
              <a:ext cx="228019" cy="41173"/>
            </a:xfrm>
            <a:custGeom>
              <a:avLst/>
              <a:gdLst/>
              <a:ahLst/>
              <a:cxnLst/>
              <a:rect l="l" t="t" r="r" b="b"/>
              <a:pathLst>
                <a:path w="11209" h="2024" extrusionOk="0">
                  <a:moveTo>
                    <a:pt x="4500" y="0"/>
                  </a:moveTo>
                  <a:cubicBezTo>
                    <a:pt x="2976" y="0"/>
                    <a:pt x="1488" y="324"/>
                    <a:pt x="1" y="756"/>
                  </a:cubicBezTo>
                  <a:lnTo>
                    <a:pt x="1" y="990"/>
                  </a:lnTo>
                  <a:cubicBezTo>
                    <a:pt x="34" y="1357"/>
                    <a:pt x="234" y="1657"/>
                    <a:pt x="201" y="2024"/>
                  </a:cubicBezTo>
                  <a:lnTo>
                    <a:pt x="368" y="2024"/>
                  </a:lnTo>
                  <a:cubicBezTo>
                    <a:pt x="1502" y="1690"/>
                    <a:pt x="2703" y="1590"/>
                    <a:pt x="3870" y="1590"/>
                  </a:cubicBezTo>
                  <a:cubicBezTo>
                    <a:pt x="5204" y="1757"/>
                    <a:pt x="6539" y="1724"/>
                    <a:pt x="7940" y="1891"/>
                  </a:cubicBezTo>
                  <a:cubicBezTo>
                    <a:pt x="8036" y="1865"/>
                    <a:pt x="8131" y="1855"/>
                    <a:pt x="8225" y="1855"/>
                  </a:cubicBezTo>
                  <a:cubicBezTo>
                    <a:pt x="8509" y="1855"/>
                    <a:pt x="8785" y="1942"/>
                    <a:pt x="9068" y="1942"/>
                  </a:cubicBezTo>
                  <a:cubicBezTo>
                    <a:pt x="9180" y="1942"/>
                    <a:pt x="9293" y="1929"/>
                    <a:pt x="9407" y="1891"/>
                  </a:cubicBezTo>
                  <a:cubicBezTo>
                    <a:pt x="9492" y="1442"/>
                    <a:pt x="9670" y="1158"/>
                    <a:pt x="10101" y="1158"/>
                  </a:cubicBezTo>
                  <a:cubicBezTo>
                    <a:pt x="10183" y="1158"/>
                    <a:pt x="10274" y="1169"/>
                    <a:pt x="10375" y="1190"/>
                  </a:cubicBezTo>
                  <a:cubicBezTo>
                    <a:pt x="10455" y="1199"/>
                    <a:pt x="10542" y="1208"/>
                    <a:pt x="10630" y="1208"/>
                  </a:cubicBezTo>
                  <a:cubicBezTo>
                    <a:pt x="10870" y="1208"/>
                    <a:pt x="11111" y="1141"/>
                    <a:pt x="11209" y="823"/>
                  </a:cubicBezTo>
                  <a:cubicBezTo>
                    <a:pt x="11175" y="723"/>
                    <a:pt x="11075" y="656"/>
                    <a:pt x="11009" y="590"/>
                  </a:cubicBezTo>
                  <a:cubicBezTo>
                    <a:pt x="9207" y="89"/>
                    <a:pt x="7373" y="256"/>
                    <a:pt x="5571" y="56"/>
                  </a:cubicBezTo>
                  <a:cubicBezTo>
                    <a:pt x="5212" y="18"/>
                    <a:pt x="4855" y="0"/>
                    <a:pt x="4500" y="0"/>
                  </a:cubicBezTo>
                  <a:close/>
                </a:path>
              </a:pathLst>
            </a:custGeom>
            <a:solidFill>
              <a:srgbClr val="EC9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446"/>
            <p:cNvSpPr/>
            <p:nvPr/>
          </p:nvSpPr>
          <p:spPr>
            <a:xfrm>
              <a:off x="1369892" y="2392758"/>
              <a:ext cx="68554" cy="40726"/>
            </a:xfrm>
            <a:custGeom>
              <a:avLst/>
              <a:gdLst/>
              <a:ahLst/>
              <a:cxnLst/>
              <a:rect l="l" t="t" r="r" b="b"/>
              <a:pathLst>
                <a:path w="3370" h="2002" extrusionOk="0">
                  <a:moveTo>
                    <a:pt x="2638" y="1"/>
                  </a:moveTo>
                  <a:cubicBezTo>
                    <a:pt x="2544" y="1"/>
                    <a:pt x="2425" y="40"/>
                    <a:pt x="2269" y="133"/>
                  </a:cubicBezTo>
                  <a:cubicBezTo>
                    <a:pt x="1708" y="217"/>
                    <a:pt x="1147" y="349"/>
                    <a:pt x="546" y="349"/>
                  </a:cubicBezTo>
                  <a:cubicBezTo>
                    <a:pt x="433" y="349"/>
                    <a:pt x="317" y="344"/>
                    <a:pt x="201" y="333"/>
                  </a:cubicBezTo>
                  <a:cubicBezTo>
                    <a:pt x="167" y="400"/>
                    <a:pt x="101" y="467"/>
                    <a:pt x="1" y="533"/>
                  </a:cubicBezTo>
                  <a:cubicBezTo>
                    <a:pt x="801" y="800"/>
                    <a:pt x="601" y="1467"/>
                    <a:pt x="634" y="2001"/>
                  </a:cubicBezTo>
                  <a:cubicBezTo>
                    <a:pt x="1268" y="1701"/>
                    <a:pt x="2035" y="1901"/>
                    <a:pt x="2669" y="1568"/>
                  </a:cubicBezTo>
                  <a:cubicBezTo>
                    <a:pt x="3136" y="1401"/>
                    <a:pt x="3370" y="1201"/>
                    <a:pt x="3136" y="700"/>
                  </a:cubicBezTo>
                  <a:cubicBezTo>
                    <a:pt x="2983" y="419"/>
                    <a:pt x="2947" y="1"/>
                    <a:pt x="2638" y="1"/>
                  </a:cubicBezTo>
                  <a:close/>
                </a:path>
              </a:pathLst>
            </a:custGeom>
            <a:solidFill>
              <a:srgbClr val="F2A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446"/>
            <p:cNvSpPr/>
            <p:nvPr/>
          </p:nvSpPr>
          <p:spPr>
            <a:xfrm>
              <a:off x="962757" y="2227170"/>
              <a:ext cx="372553" cy="140424"/>
            </a:xfrm>
            <a:custGeom>
              <a:avLst/>
              <a:gdLst/>
              <a:ahLst/>
              <a:cxnLst/>
              <a:rect l="l" t="t" r="r" b="b"/>
              <a:pathLst>
                <a:path w="18314" h="6903" extrusionOk="0">
                  <a:moveTo>
                    <a:pt x="17980" y="1"/>
                  </a:moveTo>
                  <a:cubicBezTo>
                    <a:pt x="17533" y="288"/>
                    <a:pt x="17147" y="637"/>
                    <a:pt x="16529" y="637"/>
                  </a:cubicBezTo>
                  <a:cubicBezTo>
                    <a:pt x="16502" y="637"/>
                    <a:pt x="16474" y="636"/>
                    <a:pt x="16445" y="634"/>
                  </a:cubicBezTo>
                  <a:cubicBezTo>
                    <a:pt x="16231" y="608"/>
                    <a:pt x="16019" y="590"/>
                    <a:pt x="15811" y="590"/>
                  </a:cubicBezTo>
                  <a:cubicBezTo>
                    <a:pt x="15241" y="590"/>
                    <a:pt x="14699" y="719"/>
                    <a:pt x="14210" y="1135"/>
                  </a:cubicBezTo>
                  <a:cubicBezTo>
                    <a:pt x="14105" y="1223"/>
                    <a:pt x="13879" y="1357"/>
                    <a:pt x="13655" y="1357"/>
                  </a:cubicBezTo>
                  <a:cubicBezTo>
                    <a:pt x="13454" y="1357"/>
                    <a:pt x="13253" y="1249"/>
                    <a:pt x="13143" y="901"/>
                  </a:cubicBezTo>
                  <a:cubicBezTo>
                    <a:pt x="12974" y="838"/>
                    <a:pt x="12818" y="815"/>
                    <a:pt x="12659" y="815"/>
                  </a:cubicBezTo>
                  <a:cubicBezTo>
                    <a:pt x="12567" y="815"/>
                    <a:pt x="12473" y="822"/>
                    <a:pt x="12376" y="835"/>
                  </a:cubicBezTo>
                  <a:cubicBezTo>
                    <a:pt x="11675" y="1035"/>
                    <a:pt x="11108" y="1635"/>
                    <a:pt x="10474" y="1702"/>
                  </a:cubicBezTo>
                  <a:cubicBezTo>
                    <a:pt x="9707" y="1802"/>
                    <a:pt x="9207" y="2135"/>
                    <a:pt x="8673" y="2502"/>
                  </a:cubicBezTo>
                  <a:cubicBezTo>
                    <a:pt x="6472" y="3203"/>
                    <a:pt x="4470" y="4337"/>
                    <a:pt x="2269" y="5038"/>
                  </a:cubicBezTo>
                  <a:cubicBezTo>
                    <a:pt x="1468" y="5304"/>
                    <a:pt x="667" y="5671"/>
                    <a:pt x="0" y="6205"/>
                  </a:cubicBezTo>
                  <a:cubicBezTo>
                    <a:pt x="232" y="6715"/>
                    <a:pt x="367" y="6903"/>
                    <a:pt x="641" y="6903"/>
                  </a:cubicBezTo>
                  <a:cubicBezTo>
                    <a:pt x="761" y="6903"/>
                    <a:pt x="908" y="6867"/>
                    <a:pt x="1101" y="6805"/>
                  </a:cubicBezTo>
                  <a:cubicBezTo>
                    <a:pt x="1332" y="6719"/>
                    <a:pt x="1538" y="6632"/>
                    <a:pt x="1763" y="6632"/>
                  </a:cubicBezTo>
                  <a:cubicBezTo>
                    <a:pt x="1797" y="6632"/>
                    <a:pt x="1832" y="6634"/>
                    <a:pt x="1868" y="6639"/>
                  </a:cubicBezTo>
                  <a:cubicBezTo>
                    <a:pt x="4036" y="6038"/>
                    <a:pt x="6171" y="5204"/>
                    <a:pt x="8273" y="4470"/>
                  </a:cubicBezTo>
                  <a:cubicBezTo>
                    <a:pt x="10308" y="3703"/>
                    <a:pt x="12342" y="3003"/>
                    <a:pt x="14444" y="2336"/>
                  </a:cubicBezTo>
                  <a:cubicBezTo>
                    <a:pt x="15611" y="1902"/>
                    <a:pt x="16812" y="1635"/>
                    <a:pt x="17980" y="1268"/>
                  </a:cubicBezTo>
                  <a:cubicBezTo>
                    <a:pt x="18280" y="835"/>
                    <a:pt x="18313" y="434"/>
                    <a:pt x="17980" y="1"/>
                  </a:cubicBezTo>
                  <a:close/>
                </a:path>
              </a:pathLst>
            </a:custGeom>
            <a:solidFill>
              <a:srgbClr val="FFB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446"/>
            <p:cNvSpPr/>
            <p:nvPr/>
          </p:nvSpPr>
          <p:spPr>
            <a:xfrm>
              <a:off x="1017723" y="2183027"/>
              <a:ext cx="196793" cy="95061"/>
            </a:xfrm>
            <a:custGeom>
              <a:avLst/>
              <a:gdLst/>
              <a:ahLst/>
              <a:cxnLst/>
              <a:rect l="l" t="t" r="r" b="b"/>
              <a:pathLst>
                <a:path w="9674" h="4673" extrusionOk="0">
                  <a:moveTo>
                    <a:pt x="6360" y="0"/>
                  </a:moveTo>
                  <a:cubicBezTo>
                    <a:pt x="5605" y="0"/>
                    <a:pt x="4936" y="314"/>
                    <a:pt x="4237" y="536"/>
                  </a:cubicBezTo>
                  <a:cubicBezTo>
                    <a:pt x="3102" y="1003"/>
                    <a:pt x="1935" y="1337"/>
                    <a:pt x="801" y="1804"/>
                  </a:cubicBezTo>
                  <a:cubicBezTo>
                    <a:pt x="467" y="1937"/>
                    <a:pt x="0" y="1937"/>
                    <a:pt x="0" y="2437"/>
                  </a:cubicBezTo>
                  <a:cubicBezTo>
                    <a:pt x="108" y="2464"/>
                    <a:pt x="258" y="2556"/>
                    <a:pt x="348" y="2556"/>
                  </a:cubicBezTo>
                  <a:cubicBezTo>
                    <a:pt x="369" y="2556"/>
                    <a:pt x="387" y="2551"/>
                    <a:pt x="400" y="2538"/>
                  </a:cubicBezTo>
                  <a:cubicBezTo>
                    <a:pt x="538" y="2443"/>
                    <a:pt x="671" y="2408"/>
                    <a:pt x="802" y="2408"/>
                  </a:cubicBezTo>
                  <a:cubicBezTo>
                    <a:pt x="1162" y="2408"/>
                    <a:pt x="1501" y="2672"/>
                    <a:pt x="1856" y="2672"/>
                  </a:cubicBezTo>
                  <a:cubicBezTo>
                    <a:pt x="1871" y="2672"/>
                    <a:pt x="1886" y="2672"/>
                    <a:pt x="1902" y="2671"/>
                  </a:cubicBezTo>
                  <a:cubicBezTo>
                    <a:pt x="1914" y="2669"/>
                    <a:pt x="1927" y="2668"/>
                    <a:pt x="1940" y="2668"/>
                  </a:cubicBezTo>
                  <a:cubicBezTo>
                    <a:pt x="2131" y="2668"/>
                    <a:pt x="2335" y="2888"/>
                    <a:pt x="2335" y="3138"/>
                  </a:cubicBezTo>
                  <a:cubicBezTo>
                    <a:pt x="2319" y="3485"/>
                    <a:pt x="2386" y="3593"/>
                    <a:pt x="2492" y="3593"/>
                  </a:cubicBezTo>
                  <a:cubicBezTo>
                    <a:pt x="2610" y="3593"/>
                    <a:pt x="2777" y="3459"/>
                    <a:pt x="2936" y="3371"/>
                  </a:cubicBezTo>
                  <a:cubicBezTo>
                    <a:pt x="3081" y="3299"/>
                    <a:pt x="3296" y="3103"/>
                    <a:pt x="3454" y="3103"/>
                  </a:cubicBezTo>
                  <a:cubicBezTo>
                    <a:pt x="3514" y="3103"/>
                    <a:pt x="3566" y="3131"/>
                    <a:pt x="3603" y="3205"/>
                  </a:cubicBezTo>
                  <a:cubicBezTo>
                    <a:pt x="3680" y="3392"/>
                    <a:pt x="3764" y="3448"/>
                    <a:pt x="3853" y="3448"/>
                  </a:cubicBezTo>
                  <a:cubicBezTo>
                    <a:pt x="3989" y="3448"/>
                    <a:pt x="4136" y="3317"/>
                    <a:pt x="4285" y="3317"/>
                  </a:cubicBezTo>
                  <a:cubicBezTo>
                    <a:pt x="4336" y="3317"/>
                    <a:pt x="4386" y="3332"/>
                    <a:pt x="4437" y="3371"/>
                  </a:cubicBezTo>
                  <a:cubicBezTo>
                    <a:pt x="4637" y="3605"/>
                    <a:pt x="4937" y="3772"/>
                    <a:pt x="5304" y="3838"/>
                  </a:cubicBezTo>
                  <a:cubicBezTo>
                    <a:pt x="5638" y="3872"/>
                    <a:pt x="6205" y="4005"/>
                    <a:pt x="5971" y="4672"/>
                  </a:cubicBezTo>
                  <a:cubicBezTo>
                    <a:pt x="7205" y="4172"/>
                    <a:pt x="8506" y="3838"/>
                    <a:pt x="9674" y="3205"/>
                  </a:cubicBezTo>
                  <a:cubicBezTo>
                    <a:pt x="9640" y="2638"/>
                    <a:pt x="9107" y="2838"/>
                    <a:pt x="8840" y="2704"/>
                  </a:cubicBezTo>
                  <a:cubicBezTo>
                    <a:pt x="8773" y="2704"/>
                    <a:pt x="8640" y="2704"/>
                    <a:pt x="8573" y="2771"/>
                  </a:cubicBezTo>
                  <a:cubicBezTo>
                    <a:pt x="8368" y="2800"/>
                    <a:pt x="8189" y="2983"/>
                    <a:pt x="8058" y="2983"/>
                  </a:cubicBezTo>
                  <a:cubicBezTo>
                    <a:pt x="8040" y="2983"/>
                    <a:pt x="8022" y="2979"/>
                    <a:pt x="8006" y="2971"/>
                  </a:cubicBezTo>
                  <a:cubicBezTo>
                    <a:pt x="7762" y="2825"/>
                    <a:pt x="7541" y="2742"/>
                    <a:pt x="7329" y="2742"/>
                  </a:cubicBezTo>
                  <a:cubicBezTo>
                    <a:pt x="7107" y="2742"/>
                    <a:pt x="6894" y="2833"/>
                    <a:pt x="6672" y="3038"/>
                  </a:cubicBezTo>
                  <a:cubicBezTo>
                    <a:pt x="6638" y="2904"/>
                    <a:pt x="6805" y="2838"/>
                    <a:pt x="6772" y="2704"/>
                  </a:cubicBezTo>
                  <a:cubicBezTo>
                    <a:pt x="6772" y="2638"/>
                    <a:pt x="6738" y="2538"/>
                    <a:pt x="6672" y="2471"/>
                  </a:cubicBezTo>
                  <a:cubicBezTo>
                    <a:pt x="6305" y="2104"/>
                    <a:pt x="6405" y="1770"/>
                    <a:pt x="6738" y="1337"/>
                  </a:cubicBezTo>
                  <a:cubicBezTo>
                    <a:pt x="7139" y="836"/>
                    <a:pt x="7072" y="336"/>
                    <a:pt x="6471" y="2"/>
                  </a:cubicBezTo>
                  <a:cubicBezTo>
                    <a:pt x="6434" y="1"/>
                    <a:pt x="6397" y="0"/>
                    <a:pt x="6360" y="0"/>
                  </a:cubicBezTo>
                  <a:close/>
                </a:path>
              </a:pathLst>
            </a:custGeom>
            <a:solidFill>
              <a:srgbClr val="FE9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446"/>
            <p:cNvSpPr/>
            <p:nvPr/>
          </p:nvSpPr>
          <p:spPr>
            <a:xfrm>
              <a:off x="957326" y="2178999"/>
              <a:ext cx="148622" cy="65157"/>
            </a:xfrm>
            <a:custGeom>
              <a:avLst/>
              <a:gdLst/>
              <a:ahLst/>
              <a:cxnLst/>
              <a:rect l="l" t="t" r="r" b="b"/>
              <a:pathLst>
                <a:path w="7306" h="3203" extrusionOk="0">
                  <a:moveTo>
                    <a:pt x="6238" y="0"/>
                  </a:moveTo>
                  <a:cubicBezTo>
                    <a:pt x="4737" y="300"/>
                    <a:pt x="3336" y="1068"/>
                    <a:pt x="1902" y="1501"/>
                  </a:cubicBezTo>
                  <a:cubicBezTo>
                    <a:pt x="1668" y="1568"/>
                    <a:pt x="1501" y="1735"/>
                    <a:pt x="1401" y="1968"/>
                  </a:cubicBezTo>
                  <a:cubicBezTo>
                    <a:pt x="1001" y="2135"/>
                    <a:pt x="668" y="2235"/>
                    <a:pt x="334" y="2402"/>
                  </a:cubicBezTo>
                  <a:cubicBezTo>
                    <a:pt x="167" y="2502"/>
                    <a:pt x="0" y="2569"/>
                    <a:pt x="67" y="2802"/>
                  </a:cubicBezTo>
                  <a:cubicBezTo>
                    <a:pt x="100" y="2969"/>
                    <a:pt x="167" y="3136"/>
                    <a:pt x="334" y="3169"/>
                  </a:cubicBezTo>
                  <a:cubicBezTo>
                    <a:pt x="601" y="3203"/>
                    <a:pt x="834" y="3203"/>
                    <a:pt x="1135" y="3203"/>
                  </a:cubicBezTo>
                  <a:cubicBezTo>
                    <a:pt x="1702" y="2869"/>
                    <a:pt x="2369" y="2802"/>
                    <a:pt x="2969" y="2569"/>
                  </a:cubicBezTo>
                  <a:cubicBezTo>
                    <a:pt x="3236" y="2302"/>
                    <a:pt x="3603" y="2302"/>
                    <a:pt x="3903" y="2168"/>
                  </a:cubicBezTo>
                  <a:cubicBezTo>
                    <a:pt x="5037" y="1735"/>
                    <a:pt x="6205" y="1335"/>
                    <a:pt x="7306" y="901"/>
                  </a:cubicBezTo>
                  <a:cubicBezTo>
                    <a:pt x="7072" y="467"/>
                    <a:pt x="6438" y="467"/>
                    <a:pt x="6238" y="0"/>
                  </a:cubicBezTo>
                  <a:close/>
                </a:path>
              </a:pathLst>
            </a:custGeom>
            <a:solidFill>
              <a:srgbClr val="FEA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446"/>
            <p:cNvSpPr/>
            <p:nvPr/>
          </p:nvSpPr>
          <p:spPr>
            <a:xfrm>
              <a:off x="1033549" y="2240372"/>
              <a:ext cx="7934" cy="5818"/>
            </a:xfrm>
            <a:custGeom>
              <a:avLst/>
              <a:gdLst/>
              <a:ahLst/>
              <a:cxnLst/>
              <a:rect l="l" t="t" r="r" b="b"/>
              <a:pathLst>
                <a:path w="390" h="286" extrusionOk="0">
                  <a:moveTo>
                    <a:pt x="109" y="0"/>
                  </a:moveTo>
                  <a:cubicBezTo>
                    <a:pt x="52" y="0"/>
                    <a:pt x="0" y="30"/>
                    <a:pt x="23" y="119"/>
                  </a:cubicBezTo>
                  <a:cubicBezTo>
                    <a:pt x="23" y="186"/>
                    <a:pt x="156" y="219"/>
                    <a:pt x="223" y="286"/>
                  </a:cubicBezTo>
                  <a:cubicBezTo>
                    <a:pt x="290" y="219"/>
                    <a:pt x="390" y="219"/>
                    <a:pt x="356" y="186"/>
                  </a:cubicBezTo>
                  <a:cubicBezTo>
                    <a:pt x="356" y="119"/>
                    <a:pt x="290" y="19"/>
                    <a:pt x="190" y="19"/>
                  </a:cubicBezTo>
                  <a:cubicBezTo>
                    <a:pt x="167" y="8"/>
                    <a:pt x="138" y="0"/>
                    <a:pt x="109" y="0"/>
                  </a:cubicBezTo>
                  <a:close/>
                </a:path>
              </a:pathLst>
            </a:custGeom>
            <a:solidFill>
              <a:srgbClr val="FE9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446"/>
            <p:cNvSpPr/>
            <p:nvPr/>
          </p:nvSpPr>
          <p:spPr>
            <a:xfrm>
              <a:off x="973600" y="2126047"/>
              <a:ext cx="155417" cy="87188"/>
            </a:xfrm>
            <a:custGeom>
              <a:avLst/>
              <a:gdLst/>
              <a:ahLst/>
              <a:cxnLst/>
              <a:rect l="l" t="t" r="r" b="b"/>
              <a:pathLst>
                <a:path w="7640" h="4286" extrusionOk="0">
                  <a:moveTo>
                    <a:pt x="6855" y="0"/>
                  </a:moveTo>
                  <a:cubicBezTo>
                    <a:pt x="6213" y="0"/>
                    <a:pt x="5719" y="604"/>
                    <a:pt x="4971" y="669"/>
                  </a:cubicBezTo>
                  <a:cubicBezTo>
                    <a:pt x="4938" y="635"/>
                    <a:pt x="4904" y="618"/>
                    <a:pt x="4871" y="618"/>
                  </a:cubicBezTo>
                  <a:cubicBezTo>
                    <a:pt x="4838" y="618"/>
                    <a:pt x="4804" y="635"/>
                    <a:pt x="4771" y="669"/>
                  </a:cubicBezTo>
                  <a:lnTo>
                    <a:pt x="4571" y="902"/>
                  </a:lnTo>
                  <a:cubicBezTo>
                    <a:pt x="3303" y="1402"/>
                    <a:pt x="2002" y="1903"/>
                    <a:pt x="835" y="2570"/>
                  </a:cubicBezTo>
                  <a:cubicBezTo>
                    <a:pt x="902" y="3170"/>
                    <a:pt x="1" y="3404"/>
                    <a:pt x="134" y="4104"/>
                  </a:cubicBezTo>
                  <a:cubicBezTo>
                    <a:pt x="168" y="4171"/>
                    <a:pt x="268" y="4238"/>
                    <a:pt x="335" y="4271"/>
                  </a:cubicBezTo>
                  <a:cubicBezTo>
                    <a:pt x="423" y="4271"/>
                    <a:pt x="527" y="4286"/>
                    <a:pt x="626" y="4286"/>
                  </a:cubicBezTo>
                  <a:cubicBezTo>
                    <a:pt x="676" y="4286"/>
                    <a:pt x="724" y="4282"/>
                    <a:pt x="768" y="4271"/>
                  </a:cubicBezTo>
                  <a:lnTo>
                    <a:pt x="1135" y="4138"/>
                  </a:lnTo>
                  <a:lnTo>
                    <a:pt x="1402" y="4004"/>
                  </a:lnTo>
                  <a:cubicBezTo>
                    <a:pt x="1569" y="3971"/>
                    <a:pt x="1769" y="3938"/>
                    <a:pt x="1936" y="3837"/>
                  </a:cubicBezTo>
                  <a:cubicBezTo>
                    <a:pt x="3503" y="3270"/>
                    <a:pt x="5071" y="2603"/>
                    <a:pt x="6639" y="2136"/>
                  </a:cubicBezTo>
                  <a:cubicBezTo>
                    <a:pt x="7006" y="2003"/>
                    <a:pt x="7406" y="1903"/>
                    <a:pt x="7506" y="1469"/>
                  </a:cubicBezTo>
                  <a:cubicBezTo>
                    <a:pt x="7506" y="1169"/>
                    <a:pt x="6772" y="1269"/>
                    <a:pt x="7139" y="1002"/>
                  </a:cubicBezTo>
                  <a:cubicBezTo>
                    <a:pt x="7640" y="669"/>
                    <a:pt x="7640" y="635"/>
                    <a:pt x="7139" y="435"/>
                  </a:cubicBezTo>
                  <a:cubicBezTo>
                    <a:pt x="6973" y="335"/>
                    <a:pt x="6939" y="168"/>
                    <a:pt x="6906" y="1"/>
                  </a:cubicBezTo>
                  <a:cubicBezTo>
                    <a:pt x="6889" y="1"/>
                    <a:pt x="6872" y="0"/>
                    <a:pt x="6855" y="0"/>
                  </a:cubicBezTo>
                  <a:close/>
                </a:path>
              </a:pathLst>
            </a:custGeom>
            <a:solidFill>
              <a:srgbClr val="FFB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446"/>
            <p:cNvSpPr/>
            <p:nvPr/>
          </p:nvSpPr>
          <p:spPr>
            <a:xfrm>
              <a:off x="983100" y="2092136"/>
              <a:ext cx="337950" cy="124883"/>
            </a:xfrm>
            <a:custGeom>
              <a:avLst/>
              <a:gdLst/>
              <a:ahLst/>
              <a:cxnLst/>
              <a:rect l="l" t="t" r="r" b="b"/>
              <a:pathLst>
                <a:path w="16613" h="6139" extrusionOk="0">
                  <a:moveTo>
                    <a:pt x="16379" y="1"/>
                  </a:moveTo>
                  <a:cubicBezTo>
                    <a:pt x="16012" y="234"/>
                    <a:pt x="15679" y="334"/>
                    <a:pt x="15279" y="468"/>
                  </a:cubicBezTo>
                  <a:cubicBezTo>
                    <a:pt x="12944" y="1168"/>
                    <a:pt x="10542" y="1768"/>
                    <a:pt x="8340" y="2736"/>
                  </a:cubicBezTo>
                  <a:cubicBezTo>
                    <a:pt x="8242" y="2834"/>
                    <a:pt x="8126" y="2850"/>
                    <a:pt x="8005" y="2850"/>
                  </a:cubicBezTo>
                  <a:cubicBezTo>
                    <a:pt x="7948" y="2850"/>
                    <a:pt x="7891" y="2846"/>
                    <a:pt x="7833" y="2846"/>
                  </a:cubicBezTo>
                  <a:cubicBezTo>
                    <a:pt x="7721" y="2846"/>
                    <a:pt x="7609" y="2859"/>
                    <a:pt x="7506" y="2936"/>
                  </a:cubicBezTo>
                  <a:lnTo>
                    <a:pt x="7306" y="3136"/>
                  </a:lnTo>
                  <a:lnTo>
                    <a:pt x="7106" y="3136"/>
                  </a:lnTo>
                  <a:cubicBezTo>
                    <a:pt x="5138" y="3903"/>
                    <a:pt x="3203" y="4637"/>
                    <a:pt x="1302" y="5404"/>
                  </a:cubicBezTo>
                  <a:cubicBezTo>
                    <a:pt x="1168" y="5504"/>
                    <a:pt x="1002" y="5471"/>
                    <a:pt x="868" y="5605"/>
                  </a:cubicBezTo>
                  <a:lnTo>
                    <a:pt x="668" y="5605"/>
                  </a:lnTo>
                  <a:cubicBezTo>
                    <a:pt x="635" y="5671"/>
                    <a:pt x="535" y="5771"/>
                    <a:pt x="468" y="5805"/>
                  </a:cubicBezTo>
                  <a:lnTo>
                    <a:pt x="34" y="5805"/>
                  </a:lnTo>
                  <a:cubicBezTo>
                    <a:pt x="34" y="5805"/>
                    <a:pt x="19" y="5819"/>
                    <a:pt x="10" y="5819"/>
                  </a:cubicBezTo>
                  <a:cubicBezTo>
                    <a:pt x="5" y="5819"/>
                    <a:pt x="1" y="5816"/>
                    <a:pt x="1" y="5805"/>
                  </a:cubicBezTo>
                  <a:lnTo>
                    <a:pt x="1" y="5805"/>
                  </a:lnTo>
                  <a:cubicBezTo>
                    <a:pt x="1" y="5838"/>
                    <a:pt x="1" y="5905"/>
                    <a:pt x="68" y="5938"/>
                  </a:cubicBezTo>
                  <a:lnTo>
                    <a:pt x="68" y="6138"/>
                  </a:lnTo>
                  <a:cubicBezTo>
                    <a:pt x="1736" y="5571"/>
                    <a:pt x="3370" y="4937"/>
                    <a:pt x="5038" y="4304"/>
                  </a:cubicBezTo>
                  <a:cubicBezTo>
                    <a:pt x="5138" y="4404"/>
                    <a:pt x="5271" y="4404"/>
                    <a:pt x="5338" y="4404"/>
                  </a:cubicBezTo>
                  <a:cubicBezTo>
                    <a:pt x="5838" y="4237"/>
                    <a:pt x="6372" y="4103"/>
                    <a:pt x="6939" y="3970"/>
                  </a:cubicBezTo>
                  <a:cubicBezTo>
                    <a:pt x="10008" y="2769"/>
                    <a:pt x="13177" y="1768"/>
                    <a:pt x="16379" y="935"/>
                  </a:cubicBezTo>
                  <a:cubicBezTo>
                    <a:pt x="16479" y="834"/>
                    <a:pt x="16513" y="768"/>
                    <a:pt x="16546" y="634"/>
                  </a:cubicBezTo>
                  <a:cubicBezTo>
                    <a:pt x="16613" y="401"/>
                    <a:pt x="16546" y="167"/>
                    <a:pt x="16379" y="1"/>
                  </a:cubicBezTo>
                  <a:close/>
                </a:path>
              </a:pathLst>
            </a:custGeom>
            <a:solidFill>
              <a:srgbClr val="FEA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446"/>
            <p:cNvSpPr/>
            <p:nvPr/>
          </p:nvSpPr>
          <p:spPr>
            <a:xfrm>
              <a:off x="949860" y="2176965"/>
              <a:ext cx="45486" cy="39058"/>
            </a:xfrm>
            <a:custGeom>
              <a:avLst/>
              <a:gdLst/>
              <a:ahLst/>
              <a:cxnLst/>
              <a:rect l="l" t="t" r="r" b="b"/>
              <a:pathLst>
                <a:path w="2236" h="1920" extrusionOk="0">
                  <a:moveTo>
                    <a:pt x="2102" y="0"/>
                  </a:moveTo>
                  <a:cubicBezTo>
                    <a:pt x="1935" y="0"/>
                    <a:pt x="1768" y="67"/>
                    <a:pt x="1668" y="167"/>
                  </a:cubicBezTo>
                  <a:cubicBezTo>
                    <a:pt x="968" y="334"/>
                    <a:pt x="467" y="734"/>
                    <a:pt x="0" y="1234"/>
                  </a:cubicBezTo>
                  <a:cubicBezTo>
                    <a:pt x="202" y="1662"/>
                    <a:pt x="460" y="1919"/>
                    <a:pt x="847" y="1919"/>
                  </a:cubicBezTo>
                  <a:cubicBezTo>
                    <a:pt x="973" y="1919"/>
                    <a:pt x="1113" y="1892"/>
                    <a:pt x="1268" y="1835"/>
                  </a:cubicBezTo>
                  <a:lnTo>
                    <a:pt x="1468" y="1835"/>
                  </a:lnTo>
                  <a:cubicBezTo>
                    <a:pt x="1468" y="1835"/>
                    <a:pt x="1502" y="1801"/>
                    <a:pt x="1502" y="1768"/>
                  </a:cubicBezTo>
                  <a:cubicBezTo>
                    <a:pt x="1568" y="1735"/>
                    <a:pt x="1502" y="1668"/>
                    <a:pt x="1468" y="1635"/>
                  </a:cubicBezTo>
                  <a:cubicBezTo>
                    <a:pt x="1468" y="1268"/>
                    <a:pt x="1735" y="1001"/>
                    <a:pt x="1935" y="801"/>
                  </a:cubicBezTo>
                  <a:cubicBezTo>
                    <a:pt x="2235" y="567"/>
                    <a:pt x="2102" y="300"/>
                    <a:pt x="2102" y="0"/>
                  </a:cubicBezTo>
                  <a:close/>
                </a:path>
              </a:pathLst>
            </a:custGeom>
            <a:solidFill>
              <a:srgbClr val="FEB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446"/>
            <p:cNvSpPr/>
            <p:nvPr/>
          </p:nvSpPr>
          <p:spPr>
            <a:xfrm>
              <a:off x="945100" y="2202067"/>
              <a:ext cx="31246" cy="20749"/>
            </a:xfrm>
            <a:custGeom>
              <a:avLst/>
              <a:gdLst/>
              <a:ahLst/>
              <a:cxnLst/>
              <a:rect l="l" t="t" r="r" b="b"/>
              <a:pathLst>
                <a:path w="1536" h="1020" extrusionOk="0">
                  <a:moveTo>
                    <a:pt x="301" y="0"/>
                  </a:moveTo>
                  <a:cubicBezTo>
                    <a:pt x="1" y="234"/>
                    <a:pt x="1" y="534"/>
                    <a:pt x="201" y="768"/>
                  </a:cubicBezTo>
                  <a:cubicBezTo>
                    <a:pt x="321" y="948"/>
                    <a:pt x="489" y="1020"/>
                    <a:pt x="669" y="1020"/>
                  </a:cubicBezTo>
                  <a:cubicBezTo>
                    <a:pt x="790" y="1020"/>
                    <a:pt x="915" y="988"/>
                    <a:pt x="1035" y="934"/>
                  </a:cubicBezTo>
                  <a:cubicBezTo>
                    <a:pt x="1235" y="868"/>
                    <a:pt x="1402" y="768"/>
                    <a:pt x="1535" y="601"/>
                  </a:cubicBezTo>
                  <a:cubicBezTo>
                    <a:pt x="1035" y="567"/>
                    <a:pt x="701" y="234"/>
                    <a:pt x="301" y="0"/>
                  </a:cubicBezTo>
                  <a:close/>
                </a:path>
              </a:pathLst>
            </a:custGeom>
            <a:solidFill>
              <a:srgbClr val="FEA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446"/>
            <p:cNvSpPr/>
            <p:nvPr/>
          </p:nvSpPr>
          <p:spPr>
            <a:xfrm>
              <a:off x="979723" y="2210204"/>
              <a:ext cx="4089" cy="4089"/>
            </a:xfrm>
            <a:custGeom>
              <a:avLst/>
              <a:gdLst/>
              <a:ahLst/>
              <a:cxnLst/>
              <a:rect l="l" t="t" r="r" b="b"/>
              <a:pathLst>
                <a:path w="201" h="201" extrusionOk="0">
                  <a:moveTo>
                    <a:pt x="0" y="1"/>
                  </a:moveTo>
                  <a:lnTo>
                    <a:pt x="0" y="201"/>
                  </a:lnTo>
                  <a:lnTo>
                    <a:pt x="200" y="201"/>
                  </a:lnTo>
                  <a:lnTo>
                    <a:pt x="200" y="1"/>
                  </a:lnTo>
                  <a:close/>
                </a:path>
              </a:pathLst>
            </a:custGeom>
            <a:solidFill>
              <a:srgbClr val="FEA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446"/>
            <p:cNvSpPr/>
            <p:nvPr/>
          </p:nvSpPr>
          <p:spPr>
            <a:xfrm>
              <a:off x="1078099" y="2107434"/>
              <a:ext cx="4109" cy="4170"/>
            </a:xfrm>
            <a:custGeom>
              <a:avLst/>
              <a:gdLst/>
              <a:ahLst/>
              <a:cxnLst/>
              <a:rect l="l" t="t" r="r" b="b"/>
              <a:pathLst>
                <a:path w="202" h="205" extrusionOk="0">
                  <a:moveTo>
                    <a:pt x="120" y="1"/>
                  </a:moveTo>
                  <a:cubicBezTo>
                    <a:pt x="108" y="1"/>
                    <a:pt x="101" y="5"/>
                    <a:pt x="101" y="16"/>
                  </a:cubicBezTo>
                  <a:cubicBezTo>
                    <a:pt x="34" y="16"/>
                    <a:pt x="1" y="82"/>
                    <a:pt x="1" y="149"/>
                  </a:cubicBezTo>
                  <a:cubicBezTo>
                    <a:pt x="1" y="188"/>
                    <a:pt x="35" y="204"/>
                    <a:pt x="70" y="204"/>
                  </a:cubicBezTo>
                  <a:cubicBezTo>
                    <a:pt x="95" y="204"/>
                    <a:pt x="121" y="196"/>
                    <a:pt x="134" y="183"/>
                  </a:cubicBezTo>
                  <a:cubicBezTo>
                    <a:pt x="168" y="149"/>
                    <a:pt x="168" y="49"/>
                    <a:pt x="201" y="16"/>
                  </a:cubicBezTo>
                  <a:cubicBezTo>
                    <a:pt x="179" y="16"/>
                    <a:pt x="142" y="1"/>
                    <a:pt x="120" y="1"/>
                  </a:cubicBezTo>
                  <a:close/>
                </a:path>
              </a:pathLst>
            </a:custGeom>
            <a:solidFill>
              <a:srgbClr val="FC9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446"/>
            <p:cNvSpPr/>
            <p:nvPr/>
          </p:nvSpPr>
          <p:spPr>
            <a:xfrm>
              <a:off x="1127654" y="2012435"/>
              <a:ext cx="2055" cy="2299"/>
            </a:xfrm>
            <a:custGeom>
              <a:avLst/>
              <a:gdLst/>
              <a:ahLst/>
              <a:cxnLst/>
              <a:rect l="l" t="t" r="r" b="b"/>
              <a:pathLst>
                <a:path w="101" h="113" extrusionOk="0">
                  <a:moveTo>
                    <a:pt x="57" y="1"/>
                  </a:moveTo>
                  <a:cubicBezTo>
                    <a:pt x="44" y="1"/>
                    <a:pt x="22" y="16"/>
                    <a:pt x="0" y="16"/>
                  </a:cubicBezTo>
                  <a:cubicBezTo>
                    <a:pt x="33" y="49"/>
                    <a:pt x="33" y="49"/>
                    <a:pt x="33" y="82"/>
                  </a:cubicBezTo>
                  <a:cubicBezTo>
                    <a:pt x="33" y="105"/>
                    <a:pt x="37" y="112"/>
                    <a:pt x="43" y="112"/>
                  </a:cubicBezTo>
                  <a:cubicBezTo>
                    <a:pt x="56" y="112"/>
                    <a:pt x="78" y="82"/>
                    <a:pt x="100" y="82"/>
                  </a:cubicBezTo>
                  <a:cubicBezTo>
                    <a:pt x="100" y="49"/>
                    <a:pt x="100" y="16"/>
                    <a:pt x="67" y="16"/>
                  </a:cubicBezTo>
                  <a:cubicBezTo>
                    <a:pt x="67" y="5"/>
                    <a:pt x="63" y="1"/>
                    <a:pt x="57" y="1"/>
                  </a:cubicBezTo>
                  <a:close/>
                </a:path>
              </a:pathLst>
            </a:custGeom>
            <a:solidFill>
              <a:srgbClr val="FEA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446"/>
            <p:cNvSpPr/>
            <p:nvPr/>
          </p:nvSpPr>
          <p:spPr>
            <a:xfrm>
              <a:off x="1125599" y="2073137"/>
              <a:ext cx="6001" cy="3662"/>
            </a:xfrm>
            <a:custGeom>
              <a:avLst/>
              <a:gdLst/>
              <a:ahLst/>
              <a:cxnLst/>
              <a:rect l="l" t="t" r="r" b="b"/>
              <a:pathLst>
                <a:path w="295" h="180" extrusionOk="0">
                  <a:moveTo>
                    <a:pt x="34" y="1"/>
                  </a:moveTo>
                  <a:cubicBezTo>
                    <a:pt x="34" y="1"/>
                    <a:pt x="1" y="34"/>
                    <a:pt x="1" y="67"/>
                  </a:cubicBezTo>
                  <a:cubicBezTo>
                    <a:pt x="34" y="101"/>
                    <a:pt x="134" y="101"/>
                    <a:pt x="168" y="167"/>
                  </a:cubicBezTo>
                  <a:cubicBezTo>
                    <a:pt x="201" y="176"/>
                    <a:pt x="226" y="180"/>
                    <a:pt x="243" y="180"/>
                  </a:cubicBezTo>
                  <a:cubicBezTo>
                    <a:pt x="295" y="180"/>
                    <a:pt x="276" y="142"/>
                    <a:pt x="201" y="67"/>
                  </a:cubicBezTo>
                  <a:cubicBezTo>
                    <a:pt x="168" y="34"/>
                    <a:pt x="68" y="1"/>
                    <a:pt x="34" y="1"/>
                  </a:cubicBezTo>
                  <a:close/>
                </a:path>
              </a:pathLst>
            </a:custGeom>
            <a:solidFill>
              <a:srgbClr val="FEA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446"/>
            <p:cNvSpPr/>
            <p:nvPr/>
          </p:nvSpPr>
          <p:spPr>
            <a:xfrm>
              <a:off x="1071996" y="2137399"/>
              <a:ext cx="4780" cy="1587"/>
            </a:xfrm>
            <a:custGeom>
              <a:avLst/>
              <a:gdLst/>
              <a:ahLst/>
              <a:cxnLst/>
              <a:rect l="l" t="t" r="r" b="b"/>
              <a:pathLst>
                <a:path w="235" h="78" extrusionOk="0">
                  <a:moveTo>
                    <a:pt x="133" y="0"/>
                  </a:moveTo>
                  <a:cubicBezTo>
                    <a:pt x="94" y="0"/>
                    <a:pt x="59" y="39"/>
                    <a:pt x="1" y="77"/>
                  </a:cubicBezTo>
                  <a:lnTo>
                    <a:pt x="234" y="77"/>
                  </a:lnTo>
                  <a:cubicBezTo>
                    <a:pt x="192" y="21"/>
                    <a:pt x="162" y="0"/>
                    <a:pt x="133" y="0"/>
                  </a:cubicBezTo>
                  <a:close/>
                </a:path>
              </a:pathLst>
            </a:custGeom>
            <a:solidFill>
              <a:srgbClr val="FC9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446"/>
            <p:cNvSpPr/>
            <p:nvPr/>
          </p:nvSpPr>
          <p:spPr>
            <a:xfrm>
              <a:off x="1080825" y="2063637"/>
              <a:ext cx="1383" cy="1383"/>
            </a:xfrm>
            <a:custGeom>
              <a:avLst/>
              <a:gdLst/>
              <a:ahLst/>
              <a:cxnLst/>
              <a:rect l="l" t="t" r="r" b="b"/>
              <a:pathLst>
                <a:path w="68" h="68" extrusionOk="0">
                  <a:moveTo>
                    <a:pt x="0" y="1"/>
                  </a:moveTo>
                  <a:lnTo>
                    <a:pt x="34" y="67"/>
                  </a:lnTo>
                  <a:lnTo>
                    <a:pt x="67" y="34"/>
                  </a:lnTo>
                  <a:lnTo>
                    <a:pt x="0" y="1"/>
                  </a:lnTo>
                  <a:close/>
                </a:path>
              </a:pathLst>
            </a:custGeom>
            <a:solidFill>
              <a:srgbClr val="FC9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446"/>
            <p:cNvSpPr/>
            <p:nvPr/>
          </p:nvSpPr>
          <p:spPr>
            <a:xfrm>
              <a:off x="1321721" y="2205465"/>
              <a:ext cx="241038" cy="57386"/>
            </a:xfrm>
            <a:custGeom>
              <a:avLst/>
              <a:gdLst/>
              <a:ahLst/>
              <a:cxnLst/>
              <a:rect l="l" t="t" r="r" b="b"/>
              <a:pathLst>
                <a:path w="11849" h="2821" extrusionOk="0">
                  <a:moveTo>
                    <a:pt x="3770" y="0"/>
                  </a:moveTo>
                  <a:cubicBezTo>
                    <a:pt x="3169" y="0"/>
                    <a:pt x="2502" y="67"/>
                    <a:pt x="1868" y="200"/>
                  </a:cubicBezTo>
                  <a:lnTo>
                    <a:pt x="1635" y="334"/>
                  </a:lnTo>
                  <a:cubicBezTo>
                    <a:pt x="1368" y="434"/>
                    <a:pt x="1068" y="434"/>
                    <a:pt x="834" y="434"/>
                  </a:cubicBezTo>
                  <a:cubicBezTo>
                    <a:pt x="567" y="434"/>
                    <a:pt x="334" y="434"/>
                    <a:pt x="134" y="567"/>
                  </a:cubicBezTo>
                  <a:cubicBezTo>
                    <a:pt x="67" y="667"/>
                    <a:pt x="0" y="734"/>
                    <a:pt x="0" y="834"/>
                  </a:cubicBezTo>
                  <a:cubicBezTo>
                    <a:pt x="0" y="901"/>
                    <a:pt x="34" y="1001"/>
                    <a:pt x="134" y="1068"/>
                  </a:cubicBezTo>
                  <a:cubicBezTo>
                    <a:pt x="501" y="1435"/>
                    <a:pt x="234" y="1902"/>
                    <a:pt x="334" y="2335"/>
                  </a:cubicBezTo>
                  <a:cubicBezTo>
                    <a:pt x="400" y="2335"/>
                    <a:pt x="467" y="2335"/>
                    <a:pt x="501" y="2369"/>
                  </a:cubicBezTo>
                  <a:cubicBezTo>
                    <a:pt x="608" y="2411"/>
                    <a:pt x="711" y="2427"/>
                    <a:pt x="811" y="2427"/>
                  </a:cubicBezTo>
                  <a:cubicBezTo>
                    <a:pt x="1023" y="2427"/>
                    <a:pt x="1220" y="2358"/>
                    <a:pt x="1401" y="2335"/>
                  </a:cubicBezTo>
                  <a:cubicBezTo>
                    <a:pt x="2614" y="2165"/>
                    <a:pt x="3826" y="1978"/>
                    <a:pt x="5038" y="1978"/>
                  </a:cubicBezTo>
                  <a:cubicBezTo>
                    <a:pt x="5494" y="1978"/>
                    <a:pt x="5949" y="2005"/>
                    <a:pt x="6405" y="2068"/>
                  </a:cubicBezTo>
                  <a:cubicBezTo>
                    <a:pt x="7906" y="2335"/>
                    <a:pt x="9407" y="2435"/>
                    <a:pt x="10875" y="2769"/>
                  </a:cubicBezTo>
                  <a:cubicBezTo>
                    <a:pt x="11010" y="2803"/>
                    <a:pt x="11132" y="2820"/>
                    <a:pt x="11239" y="2820"/>
                  </a:cubicBezTo>
                  <a:cubicBezTo>
                    <a:pt x="11658" y="2820"/>
                    <a:pt x="11848" y="2553"/>
                    <a:pt x="11742" y="1968"/>
                  </a:cubicBezTo>
                  <a:cubicBezTo>
                    <a:pt x="11308" y="1535"/>
                    <a:pt x="11041" y="934"/>
                    <a:pt x="10474" y="701"/>
                  </a:cubicBezTo>
                  <a:cubicBezTo>
                    <a:pt x="8239" y="367"/>
                    <a:pt x="6038" y="0"/>
                    <a:pt x="3770" y="0"/>
                  </a:cubicBezTo>
                  <a:close/>
                </a:path>
              </a:pathLst>
            </a:custGeom>
            <a:solidFill>
              <a:srgbClr val="EC9B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446"/>
            <p:cNvSpPr/>
            <p:nvPr/>
          </p:nvSpPr>
          <p:spPr>
            <a:xfrm>
              <a:off x="1331221" y="2238033"/>
              <a:ext cx="235485" cy="33911"/>
            </a:xfrm>
            <a:custGeom>
              <a:avLst/>
              <a:gdLst/>
              <a:ahLst/>
              <a:cxnLst/>
              <a:rect l="l" t="t" r="r" b="b"/>
              <a:pathLst>
                <a:path w="11576" h="1667" extrusionOk="0">
                  <a:moveTo>
                    <a:pt x="11275" y="0"/>
                  </a:moveTo>
                  <a:cubicBezTo>
                    <a:pt x="11242" y="0"/>
                    <a:pt x="11208" y="67"/>
                    <a:pt x="11175" y="67"/>
                  </a:cubicBezTo>
                  <a:cubicBezTo>
                    <a:pt x="11175" y="67"/>
                    <a:pt x="11108" y="100"/>
                    <a:pt x="11108" y="134"/>
                  </a:cubicBezTo>
                  <a:cubicBezTo>
                    <a:pt x="11108" y="234"/>
                    <a:pt x="11175" y="267"/>
                    <a:pt x="11208" y="301"/>
                  </a:cubicBezTo>
                  <a:cubicBezTo>
                    <a:pt x="11208" y="591"/>
                    <a:pt x="11132" y="1033"/>
                    <a:pt x="10959" y="1033"/>
                  </a:cubicBezTo>
                  <a:cubicBezTo>
                    <a:pt x="10933" y="1033"/>
                    <a:pt x="10905" y="1023"/>
                    <a:pt x="10875" y="1001"/>
                  </a:cubicBezTo>
                  <a:cubicBezTo>
                    <a:pt x="10408" y="768"/>
                    <a:pt x="9941" y="901"/>
                    <a:pt x="9540" y="801"/>
                  </a:cubicBezTo>
                  <a:cubicBezTo>
                    <a:pt x="7739" y="434"/>
                    <a:pt x="5904" y="100"/>
                    <a:pt x="4070" y="100"/>
                  </a:cubicBezTo>
                  <a:cubicBezTo>
                    <a:pt x="3669" y="100"/>
                    <a:pt x="3269" y="167"/>
                    <a:pt x="2869" y="234"/>
                  </a:cubicBezTo>
                  <a:cubicBezTo>
                    <a:pt x="1902" y="301"/>
                    <a:pt x="934" y="167"/>
                    <a:pt x="67" y="734"/>
                  </a:cubicBezTo>
                  <a:cubicBezTo>
                    <a:pt x="67" y="1001"/>
                    <a:pt x="0" y="1335"/>
                    <a:pt x="200" y="1568"/>
                  </a:cubicBezTo>
                  <a:cubicBezTo>
                    <a:pt x="392" y="1639"/>
                    <a:pt x="586" y="1667"/>
                    <a:pt x="780" y="1667"/>
                  </a:cubicBezTo>
                  <a:cubicBezTo>
                    <a:pt x="1228" y="1667"/>
                    <a:pt x="1673" y="1518"/>
                    <a:pt x="2068" y="1401"/>
                  </a:cubicBezTo>
                  <a:cubicBezTo>
                    <a:pt x="2970" y="1147"/>
                    <a:pt x="3883" y="1053"/>
                    <a:pt x="4787" y="1053"/>
                  </a:cubicBezTo>
                  <a:cubicBezTo>
                    <a:pt x="5422" y="1053"/>
                    <a:pt x="6053" y="1099"/>
                    <a:pt x="6672" y="1168"/>
                  </a:cubicBezTo>
                  <a:cubicBezTo>
                    <a:pt x="8206" y="1335"/>
                    <a:pt x="9774" y="1301"/>
                    <a:pt x="11342" y="1568"/>
                  </a:cubicBezTo>
                  <a:cubicBezTo>
                    <a:pt x="11542" y="1401"/>
                    <a:pt x="11575" y="1134"/>
                    <a:pt x="11575" y="901"/>
                  </a:cubicBezTo>
                  <a:lnTo>
                    <a:pt x="11575" y="601"/>
                  </a:lnTo>
                  <a:cubicBezTo>
                    <a:pt x="11575" y="434"/>
                    <a:pt x="11542" y="301"/>
                    <a:pt x="11508" y="167"/>
                  </a:cubicBezTo>
                  <a:cubicBezTo>
                    <a:pt x="11442" y="100"/>
                    <a:pt x="11375" y="0"/>
                    <a:pt x="11275" y="0"/>
                  </a:cubicBezTo>
                  <a:close/>
                </a:path>
              </a:pathLst>
            </a:custGeom>
            <a:solidFill>
              <a:srgbClr val="EB74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446"/>
            <p:cNvSpPr/>
            <p:nvPr/>
          </p:nvSpPr>
          <p:spPr>
            <a:xfrm>
              <a:off x="1033997" y="2508771"/>
              <a:ext cx="8849" cy="5981"/>
            </a:xfrm>
            <a:custGeom>
              <a:avLst/>
              <a:gdLst/>
              <a:ahLst/>
              <a:cxnLst/>
              <a:rect l="l" t="t" r="r" b="b"/>
              <a:pathLst>
                <a:path w="435" h="294" extrusionOk="0">
                  <a:moveTo>
                    <a:pt x="434" y="1"/>
                  </a:moveTo>
                  <a:cubicBezTo>
                    <a:pt x="268" y="1"/>
                    <a:pt x="134" y="34"/>
                    <a:pt x="1" y="201"/>
                  </a:cubicBezTo>
                  <a:cubicBezTo>
                    <a:pt x="111" y="256"/>
                    <a:pt x="204" y="294"/>
                    <a:pt x="275" y="294"/>
                  </a:cubicBezTo>
                  <a:cubicBezTo>
                    <a:pt x="377" y="294"/>
                    <a:pt x="434" y="217"/>
                    <a:pt x="434" y="1"/>
                  </a:cubicBezTo>
                  <a:close/>
                </a:path>
              </a:pathLst>
            </a:custGeom>
            <a:solidFill>
              <a:srgbClr val="F196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446"/>
            <p:cNvSpPr/>
            <p:nvPr/>
          </p:nvSpPr>
          <p:spPr>
            <a:xfrm>
              <a:off x="1026531" y="2512840"/>
              <a:ext cx="8178" cy="4780"/>
            </a:xfrm>
            <a:custGeom>
              <a:avLst/>
              <a:gdLst/>
              <a:ahLst/>
              <a:cxnLst/>
              <a:rect l="l" t="t" r="r" b="b"/>
              <a:pathLst>
                <a:path w="402" h="235" extrusionOk="0">
                  <a:moveTo>
                    <a:pt x="401" y="1"/>
                  </a:moveTo>
                  <a:cubicBezTo>
                    <a:pt x="201" y="1"/>
                    <a:pt x="68" y="68"/>
                    <a:pt x="1" y="234"/>
                  </a:cubicBezTo>
                  <a:cubicBezTo>
                    <a:pt x="168" y="234"/>
                    <a:pt x="334" y="168"/>
                    <a:pt x="401" y="1"/>
                  </a:cubicBezTo>
                  <a:close/>
                </a:path>
              </a:pathLst>
            </a:custGeom>
            <a:solidFill>
              <a:srgbClr val="F196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446"/>
            <p:cNvSpPr/>
            <p:nvPr/>
          </p:nvSpPr>
          <p:spPr>
            <a:xfrm>
              <a:off x="1105928" y="2478929"/>
              <a:ext cx="4760" cy="4760"/>
            </a:xfrm>
            <a:custGeom>
              <a:avLst/>
              <a:gdLst/>
              <a:ahLst/>
              <a:cxnLst/>
              <a:rect l="l" t="t" r="r" b="b"/>
              <a:pathLst>
                <a:path w="234" h="234" extrusionOk="0">
                  <a:moveTo>
                    <a:pt x="234" y="0"/>
                  </a:moveTo>
                  <a:cubicBezTo>
                    <a:pt x="134" y="100"/>
                    <a:pt x="67" y="134"/>
                    <a:pt x="1" y="234"/>
                  </a:cubicBezTo>
                  <a:lnTo>
                    <a:pt x="234" y="0"/>
                  </a:lnTo>
                  <a:close/>
                </a:path>
              </a:pathLst>
            </a:custGeom>
            <a:solidFill>
              <a:srgbClr val="FE9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446"/>
            <p:cNvSpPr/>
            <p:nvPr/>
          </p:nvSpPr>
          <p:spPr>
            <a:xfrm>
              <a:off x="1416720" y="2384072"/>
              <a:ext cx="166259" cy="46015"/>
            </a:xfrm>
            <a:custGeom>
              <a:avLst/>
              <a:gdLst/>
              <a:ahLst/>
              <a:cxnLst/>
              <a:rect l="l" t="t" r="r" b="b"/>
              <a:pathLst>
                <a:path w="8173" h="2262" extrusionOk="0">
                  <a:moveTo>
                    <a:pt x="2193" y="1"/>
                  </a:moveTo>
                  <a:cubicBezTo>
                    <a:pt x="1523" y="1"/>
                    <a:pt x="854" y="90"/>
                    <a:pt x="200" y="393"/>
                  </a:cubicBezTo>
                  <a:lnTo>
                    <a:pt x="0" y="594"/>
                  </a:lnTo>
                  <a:cubicBezTo>
                    <a:pt x="85" y="568"/>
                    <a:pt x="157" y="557"/>
                    <a:pt x="217" y="557"/>
                  </a:cubicBezTo>
                  <a:cubicBezTo>
                    <a:pt x="631" y="557"/>
                    <a:pt x="526" y="1090"/>
                    <a:pt x="701" y="1294"/>
                  </a:cubicBezTo>
                  <a:cubicBezTo>
                    <a:pt x="1034" y="1628"/>
                    <a:pt x="534" y="1761"/>
                    <a:pt x="400" y="1995"/>
                  </a:cubicBezTo>
                  <a:lnTo>
                    <a:pt x="1034" y="1995"/>
                  </a:lnTo>
                  <a:cubicBezTo>
                    <a:pt x="1535" y="1828"/>
                    <a:pt x="2068" y="1828"/>
                    <a:pt x="2635" y="1794"/>
                  </a:cubicBezTo>
                  <a:cubicBezTo>
                    <a:pt x="2764" y="1786"/>
                    <a:pt x="2892" y="1782"/>
                    <a:pt x="3020" y="1782"/>
                  </a:cubicBezTo>
                  <a:cubicBezTo>
                    <a:pt x="3926" y="1782"/>
                    <a:pt x="4832" y="1965"/>
                    <a:pt x="5738" y="1995"/>
                  </a:cubicBezTo>
                  <a:cubicBezTo>
                    <a:pt x="5898" y="2086"/>
                    <a:pt x="6066" y="2107"/>
                    <a:pt x="6237" y="2107"/>
                  </a:cubicBezTo>
                  <a:cubicBezTo>
                    <a:pt x="6379" y="2107"/>
                    <a:pt x="6523" y="2093"/>
                    <a:pt x="6666" y="2093"/>
                  </a:cubicBezTo>
                  <a:cubicBezTo>
                    <a:pt x="6850" y="2093"/>
                    <a:pt x="7032" y="2117"/>
                    <a:pt x="7205" y="2228"/>
                  </a:cubicBezTo>
                  <a:lnTo>
                    <a:pt x="7405" y="2228"/>
                  </a:lnTo>
                  <a:cubicBezTo>
                    <a:pt x="7572" y="1961"/>
                    <a:pt x="8173" y="2261"/>
                    <a:pt x="8139" y="1728"/>
                  </a:cubicBezTo>
                  <a:cubicBezTo>
                    <a:pt x="8073" y="1261"/>
                    <a:pt x="7973" y="894"/>
                    <a:pt x="7472" y="727"/>
                  </a:cubicBezTo>
                  <a:cubicBezTo>
                    <a:pt x="7239" y="660"/>
                    <a:pt x="7072" y="594"/>
                    <a:pt x="6872" y="560"/>
                  </a:cubicBezTo>
                  <a:cubicBezTo>
                    <a:pt x="6038" y="427"/>
                    <a:pt x="5204" y="260"/>
                    <a:pt x="4370" y="160"/>
                  </a:cubicBezTo>
                  <a:cubicBezTo>
                    <a:pt x="3656" y="108"/>
                    <a:pt x="2924" y="1"/>
                    <a:pt x="2193" y="1"/>
                  </a:cubicBezTo>
                  <a:close/>
                </a:path>
              </a:pathLst>
            </a:custGeom>
            <a:solidFill>
              <a:srgbClr val="EB9C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446"/>
            <p:cNvSpPr/>
            <p:nvPr/>
          </p:nvSpPr>
          <p:spPr>
            <a:xfrm>
              <a:off x="1135099" y="2147753"/>
              <a:ext cx="16986" cy="4109"/>
            </a:xfrm>
            <a:custGeom>
              <a:avLst/>
              <a:gdLst/>
              <a:ahLst/>
              <a:cxnLst/>
              <a:rect l="l" t="t" r="r" b="b"/>
              <a:pathLst>
                <a:path w="835" h="202" extrusionOk="0">
                  <a:moveTo>
                    <a:pt x="457" y="0"/>
                  </a:moveTo>
                  <a:cubicBezTo>
                    <a:pt x="292" y="0"/>
                    <a:pt x="135" y="29"/>
                    <a:pt x="1" y="202"/>
                  </a:cubicBezTo>
                  <a:cubicBezTo>
                    <a:pt x="61" y="195"/>
                    <a:pt x="122" y="194"/>
                    <a:pt x="184" y="194"/>
                  </a:cubicBezTo>
                  <a:cubicBezTo>
                    <a:pt x="225" y="194"/>
                    <a:pt x="266" y="195"/>
                    <a:pt x="306" y="195"/>
                  </a:cubicBezTo>
                  <a:cubicBezTo>
                    <a:pt x="509" y="195"/>
                    <a:pt x="701" y="180"/>
                    <a:pt x="835" y="2"/>
                  </a:cubicBezTo>
                  <a:lnTo>
                    <a:pt x="835" y="2"/>
                  </a:lnTo>
                  <a:cubicBezTo>
                    <a:pt x="796" y="6"/>
                    <a:pt x="756" y="8"/>
                    <a:pt x="717" y="8"/>
                  </a:cubicBezTo>
                  <a:cubicBezTo>
                    <a:pt x="629" y="8"/>
                    <a:pt x="542" y="0"/>
                    <a:pt x="457" y="0"/>
                  </a:cubicBezTo>
                  <a:close/>
                </a:path>
              </a:pathLst>
            </a:custGeom>
            <a:solidFill>
              <a:srgbClr val="FFB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446"/>
            <p:cNvSpPr/>
            <p:nvPr/>
          </p:nvSpPr>
          <p:spPr>
            <a:xfrm>
              <a:off x="1131030" y="2151842"/>
              <a:ext cx="4089" cy="4109"/>
            </a:xfrm>
            <a:custGeom>
              <a:avLst/>
              <a:gdLst/>
              <a:ahLst/>
              <a:cxnLst/>
              <a:rect l="l" t="t" r="r" b="b"/>
              <a:pathLst>
                <a:path w="201" h="202" extrusionOk="0">
                  <a:moveTo>
                    <a:pt x="201" y="1"/>
                  </a:moveTo>
                  <a:lnTo>
                    <a:pt x="1" y="201"/>
                  </a:lnTo>
                  <a:cubicBezTo>
                    <a:pt x="68" y="134"/>
                    <a:pt x="168" y="68"/>
                    <a:pt x="201" y="1"/>
                  </a:cubicBezTo>
                  <a:close/>
                </a:path>
              </a:pathLst>
            </a:custGeom>
            <a:solidFill>
              <a:srgbClr val="FFB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446"/>
            <p:cNvSpPr/>
            <p:nvPr/>
          </p:nvSpPr>
          <p:spPr>
            <a:xfrm>
              <a:off x="1360453" y="1974333"/>
              <a:ext cx="111253" cy="56511"/>
            </a:xfrm>
            <a:custGeom>
              <a:avLst/>
              <a:gdLst/>
              <a:ahLst/>
              <a:cxnLst/>
              <a:rect l="l" t="t" r="r" b="b"/>
              <a:pathLst>
                <a:path w="5469" h="2778" extrusionOk="0">
                  <a:moveTo>
                    <a:pt x="3044" y="1"/>
                  </a:moveTo>
                  <a:cubicBezTo>
                    <a:pt x="2954" y="1"/>
                    <a:pt x="2869" y="20"/>
                    <a:pt x="2800" y="54"/>
                  </a:cubicBezTo>
                  <a:cubicBezTo>
                    <a:pt x="2468" y="206"/>
                    <a:pt x="2147" y="261"/>
                    <a:pt x="1829" y="261"/>
                  </a:cubicBezTo>
                  <a:cubicBezTo>
                    <a:pt x="1379" y="261"/>
                    <a:pt x="933" y="152"/>
                    <a:pt x="465" y="54"/>
                  </a:cubicBezTo>
                  <a:cubicBezTo>
                    <a:pt x="364" y="154"/>
                    <a:pt x="331" y="321"/>
                    <a:pt x="264" y="454"/>
                  </a:cubicBezTo>
                  <a:cubicBezTo>
                    <a:pt x="1" y="1128"/>
                    <a:pt x="277" y="1262"/>
                    <a:pt x="778" y="1262"/>
                  </a:cubicBezTo>
                  <a:cubicBezTo>
                    <a:pt x="847" y="1262"/>
                    <a:pt x="921" y="1259"/>
                    <a:pt x="998" y="1255"/>
                  </a:cubicBezTo>
                  <a:lnTo>
                    <a:pt x="998" y="1255"/>
                  </a:lnTo>
                  <a:cubicBezTo>
                    <a:pt x="331" y="1388"/>
                    <a:pt x="331" y="1388"/>
                    <a:pt x="431" y="1822"/>
                  </a:cubicBezTo>
                  <a:cubicBezTo>
                    <a:pt x="640" y="1845"/>
                    <a:pt x="845" y="1860"/>
                    <a:pt x="1049" y="1860"/>
                  </a:cubicBezTo>
                  <a:cubicBezTo>
                    <a:pt x="1431" y="1860"/>
                    <a:pt x="1808" y="1807"/>
                    <a:pt x="2199" y="1655"/>
                  </a:cubicBezTo>
                  <a:cubicBezTo>
                    <a:pt x="2730" y="1490"/>
                    <a:pt x="3074" y="1387"/>
                    <a:pt x="3343" y="1387"/>
                  </a:cubicBezTo>
                  <a:cubicBezTo>
                    <a:pt x="3834" y="1387"/>
                    <a:pt x="4078" y="1729"/>
                    <a:pt x="4768" y="2656"/>
                  </a:cubicBezTo>
                  <a:cubicBezTo>
                    <a:pt x="4799" y="2749"/>
                    <a:pt x="4852" y="2777"/>
                    <a:pt x="4913" y="2777"/>
                  </a:cubicBezTo>
                  <a:cubicBezTo>
                    <a:pt x="4983" y="2777"/>
                    <a:pt x="5063" y="2740"/>
                    <a:pt x="5135" y="2723"/>
                  </a:cubicBezTo>
                  <a:cubicBezTo>
                    <a:pt x="5168" y="2656"/>
                    <a:pt x="5201" y="2656"/>
                    <a:pt x="5268" y="2623"/>
                  </a:cubicBezTo>
                  <a:cubicBezTo>
                    <a:pt x="5301" y="2556"/>
                    <a:pt x="5368" y="2456"/>
                    <a:pt x="5435" y="2389"/>
                  </a:cubicBezTo>
                  <a:cubicBezTo>
                    <a:pt x="5468" y="2256"/>
                    <a:pt x="5435" y="2189"/>
                    <a:pt x="5368" y="2089"/>
                  </a:cubicBezTo>
                  <a:cubicBezTo>
                    <a:pt x="5268" y="2056"/>
                    <a:pt x="5068" y="1922"/>
                    <a:pt x="5101" y="1755"/>
                  </a:cubicBezTo>
                  <a:cubicBezTo>
                    <a:pt x="5235" y="955"/>
                    <a:pt x="4801" y="554"/>
                    <a:pt x="4167" y="254"/>
                  </a:cubicBezTo>
                  <a:cubicBezTo>
                    <a:pt x="4134" y="221"/>
                    <a:pt x="4067" y="221"/>
                    <a:pt x="3967" y="221"/>
                  </a:cubicBezTo>
                  <a:cubicBezTo>
                    <a:pt x="3878" y="221"/>
                    <a:pt x="3774" y="310"/>
                    <a:pt x="3675" y="310"/>
                  </a:cubicBezTo>
                  <a:cubicBezTo>
                    <a:pt x="3626" y="310"/>
                    <a:pt x="3578" y="288"/>
                    <a:pt x="3533" y="221"/>
                  </a:cubicBezTo>
                  <a:cubicBezTo>
                    <a:pt x="3402" y="68"/>
                    <a:pt x="3214" y="1"/>
                    <a:pt x="3044" y="1"/>
                  </a:cubicBezTo>
                  <a:close/>
                </a:path>
              </a:pathLst>
            </a:custGeom>
            <a:solidFill>
              <a:srgbClr val="F38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446"/>
            <p:cNvSpPr/>
            <p:nvPr/>
          </p:nvSpPr>
          <p:spPr>
            <a:xfrm>
              <a:off x="1348187" y="1983569"/>
              <a:ext cx="35294" cy="74982"/>
            </a:xfrm>
            <a:custGeom>
              <a:avLst/>
              <a:gdLst/>
              <a:ahLst/>
              <a:cxnLst/>
              <a:rect l="l" t="t" r="r" b="b"/>
              <a:pathLst>
                <a:path w="1735" h="3686" extrusionOk="0">
                  <a:moveTo>
                    <a:pt x="867" y="0"/>
                  </a:moveTo>
                  <a:cubicBezTo>
                    <a:pt x="267" y="1101"/>
                    <a:pt x="0" y="2269"/>
                    <a:pt x="33" y="3470"/>
                  </a:cubicBezTo>
                  <a:cubicBezTo>
                    <a:pt x="203" y="3639"/>
                    <a:pt x="425" y="3685"/>
                    <a:pt x="662" y="3685"/>
                  </a:cubicBezTo>
                  <a:cubicBezTo>
                    <a:pt x="751" y="3685"/>
                    <a:pt x="843" y="3679"/>
                    <a:pt x="934" y="3670"/>
                  </a:cubicBezTo>
                  <a:cubicBezTo>
                    <a:pt x="1068" y="3670"/>
                    <a:pt x="1168" y="3636"/>
                    <a:pt x="1234" y="3536"/>
                  </a:cubicBezTo>
                  <a:cubicBezTo>
                    <a:pt x="1434" y="3336"/>
                    <a:pt x="1334" y="3103"/>
                    <a:pt x="1268" y="2836"/>
                  </a:cubicBezTo>
                  <a:cubicBezTo>
                    <a:pt x="1101" y="2469"/>
                    <a:pt x="1068" y="2035"/>
                    <a:pt x="1201" y="1635"/>
                  </a:cubicBezTo>
                  <a:cubicBezTo>
                    <a:pt x="1201" y="1501"/>
                    <a:pt x="1201" y="1368"/>
                    <a:pt x="1068" y="1268"/>
                  </a:cubicBezTo>
                  <a:cubicBezTo>
                    <a:pt x="1068" y="1201"/>
                    <a:pt x="1034" y="1201"/>
                    <a:pt x="1034" y="1168"/>
                  </a:cubicBezTo>
                  <a:cubicBezTo>
                    <a:pt x="1034" y="1135"/>
                    <a:pt x="1034" y="1101"/>
                    <a:pt x="1068" y="1101"/>
                  </a:cubicBezTo>
                  <a:cubicBezTo>
                    <a:pt x="1268" y="968"/>
                    <a:pt x="1601" y="1001"/>
                    <a:pt x="1735" y="634"/>
                  </a:cubicBezTo>
                  <a:lnTo>
                    <a:pt x="1735" y="634"/>
                  </a:lnTo>
                  <a:cubicBezTo>
                    <a:pt x="1637" y="654"/>
                    <a:pt x="1544" y="664"/>
                    <a:pt x="1459" y="664"/>
                  </a:cubicBezTo>
                  <a:cubicBezTo>
                    <a:pt x="1105" y="664"/>
                    <a:pt x="867" y="484"/>
                    <a:pt x="867" y="0"/>
                  </a:cubicBezTo>
                  <a:close/>
                </a:path>
              </a:pathLst>
            </a:custGeom>
            <a:solidFill>
              <a:srgbClr val="F79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446"/>
            <p:cNvSpPr/>
            <p:nvPr/>
          </p:nvSpPr>
          <p:spPr>
            <a:xfrm>
              <a:off x="1370563" y="1962534"/>
              <a:ext cx="67883" cy="25937"/>
            </a:xfrm>
            <a:custGeom>
              <a:avLst/>
              <a:gdLst/>
              <a:ahLst/>
              <a:cxnLst/>
              <a:rect l="l" t="t" r="r" b="b"/>
              <a:pathLst>
                <a:path w="3337" h="1275" extrusionOk="0">
                  <a:moveTo>
                    <a:pt x="435" y="0"/>
                  </a:moveTo>
                  <a:cubicBezTo>
                    <a:pt x="134" y="134"/>
                    <a:pt x="1" y="334"/>
                    <a:pt x="1" y="634"/>
                  </a:cubicBezTo>
                  <a:cubicBezTo>
                    <a:pt x="435" y="768"/>
                    <a:pt x="735" y="1134"/>
                    <a:pt x="1168" y="1168"/>
                  </a:cubicBezTo>
                  <a:cubicBezTo>
                    <a:pt x="1259" y="1190"/>
                    <a:pt x="1349" y="1274"/>
                    <a:pt x="1450" y="1274"/>
                  </a:cubicBezTo>
                  <a:cubicBezTo>
                    <a:pt x="1498" y="1274"/>
                    <a:pt x="1548" y="1255"/>
                    <a:pt x="1602" y="1201"/>
                  </a:cubicBezTo>
                  <a:cubicBezTo>
                    <a:pt x="1861" y="877"/>
                    <a:pt x="2190" y="833"/>
                    <a:pt x="2535" y="833"/>
                  </a:cubicBezTo>
                  <a:cubicBezTo>
                    <a:pt x="2665" y="833"/>
                    <a:pt x="2796" y="839"/>
                    <a:pt x="2927" y="839"/>
                  </a:cubicBezTo>
                  <a:cubicBezTo>
                    <a:pt x="2986" y="839"/>
                    <a:pt x="3045" y="838"/>
                    <a:pt x="3103" y="834"/>
                  </a:cubicBezTo>
                  <a:cubicBezTo>
                    <a:pt x="3070" y="634"/>
                    <a:pt x="3203" y="434"/>
                    <a:pt x="3337" y="167"/>
                  </a:cubicBezTo>
                  <a:cubicBezTo>
                    <a:pt x="2990" y="167"/>
                    <a:pt x="2664" y="338"/>
                    <a:pt x="2326" y="338"/>
                  </a:cubicBezTo>
                  <a:cubicBezTo>
                    <a:pt x="2241" y="338"/>
                    <a:pt x="2156" y="327"/>
                    <a:pt x="2069" y="301"/>
                  </a:cubicBezTo>
                  <a:cubicBezTo>
                    <a:pt x="1883" y="258"/>
                    <a:pt x="1716" y="227"/>
                    <a:pt x="1553" y="227"/>
                  </a:cubicBezTo>
                  <a:cubicBezTo>
                    <a:pt x="1337" y="227"/>
                    <a:pt x="1130" y="281"/>
                    <a:pt x="902" y="434"/>
                  </a:cubicBezTo>
                  <a:cubicBezTo>
                    <a:pt x="831" y="483"/>
                    <a:pt x="771" y="504"/>
                    <a:pt x="720" y="504"/>
                  </a:cubicBezTo>
                  <a:cubicBezTo>
                    <a:pt x="529" y="504"/>
                    <a:pt x="461" y="211"/>
                    <a:pt x="435" y="0"/>
                  </a:cubicBezTo>
                  <a:close/>
                </a:path>
              </a:pathLst>
            </a:custGeom>
            <a:solidFill>
              <a:srgbClr val="F79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446"/>
            <p:cNvSpPr/>
            <p:nvPr/>
          </p:nvSpPr>
          <p:spPr>
            <a:xfrm>
              <a:off x="1378721" y="1958466"/>
              <a:ext cx="4089" cy="4089"/>
            </a:xfrm>
            <a:custGeom>
              <a:avLst/>
              <a:gdLst/>
              <a:ahLst/>
              <a:cxnLst/>
              <a:rect l="l" t="t" r="r" b="b"/>
              <a:pathLst>
                <a:path w="201" h="201" extrusionOk="0">
                  <a:moveTo>
                    <a:pt x="200" y="0"/>
                  </a:moveTo>
                  <a:lnTo>
                    <a:pt x="0" y="200"/>
                  </a:lnTo>
                  <a:cubicBezTo>
                    <a:pt x="67" y="167"/>
                    <a:pt x="167" y="67"/>
                    <a:pt x="200" y="0"/>
                  </a:cubicBezTo>
                  <a:close/>
                </a:path>
              </a:pathLst>
            </a:custGeom>
            <a:solidFill>
              <a:srgbClr val="F79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446"/>
            <p:cNvSpPr/>
            <p:nvPr/>
          </p:nvSpPr>
          <p:spPr>
            <a:xfrm>
              <a:off x="1316290" y="1997137"/>
              <a:ext cx="208328" cy="120021"/>
            </a:xfrm>
            <a:custGeom>
              <a:avLst/>
              <a:gdLst/>
              <a:ahLst/>
              <a:cxnLst/>
              <a:rect l="l" t="t" r="r" b="b"/>
              <a:pathLst>
                <a:path w="10241" h="5900" extrusionOk="0">
                  <a:moveTo>
                    <a:pt x="8149" y="1789"/>
                  </a:moveTo>
                  <a:cubicBezTo>
                    <a:pt x="8164" y="1829"/>
                    <a:pt x="8167" y="1863"/>
                    <a:pt x="8148" y="1863"/>
                  </a:cubicBezTo>
                  <a:cubicBezTo>
                    <a:pt x="8139" y="1863"/>
                    <a:pt x="8126" y="1855"/>
                    <a:pt x="8106" y="1835"/>
                  </a:cubicBezTo>
                  <a:cubicBezTo>
                    <a:pt x="8121" y="1820"/>
                    <a:pt x="8137" y="1805"/>
                    <a:pt x="8149" y="1789"/>
                  </a:cubicBezTo>
                  <a:close/>
                  <a:moveTo>
                    <a:pt x="8240" y="1"/>
                  </a:moveTo>
                  <a:cubicBezTo>
                    <a:pt x="8139" y="434"/>
                    <a:pt x="7672" y="601"/>
                    <a:pt x="7606" y="1001"/>
                  </a:cubicBezTo>
                  <a:lnTo>
                    <a:pt x="7606" y="1235"/>
                  </a:lnTo>
                  <a:cubicBezTo>
                    <a:pt x="7539" y="1268"/>
                    <a:pt x="7472" y="1335"/>
                    <a:pt x="7439" y="1435"/>
                  </a:cubicBezTo>
                  <a:cubicBezTo>
                    <a:pt x="7439" y="2002"/>
                    <a:pt x="6505" y="2736"/>
                    <a:pt x="7672" y="3103"/>
                  </a:cubicBezTo>
                  <a:cubicBezTo>
                    <a:pt x="7649" y="3106"/>
                    <a:pt x="7624" y="3107"/>
                    <a:pt x="7598" y="3107"/>
                  </a:cubicBezTo>
                  <a:cubicBezTo>
                    <a:pt x="7507" y="3107"/>
                    <a:pt x="7400" y="3093"/>
                    <a:pt x="7295" y="3093"/>
                  </a:cubicBezTo>
                  <a:cubicBezTo>
                    <a:pt x="7088" y="3093"/>
                    <a:pt x="6886" y="3147"/>
                    <a:pt x="6805" y="3470"/>
                  </a:cubicBezTo>
                  <a:cubicBezTo>
                    <a:pt x="6972" y="3737"/>
                    <a:pt x="7172" y="3737"/>
                    <a:pt x="7439" y="3770"/>
                  </a:cubicBezTo>
                  <a:cubicBezTo>
                    <a:pt x="7906" y="3837"/>
                    <a:pt x="8673" y="3770"/>
                    <a:pt x="8506" y="4470"/>
                  </a:cubicBezTo>
                  <a:cubicBezTo>
                    <a:pt x="8441" y="4745"/>
                    <a:pt x="8299" y="4830"/>
                    <a:pt x="8124" y="4830"/>
                  </a:cubicBezTo>
                  <a:cubicBezTo>
                    <a:pt x="7853" y="4830"/>
                    <a:pt x="7503" y="4624"/>
                    <a:pt x="7239" y="4604"/>
                  </a:cubicBezTo>
                  <a:cubicBezTo>
                    <a:pt x="6197" y="4480"/>
                    <a:pt x="5173" y="4116"/>
                    <a:pt x="4113" y="4116"/>
                  </a:cubicBezTo>
                  <a:cubicBezTo>
                    <a:pt x="3748" y="4116"/>
                    <a:pt x="3379" y="4159"/>
                    <a:pt x="3002" y="4270"/>
                  </a:cubicBezTo>
                  <a:lnTo>
                    <a:pt x="2902" y="4404"/>
                  </a:lnTo>
                  <a:cubicBezTo>
                    <a:pt x="2669" y="4587"/>
                    <a:pt x="2419" y="4637"/>
                    <a:pt x="2169" y="4637"/>
                  </a:cubicBezTo>
                  <a:cubicBezTo>
                    <a:pt x="1918" y="4637"/>
                    <a:pt x="1668" y="4587"/>
                    <a:pt x="1435" y="4570"/>
                  </a:cubicBezTo>
                  <a:cubicBezTo>
                    <a:pt x="1330" y="4557"/>
                    <a:pt x="1227" y="4550"/>
                    <a:pt x="1125" y="4550"/>
                  </a:cubicBezTo>
                  <a:cubicBezTo>
                    <a:pt x="739" y="4550"/>
                    <a:pt x="370" y="4646"/>
                    <a:pt x="0" y="4804"/>
                  </a:cubicBezTo>
                  <a:lnTo>
                    <a:pt x="0" y="5404"/>
                  </a:lnTo>
                  <a:cubicBezTo>
                    <a:pt x="244" y="5591"/>
                    <a:pt x="497" y="5653"/>
                    <a:pt x="761" y="5653"/>
                  </a:cubicBezTo>
                  <a:cubicBezTo>
                    <a:pt x="968" y="5653"/>
                    <a:pt x="1182" y="5615"/>
                    <a:pt x="1401" y="5571"/>
                  </a:cubicBezTo>
                  <a:cubicBezTo>
                    <a:pt x="1784" y="5473"/>
                    <a:pt x="2159" y="5439"/>
                    <a:pt x="2531" y="5439"/>
                  </a:cubicBezTo>
                  <a:cubicBezTo>
                    <a:pt x="3297" y="5439"/>
                    <a:pt x="4052" y="5582"/>
                    <a:pt x="4837" y="5605"/>
                  </a:cubicBezTo>
                  <a:cubicBezTo>
                    <a:pt x="5982" y="5626"/>
                    <a:pt x="7098" y="5899"/>
                    <a:pt x="8205" y="5899"/>
                  </a:cubicBezTo>
                  <a:cubicBezTo>
                    <a:pt x="8808" y="5899"/>
                    <a:pt x="9407" y="5818"/>
                    <a:pt x="10007" y="5571"/>
                  </a:cubicBezTo>
                  <a:cubicBezTo>
                    <a:pt x="10241" y="5438"/>
                    <a:pt x="10241" y="5238"/>
                    <a:pt x="10141" y="5004"/>
                  </a:cubicBezTo>
                  <a:cubicBezTo>
                    <a:pt x="9807" y="4137"/>
                    <a:pt x="9607" y="3236"/>
                    <a:pt x="9140" y="2436"/>
                  </a:cubicBezTo>
                  <a:cubicBezTo>
                    <a:pt x="9073" y="2302"/>
                    <a:pt x="9007" y="2169"/>
                    <a:pt x="8940" y="2069"/>
                  </a:cubicBezTo>
                  <a:cubicBezTo>
                    <a:pt x="8840" y="1969"/>
                    <a:pt x="8807" y="1902"/>
                    <a:pt x="8773" y="1802"/>
                  </a:cubicBezTo>
                  <a:cubicBezTo>
                    <a:pt x="8673" y="1768"/>
                    <a:pt x="8640" y="1668"/>
                    <a:pt x="8573" y="1635"/>
                  </a:cubicBezTo>
                  <a:cubicBezTo>
                    <a:pt x="8473" y="1602"/>
                    <a:pt x="8406" y="1602"/>
                    <a:pt x="8306" y="1602"/>
                  </a:cubicBezTo>
                  <a:cubicBezTo>
                    <a:pt x="8291" y="1609"/>
                    <a:pt x="8276" y="1617"/>
                    <a:pt x="8261" y="1625"/>
                  </a:cubicBezTo>
                  <a:lnTo>
                    <a:pt x="8261" y="1625"/>
                  </a:lnTo>
                  <a:cubicBezTo>
                    <a:pt x="8310" y="1549"/>
                    <a:pt x="8340" y="1468"/>
                    <a:pt x="8340" y="1402"/>
                  </a:cubicBezTo>
                  <a:cubicBezTo>
                    <a:pt x="8340" y="1301"/>
                    <a:pt x="8306" y="1235"/>
                    <a:pt x="8306" y="1135"/>
                  </a:cubicBezTo>
                  <a:cubicBezTo>
                    <a:pt x="8273" y="1001"/>
                    <a:pt x="8273" y="935"/>
                    <a:pt x="8306" y="801"/>
                  </a:cubicBezTo>
                  <a:cubicBezTo>
                    <a:pt x="8340" y="734"/>
                    <a:pt x="8406" y="668"/>
                    <a:pt x="8406" y="601"/>
                  </a:cubicBezTo>
                  <a:cubicBezTo>
                    <a:pt x="8440" y="434"/>
                    <a:pt x="8440" y="234"/>
                    <a:pt x="8440" y="1"/>
                  </a:cubicBezTo>
                  <a:close/>
                </a:path>
              </a:pathLst>
            </a:custGeom>
            <a:solidFill>
              <a:srgbClr val="F18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446"/>
            <p:cNvSpPr/>
            <p:nvPr/>
          </p:nvSpPr>
          <p:spPr>
            <a:xfrm>
              <a:off x="1340721" y="2054808"/>
              <a:ext cx="40054" cy="29273"/>
            </a:xfrm>
            <a:custGeom>
              <a:avLst/>
              <a:gdLst/>
              <a:ahLst/>
              <a:cxnLst/>
              <a:rect l="l" t="t" r="r" b="b"/>
              <a:pathLst>
                <a:path w="1969" h="1439" extrusionOk="0">
                  <a:moveTo>
                    <a:pt x="434" y="1"/>
                  </a:moveTo>
                  <a:cubicBezTo>
                    <a:pt x="0" y="1209"/>
                    <a:pt x="84" y="1439"/>
                    <a:pt x="1140" y="1439"/>
                  </a:cubicBezTo>
                  <a:cubicBezTo>
                    <a:pt x="1221" y="1439"/>
                    <a:pt x="1308" y="1438"/>
                    <a:pt x="1401" y="1435"/>
                  </a:cubicBezTo>
                  <a:lnTo>
                    <a:pt x="1701" y="1435"/>
                  </a:lnTo>
                  <a:cubicBezTo>
                    <a:pt x="1968" y="935"/>
                    <a:pt x="1801" y="468"/>
                    <a:pt x="1468" y="1"/>
                  </a:cubicBezTo>
                  <a:close/>
                </a:path>
              </a:pathLst>
            </a:custGeom>
            <a:solidFill>
              <a:srgbClr val="F7B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446"/>
            <p:cNvSpPr/>
            <p:nvPr/>
          </p:nvSpPr>
          <p:spPr>
            <a:xfrm>
              <a:off x="1441152" y="1977466"/>
              <a:ext cx="4089" cy="2055"/>
            </a:xfrm>
            <a:custGeom>
              <a:avLst/>
              <a:gdLst/>
              <a:ahLst/>
              <a:cxnLst/>
              <a:rect l="l" t="t" r="r" b="b"/>
              <a:pathLst>
                <a:path w="201" h="101" extrusionOk="0">
                  <a:moveTo>
                    <a:pt x="125" y="0"/>
                  </a:moveTo>
                  <a:cubicBezTo>
                    <a:pt x="92" y="0"/>
                    <a:pt x="50" y="34"/>
                    <a:pt x="0" y="100"/>
                  </a:cubicBezTo>
                  <a:lnTo>
                    <a:pt x="200" y="100"/>
                  </a:lnTo>
                  <a:cubicBezTo>
                    <a:pt x="183" y="34"/>
                    <a:pt x="158" y="0"/>
                    <a:pt x="125" y="0"/>
                  </a:cubicBezTo>
                  <a:close/>
                </a:path>
              </a:pathLst>
            </a:custGeom>
            <a:solidFill>
              <a:srgbClr val="F79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446"/>
            <p:cNvSpPr/>
            <p:nvPr/>
          </p:nvSpPr>
          <p:spPr>
            <a:xfrm>
              <a:off x="1480494" y="2008671"/>
              <a:ext cx="166951" cy="229382"/>
            </a:xfrm>
            <a:custGeom>
              <a:avLst/>
              <a:gdLst/>
              <a:ahLst/>
              <a:cxnLst/>
              <a:rect l="l" t="t" r="r" b="b"/>
              <a:pathLst>
                <a:path w="8207" h="11276" extrusionOk="0">
                  <a:moveTo>
                    <a:pt x="168" y="1"/>
                  </a:moveTo>
                  <a:cubicBezTo>
                    <a:pt x="34" y="201"/>
                    <a:pt x="1" y="401"/>
                    <a:pt x="168" y="601"/>
                  </a:cubicBezTo>
                  <a:cubicBezTo>
                    <a:pt x="268" y="734"/>
                    <a:pt x="201" y="935"/>
                    <a:pt x="368" y="1035"/>
                  </a:cubicBezTo>
                  <a:cubicBezTo>
                    <a:pt x="434" y="1101"/>
                    <a:pt x="534" y="1168"/>
                    <a:pt x="568" y="1235"/>
                  </a:cubicBezTo>
                  <a:lnTo>
                    <a:pt x="568" y="1435"/>
                  </a:lnTo>
                  <a:cubicBezTo>
                    <a:pt x="668" y="1535"/>
                    <a:pt x="701" y="1602"/>
                    <a:pt x="901" y="1635"/>
                  </a:cubicBezTo>
                  <a:cubicBezTo>
                    <a:pt x="1368" y="2636"/>
                    <a:pt x="1602" y="3770"/>
                    <a:pt x="2169" y="4737"/>
                  </a:cubicBezTo>
                  <a:cubicBezTo>
                    <a:pt x="2169" y="4871"/>
                    <a:pt x="2236" y="4937"/>
                    <a:pt x="2236" y="5038"/>
                  </a:cubicBezTo>
                  <a:cubicBezTo>
                    <a:pt x="2236" y="5104"/>
                    <a:pt x="2202" y="5238"/>
                    <a:pt x="2202" y="5304"/>
                  </a:cubicBezTo>
                  <a:lnTo>
                    <a:pt x="2202" y="5538"/>
                  </a:lnTo>
                  <a:cubicBezTo>
                    <a:pt x="2202" y="5571"/>
                    <a:pt x="2202" y="5638"/>
                    <a:pt x="2236" y="5738"/>
                  </a:cubicBezTo>
                  <a:cubicBezTo>
                    <a:pt x="2269" y="5871"/>
                    <a:pt x="2336" y="5938"/>
                    <a:pt x="2369" y="6072"/>
                  </a:cubicBezTo>
                  <a:cubicBezTo>
                    <a:pt x="2369" y="6172"/>
                    <a:pt x="2402" y="6272"/>
                    <a:pt x="2436" y="6405"/>
                  </a:cubicBezTo>
                  <a:cubicBezTo>
                    <a:pt x="2536" y="6605"/>
                    <a:pt x="2536" y="6805"/>
                    <a:pt x="2569" y="7039"/>
                  </a:cubicBezTo>
                  <a:cubicBezTo>
                    <a:pt x="2569" y="7106"/>
                    <a:pt x="2569" y="7206"/>
                    <a:pt x="2603" y="7272"/>
                  </a:cubicBezTo>
                  <a:cubicBezTo>
                    <a:pt x="2703" y="7573"/>
                    <a:pt x="2703" y="7873"/>
                    <a:pt x="2769" y="8140"/>
                  </a:cubicBezTo>
                  <a:cubicBezTo>
                    <a:pt x="3036" y="8874"/>
                    <a:pt x="3203" y="9574"/>
                    <a:pt x="3336" y="10308"/>
                  </a:cubicBezTo>
                  <a:cubicBezTo>
                    <a:pt x="3403" y="10708"/>
                    <a:pt x="3403" y="11209"/>
                    <a:pt x="4004" y="11275"/>
                  </a:cubicBezTo>
                  <a:lnTo>
                    <a:pt x="4204" y="11275"/>
                  </a:lnTo>
                  <a:cubicBezTo>
                    <a:pt x="4337" y="11109"/>
                    <a:pt x="4237" y="10808"/>
                    <a:pt x="4437" y="10742"/>
                  </a:cubicBezTo>
                  <a:cubicBezTo>
                    <a:pt x="4503" y="10705"/>
                    <a:pt x="4568" y="10691"/>
                    <a:pt x="4633" y="10691"/>
                  </a:cubicBezTo>
                  <a:cubicBezTo>
                    <a:pt x="4868" y="10691"/>
                    <a:pt x="5103" y="10875"/>
                    <a:pt x="5338" y="10875"/>
                  </a:cubicBezTo>
                  <a:cubicBezTo>
                    <a:pt x="5838" y="10875"/>
                    <a:pt x="6339" y="10742"/>
                    <a:pt x="6672" y="10275"/>
                  </a:cubicBezTo>
                  <a:cubicBezTo>
                    <a:pt x="6839" y="10041"/>
                    <a:pt x="6772" y="9774"/>
                    <a:pt x="6572" y="9607"/>
                  </a:cubicBezTo>
                  <a:cubicBezTo>
                    <a:pt x="6435" y="9470"/>
                    <a:pt x="6294" y="9423"/>
                    <a:pt x="6152" y="9423"/>
                  </a:cubicBezTo>
                  <a:cubicBezTo>
                    <a:pt x="5879" y="9423"/>
                    <a:pt x="5601" y="9597"/>
                    <a:pt x="5338" y="9641"/>
                  </a:cubicBezTo>
                  <a:cubicBezTo>
                    <a:pt x="5278" y="9671"/>
                    <a:pt x="5238" y="9687"/>
                    <a:pt x="5231" y="9687"/>
                  </a:cubicBezTo>
                  <a:cubicBezTo>
                    <a:pt x="5222" y="9687"/>
                    <a:pt x="5261" y="9663"/>
                    <a:pt x="5371" y="9607"/>
                  </a:cubicBezTo>
                  <a:cubicBezTo>
                    <a:pt x="6005" y="9207"/>
                    <a:pt x="7072" y="9607"/>
                    <a:pt x="7773" y="8907"/>
                  </a:cubicBezTo>
                  <a:cubicBezTo>
                    <a:pt x="8207" y="8440"/>
                    <a:pt x="8040" y="7906"/>
                    <a:pt x="8006" y="7373"/>
                  </a:cubicBezTo>
                  <a:cubicBezTo>
                    <a:pt x="7873" y="5972"/>
                    <a:pt x="7106" y="4904"/>
                    <a:pt x="6372" y="3837"/>
                  </a:cubicBezTo>
                  <a:cubicBezTo>
                    <a:pt x="6489" y="3586"/>
                    <a:pt x="6622" y="3486"/>
                    <a:pt x="6768" y="3486"/>
                  </a:cubicBezTo>
                  <a:cubicBezTo>
                    <a:pt x="6914" y="3486"/>
                    <a:pt x="7072" y="3586"/>
                    <a:pt x="7239" y="3737"/>
                  </a:cubicBezTo>
                  <a:cubicBezTo>
                    <a:pt x="7306" y="3787"/>
                    <a:pt x="7389" y="3820"/>
                    <a:pt x="7473" y="3820"/>
                  </a:cubicBezTo>
                  <a:cubicBezTo>
                    <a:pt x="7556" y="3820"/>
                    <a:pt x="7640" y="3787"/>
                    <a:pt x="7706" y="3703"/>
                  </a:cubicBezTo>
                  <a:cubicBezTo>
                    <a:pt x="7773" y="3570"/>
                    <a:pt x="7706" y="3436"/>
                    <a:pt x="7673" y="3336"/>
                  </a:cubicBezTo>
                  <a:cubicBezTo>
                    <a:pt x="7581" y="3129"/>
                    <a:pt x="7489" y="2938"/>
                    <a:pt x="7309" y="2938"/>
                  </a:cubicBezTo>
                  <a:cubicBezTo>
                    <a:pt x="7228" y="2938"/>
                    <a:pt x="7130" y="2976"/>
                    <a:pt x="7006" y="3069"/>
                  </a:cubicBezTo>
                  <a:cubicBezTo>
                    <a:pt x="6941" y="3107"/>
                    <a:pt x="6886" y="3123"/>
                    <a:pt x="6841" y="3123"/>
                  </a:cubicBezTo>
                  <a:cubicBezTo>
                    <a:pt x="6724" y="3123"/>
                    <a:pt x="6672" y="3014"/>
                    <a:pt x="6672" y="2869"/>
                  </a:cubicBezTo>
                  <a:cubicBezTo>
                    <a:pt x="6706" y="2602"/>
                    <a:pt x="6572" y="2502"/>
                    <a:pt x="6372" y="2402"/>
                  </a:cubicBezTo>
                  <a:cubicBezTo>
                    <a:pt x="6339" y="2436"/>
                    <a:pt x="6272" y="2436"/>
                    <a:pt x="6239" y="2436"/>
                  </a:cubicBezTo>
                  <a:cubicBezTo>
                    <a:pt x="6172" y="2502"/>
                    <a:pt x="6072" y="2536"/>
                    <a:pt x="6038" y="2602"/>
                  </a:cubicBezTo>
                  <a:cubicBezTo>
                    <a:pt x="5938" y="2769"/>
                    <a:pt x="5872" y="2936"/>
                    <a:pt x="5872" y="3103"/>
                  </a:cubicBezTo>
                  <a:cubicBezTo>
                    <a:pt x="5872" y="3403"/>
                    <a:pt x="5703" y="3441"/>
                    <a:pt x="5534" y="3441"/>
                  </a:cubicBezTo>
                  <a:cubicBezTo>
                    <a:pt x="5478" y="3441"/>
                    <a:pt x="5421" y="3436"/>
                    <a:pt x="5371" y="3436"/>
                  </a:cubicBezTo>
                  <a:cubicBezTo>
                    <a:pt x="4838" y="4046"/>
                    <a:pt x="4260" y="4308"/>
                    <a:pt x="3652" y="4308"/>
                  </a:cubicBezTo>
                  <a:cubicBezTo>
                    <a:pt x="3196" y="4308"/>
                    <a:pt x="2722" y="4161"/>
                    <a:pt x="2236" y="3903"/>
                  </a:cubicBezTo>
                  <a:cubicBezTo>
                    <a:pt x="2036" y="3770"/>
                    <a:pt x="2036" y="3503"/>
                    <a:pt x="1935" y="3270"/>
                  </a:cubicBezTo>
                  <a:cubicBezTo>
                    <a:pt x="1869" y="3103"/>
                    <a:pt x="1902" y="3003"/>
                    <a:pt x="2169" y="2936"/>
                  </a:cubicBezTo>
                  <a:cubicBezTo>
                    <a:pt x="2736" y="2836"/>
                    <a:pt x="2769" y="2769"/>
                    <a:pt x="2436" y="2369"/>
                  </a:cubicBezTo>
                  <a:cubicBezTo>
                    <a:pt x="2202" y="2035"/>
                    <a:pt x="1835" y="1769"/>
                    <a:pt x="1835" y="1335"/>
                  </a:cubicBezTo>
                  <a:cubicBezTo>
                    <a:pt x="1835" y="1201"/>
                    <a:pt x="1702" y="1068"/>
                    <a:pt x="1569" y="1035"/>
                  </a:cubicBezTo>
                  <a:cubicBezTo>
                    <a:pt x="935" y="935"/>
                    <a:pt x="701" y="401"/>
                    <a:pt x="368" y="1"/>
                  </a:cubicBez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446"/>
            <p:cNvSpPr/>
            <p:nvPr/>
          </p:nvSpPr>
          <p:spPr>
            <a:xfrm>
              <a:off x="1526651" y="1900775"/>
              <a:ext cx="206965" cy="202164"/>
            </a:xfrm>
            <a:custGeom>
              <a:avLst/>
              <a:gdLst/>
              <a:ahLst/>
              <a:cxnLst/>
              <a:rect l="l" t="t" r="r" b="b"/>
              <a:pathLst>
                <a:path w="10174" h="9938" extrusionOk="0">
                  <a:moveTo>
                    <a:pt x="5004" y="1"/>
                  </a:moveTo>
                  <a:cubicBezTo>
                    <a:pt x="5004" y="501"/>
                    <a:pt x="5037" y="1002"/>
                    <a:pt x="5004" y="1469"/>
                  </a:cubicBezTo>
                  <a:cubicBezTo>
                    <a:pt x="4937" y="2403"/>
                    <a:pt x="4670" y="3303"/>
                    <a:pt x="4170" y="4137"/>
                  </a:cubicBezTo>
                  <a:cubicBezTo>
                    <a:pt x="4052" y="4212"/>
                    <a:pt x="3945" y="4242"/>
                    <a:pt x="3844" y="4242"/>
                  </a:cubicBezTo>
                  <a:cubicBezTo>
                    <a:pt x="3632" y="4242"/>
                    <a:pt x="3450" y="4106"/>
                    <a:pt x="3269" y="3970"/>
                  </a:cubicBezTo>
                  <a:cubicBezTo>
                    <a:pt x="2935" y="3737"/>
                    <a:pt x="2602" y="3470"/>
                    <a:pt x="2235" y="3337"/>
                  </a:cubicBezTo>
                  <a:cubicBezTo>
                    <a:pt x="1981" y="3239"/>
                    <a:pt x="1716" y="3130"/>
                    <a:pt x="1492" y="3130"/>
                  </a:cubicBezTo>
                  <a:cubicBezTo>
                    <a:pt x="1334" y="3130"/>
                    <a:pt x="1198" y="3184"/>
                    <a:pt x="1101" y="3337"/>
                  </a:cubicBezTo>
                  <a:cubicBezTo>
                    <a:pt x="834" y="3670"/>
                    <a:pt x="1401" y="3837"/>
                    <a:pt x="1601" y="4070"/>
                  </a:cubicBezTo>
                  <a:cubicBezTo>
                    <a:pt x="1668" y="4204"/>
                    <a:pt x="1768" y="4371"/>
                    <a:pt x="1868" y="4504"/>
                  </a:cubicBezTo>
                  <a:lnTo>
                    <a:pt x="2102" y="4704"/>
                  </a:lnTo>
                  <a:lnTo>
                    <a:pt x="2302" y="4904"/>
                  </a:lnTo>
                  <a:lnTo>
                    <a:pt x="2502" y="5138"/>
                  </a:lnTo>
                  <a:lnTo>
                    <a:pt x="2702" y="5338"/>
                  </a:lnTo>
                  <a:lnTo>
                    <a:pt x="2702" y="5538"/>
                  </a:lnTo>
                  <a:cubicBezTo>
                    <a:pt x="2802" y="6038"/>
                    <a:pt x="2935" y="6505"/>
                    <a:pt x="2702" y="7006"/>
                  </a:cubicBezTo>
                  <a:lnTo>
                    <a:pt x="2702" y="7206"/>
                  </a:lnTo>
                  <a:cubicBezTo>
                    <a:pt x="2602" y="7339"/>
                    <a:pt x="2635" y="7506"/>
                    <a:pt x="2502" y="7640"/>
                  </a:cubicBezTo>
                  <a:cubicBezTo>
                    <a:pt x="2368" y="7740"/>
                    <a:pt x="2435" y="7906"/>
                    <a:pt x="2302" y="8040"/>
                  </a:cubicBezTo>
                  <a:lnTo>
                    <a:pt x="2102" y="8240"/>
                  </a:lnTo>
                  <a:cubicBezTo>
                    <a:pt x="1968" y="8373"/>
                    <a:pt x="2001" y="8540"/>
                    <a:pt x="1868" y="8674"/>
                  </a:cubicBezTo>
                  <a:lnTo>
                    <a:pt x="1668" y="8874"/>
                  </a:lnTo>
                  <a:lnTo>
                    <a:pt x="1468" y="9074"/>
                  </a:lnTo>
                  <a:lnTo>
                    <a:pt x="1034" y="9074"/>
                  </a:lnTo>
                  <a:cubicBezTo>
                    <a:pt x="908" y="9175"/>
                    <a:pt x="772" y="9195"/>
                    <a:pt x="635" y="9195"/>
                  </a:cubicBezTo>
                  <a:cubicBezTo>
                    <a:pt x="548" y="9195"/>
                    <a:pt x="461" y="9187"/>
                    <a:pt x="375" y="9187"/>
                  </a:cubicBezTo>
                  <a:cubicBezTo>
                    <a:pt x="242" y="9187"/>
                    <a:pt x="114" y="9206"/>
                    <a:pt x="0" y="9307"/>
                  </a:cubicBezTo>
                  <a:cubicBezTo>
                    <a:pt x="0" y="9374"/>
                    <a:pt x="0" y="9541"/>
                    <a:pt x="100" y="9574"/>
                  </a:cubicBezTo>
                  <a:cubicBezTo>
                    <a:pt x="392" y="9866"/>
                    <a:pt x="737" y="9937"/>
                    <a:pt x="1099" y="9937"/>
                  </a:cubicBezTo>
                  <a:cubicBezTo>
                    <a:pt x="1440" y="9937"/>
                    <a:pt x="1795" y="9875"/>
                    <a:pt x="2135" y="9875"/>
                  </a:cubicBezTo>
                  <a:cubicBezTo>
                    <a:pt x="2602" y="9875"/>
                    <a:pt x="2802" y="9541"/>
                    <a:pt x="2969" y="9141"/>
                  </a:cubicBezTo>
                  <a:cubicBezTo>
                    <a:pt x="3002" y="9007"/>
                    <a:pt x="3169" y="8974"/>
                    <a:pt x="3302" y="8874"/>
                  </a:cubicBezTo>
                  <a:lnTo>
                    <a:pt x="3369" y="8840"/>
                  </a:lnTo>
                  <a:lnTo>
                    <a:pt x="3503" y="8707"/>
                  </a:lnTo>
                  <a:lnTo>
                    <a:pt x="3536" y="8674"/>
                  </a:lnTo>
                  <a:lnTo>
                    <a:pt x="3669" y="8540"/>
                  </a:lnTo>
                  <a:lnTo>
                    <a:pt x="3736" y="8474"/>
                  </a:lnTo>
                  <a:cubicBezTo>
                    <a:pt x="3769" y="8307"/>
                    <a:pt x="3836" y="8173"/>
                    <a:pt x="3903" y="8007"/>
                  </a:cubicBezTo>
                  <a:cubicBezTo>
                    <a:pt x="3936" y="7973"/>
                    <a:pt x="4003" y="7873"/>
                    <a:pt x="4236" y="7840"/>
                  </a:cubicBezTo>
                  <a:cubicBezTo>
                    <a:pt x="4236" y="7339"/>
                    <a:pt x="4270" y="6872"/>
                    <a:pt x="4637" y="6505"/>
                  </a:cubicBezTo>
                  <a:cubicBezTo>
                    <a:pt x="4937" y="6672"/>
                    <a:pt x="4737" y="7106"/>
                    <a:pt x="5170" y="7106"/>
                  </a:cubicBezTo>
                  <a:cubicBezTo>
                    <a:pt x="5471" y="6205"/>
                    <a:pt x="6071" y="5505"/>
                    <a:pt x="7072" y="5405"/>
                  </a:cubicBezTo>
                  <a:cubicBezTo>
                    <a:pt x="7329" y="5386"/>
                    <a:pt x="7595" y="5363"/>
                    <a:pt x="7859" y="5363"/>
                  </a:cubicBezTo>
                  <a:cubicBezTo>
                    <a:pt x="8555" y="5363"/>
                    <a:pt x="9229" y="5526"/>
                    <a:pt x="9640" y="6372"/>
                  </a:cubicBezTo>
                  <a:cubicBezTo>
                    <a:pt x="9840" y="6038"/>
                    <a:pt x="9974" y="5838"/>
                    <a:pt x="10174" y="5672"/>
                  </a:cubicBezTo>
                  <a:cubicBezTo>
                    <a:pt x="9640" y="5438"/>
                    <a:pt x="9907" y="5138"/>
                    <a:pt x="10007" y="4804"/>
                  </a:cubicBezTo>
                  <a:cubicBezTo>
                    <a:pt x="9807" y="4671"/>
                    <a:pt x="9607" y="4404"/>
                    <a:pt x="9407" y="4404"/>
                  </a:cubicBezTo>
                  <a:cubicBezTo>
                    <a:pt x="8874" y="4379"/>
                    <a:pt x="8345" y="4336"/>
                    <a:pt x="7826" y="4336"/>
                  </a:cubicBezTo>
                  <a:cubicBezTo>
                    <a:pt x="6949" y="4336"/>
                    <a:pt x="6100" y="4459"/>
                    <a:pt x="5304" y="5004"/>
                  </a:cubicBezTo>
                  <a:cubicBezTo>
                    <a:pt x="5164" y="5097"/>
                    <a:pt x="5025" y="5222"/>
                    <a:pt x="4818" y="5222"/>
                  </a:cubicBezTo>
                  <a:cubicBezTo>
                    <a:pt x="4728" y="5222"/>
                    <a:pt x="4625" y="5199"/>
                    <a:pt x="4503" y="5138"/>
                  </a:cubicBezTo>
                  <a:cubicBezTo>
                    <a:pt x="4637" y="4738"/>
                    <a:pt x="4904" y="4504"/>
                    <a:pt x="5137" y="4237"/>
                  </a:cubicBezTo>
                  <a:cubicBezTo>
                    <a:pt x="6305" y="3036"/>
                    <a:pt x="6538" y="1569"/>
                    <a:pt x="6038" y="1"/>
                  </a:cubicBezTo>
                  <a:close/>
                </a:path>
              </a:pathLst>
            </a:custGeom>
            <a:solidFill>
              <a:srgbClr val="E941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446"/>
            <p:cNvSpPr/>
            <p:nvPr/>
          </p:nvSpPr>
          <p:spPr>
            <a:xfrm>
              <a:off x="1523254" y="1960215"/>
              <a:ext cx="86191" cy="30839"/>
            </a:xfrm>
            <a:custGeom>
              <a:avLst/>
              <a:gdLst/>
              <a:ahLst/>
              <a:cxnLst/>
              <a:rect l="l" t="t" r="r" b="b"/>
              <a:pathLst>
                <a:path w="4237" h="1516" extrusionOk="0">
                  <a:moveTo>
                    <a:pt x="2159" y="0"/>
                  </a:moveTo>
                  <a:cubicBezTo>
                    <a:pt x="2097" y="0"/>
                    <a:pt x="2033" y="5"/>
                    <a:pt x="1968" y="14"/>
                  </a:cubicBezTo>
                  <a:cubicBezTo>
                    <a:pt x="1837" y="40"/>
                    <a:pt x="1704" y="46"/>
                    <a:pt x="1570" y="46"/>
                  </a:cubicBezTo>
                  <a:cubicBezTo>
                    <a:pt x="1470" y="46"/>
                    <a:pt x="1369" y="43"/>
                    <a:pt x="1269" y="43"/>
                  </a:cubicBezTo>
                  <a:cubicBezTo>
                    <a:pt x="993" y="43"/>
                    <a:pt x="720" y="67"/>
                    <a:pt x="467" y="248"/>
                  </a:cubicBezTo>
                  <a:cubicBezTo>
                    <a:pt x="267" y="348"/>
                    <a:pt x="0" y="481"/>
                    <a:pt x="67" y="915"/>
                  </a:cubicBezTo>
                  <a:cubicBezTo>
                    <a:pt x="204" y="873"/>
                    <a:pt x="333" y="855"/>
                    <a:pt x="455" y="855"/>
                  </a:cubicBezTo>
                  <a:cubicBezTo>
                    <a:pt x="1016" y="855"/>
                    <a:pt x="1442" y="1241"/>
                    <a:pt x="1935" y="1515"/>
                  </a:cubicBezTo>
                  <a:cubicBezTo>
                    <a:pt x="2135" y="915"/>
                    <a:pt x="1301" y="848"/>
                    <a:pt x="1268" y="415"/>
                  </a:cubicBezTo>
                  <a:cubicBezTo>
                    <a:pt x="1357" y="343"/>
                    <a:pt x="1447" y="310"/>
                    <a:pt x="1536" y="310"/>
                  </a:cubicBezTo>
                  <a:cubicBezTo>
                    <a:pt x="1613" y="310"/>
                    <a:pt x="1691" y="335"/>
                    <a:pt x="1768" y="381"/>
                  </a:cubicBezTo>
                  <a:cubicBezTo>
                    <a:pt x="2302" y="615"/>
                    <a:pt x="2802" y="882"/>
                    <a:pt x="3303" y="1148"/>
                  </a:cubicBezTo>
                  <a:cubicBezTo>
                    <a:pt x="3484" y="1275"/>
                    <a:pt x="3655" y="1363"/>
                    <a:pt x="3822" y="1363"/>
                  </a:cubicBezTo>
                  <a:cubicBezTo>
                    <a:pt x="3962" y="1363"/>
                    <a:pt x="4099" y="1301"/>
                    <a:pt x="4237" y="1148"/>
                  </a:cubicBezTo>
                  <a:lnTo>
                    <a:pt x="4237" y="1148"/>
                  </a:lnTo>
                  <a:cubicBezTo>
                    <a:pt x="4169" y="1163"/>
                    <a:pt x="4103" y="1170"/>
                    <a:pt x="4038" y="1170"/>
                  </a:cubicBezTo>
                  <a:cubicBezTo>
                    <a:pt x="3650" y="1170"/>
                    <a:pt x="3307" y="929"/>
                    <a:pt x="3136" y="615"/>
                  </a:cubicBezTo>
                  <a:cubicBezTo>
                    <a:pt x="2877" y="184"/>
                    <a:pt x="2544" y="0"/>
                    <a:pt x="2159" y="0"/>
                  </a:cubicBez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446"/>
            <p:cNvSpPr/>
            <p:nvPr/>
          </p:nvSpPr>
          <p:spPr>
            <a:xfrm>
              <a:off x="1572788" y="2013431"/>
              <a:ext cx="18329" cy="29863"/>
            </a:xfrm>
            <a:custGeom>
              <a:avLst/>
              <a:gdLst/>
              <a:ahLst/>
              <a:cxnLst/>
              <a:rect l="l" t="t" r="r" b="b"/>
              <a:pathLst>
                <a:path w="901" h="1468" extrusionOk="0">
                  <a:moveTo>
                    <a:pt x="367" y="0"/>
                  </a:moveTo>
                  <a:lnTo>
                    <a:pt x="367" y="0"/>
                  </a:lnTo>
                  <a:cubicBezTo>
                    <a:pt x="0" y="467"/>
                    <a:pt x="501" y="967"/>
                    <a:pt x="367" y="1468"/>
                  </a:cubicBezTo>
                  <a:cubicBezTo>
                    <a:pt x="634" y="967"/>
                    <a:pt x="901" y="500"/>
                    <a:pt x="367" y="0"/>
                  </a:cubicBez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446"/>
            <p:cNvSpPr/>
            <p:nvPr/>
          </p:nvSpPr>
          <p:spPr>
            <a:xfrm>
              <a:off x="1525288" y="2084406"/>
              <a:ext cx="21054" cy="4618"/>
            </a:xfrm>
            <a:custGeom>
              <a:avLst/>
              <a:gdLst/>
              <a:ahLst/>
              <a:cxnLst/>
              <a:rect l="l" t="t" r="r" b="b"/>
              <a:pathLst>
                <a:path w="1035" h="227" extrusionOk="0">
                  <a:moveTo>
                    <a:pt x="537" y="1"/>
                  </a:moveTo>
                  <a:cubicBezTo>
                    <a:pt x="347" y="1"/>
                    <a:pt x="159" y="37"/>
                    <a:pt x="0" y="214"/>
                  </a:cubicBezTo>
                  <a:cubicBezTo>
                    <a:pt x="37" y="210"/>
                    <a:pt x="75" y="209"/>
                    <a:pt x="112" y="209"/>
                  </a:cubicBezTo>
                  <a:cubicBezTo>
                    <a:pt x="247" y="209"/>
                    <a:pt x="381" y="227"/>
                    <a:pt x="511" y="227"/>
                  </a:cubicBezTo>
                  <a:cubicBezTo>
                    <a:pt x="698" y="227"/>
                    <a:pt x="875" y="190"/>
                    <a:pt x="1034" y="14"/>
                  </a:cubicBezTo>
                  <a:lnTo>
                    <a:pt x="1034" y="14"/>
                  </a:lnTo>
                  <a:cubicBezTo>
                    <a:pt x="1001" y="17"/>
                    <a:pt x="966" y="18"/>
                    <a:pt x="931" y="18"/>
                  </a:cubicBezTo>
                  <a:cubicBezTo>
                    <a:pt x="804" y="18"/>
                    <a:pt x="670" y="1"/>
                    <a:pt x="537" y="1"/>
                  </a:cubicBez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446"/>
            <p:cNvSpPr/>
            <p:nvPr/>
          </p:nvSpPr>
          <p:spPr>
            <a:xfrm>
              <a:off x="1572097" y="2054808"/>
              <a:ext cx="4109" cy="8849"/>
            </a:xfrm>
            <a:custGeom>
              <a:avLst/>
              <a:gdLst/>
              <a:ahLst/>
              <a:cxnLst/>
              <a:rect l="l" t="t" r="r" b="b"/>
              <a:pathLst>
                <a:path w="202" h="435" extrusionOk="0">
                  <a:moveTo>
                    <a:pt x="201" y="1"/>
                  </a:moveTo>
                  <a:lnTo>
                    <a:pt x="201" y="1"/>
                  </a:lnTo>
                  <a:cubicBezTo>
                    <a:pt x="34" y="101"/>
                    <a:pt x="1" y="268"/>
                    <a:pt x="1" y="435"/>
                  </a:cubicBezTo>
                  <a:cubicBezTo>
                    <a:pt x="168" y="334"/>
                    <a:pt x="201" y="168"/>
                    <a:pt x="201" y="1"/>
                  </a:cubicBez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446"/>
            <p:cNvSpPr/>
            <p:nvPr/>
          </p:nvSpPr>
          <p:spPr>
            <a:xfrm>
              <a:off x="1563288" y="2067705"/>
              <a:ext cx="4089" cy="8849"/>
            </a:xfrm>
            <a:custGeom>
              <a:avLst/>
              <a:gdLst/>
              <a:ahLst/>
              <a:cxnLst/>
              <a:rect l="l" t="t" r="r" b="b"/>
              <a:pathLst>
                <a:path w="201" h="435" extrusionOk="0">
                  <a:moveTo>
                    <a:pt x="200" y="1"/>
                  </a:moveTo>
                  <a:cubicBezTo>
                    <a:pt x="34" y="101"/>
                    <a:pt x="0" y="268"/>
                    <a:pt x="0" y="434"/>
                  </a:cubicBezTo>
                  <a:cubicBezTo>
                    <a:pt x="167" y="334"/>
                    <a:pt x="200" y="167"/>
                    <a:pt x="200" y="1"/>
                  </a:cubicBez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446"/>
            <p:cNvSpPr/>
            <p:nvPr/>
          </p:nvSpPr>
          <p:spPr>
            <a:xfrm>
              <a:off x="1576185" y="2046671"/>
              <a:ext cx="4089" cy="8157"/>
            </a:xfrm>
            <a:custGeom>
              <a:avLst/>
              <a:gdLst/>
              <a:ahLst/>
              <a:cxnLst/>
              <a:rect l="l" t="t" r="r" b="b"/>
              <a:pathLst>
                <a:path w="201" h="401" extrusionOk="0">
                  <a:moveTo>
                    <a:pt x="200" y="1"/>
                  </a:moveTo>
                  <a:lnTo>
                    <a:pt x="200" y="1"/>
                  </a:lnTo>
                  <a:cubicBezTo>
                    <a:pt x="33" y="134"/>
                    <a:pt x="0" y="234"/>
                    <a:pt x="0" y="401"/>
                  </a:cubicBezTo>
                  <a:cubicBezTo>
                    <a:pt x="167" y="334"/>
                    <a:pt x="200" y="167"/>
                    <a:pt x="200" y="1"/>
                  </a:cubicBez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446"/>
            <p:cNvSpPr/>
            <p:nvPr/>
          </p:nvSpPr>
          <p:spPr>
            <a:xfrm>
              <a:off x="1567357" y="2063637"/>
              <a:ext cx="4760" cy="4089"/>
            </a:xfrm>
            <a:custGeom>
              <a:avLst/>
              <a:gdLst/>
              <a:ahLst/>
              <a:cxnLst/>
              <a:rect l="l" t="t" r="r" b="b"/>
              <a:pathLst>
                <a:path w="234" h="201" extrusionOk="0">
                  <a:moveTo>
                    <a:pt x="234" y="1"/>
                  </a:moveTo>
                  <a:cubicBezTo>
                    <a:pt x="207" y="18"/>
                    <a:pt x="185" y="38"/>
                    <a:pt x="166" y="59"/>
                  </a:cubicBezTo>
                  <a:lnTo>
                    <a:pt x="166" y="59"/>
                  </a:lnTo>
                  <a:lnTo>
                    <a:pt x="234" y="1"/>
                  </a:lnTo>
                  <a:close/>
                  <a:moveTo>
                    <a:pt x="166" y="59"/>
                  </a:moveTo>
                  <a:lnTo>
                    <a:pt x="0" y="201"/>
                  </a:lnTo>
                  <a:cubicBezTo>
                    <a:pt x="74" y="176"/>
                    <a:pt x="111" y="116"/>
                    <a:pt x="166" y="59"/>
                  </a:cubicBez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446"/>
            <p:cNvSpPr/>
            <p:nvPr/>
          </p:nvSpPr>
          <p:spPr>
            <a:xfrm>
              <a:off x="1559220" y="2076534"/>
              <a:ext cx="4089" cy="4089"/>
            </a:xfrm>
            <a:custGeom>
              <a:avLst/>
              <a:gdLst/>
              <a:ahLst/>
              <a:cxnLst/>
              <a:rect l="l" t="t" r="r" b="b"/>
              <a:pathLst>
                <a:path w="201" h="201" extrusionOk="0">
                  <a:moveTo>
                    <a:pt x="200" y="0"/>
                  </a:moveTo>
                  <a:lnTo>
                    <a:pt x="0" y="200"/>
                  </a:ln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446"/>
            <p:cNvSpPr/>
            <p:nvPr/>
          </p:nvSpPr>
          <p:spPr>
            <a:xfrm>
              <a:off x="1555151" y="2080602"/>
              <a:ext cx="4089" cy="4089"/>
            </a:xfrm>
            <a:custGeom>
              <a:avLst/>
              <a:gdLst/>
              <a:ahLst/>
              <a:cxnLst/>
              <a:rect l="l" t="t" r="r" b="b"/>
              <a:pathLst>
                <a:path w="201" h="201" extrusionOk="0">
                  <a:moveTo>
                    <a:pt x="200" y="0"/>
                  </a:moveTo>
                  <a:lnTo>
                    <a:pt x="0" y="201"/>
                  </a:ln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446"/>
            <p:cNvSpPr/>
            <p:nvPr/>
          </p:nvSpPr>
          <p:spPr>
            <a:xfrm>
              <a:off x="1567357" y="1996466"/>
              <a:ext cx="4760" cy="4089"/>
            </a:xfrm>
            <a:custGeom>
              <a:avLst/>
              <a:gdLst/>
              <a:ahLst/>
              <a:cxnLst/>
              <a:rect l="l" t="t" r="r" b="b"/>
              <a:pathLst>
                <a:path w="234" h="201" extrusionOk="0">
                  <a:moveTo>
                    <a:pt x="0" y="0"/>
                  </a:moveTo>
                  <a:lnTo>
                    <a:pt x="234" y="200"/>
                  </a:ln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446"/>
            <p:cNvSpPr/>
            <p:nvPr/>
          </p:nvSpPr>
          <p:spPr>
            <a:xfrm>
              <a:off x="1572097" y="2000534"/>
              <a:ext cx="4109" cy="4760"/>
            </a:xfrm>
            <a:custGeom>
              <a:avLst/>
              <a:gdLst/>
              <a:ahLst/>
              <a:cxnLst/>
              <a:rect l="l" t="t" r="r" b="b"/>
              <a:pathLst>
                <a:path w="202" h="234" extrusionOk="0">
                  <a:moveTo>
                    <a:pt x="1" y="0"/>
                  </a:moveTo>
                  <a:lnTo>
                    <a:pt x="201" y="234"/>
                  </a:ln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446"/>
            <p:cNvSpPr/>
            <p:nvPr/>
          </p:nvSpPr>
          <p:spPr>
            <a:xfrm>
              <a:off x="1576185" y="2005274"/>
              <a:ext cx="4089" cy="4089"/>
            </a:xfrm>
            <a:custGeom>
              <a:avLst/>
              <a:gdLst/>
              <a:ahLst/>
              <a:cxnLst/>
              <a:rect l="l" t="t" r="r" b="b"/>
              <a:pathLst>
                <a:path w="201" h="201" extrusionOk="0">
                  <a:moveTo>
                    <a:pt x="0" y="1"/>
                  </a:moveTo>
                  <a:lnTo>
                    <a:pt x="200" y="201"/>
                  </a:ln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446"/>
            <p:cNvSpPr/>
            <p:nvPr/>
          </p:nvSpPr>
          <p:spPr>
            <a:xfrm>
              <a:off x="1563288" y="1992397"/>
              <a:ext cx="4089" cy="4089"/>
            </a:xfrm>
            <a:custGeom>
              <a:avLst/>
              <a:gdLst/>
              <a:ahLst/>
              <a:cxnLst/>
              <a:rect l="l" t="t" r="r" b="b"/>
              <a:pathLst>
                <a:path w="201" h="201" extrusionOk="0">
                  <a:moveTo>
                    <a:pt x="0" y="0"/>
                  </a:moveTo>
                  <a:lnTo>
                    <a:pt x="200" y="200"/>
                  </a:ln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446"/>
            <p:cNvSpPr/>
            <p:nvPr/>
          </p:nvSpPr>
          <p:spPr>
            <a:xfrm>
              <a:off x="1407892" y="1845809"/>
              <a:ext cx="2055" cy="1444"/>
            </a:xfrm>
            <a:custGeom>
              <a:avLst/>
              <a:gdLst/>
              <a:ahLst/>
              <a:cxnLst/>
              <a:rect l="l" t="t" r="r" b="b"/>
              <a:pathLst>
                <a:path w="101" h="71" extrusionOk="0">
                  <a:moveTo>
                    <a:pt x="1" y="1"/>
                  </a:moveTo>
                  <a:cubicBezTo>
                    <a:pt x="42" y="42"/>
                    <a:pt x="70" y="71"/>
                    <a:pt x="86" y="71"/>
                  </a:cubicBezTo>
                  <a:cubicBezTo>
                    <a:pt x="96" y="71"/>
                    <a:pt x="101" y="60"/>
                    <a:pt x="101" y="34"/>
                  </a:cubicBezTo>
                  <a:cubicBezTo>
                    <a:pt x="101" y="34"/>
                    <a:pt x="67" y="1"/>
                    <a:pt x="1" y="1"/>
                  </a:cubicBezTo>
                  <a:close/>
                </a:path>
              </a:pathLst>
            </a:custGeom>
            <a:solidFill>
              <a:srgbClr val="FA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446"/>
            <p:cNvSpPr/>
            <p:nvPr/>
          </p:nvSpPr>
          <p:spPr>
            <a:xfrm>
              <a:off x="1630459" y="2243505"/>
              <a:ext cx="281622" cy="187253"/>
            </a:xfrm>
            <a:custGeom>
              <a:avLst/>
              <a:gdLst/>
              <a:ahLst/>
              <a:cxnLst/>
              <a:rect l="l" t="t" r="r" b="b"/>
              <a:pathLst>
                <a:path w="13844" h="9205" extrusionOk="0">
                  <a:moveTo>
                    <a:pt x="12198" y="0"/>
                  </a:moveTo>
                  <a:cubicBezTo>
                    <a:pt x="12099" y="0"/>
                    <a:pt x="11987" y="54"/>
                    <a:pt x="11876" y="165"/>
                  </a:cubicBezTo>
                  <a:cubicBezTo>
                    <a:pt x="11476" y="565"/>
                    <a:pt x="11375" y="1132"/>
                    <a:pt x="11142" y="1566"/>
                  </a:cubicBezTo>
                  <a:cubicBezTo>
                    <a:pt x="10675" y="1733"/>
                    <a:pt x="10575" y="2166"/>
                    <a:pt x="10475" y="2633"/>
                  </a:cubicBezTo>
                  <a:cubicBezTo>
                    <a:pt x="10183" y="3823"/>
                    <a:pt x="9423" y="4484"/>
                    <a:pt x="8499" y="4484"/>
                  </a:cubicBezTo>
                  <a:cubicBezTo>
                    <a:pt x="8050" y="4484"/>
                    <a:pt x="7563" y="4328"/>
                    <a:pt x="7072" y="4001"/>
                  </a:cubicBezTo>
                  <a:cubicBezTo>
                    <a:pt x="6906" y="3868"/>
                    <a:pt x="6806" y="3801"/>
                    <a:pt x="6672" y="3667"/>
                  </a:cubicBezTo>
                  <a:cubicBezTo>
                    <a:pt x="6505" y="3467"/>
                    <a:pt x="6405" y="3167"/>
                    <a:pt x="6339" y="2900"/>
                  </a:cubicBezTo>
                  <a:cubicBezTo>
                    <a:pt x="6138" y="2567"/>
                    <a:pt x="6339" y="1966"/>
                    <a:pt x="5805" y="1966"/>
                  </a:cubicBezTo>
                  <a:cubicBezTo>
                    <a:pt x="5338" y="1966"/>
                    <a:pt x="4871" y="2233"/>
                    <a:pt x="4671" y="2733"/>
                  </a:cubicBezTo>
                  <a:cubicBezTo>
                    <a:pt x="4637" y="2900"/>
                    <a:pt x="4571" y="3034"/>
                    <a:pt x="4571" y="3167"/>
                  </a:cubicBezTo>
                  <a:cubicBezTo>
                    <a:pt x="4571" y="3234"/>
                    <a:pt x="4637" y="3334"/>
                    <a:pt x="4671" y="3401"/>
                  </a:cubicBezTo>
                  <a:cubicBezTo>
                    <a:pt x="5038" y="3701"/>
                    <a:pt x="4571" y="4001"/>
                    <a:pt x="4737" y="4301"/>
                  </a:cubicBezTo>
                  <a:cubicBezTo>
                    <a:pt x="4737" y="4368"/>
                    <a:pt x="4737" y="4468"/>
                    <a:pt x="4804" y="4535"/>
                  </a:cubicBezTo>
                  <a:cubicBezTo>
                    <a:pt x="4871" y="4802"/>
                    <a:pt x="4871" y="5068"/>
                    <a:pt x="5038" y="5202"/>
                  </a:cubicBezTo>
                  <a:cubicBezTo>
                    <a:pt x="6038" y="5869"/>
                    <a:pt x="5705" y="6036"/>
                    <a:pt x="4837" y="6636"/>
                  </a:cubicBezTo>
                  <a:cubicBezTo>
                    <a:pt x="4361" y="6943"/>
                    <a:pt x="3945" y="7049"/>
                    <a:pt x="3542" y="7049"/>
                  </a:cubicBezTo>
                  <a:cubicBezTo>
                    <a:pt x="3154" y="7049"/>
                    <a:pt x="2778" y="6951"/>
                    <a:pt x="2369" y="6836"/>
                  </a:cubicBezTo>
                  <a:cubicBezTo>
                    <a:pt x="2069" y="6736"/>
                    <a:pt x="1869" y="6503"/>
                    <a:pt x="1535" y="6503"/>
                  </a:cubicBezTo>
                  <a:cubicBezTo>
                    <a:pt x="968" y="6503"/>
                    <a:pt x="234" y="6536"/>
                    <a:pt x="134" y="7203"/>
                  </a:cubicBezTo>
                  <a:cubicBezTo>
                    <a:pt x="1" y="7904"/>
                    <a:pt x="568" y="8237"/>
                    <a:pt x="1235" y="8304"/>
                  </a:cubicBezTo>
                  <a:cubicBezTo>
                    <a:pt x="1735" y="8404"/>
                    <a:pt x="1368" y="9005"/>
                    <a:pt x="1835" y="9205"/>
                  </a:cubicBezTo>
                  <a:cubicBezTo>
                    <a:pt x="2202" y="8838"/>
                    <a:pt x="2669" y="8804"/>
                    <a:pt x="3170" y="8671"/>
                  </a:cubicBezTo>
                  <a:cubicBezTo>
                    <a:pt x="4370" y="8371"/>
                    <a:pt x="5705" y="8337"/>
                    <a:pt x="6405" y="7037"/>
                  </a:cubicBezTo>
                  <a:cubicBezTo>
                    <a:pt x="6453" y="7075"/>
                    <a:pt x="6498" y="7088"/>
                    <a:pt x="6542" y="7088"/>
                  </a:cubicBezTo>
                  <a:cubicBezTo>
                    <a:pt x="6651" y="7088"/>
                    <a:pt x="6753" y="7003"/>
                    <a:pt x="6872" y="7003"/>
                  </a:cubicBezTo>
                  <a:cubicBezTo>
                    <a:pt x="7239" y="7303"/>
                    <a:pt x="7206" y="7870"/>
                    <a:pt x="7673" y="8071"/>
                  </a:cubicBezTo>
                  <a:cubicBezTo>
                    <a:pt x="7802" y="8153"/>
                    <a:pt x="7923" y="8190"/>
                    <a:pt x="8035" y="8190"/>
                  </a:cubicBezTo>
                  <a:cubicBezTo>
                    <a:pt x="8243" y="8190"/>
                    <a:pt x="8422" y="8065"/>
                    <a:pt x="8573" y="7870"/>
                  </a:cubicBezTo>
                  <a:cubicBezTo>
                    <a:pt x="8807" y="7570"/>
                    <a:pt x="8540" y="7370"/>
                    <a:pt x="8407" y="7137"/>
                  </a:cubicBezTo>
                  <a:cubicBezTo>
                    <a:pt x="8340" y="7003"/>
                    <a:pt x="8240" y="6903"/>
                    <a:pt x="8173" y="6803"/>
                  </a:cubicBezTo>
                  <a:cubicBezTo>
                    <a:pt x="7873" y="6303"/>
                    <a:pt x="7973" y="6103"/>
                    <a:pt x="8507" y="6036"/>
                  </a:cubicBezTo>
                  <a:cubicBezTo>
                    <a:pt x="9641" y="5869"/>
                    <a:pt x="10575" y="5469"/>
                    <a:pt x="11175" y="4401"/>
                  </a:cubicBezTo>
                  <a:cubicBezTo>
                    <a:pt x="11242" y="4235"/>
                    <a:pt x="11342" y="4134"/>
                    <a:pt x="11476" y="4001"/>
                  </a:cubicBezTo>
                  <a:cubicBezTo>
                    <a:pt x="11705" y="3772"/>
                    <a:pt x="11906" y="3648"/>
                    <a:pt x="12069" y="3648"/>
                  </a:cubicBezTo>
                  <a:cubicBezTo>
                    <a:pt x="12263" y="3648"/>
                    <a:pt x="12404" y="3822"/>
                    <a:pt x="12476" y="4201"/>
                  </a:cubicBezTo>
                  <a:cubicBezTo>
                    <a:pt x="12535" y="4575"/>
                    <a:pt x="12641" y="4694"/>
                    <a:pt x="12800" y="4694"/>
                  </a:cubicBezTo>
                  <a:cubicBezTo>
                    <a:pt x="12910" y="4694"/>
                    <a:pt x="13046" y="4636"/>
                    <a:pt x="13210" y="4568"/>
                  </a:cubicBezTo>
                  <a:lnTo>
                    <a:pt x="13210" y="4368"/>
                  </a:lnTo>
                  <a:cubicBezTo>
                    <a:pt x="13310" y="4301"/>
                    <a:pt x="13377" y="4235"/>
                    <a:pt x="13410" y="4168"/>
                  </a:cubicBezTo>
                  <a:lnTo>
                    <a:pt x="13644" y="3968"/>
                  </a:lnTo>
                  <a:cubicBezTo>
                    <a:pt x="13811" y="3701"/>
                    <a:pt x="13644" y="3367"/>
                    <a:pt x="13744" y="3200"/>
                  </a:cubicBezTo>
                  <a:cubicBezTo>
                    <a:pt x="13844" y="3034"/>
                    <a:pt x="13811" y="2733"/>
                    <a:pt x="13577" y="2667"/>
                  </a:cubicBezTo>
                  <a:cubicBezTo>
                    <a:pt x="12810" y="2333"/>
                    <a:pt x="12810" y="1533"/>
                    <a:pt x="12576" y="865"/>
                  </a:cubicBezTo>
                  <a:cubicBezTo>
                    <a:pt x="12543" y="699"/>
                    <a:pt x="12576" y="499"/>
                    <a:pt x="12510" y="298"/>
                  </a:cubicBezTo>
                  <a:cubicBezTo>
                    <a:pt x="12451" y="104"/>
                    <a:pt x="12336" y="0"/>
                    <a:pt x="12198" y="0"/>
                  </a:cubicBezTo>
                  <a:close/>
                </a:path>
              </a:pathLst>
            </a:custGeom>
            <a:solidFill>
              <a:srgbClr val="D12B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446"/>
            <p:cNvSpPr/>
            <p:nvPr/>
          </p:nvSpPr>
          <p:spPr>
            <a:xfrm>
              <a:off x="1597219" y="2308601"/>
              <a:ext cx="161519" cy="122503"/>
            </a:xfrm>
            <a:custGeom>
              <a:avLst/>
              <a:gdLst/>
              <a:ahLst/>
              <a:cxnLst/>
              <a:rect l="l" t="t" r="r" b="b"/>
              <a:pathLst>
                <a:path w="7940" h="6022" extrusionOk="0">
                  <a:moveTo>
                    <a:pt x="3036" y="0"/>
                  </a:moveTo>
                  <a:cubicBezTo>
                    <a:pt x="2969" y="34"/>
                    <a:pt x="2869" y="101"/>
                    <a:pt x="2802" y="167"/>
                  </a:cubicBezTo>
                  <a:cubicBezTo>
                    <a:pt x="2369" y="868"/>
                    <a:pt x="1568" y="1035"/>
                    <a:pt x="1101" y="1602"/>
                  </a:cubicBezTo>
                  <a:cubicBezTo>
                    <a:pt x="0" y="2169"/>
                    <a:pt x="0" y="2302"/>
                    <a:pt x="867" y="3003"/>
                  </a:cubicBezTo>
                  <a:cubicBezTo>
                    <a:pt x="1301" y="3336"/>
                    <a:pt x="1201" y="3603"/>
                    <a:pt x="867" y="3837"/>
                  </a:cubicBezTo>
                  <a:cubicBezTo>
                    <a:pt x="334" y="4270"/>
                    <a:pt x="200" y="4771"/>
                    <a:pt x="434" y="5371"/>
                  </a:cubicBezTo>
                  <a:lnTo>
                    <a:pt x="534" y="5638"/>
                  </a:lnTo>
                  <a:cubicBezTo>
                    <a:pt x="634" y="5771"/>
                    <a:pt x="701" y="5838"/>
                    <a:pt x="834" y="5938"/>
                  </a:cubicBezTo>
                  <a:cubicBezTo>
                    <a:pt x="887" y="5999"/>
                    <a:pt x="942" y="6022"/>
                    <a:pt x="998" y="6022"/>
                  </a:cubicBezTo>
                  <a:cubicBezTo>
                    <a:pt x="1144" y="6022"/>
                    <a:pt x="1299" y="5869"/>
                    <a:pt x="1439" y="5869"/>
                  </a:cubicBezTo>
                  <a:cubicBezTo>
                    <a:pt x="1448" y="5869"/>
                    <a:pt x="1458" y="5870"/>
                    <a:pt x="1468" y="5871"/>
                  </a:cubicBezTo>
                  <a:cubicBezTo>
                    <a:pt x="1765" y="5921"/>
                    <a:pt x="1974" y="5956"/>
                    <a:pt x="2131" y="5956"/>
                  </a:cubicBezTo>
                  <a:cubicBezTo>
                    <a:pt x="2504" y="5956"/>
                    <a:pt x="2588" y="5761"/>
                    <a:pt x="2869" y="5104"/>
                  </a:cubicBezTo>
                  <a:cubicBezTo>
                    <a:pt x="2635" y="4871"/>
                    <a:pt x="2335" y="4670"/>
                    <a:pt x="2102" y="4470"/>
                  </a:cubicBezTo>
                  <a:cubicBezTo>
                    <a:pt x="1801" y="4270"/>
                    <a:pt x="1835" y="4003"/>
                    <a:pt x="2102" y="3803"/>
                  </a:cubicBezTo>
                  <a:cubicBezTo>
                    <a:pt x="2284" y="3621"/>
                    <a:pt x="2649" y="3501"/>
                    <a:pt x="2998" y="3501"/>
                  </a:cubicBezTo>
                  <a:cubicBezTo>
                    <a:pt x="3225" y="3501"/>
                    <a:pt x="3445" y="3552"/>
                    <a:pt x="3603" y="3670"/>
                  </a:cubicBezTo>
                  <a:cubicBezTo>
                    <a:pt x="4136" y="4103"/>
                    <a:pt x="4837" y="4003"/>
                    <a:pt x="5437" y="4270"/>
                  </a:cubicBezTo>
                  <a:cubicBezTo>
                    <a:pt x="5486" y="4288"/>
                    <a:pt x="5535" y="4297"/>
                    <a:pt x="5585" y="4297"/>
                  </a:cubicBezTo>
                  <a:cubicBezTo>
                    <a:pt x="5810" y="4297"/>
                    <a:pt x="6041" y="4128"/>
                    <a:pt x="6205" y="3937"/>
                  </a:cubicBezTo>
                  <a:cubicBezTo>
                    <a:pt x="6470" y="3671"/>
                    <a:pt x="6632" y="3353"/>
                    <a:pt x="7035" y="3353"/>
                  </a:cubicBezTo>
                  <a:cubicBezTo>
                    <a:pt x="7088" y="3353"/>
                    <a:pt x="7144" y="3358"/>
                    <a:pt x="7205" y="3370"/>
                  </a:cubicBezTo>
                  <a:cubicBezTo>
                    <a:pt x="7231" y="3376"/>
                    <a:pt x="7257" y="3379"/>
                    <a:pt x="7284" y="3379"/>
                  </a:cubicBezTo>
                  <a:cubicBezTo>
                    <a:pt x="7539" y="3379"/>
                    <a:pt x="7842" y="3107"/>
                    <a:pt x="7872" y="2836"/>
                  </a:cubicBezTo>
                  <a:cubicBezTo>
                    <a:pt x="7939" y="2536"/>
                    <a:pt x="7706" y="2269"/>
                    <a:pt x="7439" y="2202"/>
                  </a:cubicBezTo>
                  <a:cubicBezTo>
                    <a:pt x="6838" y="2069"/>
                    <a:pt x="6838" y="1535"/>
                    <a:pt x="6605" y="1168"/>
                  </a:cubicBezTo>
                  <a:cubicBezTo>
                    <a:pt x="5804" y="1702"/>
                    <a:pt x="4937" y="2102"/>
                    <a:pt x="4070" y="2502"/>
                  </a:cubicBezTo>
                  <a:cubicBezTo>
                    <a:pt x="3849" y="2608"/>
                    <a:pt x="3677" y="2660"/>
                    <a:pt x="3551" y="2660"/>
                  </a:cubicBezTo>
                  <a:cubicBezTo>
                    <a:pt x="3276" y="2660"/>
                    <a:pt x="3211" y="2415"/>
                    <a:pt x="3303" y="1935"/>
                  </a:cubicBezTo>
                  <a:cubicBezTo>
                    <a:pt x="3369" y="1702"/>
                    <a:pt x="3336" y="1468"/>
                    <a:pt x="3536" y="1201"/>
                  </a:cubicBezTo>
                  <a:cubicBezTo>
                    <a:pt x="4070" y="601"/>
                    <a:pt x="3970" y="267"/>
                    <a:pt x="3036" y="0"/>
                  </a:cubicBezTo>
                  <a:close/>
                </a:path>
              </a:pathLst>
            </a:custGeom>
            <a:solidFill>
              <a:srgbClr val="E03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446"/>
            <p:cNvSpPr/>
            <p:nvPr/>
          </p:nvSpPr>
          <p:spPr>
            <a:xfrm>
              <a:off x="1583651" y="2427340"/>
              <a:ext cx="56328" cy="44143"/>
            </a:xfrm>
            <a:custGeom>
              <a:avLst/>
              <a:gdLst/>
              <a:ahLst/>
              <a:cxnLst/>
              <a:rect l="l" t="t" r="r" b="b"/>
              <a:pathLst>
                <a:path w="2769" h="2170" extrusionOk="0">
                  <a:moveTo>
                    <a:pt x="1168" y="1"/>
                  </a:moveTo>
                  <a:cubicBezTo>
                    <a:pt x="1034" y="1"/>
                    <a:pt x="934" y="101"/>
                    <a:pt x="867" y="268"/>
                  </a:cubicBezTo>
                  <a:cubicBezTo>
                    <a:pt x="701" y="601"/>
                    <a:pt x="167" y="435"/>
                    <a:pt x="0" y="835"/>
                  </a:cubicBezTo>
                  <a:cubicBezTo>
                    <a:pt x="167" y="935"/>
                    <a:pt x="300" y="1002"/>
                    <a:pt x="467" y="1102"/>
                  </a:cubicBezTo>
                  <a:cubicBezTo>
                    <a:pt x="801" y="1102"/>
                    <a:pt x="1134" y="1135"/>
                    <a:pt x="1268" y="1502"/>
                  </a:cubicBezTo>
                  <a:cubicBezTo>
                    <a:pt x="1434" y="2036"/>
                    <a:pt x="1835" y="2169"/>
                    <a:pt x="2335" y="2169"/>
                  </a:cubicBezTo>
                  <a:cubicBezTo>
                    <a:pt x="2502" y="2169"/>
                    <a:pt x="2669" y="2136"/>
                    <a:pt x="2769" y="1969"/>
                  </a:cubicBezTo>
                  <a:cubicBezTo>
                    <a:pt x="2035" y="1969"/>
                    <a:pt x="1701" y="1602"/>
                    <a:pt x="1568" y="935"/>
                  </a:cubicBezTo>
                  <a:cubicBezTo>
                    <a:pt x="1534" y="635"/>
                    <a:pt x="1301" y="435"/>
                    <a:pt x="1301" y="101"/>
                  </a:cubicBezTo>
                  <a:cubicBezTo>
                    <a:pt x="1234" y="34"/>
                    <a:pt x="1201" y="34"/>
                    <a:pt x="1168" y="1"/>
                  </a:cubicBezTo>
                  <a:close/>
                </a:path>
              </a:pathLst>
            </a:custGeom>
            <a:solidFill>
              <a:srgbClr val="E05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446"/>
            <p:cNvSpPr/>
            <p:nvPr/>
          </p:nvSpPr>
          <p:spPr>
            <a:xfrm>
              <a:off x="1760753" y="2383705"/>
              <a:ext cx="9520" cy="12450"/>
            </a:xfrm>
            <a:custGeom>
              <a:avLst/>
              <a:gdLst/>
              <a:ahLst/>
              <a:cxnLst/>
              <a:rect l="l" t="t" r="r" b="b"/>
              <a:pathLst>
                <a:path w="468" h="612" extrusionOk="0">
                  <a:moveTo>
                    <a:pt x="321" y="1"/>
                  </a:moveTo>
                  <a:cubicBezTo>
                    <a:pt x="215" y="1"/>
                    <a:pt x="116" y="145"/>
                    <a:pt x="0" y="145"/>
                  </a:cubicBezTo>
                  <a:cubicBezTo>
                    <a:pt x="67" y="411"/>
                    <a:pt x="167" y="511"/>
                    <a:pt x="434" y="612"/>
                  </a:cubicBezTo>
                  <a:cubicBezTo>
                    <a:pt x="434" y="445"/>
                    <a:pt x="467" y="278"/>
                    <a:pt x="467" y="111"/>
                  </a:cubicBezTo>
                  <a:cubicBezTo>
                    <a:pt x="416" y="29"/>
                    <a:pt x="368" y="1"/>
                    <a:pt x="321" y="1"/>
                  </a:cubicBezTo>
                  <a:close/>
                </a:path>
              </a:pathLst>
            </a:custGeom>
            <a:solidFill>
              <a:srgbClr val="E290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446"/>
            <p:cNvSpPr/>
            <p:nvPr/>
          </p:nvSpPr>
          <p:spPr>
            <a:xfrm>
              <a:off x="1606719" y="2420566"/>
              <a:ext cx="6794" cy="8849"/>
            </a:xfrm>
            <a:custGeom>
              <a:avLst/>
              <a:gdLst/>
              <a:ahLst/>
              <a:cxnLst/>
              <a:rect l="l" t="t" r="r" b="b"/>
              <a:pathLst>
                <a:path w="334" h="435" extrusionOk="0">
                  <a:moveTo>
                    <a:pt x="134" y="0"/>
                  </a:moveTo>
                  <a:cubicBezTo>
                    <a:pt x="34" y="134"/>
                    <a:pt x="0" y="267"/>
                    <a:pt x="67" y="367"/>
                  </a:cubicBezTo>
                  <a:lnTo>
                    <a:pt x="134" y="434"/>
                  </a:lnTo>
                  <a:lnTo>
                    <a:pt x="334" y="434"/>
                  </a:lnTo>
                  <a:cubicBezTo>
                    <a:pt x="334" y="267"/>
                    <a:pt x="300" y="100"/>
                    <a:pt x="134" y="0"/>
                  </a:cubicBezTo>
                  <a:close/>
                </a:path>
              </a:pathLst>
            </a:custGeom>
            <a:solidFill>
              <a:srgbClr val="E054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446"/>
            <p:cNvSpPr/>
            <p:nvPr/>
          </p:nvSpPr>
          <p:spPr>
            <a:xfrm>
              <a:off x="1789924" y="2420566"/>
              <a:ext cx="4089" cy="4089"/>
            </a:xfrm>
            <a:custGeom>
              <a:avLst/>
              <a:gdLst/>
              <a:ahLst/>
              <a:cxnLst/>
              <a:rect l="l" t="t" r="r" b="b"/>
              <a:pathLst>
                <a:path w="201" h="201" extrusionOk="0">
                  <a:moveTo>
                    <a:pt x="1" y="0"/>
                  </a:moveTo>
                  <a:lnTo>
                    <a:pt x="1" y="0"/>
                  </a:lnTo>
                  <a:cubicBezTo>
                    <a:pt x="34" y="134"/>
                    <a:pt x="67" y="167"/>
                    <a:pt x="201" y="201"/>
                  </a:cubicBezTo>
                  <a:cubicBezTo>
                    <a:pt x="167" y="134"/>
                    <a:pt x="67" y="34"/>
                    <a:pt x="1" y="0"/>
                  </a:cubicBezTo>
                  <a:close/>
                </a:path>
              </a:pathLst>
            </a:custGeom>
            <a:solidFill>
              <a:srgbClr val="DE6E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446"/>
            <p:cNvSpPr/>
            <p:nvPr/>
          </p:nvSpPr>
          <p:spPr>
            <a:xfrm>
              <a:off x="1593151" y="2453806"/>
              <a:ext cx="4089" cy="4109"/>
            </a:xfrm>
            <a:custGeom>
              <a:avLst/>
              <a:gdLst/>
              <a:ahLst/>
              <a:cxnLst/>
              <a:rect l="l" t="t" r="r" b="b"/>
              <a:pathLst>
                <a:path w="201" h="202" extrusionOk="0">
                  <a:moveTo>
                    <a:pt x="0" y="1"/>
                  </a:moveTo>
                  <a:lnTo>
                    <a:pt x="0" y="1"/>
                  </a:lnTo>
                  <a:cubicBezTo>
                    <a:pt x="33" y="68"/>
                    <a:pt x="133" y="168"/>
                    <a:pt x="200" y="201"/>
                  </a:cubicBezTo>
                  <a:lnTo>
                    <a:pt x="0" y="1"/>
                  </a:lnTo>
                  <a:close/>
                </a:path>
              </a:pathLst>
            </a:custGeom>
            <a:solidFill>
              <a:srgbClr val="EB70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446"/>
            <p:cNvSpPr/>
            <p:nvPr/>
          </p:nvSpPr>
          <p:spPr>
            <a:xfrm>
              <a:off x="1749890" y="2071774"/>
              <a:ext cx="197485" cy="247792"/>
            </a:xfrm>
            <a:custGeom>
              <a:avLst/>
              <a:gdLst/>
              <a:ahLst/>
              <a:cxnLst/>
              <a:rect l="l" t="t" r="r" b="b"/>
              <a:pathLst>
                <a:path w="9708" h="12181" extrusionOk="0">
                  <a:moveTo>
                    <a:pt x="6972" y="1"/>
                  </a:moveTo>
                  <a:cubicBezTo>
                    <a:pt x="6917" y="97"/>
                    <a:pt x="6857" y="125"/>
                    <a:pt x="6795" y="125"/>
                  </a:cubicBezTo>
                  <a:cubicBezTo>
                    <a:pt x="6707" y="125"/>
                    <a:pt x="6617" y="68"/>
                    <a:pt x="6539" y="68"/>
                  </a:cubicBezTo>
                  <a:cubicBezTo>
                    <a:pt x="5805" y="1168"/>
                    <a:pt x="4937" y="2169"/>
                    <a:pt x="3470" y="2403"/>
                  </a:cubicBezTo>
                  <a:cubicBezTo>
                    <a:pt x="3136" y="2469"/>
                    <a:pt x="2869" y="2736"/>
                    <a:pt x="2869" y="3136"/>
                  </a:cubicBezTo>
                  <a:cubicBezTo>
                    <a:pt x="2869" y="4637"/>
                    <a:pt x="3803" y="5805"/>
                    <a:pt x="5271" y="6139"/>
                  </a:cubicBezTo>
                  <a:cubicBezTo>
                    <a:pt x="5314" y="6145"/>
                    <a:pt x="5358" y="6146"/>
                    <a:pt x="5403" y="6146"/>
                  </a:cubicBezTo>
                  <a:cubicBezTo>
                    <a:pt x="5453" y="6146"/>
                    <a:pt x="5503" y="6144"/>
                    <a:pt x="5553" y="6144"/>
                  </a:cubicBezTo>
                  <a:cubicBezTo>
                    <a:pt x="5706" y="6144"/>
                    <a:pt x="5862" y="6162"/>
                    <a:pt x="6005" y="6305"/>
                  </a:cubicBezTo>
                  <a:cubicBezTo>
                    <a:pt x="5649" y="6560"/>
                    <a:pt x="5310" y="6685"/>
                    <a:pt x="4979" y="6685"/>
                  </a:cubicBezTo>
                  <a:cubicBezTo>
                    <a:pt x="4660" y="6685"/>
                    <a:pt x="4348" y="6568"/>
                    <a:pt x="4037" y="6339"/>
                  </a:cubicBezTo>
                  <a:cubicBezTo>
                    <a:pt x="3846" y="6199"/>
                    <a:pt x="3670" y="6132"/>
                    <a:pt x="3510" y="6132"/>
                  </a:cubicBezTo>
                  <a:cubicBezTo>
                    <a:pt x="3251" y="6132"/>
                    <a:pt x="3034" y="6309"/>
                    <a:pt x="2869" y="6639"/>
                  </a:cubicBezTo>
                  <a:cubicBezTo>
                    <a:pt x="2502" y="7473"/>
                    <a:pt x="1835" y="8073"/>
                    <a:pt x="968" y="8407"/>
                  </a:cubicBezTo>
                  <a:cubicBezTo>
                    <a:pt x="334" y="8640"/>
                    <a:pt x="1" y="9174"/>
                    <a:pt x="134" y="9841"/>
                  </a:cubicBezTo>
                  <a:cubicBezTo>
                    <a:pt x="201" y="10342"/>
                    <a:pt x="167" y="10842"/>
                    <a:pt x="334" y="11342"/>
                  </a:cubicBezTo>
                  <a:cubicBezTo>
                    <a:pt x="301" y="11642"/>
                    <a:pt x="434" y="11943"/>
                    <a:pt x="534" y="12176"/>
                  </a:cubicBezTo>
                  <a:cubicBezTo>
                    <a:pt x="564" y="12179"/>
                    <a:pt x="596" y="12180"/>
                    <a:pt x="629" y="12180"/>
                  </a:cubicBezTo>
                  <a:cubicBezTo>
                    <a:pt x="1855" y="12180"/>
                    <a:pt x="4717" y="10379"/>
                    <a:pt x="5204" y="9274"/>
                  </a:cubicBezTo>
                  <a:cubicBezTo>
                    <a:pt x="5204" y="9241"/>
                    <a:pt x="5271" y="9141"/>
                    <a:pt x="5304" y="9107"/>
                  </a:cubicBezTo>
                  <a:cubicBezTo>
                    <a:pt x="5605" y="8073"/>
                    <a:pt x="6372" y="7473"/>
                    <a:pt x="7172" y="6839"/>
                  </a:cubicBezTo>
                  <a:cubicBezTo>
                    <a:pt x="7139" y="6739"/>
                    <a:pt x="7139" y="6639"/>
                    <a:pt x="7206" y="6505"/>
                  </a:cubicBezTo>
                  <a:cubicBezTo>
                    <a:pt x="7372" y="6272"/>
                    <a:pt x="7706" y="6172"/>
                    <a:pt x="7873" y="5938"/>
                  </a:cubicBezTo>
                  <a:cubicBezTo>
                    <a:pt x="8040" y="5605"/>
                    <a:pt x="8440" y="5505"/>
                    <a:pt x="8640" y="5238"/>
                  </a:cubicBezTo>
                  <a:cubicBezTo>
                    <a:pt x="8673" y="5171"/>
                    <a:pt x="8707" y="5104"/>
                    <a:pt x="8773" y="5004"/>
                  </a:cubicBezTo>
                  <a:cubicBezTo>
                    <a:pt x="8807" y="4838"/>
                    <a:pt x="8874" y="4671"/>
                    <a:pt x="9007" y="4571"/>
                  </a:cubicBezTo>
                  <a:cubicBezTo>
                    <a:pt x="9374" y="4237"/>
                    <a:pt x="9274" y="3637"/>
                    <a:pt x="9641" y="3337"/>
                  </a:cubicBezTo>
                  <a:cubicBezTo>
                    <a:pt x="9707" y="1902"/>
                    <a:pt x="9174" y="801"/>
                    <a:pt x="7773" y="234"/>
                  </a:cubicBezTo>
                  <a:cubicBezTo>
                    <a:pt x="7773" y="168"/>
                    <a:pt x="7706" y="101"/>
                    <a:pt x="7706" y="68"/>
                  </a:cubicBezTo>
                  <a:cubicBezTo>
                    <a:pt x="7473" y="68"/>
                    <a:pt x="7206" y="1"/>
                    <a:pt x="6972" y="1"/>
                  </a:cubicBezTo>
                  <a:close/>
                </a:path>
              </a:pathLst>
            </a:custGeom>
            <a:solidFill>
              <a:srgbClr val="F03A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446"/>
            <p:cNvSpPr/>
            <p:nvPr/>
          </p:nvSpPr>
          <p:spPr>
            <a:xfrm>
              <a:off x="1907992" y="2076534"/>
              <a:ext cx="48212" cy="63123"/>
            </a:xfrm>
            <a:custGeom>
              <a:avLst/>
              <a:gdLst/>
              <a:ahLst/>
              <a:cxnLst/>
              <a:rect l="l" t="t" r="r" b="b"/>
              <a:pathLst>
                <a:path w="2370" h="3103" extrusionOk="0">
                  <a:moveTo>
                    <a:pt x="1" y="0"/>
                  </a:moveTo>
                  <a:cubicBezTo>
                    <a:pt x="1001" y="667"/>
                    <a:pt x="1569" y="1535"/>
                    <a:pt x="1735" y="2736"/>
                  </a:cubicBezTo>
                  <a:lnTo>
                    <a:pt x="1869" y="3103"/>
                  </a:lnTo>
                  <a:cubicBezTo>
                    <a:pt x="2369" y="1668"/>
                    <a:pt x="1569" y="334"/>
                    <a:pt x="1" y="0"/>
                  </a:cubicBezTo>
                  <a:close/>
                </a:path>
              </a:pathLst>
            </a:custGeom>
            <a:solidFill>
              <a:srgbClr val="F3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446"/>
            <p:cNvSpPr/>
            <p:nvPr/>
          </p:nvSpPr>
          <p:spPr>
            <a:xfrm>
              <a:off x="1922923" y="2139636"/>
              <a:ext cx="23089" cy="42780"/>
            </a:xfrm>
            <a:custGeom>
              <a:avLst/>
              <a:gdLst/>
              <a:ahLst/>
              <a:cxnLst/>
              <a:rect l="l" t="t" r="r" b="b"/>
              <a:pathLst>
                <a:path w="1135" h="2103" extrusionOk="0">
                  <a:moveTo>
                    <a:pt x="1135" y="1"/>
                  </a:moveTo>
                  <a:cubicBezTo>
                    <a:pt x="935" y="1"/>
                    <a:pt x="701" y="101"/>
                    <a:pt x="701" y="334"/>
                  </a:cubicBezTo>
                  <a:cubicBezTo>
                    <a:pt x="734" y="734"/>
                    <a:pt x="434" y="935"/>
                    <a:pt x="301" y="1235"/>
                  </a:cubicBezTo>
                  <a:cubicBezTo>
                    <a:pt x="167" y="1335"/>
                    <a:pt x="201" y="1502"/>
                    <a:pt x="101" y="1635"/>
                  </a:cubicBezTo>
                  <a:cubicBezTo>
                    <a:pt x="34" y="1735"/>
                    <a:pt x="34" y="1768"/>
                    <a:pt x="34" y="1835"/>
                  </a:cubicBezTo>
                  <a:cubicBezTo>
                    <a:pt x="34" y="1835"/>
                    <a:pt x="1" y="1835"/>
                    <a:pt x="1" y="1935"/>
                  </a:cubicBezTo>
                  <a:cubicBezTo>
                    <a:pt x="1" y="2002"/>
                    <a:pt x="1" y="2069"/>
                    <a:pt x="101" y="2102"/>
                  </a:cubicBezTo>
                  <a:cubicBezTo>
                    <a:pt x="701" y="1502"/>
                    <a:pt x="1001" y="801"/>
                    <a:pt x="1135" y="1"/>
                  </a:cubicBezTo>
                  <a:close/>
                </a:path>
              </a:pathLst>
            </a:custGeom>
            <a:solidFill>
              <a:srgbClr val="F3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446"/>
            <p:cNvSpPr/>
            <p:nvPr/>
          </p:nvSpPr>
          <p:spPr>
            <a:xfrm>
              <a:off x="1906649" y="2176965"/>
              <a:ext cx="18329" cy="15623"/>
            </a:xfrm>
            <a:custGeom>
              <a:avLst/>
              <a:gdLst/>
              <a:ahLst/>
              <a:cxnLst/>
              <a:rect l="l" t="t" r="r" b="b"/>
              <a:pathLst>
                <a:path w="901" h="768" extrusionOk="0">
                  <a:moveTo>
                    <a:pt x="834" y="0"/>
                  </a:moveTo>
                  <a:cubicBezTo>
                    <a:pt x="567" y="167"/>
                    <a:pt x="167" y="267"/>
                    <a:pt x="0" y="667"/>
                  </a:cubicBezTo>
                  <a:cubicBezTo>
                    <a:pt x="67" y="734"/>
                    <a:pt x="142" y="767"/>
                    <a:pt x="217" y="767"/>
                  </a:cubicBezTo>
                  <a:cubicBezTo>
                    <a:pt x="292" y="767"/>
                    <a:pt x="367" y="734"/>
                    <a:pt x="434" y="667"/>
                  </a:cubicBezTo>
                  <a:cubicBezTo>
                    <a:pt x="567" y="567"/>
                    <a:pt x="701" y="601"/>
                    <a:pt x="834" y="467"/>
                  </a:cubicBezTo>
                  <a:cubicBezTo>
                    <a:pt x="901" y="400"/>
                    <a:pt x="901" y="334"/>
                    <a:pt x="901" y="267"/>
                  </a:cubicBezTo>
                  <a:cubicBezTo>
                    <a:pt x="901" y="167"/>
                    <a:pt x="834" y="100"/>
                    <a:pt x="834" y="0"/>
                  </a:cubicBezTo>
                  <a:close/>
                </a:path>
              </a:pathLst>
            </a:custGeom>
            <a:solidFill>
              <a:srgbClr val="E547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446"/>
            <p:cNvSpPr/>
            <p:nvPr/>
          </p:nvSpPr>
          <p:spPr>
            <a:xfrm>
              <a:off x="1891026" y="2189170"/>
              <a:ext cx="25143" cy="20383"/>
            </a:xfrm>
            <a:custGeom>
              <a:avLst/>
              <a:gdLst/>
              <a:ahLst/>
              <a:cxnLst/>
              <a:rect l="l" t="t" r="r" b="b"/>
              <a:pathLst>
                <a:path w="1236" h="1002" extrusionOk="0">
                  <a:moveTo>
                    <a:pt x="835" y="1"/>
                  </a:moveTo>
                  <a:cubicBezTo>
                    <a:pt x="568" y="301"/>
                    <a:pt x="168" y="334"/>
                    <a:pt x="1" y="668"/>
                  </a:cubicBezTo>
                  <a:cubicBezTo>
                    <a:pt x="51" y="918"/>
                    <a:pt x="143" y="1001"/>
                    <a:pt x="251" y="1001"/>
                  </a:cubicBezTo>
                  <a:cubicBezTo>
                    <a:pt x="359" y="1001"/>
                    <a:pt x="485" y="918"/>
                    <a:pt x="601" y="835"/>
                  </a:cubicBezTo>
                  <a:cubicBezTo>
                    <a:pt x="701" y="801"/>
                    <a:pt x="768" y="701"/>
                    <a:pt x="835" y="634"/>
                  </a:cubicBezTo>
                  <a:cubicBezTo>
                    <a:pt x="901" y="568"/>
                    <a:pt x="935" y="501"/>
                    <a:pt x="1035" y="401"/>
                  </a:cubicBezTo>
                  <a:cubicBezTo>
                    <a:pt x="1102" y="301"/>
                    <a:pt x="1168" y="134"/>
                    <a:pt x="1235" y="1"/>
                  </a:cubicBezTo>
                  <a:close/>
                </a:path>
              </a:pathLst>
            </a:custGeom>
            <a:solidFill>
              <a:srgbClr val="F9A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446"/>
            <p:cNvSpPr/>
            <p:nvPr/>
          </p:nvSpPr>
          <p:spPr>
            <a:xfrm>
              <a:off x="1916149" y="2185753"/>
              <a:ext cx="8829" cy="4109"/>
            </a:xfrm>
            <a:custGeom>
              <a:avLst/>
              <a:gdLst/>
              <a:ahLst/>
              <a:cxnLst/>
              <a:rect l="l" t="t" r="r" b="b"/>
              <a:pathLst>
                <a:path w="434" h="202" extrusionOk="0">
                  <a:moveTo>
                    <a:pt x="316" y="0"/>
                  </a:moveTo>
                  <a:cubicBezTo>
                    <a:pt x="173" y="0"/>
                    <a:pt x="26" y="20"/>
                    <a:pt x="0" y="202"/>
                  </a:cubicBezTo>
                  <a:cubicBezTo>
                    <a:pt x="167" y="202"/>
                    <a:pt x="334" y="169"/>
                    <a:pt x="434" y="2"/>
                  </a:cubicBezTo>
                  <a:cubicBezTo>
                    <a:pt x="397" y="2"/>
                    <a:pt x="356" y="0"/>
                    <a:pt x="316" y="0"/>
                  </a:cubicBezTo>
                  <a:close/>
                </a:path>
              </a:pathLst>
            </a:custGeom>
            <a:solidFill>
              <a:srgbClr val="F9A0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446"/>
            <p:cNvSpPr/>
            <p:nvPr/>
          </p:nvSpPr>
          <p:spPr>
            <a:xfrm>
              <a:off x="1760753" y="2257033"/>
              <a:ext cx="96362" cy="85459"/>
            </a:xfrm>
            <a:custGeom>
              <a:avLst/>
              <a:gdLst/>
              <a:ahLst/>
              <a:cxnLst/>
              <a:rect l="l" t="t" r="r" b="b"/>
              <a:pathLst>
                <a:path w="4737" h="4201" extrusionOk="0">
                  <a:moveTo>
                    <a:pt x="4737" y="0"/>
                  </a:moveTo>
                  <a:cubicBezTo>
                    <a:pt x="4170" y="734"/>
                    <a:pt x="3436" y="1235"/>
                    <a:pt x="2602" y="1635"/>
                  </a:cubicBezTo>
                  <a:cubicBezTo>
                    <a:pt x="2402" y="1702"/>
                    <a:pt x="2168" y="1835"/>
                    <a:pt x="2002" y="2002"/>
                  </a:cubicBezTo>
                  <a:cubicBezTo>
                    <a:pt x="1501" y="2636"/>
                    <a:pt x="767" y="2836"/>
                    <a:pt x="0" y="3069"/>
                  </a:cubicBezTo>
                  <a:cubicBezTo>
                    <a:pt x="167" y="3369"/>
                    <a:pt x="501" y="3369"/>
                    <a:pt x="734" y="3570"/>
                  </a:cubicBezTo>
                  <a:cubicBezTo>
                    <a:pt x="1174" y="3905"/>
                    <a:pt x="1548" y="4201"/>
                    <a:pt x="2006" y="4201"/>
                  </a:cubicBezTo>
                  <a:cubicBezTo>
                    <a:pt x="2276" y="4201"/>
                    <a:pt x="2576" y="4097"/>
                    <a:pt x="2936" y="3836"/>
                  </a:cubicBezTo>
                  <a:cubicBezTo>
                    <a:pt x="3603" y="3336"/>
                    <a:pt x="4103" y="2769"/>
                    <a:pt x="4270" y="2102"/>
                  </a:cubicBezTo>
                  <a:cubicBezTo>
                    <a:pt x="4403" y="1668"/>
                    <a:pt x="4570" y="1235"/>
                    <a:pt x="4737" y="834"/>
                  </a:cubicBezTo>
                  <a:lnTo>
                    <a:pt x="4737" y="0"/>
                  </a:lnTo>
                  <a:close/>
                </a:path>
              </a:pathLst>
            </a:custGeom>
            <a:solidFill>
              <a:srgbClr val="DF31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446"/>
            <p:cNvSpPr/>
            <p:nvPr/>
          </p:nvSpPr>
          <p:spPr>
            <a:xfrm>
              <a:off x="1884252" y="2202739"/>
              <a:ext cx="19020" cy="8178"/>
            </a:xfrm>
            <a:custGeom>
              <a:avLst/>
              <a:gdLst/>
              <a:ahLst/>
              <a:cxnLst/>
              <a:rect l="l" t="t" r="r" b="b"/>
              <a:pathLst>
                <a:path w="935" h="402" extrusionOk="0">
                  <a:moveTo>
                    <a:pt x="334" y="1"/>
                  </a:moveTo>
                  <a:lnTo>
                    <a:pt x="334" y="1"/>
                  </a:lnTo>
                  <a:cubicBezTo>
                    <a:pt x="0" y="334"/>
                    <a:pt x="267" y="334"/>
                    <a:pt x="567" y="401"/>
                  </a:cubicBezTo>
                  <a:cubicBezTo>
                    <a:pt x="734" y="401"/>
                    <a:pt x="901" y="368"/>
                    <a:pt x="934" y="168"/>
                  </a:cubicBezTo>
                  <a:lnTo>
                    <a:pt x="934" y="168"/>
                  </a:lnTo>
                  <a:cubicBezTo>
                    <a:pt x="852" y="179"/>
                    <a:pt x="773" y="191"/>
                    <a:pt x="699" y="191"/>
                  </a:cubicBezTo>
                  <a:cubicBezTo>
                    <a:pt x="563" y="191"/>
                    <a:pt x="442" y="152"/>
                    <a:pt x="334" y="1"/>
                  </a:cubicBezTo>
                  <a:close/>
                </a:path>
              </a:pathLst>
            </a:custGeom>
            <a:solidFill>
              <a:srgbClr val="E547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446"/>
            <p:cNvSpPr/>
            <p:nvPr/>
          </p:nvSpPr>
          <p:spPr>
            <a:xfrm>
              <a:off x="1906649" y="2197307"/>
              <a:ext cx="4760" cy="4780"/>
            </a:xfrm>
            <a:custGeom>
              <a:avLst/>
              <a:gdLst/>
              <a:ahLst/>
              <a:cxnLst/>
              <a:rect l="l" t="t" r="r" b="b"/>
              <a:pathLst>
                <a:path w="234" h="235" extrusionOk="0">
                  <a:moveTo>
                    <a:pt x="234" y="1"/>
                  </a:moveTo>
                  <a:lnTo>
                    <a:pt x="234" y="1"/>
                  </a:lnTo>
                  <a:cubicBezTo>
                    <a:pt x="133" y="68"/>
                    <a:pt x="67" y="101"/>
                    <a:pt x="0" y="234"/>
                  </a:cubicBezTo>
                  <a:cubicBezTo>
                    <a:pt x="133" y="234"/>
                    <a:pt x="234" y="134"/>
                    <a:pt x="234" y="1"/>
                  </a:cubicBezTo>
                  <a:close/>
                </a:path>
              </a:pathLst>
            </a:custGeom>
            <a:solidFill>
              <a:srgbClr val="E547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446"/>
            <p:cNvSpPr/>
            <p:nvPr/>
          </p:nvSpPr>
          <p:spPr>
            <a:xfrm>
              <a:off x="1902560" y="2202067"/>
              <a:ext cx="4109" cy="4089"/>
            </a:xfrm>
            <a:custGeom>
              <a:avLst/>
              <a:gdLst/>
              <a:ahLst/>
              <a:cxnLst/>
              <a:rect l="l" t="t" r="r" b="b"/>
              <a:pathLst>
                <a:path w="202" h="201" extrusionOk="0">
                  <a:moveTo>
                    <a:pt x="201" y="0"/>
                  </a:moveTo>
                  <a:lnTo>
                    <a:pt x="201" y="0"/>
                  </a:lnTo>
                  <a:cubicBezTo>
                    <a:pt x="134" y="34"/>
                    <a:pt x="34" y="67"/>
                    <a:pt x="1" y="201"/>
                  </a:cubicBezTo>
                  <a:cubicBezTo>
                    <a:pt x="134" y="167"/>
                    <a:pt x="201" y="100"/>
                    <a:pt x="201" y="0"/>
                  </a:cubicBezTo>
                  <a:close/>
                </a:path>
              </a:pathLst>
            </a:custGeom>
            <a:solidFill>
              <a:srgbClr val="E547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446"/>
            <p:cNvSpPr/>
            <p:nvPr/>
          </p:nvSpPr>
          <p:spPr>
            <a:xfrm>
              <a:off x="1899184" y="2328272"/>
              <a:ext cx="4089" cy="4089"/>
            </a:xfrm>
            <a:custGeom>
              <a:avLst/>
              <a:gdLst/>
              <a:ahLst/>
              <a:cxnLst/>
              <a:rect l="l" t="t" r="r" b="b"/>
              <a:pathLst>
                <a:path w="201" h="201" extrusionOk="0">
                  <a:moveTo>
                    <a:pt x="200" y="1"/>
                  </a:moveTo>
                  <a:lnTo>
                    <a:pt x="200" y="1"/>
                  </a:lnTo>
                  <a:cubicBezTo>
                    <a:pt x="133" y="68"/>
                    <a:pt x="33" y="134"/>
                    <a:pt x="0" y="201"/>
                  </a:cubicBezTo>
                  <a:lnTo>
                    <a:pt x="200" y="1"/>
                  </a:lnTo>
                  <a:close/>
                </a:path>
              </a:pathLst>
            </a:custGeom>
            <a:solidFill>
              <a:srgbClr val="DB30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446"/>
            <p:cNvSpPr/>
            <p:nvPr/>
          </p:nvSpPr>
          <p:spPr>
            <a:xfrm>
              <a:off x="1573459" y="2019453"/>
              <a:ext cx="221245" cy="241282"/>
            </a:xfrm>
            <a:custGeom>
              <a:avLst/>
              <a:gdLst/>
              <a:ahLst/>
              <a:cxnLst/>
              <a:rect l="l" t="t" r="r" b="b"/>
              <a:pathLst>
                <a:path w="10876" h="11861" extrusionOk="0">
                  <a:moveTo>
                    <a:pt x="8873" y="0"/>
                  </a:moveTo>
                  <a:cubicBezTo>
                    <a:pt x="8748" y="0"/>
                    <a:pt x="8622" y="80"/>
                    <a:pt x="8507" y="138"/>
                  </a:cubicBezTo>
                  <a:cubicBezTo>
                    <a:pt x="8440" y="204"/>
                    <a:pt x="8440" y="338"/>
                    <a:pt x="8307" y="338"/>
                  </a:cubicBezTo>
                  <a:cubicBezTo>
                    <a:pt x="8228" y="338"/>
                    <a:pt x="8092" y="280"/>
                    <a:pt x="8020" y="280"/>
                  </a:cubicBezTo>
                  <a:cubicBezTo>
                    <a:pt x="7970" y="280"/>
                    <a:pt x="7951" y="308"/>
                    <a:pt x="8006" y="405"/>
                  </a:cubicBezTo>
                  <a:cubicBezTo>
                    <a:pt x="8273" y="838"/>
                    <a:pt x="8340" y="1205"/>
                    <a:pt x="8340" y="1672"/>
                  </a:cubicBezTo>
                  <a:cubicBezTo>
                    <a:pt x="8307" y="3574"/>
                    <a:pt x="7139" y="4874"/>
                    <a:pt x="5872" y="6142"/>
                  </a:cubicBezTo>
                  <a:cubicBezTo>
                    <a:pt x="5701" y="6324"/>
                    <a:pt x="5507" y="6405"/>
                    <a:pt x="5313" y="6405"/>
                  </a:cubicBezTo>
                  <a:cubicBezTo>
                    <a:pt x="4940" y="6405"/>
                    <a:pt x="4568" y="6103"/>
                    <a:pt x="4370" y="5642"/>
                  </a:cubicBezTo>
                  <a:cubicBezTo>
                    <a:pt x="4270" y="5241"/>
                    <a:pt x="4104" y="4874"/>
                    <a:pt x="3837" y="4541"/>
                  </a:cubicBezTo>
                  <a:cubicBezTo>
                    <a:pt x="3303" y="3840"/>
                    <a:pt x="2536" y="3540"/>
                    <a:pt x="1769" y="3407"/>
                  </a:cubicBezTo>
                  <a:cubicBezTo>
                    <a:pt x="1302" y="3640"/>
                    <a:pt x="1368" y="3907"/>
                    <a:pt x="1702" y="4074"/>
                  </a:cubicBezTo>
                  <a:cubicBezTo>
                    <a:pt x="2436" y="4508"/>
                    <a:pt x="2669" y="5175"/>
                    <a:pt x="2836" y="5842"/>
                  </a:cubicBezTo>
                  <a:cubicBezTo>
                    <a:pt x="3036" y="6676"/>
                    <a:pt x="3503" y="7510"/>
                    <a:pt x="3003" y="8377"/>
                  </a:cubicBezTo>
                  <a:cubicBezTo>
                    <a:pt x="2869" y="8577"/>
                    <a:pt x="2669" y="8711"/>
                    <a:pt x="2536" y="8911"/>
                  </a:cubicBezTo>
                  <a:cubicBezTo>
                    <a:pt x="2162" y="9751"/>
                    <a:pt x="1731" y="10388"/>
                    <a:pt x="753" y="10388"/>
                  </a:cubicBezTo>
                  <a:cubicBezTo>
                    <a:pt x="683" y="10388"/>
                    <a:pt x="610" y="10385"/>
                    <a:pt x="534" y="10378"/>
                  </a:cubicBezTo>
                  <a:cubicBezTo>
                    <a:pt x="1" y="10378"/>
                    <a:pt x="34" y="10879"/>
                    <a:pt x="201" y="11246"/>
                  </a:cubicBezTo>
                  <a:cubicBezTo>
                    <a:pt x="431" y="11677"/>
                    <a:pt x="834" y="11860"/>
                    <a:pt x="1282" y="11860"/>
                  </a:cubicBezTo>
                  <a:cubicBezTo>
                    <a:pt x="1354" y="11860"/>
                    <a:pt x="1428" y="11855"/>
                    <a:pt x="1502" y="11846"/>
                  </a:cubicBezTo>
                  <a:cubicBezTo>
                    <a:pt x="2336" y="11713"/>
                    <a:pt x="3103" y="11346"/>
                    <a:pt x="3603" y="10645"/>
                  </a:cubicBezTo>
                  <a:cubicBezTo>
                    <a:pt x="3803" y="10312"/>
                    <a:pt x="3703" y="10011"/>
                    <a:pt x="3603" y="9678"/>
                  </a:cubicBezTo>
                  <a:cubicBezTo>
                    <a:pt x="3537" y="9578"/>
                    <a:pt x="3503" y="9544"/>
                    <a:pt x="3470" y="9478"/>
                  </a:cubicBezTo>
                  <a:cubicBezTo>
                    <a:pt x="3270" y="9344"/>
                    <a:pt x="3503" y="9344"/>
                    <a:pt x="3503" y="9244"/>
                  </a:cubicBezTo>
                  <a:cubicBezTo>
                    <a:pt x="3537" y="9244"/>
                    <a:pt x="3537" y="9211"/>
                    <a:pt x="3570" y="9211"/>
                  </a:cubicBezTo>
                  <a:cubicBezTo>
                    <a:pt x="3670" y="9178"/>
                    <a:pt x="3703" y="9144"/>
                    <a:pt x="3803" y="9077"/>
                  </a:cubicBezTo>
                  <a:cubicBezTo>
                    <a:pt x="3868" y="9039"/>
                    <a:pt x="3938" y="9030"/>
                    <a:pt x="4011" y="9030"/>
                  </a:cubicBezTo>
                  <a:cubicBezTo>
                    <a:pt x="4070" y="9030"/>
                    <a:pt x="4131" y="9036"/>
                    <a:pt x="4193" y="9036"/>
                  </a:cubicBezTo>
                  <a:cubicBezTo>
                    <a:pt x="4252" y="9036"/>
                    <a:pt x="4311" y="9031"/>
                    <a:pt x="4370" y="9011"/>
                  </a:cubicBezTo>
                  <a:cubicBezTo>
                    <a:pt x="4704" y="8744"/>
                    <a:pt x="4804" y="8377"/>
                    <a:pt x="4837" y="8010"/>
                  </a:cubicBezTo>
                  <a:cubicBezTo>
                    <a:pt x="4871" y="7576"/>
                    <a:pt x="5038" y="7376"/>
                    <a:pt x="5471" y="7343"/>
                  </a:cubicBezTo>
                  <a:cubicBezTo>
                    <a:pt x="6806" y="7209"/>
                    <a:pt x="7873" y="6642"/>
                    <a:pt x="8473" y="5341"/>
                  </a:cubicBezTo>
                  <a:cubicBezTo>
                    <a:pt x="8571" y="5129"/>
                    <a:pt x="8669" y="5037"/>
                    <a:pt x="8783" y="5037"/>
                  </a:cubicBezTo>
                  <a:cubicBezTo>
                    <a:pt x="8901" y="5037"/>
                    <a:pt x="9037" y="5138"/>
                    <a:pt x="9207" y="5308"/>
                  </a:cubicBezTo>
                  <a:cubicBezTo>
                    <a:pt x="9574" y="5708"/>
                    <a:pt x="9741" y="6342"/>
                    <a:pt x="10341" y="6542"/>
                  </a:cubicBezTo>
                  <a:cubicBezTo>
                    <a:pt x="10742" y="6009"/>
                    <a:pt x="10408" y="5241"/>
                    <a:pt x="10842" y="4708"/>
                  </a:cubicBezTo>
                  <a:cubicBezTo>
                    <a:pt x="10875" y="3840"/>
                    <a:pt x="10041" y="4374"/>
                    <a:pt x="9741" y="4041"/>
                  </a:cubicBezTo>
                  <a:cubicBezTo>
                    <a:pt x="9633" y="4041"/>
                    <a:pt x="9518" y="4062"/>
                    <a:pt x="9406" y="4062"/>
                  </a:cubicBezTo>
                  <a:cubicBezTo>
                    <a:pt x="9275" y="4062"/>
                    <a:pt x="9148" y="4033"/>
                    <a:pt x="9040" y="3907"/>
                  </a:cubicBezTo>
                  <a:cubicBezTo>
                    <a:pt x="9407" y="3373"/>
                    <a:pt x="9407" y="2706"/>
                    <a:pt x="9641" y="2139"/>
                  </a:cubicBezTo>
                  <a:cubicBezTo>
                    <a:pt x="9874" y="1339"/>
                    <a:pt x="9541" y="738"/>
                    <a:pt x="9141" y="171"/>
                  </a:cubicBezTo>
                  <a:cubicBezTo>
                    <a:pt x="9056" y="44"/>
                    <a:pt x="8965" y="0"/>
                    <a:pt x="8873" y="0"/>
                  </a:cubicBezTo>
                  <a:close/>
                </a:path>
              </a:pathLst>
            </a:custGeom>
            <a:solidFill>
              <a:srgbClr val="E941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446"/>
            <p:cNvSpPr/>
            <p:nvPr/>
          </p:nvSpPr>
          <p:spPr>
            <a:xfrm>
              <a:off x="1773650" y="1992824"/>
              <a:ext cx="111294" cy="129134"/>
            </a:xfrm>
            <a:custGeom>
              <a:avLst/>
              <a:gdLst/>
              <a:ahLst/>
              <a:cxnLst/>
              <a:rect l="l" t="t" r="r" b="b"/>
              <a:pathLst>
                <a:path w="5471" h="6348" extrusionOk="0">
                  <a:moveTo>
                    <a:pt x="2889" y="1"/>
                  </a:moveTo>
                  <a:cubicBezTo>
                    <a:pt x="2632" y="1"/>
                    <a:pt x="2380" y="49"/>
                    <a:pt x="2135" y="179"/>
                  </a:cubicBezTo>
                  <a:cubicBezTo>
                    <a:pt x="2102" y="613"/>
                    <a:pt x="2535" y="780"/>
                    <a:pt x="2468" y="1046"/>
                  </a:cubicBezTo>
                  <a:cubicBezTo>
                    <a:pt x="2368" y="1380"/>
                    <a:pt x="2302" y="1614"/>
                    <a:pt x="2702" y="1780"/>
                  </a:cubicBezTo>
                  <a:cubicBezTo>
                    <a:pt x="2869" y="1814"/>
                    <a:pt x="2869" y="2014"/>
                    <a:pt x="2769" y="2181"/>
                  </a:cubicBezTo>
                  <a:cubicBezTo>
                    <a:pt x="2268" y="2781"/>
                    <a:pt x="2202" y="2814"/>
                    <a:pt x="2335" y="3515"/>
                  </a:cubicBezTo>
                  <a:cubicBezTo>
                    <a:pt x="2335" y="3782"/>
                    <a:pt x="2302" y="3882"/>
                    <a:pt x="2202" y="4115"/>
                  </a:cubicBezTo>
                  <a:cubicBezTo>
                    <a:pt x="1819" y="4939"/>
                    <a:pt x="1204" y="5373"/>
                    <a:pt x="355" y="5373"/>
                  </a:cubicBezTo>
                  <a:cubicBezTo>
                    <a:pt x="241" y="5373"/>
                    <a:pt x="123" y="5365"/>
                    <a:pt x="0" y="5350"/>
                  </a:cubicBezTo>
                  <a:lnTo>
                    <a:pt x="0" y="5350"/>
                  </a:lnTo>
                  <a:cubicBezTo>
                    <a:pt x="87" y="5494"/>
                    <a:pt x="148" y="5663"/>
                    <a:pt x="336" y="5663"/>
                  </a:cubicBezTo>
                  <a:cubicBezTo>
                    <a:pt x="365" y="5663"/>
                    <a:pt x="398" y="5659"/>
                    <a:pt x="434" y="5650"/>
                  </a:cubicBezTo>
                  <a:cubicBezTo>
                    <a:pt x="487" y="5630"/>
                    <a:pt x="536" y="5620"/>
                    <a:pt x="582" y="5620"/>
                  </a:cubicBezTo>
                  <a:cubicBezTo>
                    <a:pt x="766" y="5620"/>
                    <a:pt x="894" y="5770"/>
                    <a:pt x="1001" y="5983"/>
                  </a:cubicBezTo>
                  <a:cubicBezTo>
                    <a:pt x="1056" y="6276"/>
                    <a:pt x="1190" y="6348"/>
                    <a:pt x="1362" y="6348"/>
                  </a:cubicBezTo>
                  <a:cubicBezTo>
                    <a:pt x="1503" y="6348"/>
                    <a:pt x="1669" y="6299"/>
                    <a:pt x="1835" y="6284"/>
                  </a:cubicBezTo>
                  <a:cubicBezTo>
                    <a:pt x="2602" y="6050"/>
                    <a:pt x="3202" y="5650"/>
                    <a:pt x="3669" y="5016"/>
                  </a:cubicBezTo>
                  <a:cubicBezTo>
                    <a:pt x="4103" y="4482"/>
                    <a:pt x="4437" y="3882"/>
                    <a:pt x="5004" y="3515"/>
                  </a:cubicBezTo>
                  <a:cubicBezTo>
                    <a:pt x="5471" y="2981"/>
                    <a:pt x="5004" y="2214"/>
                    <a:pt x="5337" y="1680"/>
                  </a:cubicBezTo>
                  <a:cubicBezTo>
                    <a:pt x="5270" y="1547"/>
                    <a:pt x="5204" y="1380"/>
                    <a:pt x="5137" y="1280"/>
                  </a:cubicBezTo>
                  <a:cubicBezTo>
                    <a:pt x="5104" y="1180"/>
                    <a:pt x="5004" y="1147"/>
                    <a:pt x="4970" y="1046"/>
                  </a:cubicBezTo>
                  <a:cubicBezTo>
                    <a:pt x="4670" y="680"/>
                    <a:pt x="4170" y="613"/>
                    <a:pt x="3936" y="179"/>
                  </a:cubicBezTo>
                  <a:cubicBezTo>
                    <a:pt x="3576" y="84"/>
                    <a:pt x="3228" y="1"/>
                    <a:pt x="2889" y="1"/>
                  </a:cubicBezTo>
                  <a:close/>
                </a:path>
              </a:pathLst>
            </a:custGeom>
            <a:solidFill>
              <a:srgbClr val="F247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446"/>
            <p:cNvSpPr/>
            <p:nvPr/>
          </p:nvSpPr>
          <p:spPr>
            <a:xfrm>
              <a:off x="1715287" y="2060890"/>
              <a:ext cx="168985" cy="251799"/>
            </a:xfrm>
            <a:custGeom>
              <a:avLst/>
              <a:gdLst/>
              <a:ahLst/>
              <a:cxnLst/>
              <a:rect l="l" t="t" r="r" b="b"/>
              <a:pathLst>
                <a:path w="8307" h="12378" extrusionOk="0">
                  <a:moveTo>
                    <a:pt x="7511" y="1"/>
                  </a:moveTo>
                  <a:cubicBezTo>
                    <a:pt x="7309" y="1"/>
                    <a:pt x="7190" y="227"/>
                    <a:pt x="7072" y="369"/>
                  </a:cubicBezTo>
                  <a:cubicBezTo>
                    <a:pt x="6672" y="936"/>
                    <a:pt x="6338" y="1503"/>
                    <a:pt x="5838" y="2004"/>
                  </a:cubicBezTo>
                  <a:cubicBezTo>
                    <a:pt x="5411" y="2430"/>
                    <a:pt x="4792" y="2687"/>
                    <a:pt x="4254" y="2687"/>
                  </a:cubicBezTo>
                  <a:cubicBezTo>
                    <a:pt x="4119" y="2687"/>
                    <a:pt x="3990" y="2671"/>
                    <a:pt x="3870" y="2637"/>
                  </a:cubicBezTo>
                  <a:cubicBezTo>
                    <a:pt x="3403" y="2837"/>
                    <a:pt x="3403" y="3271"/>
                    <a:pt x="3403" y="3805"/>
                  </a:cubicBezTo>
                  <a:cubicBezTo>
                    <a:pt x="3403" y="4038"/>
                    <a:pt x="3469" y="4305"/>
                    <a:pt x="3503" y="4605"/>
                  </a:cubicBezTo>
                  <a:cubicBezTo>
                    <a:pt x="3336" y="4972"/>
                    <a:pt x="3536" y="5206"/>
                    <a:pt x="3703" y="5506"/>
                  </a:cubicBezTo>
                  <a:cubicBezTo>
                    <a:pt x="3836" y="5673"/>
                    <a:pt x="4003" y="5806"/>
                    <a:pt x="3836" y="6040"/>
                  </a:cubicBezTo>
                  <a:cubicBezTo>
                    <a:pt x="3636" y="6307"/>
                    <a:pt x="3369" y="6540"/>
                    <a:pt x="3303" y="6874"/>
                  </a:cubicBezTo>
                  <a:cubicBezTo>
                    <a:pt x="3002" y="8008"/>
                    <a:pt x="2202" y="8642"/>
                    <a:pt x="1068" y="8842"/>
                  </a:cubicBezTo>
                  <a:cubicBezTo>
                    <a:pt x="334" y="8975"/>
                    <a:pt x="167" y="9209"/>
                    <a:pt x="801" y="9776"/>
                  </a:cubicBezTo>
                  <a:cubicBezTo>
                    <a:pt x="834" y="9842"/>
                    <a:pt x="801" y="9976"/>
                    <a:pt x="734" y="10043"/>
                  </a:cubicBezTo>
                  <a:cubicBezTo>
                    <a:pt x="467" y="10476"/>
                    <a:pt x="200" y="10943"/>
                    <a:pt x="167" y="11444"/>
                  </a:cubicBezTo>
                  <a:cubicBezTo>
                    <a:pt x="134" y="11811"/>
                    <a:pt x="0" y="12278"/>
                    <a:pt x="567" y="12378"/>
                  </a:cubicBezTo>
                  <a:cubicBezTo>
                    <a:pt x="701" y="11677"/>
                    <a:pt x="1034" y="11210"/>
                    <a:pt x="1802" y="11143"/>
                  </a:cubicBezTo>
                  <a:lnTo>
                    <a:pt x="1802" y="11143"/>
                  </a:lnTo>
                  <a:cubicBezTo>
                    <a:pt x="1868" y="11444"/>
                    <a:pt x="1702" y="11777"/>
                    <a:pt x="2035" y="11977"/>
                  </a:cubicBezTo>
                  <a:cubicBezTo>
                    <a:pt x="2035" y="11477"/>
                    <a:pt x="2068" y="10943"/>
                    <a:pt x="2035" y="10443"/>
                  </a:cubicBezTo>
                  <a:cubicBezTo>
                    <a:pt x="1968" y="9776"/>
                    <a:pt x="2235" y="9375"/>
                    <a:pt x="2836" y="9175"/>
                  </a:cubicBezTo>
                  <a:cubicBezTo>
                    <a:pt x="3803" y="8842"/>
                    <a:pt x="4470" y="8275"/>
                    <a:pt x="4804" y="7274"/>
                  </a:cubicBezTo>
                  <a:cubicBezTo>
                    <a:pt x="4865" y="7007"/>
                    <a:pt x="4978" y="6853"/>
                    <a:pt x="5149" y="6853"/>
                  </a:cubicBezTo>
                  <a:cubicBezTo>
                    <a:pt x="5255" y="6853"/>
                    <a:pt x="5384" y="6913"/>
                    <a:pt x="5538" y="7040"/>
                  </a:cubicBezTo>
                  <a:cubicBezTo>
                    <a:pt x="5972" y="7371"/>
                    <a:pt x="6362" y="7529"/>
                    <a:pt x="6753" y="7529"/>
                  </a:cubicBezTo>
                  <a:cubicBezTo>
                    <a:pt x="7113" y="7529"/>
                    <a:pt x="7474" y="7396"/>
                    <a:pt x="7873" y="7141"/>
                  </a:cubicBezTo>
                  <a:cubicBezTo>
                    <a:pt x="8073" y="7007"/>
                    <a:pt x="8306" y="6840"/>
                    <a:pt x="8173" y="6540"/>
                  </a:cubicBezTo>
                  <a:cubicBezTo>
                    <a:pt x="8069" y="6358"/>
                    <a:pt x="7925" y="6338"/>
                    <a:pt x="7756" y="6338"/>
                  </a:cubicBezTo>
                  <a:cubicBezTo>
                    <a:pt x="7708" y="6338"/>
                    <a:pt x="7658" y="6340"/>
                    <a:pt x="7606" y="6340"/>
                  </a:cubicBezTo>
                  <a:cubicBezTo>
                    <a:pt x="7399" y="6340"/>
                    <a:pt x="7179" y="6456"/>
                    <a:pt x="6962" y="6456"/>
                  </a:cubicBezTo>
                  <a:cubicBezTo>
                    <a:pt x="6830" y="6456"/>
                    <a:pt x="6698" y="6412"/>
                    <a:pt x="6572" y="6273"/>
                  </a:cubicBezTo>
                  <a:cubicBezTo>
                    <a:pt x="6238" y="5840"/>
                    <a:pt x="5571" y="6106"/>
                    <a:pt x="5337" y="5673"/>
                  </a:cubicBezTo>
                  <a:cubicBezTo>
                    <a:pt x="5071" y="5306"/>
                    <a:pt x="5104" y="4772"/>
                    <a:pt x="5037" y="4305"/>
                  </a:cubicBezTo>
                  <a:cubicBezTo>
                    <a:pt x="5037" y="4272"/>
                    <a:pt x="5004" y="4205"/>
                    <a:pt x="4971" y="4138"/>
                  </a:cubicBezTo>
                  <a:cubicBezTo>
                    <a:pt x="4637" y="3338"/>
                    <a:pt x="4670" y="3304"/>
                    <a:pt x="5471" y="3104"/>
                  </a:cubicBezTo>
                  <a:cubicBezTo>
                    <a:pt x="5738" y="3004"/>
                    <a:pt x="6071" y="2971"/>
                    <a:pt x="6338" y="2837"/>
                  </a:cubicBezTo>
                  <a:cubicBezTo>
                    <a:pt x="7306" y="2337"/>
                    <a:pt x="8073" y="1770"/>
                    <a:pt x="8206" y="603"/>
                  </a:cubicBezTo>
                  <a:cubicBezTo>
                    <a:pt x="8039" y="469"/>
                    <a:pt x="7873" y="336"/>
                    <a:pt x="7806" y="136"/>
                  </a:cubicBezTo>
                  <a:cubicBezTo>
                    <a:pt x="7690" y="39"/>
                    <a:pt x="7593" y="1"/>
                    <a:pt x="7511" y="1"/>
                  </a:cubicBezTo>
                  <a:close/>
                </a:path>
              </a:pathLst>
            </a:custGeom>
            <a:solidFill>
              <a:srgbClr val="DF35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446"/>
            <p:cNvSpPr/>
            <p:nvPr/>
          </p:nvSpPr>
          <p:spPr>
            <a:xfrm>
              <a:off x="1743787" y="2022240"/>
              <a:ext cx="5147" cy="5106"/>
            </a:xfrm>
            <a:custGeom>
              <a:avLst/>
              <a:gdLst/>
              <a:ahLst/>
              <a:cxnLst/>
              <a:rect l="l" t="t" r="r" b="b"/>
              <a:pathLst>
                <a:path w="253" h="251" extrusionOk="0">
                  <a:moveTo>
                    <a:pt x="234" y="1"/>
                  </a:moveTo>
                  <a:lnTo>
                    <a:pt x="234" y="1"/>
                  </a:lnTo>
                  <a:cubicBezTo>
                    <a:pt x="134" y="34"/>
                    <a:pt x="67" y="101"/>
                    <a:pt x="0" y="201"/>
                  </a:cubicBezTo>
                  <a:cubicBezTo>
                    <a:pt x="64" y="236"/>
                    <a:pt x="108" y="251"/>
                    <a:pt x="139" y="251"/>
                  </a:cubicBezTo>
                  <a:cubicBezTo>
                    <a:pt x="253" y="251"/>
                    <a:pt x="181" y="53"/>
                    <a:pt x="234" y="1"/>
                  </a:cubicBezTo>
                  <a:close/>
                </a:path>
              </a:pathLst>
            </a:custGeom>
            <a:solidFill>
              <a:srgbClr val="F552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446"/>
            <p:cNvSpPr/>
            <p:nvPr/>
          </p:nvSpPr>
          <p:spPr>
            <a:xfrm>
              <a:off x="1702390" y="1920466"/>
              <a:ext cx="2726" cy="2055"/>
            </a:xfrm>
            <a:custGeom>
              <a:avLst/>
              <a:gdLst/>
              <a:ahLst/>
              <a:cxnLst/>
              <a:rect l="l" t="t" r="r" b="b"/>
              <a:pathLst>
                <a:path w="134" h="101" extrusionOk="0">
                  <a:moveTo>
                    <a:pt x="34" y="0"/>
                  </a:moveTo>
                  <a:cubicBezTo>
                    <a:pt x="34" y="0"/>
                    <a:pt x="34" y="34"/>
                    <a:pt x="1" y="67"/>
                  </a:cubicBezTo>
                  <a:cubicBezTo>
                    <a:pt x="1" y="100"/>
                    <a:pt x="34" y="100"/>
                    <a:pt x="101" y="100"/>
                  </a:cubicBezTo>
                  <a:cubicBezTo>
                    <a:pt x="134" y="67"/>
                    <a:pt x="134" y="67"/>
                    <a:pt x="134" y="34"/>
                  </a:cubicBezTo>
                  <a:cubicBezTo>
                    <a:pt x="134" y="0"/>
                    <a:pt x="101" y="0"/>
                    <a:pt x="34" y="0"/>
                  </a:cubicBezTo>
                  <a:close/>
                </a:path>
              </a:pathLst>
            </a:custGeom>
            <a:solidFill>
              <a:srgbClr val="F768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446"/>
            <p:cNvSpPr/>
            <p:nvPr/>
          </p:nvSpPr>
          <p:spPr>
            <a:xfrm>
              <a:off x="1562597" y="2395443"/>
              <a:ext cx="46849" cy="38040"/>
            </a:xfrm>
            <a:custGeom>
              <a:avLst/>
              <a:gdLst/>
              <a:ahLst/>
              <a:cxnLst/>
              <a:rect l="l" t="t" r="r" b="b"/>
              <a:pathLst>
                <a:path w="2303" h="1870" extrusionOk="0">
                  <a:moveTo>
                    <a:pt x="594" y="1"/>
                  </a:moveTo>
                  <a:cubicBezTo>
                    <a:pt x="405" y="1"/>
                    <a:pt x="210" y="55"/>
                    <a:pt x="1" y="201"/>
                  </a:cubicBezTo>
                  <a:cubicBezTo>
                    <a:pt x="34" y="568"/>
                    <a:pt x="568" y="268"/>
                    <a:pt x="668" y="868"/>
                  </a:cubicBezTo>
                  <a:cubicBezTo>
                    <a:pt x="735" y="1436"/>
                    <a:pt x="201" y="1335"/>
                    <a:pt x="201" y="1669"/>
                  </a:cubicBezTo>
                  <a:cubicBezTo>
                    <a:pt x="287" y="1655"/>
                    <a:pt x="371" y="1649"/>
                    <a:pt x="455" y="1649"/>
                  </a:cubicBezTo>
                  <a:cubicBezTo>
                    <a:pt x="954" y="1649"/>
                    <a:pt x="1411" y="1869"/>
                    <a:pt x="1869" y="1869"/>
                  </a:cubicBezTo>
                  <a:cubicBezTo>
                    <a:pt x="2036" y="1769"/>
                    <a:pt x="2169" y="1736"/>
                    <a:pt x="2303" y="1669"/>
                  </a:cubicBezTo>
                  <a:lnTo>
                    <a:pt x="2303" y="1235"/>
                  </a:lnTo>
                  <a:cubicBezTo>
                    <a:pt x="2136" y="1002"/>
                    <a:pt x="2169" y="602"/>
                    <a:pt x="1802" y="401"/>
                  </a:cubicBezTo>
                  <a:cubicBezTo>
                    <a:pt x="1390" y="264"/>
                    <a:pt x="1009" y="1"/>
                    <a:pt x="594" y="1"/>
                  </a:cubicBezTo>
                  <a:close/>
                </a:path>
              </a:pathLst>
            </a:custGeom>
            <a:solidFill>
              <a:srgbClr val="E88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446"/>
            <p:cNvSpPr/>
            <p:nvPr/>
          </p:nvSpPr>
          <p:spPr>
            <a:xfrm>
              <a:off x="1533425" y="2424635"/>
              <a:ext cx="29883" cy="4780"/>
            </a:xfrm>
            <a:custGeom>
              <a:avLst/>
              <a:gdLst/>
              <a:ahLst/>
              <a:cxnLst/>
              <a:rect l="l" t="t" r="r" b="b"/>
              <a:pathLst>
                <a:path w="1469" h="235" extrusionOk="0">
                  <a:moveTo>
                    <a:pt x="1" y="1"/>
                  </a:moveTo>
                  <a:lnTo>
                    <a:pt x="1" y="1"/>
                  </a:lnTo>
                  <a:cubicBezTo>
                    <a:pt x="222" y="190"/>
                    <a:pt x="451" y="230"/>
                    <a:pt x="684" y="230"/>
                  </a:cubicBezTo>
                  <a:cubicBezTo>
                    <a:pt x="852" y="230"/>
                    <a:pt x="1022" y="210"/>
                    <a:pt x="1192" y="210"/>
                  </a:cubicBezTo>
                  <a:cubicBezTo>
                    <a:pt x="1284" y="210"/>
                    <a:pt x="1376" y="216"/>
                    <a:pt x="1468" y="234"/>
                  </a:cubicBezTo>
                  <a:cubicBezTo>
                    <a:pt x="1247" y="44"/>
                    <a:pt x="1018" y="4"/>
                    <a:pt x="785" y="4"/>
                  </a:cubicBezTo>
                  <a:cubicBezTo>
                    <a:pt x="617" y="4"/>
                    <a:pt x="447" y="25"/>
                    <a:pt x="277" y="25"/>
                  </a:cubicBezTo>
                  <a:cubicBezTo>
                    <a:pt x="185" y="25"/>
                    <a:pt x="93" y="19"/>
                    <a:pt x="1" y="1"/>
                  </a:cubicBezTo>
                  <a:close/>
                </a:path>
              </a:pathLst>
            </a:custGeom>
            <a:solidFill>
              <a:srgbClr val="E88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446"/>
            <p:cNvSpPr/>
            <p:nvPr/>
          </p:nvSpPr>
          <p:spPr>
            <a:xfrm>
              <a:off x="1394323" y="2280610"/>
              <a:ext cx="213088" cy="127080"/>
            </a:xfrm>
            <a:custGeom>
              <a:avLst/>
              <a:gdLst/>
              <a:ahLst/>
              <a:cxnLst/>
              <a:rect l="l" t="t" r="r" b="b"/>
              <a:pathLst>
                <a:path w="10475" h="6247" extrusionOk="0">
                  <a:moveTo>
                    <a:pt x="2402" y="0"/>
                  </a:moveTo>
                  <a:cubicBezTo>
                    <a:pt x="1943" y="0"/>
                    <a:pt x="1485" y="59"/>
                    <a:pt x="1034" y="242"/>
                  </a:cubicBezTo>
                  <a:cubicBezTo>
                    <a:pt x="983" y="473"/>
                    <a:pt x="872" y="566"/>
                    <a:pt x="687" y="566"/>
                  </a:cubicBezTo>
                  <a:cubicBezTo>
                    <a:pt x="632" y="566"/>
                    <a:pt x="570" y="558"/>
                    <a:pt x="501" y="543"/>
                  </a:cubicBezTo>
                  <a:cubicBezTo>
                    <a:pt x="483" y="537"/>
                    <a:pt x="465" y="535"/>
                    <a:pt x="446" y="535"/>
                  </a:cubicBezTo>
                  <a:cubicBezTo>
                    <a:pt x="228" y="535"/>
                    <a:pt x="0" y="876"/>
                    <a:pt x="0" y="876"/>
                  </a:cubicBezTo>
                  <a:cubicBezTo>
                    <a:pt x="501" y="1210"/>
                    <a:pt x="0" y="1910"/>
                    <a:pt x="501" y="2244"/>
                  </a:cubicBezTo>
                  <a:cubicBezTo>
                    <a:pt x="634" y="2310"/>
                    <a:pt x="768" y="2377"/>
                    <a:pt x="701" y="2544"/>
                  </a:cubicBezTo>
                  <a:cubicBezTo>
                    <a:pt x="434" y="3578"/>
                    <a:pt x="934" y="4512"/>
                    <a:pt x="1268" y="5413"/>
                  </a:cubicBezTo>
                  <a:cubicBezTo>
                    <a:pt x="1506" y="5422"/>
                    <a:pt x="1744" y="5426"/>
                    <a:pt x="1983" y="5426"/>
                  </a:cubicBezTo>
                  <a:cubicBezTo>
                    <a:pt x="2578" y="5426"/>
                    <a:pt x="3174" y="5404"/>
                    <a:pt x="3770" y="5404"/>
                  </a:cubicBezTo>
                  <a:cubicBezTo>
                    <a:pt x="4604" y="5404"/>
                    <a:pt x="5438" y="5446"/>
                    <a:pt x="6272" y="5646"/>
                  </a:cubicBezTo>
                  <a:cubicBezTo>
                    <a:pt x="6827" y="5785"/>
                    <a:pt x="7383" y="5855"/>
                    <a:pt x="7959" y="5855"/>
                  </a:cubicBezTo>
                  <a:cubicBezTo>
                    <a:pt x="8074" y="5855"/>
                    <a:pt x="8190" y="5852"/>
                    <a:pt x="8306" y="5846"/>
                  </a:cubicBezTo>
                  <a:cubicBezTo>
                    <a:pt x="8375" y="5836"/>
                    <a:pt x="8442" y="5831"/>
                    <a:pt x="8508" y="5831"/>
                  </a:cubicBezTo>
                  <a:cubicBezTo>
                    <a:pt x="9084" y="5831"/>
                    <a:pt x="9572" y="6187"/>
                    <a:pt x="10141" y="6247"/>
                  </a:cubicBezTo>
                  <a:cubicBezTo>
                    <a:pt x="10408" y="5646"/>
                    <a:pt x="10475" y="5012"/>
                    <a:pt x="9841" y="4545"/>
                  </a:cubicBezTo>
                  <a:cubicBezTo>
                    <a:pt x="9040" y="4412"/>
                    <a:pt x="8773" y="3711"/>
                    <a:pt x="8640" y="3211"/>
                  </a:cubicBezTo>
                  <a:cubicBezTo>
                    <a:pt x="8373" y="2244"/>
                    <a:pt x="7339" y="2544"/>
                    <a:pt x="6972" y="1910"/>
                  </a:cubicBezTo>
                  <a:cubicBezTo>
                    <a:pt x="6953" y="1897"/>
                    <a:pt x="6931" y="1892"/>
                    <a:pt x="6908" y="1892"/>
                  </a:cubicBezTo>
                  <a:cubicBezTo>
                    <a:pt x="6811" y="1892"/>
                    <a:pt x="6686" y="1990"/>
                    <a:pt x="6605" y="2044"/>
                  </a:cubicBezTo>
                  <a:cubicBezTo>
                    <a:pt x="6414" y="2153"/>
                    <a:pt x="6335" y="2462"/>
                    <a:pt x="6130" y="2462"/>
                  </a:cubicBezTo>
                  <a:cubicBezTo>
                    <a:pt x="6084" y="2462"/>
                    <a:pt x="6032" y="2447"/>
                    <a:pt x="5971" y="2411"/>
                  </a:cubicBezTo>
                  <a:cubicBezTo>
                    <a:pt x="5638" y="2210"/>
                    <a:pt x="5805" y="1843"/>
                    <a:pt x="5871" y="1543"/>
                  </a:cubicBezTo>
                  <a:cubicBezTo>
                    <a:pt x="6105" y="876"/>
                    <a:pt x="5871" y="409"/>
                    <a:pt x="5171" y="242"/>
                  </a:cubicBezTo>
                  <a:cubicBezTo>
                    <a:pt x="4737" y="242"/>
                    <a:pt x="4203" y="176"/>
                    <a:pt x="3770" y="109"/>
                  </a:cubicBezTo>
                  <a:cubicBezTo>
                    <a:pt x="3319" y="59"/>
                    <a:pt x="2861" y="0"/>
                    <a:pt x="2402" y="0"/>
                  </a:cubicBezTo>
                  <a:close/>
                </a:path>
              </a:pathLst>
            </a:custGeom>
            <a:solidFill>
              <a:srgbClr val="EA6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446"/>
            <p:cNvSpPr/>
            <p:nvPr/>
          </p:nvSpPr>
          <p:spPr>
            <a:xfrm>
              <a:off x="1390926" y="2309272"/>
              <a:ext cx="2055" cy="2055"/>
            </a:xfrm>
            <a:custGeom>
              <a:avLst/>
              <a:gdLst/>
              <a:ahLst/>
              <a:cxnLst/>
              <a:rect l="l" t="t" r="r" b="b"/>
              <a:pathLst>
                <a:path w="101" h="101" extrusionOk="0">
                  <a:moveTo>
                    <a:pt x="67" y="1"/>
                  </a:moveTo>
                  <a:lnTo>
                    <a:pt x="1" y="101"/>
                  </a:lnTo>
                  <a:lnTo>
                    <a:pt x="101" y="68"/>
                  </a:lnTo>
                  <a:lnTo>
                    <a:pt x="67" y="1"/>
                  </a:lnTo>
                  <a:close/>
                </a:path>
              </a:pathLst>
            </a:custGeom>
            <a:solidFill>
              <a:srgbClr val="EA6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446"/>
            <p:cNvSpPr/>
            <p:nvPr/>
          </p:nvSpPr>
          <p:spPr>
            <a:xfrm>
              <a:off x="1389563" y="2311307"/>
              <a:ext cx="1383" cy="1383"/>
            </a:xfrm>
            <a:custGeom>
              <a:avLst/>
              <a:gdLst/>
              <a:ahLst/>
              <a:cxnLst/>
              <a:rect l="l" t="t" r="r" b="b"/>
              <a:pathLst>
                <a:path w="68" h="68" extrusionOk="0">
                  <a:moveTo>
                    <a:pt x="68" y="1"/>
                  </a:moveTo>
                  <a:lnTo>
                    <a:pt x="1" y="34"/>
                  </a:lnTo>
                  <a:lnTo>
                    <a:pt x="34" y="68"/>
                  </a:lnTo>
                  <a:lnTo>
                    <a:pt x="68" y="1"/>
                  </a:lnTo>
                  <a:close/>
                </a:path>
              </a:pathLst>
            </a:custGeom>
            <a:solidFill>
              <a:srgbClr val="EA6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446"/>
            <p:cNvSpPr/>
            <p:nvPr/>
          </p:nvSpPr>
          <p:spPr>
            <a:xfrm>
              <a:off x="1500186" y="2286021"/>
              <a:ext cx="96362" cy="96566"/>
            </a:xfrm>
            <a:custGeom>
              <a:avLst/>
              <a:gdLst/>
              <a:ahLst/>
              <a:cxnLst/>
              <a:rect l="l" t="t" r="r" b="b"/>
              <a:pathLst>
                <a:path w="4737" h="4747" extrusionOk="0">
                  <a:moveTo>
                    <a:pt x="136" y="1"/>
                  </a:moveTo>
                  <a:cubicBezTo>
                    <a:pt x="91" y="1"/>
                    <a:pt x="46" y="4"/>
                    <a:pt x="0" y="10"/>
                  </a:cubicBezTo>
                  <a:cubicBezTo>
                    <a:pt x="434" y="343"/>
                    <a:pt x="834" y="643"/>
                    <a:pt x="467" y="1277"/>
                  </a:cubicBezTo>
                  <a:cubicBezTo>
                    <a:pt x="334" y="1411"/>
                    <a:pt x="434" y="1644"/>
                    <a:pt x="400" y="1844"/>
                  </a:cubicBezTo>
                  <a:cubicBezTo>
                    <a:pt x="300" y="2345"/>
                    <a:pt x="601" y="2578"/>
                    <a:pt x="967" y="2645"/>
                  </a:cubicBezTo>
                  <a:cubicBezTo>
                    <a:pt x="1031" y="2664"/>
                    <a:pt x="1084" y="2673"/>
                    <a:pt x="1128" y="2673"/>
                  </a:cubicBezTo>
                  <a:cubicBezTo>
                    <a:pt x="1385" y="2673"/>
                    <a:pt x="1349" y="2372"/>
                    <a:pt x="1434" y="2145"/>
                  </a:cubicBezTo>
                  <a:cubicBezTo>
                    <a:pt x="1468" y="2044"/>
                    <a:pt x="1601" y="1911"/>
                    <a:pt x="1801" y="1878"/>
                  </a:cubicBezTo>
                  <a:cubicBezTo>
                    <a:pt x="1935" y="2044"/>
                    <a:pt x="1801" y="2278"/>
                    <a:pt x="2002" y="2411"/>
                  </a:cubicBezTo>
                  <a:cubicBezTo>
                    <a:pt x="2086" y="2471"/>
                    <a:pt x="2168" y="2491"/>
                    <a:pt x="2251" y="2491"/>
                  </a:cubicBezTo>
                  <a:cubicBezTo>
                    <a:pt x="2443" y="2491"/>
                    <a:pt x="2637" y="2381"/>
                    <a:pt x="2868" y="2381"/>
                  </a:cubicBezTo>
                  <a:cubicBezTo>
                    <a:pt x="2932" y="2381"/>
                    <a:pt x="2999" y="2390"/>
                    <a:pt x="3069" y="2411"/>
                  </a:cubicBezTo>
                  <a:cubicBezTo>
                    <a:pt x="2769" y="3045"/>
                    <a:pt x="3302" y="3479"/>
                    <a:pt x="3603" y="3712"/>
                  </a:cubicBezTo>
                  <a:cubicBezTo>
                    <a:pt x="4070" y="4046"/>
                    <a:pt x="3903" y="4279"/>
                    <a:pt x="3769" y="4746"/>
                  </a:cubicBezTo>
                  <a:cubicBezTo>
                    <a:pt x="4103" y="4546"/>
                    <a:pt x="4370" y="4446"/>
                    <a:pt x="4570" y="4313"/>
                  </a:cubicBezTo>
                  <a:cubicBezTo>
                    <a:pt x="4603" y="4279"/>
                    <a:pt x="4637" y="4246"/>
                    <a:pt x="4637" y="4146"/>
                  </a:cubicBezTo>
                  <a:cubicBezTo>
                    <a:pt x="4570" y="3979"/>
                    <a:pt x="4637" y="3846"/>
                    <a:pt x="4670" y="3746"/>
                  </a:cubicBezTo>
                  <a:cubicBezTo>
                    <a:pt x="4737" y="3612"/>
                    <a:pt x="4670" y="3479"/>
                    <a:pt x="4603" y="3412"/>
                  </a:cubicBezTo>
                  <a:cubicBezTo>
                    <a:pt x="4337" y="3179"/>
                    <a:pt x="4437" y="2945"/>
                    <a:pt x="4470" y="2678"/>
                  </a:cubicBezTo>
                  <a:cubicBezTo>
                    <a:pt x="4270" y="1911"/>
                    <a:pt x="4103" y="1010"/>
                    <a:pt x="3803" y="243"/>
                  </a:cubicBezTo>
                  <a:cubicBezTo>
                    <a:pt x="3716" y="254"/>
                    <a:pt x="3631" y="259"/>
                    <a:pt x="3546" y="259"/>
                  </a:cubicBezTo>
                  <a:cubicBezTo>
                    <a:pt x="3069" y="259"/>
                    <a:pt x="2612" y="115"/>
                    <a:pt x="2145" y="115"/>
                  </a:cubicBezTo>
                  <a:cubicBezTo>
                    <a:pt x="1923" y="115"/>
                    <a:pt x="1698" y="147"/>
                    <a:pt x="1468" y="243"/>
                  </a:cubicBezTo>
                  <a:cubicBezTo>
                    <a:pt x="1444" y="245"/>
                    <a:pt x="1420" y="246"/>
                    <a:pt x="1396" y="246"/>
                  </a:cubicBezTo>
                  <a:cubicBezTo>
                    <a:pt x="968" y="246"/>
                    <a:pt x="562" y="1"/>
                    <a:pt x="136" y="1"/>
                  </a:cubicBezTo>
                  <a:close/>
                </a:path>
              </a:pathLst>
            </a:custGeom>
            <a:solidFill>
              <a:srgbClr val="EF7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446"/>
            <p:cNvSpPr/>
            <p:nvPr/>
          </p:nvSpPr>
          <p:spPr>
            <a:xfrm>
              <a:off x="1519857" y="2269808"/>
              <a:ext cx="57691" cy="26608"/>
            </a:xfrm>
            <a:custGeom>
              <a:avLst/>
              <a:gdLst/>
              <a:ahLst/>
              <a:cxnLst/>
              <a:rect l="l" t="t" r="r" b="b"/>
              <a:pathLst>
                <a:path w="2836" h="1308" extrusionOk="0">
                  <a:moveTo>
                    <a:pt x="377" y="0"/>
                  </a:moveTo>
                  <a:cubicBezTo>
                    <a:pt x="303" y="0"/>
                    <a:pt x="233" y="28"/>
                    <a:pt x="167" y="106"/>
                  </a:cubicBezTo>
                  <a:cubicBezTo>
                    <a:pt x="0" y="373"/>
                    <a:pt x="167" y="540"/>
                    <a:pt x="334" y="740"/>
                  </a:cubicBezTo>
                  <a:cubicBezTo>
                    <a:pt x="434" y="840"/>
                    <a:pt x="467" y="907"/>
                    <a:pt x="501" y="1007"/>
                  </a:cubicBezTo>
                  <a:cubicBezTo>
                    <a:pt x="1068" y="1074"/>
                    <a:pt x="1602" y="1107"/>
                    <a:pt x="2102" y="1274"/>
                  </a:cubicBezTo>
                  <a:cubicBezTo>
                    <a:pt x="2167" y="1297"/>
                    <a:pt x="2223" y="1307"/>
                    <a:pt x="2273" y="1307"/>
                  </a:cubicBezTo>
                  <a:cubicBezTo>
                    <a:pt x="2507" y="1307"/>
                    <a:pt x="2604" y="1089"/>
                    <a:pt x="2769" y="1007"/>
                  </a:cubicBezTo>
                  <a:cubicBezTo>
                    <a:pt x="2802" y="940"/>
                    <a:pt x="2836" y="873"/>
                    <a:pt x="2802" y="873"/>
                  </a:cubicBezTo>
                  <a:cubicBezTo>
                    <a:pt x="2769" y="740"/>
                    <a:pt x="2736" y="607"/>
                    <a:pt x="2669" y="540"/>
                  </a:cubicBezTo>
                  <a:cubicBezTo>
                    <a:pt x="2636" y="440"/>
                    <a:pt x="2602" y="373"/>
                    <a:pt x="2569" y="306"/>
                  </a:cubicBezTo>
                  <a:lnTo>
                    <a:pt x="2469" y="240"/>
                  </a:lnTo>
                  <a:cubicBezTo>
                    <a:pt x="2384" y="197"/>
                    <a:pt x="2327" y="155"/>
                    <a:pt x="2262" y="155"/>
                  </a:cubicBezTo>
                  <a:cubicBezTo>
                    <a:pt x="2224" y="155"/>
                    <a:pt x="2184" y="169"/>
                    <a:pt x="2135" y="206"/>
                  </a:cubicBezTo>
                  <a:cubicBezTo>
                    <a:pt x="1928" y="206"/>
                    <a:pt x="1714" y="219"/>
                    <a:pt x="1502" y="219"/>
                  </a:cubicBezTo>
                  <a:cubicBezTo>
                    <a:pt x="1237" y="219"/>
                    <a:pt x="975" y="199"/>
                    <a:pt x="734" y="106"/>
                  </a:cubicBezTo>
                  <a:cubicBezTo>
                    <a:pt x="613" y="66"/>
                    <a:pt x="491" y="0"/>
                    <a:pt x="377" y="0"/>
                  </a:cubicBezTo>
                  <a:close/>
                </a:path>
              </a:pathLst>
            </a:custGeom>
            <a:solidFill>
              <a:srgbClr val="F3A8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446"/>
            <p:cNvSpPr/>
            <p:nvPr/>
          </p:nvSpPr>
          <p:spPr>
            <a:xfrm>
              <a:off x="1563288" y="2252720"/>
              <a:ext cx="19692" cy="25367"/>
            </a:xfrm>
            <a:custGeom>
              <a:avLst/>
              <a:gdLst/>
              <a:ahLst/>
              <a:cxnLst/>
              <a:rect l="l" t="t" r="r" b="b"/>
              <a:pathLst>
                <a:path w="968" h="1247" extrusionOk="0">
                  <a:moveTo>
                    <a:pt x="154" y="1"/>
                  </a:moveTo>
                  <a:cubicBezTo>
                    <a:pt x="104" y="1"/>
                    <a:pt x="53" y="5"/>
                    <a:pt x="0" y="12"/>
                  </a:cubicBezTo>
                  <a:lnTo>
                    <a:pt x="0" y="846"/>
                  </a:lnTo>
                  <a:cubicBezTo>
                    <a:pt x="34" y="913"/>
                    <a:pt x="34" y="946"/>
                    <a:pt x="34" y="1046"/>
                  </a:cubicBezTo>
                  <a:cubicBezTo>
                    <a:pt x="167" y="1080"/>
                    <a:pt x="301" y="1180"/>
                    <a:pt x="434" y="1246"/>
                  </a:cubicBezTo>
                  <a:cubicBezTo>
                    <a:pt x="768" y="1180"/>
                    <a:pt x="968" y="913"/>
                    <a:pt x="901" y="613"/>
                  </a:cubicBezTo>
                  <a:cubicBezTo>
                    <a:pt x="812" y="228"/>
                    <a:pt x="540" y="1"/>
                    <a:pt x="154" y="1"/>
                  </a:cubicBez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446"/>
            <p:cNvSpPr/>
            <p:nvPr/>
          </p:nvSpPr>
          <p:spPr>
            <a:xfrm>
              <a:off x="1136462" y="2128000"/>
              <a:ext cx="192054" cy="123276"/>
            </a:xfrm>
            <a:custGeom>
              <a:avLst/>
              <a:gdLst/>
              <a:ahLst/>
              <a:cxnLst/>
              <a:rect l="l" t="t" r="r" b="b"/>
              <a:pathLst>
                <a:path w="9441" h="6060" extrusionOk="0">
                  <a:moveTo>
                    <a:pt x="8330" y="0"/>
                  </a:moveTo>
                  <a:cubicBezTo>
                    <a:pt x="8198" y="0"/>
                    <a:pt x="8074" y="20"/>
                    <a:pt x="7940" y="39"/>
                  </a:cubicBezTo>
                  <a:cubicBezTo>
                    <a:pt x="5605" y="539"/>
                    <a:pt x="3436" y="1440"/>
                    <a:pt x="1168" y="2207"/>
                  </a:cubicBezTo>
                  <a:cubicBezTo>
                    <a:pt x="968" y="2307"/>
                    <a:pt x="634" y="2374"/>
                    <a:pt x="668" y="2741"/>
                  </a:cubicBezTo>
                  <a:cubicBezTo>
                    <a:pt x="768" y="3174"/>
                    <a:pt x="1035" y="3641"/>
                    <a:pt x="368" y="3908"/>
                  </a:cubicBezTo>
                  <a:cubicBezTo>
                    <a:pt x="201" y="4008"/>
                    <a:pt x="101" y="4509"/>
                    <a:pt x="134" y="4742"/>
                  </a:cubicBezTo>
                  <a:cubicBezTo>
                    <a:pt x="167" y="4976"/>
                    <a:pt x="468" y="5076"/>
                    <a:pt x="668" y="5243"/>
                  </a:cubicBezTo>
                  <a:cubicBezTo>
                    <a:pt x="701" y="5176"/>
                    <a:pt x="801" y="5109"/>
                    <a:pt x="868" y="5042"/>
                  </a:cubicBezTo>
                  <a:lnTo>
                    <a:pt x="968" y="5042"/>
                  </a:lnTo>
                  <a:cubicBezTo>
                    <a:pt x="835" y="5076"/>
                    <a:pt x="768" y="5176"/>
                    <a:pt x="668" y="5243"/>
                  </a:cubicBezTo>
                  <a:cubicBezTo>
                    <a:pt x="768" y="5676"/>
                    <a:pt x="1" y="5543"/>
                    <a:pt x="201" y="6010"/>
                  </a:cubicBezTo>
                  <a:cubicBezTo>
                    <a:pt x="268" y="6043"/>
                    <a:pt x="334" y="6060"/>
                    <a:pt x="401" y="6060"/>
                  </a:cubicBezTo>
                  <a:cubicBezTo>
                    <a:pt x="468" y="6060"/>
                    <a:pt x="534" y="6043"/>
                    <a:pt x="601" y="6010"/>
                  </a:cubicBezTo>
                  <a:cubicBezTo>
                    <a:pt x="835" y="5876"/>
                    <a:pt x="1035" y="5710"/>
                    <a:pt x="1302" y="5576"/>
                  </a:cubicBezTo>
                  <a:cubicBezTo>
                    <a:pt x="1386" y="5537"/>
                    <a:pt x="1450" y="5520"/>
                    <a:pt x="1500" y="5520"/>
                  </a:cubicBezTo>
                  <a:cubicBezTo>
                    <a:pt x="1745" y="5520"/>
                    <a:pt x="1630" y="5927"/>
                    <a:pt x="1769" y="6010"/>
                  </a:cubicBezTo>
                  <a:cubicBezTo>
                    <a:pt x="1782" y="6016"/>
                    <a:pt x="1798" y="6019"/>
                    <a:pt x="1816" y="6019"/>
                  </a:cubicBezTo>
                  <a:cubicBezTo>
                    <a:pt x="1886" y="6019"/>
                    <a:pt x="1982" y="5976"/>
                    <a:pt x="2035" y="5976"/>
                  </a:cubicBezTo>
                  <a:cubicBezTo>
                    <a:pt x="2369" y="5910"/>
                    <a:pt x="2603" y="5676"/>
                    <a:pt x="2803" y="5476"/>
                  </a:cubicBezTo>
                  <a:cubicBezTo>
                    <a:pt x="3036" y="5876"/>
                    <a:pt x="3603" y="5509"/>
                    <a:pt x="3837" y="5876"/>
                  </a:cubicBezTo>
                  <a:lnTo>
                    <a:pt x="4804" y="5876"/>
                  </a:lnTo>
                  <a:cubicBezTo>
                    <a:pt x="5071" y="5843"/>
                    <a:pt x="5304" y="5743"/>
                    <a:pt x="5538" y="5676"/>
                  </a:cubicBezTo>
                  <a:cubicBezTo>
                    <a:pt x="5638" y="5643"/>
                    <a:pt x="5738" y="5643"/>
                    <a:pt x="5805" y="5576"/>
                  </a:cubicBezTo>
                  <a:cubicBezTo>
                    <a:pt x="6005" y="5509"/>
                    <a:pt x="6205" y="5509"/>
                    <a:pt x="6439" y="5476"/>
                  </a:cubicBezTo>
                  <a:cubicBezTo>
                    <a:pt x="6505" y="5409"/>
                    <a:pt x="6605" y="5409"/>
                    <a:pt x="6672" y="5376"/>
                  </a:cubicBezTo>
                  <a:cubicBezTo>
                    <a:pt x="6839" y="5343"/>
                    <a:pt x="7039" y="5309"/>
                    <a:pt x="7206" y="5243"/>
                  </a:cubicBezTo>
                  <a:cubicBezTo>
                    <a:pt x="7906" y="5042"/>
                    <a:pt x="8640" y="5142"/>
                    <a:pt x="9241" y="4675"/>
                  </a:cubicBezTo>
                  <a:lnTo>
                    <a:pt x="9241" y="4475"/>
                  </a:lnTo>
                  <a:cubicBezTo>
                    <a:pt x="9407" y="4309"/>
                    <a:pt x="9441" y="4042"/>
                    <a:pt x="9307" y="3741"/>
                  </a:cubicBezTo>
                  <a:cubicBezTo>
                    <a:pt x="9141" y="2607"/>
                    <a:pt x="9040" y="1473"/>
                    <a:pt x="8874" y="306"/>
                  </a:cubicBezTo>
                  <a:cubicBezTo>
                    <a:pt x="8807" y="172"/>
                    <a:pt x="8774" y="72"/>
                    <a:pt x="8640" y="39"/>
                  </a:cubicBezTo>
                  <a:cubicBezTo>
                    <a:pt x="8527" y="11"/>
                    <a:pt x="8427" y="0"/>
                    <a:pt x="8330" y="0"/>
                  </a:cubicBezTo>
                  <a:close/>
                </a:path>
              </a:pathLst>
            </a:custGeom>
            <a:solidFill>
              <a:srgbClr val="FFA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446"/>
            <p:cNvSpPr/>
            <p:nvPr/>
          </p:nvSpPr>
          <p:spPr>
            <a:xfrm>
              <a:off x="1226722" y="2223101"/>
              <a:ext cx="97725" cy="34806"/>
            </a:xfrm>
            <a:custGeom>
              <a:avLst/>
              <a:gdLst/>
              <a:ahLst/>
              <a:cxnLst/>
              <a:rect l="l" t="t" r="r" b="b"/>
              <a:pathLst>
                <a:path w="4804" h="1711" extrusionOk="0">
                  <a:moveTo>
                    <a:pt x="4804" y="0"/>
                  </a:moveTo>
                  <a:cubicBezTo>
                    <a:pt x="4036" y="0"/>
                    <a:pt x="3303" y="167"/>
                    <a:pt x="2535" y="401"/>
                  </a:cubicBezTo>
                  <a:cubicBezTo>
                    <a:pt x="2402" y="534"/>
                    <a:pt x="2235" y="501"/>
                    <a:pt x="2135" y="634"/>
                  </a:cubicBezTo>
                  <a:lnTo>
                    <a:pt x="1902" y="634"/>
                  </a:lnTo>
                  <a:cubicBezTo>
                    <a:pt x="1818" y="734"/>
                    <a:pt x="1710" y="743"/>
                    <a:pt x="1605" y="743"/>
                  </a:cubicBezTo>
                  <a:cubicBezTo>
                    <a:pt x="1585" y="743"/>
                    <a:pt x="1564" y="742"/>
                    <a:pt x="1544" y="742"/>
                  </a:cubicBezTo>
                  <a:cubicBezTo>
                    <a:pt x="1463" y="742"/>
                    <a:pt x="1388" y="748"/>
                    <a:pt x="1334" y="801"/>
                  </a:cubicBezTo>
                  <a:cubicBezTo>
                    <a:pt x="1034" y="1068"/>
                    <a:pt x="634" y="1001"/>
                    <a:pt x="267" y="1201"/>
                  </a:cubicBezTo>
                  <a:cubicBezTo>
                    <a:pt x="200" y="1335"/>
                    <a:pt x="134" y="1401"/>
                    <a:pt x="0" y="1568"/>
                  </a:cubicBezTo>
                  <a:cubicBezTo>
                    <a:pt x="353" y="1616"/>
                    <a:pt x="690" y="1711"/>
                    <a:pt x="1004" y="1711"/>
                  </a:cubicBezTo>
                  <a:cubicBezTo>
                    <a:pt x="1344" y="1711"/>
                    <a:pt x="1657" y="1600"/>
                    <a:pt x="1935" y="1201"/>
                  </a:cubicBezTo>
                  <a:cubicBezTo>
                    <a:pt x="2045" y="1091"/>
                    <a:pt x="2179" y="1026"/>
                    <a:pt x="2316" y="1026"/>
                  </a:cubicBezTo>
                  <a:cubicBezTo>
                    <a:pt x="2345" y="1026"/>
                    <a:pt x="2373" y="1029"/>
                    <a:pt x="2402" y="1035"/>
                  </a:cubicBezTo>
                  <a:cubicBezTo>
                    <a:pt x="2606" y="1083"/>
                    <a:pt x="2797" y="1100"/>
                    <a:pt x="2984" y="1100"/>
                  </a:cubicBezTo>
                  <a:cubicBezTo>
                    <a:pt x="3318" y="1100"/>
                    <a:pt x="3640" y="1044"/>
                    <a:pt x="4003" y="1001"/>
                  </a:cubicBezTo>
                  <a:cubicBezTo>
                    <a:pt x="4704" y="868"/>
                    <a:pt x="4704" y="968"/>
                    <a:pt x="4804" y="201"/>
                  </a:cubicBezTo>
                  <a:lnTo>
                    <a:pt x="4804" y="0"/>
                  </a:lnTo>
                  <a:close/>
                </a:path>
              </a:pathLst>
            </a:custGeom>
            <a:solidFill>
              <a:srgbClr val="FFC8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446"/>
            <p:cNvSpPr/>
            <p:nvPr/>
          </p:nvSpPr>
          <p:spPr>
            <a:xfrm>
              <a:off x="1085565" y="2109102"/>
              <a:ext cx="236176" cy="89588"/>
            </a:xfrm>
            <a:custGeom>
              <a:avLst/>
              <a:gdLst/>
              <a:ahLst/>
              <a:cxnLst/>
              <a:rect l="l" t="t" r="r" b="b"/>
              <a:pathLst>
                <a:path w="11610" h="4404" extrusionOk="0">
                  <a:moveTo>
                    <a:pt x="11342" y="0"/>
                  </a:moveTo>
                  <a:lnTo>
                    <a:pt x="11342" y="0"/>
                  </a:lnTo>
                  <a:cubicBezTo>
                    <a:pt x="11220" y="23"/>
                    <a:pt x="11090" y="26"/>
                    <a:pt x="10959" y="26"/>
                  </a:cubicBezTo>
                  <a:cubicBezTo>
                    <a:pt x="10894" y="26"/>
                    <a:pt x="10828" y="25"/>
                    <a:pt x="10763" y="25"/>
                  </a:cubicBezTo>
                  <a:cubicBezTo>
                    <a:pt x="10567" y="25"/>
                    <a:pt x="10375" y="34"/>
                    <a:pt x="10208" y="101"/>
                  </a:cubicBezTo>
                  <a:cubicBezTo>
                    <a:pt x="8040" y="801"/>
                    <a:pt x="5838" y="1401"/>
                    <a:pt x="3670" y="2169"/>
                  </a:cubicBezTo>
                  <a:cubicBezTo>
                    <a:pt x="3003" y="2436"/>
                    <a:pt x="2436" y="2936"/>
                    <a:pt x="1669" y="2936"/>
                  </a:cubicBezTo>
                  <a:cubicBezTo>
                    <a:pt x="1335" y="3503"/>
                    <a:pt x="635" y="3236"/>
                    <a:pt x="201" y="3570"/>
                  </a:cubicBezTo>
                  <a:lnTo>
                    <a:pt x="1" y="3570"/>
                  </a:lnTo>
                  <a:cubicBezTo>
                    <a:pt x="1" y="4023"/>
                    <a:pt x="193" y="4259"/>
                    <a:pt x="578" y="4259"/>
                  </a:cubicBezTo>
                  <a:cubicBezTo>
                    <a:pt x="646" y="4259"/>
                    <a:pt x="721" y="4252"/>
                    <a:pt x="801" y="4237"/>
                  </a:cubicBezTo>
                  <a:cubicBezTo>
                    <a:pt x="835" y="4237"/>
                    <a:pt x="935" y="4337"/>
                    <a:pt x="1002" y="4404"/>
                  </a:cubicBezTo>
                  <a:cubicBezTo>
                    <a:pt x="1702" y="4103"/>
                    <a:pt x="2469" y="3903"/>
                    <a:pt x="3270" y="3770"/>
                  </a:cubicBezTo>
                  <a:cubicBezTo>
                    <a:pt x="5338" y="2769"/>
                    <a:pt x="7606" y="2269"/>
                    <a:pt x="9708" y="1468"/>
                  </a:cubicBezTo>
                  <a:cubicBezTo>
                    <a:pt x="10242" y="1268"/>
                    <a:pt x="10809" y="1335"/>
                    <a:pt x="11309" y="1068"/>
                  </a:cubicBezTo>
                  <a:cubicBezTo>
                    <a:pt x="11609" y="734"/>
                    <a:pt x="11609" y="401"/>
                    <a:pt x="11342" y="0"/>
                  </a:cubicBezTo>
                  <a:close/>
                </a:path>
              </a:pathLst>
            </a:custGeom>
            <a:solidFill>
              <a:srgbClr val="FFC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446"/>
            <p:cNvSpPr/>
            <p:nvPr/>
          </p:nvSpPr>
          <p:spPr>
            <a:xfrm>
              <a:off x="1000757" y="2202067"/>
              <a:ext cx="8829" cy="4089"/>
            </a:xfrm>
            <a:custGeom>
              <a:avLst/>
              <a:gdLst/>
              <a:ahLst/>
              <a:cxnLst/>
              <a:rect l="l" t="t" r="r" b="b"/>
              <a:pathLst>
                <a:path w="434" h="201" extrusionOk="0">
                  <a:moveTo>
                    <a:pt x="434" y="0"/>
                  </a:moveTo>
                  <a:lnTo>
                    <a:pt x="434" y="0"/>
                  </a:lnTo>
                  <a:cubicBezTo>
                    <a:pt x="267" y="34"/>
                    <a:pt x="100" y="34"/>
                    <a:pt x="0" y="201"/>
                  </a:cubicBezTo>
                  <a:cubicBezTo>
                    <a:pt x="167" y="201"/>
                    <a:pt x="334" y="167"/>
                    <a:pt x="434" y="0"/>
                  </a:cubicBezTo>
                  <a:close/>
                </a:path>
              </a:pathLst>
            </a:custGeom>
            <a:solidFill>
              <a:srgbClr val="FEA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446"/>
            <p:cNvSpPr/>
            <p:nvPr/>
          </p:nvSpPr>
          <p:spPr>
            <a:xfrm>
              <a:off x="992600" y="2206136"/>
              <a:ext cx="4109" cy="4089"/>
            </a:xfrm>
            <a:custGeom>
              <a:avLst/>
              <a:gdLst/>
              <a:ahLst/>
              <a:cxnLst/>
              <a:rect l="l" t="t" r="r" b="b"/>
              <a:pathLst>
                <a:path w="202" h="201" extrusionOk="0">
                  <a:moveTo>
                    <a:pt x="201" y="1"/>
                  </a:moveTo>
                  <a:lnTo>
                    <a:pt x="1" y="201"/>
                  </a:lnTo>
                  <a:cubicBezTo>
                    <a:pt x="68" y="167"/>
                    <a:pt x="134" y="67"/>
                    <a:pt x="201" y="1"/>
                  </a:cubicBezTo>
                  <a:close/>
                </a:path>
              </a:pathLst>
            </a:custGeom>
            <a:solidFill>
              <a:srgbClr val="FEA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446"/>
            <p:cNvSpPr/>
            <p:nvPr/>
          </p:nvSpPr>
          <p:spPr>
            <a:xfrm>
              <a:off x="1315598" y="2105034"/>
              <a:ext cx="38020" cy="29619"/>
            </a:xfrm>
            <a:custGeom>
              <a:avLst/>
              <a:gdLst/>
              <a:ahLst/>
              <a:cxnLst/>
              <a:rect l="l" t="t" r="r" b="b"/>
              <a:pathLst>
                <a:path w="1869" h="1456" extrusionOk="0">
                  <a:moveTo>
                    <a:pt x="1" y="0"/>
                  </a:moveTo>
                  <a:lnTo>
                    <a:pt x="1" y="200"/>
                  </a:lnTo>
                  <a:lnTo>
                    <a:pt x="1" y="1268"/>
                  </a:lnTo>
                  <a:cubicBezTo>
                    <a:pt x="192" y="1408"/>
                    <a:pt x="368" y="1456"/>
                    <a:pt x="537" y="1456"/>
                  </a:cubicBezTo>
                  <a:cubicBezTo>
                    <a:pt x="811" y="1456"/>
                    <a:pt x="1067" y="1330"/>
                    <a:pt x="1335" y="1268"/>
                  </a:cubicBezTo>
                  <a:cubicBezTo>
                    <a:pt x="1469" y="1201"/>
                    <a:pt x="1535" y="1168"/>
                    <a:pt x="1635" y="1101"/>
                  </a:cubicBezTo>
                  <a:cubicBezTo>
                    <a:pt x="1869" y="701"/>
                    <a:pt x="1702" y="434"/>
                    <a:pt x="1535" y="100"/>
                  </a:cubicBezTo>
                  <a:cubicBezTo>
                    <a:pt x="1502" y="100"/>
                    <a:pt x="1469" y="34"/>
                    <a:pt x="1435" y="0"/>
                  </a:cubicBezTo>
                  <a:close/>
                </a:path>
              </a:pathLst>
            </a:custGeom>
            <a:solidFill>
              <a:srgbClr val="ED9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446"/>
            <p:cNvSpPr/>
            <p:nvPr/>
          </p:nvSpPr>
          <p:spPr>
            <a:xfrm>
              <a:off x="1088962" y="2168807"/>
              <a:ext cx="31226" cy="12226"/>
            </a:xfrm>
            <a:custGeom>
              <a:avLst/>
              <a:gdLst/>
              <a:ahLst/>
              <a:cxnLst/>
              <a:rect l="l" t="t" r="r" b="b"/>
              <a:pathLst>
                <a:path w="1535" h="601" extrusionOk="0">
                  <a:moveTo>
                    <a:pt x="1468" y="1"/>
                  </a:moveTo>
                  <a:lnTo>
                    <a:pt x="1468" y="1"/>
                  </a:lnTo>
                  <a:cubicBezTo>
                    <a:pt x="1001" y="301"/>
                    <a:pt x="401" y="134"/>
                    <a:pt x="1" y="568"/>
                  </a:cubicBezTo>
                  <a:cubicBezTo>
                    <a:pt x="64" y="591"/>
                    <a:pt x="126" y="600"/>
                    <a:pt x="188" y="600"/>
                  </a:cubicBezTo>
                  <a:cubicBezTo>
                    <a:pt x="423" y="600"/>
                    <a:pt x="651" y="469"/>
                    <a:pt x="900" y="469"/>
                  </a:cubicBezTo>
                  <a:cubicBezTo>
                    <a:pt x="965" y="469"/>
                    <a:pt x="1032" y="478"/>
                    <a:pt x="1101" y="501"/>
                  </a:cubicBezTo>
                  <a:cubicBezTo>
                    <a:pt x="1166" y="520"/>
                    <a:pt x="1218" y="528"/>
                    <a:pt x="1262" y="528"/>
                  </a:cubicBezTo>
                  <a:cubicBezTo>
                    <a:pt x="1535" y="528"/>
                    <a:pt x="1440" y="202"/>
                    <a:pt x="1468" y="1"/>
                  </a:cubicBezTo>
                  <a:close/>
                </a:path>
              </a:pathLst>
            </a:custGeom>
            <a:solidFill>
              <a:srgbClr val="FEA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446"/>
            <p:cNvSpPr/>
            <p:nvPr/>
          </p:nvSpPr>
          <p:spPr>
            <a:xfrm>
              <a:off x="983791" y="2181704"/>
              <a:ext cx="2055" cy="1444"/>
            </a:xfrm>
            <a:custGeom>
              <a:avLst/>
              <a:gdLst/>
              <a:ahLst/>
              <a:cxnLst/>
              <a:rect l="l" t="t" r="r" b="b"/>
              <a:pathLst>
                <a:path w="101" h="71" extrusionOk="0">
                  <a:moveTo>
                    <a:pt x="0" y="1"/>
                  </a:moveTo>
                  <a:cubicBezTo>
                    <a:pt x="42" y="42"/>
                    <a:pt x="70" y="70"/>
                    <a:pt x="86" y="70"/>
                  </a:cubicBezTo>
                  <a:cubicBezTo>
                    <a:pt x="96" y="70"/>
                    <a:pt x="100" y="60"/>
                    <a:pt x="100" y="34"/>
                  </a:cubicBezTo>
                  <a:cubicBezTo>
                    <a:pt x="100" y="34"/>
                    <a:pt x="67" y="1"/>
                    <a:pt x="0" y="1"/>
                  </a:cubicBezTo>
                  <a:close/>
                </a:path>
              </a:pathLst>
            </a:custGeom>
            <a:solidFill>
              <a:srgbClr val="FFBC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446"/>
            <p:cNvSpPr/>
            <p:nvPr/>
          </p:nvSpPr>
          <p:spPr>
            <a:xfrm>
              <a:off x="1364461" y="2119904"/>
              <a:ext cx="179156" cy="103218"/>
            </a:xfrm>
            <a:custGeom>
              <a:avLst/>
              <a:gdLst/>
              <a:ahLst/>
              <a:cxnLst/>
              <a:rect l="l" t="t" r="r" b="b"/>
              <a:pathLst>
                <a:path w="8807" h="5074" extrusionOk="0">
                  <a:moveTo>
                    <a:pt x="2575" y="1"/>
                  </a:moveTo>
                  <a:cubicBezTo>
                    <a:pt x="1986" y="1"/>
                    <a:pt x="1394" y="58"/>
                    <a:pt x="801" y="203"/>
                  </a:cubicBezTo>
                  <a:cubicBezTo>
                    <a:pt x="434" y="737"/>
                    <a:pt x="1" y="1304"/>
                    <a:pt x="468" y="1938"/>
                  </a:cubicBezTo>
                  <a:cubicBezTo>
                    <a:pt x="901" y="2472"/>
                    <a:pt x="1001" y="2939"/>
                    <a:pt x="601" y="3472"/>
                  </a:cubicBezTo>
                  <a:cubicBezTo>
                    <a:pt x="468" y="3706"/>
                    <a:pt x="468" y="3939"/>
                    <a:pt x="668" y="4139"/>
                  </a:cubicBezTo>
                  <a:cubicBezTo>
                    <a:pt x="757" y="4228"/>
                    <a:pt x="861" y="4303"/>
                    <a:pt x="949" y="4303"/>
                  </a:cubicBezTo>
                  <a:cubicBezTo>
                    <a:pt x="994" y="4303"/>
                    <a:pt x="1035" y="4284"/>
                    <a:pt x="1068" y="4240"/>
                  </a:cubicBezTo>
                  <a:cubicBezTo>
                    <a:pt x="1213" y="4039"/>
                    <a:pt x="1291" y="3966"/>
                    <a:pt x="1332" y="3966"/>
                  </a:cubicBezTo>
                  <a:cubicBezTo>
                    <a:pt x="1443" y="3966"/>
                    <a:pt x="1280" y="4493"/>
                    <a:pt x="1386" y="4493"/>
                  </a:cubicBezTo>
                  <a:cubicBezTo>
                    <a:pt x="1404" y="4493"/>
                    <a:pt x="1431" y="4477"/>
                    <a:pt x="1468" y="4440"/>
                  </a:cubicBezTo>
                  <a:cubicBezTo>
                    <a:pt x="2402" y="4473"/>
                    <a:pt x="3270" y="4540"/>
                    <a:pt x="4137" y="4606"/>
                  </a:cubicBezTo>
                  <a:cubicBezTo>
                    <a:pt x="5605" y="4773"/>
                    <a:pt x="7072" y="5073"/>
                    <a:pt x="8540" y="5073"/>
                  </a:cubicBezTo>
                  <a:cubicBezTo>
                    <a:pt x="8774" y="4973"/>
                    <a:pt x="8807" y="4807"/>
                    <a:pt x="8607" y="4573"/>
                  </a:cubicBezTo>
                  <a:cubicBezTo>
                    <a:pt x="8106" y="3539"/>
                    <a:pt x="7773" y="2438"/>
                    <a:pt x="7473" y="1304"/>
                  </a:cubicBezTo>
                  <a:cubicBezTo>
                    <a:pt x="7406" y="937"/>
                    <a:pt x="7106" y="604"/>
                    <a:pt x="6639" y="537"/>
                  </a:cubicBezTo>
                  <a:cubicBezTo>
                    <a:pt x="6305" y="537"/>
                    <a:pt x="5972" y="403"/>
                    <a:pt x="5638" y="370"/>
                  </a:cubicBezTo>
                  <a:cubicBezTo>
                    <a:pt x="4638" y="179"/>
                    <a:pt x="3612" y="1"/>
                    <a:pt x="2575" y="1"/>
                  </a:cubicBezTo>
                  <a:close/>
                </a:path>
              </a:pathLst>
            </a:custGeom>
            <a:solidFill>
              <a:srgbClr val="ED7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446"/>
            <p:cNvSpPr/>
            <p:nvPr/>
          </p:nvSpPr>
          <p:spPr>
            <a:xfrm>
              <a:off x="1314255" y="2127431"/>
              <a:ext cx="51589" cy="92294"/>
            </a:xfrm>
            <a:custGeom>
              <a:avLst/>
              <a:gdLst/>
              <a:ahLst/>
              <a:cxnLst/>
              <a:rect l="l" t="t" r="r" b="b"/>
              <a:pathLst>
                <a:path w="2536" h="4537" extrusionOk="0">
                  <a:moveTo>
                    <a:pt x="1535" y="0"/>
                  </a:moveTo>
                  <a:cubicBezTo>
                    <a:pt x="1068" y="67"/>
                    <a:pt x="567" y="100"/>
                    <a:pt x="100" y="200"/>
                  </a:cubicBezTo>
                  <a:cubicBezTo>
                    <a:pt x="0" y="1668"/>
                    <a:pt x="267" y="3069"/>
                    <a:pt x="501" y="4537"/>
                  </a:cubicBezTo>
                  <a:lnTo>
                    <a:pt x="1335" y="4537"/>
                  </a:lnTo>
                  <a:cubicBezTo>
                    <a:pt x="1451" y="4437"/>
                    <a:pt x="1593" y="4437"/>
                    <a:pt x="1739" y="4437"/>
                  </a:cubicBezTo>
                  <a:cubicBezTo>
                    <a:pt x="1885" y="4437"/>
                    <a:pt x="2035" y="4437"/>
                    <a:pt x="2168" y="4337"/>
                  </a:cubicBezTo>
                  <a:cubicBezTo>
                    <a:pt x="2535" y="2769"/>
                    <a:pt x="2202" y="1368"/>
                    <a:pt x="1535" y="0"/>
                  </a:cubicBezTo>
                  <a:close/>
                </a:path>
              </a:pathLst>
            </a:custGeom>
            <a:solidFill>
              <a:srgbClr val="EB7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446"/>
            <p:cNvSpPr/>
            <p:nvPr/>
          </p:nvSpPr>
          <p:spPr>
            <a:xfrm>
              <a:off x="1345461" y="2121002"/>
              <a:ext cx="51589" cy="93291"/>
            </a:xfrm>
            <a:custGeom>
              <a:avLst/>
              <a:gdLst/>
              <a:ahLst/>
              <a:cxnLst/>
              <a:rect l="l" t="t" r="r" b="b"/>
              <a:pathLst>
                <a:path w="2536" h="4586" extrusionOk="0">
                  <a:moveTo>
                    <a:pt x="1064" y="1"/>
                  </a:moveTo>
                  <a:cubicBezTo>
                    <a:pt x="748" y="1"/>
                    <a:pt x="447" y="52"/>
                    <a:pt x="201" y="249"/>
                  </a:cubicBezTo>
                  <a:lnTo>
                    <a:pt x="1" y="249"/>
                  </a:lnTo>
                  <a:cubicBezTo>
                    <a:pt x="167" y="1717"/>
                    <a:pt x="534" y="3151"/>
                    <a:pt x="634" y="4586"/>
                  </a:cubicBezTo>
                  <a:cubicBezTo>
                    <a:pt x="1202" y="4519"/>
                    <a:pt x="1835" y="4386"/>
                    <a:pt x="2469" y="4319"/>
                  </a:cubicBezTo>
                  <a:cubicBezTo>
                    <a:pt x="2402" y="4085"/>
                    <a:pt x="2536" y="3852"/>
                    <a:pt x="2369" y="3685"/>
                  </a:cubicBezTo>
                  <a:cubicBezTo>
                    <a:pt x="2215" y="3736"/>
                    <a:pt x="2120" y="4005"/>
                    <a:pt x="1964" y="4005"/>
                  </a:cubicBezTo>
                  <a:cubicBezTo>
                    <a:pt x="1916" y="4005"/>
                    <a:pt x="1864" y="3980"/>
                    <a:pt x="1802" y="3919"/>
                  </a:cubicBezTo>
                  <a:cubicBezTo>
                    <a:pt x="1568" y="3752"/>
                    <a:pt x="1735" y="3585"/>
                    <a:pt x="1869" y="3418"/>
                  </a:cubicBezTo>
                  <a:cubicBezTo>
                    <a:pt x="2402" y="2718"/>
                    <a:pt x="2402" y="2418"/>
                    <a:pt x="1802" y="1851"/>
                  </a:cubicBezTo>
                  <a:cubicBezTo>
                    <a:pt x="1669" y="1717"/>
                    <a:pt x="1402" y="1550"/>
                    <a:pt x="1568" y="1384"/>
                  </a:cubicBezTo>
                  <a:cubicBezTo>
                    <a:pt x="1902" y="1050"/>
                    <a:pt x="1669" y="583"/>
                    <a:pt x="1869" y="249"/>
                  </a:cubicBezTo>
                  <a:cubicBezTo>
                    <a:pt x="1735" y="83"/>
                    <a:pt x="1568" y="49"/>
                    <a:pt x="1402" y="16"/>
                  </a:cubicBezTo>
                  <a:cubicBezTo>
                    <a:pt x="1288" y="7"/>
                    <a:pt x="1175" y="1"/>
                    <a:pt x="1064" y="1"/>
                  </a:cubicBezTo>
                  <a:close/>
                </a:path>
              </a:pathLst>
            </a:custGeom>
            <a:solidFill>
              <a:srgbClr val="F28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446"/>
            <p:cNvSpPr/>
            <p:nvPr/>
          </p:nvSpPr>
          <p:spPr>
            <a:xfrm>
              <a:off x="1504926" y="2121043"/>
              <a:ext cx="54314" cy="123784"/>
            </a:xfrm>
            <a:custGeom>
              <a:avLst/>
              <a:gdLst/>
              <a:ahLst/>
              <a:cxnLst/>
              <a:rect l="l" t="t" r="r" b="b"/>
              <a:pathLst>
                <a:path w="2670" h="6085" extrusionOk="0">
                  <a:moveTo>
                    <a:pt x="867" y="0"/>
                  </a:moveTo>
                  <a:cubicBezTo>
                    <a:pt x="843" y="0"/>
                    <a:pt x="821" y="4"/>
                    <a:pt x="801" y="14"/>
                  </a:cubicBezTo>
                  <a:cubicBezTo>
                    <a:pt x="534" y="214"/>
                    <a:pt x="1" y="181"/>
                    <a:pt x="1" y="681"/>
                  </a:cubicBezTo>
                  <a:cubicBezTo>
                    <a:pt x="401" y="848"/>
                    <a:pt x="534" y="1315"/>
                    <a:pt x="634" y="1648"/>
                  </a:cubicBezTo>
                  <a:cubicBezTo>
                    <a:pt x="868" y="2716"/>
                    <a:pt x="1168" y="3750"/>
                    <a:pt x="1702" y="4717"/>
                  </a:cubicBezTo>
                  <a:cubicBezTo>
                    <a:pt x="1702" y="4817"/>
                    <a:pt x="1668" y="4917"/>
                    <a:pt x="1635" y="5017"/>
                  </a:cubicBezTo>
                  <a:cubicBezTo>
                    <a:pt x="1969" y="5384"/>
                    <a:pt x="2035" y="6018"/>
                    <a:pt x="2669" y="6085"/>
                  </a:cubicBezTo>
                  <a:lnTo>
                    <a:pt x="2669" y="5885"/>
                  </a:lnTo>
                  <a:cubicBezTo>
                    <a:pt x="2369" y="5651"/>
                    <a:pt x="2302" y="5251"/>
                    <a:pt x="2236" y="4884"/>
                  </a:cubicBezTo>
                  <a:cubicBezTo>
                    <a:pt x="2169" y="4050"/>
                    <a:pt x="2035" y="3250"/>
                    <a:pt x="1635" y="2549"/>
                  </a:cubicBezTo>
                  <a:cubicBezTo>
                    <a:pt x="1368" y="2316"/>
                    <a:pt x="1635" y="1982"/>
                    <a:pt x="1402" y="1715"/>
                  </a:cubicBezTo>
                  <a:lnTo>
                    <a:pt x="1402" y="1515"/>
                  </a:lnTo>
                  <a:cubicBezTo>
                    <a:pt x="1201" y="1348"/>
                    <a:pt x="1368" y="1048"/>
                    <a:pt x="1201" y="881"/>
                  </a:cubicBezTo>
                  <a:lnTo>
                    <a:pt x="1201" y="481"/>
                  </a:lnTo>
                  <a:cubicBezTo>
                    <a:pt x="1168" y="381"/>
                    <a:pt x="1068" y="347"/>
                    <a:pt x="1035" y="247"/>
                  </a:cubicBezTo>
                  <a:lnTo>
                    <a:pt x="1035" y="47"/>
                  </a:lnTo>
                  <a:cubicBezTo>
                    <a:pt x="987" y="24"/>
                    <a:pt x="924" y="0"/>
                    <a:pt x="867" y="0"/>
                  </a:cubicBezTo>
                  <a:close/>
                </a:path>
              </a:pathLst>
            </a:custGeom>
            <a:solidFill>
              <a:srgbClr val="F78A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446"/>
            <p:cNvSpPr/>
            <p:nvPr/>
          </p:nvSpPr>
          <p:spPr>
            <a:xfrm>
              <a:off x="1341392" y="2212930"/>
              <a:ext cx="16986" cy="6408"/>
            </a:xfrm>
            <a:custGeom>
              <a:avLst/>
              <a:gdLst/>
              <a:ahLst/>
              <a:cxnLst/>
              <a:rect l="l" t="t" r="r" b="b"/>
              <a:pathLst>
                <a:path w="835" h="315" extrusionOk="0">
                  <a:moveTo>
                    <a:pt x="834" y="67"/>
                  </a:moveTo>
                  <a:lnTo>
                    <a:pt x="834" y="67"/>
                  </a:lnTo>
                  <a:cubicBezTo>
                    <a:pt x="534" y="134"/>
                    <a:pt x="201" y="0"/>
                    <a:pt x="1" y="300"/>
                  </a:cubicBezTo>
                  <a:cubicBezTo>
                    <a:pt x="101" y="300"/>
                    <a:pt x="205" y="314"/>
                    <a:pt x="311" y="314"/>
                  </a:cubicBezTo>
                  <a:cubicBezTo>
                    <a:pt x="488" y="314"/>
                    <a:pt x="668" y="275"/>
                    <a:pt x="834" y="67"/>
                  </a:cubicBezTo>
                  <a:close/>
                </a:path>
              </a:pathLst>
            </a:custGeom>
            <a:solidFill>
              <a:srgbClr val="F28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446"/>
            <p:cNvSpPr/>
            <p:nvPr/>
          </p:nvSpPr>
          <p:spPr>
            <a:xfrm>
              <a:off x="1559220" y="2189170"/>
              <a:ext cx="129622" cy="230053"/>
            </a:xfrm>
            <a:custGeom>
              <a:avLst/>
              <a:gdLst/>
              <a:ahLst/>
              <a:cxnLst/>
              <a:rect l="l" t="t" r="r" b="b"/>
              <a:pathLst>
                <a:path w="6372" h="11309" extrusionOk="0">
                  <a:moveTo>
                    <a:pt x="3736" y="1"/>
                  </a:moveTo>
                  <a:lnTo>
                    <a:pt x="3736" y="1"/>
                  </a:lnTo>
                  <a:cubicBezTo>
                    <a:pt x="2769" y="568"/>
                    <a:pt x="1568" y="468"/>
                    <a:pt x="567" y="1068"/>
                  </a:cubicBezTo>
                  <a:cubicBezTo>
                    <a:pt x="1034" y="1068"/>
                    <a:pt x="1501" y="1035"/>
                    <a:pt x="1902" y="901"/>
                  </a:cubicBezTo>
                  <a:cubicBezTo>
                    <a:pt x="1996" y="891"/>
                    <a:pt x="2091" y="880"/>
                    <a:pt x="2180" y="880"/>
                  </a:cubicBezTo>
                  <a:cubicBezTo>
                    <a:pt x="2372" y="880"/>
                    <a:pt x="2534" y="929"/>
                    <a:pt x="2602" y="1135"/>
                  </a:cubicBezTo>
                  <a:cubicBezTo>
                    <a:pt x="2769" y="1535"/>
                    <a:pt x="2369" y="1635"/>
                    <a:pt x="2102" y="1735"/>
                  </a:cubicBezTo>
                  <a:cubicBezTo>
                    <a:pt x="1892" y="1816"/>
                    <a:pt x="1683" y="1873"/>
                    <a:pt x="1469" y="1873"/>
                  </a:cubicBezTo>
                  <a:cubicBezTo>
                    <a:pt x="1241" y="1873"/>
                    <a:pt x="1009" y="1808"/>
                    <a:pt x="767" y="1635"/>
                  </a:cubicBezTo>
                  <a:cubicBezTo>
                    <a:pt x="671" y="1558"/>
                    <a:pt x="541" y="1481"/>
                    <a:pt x="404" y="1481"/>
                  </a:cubicBezTo>
                  <a:cubicBezTo>
                    <a:pt x="304" y="1481"/>
                    <a:pt x="199" y="1522"/>
                    <a:pt x="100" y="1635"/>
                  </a:cubicBezTo>
                  <a:cubicBezTo>
                    <a:pt x="0" y="1802"/>
                    <a:pt x="34" y="2002"/>
                    <a:pt x="100" y="2202"/>
                  </a:cubicBezTo>
                  <a:cubicBezTo>
                    <a:pt x="167" y="2336"/>
                    <a:pt x="200" y="2402"/>
                    <a:pt x="234" y="2502"/>
                  </a:cubicBezTo>
                  <a:cubicBezTo>
                    <a:pt x="367" y="2636"/>
                    <a:pt x="400" y="2803"/>
                    <a:pt x="234" y="2903"/>
                  </a:cubicBezTo>
                  <a:lnTo>
                    <a:pt x="234" y="3136"/>
                  </a:lnTo>
                  <a:lnTo>
                    <a:pt x="867" y="3637"/>
                  </a:lnTo>
                  <a:cubicBezTo>
                    <a:pt x="1201" y="3903"/>
                    <a:pt x="667" y="4070"/>
                    <a:pt x="634" y="4370"/>
                  </a:cubicBezTo>
                  <a:cubicBezTo>
                    <a:pt x="667" y="4404"/>
                    <a:pt x="701" y="4470"/>
                    <a:pt x="834" y="4470"/>
                  </a:cubicBezTo>
                  <a:cubicBezTo>
                    <a:pt x="834" y="4537"/>
                    <a:pt x="867" y="4571"/>
                    <a:pt x="901" y="4671"/>
                  </a:cubicBezTo>
                  <a:lnTo>
                    <a:pt x="901" y="4871"/>
                  </a:lnTo>
                  <a:cubicBezTo>
                    <a:pt x="834" y="5838"/>
                    <a:pt x="1168" y="6705"/>
                    <a:pt x="1535" y="7539"/>
                  </a:cubicBezTo>
                  <a:cubicBezTo>
                    <a:pt x="2135" y="7639"/>
                    <a:pt x="1668" y="8006"/>
                    <a:pt x="1735" y="8206"/>
                  </a:cubicBezTo>
                  <a:cubicBezTo>
                    <a:pt x="1701" y="8340"/>
                    <a:pt x="1701" y="8473"/>
                    <a:pt x="1701" y="8573"/>
                  </a:cubicBezTo>
                  <a:cubicBezTo>
                    <a:pt x="1701" y="8573"/>
                    <a:pt x="1668" y="8640"/>
                    <a:pt x="1668" y="8673"/>
                  </a:cubicBezTo>
                  <a:cubicBezTo>
                    <a:pt x="1668" y="8707"/>
                    <a:pt x="1668" y="8740"/>
                    <a:pt x="1701" y="8807"/>
                  </a:cubicBezTo>
                  <a:lnTo>
                    <a:pt x="1701" y="9007"/>
                  </a:lnTo>
                  <a:cubicBezTo>
                    <a:pt x="2202" y="9474"/>
                    <a:pt x="1968" y="10141"/>
                    <a:pt x="2135" y="10675"/>
                  </a:cubicBezTo>
                  <a:cubicBezTo>
                    <a:pt x="2235" y="10875"/>
                    <a:pt x="2302" y="11175"/>
                    <a:pt x="2535" y="11309"/>
                  </a:cubicBezTo>
                  <a:cubicBezTo>
                    <a:pt x="2502" y="10675"/>
                    <a:pt x="2335" y="10008"/>
                    <a:pt x="3136" y="9674"/>
                  </a:cubicBezTo>
                  <a:cubicBezTo>
                    <a:pt x="3469" y="9541"/>
                    <a:pt x="3536" y="9374"/>
                    <a:pt x="3403" y="9040"/>
                  </a:cubicBezTo>
                  <a:cubicBezTo>
                    <a:pt x="3315" y="8777"/>
                    <a:pt x="3253" y="8489"/>
                    <a:pt x="2969" y="8489"/>
                  </a:cubicBezTo>
                  <a:cubicBezTo>
                    <a:pt x="2929" y="8489"/>
                    <a:pt x="2885" y="8494"/>
                    <a:pt x="2836" y="8507"/>
                  </a:cubicBezTo>
                  <a:cubicBezTo>
                    <a:pt x="2808" y="8510"/>
                    <a:pt x="2782" y="8512"/>
                    <a:pt x="2756" y="8512"/>
                  </a:cubicBezTo>
                  <a:cubicBezTo>
                    <a:pt x="2536" y="8512"/>
                    <a:pt x="2398" y="8386"/>
                    <a:pt x="2369" y="8206"/>
                  </a:cubicBezTo>
                  <a:cubicBezTo>
                    <a:pt x="2335" y="7973"/>
                    <a:pt x="2502" y="7840"/>
                    <a:pt x="2702" y="7806"/>
                  </a:cubicBezTo>
                  <a:cubicBezTo>
                    <a:pt x="2869" y="7739"/>
                    <a:pt x="3002" y="7673"/>
                    <a:pt x="3169" y="7573"/>
                  </a:cubicBezTo>
                  <a:cubicBezTo>
                    <a:pt x="3403" y="7072"/>
                    <a:pt x="3736" y="6639"/>
                    <a:pt x="4337" y="6505"/>
                  </a:cubicBezTo>
                  <a:cubicBezTo>
                    <a:pt x="4670" y="6405"/>
                    <a:pt x="4704" y="6138"/>
                    <a:pt x="4837" y="5905"/>
                  </a:cubicBezTo>
                  <a:cubicBezTo>
                    <a:pt x="5304" y="5805"/>
                    <a:pt x="5537" y="5505"/>
                    <a:pt x="5671" y="5038"/>
                  </a:cubicBezTo>
                  <a:cubicBezTo>
                    <a:pt x="5804" y="4470"/>
                    <a:pt x="6071" y="3970"/>
                    <a:pt x="6371" y="3403"/>
                  </a:cubicBezTo>
                  <a:cubicBezTo>
                    <a:pt x="6280" y="2239"/>
                    <a:pt x="6001" y="1700"/>
                    <a:pt x="5407" y="1700"/>
                  </a:cubicBezTo>
                  <a:cubicBezTo>
                    <a:pt x="5133" y="1700"/>
                    <a:pt x="4791" y="1814"/>
                    <a:pt x="4370" y="2035"/>
                  </a:cubicBezTo>
                  <a:cubicBezTo>
                    <a:pt x="3803" y="2569"/>
                    <a:pt x="3169" y="3069"/>
                    <a:pt x="2302" y="3203"/>
                  </a:cubicBezTo>
                  <a:cubicBezTo>
                    <a:pt x="2231" y="3208"/>
                    <a:pt x="2165" y="3211"/>
                    <a:pt x="2103" y="3211"/>
                  </a:cubicBezTo>
                  <a:cubicBezTo>
                    <a:pt x="1782" y="3211"/>
                    <a:pt x="1558" y="3137"/>
                    <a:pt x="1334" y="2969"/>
                  </a:cubicBezTo>
                  <a:cubicBezTo>
                    <a:pt x="1101" y="2836"/>
                    <a:pt x="1034" y="2569"/>
                    <a:pt x="1101" y="2336"/>
                  </a:cubicBezTo>
                  <a:cubicBezTo>
                    <a:pt x="1181" y="2122"/>
                    <a:pt x="1325" y="2058"/>
                    <a:pt x="1482" y="2058"/>
                  </a:cubicBezTo>
                  <a:cubicBezTo>
                    <a:pt x="1521" y="2058"/>
                    <a:pt x="1561" y="2062"/>
                    <a:pt x="1601" y="2069"/>
                  </a:cubicBezTo>
                  <a:cubicBezTo>
                    <a:pt x="1689" y="2083"/>
                    <a:pt x="1772" y="2089"/>
                    <a:pt x="1852" y="2089"/>
                  </a:cubicBezTo>
                  <a:cubicBezTo>
                    <a:pt x="2539" y="2089"/>
                    <a:pt x="2977" y="1602"/>
                    <a:pt x="3336" y="1035"/>
                  </a:cubicBezTo>
                  <a:cubicBezTo>
                    <a:pt x="3503" y="701"/>
                    <a:pt x="3703" y="368"/>
                    <a:pt x="3736" y="1"/>
                  </a:cubicBezTo>
                  <a:close/>
                </a:path>
              </a:pathLst>
            </a:custGeom>
            <a:solidFill>
              <a:srgbClr val="F549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446"/>
            <p:cNvSpPr/>
            <p:nvPr/>
          </p:nvSpPr>
          <p:spPr>
            <a:xfrm>
              <a:off x="1563288" y="2240067"/>
              <a:ext cx="6123" cy="8157"/>
            </a:xfrm>
            <a:custGeom>
              <a:avLst/>
              <a:gdLst/>
              <a:ahLst/>
              <a:cxnLst/>
              <a:rect l="l" t="t" r="r" b="b"/>
              <a:pathLst>
                <a:path w="301" h="401" extrusionOk="0">
                  <a:moveTo>
                    <a:pt x="0" y="0"/>
                  </a:moveTo>
                  <a:lnTo>
                    <a:pt x="0" y="401"/>
                  </a:lnTo>
                  <a:cubicBezTo>
                    <a:pt x="67" y="401"/>
                    <a:pt x="267" y="367"/>
                    <a:pt x="267" y="334"/>
                  </a:cubicBezTo>
                  <a:cubicBezTo>
                    <a:pt x="301" y="134"/>
                    <a:pt x="134" y="67"/>
                    <a:pt x="0" y="0"/>
                  </a:cubicBez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446"/>
            <p:cNvSpPr/>
            <p:nvPr/>
          </p:nvSpPr>
          <p:spPr>
            <a:xfrm>
              <a:off x="1367186" y="1994838"/>
              <a:ext cx="116725" cy="70182"/>
            </a:xfrm>
            <a:custGeom>
              <a:avLst/>
              <a:gdLst/>
              <a:ahLst/>
              <a:cxnLst/>
              <a:rect l="l" t="t" r="r" b="b"/>
              <a:pathLst>
                <a:path w="5738" h="3450" extrusionOk="0">
                  <a:moveTo>
                    <a:pt x="2994" y="0"/>
                  </a:moveTo>
                  <a:cubicBezTo>
                    <a:pt x="2953" y="0"/>
                    <a:pt x="2917" y="20"/>
                    <a:pt x="2902" y="80"/>
                  </a:cubicBezTo>
                  <a:cubicBezTo>
                    <a:pt x="2834" y="337"/>
                    <a:pt x="2712" y="418"/>
                    <a:pt x="2575" y="418"/>
                  </a:cubicBezTo>
                  <a:cubicBezTo>
                    <a:pt x="2444" y="418"/>
                    <a:pt x="2298" y="345"/>
                    <a:pt x="2168" y="280"/>
                  </a:cubicBezTo>
                  <a:cubicBezTo>
                    <a:pt x="2119" y="258"/>
                    <a:pt x="2076" y="248"/>
                    <a:pt x="2037" y="248"/>
                  </a:cubicBezTo>
                  <a:cubicBezTo>
                    <a:pt x="1769" y="248"/>
                    <a:pt x="1704" y="713"/>
                    <a:pt x="1456" y="713"/>
                  </a:cubicBezTo>
                  <a:cubicBezTo>
                    <a:pt x="1420" y="713"/>
                    <a:pt x="1379" y="703"/>
                    <a:pt x="1334" y="681"/>
                  </a:cubicBezTo>
                  <a:cubicBezTo>
                    <a:pt x="1216" y="608"/>
                    <a:pt x="1105" y="582"/>
                    <a:pt x="997" y="582"/>
                  </a:cubicBezTo>
                  <a:cubicBezTo>
                    <a:pt x="745" y="582"/>
                    <a:pt x="511" y="722"/>
                    <a:pt x="243" y="722"/>
                  </a:cubicBezTo>
                  <a:cubicBezTo>
                    <a:pt x="207" y="722"/>
                    <a:pt x="171" y="720"/>
                    <a:pt x="134" y="714"/>
                  </a:cubicBezTo>
                  <a:lnTo>
                    <a:pt x="134" y="1114"/>
                  </a:lnTo>
                  <a:cubicBezTo>
                    <a:pt x="0" y="1548"/>
                    <a:pt x="334" y="1948"/>
                    <a:pt x="134" y="2382"/>
                  </a:cubicBezTo>
                  <a:cubicBezTo>
                    <a:pt x="134" y="2615"/>
                    <a:pt x="267" y="2782"/>
                    <a:pt x="334" y="3016"/>
                  </a:cubicBezTo>
                  <a:cubicBezTo>
                    <a:pt x="910" y="3386"/>
                    <a:pt x="1525" y="3426"/>
                    <a:pt x="2138" y="3426"/>
                  </a:cubicBezTo>
                  <a:cubicBezTo>
                    <a:pt x="2308" y="3426"/>
                    <a:pt x="2478" y="3423"/>
                    <a:pt x="2647" y="3423"/>
                  </a:cubicBezTo>
                  <a:cubicBezTo>
                    <a:pt x="2856" y="3423"/>
                    <a:pt x="3064" y="3428"/>
                    <a:pt x="3269" y="3449"/>
                  </a:cubicBezTo>
                  <a:cubicBezTo>
                    <a:pt x="3419" y="3433"/>
                    <a:pt x="3561" y="3433"/>
                    <a:pt x="3703" y="3433"/>
                  </a:cubicBezTo>
                  <a:cubicBezTo>
                    <a:pt x="3845" y="3433"/>
                    <a:pt x="3986" y="3433"/>
                    <a:pt x="4136" y="3416"/>
                  </a:cubicBezTo>
                  <a:lnTo>
                    <a:pt x="4270" y="3416"/>
                  </a:lnTo>
                  <a:cubicBezTo>
                    <a:pt x="4363" y="3403"/>
                    <a:pt x="4455" y="3399"/>
                    <a:pt x="4547" y="3399"/>
                  </a:cubicBezTo>
                  <a:cubicBezTo>
                    <a:pt x="4685" y="3399"/>
                    <a:pt x="4824" y="3408"/>
                    <a:pt x="4966" y="3408"/>
                  </a:cubicBezTo>
                  <a:cubicBezTo>
                    <a:pt x="5204" y="3408"/>
                    <a:pt x="5454" y="3383"/>
                    <a:pt x="5738" y="3249"/>
                  </a:cubicBezTo>
                  <a:cubicBezTo>
                    <a:pt x="5304" y="3049"/>
                    <a:pt x="4970" y="2882"/>
                    <a:pt x="4603" y="2715"/>
                  </a:cubicBezTo>
                  <a:cubicBezTo>
                    <a:pt x="4937" y="2348"/>
                    <a:pt x="5271" y="2015"/>
                    <a:pt x="4904" y="1548"/>
                  </a:cubicBezTo>
                  <a:cubicBezTo>
                    <a:pt x="4829" y="1548"/>
                    <a:pt x="4733" y="1621"/>
                    <a:pt x="4664" y="1621"/>
                  </a:cubicBezTo>
                  <a:cubicBezTo>
                    <a:pt x="4609" y="1621"/>
                    <a:pt x="4570" y="1576"/>
                    <a:pt x="4570" y="1414"/>
                  </a:cubicBezTo>
                  <a:cubicBezTo>
                    <a:pt x="4503" y="514"/>
                    <a:pt x="3736" y="380"/>
                    <a:pt x="3136" y="47"/>
                  </a:cubicBezTo>
                  <a:cubicBezTo>
                    <a:pt x="3099" y="29"/>
                    <a:pt x="3043" y="0"/>
                    <a:pt x="2994" y="0"/>
                  </a:cubicBezTo>
                  <a:close/>
                </a:path>
              </a:pathLst>
            </a:custGeom>
            <a:solidFill>
              <a:srgbClr val="EF7D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446"/>
            <p:cNvSpPr/>
            <p:nvPr/>
          </p:nvSpPr>
          <p:spPr>
            <a:xfrm>
              <a:off x="1466926" y="2022240"/>
              <a:ext cx="4089" cy="4089"/>
            </a:xfrm>
            <a:custGeom>
              <a:avLst/>
              <a:gdLst/>
              <a:ahLst/>
              <a:cxnLst/>
              <a:rect l="l" t="t" r="r" b="b"/>
              <a:pathLst>
                <a:path w="201" h="201" extrusionOk="0">
                  <a:moveTo>
                    <a:pt x="201" y="1"/>
                  </a:moveTo>
                  <a:lnTo>
                    <a:pt x="1" y="201"/>
                  </a:lnTo>
                  <a:close/>
                </a:path>
              </a:pathLst>
            </a:custGeom>
            <a:solidFill>
              <a:srgbClr val="F794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446"/>
            <p:cNvSpPr/>
            <p:nvPr/>
          </p:nvSpPr>
          <p:spPr>
            <a:xfrm>
              <a:off x="1369892" y="2054808"/>
              <a:ext cx="129622" cy="46544"/>
            </a:xfrm>
            <a:custGeom>
              <a:avLst/>
              <a:gdLst/>
              <a:ahLst/>
              <a:cxnLst/>
              <a:rect l="l" t="t" r="r" b="b"/>
              <a:pathLst>
                <a:path w="6372" h="2288" extrusionOk="0">
                  <a:moveTo>
                    <a:pt x="201" y="1"/>
                  </a:moveTo>
                  <a:cubicBezTo>
                    <a:pt x="167" y="1"/>
                    <a:pt x="101" y="1"/>
                    <a:pt x="34" y="101"/>
                  </a:cubicBezTo>
                  <a:cubicBezTo>
                    <a:pt x="1" y="568"/>
                    <a:pt x="134" y="1068"/>
                    <a:pt x="234" y="1502"/>
                  </a:cubicBezTo>
                  <a:cubicBezTo>
                    <a:pt x="389" y="1496"/>
                    <a:pt x="544" y="1493"/>
                    <a:pt x="699" y="1493"/>
                  </a:cubicBezTo>
                  <a:cubicBezTo>
                    <a:pt x="2211" y="1493"/>
                    <a:pt x="3718" y="1782"/>
                    <a:pt x="5171" y="2236"/>
                  </a:cubicBezTo>
                  <a:cubicBezTo>
                    <a:pt x="5316" y="2265"/>
                    <a:pt x="5454" y="2287"/>
                    <a:pt x="5592" y="2287"/>
                  </a:cubicBezTo>
                  <a:cubicBezTo>
                    <a:pt x="5771" y="2287"/>
                    <a:pt x="5950" y="2249"/>
                    <a:pt x="6138" y="2136"/>
                  </a:cubicBezTo>
                  <a:cubicBezTo>
                    <a:pt x="6272" y="2069"/>
                    <a:pt x="6338" y="1969"/>
                    <a:pt x="6338" y="1802"/>
                  </a:cubicBezTo>
                  <a:cubicBezTo>
                    <a:pt x="6372" y="1135"/>
                    <a:pt x="5871" y="668"/>
                    <a:pt x="5204" y="635"/>
                  </a:cubicBezTo>
                  <a:cubicBezTo>
                    <a:pt x="5167" y="631"/>
                    <a:pt x="5130" y="630"/>
                    <a:pt x="5092" y="630"/>
                  </a:cubicBezTo>
                  <a:cubicBezTo>
                    <a:pt x="4955" y="630"/>
                    <a:pt x="4814" y="648"/>
                    <a:pt x="4678" y="648"/>
                  </a:cubicBezTo>
                  <a:cubicBezTo>
                    <a:pt x="4483" y="648"/>
                    <a:pt x="4296" y="611"/>
                    <a:pt x="4137" y="435"/>
                  </a:cubicBezTo>
                  <a:cubicBezTo>
                    <a:pt x="4003" y="334"/>
                    <a:pt x="3853" y="334"/>
                    <a:pt x="3707" y="334"/>
                  </a:cubicBezTo>
                  <a:cubicBezTo>
                    <a:pt x="3561" y="334"/>
                    <a:pt x="3420" y="334"/>
                    <a:pt x="3303" y="234"/>
                  </a:cubicBezTo>
                  <a:cubicBezTo>
                    <a:pt x="2269" y="234"/>
                    <a:pt x="1268" y="134"/>
                    <a:pt x="201" y="1"/>
                  </a:cubicBezTo>
                  <a:close/>
                </a:path>
              </a:pathLst>
            </a:custGeom>
            <a:solidFill>
              <a:srgbClr val="F0AA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446"/>
            <p:cNvSpPr/>
            <p:nvPr/>
          </p:nvSpPr>
          <p:spPr>
            <a:xfrm>
              <a:off x="1362426" y="2017500"/>
              <a:ext cx="19692" cy="25794"/>
            </a:xfrm>
            <a:custGeom>
              <a:avLst/>
              <a:gdLst/>
              <a:ahLst/>
              <a:cxnLst/>
              <a:rect l="l" t="t" r="r" b="b"/>
              <a:pathLst>
                <a:path w="968" h="1268" extrusionOk="0">
                  <a:moveTo>
                    <a:pt x="368" y="0"/>
                  </a:moveTo>
                  <a:cubicBezTo>
                    <a:pt x="1" y="434"/>
                    <a:pt x="201" y="834"/>
                    <a:pt x="368" y="1268"/>
                  </a:cubicBezTo>
                  <a:cubicBezTo>
                    <a:pt x="968" y="834"/>
                    <a:pt x="534" y="434"/>
                    <a:pt x="368" y="0"/>
                  </a:cubicBezTo>
                  <a:close/>
                </a:path>
              </a:pathLst>
            </a:custGeom>
            <a:solidFill>
              <a:srgbClr val="F38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446"/>
            <p:cNvSpPr/>
            <p:nvPr/>
          </p:nvSpPr>
          <p:spPr>
            <a:xfrm>
              <a:off x="1344789" y="2098829"/>
              <a:ext cx="183225" cy="38122"/>
            </a:xfrm>
            <a:custGeom>
              <a:avLst/>
              <a:gdLst/>
              <a:ahLst/>
              <a:cxnLst/>
              <a:rect l="l" t="t" r="r" b="b"/>
              <a:pathLst>
                <a:path w="9007" h="1874" extrusionOk="0">
                  <a:moveTo>
                    <a:pt x="317" y="1"/>
                  </a:moveTo>
                  <a:cubicBezTo>
                    <a:pt x="150" y="1"/>
                    <a:pt x="61" y="153"/>
                    <a:pt x="0" y="305"/>
                  </a:cubicBezTo>
                  <a:cubicBezTo>
                    <a:pt x="187" y="519"/>
                    <a:pt x="438" y="583"/>
                    <a:pt x="685" y="583"/>
                  </a:cubicBezTo>
                  <a:cubicBezTo>
                    <a:pt x="746" y="583"/>
                    <a:pt x="808" y="579"/>
                    <a:pt x="868" y="572"/>
                  </a:cubicBezTo>
                  <a:cubicBezTo>
                    <a:pt x="937" y="562"/>
                    <a:pt x="999" y="558"/>
                    <a:pt x="1054" y="558"/>
                  </a:cubicBezTo>
                  <a:cubicBezTo>
                    <a:pt x="1561" y="558"/>
                    <a:pt x="1525" y="948"/>
                    <a:pt x="1435" y="1339"/>
                  </a:cubicBezTo>
                  <a:lnTo>
                    <a:pt x="1868" y="1339"/>
                  </a:lnTo>
                  <a:cubicBezTo>
                    <a:pt x="2062" y="1335"/>
                    <a:pt x="2256" y="1333"/>
                    <a:pt x="2448" y="1333"/>
                  </a:cubicBezTo>
                  <a:cubicBezTo>
                    <a:pt x="3748" y="1333"/>
                    <a:pt x="5022" y="1428"/>
                    <a:pt x="6271" y="1573"/>
                  </a:cubicBezTo>
                  <a:cubicBezTo>
                    <a:pt x="6702" y="1598"/>
                    <a:pt x="7055" y="1873"/>
                    <a:pt x="7463" y="1873"/>
                  </a:cubicBezTo>
                  <a:cubicBezTo>
                    <a:pt x="7593" y="1873"/>
                    <a:pt x="7728" y="1845"/>
                    <a:pt x="7873" y="1773"/>
                  </a:cubicBezTo>
                  <a:cubicBezTo>
                    <a:pt x="8006" y="1640"/>
                    <a:pt x="8106" y="1573"/>
                    <a:pt x="8273" y="1573"/>
                  </a:cubicBezTo>
                  <a:cubicBezTo>
                    <a:pt x="8540" y="1573"/>
                    <a:pt x="8707" y="1406"/>
                    <a:pt x="8707" y="1139"/>
                  </a:cubicBezTo>
                  <a:cubicBezTo>
                    <a:pt x="8740" y="1106"/>
                    <a:pt x="8773" y="1006"/>
                    <a:pt x="8673" y="906"/>
                  </a:cubicBezTo>
                  <a:cubicBezTo>
                    <a:pt x="8673" y="672"/>
                    <a:pt x="8873" y="639"/>
                    <a:pt x="9007" y="505"/>
                  </a:cubicBezTo>
                  <a:cubicBezTo>
                    <a:pt x="8940" y="339"/>
                    <a:pt x="8773" y="305"/>
                    <a:pt x="8606" y="305"/>
                  </a:cubicBezTo>
                  <a:cubicBezTo>
                    <a:pt x="8495" y="305"/>
                    <a:pt x="8384" y="302"/>
                    <a:pt x="8273" y="302"/>
                  </a:cubicBezTo>
                  <a:cubicBezTo>
                    <a:pt x="8051" y="302"/>
                    <a:pt x="7828" y="316"/>
                    <a:pt x="7606" y="405"/>
                  </a:cubicBezTo>
                  <a:cubicBezTo>
                    <a:pt x="7324" y="511"/>
                    <a:pt x="7014" y="552"/>
                    <a:pt x="6706" y="552"/>
                  </a:cubicBezTo>
                  <a:cubicBezTo>
                    <a:pt x="6430" y="552"/>
                    <a:pt x="6156" y="519"/>
                    <a:pt x="5905" y="472"/>
                  </a:cubicBezTo>
                  <a:cubicBezTo>
                    <a:pt x="4070" y="172"/>
                    <a:pt x="2202" y="239"/>
                    <a:pt x="367" y="5"/>
                  </a:cubicBezTo>
                  <a:cubicBezTo>
                    <a:pt x="350" y="2"/>
                    <a:pt x="333" y="1"/>
                    <a:pt x="317" y="1"/>
                  </a:cubicBezTo>
                  <a:close/>
                </a:path>
              </a:pathLst>
            </a:custGeom>
            <a:solidFill>
              <a:srgbClr val="EFA1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446"/>
            <p:cNvSpPr/>
            <p:nvPr/>
          </p:nvSpPr>
          <p:spPr>
            <a:xfrm>
              <a:off x="1477789" y="2029705"/>
              <a:ext cx="8157" cy="16986"/>
            </a:xfrm>
            <a:custGeom>
              <a:avLst/>
              <a:gdLst/>
              <a:ahLst/>
              <a:cxnLst/>
              <a:rect l="l" t="t" r="r" b="b"/>
              <a:pathLst>
                <a:path w="401" h="835" extrusionOk="0">
                  <a:moveTo>
                    <a:pt x="301" y="1"/>
                  </a:moveTo>
                  <a:lnTo>
                    <a:pt x="301" y="1"/>
                  </a:lnTo>
                  <a:cubicBezTo>
                    <a:pt x="0" y="234"/>
                    <a:pt x="34" y="501"/>
                    <a:pt x="234" y="835"/>
                  </a:cubicBezTo>
                  <a:cubicBezTo>
                    <a:pt x="401" y="501"/>
                    <a:pt x="200" y="234"/>
                    <a:pt x="301" y="1"/>
                  </a:cubicBezTo>
                  <a:close/>
                </a:path>
              </a:pathLst>
            </a:custGeom>
            <a:solidFill>
              <a:srgbClr val="EF7D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446"/>
            <p:cNvSpPr/>
            <p:nvPr/>
          </p:nvSpPr>
          <p:spPr>
            <a:xfrm>
              <a:off x="1478460" y="2009342"/>
              <a:ext cx="5452" cy="12917"/>
            </a:xfrm>
            <a:custGeom>
              <a:avLst/>
              <a:gdLst/>
              <a:ahLst/>
              <a:cxnLst/>
              <a:rect l="l" t="t" r="r" b="b"/>
              <a:pathLst>
                <a:path w="268" h="635" extrusionOk="0">
                  <a:moveTo>
                    <a:pt x="268" y="1"/>
                  </a:moveTo>
                  <a:cubicBezTo>
                    <a:pt x="1" y="201"/>
                    <a:pt x="1" y="401"/>
                    <a:pt x="268" y="635"/>
                  </a:cubicBezTo>
                  <a:lnTo>
                    <a:pt x="268" y="1"/>
                  </a:lnTo>
                  <a:close/>
                </a:path>
              </a:pathLst>
            </a:custGeom>
            <a:solidFill>
              <a:srgbClr val="EF7D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446"/>
            <p:cNvSpPr/>
            <p:nvPr/>
          </p:nvSpPr>
          <p:spPr>
            <a:xfrm>
              <a:off x="1483891" y="2022240"/>
              <a:ext cx="4089" cy="8178"/>
            </a:xfrm>
            <a:custGeom>
              <a:avLst/>
              <a:gdLst/>
              <a:ahLst/>
              <a:cxnLst/>
              <a:rect l="l" t="t" r="r" b="b"/>
              <a:pathLst>
                <a:path w="201" h="402" extrusionOk="0">
                  <a:moveTo>
                    <a:pt x="1" y="1"/>
                  </a:moveTo>
                  <a:lnTo>
                    <a:pt x="1" y="401"/>
                  </a:lnTo>
                  <a:lnTo>
                    <a:pt x="201" y="401"/>
                  </a:lnTo>
                  <a:cubicBezTo>
                    <a:pt x="201" y="234"/>
                    <a:pt x="167" y="67"/>
                    <a:pt x="1" y="1"/>
                  </a:cubicBezTo>
                  <a:close/>
                </a:path>
              </a:pathLst>
            </a:custGeom>
            <a:solidFill>
              <a:srgbClr val="EF7D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446"/>
            <p:cNvSpPr/>
            <p:nvPr/>
          </p:nvSpPr>
          <p:spPr>
            <a:xfrm>
              <a:off x="1487960" y="2030397"/>
              <a:ext cx="4089" cy="4089"/>
            </a:xfrm>
            <a:custGeom>
              <a:avLst/>
              <a:gdLst/>
              <a:ahLst/>
              <a:cxnLst/>
              <a:rect l="l" t="t" r="r" b="b"/>
              <a:pathLst>
                <a:path w="201" h="201" extrusionOk="0">
                  <a:moveTo>
                    <a:pt x="1" y="0"/>
                  </a:moveTo>
                  <a:lnTo>
                    <a:pt x="201" y="200"/>
                  </a:lnTo>
                  <a:cubicBezTo>
                    <a:pt x="134" y="133"/>
                    <a:pt x="67" y="33"/>
                    <a:pt x="1" y="0"/>
                  </a:cubicBezTo>
                  <a:close/>
                </a:path>
              </a:pathLst>
            </a:custGeom>
            <a:solidFill>
              <a:srgbClr val="EF7D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446"/>
            <p:cNvSpPr/>
            <p:nvPr/>
          </p:nvSpPr>
          <p:spPr>
            <a:xfrm>
              <a:off x="1492028" y="2037842"/>
              <a:ext cx="4089" cy="4780"/>
            </a:xfrm>
            <a:custGeom>
              <a:avLst/>
              <a:gdLst/>
              <a:ahLst/>
              <a:cxnLst/>
              <a:rect l="l" t="t" r="r" b="b"/>
              <a:pathLst>
                <a:path w="201" h="235" extrusionOk="0">
                  <a:moveTo>
                    <a:pt x="1" y="1"/>
                  </a:moveTo>
                  <a:cubicBezTo>
                    <a:pt x="34" y="101"/>
                    <a:pt x="134" y="168"/>
                    <a:pt x="201" y="234"/>
                  </a:cubicBezTo>
                  <a:lnTo>
                    <a:pt x="1" y="1"/>
                  </a:lnTo>
                  <a:close/>
                </a:path>
              </a:pathLst>
            </a:custGeom>
            <a:solidFill>
              <a:srgbClr val="EF7D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446"/>
            <p:cNvSpPr/>
            <p:nvPr/>
          </p:nvSpPr>
          <p:spPr>
            <a:xfrm>
              <a:off x="1593151" y="2073137"/>
              <a:ext cx="14931" cy="13711"/>
            </a:xfrm>
            <a:custGeom>
              <a:avLst/>
              <a:gdLst/>
              <a:ahLst/>
              <a:cxnLst/>
              <a:rect l="l" t="t" r="r" b="b"/>
              <a:pathLst>
                <a:path w="734" h="674" extrusionOk="0">
                  <a:moveTo>
                    <a:pt x="400" y="1"/>
                  </a:moveTo>
                  <a:cubicBezTo>
                    <a:pt x="334" y="34"/>
                    <a:pt x="234" y="67"/>
                    <a:pt x="200" y="201"/>
                  </a:cubicBezTo>
                  <a:cubicBezTo>
                    <a:pt x="133" y="234"/>
                    <a:pt x="33" y="334"/>
                    <a:pt x="0" y="401"/>
                  </a:cubicBezTo>
                  <a:cubicBezTo>
                    <a:pt x="18" y="603"/>
                    <a:pt x="118" y="674"/>
                    <a:pt x="232" y="674"/>
                  </a:cubicBezTo>
                  <a:cubicBezTo>
                    <a:pt x="324" y="674"/>
                    <a:pt x="426" y="627"/>
                    <a:pt x="500" y="568"/>
                  </a:cubicBezTo>
                  <a:cubicBezTo>
                    <a:pt x="734" y="367"/>
                    <a:pt x="667" y="167"/>
                    <a:pt x="400" y="1"/>
                  </a:cubicBezTo>
                  <a:close/>
                </a:path>
              </a:pathLst>
            </a:custGeom>
            <a:solidFill>
              <a:srgbClr val="F6D1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446"/>
            <p:cNvSpPr/>
            <p:nvPr/>
          </p:nvSpPr>
          <p:spPr>
            <a:xfrm>
              <a:off x="1517823" y="2110465"/>
              <a:ext cx="11555" cy="8666"/>
            </a:xfrm>
            <a:custGeom>
              <a:avLst/>
              <a:gdLst/>
              <a:ahLst/>
              <a:cxnLst/>
              <a:rect l="l" t="t" r="r" b="b"/>
              <a:pathLst>
                <a:path w="568" h="426" extrusionOk="0">
                  <a:moveTo>
                    <a:pt x="567" y="0"/>
                  </a:moveTo>
                  <a:lnTo>
                    <a:pt x="567" y="0"/>
                  </a:lnTo>
                  <a:cubicBezTo>
                    <a:pt x="34" y="34"/>
                    <a:pt x="0" y="34"/>
                    <a:pt x="201" y="400"/>
                  </a:cubicBezTo>
                  <a:cubicBezTo>
                    <a:pt x="217" y="417"/>
                    <a:pt x="251" y="425"/>
                    <a:pt x="288" y="425"/>
                  </a:cubicBezTo>
                  <a:cubicBezTo>
                    <a:pt x="326" y="425"/>
                    <a:pt x="367" y="417"/>
                    <a:pt x="401" y="400"/>
                  </a:cubicBezTo>
                  <a:cubicBezTo>
                    <a:pt x="434" y="234"/>
                    <a:pt x="534" y="100"/>
                    <a:pt x="567" y="0"/>
                  </a:cubicBezTo>
                  <a:close/>
                </a:path>
              </a:pathLst>
            </a:custGeom>
            <a:solidFill>
              <a:srgbClr val="F9B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446"/>
            <p:cNvSpPr/>
            <p:nvPr/>
          </p:nvSpPr>
          <p:spPr>
            <a:xfrm>
              <a:off x="1532062" y="2155931"/>
              <a:ext cx="7486" cy="16986"/>
            </a:xfrm>
            <a:custGeom>
              <a:avLst/>
              <a:gdLst/>
              <a:ahLst/>
              <a:cxnLst/>
              <a:rect l="l" t="t" r="r" b="b"/>
              <a:pathLst>
                <a:path w="368" h="835" extrusionOk="0">
                  <a:moveTo>
                    <a:pt x="68" y="0"/>
                  </a:moveTo>
                  <a:lnTo>
                    <a:pt x="68" y="0"/>
                  </a:lnTo>
                  <a:cubicBezTo>
                    <a:pt x="134" y="300"/>
                    <a:pt x="1" y="634"/>
                    <a:pt x="301" y="834"/>
                  </a:cubicBezTo>
                  <a:cubicBezTo>
                    <a:pt x="301" y="534"/>
                    <a:pt x="368" y="200"/>
                    <a:pt x="68" y="0"/>
                  </a:cubicBezTo>
                  <a:close/>
                </a:path>
              </a:pathLst>
            </a:custGeom>
            <a:solidFill>
              <a:srgbClr val="ED7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446"/>
            <p:cNvSpPr/>
            <p:nvPr/>
          </p:nvSpPr>
          <p:spPr>
            <a:xfrm>
              <a:off x="1528686" y="2138965"/>
              <a:ext cx="6123" cy="12897"/>
            </a:xfrm>
            <a:custGeom>
              <a:avLst/>
              <a:gdLst/>
              <a:ahLst/>
              <a:cxnLst/>
              <a:rect l="l" t="t" r="r" b="b"/>
              <a:pathLst>
                <a:path w="301" h="634" extrusionOk="0">
                  <a:moveTo>
                    <a:pt x="33" y="0"/>
                  </a:moveTo>
                  <a:cubicBezTo>
                    <a:pt x="33" y="267"/>
                    <a:pt x="0" y="467"/>
                    <a:pt x="234" y="634"/>
                  </a:cubicBezTo>
                  <a:cubicBezTo>
                    <a:pt x="234" y="434"/>
                    <a:pt x="300" y="167"/>
                    <a:pt x="33" y="0"/>
                  </a:cubicBezTo>
                  <a:close/>
                </a:path>
              </a:pathLst>
            </a:custGeom>
            <a:solidFill>
              <a:srgbClr val="ED7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446"/>
            <p:cNvSpPr/>
            <p:nvPr/>
          </p:nvSpPr>
          <p:spPr>
            <a:xfrm>
              <a:off x="1525960" y="2126068"/>
              <a:ext cx="3418" cy="4760"/>
            </a:xfrm>
            <a:custGeom>
              <a:avLst/>
              <a:gdLst/>
              <a:ahLst/>
              <a:cxnLst/>
              <a:rect l="l" t="t" r="r" b="b"/>
              <a:pathLst>
                <a:path w="168" h="234" extrusionOk="0">
                  <a:moveTo>
                    <a:pt x="1" y="1"/>
                  </a:moveTo>
                  <a:cubicBezTo>
                    <a:pt x="34" y="101"/>
                    <a:pt x="134" y="167"/>
                    <a:pt x="167" y="234"/>
                  </a:cubicBezTo>
                  <a:cubicBezTo>
                    <a:pt x="134" y="134"/>
                    <a:pt x="34" y="100"/>
                    <a:pt x="1" y="1"/>
                  </a:cubicBezTo>
                  <a:close/>
                </a:path>
              </a:pathLst>
            </a:custGeom>
            <a:solidFill>
              <a:srgbClr val="ED7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446"/>
            <p:cNvSpPr/>
            <p:nvPr/>
          </p:nvSpPr>
          <p:spPr>
            <a:xfrm>
              <a:off x="1521891" y="2118602"/>
              <a:ext cx="4089" cy="4089"/>
            </a:xfrm>
            <a:custGeom>
              <a:avLst/>
              <a:gdLst/>
              <a:ahLst/>
              <a:cxnLst/>
              <a:rect l="l" t="t" r="r" b="b"/>
              <a:pathLst>
                <a:path w="201" h="201" extrusionOk="0">
                  <a:moveTo>
                    <a:pt x="1" y="0"/>
                  </a:moveTo>
                  <a:cubicBezTo>
                    <a:pt x="1" y="34"/>
                    <a:pt x="1" y="134"/>
                    <a:pt x="34" y="201"/>
                  </a:cubicBezTo>
                  <a:lnTo>
                    <a:pt x="201" y="201"/>
                  </a:lnTo>
                  <a:lnTo>
                    <a:pt x="201" y="0"/>
                  </a:lnTo>
                  <a:close/>
                </a:path>
              </a:pathLst>
            </a:custGeom>
            <a:solidFill>
              <a:srgbClr val="ED76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446"/>
            <p:cNvSpPr/>
            <p:nvPr/>
          </p:nvSpPr>
          <p:spPr>
            <a:xfrm>
              <a:off x="1606028" y="2059568"/>
              <a:ext cx="4089" cy="4089"/>
            </a:xfrm>
            <a:custGeom>
              <a:avLst/>
              <a:gdLst/>
              <a:ahLst/>
              <a:cxnLst/>
              <a:rect l="l" t="t" r="r" b="b"/>
              <a:pathLst>
                <a:path w="201" h="201" extrusionOk="0">
                  <a:moveTo>
                    <a:pt x="1" y="201"/>
                  </a:moveTo>
                  <a:lnTo>
                    <a:pt x="201" y="0"/>
                  </a:lnTo>
                  <a:close/>
                </a:path>
              </a:pathLst>
            </a:custGeom>
            <a:solidFill>
              <a:srgbClr val="F553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446"/>
            <p:cNvSpPr/>
            <p:nvPr/>
          </p:nvSpPr>
          <p:spPr>
            <a:xfrm>
              <a:off x="1597219" y="2071774"/>
              <a:ext cx="4089" cy="4780"/>
            </a:xfrm>
            <a:custGeom>
              <a:avLst/>
              <a:gdLst/>
              <a:ahLst/>
              <a:cxnLst/>
              <a:rect l="l" t="t" r="r" b="b"/>
              <a:pathLst>
                <a:path w="201" h="235" extrusionOk="0">
                  <a:moveTo>
                    <a:pt x="200" y="1"/>
                  </a:moveTo>
                  <a:cubicBezTo>
                    <a:pt x="100" y="68"/>
                    <a:pt x="34" y="134"/>
                    <a:pt x="0" y="234"/>
                  </a:cubicBezTo>
                  <a:cubicBezTo>
                    <a:pt x="67" y="168"/>
                    <a:pt x="167" y="134"/>
                    <a:pt x="200" y="1"/>
                  </a:cubicBezTo>
                  <a:close/>
                </a:path>
              </a:pathLst>
            </a:custGeom>
            <a:solidFill>
              <a:srgbClr val="F553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446"/>
            <p:cNvSpPr/>
            <p:nvPr/>
          </p:nvSpPr>
          <p:spPr>
            <a:xfrm>
              <a:off x="1593151" y="2076534"/>
              <a:ext cx="4089" cy="4089"/>
            </a:xfrm>
            <a:custGeom>
              <a:avLst/>
              <a:gdLst/>
              <a:ahLst/>
              <a:cxnLst/>
              <a:rect l="l" t="t" r="r" b="b"/>
              <a:pathLst>
                <a:path w="201" h="201" extrusionOk="0">
                  <a:moveTo>
                    <a:pt x="200" y="0"/>
                  </a:moveTo>
                  <a:lnTo>
                    <a:pt x="200" y="0"/>
                  </a:lnTo>
                  <a:cubicBezTo>
                    <a:pt x="67" y="34"/>
                    <a:pt x="33" y="100"/>
                    <a:pt x="0" y="200"/>
                  </a:cubicBezTo>
                  <a:cubicBezTo>
                    <a:pt x="133" y="200"/>
                    <a:pt x="167" y="100"/>
                    <a:pt x="200" y="0"/>
                  </a:cubicBez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446"/>
            <p:cNvSpPr/>
            <p:nvPr/>
          </p:nvSpPr>
          <p:spPr>
            <a:xfrm>
              <a:off x="1655562" y="2254673"/>
              <a:ext cx="80109" cy="114040"/>
            </a:xfrm>
            <a:custGeom>
              <a:avLst/>
              <a:gdLst/>
              <a:ahLst/>
              <a:cxnLst/>
              <a:rect l="l" t="t" r="r" b="b"/>
              <a:pathLst>
                <a:path w="3938" h="5606" extrusionOk="0">
                  <a:moveTo>
                    <a:pt x="3225" y="0"/>
                  </a:moveTo>
                  <a:cubicBezTo>
                    <a:pt x="2858" y="0"/>
                    <a:pt x="2485" y="151"/>
                    <a:pt x="2133" y="151"/>
                  </a:cubicBezTo>
                  <a:cubicBezTo>
                    <a:pt x="2111" y="151"/>
                    <a:pt x="2090" y="151"/>
                    <a:pt x="2069" y="150"/>
                  </a:cubicBezTo>
                  <a:lnTo>
                    <a:pt x="1802" y="150"/>
                  </a:lnTo>
                  <a:cubicBezTo>
                    <a:pt x="1669" y="150"/>
                    <a:pt x="1569" y="150"/>
                    <a:pt x="1469" y="283"/>
                  </a:cubicBezTo>
                  <a:cubicBezTo>
                    <a:pt x="1202" y="450"/>
                    <a:pt x="1068" y="650"/>
                    <a:pt x="935" y="950"/>
                  </a:cubicBezTo>
                  <a:cubicBezTo>
                    <a:pt x="635" y="1584"/>
                    <a:pt x="668" y="2351"/>
                    <a:pt x="1" y="2785"/>
                  </a:cubicBezTo>
                  <a:cubicBezTo>
                    <a:pt x="32" y="2782"/>
                    <a:pt x="63" y="2781"/>
                    <a:pt x="92" y="2781"/>
                  </a:cubicBezTo>
                  <a:cubicBezTo>
                    <a:pt x="463" y="2781"/>
                    <a:pt x="647" y="2976"/>
                    <a:pt x="801" y="3285"/>
                  </a:cubicBezTo>
                  <a:cubicBezTo>
                    <a:pt x="835" y="3452"/>
                    <a:pt x="735" y="3552"/>
                    <a:pt x="601" y="3686"/>
                  </a:cubicBezTo>
                  <a:cubicBezTo>
                    <a:pt x="334" y="3886"/>
                    <a:pt x="68" y="4653"/>
                    <a:pt x="68" y="4953"/>
                  </a:cubicBezTo>
                  <a:cubicBezTo>
                    <a:pt x="93" y="5355"/>
                    <a:pt x="231" y="5605"/>
                    <a:pt x="511" y="5605"/>
                  </a:cubicBezTo>
                  <a:cubicBezTo>
                    <a:pt x="603" y="5605"/>
                    <a:pt x="711" y="5578"/>
                    <a:pt x="835" y="5520"/>
                  </a:cubicBezTo>
                  <a:cubicBezTo>
                    <a:pt x="1769" y="5153"/>
                    <a:pt x="2636" y="4686"/>
                    <a:pt x="3570" y="4253"/>
                  </a:cubicBezTo>
                  <a:cubicBezTo>
                    <a:pt x="3737" y="4153"/>
                    <a:pt x="3770" y="3952"/>
                    <a:pt x="3770" y="3786"/>
                  </a:cubicBezTo>
                  <a:lnTo>
                    <a:pt x="3770" y="3585"/>
                  </a:lnTo>
                  <a:cubicBezTo>
                    <a:pt x="3503" y="3319"/>
                    <a:pt x="3804" y="2985"/>
                    <a:pt x="3570" y="2752"/>
                  </a:cubicBezTo>
                  <a:cubicBezTo>
                    <a:pt x="3170" y="2351"/>
                    <a:pt x="3337" y="1951"/>
                    <a:pt x="3437" y="1484"/>
                  </a:cubicBezTo>
                  <a:cubicBezTo>
                    <a:pt x="3470" y="1017"/>
                    <a:pt x="3904" y="750"/>
                    <a:pt x="3937" y="283"/>
                  </a:cubicBezTo>
                  <a:cubicBezTo>
                    <a:pt x="3707" y="66"/>
                    <a:pt x="3467" y="0"/>
                    <a:pt x="3225" y="0"/>
                  </a:cubicBezTo>
                  <a:close/>
                </a:path>
              </a:pathLst>
            </a:custGeom>
            <a:solidFill>
              <a:srgbClr val="F13E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446"/>
            <p:cNvSpPr/>
            <p:nvPr/>
          </p:nvSpPr>
          <p:spPr>
            <a:xfrm>
              <a:off x="1861184" y="2295602"/>
              <a:ext cx="10863" cy="9622"/>
            </a:xfrm>
            <a:custGeom>
              <a:avLst/>
              <a:gdLst/>
              <a:ahLst/>
              <a:cxnLst/>
              <a:rect l="l" t="t" r="r" b="b"/>
              <a:pathLst>
                <a:path w="534" h="473" extrusionOk="0">
                  <a:moveTo>
                    <a:pt x="178" y="1"/>
                  </a:moveTo>
                  <a:cubicBezTo>
                    <a:pt x="154" y="1"/>
                    <a:pt x="128" y="2"/>
                    <a:pt x="100" y="6"/>
                  </a:cubicBezTo>
                  <a:cubicBezTo>
                    <a:pt x="0" y="72"/>
                    <a:pt x="0" y="172"/>
                    <a:pt x="33" y="273"/>
                  </a:cubicBezTo>
                  <a:cubicBezTo>
                    <a:pt x="134" y="406"/>
                    <a:pt x="200" y="473"/>
                    <a:pt x="367" y="473"/>
                  </a:cubicBezTo>
                  <a:cubicBezTo>
                    <a:pt x="500" y="473"/>
                    <a:pt x="534" y="406"/>
                    <a:pt x="534" y="273"/>
                  </a:cubicBezTo>
                  <a:cubicBezTo>
                    <a:pt x="474" y="123"/>
                    <a:pt x="388" y="1"/>
                    <a:pt x="178" y="1"/>
                  </a:cubicBezTo>
                  <a:close/>
                </a:path>
              </a:pathLst>
            </a:custGeom>
            <a:solidFill>
              <a:srgbClr val="D554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446"/>
            <p:cNvSpPr/>
            <p:nvPr/>
          </p:nvSpPr>
          <p:spPr>
            <a:xfrm>
              <a:off x="1725459" y="2311307"/>
              <a:ext cx="8157" cy="16986"/>
            </a:xfrm>
            <a:custGeom>
              <a:avLst/>
              <a:gdLst/>
              <a:ahLst/>
              <a:cxnLst/>
              <a:rect l="l" t="t" r="r" b="b"/>
              <a:pathLst>
                <a:path w="401" h="835" extrusionOk="0">
                  <a:moveTo>
                    <a:pt x="67" y="1"/>
                  </a:moveTo>
                  <a:cubicBezTo>
                    <a:pt x="134" y="268"/>
                    <a:pt x="1" y="635"/>
                    <a:pt x="301" y="835"/>
                  </a:cubicBezTo>
                  <a:cubicBezTo>
                    <a:pt x="301" y="668"/>
                    <a:pt x="334" y="468"/>
                    <a:pt x="368" y="234"/>
                  </a:cubicBezTo>
                  <a:cubicBezTo>
                    <a:pt x="401" y="34"/>
                    <a:pt x="234" y="34"/>
                    <a:pt x="67" y="1"/>
                  </a:cubicBezTo>
                  <a:close/>
                </a:path>
              </a:pathLst>
            </a:custGeom>
            <a:solidFill>
              <a:srgbClr val="E034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446"/>
            <p:cNvSpPr/>
            <p:nvPr/>
          </p:nvSpPr>
          <p:spPr>
            <a:xfrm>
              <a:off x="1621651" y="2311307"/>
              <a:ext cx="35966" cy="33952"/>
            </a:xfrm>
            <a:custGeom>
              <a:avLst/>
              <a:gdLst/>
              <a:ahLst/>
              <a:cxnLst/>
              <a:rect l="l" t="t" r="r" b="b"/>
              <a:pathLst>
                <a:path w="1768" h="1669" extrusionOk="0">
                  <a:moveTo>
                    <a:pt x="1668" y="1"/>
                  </a:moveTo>
                  <a:cubicBezTo>
                    <a:pt x="1501" y="134"/>
                    <a:pt x="1401" y="368"/>
                    <a:pt x="1234" y="368"/>
                  </a:cubicBezTo>
                  <a:cubicBezTo>
                    <a:pt x="434" y="468"/>
                    <a:pt x="133" y="1002"/>
                    <a:pt x="0" y="1669"/>
                  </a:cubicBezTo>
                  <a:cubicBezTo>
                    <a:pt x="400" y="1369"/>
                    <a:pt x="667" y="1035"/>
                    <a:pt x="1134" y="835"/>
                  </a:cubicBezTo>
                  <a:cubicBezTo>
                    <a:pt x="1434" y="701"/>
                    <a:pt x="1768" y="468"/>
                    <a:pt x="1668" y="1"/>
                  </a:cubicBezTo>
                  <a:close/>
                </a:path>
              </a:pathLst>
            </a:custGeom>
            <a:solidFill>
              <a:srgbClr val="F13E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446"/>
            <p:cNvSpPr/>
            <p:nvPr/>
          </p:nvSpPr>
          <p:spPr>
            <a:xfrm>
              <a:off x="1923595" y="2164739"/>
              <a:ext cx="4780" cy="8178"/>
            </a:xfrm>
            <a:custGeom>
              <a:avLst/>
              <a:gdLst/>
              <a:ahLst/>
              <a:cxnLst/>
              <a:rect l="l" t="t" r="r" b="b"/>
              <a:pathLst>
                <a:path w="235" h="402" extrusionOk="0">
                  <a:moveTo>
                    <a:pt x="234" y="1"/>
                  </a:moveTo>
                  <a:lnTo>
                    <a:pt x="234" y="1"/>
                  </a:lnTo>
                  <a:cubicBezTo>
                    <a:pt x="101" y="67"/>
                    <a:pt x="68" y="234"/>
                    <a:pt x="1" y="401"/>
                  </a:cubicBezTo>
                  <a:cubicBezTo>
                    <a:pt x="168" y="334"/>
                    <a:pt x="234" y="168"/>
                    <a:pt x="234" y="1"/>
                  </a:cubicBezTo>
                  <a:close/>
                </a:path>
              </a:pathLst>
            </a:custGeom>
            <a:solidFill>
              <a:srgbClr val="E547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446"/>
            <p:cNvSpPr/>
            <p:nvPr/>
          </p:nvSpPr>
          <p:spPr>
            <a:xfrm>
              <a:off x="1641993" y="2111869"/>
              <a:ext cx="157451" cy="151633"/>
            </a:xfrm>
            <a:custGeom>
              <a:avLst/>
              <a:gdLst/>
              <a:ahLst/>
              <a:cxnLst/>
              <a:rect l="l" t="t" r="r" b="b"/>
              <a:pathLst>
                <a:path w="7740" h="7454" extrusionOk="0">
                  <a:moveTo>
                    <a:pt x="2803" y="6803"/>
                  </a:moveTo>
                  <a:lnTo>
                    <a:pt x="2803" y="6803"/>
                  </a:lnTo>
                  <a:cubicBezTo>
                    <a:pt x="2711" y="6964"/>
                    <a:pt x="2650" y="7078"/>
                    <a:pt x="2611" y="7177"/>
                  </a:cubicBezTo>
                  <a:lnTo>
                    <a:pt x="2611" y="7177"/>
                  </a:lnTo>
                  <a:cubicBezTo>
                    <a:pt x="2637" y="7069"/>
                    <a:pt x="2662" y="6944"/>
                    <a:pt x="2803" y="6803"/>
                  </a:cubicBezTo>
                  <a:close/>
                  <a:moveTo>
                    <a:pt x="5560" y="1"/>
                  </a:moveTo>
                  <a:cubicBezTo>
                    <a:pt x="5428" y="1"/>
                    <a:pt x="5297" y="119"/>
                    <a:pt x="5138" y="331"/>
                  </a:cubicBezTo>
                  <a:cubicBezTo>
                    <a:pt x="5004" y="532"/>
                    <a:pt x="4904" y="798"/>
                    <a:pt x="4771" y="1032"/>
                  </a:cubicBezTo>
                  <a:cubicBezTo>
                    <a:pt x="4404" y="1666"/>
                    <a:pt x="3837" y="2133"/>
                    <a:pt x="3136" y="2333"/>
                  </a:cubicBezTo>
                  <a:cubicBezTo>
                    <a:pt x="2800" y="2417"/>
                    <a:pt x="2463" y="2548"/>
                    <a:pt x="2127" y="2548"/>
                  </a:cubicBezTo>
                  <a:cubicBezTo>
                    <a:pt x="2063" y="2548"/>
                    <a:pt x="1999" y="2544"/>
                    <a:pt x="1935" y="2533"/>
                  </a:cubicBezTo>
                  <a:cubicBezTo>
                    <a:pt x="1909" y="2531"/>
                    <a:pt x="1884" y="2530"/>
                    <a:pt x="1859" y="2530"/>
                  </a:cubicBezTo>
                  <a:cubicBezTo>
                    <a:pt x="1447" y="2530"/>
                    <a:pt x="1270" y="2789"/>
                    <a:pt x="1302" y="3167"/>
                  </a:cubicBezTo>
                  <a:cubicBezTo>
                    <a:pt x="1302" y="3634"/>
                    <a:pt x="1268" y="4034"/>
                    <a:pt x="935" y="4434"/>
                  </a:cubicBezTo>
                  <a:cubicBezTo>
                    <a:pt x="735" y="4701"/>
                    <a:pt x="301" y="4635"/>
                    <a:pt x="67" y="4835"/>
                  </a:cubicBezTo>
                  <a:cubicBezTo>
                    <a:pt x="1" y="5202"/>
                    <a:pt x="268" y="5535"/>
                    <a:pt x="268" y="5869"/>
                  </a:cubicBezTo>
                  <a:cubicBezTo>
                    <a:pt x="345" y="5814"/>
                    <a:pt x="423" y="5794"/>
                    <a:pt x="499" y="5794"/>
                  </a:cubicBezTo>
                  <a:cubicBezTo>
                    <a:pt x="712" y="5794"/>
                    <a:pt x="911" y="5952"/>
                    <a:pt x="1061" y="5952"/>
                  </a:cubicBezTo>
                  <a:cubicBezTo>
                    <a:pt x="1087" y="5952"/>
                    <a:pt x="1112" y="5947"/>
                    <a:pt x="1135" y="5935"/>
                  </a:cubicBezTo>
                  <a:cubicBezTo>
                    <a:pt x="1302" y="5852"/>
                    <a:pt x="1427" y="5817"/>
                    <a:pt x="1523" y="5817"/>
                  </a:cubicBezTo>
                  <a:cubicBezTo>
                    <a:pt x="1810" y="5817"/>
                    <a:pt x="1835" y="6136"/>
                    <a:pt x="1935" y="6436"/>
                  </a:cubicBezTo>
                  <a:cubicBezTo>
                    <a:pt x="2002" y="6703"/>
                    <a:pt x="2069" y="7003"/>
                    <a:pt x="2136" y="7303"/>
                  </a:cubicBezTo>
                  <a:lnTo>
                    <a:pt x="2569" y="7303"/>
                  </a:lnTo>
                  <a:cubicBezTo>
                    <a:pt x="2615" y="7418"/>
                    <a:pt x="2709" y="7454"/>
                    <a:pt x="2818" y="7454"/>
                  </a:cubicBezTo>
                  <a:cubicBezTo>
                    <a:pt x="2866" y="7454"/>
                    <a:pt x="2918" y="7447"/>
                    <a:pt x="2970" y="7437"/>
                  </a:cubicBezTo>
                  <a:cubicBezTo>
                    <a:pt x="3325" y="7348"/>
                    <a:pt x="3696" y="7318"/>
                    <a:pt x="4062" y="7318"/>
                  </a:cubicBezTo>
                  <a:cubicBezTo>
                    <a:pt x="4245" y="7318"/>
                    <a:pt x="4426" y="7325"/>
                    <a:pt x="4604" y="7336"/>
                  </a:cubicBezTo>
                  <a:cubicBezTo>
                    <a:pt x="4771" y="7303"/>
                    <a:pt x="4971" y="7303"/>
                    <a:pt x="4804" y="7036"/>
                  </a:cubicBezTo>
                  <a:cubicBezTo>
                    <a:pt x="4637" y="6836"/>
                    <a:pt x="4237" y="7003"/>
                    <a:pt x="4170" y="6636"/>
                  </a:cubicBezTo>
                  <a:cubicBezTo>
                    <a:pt x="4170" y="6603"/>
                    <a:pt x="4237" y="6536"/>
                    <a:pt x="4237" y="6536"/>
                  </a:cubicBezTo>
                  <a:cubicBezTo>
                    <a:pt x="4404" y="6536"/>
                    <a:pt x="4571" y="6536"/>
                    <a:pt x="4737" y="6503"/>
                  </a:cubicBezTo>
                  <a:cubicBezTo>
                    <a:pt x="5805" y="6302"/>
                    <a:pt x="6672" y="5702"/>
                    <a:pt x="7006" y="4668"/>
                  </a:cubicBezTo>
                  <a:cubicBezTo>
                    <a:pt x="7173" y="4201"/>
                    <a:pt x="7439" y="3834"/>
                    <a:pt x="7740" y="3467"/>
                  </a:cubicBezTo>
                  <a:cubicBezTo>
                    <a:pt x="7740" y="3200"/>
                    <a:pt x="7640" y="3000"/>
                    <a:pt x="7506" y="2800"/>
                  </a:cubicBezTo>
                  <a:cubicBezTo>
                    <a:pt x="7239" y="2600"/>
                    <a:pt x="7306" y="2199"/>
                    <a:pt x="7106" y="1966"/>
                  </a:cubicBezTo>
                  <a:cubicBezTo>
                    <a:pt x="6839" y="1299"/>
                    <a:pt x="6305" y="865"/>
                    <a:pt x="5938" y="298"/>
                  </a:cubicBezTo>
                  <a:cubicBezTo>
                    <a:pt x="5797" y="94"/>
                    <a:pt x="5678" y="1"/>
                    <a:pt x="5560" y="1"/>
                  </a:cubicBezTo>
                  <a:close/>
                </a:path>
              </a:pathLst>
            </a:custGeom>
            <a:solidFill>
              <a:srgbClr val="F449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446"/>
            <p:cNvSpPr/>
            <p:nvPr/>
          </p:nvSpPr>
          <p:spPr>
            <a:xfrm>
              <a:off x="1641993" y="2195720"/>
              <a:ext cx="21441" cy="18430"/>
            </a:xfrm>
            <a:custGeom>
              <a:avLst/>
              <a:gdLst/>
              <a:ahLst/>
              <a:cxnLst/>
              <a:rect l="l" t="t" r="r" b="b"/>
              <a:pathLst>
                <a:path w="1054" h="906" extrusionOk="0">
                  <a:moveTo>
                    <a:pt x="664" y="0"/>
                  </a:moveTo>
                  <a:cubicBezTo>
                    <a:pt x="500" y="0"/>
                    <a:pt x="341" y="269"/>
                    <a:pt x="168" y="312"/>
                  </a:cubicBezTo>
                  <a:cubicBezTo>
                    <a:pt x="168" y="379"/>
                    <a:pt x="134" y="479"/>
                    <a:pt x="67" y="513"/>
                  </a:cubicBezTo>
                  <a:cubicBezTo>
                    <a:pt x="1" y="579"/>
                    <a:pt x="1" y="646"/>
                    <a:pt x="67" y="713"/>
                  </a:cubicBezTo>
                  <a:cubicBezTo>
                    <a:pt x="234" y="746"/>
                    <a:pt x="334" y="746"/>
                    <a:pt x="468" y="813"/>
                  </a:cubicBezTo>
                  <a:cubicBezTo>
                    <a:pt x="668" y="868"/>
                    <a:pt x="801" y="905"/>
                    <a:pt x="885" y="905"/>
                  </a:cubicBezTo>
                  <a:cubicBezTo>
                    <a:pt x="1053" y="905"/>
                    <a:pt x="1024" y="757"/>
                    <a:pt x="935" y="312"/>
                  </a:cubicBezTo>
                  <a:cubicBezTo>
                    <a:pt x="841" y="79"/>
                    <a:pt x="752" y="0"/>
                    <a:pt x="664" y="0"/>
                  </a:cubicBezTo>
                  <a:close/>
                </a:path>
              </a:pathLst>
            </a:custGeom>
            <a:solidFill>
              <a:srgbClr val="EDA6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446"/>
            <p:cNvSpPr/>
            <p:nvPr/>
          </p:nvSpPr>
          <p:spPr>
            <a:xfrm>
              <a:off x="1644028" y="2202739"/>
              <a:ext cx="2746" cy="4089"/>
            </a:xfrm>
            <a:custGeom>
              <a:avLst/>
              <a:gdLst/>
              <a:ahLst/>
              <a:cxnLst/>
              <a:rect l="l" t="t" r="r" b="b"/>
              <a:pathLst>
                <a:path w="135" h="201" extrusionOk="0">
                  <a:moveTo>
                    <a:pt x="134" y="1"/>
                  </a:moveTo>
                  <a:lnTo>
                    <a:pt x="134" y="1"/>
                  </a:lnTo>
                  <a:cubicBezTo>
                    <a:pt x="34" y="34"/>
                    <a:pt x="1" y="134"/>
                    <a:pt x="1" y="201"/>
                  </a:cubicBezTo>
                  <a:cubicBezTo>
                    <a:pt x="68" y="168"/>
                    <a:pt x="134" y="67"/>
                    <a:pt x="134" y="1"/>
                  </a:cubicBezTo>
                  <a:close/>
                </a:path>
              </a:pathLst>
            </a:custGeom>
            <a:solidFill>
              <a:srgbClr val="F449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446"/>
            <p:cNvSpPr/>
            <p:nvPr/>
          </p:nvSpPr>
          <p:spPr>
            <a:xfrm>
              <a:off x="1640651" y="2206136"/>
              <a:ext cx="2726" cy="4089"/>
            </a:xfrm>
            <a:custGeom>
              <a:avLst/>
              <a:gdLst/>
              <a:ahLst/>
              <a:cxnLst/>
              <a:rect l="l" t="t" r="r" b="b"/>
              <a:pathLst>
                <a:path w="134" h="201" extrusionOk="0">
                  <a:moveTo>
                    <a:pt x="133" y="1"/>
                  </a:moveTo>
                  <a:cubicBezTo>
                    <a:pt x="67" y="34"/>
                    <a:pt x="33" y="34"/>
                    <a:pt x="33" y="67"/>
                  </a:cubicBezTo>
                  <a:cubicBezTo>
                    <a:pt x="0" y="134"/>
                    <a:pt x="33" y="167"/>
                    <a:pt x="133" y="201"/>
                  </a:cubicBezTo>
                  <a:lnTo>
                    <a:pt x="133" y="1"/>
                  </a:lnTo>
                  <a:close/>
                </a:path>
              </a:pathLst>
            </a:custGeom>
            <a:solidFill>
              <a:srgbClr val="F449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446"/>
            <p:cNvSpPr/>
            <p:nvPr/>
          </p:nvSpPr>
          <p:spPr>
            <a:xfrm>
              <a:off x="1793321" y="2168807"/>
              <a:ext cx="12917" cy="13609"/>
            </a:xfrm>
            <a:custGeom>
              <a:avLst/>
              <a:gdLst/>
              <a:ahLst/>
              <a:cxnLst/>
              <a:rect l="l" t="t" r="r" b="b"/>
              <a:pathLst>
                <a:path w="635" h="669" extrusionOk="0">
                  <a:moveTo>
                    <a:pt x="34" y="1"/>
                  </a:moveTo>
                  <a:cubicBezTo>
                    <a:pt x="34" y="234"/>
                    <a:pt x="0" y="501"/>
                    <a:pt x="234" y="668"/>
                  </a:cubicBezTo>
                  <a:cubicBezTo>
                    <a:pt x="634" y="334"/>
                    <a:pt x="334" y="168"/>
                    <a:pt x="34" y="1"/>
                  </a:cubicBezTo>
                  <a:close/>
                </a:path>
              </a:pathLst>
            </a:custGeom>
            <a:solidFill>
              <a:srgbClr val="E87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446"/>
            <p:cNvSpPr/>
            <p:nvPr/>
          </p:nvSpPr>
          <p:spPr>
            <a:xfrm>
              <a:off x="1580925" y="2344567"/>
              <a:ext cx="20383" cy="13589"/>
            </a:xfrm>
            <a:custGeom>
              <a:avLst/>
              <a:gdLst/>
              <a:ahLst/>
              <a:cxnLst/>
              <a:rect l="l" t="t" r="r" b="b"/>
              <a:pathLst>
                <a:path w="1002" h="668" extrusionOk="0">
                  <a:moveTo>
                    <a:pt x="401" y="0"/>
                  </a:moveTo>
                  <a:cubicBezTo>
                    <a:pt x="234" y="34"/>
                    <a:pt x="1" y="67"/>
                    <a:pt x="34" y="267"/>
                  </a:cubicBezTo>
                  <a:cubicBezTo>
                    <a:pt x="101" y="567"/>
                    <a:pt x="334" y="601"/>
                    <a:pt x="601" y="668"/>
                  </a:cubicBezTo>
                  <a:cubicBezTo>
                    <a:pt x="1001" y="100"/>
                    <a:pt x="1001" y="100"/>
                    <a:pt x="401" y="0"/>
                  </a:cubicBezTo>
                  <a:close/>
                </a:path>
              </a:pathLst>
            </a:custGeom>
            <a:solidFill>
              <a:srgbClr val="F59A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446"/>
            <p:cNvSpPr/>
            <p:nvPr/>
          </p:nvSpPr>
          <p:spPr>
            <a:xfrm>
              <a:off x="1590425" y="2366272"/>
              <a:ext cx="2055" cy="4089"/>
            </a:xfrm>
            <a:custGeom>
              <a:avLst/>
              <a:gdLst/>
              <a:ahLst/>
              <a:cxnLst/>
              <a:rect l="l" t="t" r="r" b="b"/>
              <a:pathLst>
                <a:path w="101" h="201" extrusionOk="0">
                  <a:moveTo>
                    <a:pt x="101" y="1"/>
                  </a:moveTo>
                  <a:lnTo>
                    <a:pt x="1" y="68"/>
                  </a:lnTo>
                  <a:cubicBezTo>
                    <a:pt x="34" y="134"/>
                    <a:pt x="34" y="168"/>
                    <a:pt x="101" y="201"/>
                  </a:cubicBezTo>
                  <a:lnTo>
                    <a:pt x="101" y="1"/>
                  </a:lnTo>
                  <a:close/>
                </a:path>
              </a:pathLst>
            </a:custGeom>
            <a:solidFill>
              <a:srgbClr val="EA6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446"/>
            <p:cNvSpPr/>
            <p:nvPr/>
          </p:nvSpPr>
          <p:spPr>
            <a:xfrm>
              <a:off x="1572097" y="2278067"/>
              <a:ext cx="4109" cy="5106"/>
            </a:xfrm>
            <a:custGeom>
              <a:avLst/>
              <a:gdLst/>
              <a:ahLst/>
              <a:cxnLst/>
              <a:rect l="l" t="t" r="r" b="b"/>
              <a:pathLst>
                <a:path w="202" h="251" extrusionOk="0">
                  <a:moveTo>
                    <a:pt x="1" y="0"/>
                  </a:moveTo>
                  <a:lnTo>
                    <a:pt x="1" y="201"/>
                  </a:lnTo>
                  <a:cubicBezTo>
                    <a:pt x="34" y="234"/>
                    <a:pt x="59" y="251"/>
                    <a:pt x="89" y="251"/>
                  </a:cubicBezTo>
                  <a:cubicBezTo>
                    <a:pt x="118" y="251"/>
                    <a:pt x="151" y="234"/>
                    <a:pt x="201" y="201"/>
                  </a:cubicBezTo>
                  <a:lnTo>
                    <a:pt x="1" y="0"/>
                  </a:lnTo>
                  <a:close/>
                </a:path>
              </a:pathLst>
            </a:custGeom>
            <a:solidFill>
              <a:srgbClr val="F654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446"/>
            <p:cNvSpPr/>
            <p:nvPr/>
          </p:nvSpPr>
          <p:spPr>
            <a:xfrm>
              <a:off x="1572097" y="2282135"/>
              <a:ext cx="4109" cy="4780"/>
            </a:xfrm>
            <a:custGeom>
              <a:avLst/>
              <a:gdLst/>
              <a:ahLst/>
              <a:cxnLst/>
              <a:rect l="l" t="t" r="r" b="b"/>
              <a:pathLst>
                <a:path w="202" h="235" extrusionOk="0">
                  <a:moveTo>
                    <a:pt x="1" y="1"/>
                  </a:moveTo>
                  <a:lnTo>
                    <a:pt x="201" y="234"/>
                  </a:lnTo>
                  <a:lnTo>
                    <a:pt x="201" y="1"/>
                  </a:lnTo>
                  <a:close/>
                </a:path>
              </a:pathLst>
            </a:custGeom>
            <a:solidFill>
              <a:srgbClr val="EF77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446"/>
            <p:cNvSpPr/>
            <p:nvPr/>
          </p:nvSpPr>
          <p:spPr>
            <a:xfrm>
              <a:off x="1231461" y="2240067"/>
              <a:ext cx="25286" cy="8483"/>
            </a:xfrm>
            <a:custGeom>
              <a:avLst/>
              <a:gdLst/>
              <a:ahLst/>
              <a:cxnLst/>
              <a:rect l="l" t="t" r="r" b="b"/>
              <a:pathLst>
                <a:path w="1243" h="417" extrusionOk="0">
                  <a:moveTo>
                    <a:pt x="1068" y="0"/>
                  </a:moveTo>
                  <a:cubicBezTo>
                    <a:pt x="634" y="0"/>
                    <a:pt x="301" y="67"/>
                    <a:pt x="1" y="401"/>
                  </a:cubicBezTo>
                  <a:cubicBezTo>
                    <a:pt x="57" y="412"/>
                    <a:pt x="113" y="417"/>
                    <a:pt x="168" y="417"/>
                  </a:cubicBezTo>
                  <a:cubicBezTo>
                    <a:pt x="407" y="417"/>
                    <a:pt x="634" y="330"/>
                    <a:pt x="876" y="330"/>
                  </a:cubicBezTo>
                  <a:cubicBezTo>
                    <a:pt x="907" y="330"/>
                    <a:pt x="937" y="331"/>
                    <a:pt x="968" y="334"/>
                  </a:cubicBezTo>
                  <a:cubicBezTo>
                    <a:pt x="988" y="336"/>
                    <a:pt x="1005" y="337"/>
                    <a:pt x="1021" y="337"/>
                  </a:cubicBezTo>
                  <a:cubicBezTo>
                    <a:pt x="1243" y="337"/>
                    <a:pt x="1068" y="125"/>
                    <a:pt x="1068" y="0"/>
                  </a:cubicBezTo>
                  <a:close/>
                </a:path>
              </a:pathLst>
            </a:custGeom>
            <a:solidFill>
              <a:srgbClr val="FFB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446"/>
            <p:cNvSpPr/>
            <p:nvPr/>
          </p:nvSpPr>
          <p:spPr>
            <a:xfrm>
              <a:off x="1152065" y="2227170"/>
              <a:ext cx="12917" cy="8849"/>
            </a:xfrm>
            <a:custGeom>
              <a:avLst/>
              <a:gdLst/>
              <a:ahLst/>
              <a:cxnLst/>
              <a:rect l="l" t="t" r="r" b="b"/>
              <a:pathLst>
                <a:path w="635" h="435" extrusionOk="0">
                  <a:moveTo>
                    <a:pt x="635" y="1"/>
                  </a:moveTo>
                  <a:cubicBezTo>
                    <a:pt x="334" y="1"/>
                    <a:pt x="34" y="1"/>
                    <a:pt x="1" y="434"/>
                  </a:cubicBezTo>
                  <a:cubicBezTo>
                    <a:pt x="301" y="434"/>
                    <a:pt x="501" y="301"/>
                    <a:pt x="635" y="1"/>
                  </a:cubicBezTo>
                  <a:close/>
                </a:path>
              </a:pathLst>
            </a:custGeom>
            <a:solidFill>
              <a:srgbClr val="FE9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446"/>
            <p:cNvSpPr/>
            <p:nvPr/>
          </p:nvSpPr>
          <p:spPr>
            <a:xfrm>
              <a:off x="1253187" y="2235836"/>
              <a:ext cx="12226" cy="4292"/>
            </a:xfrm>
            <a:custGeom>
              <a:avLst/>
              <a:gdLst/>
              <a:ahLst/>
              <a:cxnLst/>
              <a:rect l="l" t="t" r="r" b="b"/>
              <a:pathLst>
                <a:path w="601" h="211" extrusionOk="0">
                  <a:moveTo>
                    <a:pt x="363" y="1"/>
                  </a:moveTo>
                  <a:cubicBezTo>
                    <a:pt x="208" y="1"/>
                    <a:pt x="67" y="30"/>
                    <a:pt x="0" y="208"/>
                  </a:cubicBezTo>
                  <a:cubicBezTo>
                    <a:pt x="52" y="208"/>
                    <a:pt x="102" y="210"/>
                    <a:pt x="151" y="210"/>
                  </a:cubicBezTo>
                  <a:cubicBezTo>
                    <a:pt x="321" y="210"/>
                    <a:pt x="471" y="190"/>
                    <a:pt x="601" y="8"/>
                  </a:cubicBezTo>
                  <a:cubicBezTo>
                    <a:pt x="523" y="8"/>
                    <a:pt x="441" y="1"/>
                    <a:pt x="363" y="1"/>
                  </a:cubicBezTo>
                  <a:close/>
                </a:path>
              </a:pathLst>
            </a:custGeom>
            <a:solidFill>
              <a:srgbClr val="FFB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446"/>
            <p:cNvSpPr/>
            <p:nvPr/>
          </p:nvSpPr>
          <p:spPr>
            <a:xfrm>
              <a:off x="1152878" y="2215636"/>
              <a:ext cx="5330" cy="4272"/>
            </a:xfrm>
            <a:custGeom>
              <a:avLst/>
              <a:gdLst/>
              <a:ahLst/>
              <a:cxnLst/>
              <a:rect l="l" t="t" r="r" b="b"/>
              <a:pathLst>
                <a:path w="262" h="210" extrusionOk="0">
                  <a:moveTo>
                    <a:pt x="94" y="1"/>
                  </a:moveTo>
                  <a:cubicBezTo>
                    <a:pt x="94" y="34"/>
                    <a:pt x="28" y="34"/>
                    <a:pt x="28" y="67"/>
                  </a:cubicBezTo>
                  <a:cubicBezTo>
                    <a:pt x="0" y="150"/>
                    <a:pt x="18" y="209"/>
                    <a:pt x="81" y="209"/>
                  </a:cubicBezTo>
                  <a:cubicBezTo>
                    <a:pt x="94" y="209"/>
                    <a:pt x="110" y="207"/>
                    <a:pt x="128" y="201"/>
                  </a:cubicBezTo>
                  <a:cubicBezTo>
                    <a:pt x="161" y="201"/>
                    <a:pt x="194" y="101"/>
                    <a:pt x="261" y="67"/>
                  </a:cubicBezTo>
                  <a:cubicBezTo>
                    <a:pt x="194" y="1"/>
                    <a:pt x="161" y="1"/>
                    <a:pt x="94" y="1"/>
                  </a:cubicBezTo>
                  <a:close/>
                </a:path>
              </a:pathLst>
            </a:custGeom>
            <a:solidFill>
              <a:srgbClr val="FE9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446"/>
            <p:cNvSpPr/>
            <p:nvPr/>
          </p:nvSpPr>
          <p:spPr>
            <a:xfrm>
              <a:off x="1270153" y="2231238"/>
              <a:ext cx="8157" cy="4780"/>
            </a:xfrm>
            <a:custGeom>
              <a:avLst/>
              <a:gdLst/>
              <a:ahLst/>
              <a:cxnLst/>
              <a:rect l="l" t="t" r="r" b="b"/>
              <a:pathLst>
                <a:path w="401" h="235" extrusionOk="0">
                  <a:moveTo>
                    <a:pt x="400" y="1"/>
                  </a:moveTo>
                  <a:cubicBezTo>
                    <a:pt x="200" y="1"/>
                    <a:pt x="67" y="67"/>
                    <a:pt x="0" y="234"/>
                  </a:cubicBezTo>
                  <a:cubicBezTo>
                    <a:pt x="167" y="234"/>
                    <a:pt x="334" y="168"/>
                    <a:pt x="400" y="1"/>
                  </a:cubicBezTo>
                  <a:close/>
                </a:path>
              </a:pathLst>
            </a:custGeom>
            <a:solidFill>
              <a:srgbClr val="FFBB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446"/>
            <p:cNvSpPr/>
            <p:nvPr/>
          </p:nvSpPr>
          <p:spPr>
            <a:xfrm>
              <a:off x="1163599" y="2224200"/>
              <a:ext cx="6143" cy="3662"/>
            </a:xfrm>
            <a:custGeom>
              <a:avLst/>
              <a:gdLst/>
              <a:ahLst/>
              <a:cxnLst/>
              <a:rect l="l" t="t" r="r" b="b"/>
              <a:pathLst>
                <a:path w="302" h="180" extrusionOk="0">
                  <a:moveTo>
                    <a:pt x="231" y="1"/>
                  </a:moveTo>
                  <a:cubicBezTo>
                    <a:pt x="214" y="1"/>
                    <a:pt x="193" y="5"/>
                    <a:pt x="168" y="13"/>
                  </a:cubicBezTo>
                  <a:lnTo>
                    <a:pt x="1" y="180"/>
                  </a:lnTo>
                  <a:cubicBezTo>
                    <a:pt x="101" y="147"/>
                    <a:pt x="168" y="147"/>
                    <a:pt x="234" y="147"/>
                  </a:cubicBezTo>
                  <a:cubicBezTo>
                    <a:pt x="268" y="147"/>
                    <a:pt x="301" y="113"/>
                    <a:pt x="301" y="113"/>
                  </a:cubicBezTo>
                  <a:cubicBezTo>
                    <a:pt x="301" y="38"/>
                    <a:pt x="282" y="1"/>
                    <a:pt x="231" y="1"/>
                  </a:cubicBezTo>
                  <a:close/>
                </a:path>
              </a:pathLst>
            </a:custGeom>
            <a:solidFill>
              <a:srgbClr val="FE9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446"/>
            <p:cNvSpPr/>
            <p:nvPr/>
          </p:nvSpPr>
          <p:spPr>
            <a:xfrm>
              <a:off x="1194153" y="2238033"/>
              <a:ext cx="2055" cy="2055"/>
            </a:xfrm>
            <a:custGeom>
              <a:avLst/>
              <a:gdLst/>
              <a:ahLst/>
              <a:cxnLst/>
              <a:rect l="l" t="t" r="r" b="b"/>
              <a:pathLst>
                <a:path w="101" h="101" extrusionOk="0">
                  <a:moveTo>
                    <a:pt x="67" y="0"/>
                  </a:moveTo>
                  <a:lnTo>
                    <a:pt x="0" y="100"/>
                  </a:lnTo>
                  <a:lnTo>
                    <a:pt x="100" y="67"/>
                  </a:lnTo>
                  <a:lnTo>
                    <a:pt x="67" y="0"/>
                  </a:lnTo>
                  <a:close/>
                </a:path>
              </a:pathLst>
            </a:custGeom>
            <a:solidFill>
              <a:srgbClr val="FE99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446"/>
            <p:cNvSpPr/>
            <p:nvPr/>
          </p:nvSpPr>
          <p:spPr>
            <a:xfrm>
              <a:off x="1343426" y="2105705"/>
              <a:ext cx="40746" cy="21746"/>
            </a:xfrm>
            <a:custGeom>
              <a:avLst/>
              <a:gdLst/>
              <a:ahLst/>
              <a:cxnLst/>
              <a:rect l="l" t="t" r="r" b="b"/>
              <a:pathLst>
                <a:path w="2003" h="1069" extrusionOk="0">
                  <a:moveTo>
                    <a:pt x="101" y="1"/>
                  </a:moveTo>
                  <a:cubicBezTo>
                    <a:pt x="1" y="401"/>
                    <a:pt x="267" y="668"/>
                    <a:pt x="301" y="1068"/>
                  </a:cubicBezTo>
                  <a:lnTo>
                    <a:pt x="1568" y="1068"/>
                  </a:lnTo>
                  <a:cubicBezTo>
                    <a:pt x="1769" y="801"/>
                    <a:pt x="1969" y="568"/>
                    <a:pt x="2002" y="134"/>
                  </a:cubicBezTo>
                  <a:cubicBezTo>
                    <a:pt x="1728" y="27"/>
                    <a:pt x="1439" y="4"/>
                    <a:pt x="1147" y="4"/>
                  </a:cubicBezTo>
                  <a:cubicBezTo>
                    <a:pt x="923" y="4"/>
                    <a:pt x="697" y="18"/>
                    <a:pt x="472" y="18"/>
                  </a:cubicBezTo>
                  <a:cubicBezTo>
                    <a:pt x="348" y="18"/>
                    <a:pt x="224" y="14"/>
                    <a:pt x="101" y="1"/>
                  </a:cubicBezTo>
                  <a:close/>
                </a:path>
              </a:pathLst>
            </a:custGeom>
            <a:solidFill>
              <a:srgbClr val="F6B3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446"/>
            <p:cNvSpPr/>
            <p:nvPr/>
          </p:nvSpPr>
          <p:spPr>
            <a:xfrm>
              <a:off x="1399755" y="2183617"/>
              <a:ext cx="9520" cy="8971"/>
            </a:xfrm>
            <a:custGeom>
              <a:avLst/>
              <a:gdLst/>
              <a:ahLst/>
              <a:cxnLst/>
              <a:rect l="l" t="t" r="r" b="b"/>
              <a:pathLst>
                <a:path w="468" h="441" extrusionOk="0">
                  <a:moveTo>
                    <a:pt x="119" y="0"/>
                  </a:moveTo>
                  <a:cubicBezTo>
                    <a:pt x="25" y="0"/>
                    <a:pt x="0" y="87"/>
                    <a:pt x="0" y="174"/>
                  </a:cubicBezTo>
                  <a:cubicBezTo>
                    <a:pt x="34" y="340"/>
                    <a:pt x="67" y="440"/>
                    <a:pt x="300" y="440"/>
                  </a:cubicBezTo>
                  <a:cubicBezTo>
                    <a:pt x="334" y="407"/>
                    <a:pt x="467" y="307"/>
                    <a:pt x="401" y="240"/>
                  </a:cubicBezTo>
                  <a:cubicBezTo>
                    <a:pt x="467" y="107"/>
                    <a:pt x="300" y="73"/>
                    <a:pt x="167" y="7"/>
                  </a:cubicBezTo>
                  <a:cubicBezTo>
                    <a:pt x="149" y="2"/>
                    <a:pt x="133" y="0"/>
                    <a:pt x="119" y="0"/>
                  </a:cubicBezTo>
                  <a:close/>
                </a:path>
              </a:pathLst>
            </a:custGeom>
            <a:solidFill>
              <a:srgbClr val="F28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446"/>
            <p:cNvSpPr/>
            <p:nvPr/>
          </p:nvSpPr>
          <p:spPr>
            <a:xfrm>
              <a:off x="1437063" y="2059527"/>
              <a:ext cx="16986" cy="4130"/>
            </a:xfrm>
            <a:custGeom>
              <a:avLst/>
              <a:gdLst/>
              <a:ahLst/>
              <a:cxnLst/>
              <a:rect l="l" t="t" r="r" b="b"/>
              <a:pathLst>
                <a:path w="835" h="203" extrusionOk="0">
                  <a:moveTo>
                    <a:pt x="389" y="1"/>
                  </a:moveTo>
                  <a:cubicBezTo>
                    <a:pt x="301" y="1"/>
                    <a:pt x="210" y="8"/>
                    <a:pt x="120" y="8"/>
                  </a:cubicBezTo>
                  <a:cubicBezTo>
                    <a:pt x="80" y="8"/>
                    <a:pt x="40" y="7"/>
                    <a:pt x="1" y="2"/>
                  </a:cubicBezTo>
                  <a:lnTo>
                    <a:pt x="1" y="2"/>
                  </a:lnTo>
                  <a:cubicBezTo>
                    <a:pt x="134" y="180"/>
                    <a:pt x="327" y="195"/>
                    <a:pt x="530" y="195"/>
                  </a:cubicBezTo>
                  <a:cubicBezTo>
                    <a:pt x="570" y="195"/>
                    <a:pt x="611" y="195"/>
                    <a:pt x="652" y="195"/>
                  </a:cubicBezTo>
                  <a:cubicBezTo>
                    <a:pt x="713" y="195"/>
                    <a:pt x="775" y="196"/>
                    <a:pt x="835" y="203"/>
                  </a:cubicBezTo>
                  <a:cubicBezTo>
                    <a:pt x="720" y="30"/>
                    <a:pt x="560" y="1"/>
                    <a:pt x="389" y="1"/>
                  </a:cubicBezTo>
                  <a:close/>
                </a:path>
              </a:pathLst>
            </a:custGeom>
            <a:solidFill>
              <a:srgbClr val="F18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446"/>
            <p:cNvSpPr/>
            <p:nvPr/>
          </p:nvSpPr>
          <p:spPr>
            <a:xfrm>
              <a:off x="1686096" y="2243383"/>
              <a:ext cx="21746" cy="17067"/>
            </a:xfrm>
            <a:custGeom>
              <a:avLst/>
              <a:gdLst/>
              <a:ahLst/>
              <a:cxnLst/>
              <a:rect l="l" t="t" r="r" b="b"/>
              <a:pathLst>
                <a:path w="1069" h="839" extrusionOk="0">
                  <a:moveTo>
                    <a:pt x="340" y="0"/>
                  </a:moveTo>
                  <a:cubicBezTo>
                    <a:pt x="317" y="0"/>
                    <a:pt x="293" y="2"/>
                    <a:pt x="268" y="4"/>
                  </a:cubicBezTo>
                  <a:cubicBezTo>
                    <a:pt x="1" y="338"/>
                    <a:pt x="234" y="571"/>
                    <a:pt x="401" y="838"/>
                  </a:cubicBezTo>
                  <a:cubicBezTo>
                    <a:pt x="601" y="671"/>
                    <a:pt x="1002" y="738"/>
                    <a:pt x="1068" y="338"/>
                  </a:cubicBezTo>
                  <a:cubicBezTo>
                    <a:pt x="821" y="183"/>
                    <a:pt x="632" y="0"/>
                    <a:pt x="340" y="0"/>
                  </a:cubicBezTo>
                  <a:close/>
                </a:path>
              </a:pathLst>
            </a:custGeom>
            <a:solidFill>
              <a:srgbClr val="FAB0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31"/>
        <p:cNvGrpSpPr/>
        <p:nvPr/>
      </p:nvGrpSpPr>
      <p:grpSpPr>
        <a:xfrm>
          <a:off x="0" y="0"/>
          <a:ext cx="0" cy="0"/>
          <a:chOff x="0" y="0"/>
          <a:chExt cx="0" cy="0"/>
        </a:xfrm>
      </p:grpSpPr>
      <p:sp>
        <p:nvSpPr>
          <p:cNvPr id="5032" name="Google Shape;5032;p447"/>
          <p:cNvSpPr txBox="1">
            <a:spLocks noGrp="1"/>
          </p:cNvSpPr>
          <p:nvPr>
            <p:ph type="title"/>
          </p:nvPr>
        </p:nvSpPr>
        <p:spPr>
          <a:xfrm>
            <a:off x="714150" y="312025"/>
            <a:ext cx="77157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Quick-Fire Round</a:t>
            </a:r>
            <a:endParaRPr/>
          </a:p>
        </p:txBody>
      </p:sp>
      <p:pic>
        <p:nvPicPr>
          <p:cNvPr id="5033" name="Google Shape;5033;p447"/>
          <p:cNvPicPr preferRelativeResize="0"/>
          <p:nvPr/>
        </p:nvPicPr>
        <p:blipFill rotWithShape="1">
          <a:blip r:embed="rId3">
            <a:alphaModFix amt="50000"/>
          </a:blip>
          <a:srcRect l="21292" t="19844" r="14997" b="10648"/>
          <a:stretch/>
        </p:blipFill>
        <p:spPr>
          <a:xfrm>
            <a:off x="2908639" y="1139413"/>
            <a:ext cx="1092275" cy="1068874"/>
          </a:xfrm>
          <a:prstGeom prst="rect">
            <a:avLst/>
          </a:prstGeom>
          <a:noFill/>
          <a:ln>
            <a:noFill/>
          </a:ln>
        </p:spPr>
      </p:pic>
      <p:pic>
        <p:nvPicPr>
          <p:cNvPr id="5034" name="Google Shape;5034;p447"/>
          <p:cNvPicPr preferRelativeResize="0"/>
          <p:nvPr/>
        </p:nvPicPr>
        <p:blipFill rotWithShape="1">
          <a:blip r:embed="rId4">
            <a:alphaModFix amt="50000"/>
          </a:blip>
          <a:srcRect l="21292" t="19844" r="14997" b="10648"/>
          <a:stretch/>
        </p:blipFill>
        <p:spPr>
          <a:xfrm>
            <a:off x="2908651" y="2420075"/>
            <a:ext cx="1092275" cy="1068851"/>
          </a:xfrm>
          <a:prstGeom prst="rect">
            <a:avLst/>
          </a:prstGeom>
          <a:noFill/>
          <a:ln>
            <a:noFill/>
          </a:ln>
        </p:spPr>
      </p:pic>
      <p:sp>
        <p:nvSpPr>
          <p:cNvPr id="5035" name="Google Shape;5035;p447"/>
          <p:cNvSpPr txBox="1"/>
          <p:nvPr/>
        </p:nvSpPr>
        <p:spPr>
          <a:xfrm>
            <a:off x="1010222" y="1198313"/>
            <a:ext cx="1806300" cy="432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900">
                <a:solidFill>
                  <a:srgbClr val="FF847C"/>
                </a:solidFill>
                <a:latin typeface="Autour One"/>
                <a:ea typeface="Autour One"/>
                <a:cs typeface="Autour One"/>
                <a:sym typeface="Autour One"/>
              </a:rPr>
              <a:t>Integrity</a:t>
            </a:r>
            <a:endParaRPr sz="1900">
              <a:solidFill>
                <a:srgbClr val="FF847C"/>
              </a:solidFill>
              <a:latin typeface="Autour One"/>
              <a:ea typeface="Autour One"/>
              <a:cs typeface="Autour One"/>
              <a:sym typeface="Autour One"/>
            </a:endParaRPr>
          </a:p>
        </p:txBody>
      </p:sp>
      <p:sp>
        <p:nvSpPr>
          <p:cNvPr id="5036" name="Google Shape;5036;p447"/>
          <p:cNvSpPr txBox="1"/>
          <p:nvPr/>
        </p:nvSpPr>
        <p:spPr>
          <a:xfrm>
            <a:off x="664025" y="1615675"/>
            <a:ext cx="2152500" cy="615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493D3A"/>
                </a:solidFill>
                <a:latin typeface="Nunito"/>
                <a:ea typeface="Nunito"/>
                <a:cs typeface="Nunito"/>
                <a:sym typeface="Nunito"/>
              </a:rPr>
              <a:t>You and your students.</a:t>
            </a:r>
            <a:endParaRPr>
              <a:solidFill>
                <a:srgbClr val="493D3A"/>
              </a:solidFill>
              <a:latin typeface="Nunito"/>
              <a:ea typeface="Nunito"/>
              <a:cs typeface="Nunito"/>
              <a:sym typeface="Nunito"/>
            </a:endParaRPr>
          </a:p>
          <a:p>
            <a:pPr marL="0" lvl="0" indent="0" algn="r" rtl="0">
              <a:spcBef>
                <a:spcPts val="0"/>
              </a:spcBef>
              <a:spcAft>
                <a:spcPts val="0"/>
              </a:spcAft>
              <a:buNone/>
            </a:pPr>
            <a:r>
              <a:rPr lang="en">
                <a:solidFill>
                  <a:srgbClr val="493D3A"/>
                </a:solidFill>
                <a:latin typeface="Nunito"/>
                <a:ea typeface="Nunito"/>
                <a:cs typeface="Nunito"/>
                <a:sym typeface="Nunito"/>
              </a:rPr>
              <a:t>Don’t be a liar!</a:t>
            </a:r>
            <a:endParaRPr>
              <a:solidFill>
                <a:srgbClr val="493D3A"/>
              </a:solidFill>
              <a:latin typeface="Nunito"/>
              <a:ea typeface="Nunito"/>
              <a:cs typeface="Nunito"/>
              <a:sym typeface="Nunito"/>
            </a:endParaRPr>
          </a:p>
          <a:p>
            <a:pPr marL="0" lvl="0" indent="0" algn="r" rtl="0">
              <a:spcBef>
                <a:spcPts val="0"/>
              </a:spcBef>
              <a:spcAft>
                <a:spcPts val="0"/>
              </a:spcAft>
              <a:buNone/>
            </a:pPr>
            <a:endParaRPr>
              <a:solidFill>
                <a:srgbClr val="493D3A"/>
              </a:solidFill>
              <a:latin typeface="Nunito"/>
              <a:ea typeface="Nunito"/>
              <a:cs typeface="Nunito"/>
              <a:sym typeface="Nunito"/>
            </a:endParaRPr>
          </a:p>
        </p:txBody>
      </p:sp>
      <p:sp>
        <p:nvSpPr>
          <p:cNvPr id="5037" name="Google Shape;5037;p447"/>
          <p:cNvSpPr txBox="1"/>
          <p:nvPr/>
        </p:nvSpPr>
        <p:spPr>
          <a:xfrm>
            <a:off x="664025" y="2372625"/>
            <a:ext cx="2152500" cy="572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900">
                <a:solidFill>
                  <a:srgbClr val="FF847C"/>
                </a:solidFill>
                <a:latin typeface="Autour One"/>
                <a:ea typeface="Autour One"/>
                <a:cs typeface="Autour One"/>
                <a:sym typeface="Autour One"/>
              </a:rPr>
              <a:t>Positive Relationships</a:t>
            </a:r>
            <a:endParaRPr sz="1900">
              <a:solidFill>
                <a:srgbClr val="FF847C"/>
              </a:solidFill>
              <a:latin typeface="Autour One"/>
              <a:ea typeface="Autour One"/>
              <a:cs typeface="Autour One"/>
              <a:sym typeface="Autour One"/>
            </a:endParaRPr>
          </a:p>
        </p:txBody>
      </p:sp>
      <p:sp>
        <p:nvSpPr>
          <p:cNvPr id="5038" name="Google Shape;5038;p447"/>
          <p:cNvSpPr txBox="1"/>
          <p:nvPr/>
        </p:nvSpPr>
        <p:spPr>
          <a:xfrm>
            <a:off x="1010235" y="2829213"/>
            <a:ext cx="1806300" cy="659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493D3A"/>
                </a:solidFill>
                <a:latin typeface="Nunito"/>
                <a:ea typeface="Nunito"/>
                <a:cs typeface="Nunito"/>
                <a:sym typeface="Nunito"/>
              </a:rPr>
              <a:t>Find what inspires your students.</a:t>
            </a:r>
            <a:endParaRPr>
              <a:solidFill>
                <a:srgbClr val="493D3A"/>
              </a:solidFill>
              <a:latin typeface="Nunito"/>
              <a:ea typeface="Nunito"/>
              <a:cs typeface="Nunito"/>
              <a:sym typeface="Nunito"/>
            </a:endParaRPr>
          </a:p>
        </p:txBody>
      </p:sp>
      <p:sp>
        <p:nvSpPr>
          <p:cNvPr id="5039" name="Google Shape;5039;p447"/>
          <p:cNvSpPr txBox="1"/>
          <p:nvPr/>
        </p:nvSpPr>
        <p:spPr>
          <a:xfrm>
            <a:off x="6098056" y="1270738"/>
            <a:ext cx="1806300" cy="43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rgbClr val="FF847C"/>
                </a:solidFill>
                <a:latin typeface="Autour One"/>
                <a:ea typeface="Autour One"/>
                <a:cs typeface="Autour One"/>
                <a:sym typeface="Autour One"/>
              </a:rPr>
              <a:t>Student Wellbeing</a:t>
            </a:r>
            <a:endParaRPr sz="1900">
              <a:solidFill>
                <a:srgbClr val="FF847C"/>
              </a:solidFill>
              <a:latin typeface="Autour One"/>
              <a:ea typeface="Autour One"/>
              <a:cs typeface="Autour One"/>
              <a:sym typeface="Autour One"/>
            </a:endParaRPr>
          </a:p>
        </p:txBody>
      </p:sp>
      <p:sp>
        <p:nvSpPr>
          <p:cNvPr id="5040" name="Google Shape;5040;p447"/>
          <p:cNvSpPr txBox="1"/>
          <p:nvPr/>
        </p:nvSpPr>
        <p:spPr>
          <a:xfrm>
            <a:off x="6098050" y="1703050"/>
            <a:ext cx="18063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493D3A"/>
                </a:solidFill>
                <a:latin typeface="Nunito"/>
                <a:ea typeface="Nunito"/>
                <a:cs typeface="Nunito"/>
                <a:sym typeface="Nunito"/>
              </a:rPr>
              <a:t>Cultural awareness, create a safe space.</a:t>
            </a:r>
            <a:endParaRPr>
              <a:solidFill>
                <a:srgbClr val="493D3A"/>
              </a:solidFill>
              <a:latin typeface="Nunito"/>
              <a:ea typeface="Nunito"/>
              <a:cs typeface="Nunito"/>
              <a:sym typeface="Nunito"/>
            </a:endParaRPr>
          </a:p>
        </p:txBody>
      </p:sp>
      <p:sp>
        <p:nvSpPr>
          <p:cNvPr id="5041" name="Google Shape;5041;p447"/>
          <p:cNvSpPr txBox="1"/>
          <p:nvPr/>
        </p:nvSpPr>
        <p:spPr>
          <a:xfrm>
            <a:off x="6098050" y="2398125"/>
            <a:ext cx="2667600" cy="47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a:solidFill>
                  <a:srgbClr val="FF847C"/>
                </a:solidFill>
                <a:latin typeface="Autour One"/>
                <a:ea typeface="Autour One"/>
                <a:cs typeface="Autour One"/>
                <a:sym typeface="Autour One"/>
              </a:rPr>
              <a:t>Adaptability through Critical Thinking</a:t>
            </a:r>
            <a:endParaRPr sz="1500">
              <a:solidFill>
                <a:srgbClr val="FF847C"/>
              </a:solidFill>
              <a:latin typeface="Autour One"/>
              <a:ea typeface="Autour One"/>
              <a:cs typeface="Autour One"/>
              <a:sym typeface="Autour One"/>
            </a:endParaRPr>
          </a:p>
        </p:txBody>
      </p:sp>
      <p:sp>
        <p:nvSpPr>
          <p:cNvPr id="5042" name="Google Shape;5042;p447"/>
          <p:cNvSpPr txBox="1"/>
          <p:nvPr/>
        </p:nvSpPr>
        <p:spPr>
          <a:xfrm>
            <a:off x="6098050" y="2775525"/>
            <a:ext cx="1806300" cy="61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493D3A"/>
                </a:solidFill>
                <a:latin typeface="Nunito"/>
                <a:ea typeface="Nunito"/>
                <a:cs typeface="Nunito"/>
                <a:sym typeface="Nunito"/>
              </a:rPr>
              <a:t>The world needs problem solvers.</a:t>
            </a:r>
            <a:endParaRPr>
              <a:solidFill>
                <a:srgbClr val="493D3A"/>
              </a:solidFill>
              <a:latin typeface="Nunito"/>
              <a:ea typeface="Nunito"/>
              <a:cs typeface="Nunito"/>
              <a:sym typeface="Nunito"/>
            </a:endParaRPr>
          </a:p>
        </p:txBody>
      </p:sp>
      <p:pic>
        <p:nvPicPr>
          <p:cNvPr id="5043" name="Google Shape;5043;p447"/>
          <p:cNvPicPr preferRelativeResize="0"/>
          <p:nvPr/>
        </p:nvPicPr>
        <p:blipFill rotWithShape="1">
          <a:blip r:embed="rId3">
            <a:alphaModFix amt="50000"/>
          </a:blip>
          <a:srcRect l="21292" t="19844" r="14997" b="10648"/>
          <a:stretch/>
        </p:blipFill>
        <p:spPr>
          <a:xfrm>
            <a:off x="2908639" y="3700713"/>
            <a:ext cx="1092275" cy="1068874"/>
          </a:xfrm>
          <a:prstGeom prst="rect">
            <a:avLst/>
          </a:prstGeom>
          <a:noFill/>
          <a:ln>
            <a:noFill/>
          </a:ln>
        </p:spPr>
      </p:pic>
      <p:pic>
        <p:nvPicPr>
          <p:cNvPr id="5044" name="Google Shape;5044;p447"/>
          <p:cNvPicPr preferRelativeResize="0"/>
          <p:nvPr/>
        </p:nvPicPr>
        <p:blipFill rotWithShape="1">
          <a:blip r:embed="rId4">
            <a:alphaModFix amt="50000"/>
          </a:blip>
          <a:srcRect l="21292" t="19844" r="14997" b="10648"/>
          <a:stretch/>
        </p:blipFill>
        <p:spPr>
          <a:xfrm>
            <a:off x="4908314" y="3700725"/>
            <a:ext cx="1092275" cy="1068851"/>
          </a:xfrm>
          <a:prstGeom prst="rect">
            <a:avLst/>
          </a:prstGeom>
          <a:noFill/>
          <a:ln>
            <a:noFill/>
          </a:ln>
        </p:spPr>
      </p:pic>
      <p:pic>
        <p:nvPicPr>
          <p:cNvPr id="5045" name="Google Shape;5045;p447"/>
          <p:cNvPicPr preferRelativeResize="0"/>
          <p:nvPr/>
        </p:nvPicPr>
        <p:blipFill rotWithShape="1">
          <a:blip r:embed="rId4">
            <a:alphaModFix amt="50000"/>
          </a:blip>
          <a:srcRect l="21292" t="19844" r="14997" b="10648"/>
          <a:stretch/>
        </p:blipFill>
        <p:spPr>
          <a:xfrm>
            <a:off x="4908326" y="1139413"/>
            <a:ext cx="1092275" cy="1068851"/>
          </a:xfrm>
          <a:prstGeom prst="rect">
            <a:avLst/>
          </a:prstGeom>
          <a:noFill/>
          <a:ln>
            <a:noFill/>
          </a:ln>
        </p:spPr>
      </p:pic>
      <p:pic>
        <p:nvPicPr>
          <p:cNvPr id="5046" name="Google Shape;5046;p447"/>
          <p:cNvPicPr preferRelativeResize="0"/>
          <p:nvPr/>
        </p:nvPicPr>
        <p:blipFill rotWithShape="1">
          <a:blip r:embed="rId3">
            <a:alphaModFix amt="50000"/>
          </a:blip>
          <a:srcRect l="21292" t="19844" r="14997" b="10648"/>
          <a:stretch/>
        </p:blipFill>
        <p:spPr>
          <a:xfrm>
            <a:off x="4908314" y="2420063"/>
            <a:ext cx="1092275" cy="1068874"/>
          </a:xfrm>
          <a:prstGeom prst="rect">
            <a:avLst/>
          </a:prstGeom>
          <a:noFill/>
          <a:ln>
            <a:noFill/>
          </a:ln>
        </p:spPr>
      </p:pic>
      <p:sp>
        <p:nvSpPr>
          <p:cNvPr id="5047" name="Google Shape;5047;p447"/>
          <p:cNvSpPr txBox="1"/>
          <p:nvPr/>
        </p:nvSpPr>
        <p:spPr>
          <a:xfrm>
            <a:off x="-183475" y="3687325"/>
            <a:ext cx="3000000" cy="769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900">
                <a:solidFill>
                  <a:schemeClr val="lt1"/>
                </a:solidFill>
                <a:latin typeface="Autour One"/>
                <a:ea typeface="Autour One"/>
                <a:cs typeface="Autour One"/>
                <a:sym typeface="Autour One"/>
              </a:rPr>
              <a:t>Classroom Management</a:t>
            </a:r>
            <a:endParaRPr/>
          </a:p>
        </p:txBody>
      </p:sp>
      <p:sp>
        <p:nvSpPr>
          <p:cNvPr id="5048" name="Google Shape;5048;p447"/>
          <p:cNvSpPr txBox="1"/>
          <p:nvPr/>
        </p:nvSpPr>
        <p:spPr>
          <a:xfrm>
            <a:off x="1010225" y="4300225"/>
            <a:ext cx="18063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dk1"/>
                </a:solidFill>
                <a:latin typeface="Nunito"/>
                <a:ea typeface="Nunito"/>
                <a:cs typeface="Nunito"/>
                <a:sym typeface="Nunito"/>
              </a:rPr>
              <a:t>Accountability</a:t>
            </a:r>
            <a:endParaRPr/>
          </a:p>
        </p:txBody>
      </p:sp>
      <p:sp>
        <p:nvSpPr>
          <p:cNvPr id="5049" name="Google Shape;5049;p447"/>
          <p:cNvSpPr txBox="1"/>
          <p:nvPr/>
        </p:nvSpPr>
        <p:spPr>
          <a:xfrm>
            <a:off x="6098050" y="3570200"/>
            <a:ext cx="2431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solidFill>
                  <a:schemeClr val="lt1"/>
                </a:solidFill>
                <a:latin typeface="Autour One"/>
                <a:ea typeface="Autour One"/>
                <a:cs typeface="Autour One"/>
                <a:sym typeface="Autour One"/>
              </a:rPr>
              <a:t>Considered Communication</a:t>
            </a:r>
            <a:endParaRPr sz="1000"/>
          </a:p>
        </p:txBody>
      </p:sp>
      <p:sp>
        <p:nvSpPr>
          <p:cNvPr id="5050" name="Google Shape;5050;p447"/>
          <p:cNvSpPr txBox="1"/>
          <p:nvPr/>
        </p:nvSpPr>
        <p:spPr>
          <a:xfrm>
            <a:off x="6098050" y="4017075"/>
            <a:ext cx="2431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Nunito"/>
                <a:ea typeface="Nunito"/>
                <a:cs typeface="Nunito"/>
                <a:sym typeface="Nunito"/>
              </a:rPr>
              <a:t>You are their teacher, not their friend.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54"/>
        <p:cNvGrpSpPr/>
        <p:nvPr/>
      </p:nvGrpSpPr>
      <p:grpSpPr>
        <a:xfrm>
          <a:off x="0" y="0"/>
          <a:ext cx="0" cy="0"/>
          <a:chOff x="0" y="0"/>
          <a:chExt cx="0" cy="0"/>
        </a:xfrm>
      </p:grpSpPr>
      <p:sp>
        <p:nvSpPr>
          <p:cNvPr id="5055" name="Google Shape;5055;p448"/>
          <p:cNvSpPr txBox="1">
            <a:spLocks noGrp="1"/>
          </p:cNvSpPr>
          <p:nvPr>
            <p:ph type="title"/>
          </p:nvPr>
        </p:nvSpPr>
        <p:spPr>
          <a:xfrm>
            <a:off x="714175" y="350150"/>
            <a:ext cx="7715700" cy="61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Being Uncomfortable</a:t>
            </a:r>
            <a:endParaRPr sz="3000"/>
          </a:p>
        </p:txBody>
      </p:sp>
      <p:sp>
        <p:nvSpPr>
          <p:cNvPr id="5056" name="Google Shape;5056;p448"/>
          <p:cNvSpPr txBox="1"/>
          <p:nvPr/>
        </p:nvSpPr>
        <p:spPr>
          <a:xfrm>
            <a:off x="362225" y="1376425"/>
            <a:ext cx="8512200" cy="3873600"/>
          </a:xfrm>
          <a:prstGeom prst="rect">
            <a:avLst/>
          </a:prstGeom>
          <a:noFill/>
          <a:ln>
            <a:noFill/>
          </a:ln>
        </p:spPr>
        <p:txBody>
          <a:bodyPr spcFirstLastPara="1" wrap="square" lIns="91425" tIns="91425" rIns="91425" bIns="91425" anchor="t" anchorCtr="0">
            <a:spAutoFit/>
          </a:bodyPr>
          <a:lstStyle/>
          <a:p>
            <a:pPr marL="457200" lvl="0" indent="-336550" algn="l" rtl="0">
              <a:lnSpc>
                <a:spcPct val="115000"/>
              </a:lnSpc>
              <a:spcBef>
                <a:spcPts val="0"/>
              </a:spcBef>
              <a:spcAft>
                <a:spcPts val="0"/>
              </a:spcAft>
              <a:buClr>
                <a:schemeClr val="dk1"/>
              </a:buClr>
              <a:buSzPts val="1700"/>
              <a:buFont typeface="Nunito"/>
              <a:buChar char="●"/>
            </a:pPr>
            <a:r>
              <a:rPr lang="en" sz="1700" b="1">
                <a:solidFill>
                  <a:schemeClr val="dk1"/>
                </a:solidFill>
                <a:latin typeface="Nunito"/>
                <a:ea typeface="Nunito"/>
                <a:cs typeface="Nunito"/>
                <a:sym typeface="Nunito"/>
              </a:rPr>
              <a:t>Saving money will make you feel broke when it's actually making you rich. </a:t>
            </a:r>
            <a:endParaRPr sz="1700" b="1">
              <a:solidFill>
                <a:schemeClr val="dk1"/>
              </a:solidFill>
              <a:latin typeface="Nunito"/>
              <a:ea typeface="Nunito"/>
              <a:cs typeface="Nunito"/>
              <a:sym typeface="Nunito"/>
            </a:endParaRPr>
          </a:p>
          <a:p>
            <a:pPr marL="457200" lvl="0" indent="-336550" algn="l" rtl="0">
              <a:lnSpc>
                <a:spcPct val="115000"/>
              </a:lnSpc>
              <a:spcBef>
                <a:spcPts val="0"/>
              </a:spcBef>
              <a:spcAft>
                <a:spcPts val="0"/>
              </a:spcAft>
              <a:buClr>
                <a:schemeClr val="dk1"/>
              </a:buClr>
              <a:buSzPts val="1700"/>
              <a:buFont typeface="Nunito"/>
              <a:buChar char="●"/>
            </a:pPr>
            <a:r>
              <a:rPr lang="en" sz="1700" b="1">
                <a:solidFill>
                  <a:schemeClr val="dk1"/>
                </a:solidFill>
                <a:latin typeface="Nunito"/>
                <a:ea typeface="Nunito"/>
                <a:cs typeface="Nunito"/>
                <a:sym typeface="Nunito"/>
              </a:rPr>
              <a:t>Setting boundaries can make you feel like you are alone, while you are creating new healthy relationships. </a:t>
            </a:r>
            <a:endParaRPr sz="1700" b="1">
              <a:solidFill>
                <a:schemeClr val="dk1"/>
              </a:solidFill>
              <a:latin typeface="Nunito"/>
              <a:ea typeface="Nunito"/>
              <a:cs typeface="Nunito"/>
              <a:sym typeface="Nunito"/>
            </a:endParaRPr>
          </a:p>
          <a:p>
            <a:pPr marL="457200" lvl="0" indent="-336550" algn="l" rtl="0">
              <a:lnSpc>
                <a:spcPct val="115000"/>
              </a:lnSpc>
              <a:spcBef>
                <a:spcPts val="0"/>
              </a:spcBef>
              <a:spcAft>
                <a:spcPts val="0"/>
              </a:spcAft>
              <a:buClr>
                <a:schemeClr val="dk1"/>
              </a:buClr>
              <a:buSzPts val="1700"/>
              <a:buFont typeface="Nunito"/>
              <a:buChar char="●"/>
            </a:pPr>
            <a:r>
              <a:rPr lang="en" sz="1700" b="1">
                <a:solidFill>
                  <a:schemeClr val="dk1"/>
                </a:solidFill>
                <a:latin typeface="Nunito"/>
                <a:ea typeface="Nunito"/>
                <a:cs typeface="Nunito"/>
                <a:sym typeface="Nunito"/>
              </a:rPr>
              <a:t>Digging up trauma will make you feel broken, while it's actually healing you. </a:t>
            </a:r>
            <a:endParaRPr sz="1700" b="1">
              <a:solidFill>
                <a:schemeClr val="dk1"/>
              </a:solidFill>
              <a:latin typeface="Nunito"/>
              <a:ea typeface="Nunito"/>
              <a:cs typeface="Nunito"/>
              <a:sym typeface="Nunito"/>
            </a:endParaRPr>
          </a:p>
          <a:p>
            <a:pPr marL="457200" lvl="0" indent="-336550" algn="l" rtl="0">
              <a:lnSpc>
                <a:spcPct val="115000"/>
              </a:lnSpc>
              <a:spcBef>
                <a:spcPts val="0"/>
              </a:spcBef>
              <a:spcAft>
                <a:spcPts val="0"/>
              </a:spcAft>
              <a:buClr>
                <a:schemeClr val="dk1"/>
              </a:buClr>
              <a:buSzPts val="1700"/>
              <a:buFont typeface="Nunito"/>
              <a:buChar char="●"/>
            </a:pPr>
            <a:r>
              <a:rPr lang="en" sz="1700" b="1">
                <a:solidFill>
                  <a:schemeClr val="dk1"/>
                </a:solidFill>
                <a:latin typeface="Nunito"/>
                <a:ea typeface="Nunito"/>
                <a:cs typeface="Nunito"/>
                <a:sym typeface="Nunito"/>
              </a:rPr>
              <a:t>Working out will make you feel weak, while it's really making you stronger. </a:t>
            </a:r>
            <a:endParaRPr sz="1700" b="1">
              <a:solidFill>
                <a:schemeClr val="dk1"/>
              </a:solidFill>
              <a:latin typeface="Nunito"/>
              <a:ea typeface="Nunito"/>
              <a:cs typeface="Nunito"/>
              <a:sym typeface="Nunito"/>
            </a:endParaRPr>
          </a:p>
          <a:p>
            <a:pPr marL="457200" lvl="0" indent="-336550" algn="l" rtl="0">
              <a:lnSpc>
                <a:spcPct val="115000"/>
              </a:lnSpc>
              <a:spcBef>
                <a:spcPts val="0"/>
              </a:spcBef>
              <a:spcAft>
                <a:spcPts val="0"/>
              </a:spcAft>
              <a:buClr>
                <a:schemeClr val="dk1"/>
              </a:buClr>
              <a:buSzPts val="1700"/>
              <a:buFont typeface="Nunito"/>
              <a:buChar char="●"/>
            </a:pPr>
            <a:r>
              <a:rPr lang="en" sz="1700" b="1">
                <a:solidFill>
                  <a:schemeClr val="dk1"/>
                </a:solidFill>
                <a:latin typeface="Nunito"/>
                <a:ea typeface="Nunito"/>
                <a:cs typeface="Nunito"/>
                <a:sym typeface="Nunito"/>
              </a:rPr>
              <a:t>Learning something new can make you feel dumb, while it's making you more intelligent. </a:t>
            </a:r>
            <a:endParaRPr sz="1700" b="1">
              <a:solidFill>
                <a:schemeClr val="dk1"/>
              </a:solidFill>
              <a:latin typeface="Nunito"/>
              <a:ea typeface="Nunito"/>
              <a:cs typeface="Nunito"/>
              <a:sym typeface="Nunito"/>
            </a:endParaRPr>
          </a:p>
          <a:p>
            <a:pPr marL="457200" lvl="0" indent="-336550" algn="l" rtl="0">
              <a:lnSpc>
                <a:spcPct val="115000"/>
              </a:lnSpc>
              <a:spcBef>
                <a:spcPts val="0"/>
              </a:spcBef>
              <a:spcAft>
                <a:spcPts val="0"/>
              </a:spcAft>
              <a:buClr>
                <a:schemeClr val="dk1"/>
              </a:buClr>
              <a:buSzPts val="1700"/>
              <a:buFont typeface="Nunito"/>
              <a:buChar char="●"/>
            </a:pPr>
            <a:r>
              <a:rPr lang="en" sz="1700" b="1">
                <a:solidFill>
                  <a:schemeClr val="dk1"/>
                </a:solidFill>
                <a:latin typeface="Nunito"/>
                <a:ea typeface="Nunito"/>
                <a:cs typeface="Nunito"/>
                <a:sym typeface="Nunito"/>
              </a:rPr>
              <a:t>Your ability to attain the thing you want is directly correlated: with how willing you are to experience the opposite. </a:t>
            </a:r>
            <a:endParaRPr sz="1700" b="1">
              <a:solidFill>
                <a:schemeClr val="dk1"/>
              </a:solidFill>
              <a:latin typeface="Nunito"/>
              <a:ea typeface="Nunito"/>
              <a:cs typeface="Nunito"/>
              <a:sym typeface="Nunito"/>
            </a:endParaRPr>
          </a:p>
          <a:p>
            <a:pPr marL="0" lvl="0" indent="0" algn="ctr" rtl="0">
              <a:lnSpc>
                <a:spcPct val="115000"/>
              </a:lnSpc>
              <a:spcBef>
                <a:spcPts val="1200"/>
              </a:spcBef>
              <a:spcAft>
                <a:spcPts val="0"/>
              </a:spcAft>
              <a:buNone/>
            </a:pPr>
            <a:r>
              <a:rPr lang="en" sz="1800" b="1">
                <a:solidFill>
                  <a:schemeClr val="dk2"/>
                </a:solidFill>
                <a:latin typeface="Nunito"/>
                <a:ea typeface="Nunito"/>
                <a:cs typeface="Nunito"/>
                <a:sym typeface="Nunito"/>
              </a:rPr>
              <a:t>You have to be okay with being uncomfortable to truly experience success.</a:t>
            </a:r>
            <a:endParaRPr sz="1800" b="1">
              <a:solidFill>
                <a:schemeClr val="dk2"/>
              </a:solidFill>
              <a:latin typeface="Nunito"/>
              <a:ea typeface="Nunito"/>
              <a:cs typeface="Nunito"/>
              <a:sym typeface="Nunito"/>
            </a:endParaRPr>
          </a:p>
          <a:p>
            <a:pPr marL="0" lvl="0" indent="0" algn="l" rtl="0">
              <a:lnSpc>
                <a:spcPct val="115000"/>
              </a:lnSpc>
              <a:spcBef>
                <a:spcPts val="1200"/>
              </a:spcBef>
              <a:spcAft>
                <a:spcPts val="1200"/>
              </a:spcAft>
              <a:buNone/>
            </a:pPr>
            <a:endParaRPr sz="2300" b="1">
              <a:solidFill>
                <a:schemeClr val="dk1"/>
              </a:solidFill>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60"/>
        <p:cNvGrpSpPr/>
        <p:nvPr/>
      </p:nvGrpSpPr>
      <p:grpSpPr>
        <a:xfrm>
          <a:off x="0" y="0"/>
          <a:ext cx="0" cy="0"/>
          <a:chOff x="0" y="0"/>
          <a:chExt cx="0" cy="0"/>
        </a:xfrm>
      </p:grpSpPr>
      <p:sp>
        <p:nvSpPr>
          <p:cNvPr id="5061" name="Google Shape;5061;p449"/>
          <p:cNvSpPr txBox="1">
            <a:spLocks noGrp="1"/>
          </p:cNvSpPr>
          <p:nvPr>
            <p:ph type="title"/>
          </p:nvPr>
        </p:nvSpPr>
        <p:spPr>
          <a:xfrm>
            <a:off x="714175" y="965925"/>
            <a:ext cx="7715700" cy="105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Students can feel they aren’t good at anything…</a:t>
            </a:r>
            <a:endParaRPr/>
          </a:p>
        </p:txBody>
      </p:sp>
      <p:sp>
        <p:nvSpPr>
          <p:cNvPr id="5062" name="Google Shape;5062;p449"/>
          <p:cNvSpPr txBox="1"/>
          <p:nvPr/>
        </p:nvSpPr>
        <p:spPr>
          <a:xfrm>
            <a:off x="1227475" y="2209525"/>
            <a:ext cx="6689100" cy="2374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800" b="1">
                <a:solidFill>
                  <a:schemeClr val="dk1"/>
                </a:solidFill>
                <a:latin typeface="Nunito"/>
                <a:ea typeface="Nunito"/>
                <a:cs typeface="Nunito"/>
                <a:sym typeface="Nunito"/>
              </a:rPr>
              <a:t>They may not even try something they are great at. </a:t>
            </a:r>
            <a:endParaRPr sz="1800" b="1">
              <a:solidFill>
                <a:schemeClr val="dk1"/>
              </a:solidFill>
              <a:latin typeface="Nunito"/>
              <a:ea typeface="Nunito"/>
              <a:cs typeface="Nunito"/>
              <a:sym typeface="Nunito"/>
            </a:endParaRPr>
          </a:p>
          <a:p>
            <a:pPr marL="0" lvl="0" indent="0" algn="l" rtl="0">
              <a:lnSpc>
                <a:spcPct val="100000"/>
              </a:lnSpc>
              <a:spcBef>
                <a:spcPts val="1200"/>
              </a:spcBef>
              <a:spcAft>
                <a:spcPts val="0"/>
              </a:spcAft>
              <a:buNone/>
            </a:pPr>
            <a:r>
              <a:rPr lang="en" sz="1800" b="1">
                <a:solidFill>
                  <a:schemeClr val="dk1"/>
                </a:solidFill>
                <a:latin typeface="Nunito"/>
                <a:ea typeface="Nunito"/>
                <a:cs typeface="Nunito"/>
                <a:sym typeface="Nunito"/>
              </a:rPr>
              <a:t>Teachers need to have a bigger conception of aptitude.</a:t>
            </a:r>
            <a:endParaRPr sz="1800" b="1">
              <a:solidFill>
                <a:schemeClr val="dk1"/>
              </a:solidFill>
              <a:latin typeface="Nunito"/>
              <a:ea typeface="Nunito"/>
              <a:cs typeface="Nunito"/>
              <a:sym typeface="Nunito"/>
            </a:endParaRPr>
          </a:p>
          <a:p>
            <a:pPr marL="0" lvl="0" indent="0" algn="l" rtl="0">
              <a:lnSpc>
                <a:spcPct val="100000"/>
              </a:lnSpc>
              <a:spcBef>
                <a:spcPts val="1200"/>
              </a:spcBef>
              <a:spcAft>
                <a:spcPts val="0"/>
              </a:spcAft>
              <a:buNone/>
            </a:pPr>
            <a:r>
              <a:rPr lang="en" sz="1800" b="1">
                <a:solidFill>
                  <a:schemeClr val="dk1"/>
                </a:solidFill>
                <a:latin typeface="Nunito"/>
                <a:ea typeface="Nunito"/>
                <a:cs typeface="Nunito"/>
                <a:sym typeface="Nunito"/>
              </a:rPr>
              <a:t>Look for their talents and help them find their passion.</a:t>
            </a:r>
            <a:endParaRPr sz="1800" b="1">
              <a:solidFill>
                <a:schemeClr val="dk1"/>
              </a:solidFill>
              <a:latin typeface="Nunito"/>
              <a:ea typeface="Nunito"/>
              <a:cs typeface="Nunito"/>
              <a:sym typeface="Nunito"/>
            </a:endParaRPr>
          </a:p>
          <a:p>
            <a:pPr marL="0" lvl="0" indent="0" algn="l" rtl="0">
              <a:lnSpc>
                <a:spcPct val="100000"/>
              </a:lnSpc>
              <a:spcBef>
                <a:spcPts val="1200"/>
              </a:spcBef>
              <a:spcAft>
                <a:spcPts val="0"/>
              </a:spcAft>
              <a:buNone/>
            </a:pPr>
            <a:r>
              <a:rPr lang="en" sz="1800" b="1">
                <a:solidFill>
                  <a:schemeClr val="dk1"/>
                </a:solidFill>
                <a:latin typeface="Nunito"/>
                <a:ea typeface="Nunito"/>
                <a:cs typeface="Nunito"/>
                <a:sym typeface="Nunito"/>
              </a:rPr>
              <a:t>Remember passion used to mean suffering.</a:t>
            </a:r>
            <a:endParaRPr sz="1800" b="1">
              <a:solidFill>
                <a:schemeClr val="dk1"/>
              </a:solidFill>
              <a:latin typeface="Nunito"/>
              <a:ea typeface="Nunito"/>
              <a:cs typeface="Nunito"/>
              <a:sym typeface="Nunito"/>
            </a:endParaRPr>
          </a:p>
          <a:p>
            <a:pPr marL="0" lvl="0" indent="0" algn="l" rtl="0">
              <a:lnSpc>
                <a:spcPct val="100000"/>
              </a:lnSpc>
              <a:spcBef>
                <a:spcPts val="1200"/>
              </a:spcBef>
              <a:spcAft>
                <a:spcPts val="0"/>
              </a:spcAft>
              <a:buNone/>
            </a:pPr>
            <a:endParaRPr sz="200" b="1">
              <a:solidFill>
                <a:schemeClr val="dk1"/>
              </a:solidFill>
              <a:latin typeface="Nunito"/>
              <a:ea typeface="Nunito"/>
              <a:cs typeface="Nunito"/>
              <a:sym typeface="Nunito"/>
            </a:endParaRPr>
          </a:p>
          <a:p>
            <a:pPr marL="0" lvl="0" indent="0" algn="l" rtl="0">
              <a:lnSpc>
                <a:spcPct val="100000"/>
              </a:lnSpc>
              <a:spcBef>
                <a:spcPts val="1200"/>
              </a:spcBef>
              <a:spcAft>
                <a:spcPts val="1200"/>
              </a:spcAft>
              <a:buNone/>
            </a:pPr>
            <a:r>
              <a:rPr lang="en" sz="1800" b="1">
                <a:solidFill>
                  <a:schemeClr val="dk1"/>
                </a:solidFill>
                <a:latin typeface="Nunito"/>
                <a:ea typeface="Nunito"/>
                <a:cs typeface="Nunito"/>
                <a:sym typeface="Nunito"/>
              </a:rPr>
              <a:t>Now it’s what fulfills you, what brings you purpose meaning.</a:t>
            </a:r>
            <a:endParaRPr sz="1700" b="1">
              <a:solidFill>
                <a:schemeClr val="dk1"/>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Kawaii Watercolor Work Collegues Meeting by Slidesgo">
  <a:themeElements>
    <a:clrScheme name="Simple Light">
      <a:dk1>
        <a:srgbClr val="493D3A"/>
      </a:dk1>
      <a:lt1>
        <a:srgbClr val="FF847C"/>
      </a:lt1>
      <a:dk2>
        <a:srgbClr val="FF9570"/>
      </a:dk2>
      <a:lt2>
        <a:srgbClr val="FFC710"/>
      </a:lt2>
      <a:accent1>
        <a:srgbClr val="FFF1C2"/>
      </a:accent1>
      <a:accent2>
        <a:srgbClr val="DDEDEF"/>
      </a:accent2>
      <a:accent3>
        <a:srgbClr val="85CCD0"/>
      </a:accent3>
      <a:accent4>
        <a:srgbClr val="64B1CD"/>
      </a:accent4>
      <a:accent5>
        <a:srgbClr val="B3E05E"/>
      </a:accent5>
      <a:accent6>
        <a:srgbClr val="449169"/>
      </a:accent6>
      <a:hlink>
        <a:srgbClr val="64B1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Kawaii Watercolor Work Collegues Meeting by Slidesgo">
  <a:themeElements>
    <a:clrScheme name="Simple Light">
      <a:dk1>
        <a:srgbClr val="493D3A"/>
      </a:dk1>
      <a:lt1>
        <a:srgbClr val="FF847C"/>
      </a:lt1>
      <a:dk2>
        <a:srgbClr val="FF9570"/>
      </a:dk2>
      <a:lt2>
        <a:srgbClr val="FFC710"/>
      </a:lt2>
      <a:accent1>
        <a:srgbClr val="FFF1C2"/>
      </a:accent1>
      <a:accent2>
        <a:srgbClr val="DDEDEF"/>
      </a:accent2>
      <a:accent3>
        <a:srgbClr val="85CCD0"/>
      </a:accent3>
      <a:accent4>
        <a:srgbClr val="64B1CD"/>
      </a:accent4>
      <a:accent5>
        <a:srgbClr val="B3E05E"/>
      </a:accent5>
      <a:accent6>
        <a:srgbClr val="449169"/>
      </a:accent6>
      <a:hlink>
        <a:srgbClr val="64B1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Kawaii Watercolor Work Collegues Meeting by Slidesgo">
  <a:themeElements>
    <a:clrScheme name="Simple Light">
      <a:dk1>
        <a:srgbClr val="493D3A"/>
      </a:dk1>
      <a:lt1>
        <a:srgbClr val="FF847C"/>
      </a:lt1>
      <a:dk2>
        <a:srgbClr val="FF9570"/>
      </a:dk2>
      <a:lt2>
        <a:srgbClr val="FFC710"/>
      </a:lt2>
      <a:accent1>
        <a:srgbClr val="FFF1C2"/>
      </a:accent1>
      <a:accent2>
        <a:srgbClr val="DDEDEF"/>
      </a:accent2>
      <a:accent3>
        <a:srgbClr val="85CCD0"/>
      </a:accent3>
      <a:accent4>
        <a:srgbClr val="64B1CD"/>
      </a:accent4>
      <a:accent5>
        <a:srgbClr val="B3E05E"/>
      </a:accent5>
      <a:accent6>
        <a:srgbClr val="449169"/>
      </a:accent6>
      <a:hlink>
        <a:srgbClr val="64B1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Kawaii Watercolor Work Collegues Meeting by Slidesgo">
  <a:themeElements>
    <a:clrScheme name="Simple Light">
      <a:dk1>
        <a:srgbClr val="493D3A"/>
      </a:dk1>
      <a:lt1>
        <a:srgbClr val="FF847C"/>
      </a:lt1>
      <a:dk2>
        <a:srgbClr val="FF9570"/>
      </a:dk2>
      <a:lt2>
        <a:srgbClr val="FFC710"/>
      </a:lt2>
      <a:accent1>
        <a:srgbClr val="FFF1C2"/>
      </a:accent1>
      <a:accent2>
        <a:srgbClr val="DDEDEF"/>
      </a:accent2>
      <a:accent3>
        <a:srgbClr val="85CCD0"/>
      </a:accent3>
      <a:accent4>
        <a:srgbClr val="64B1CD"/>
      </a:accent4>
      <a:accent5>
        <a:srgbClr val="B3E05E"/>
      </a:accent5>
      <a:accent6>
        <a:srgbClr val="449169"/>
      </a:accent6>
      <a:hlink>
        <a:srgbClr val="64B1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Kawaii Watercolor Work Collegues Meeting by Slidesgo">
  <a:themeElements>
    <a:clrScheme name="Simple Light">
      <a:dk1>
        <a:srgbClr val="493D3A"/>
      </a:dk1>
      <a:lt1>
        <a:srgbClr val="FF847C"/>
      </a:lt1>
      <a:dk2>
        <a:srgbClr val="FF9570"/>
      </a:dk2>
      <a:lt2>
        <a:srgbClr val="FFC710"/>
      </a:lt2>
      <a:accent1>
        <a:srgbClr val="FFF1C2"/>
      </a:accent1>
      <a:accent2>
        <a:srgbClr val="DDEDEF"/>
      </a:accent2>
      <a:accent3>
        <a:srgbClr val="85CCD0"/>
      </a:accent3>
      <a:accent4>
        <a:srgbClr val="64B1CD"/>
      </a:accent4>
      <a:accent5>
        <a:srgbClr val="B3E05E"/>
      </a:accent5>
      <a:accent6>
        <a:srgbClr val="449169"/>
      </a:accent6>
      <a:hlink>
        <a:srgbClr val="64B1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waii Watercolor Work Collegues Meeting by Slidesgo">
  <a:themeElements>
    <a:clrScheme name="Simple Light">
      <a:dk1>
        <a:srgbClr val="493D3A"/>
      </a:dk1>
      <a:lt1>
        <a:srgbClr val="FF847C"/>
      </a:lt1>
      <a:dk2>
        <a:srgbClr val="FF9570"/>
      </a:dk2>
      <a:lt2>
        <a:srgbClr val="FFC710"/>
      </a:lt2>
      <a:accent1>
        <a:srgbClr val="FFF1C2"/>
      </a:accent1>
      <a:accent2>
        <a:srgbClr val="DDEDEF"/>
      </a:accent2>
      <a:accent3>
        <a:srgbClr val="85CCD0"/>
      </a:accent3>
      <a:accent4>
        <a:srgbClr val="64B1CD"/>
      </a:accent4>
      <a:accent5>
        <a:srgbClr val="B3E05E"/>
      </a:accent5>
      <a:accent6>
        <a:srgbClr val="449169"/>
      </a:accent6>
      <a:hlink>
        <a:srgbClr val="64B1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waii Watercolor Work Collegues Meeting by Slidesgo">
  <a:themeElements>
    <a:clrScheme name="Simple Light">
      <a:dk1>
        <a:srgbClr val="493D3A"/>
      </a:dk1>
      <a:lt1>
        <a:srgbClr val="FF847C"/>
      </a:lt1>
      <a:dk2>
        <a:srgbClr val="FF9570"/>
      </a:dk2>
      <a:lt2>
        <a:srgbClr val="FFC710"/>
      </a:lt2>
      <a:accent1>
        <a:srgbClr val="FFF1C2"/>
      </a:accent1>
      <a:accent2>
        <a:srgbClr val="DDEDEF"/>
      </a:accent2>
      <a:accent3>
        <a:srgbClr val="85CCD0"/>
      </a:accent3>
      <a:accent4>
        <a:srgbClr val="64B1CD"/>
      </a:accent4>
      <a:accent5>
        <a:srgbClr val="B3E05E"/>
      </a:accent5>
      <a:accent6>
        <a:srgbClr val="449169"/>
      </a:accent6>
      <a:hlink>
        <a:srgbClr val="64B1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waii Watercolor Work Collegues Meeting by Slidesgo">
  <a:themeElements>
    <a:clrScheme name="Simple Light">
      <a:dk1>
        <a:srgbClr val="493D3A"/>
      </a:dk1>
      <a:lt1>
        <a:srgbClr val="FF847C"/>
      </a:lt1>
      <a:dk2>
        <a:srgbClr val="FF9570"/>
      </a:dk2>
      <a:lt2>
        <a:srgbClr val="FFC710"/>
      </a:lt2>
      <a:accent1>
        <a:srgbClr val="FFF1C2"/>
      </a:accent1>
      <a:accent2>
        <a:srgbClr val="DDEDEF"/>
      </a:accent2>
      <a:accent3>
        <a:srgbClr val="85CCD0"/>
      </a:accent3>
      <a:accent4>
        <a:srgbClr val="64B1CD"/>
      </a:accent4>
      <a:accent5>
        <a:srgbClr val="B3E05E"/>
      </a:accent5>
      <a:accent6>
        <a:srgbClr val="449169"/>
      </a:accent6>
      <a:hlink>
        <a:srgbClr val="64B1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waii Watercolor Work Collegues Meeting by Slidesgo">
  <a:themeElements>
    <a:clrScheme name="Simple Light">
      <a:dk1>
        <a:srgbClr val="493D3A"/>
      </a:dk1>
      <a:lt1>
        <a:srgbClr val="FF847C"/>
      </a:lt1>
      <a:dk2>
        <a:srgbClr val="FF9570"/>
      </a:dk2>
      <a:lt2>
        <a:srgbClr val="FFC710"/>
      </a:lt2>
      <a:accent1>
        <a:srgbClr val="FFF1C2"/>
      </a:accent1>
      <a:accent2>
        <a:srgbClr val="DDEDEF"/>
      </a:accent2>
      <a:accent3>
        <a:srgbClr val="85CCD0"/>
      </a:accent3>
      <a:accent4>
        <a:srgbClr val="64B1CD"/>
      </a:accent4>
      <a:accent5>
        <a:srgbClr val="B3E05E"/>
      </a:accent5>
      <a:accent6>
        <a:srgbClr val="449169"/>
      </a:accent6>
      <a:hlink>
        <a:srgbClr val="64B1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Kawaii Watercolor Work Collegues Meeting by Slidesgo">
  <a:themeElements>
    <a:clrScheme name="Simple Light">
      <a:dk1>
        <a:srgbClr val="493D3A"/>
      </a:dk1>
      <a:lt1>
        <a:srgbClr val="FF847C"/>
      </a:lt1>
      <a:dk2>
        <a:srgbClr val="FF9570"/>
      </a:dk2>
      <a:lt2>
        <a:srgbClr val="FFC710"/>
      </a:lt2>
      <a:accent1>
        <a:srgbClr val="FFF1C2"/>
      </a:accent1>
      <a:accent2>
        <a:srgbClr val="DDEDEF"/>
      </a:accent2>
      <a:accent3>
        <a:srgbClr val="85CCD0"/>
      </a:accent3>
      <a:accent4>
        <a:srgbClr val="64B1CD"/>
      </a:accent4>
      <a:accent5>
        <a:srgbClr val="B3E05E"/>
      </a:accent5>
      <a:accent6>
        <a:srgbClr val="449169"/>
      </a:accent6>
      <a:hlink>
        <a:srgbClr val="64B1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waii Watercolor Work Collegues Meeting by Slidesgo">
  <a:themeElements>
    <a:clrScheme name="Simple Light">
      <a:dk1>
        <a:srgbClr val="493D3A"/>
      </a:dk1>
      <a:lt1>
        <a:srgbClr val="FF847C"/>
      </a:lt1>
      <a:dk2>
        <a:srgbClr val="FF9570"/>
      </a:dk2>
      <a:lt2>
        <a:srgbClr val="FFC710"/>
      </a:lt2>
      <a:accent1>
        <a:srgbClr val="FFF1C2"/>
      </a:accent1>
      <a:accent2>
        <a:srgbClr val="DDEDEF"/>
      </a:accent2>
      <a:accent3>
        <a:srgbClr val="85CCD0"/>
      </a:accent3>
      <a:accent4>
        <a:srgbClr val="64B1CD"/>
      </a:accent4>
      <a:accent5>
        <a:srgbClr val="B3E05E"/>
      </a:accent5>
      <a:accent6>
        <a:srgbClr val="449169"/>
      </a:accent6>
      <a:hlink>
        <a:srgbClr val="64B1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Kawaii Watercolor Work Collegues Meeting by Slidesgo">
  <a:themeElements>
    <a:clrScheme name="Simple Light">
      <a:dk1>
        <a:srgbClr val="493D3A"/>
      </a:dk1>
      <a:lt1>
        <a:srgbClr val="FF847C"/>
      </a:lt1>
      <a:dk2>
        <a:srgbClr val="FF9570"/>
      </a:dk2>
      <a:lt2>
        <a:srgbClr val="FFC710"/>
      </a:lt2>
      <a:accent1>
        <a:srgbClr val="FFF1C2"/>
      </a:accent1>
      <a:accent2>
        <a:srgbClr val="DDEDEF"/>
      </a:accent2>
      <a:accent3>
        <a:srgbClr val="85CCD0"/>
      </a:accent3>
      <a:accent4>
        <a:srgbClr val="64B1CD"/>
      </a:accent4>
      <a:accent5>
        <a:srgbClr val="B3E05E"/>
      </a:accent5>
      <a:accent6>
        <a:srgbClr val="449169"/>
      </a:accent6>
      <a:hlink>
        <a:srgbClr val="64B1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Kawaii Watercolor Work Collegues Meeting by Slidesgo">
  <a:themeElements>
    <a:clrScheme name="Simple Light">
      <a:dk1>
        <a:srgbClr val="493D3A"/>
      </a:dk1>
      <a:lt1>
        <a:srgbClr val="FF847C"/>
      </a:lt1>
      <a:dk2>
        <a:srgbClr val="FF9570"/>
      </a:dk2>
      <a:lt2>
        <a:srgbClr val="FFC710"/>
      </a:lt2>
      <a:accent1>
        <a:srgbClr val="FFF1C2"/>
      </a:accent1>
      <a:accent2>
        <a:srgbClr val="DDEDEF"/>
      </a:accent2>
      <a:accent3>
        <a:srgbClr val="85CCD0"/>
      </a:accent3>
      <a:accent4>
        <a:srgbClr val="64B1CD"/>
      </a:accent4>
      <a:accent5>
        <a:srgbClr val="B3E05E"/>
      </a:accent5>
      <a:accent6>
        <a:srgbClr val="449169"/>
      </a:accent6>
      <a:hlink>
        <a:srgbClr val="64B1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571</Words>
  <Application>Microsoft Office PowerPoint</Application>
  <PresentationFormat>On-screen Show (16:9)</PresentationFormat>
  <Paragraphs>81</Paragraphs>
  <Slides>16</Slides>
  <Notes>16</Notes>
  <HiddenSlides>0</HiddenSlides>
  <MMClips>0</MMClips>
  <ScaleCrop>false</ScaleCrop>
  <HeadingPairs>
    <vt:vector size="6" baseType="variant">
      <vt:variant>
        <vt:lpstr>Fonts Used</vt:lpstr>
      </vt:variant>
      <vt:variant>
        <vt:i4>8</vt:i4>
      </vt:variant>
      <vt:variant>
        <vt:lpstr>Theme</vt:lpstr>
      </vt:variant>
      <vt:variant>
        <vt:i4>14</vt:i4>
      </vt:variant>
      <vt:variant>
        <vt:lpstr>Slide Titles</vt:lpstr>
      </vt:variant>
      <vt:variant>
        <vt:i4>16</vt:i4>
      </vt:variant>
    </vt:vector>
  </HeadingPairs>
  <TitlesOfParts>
    <vt:vector size="38" baseType="lpstr">
      <vt:lpstr>Nunito SemiBold</vt:lpstr>
      <vt:lpstr>Nunito</vt:lpstr>
      <vt:lpstr>Raleway</vt:lpstr>
      <vt:lpstr>Autour One</vt:lpstr>
      <vt:lpstr>Barlow Semi Condensed Medium</vt:lpstr>
      <vt:lpstr>Arial</vt:lpstr>
      <vt:lpstr>Montserrat Black</vt:lpstr>
      <vt:lpstr>Calibri</vt:lpstr>
      <vt:lpstr>Simple Light</vt:lpstr>
      <vt:lpstr>Kawaii Watercolor Work Collegues Meeting by Slidesgo</vt:lpstr>
      <vt:lpstr>Kawaii Watercolor Work Collegues Meeting by Slidesgo</vt:lpstr>
      <vt:lpstr>Kawaii Watercolor Work Collegues Meeting by Slidesgo</vt:lpstr>
      <vt:lpstr>Kawaii Watercolor Work Collegues Meeting by Slidesgo</vt:lpstr>
      <vt:lpstr>Kawaii Watercolor Work Collegues Meeting by Slidesgo</vt:lpstr>
      <vt:lpstr>Kawaii Watercolor Work Collegues Meeting by Slidesgo</vt:lpstr>
      <vt:lpstr>Kawaii Watercolor Work Collegues Meeting by Slidesgo</vt:lpstr>
      <vt:lpstr>Kawaii Watercolor Work Collegues Meeting by Slidesgo</vt:lpstr>
      <vt:lpstr>Kawaii Watercolor Work Collegues Meeting by Slidesgo</vt:lpstr>
      <vt:lpstr>Kawaii Watercolor Work Collegues Meeting by Slidesgo</vt:lpstr>
      <vt:lpstr>Kawaii Watercolor Work Collegues Meeting by Slidesgo</vt:lpstr>
      <vt:lpstr>Kawaii Watercolor Work Collegues Meeting by Slidesgo</vt:lpstr>
      <vt:lpstr>Kawaii Watercolor Work Collegues Meeting by Slidesgo</vt:lpstr>
      <vt:lpstr>Finding the Inspiration</vt:lpstr>
      <vt:lpstr>Be Authentic</vt:lpstr>
      <vt:lpstr>Be Authentic</vt:lpstr>
      <vt:lpstr>They WILL Know!</vt:lpstr>
      <vt:lpstr>The difference YOU make!</vt:lpstr>
      <vt:lpstr>—APS. G.E.B. (Gabriel Barrett - LCSD Truancy)</vt:lpstr>
      <vt:lpstr>Quick-Fire Round</vt:lpstr>
      <vt:lpstr>Being Uncomfortable</vt:lpstr>
      <vt:lpstr>Students can feel they aren’t good at anything…</vt:lpstr>
      <vt:lpstr>Find the Spark!</vt:lpstr>
      <vt:lpstr>How Happy Are You?</vt:lpstr>
      <vt:lpstr>100  Years  Ago…</vt:lpstr>
      <vt:lpstr>PowerPoint Presentation</vt:lpstr>
      <vt:lpstr>What Do We Want for Our Students?</vt:lpstr>
      <vt:lpstr>The life you want is on the other side of what you are avoiding.</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Dominic Hawkes</cp:lastModifiedBy>
  <cp:revision>1</cp:revision>
  <dcterms:modified xsi:type="dcterms:W3CDTF">2026-06-09T04:58:04Z</dcterms:modified>
</cp:coreProperties>
</file>