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6" r:id="rId6"/>
    <p:sldId id="285" r:id="rId7"/>
    <p:sldId id="277" r:id="rId8"/>
    <p:sldId id="278" r:id="rId9"/>
    <p:sldId id="279" r:id="rId10"/>
    <p:sldId id="280" r:id="rId11"/>
    <p:sldId id="260" r:id="rId12"/>
    <p:sldId id="281" r:id="rId13"/>
    <p:sldId id="282" r:id="rId14"/>
    <p:sldId id="284" r:id="rId15"/>
    <p:sldId id="263" r:id="rId16"/>
    <p:sldId id="286" r:id="rId17"/>
    <p:sldId id="264" r:id="rId18"/>
    <p:sldId id="287" r:id="rId19"/>
    <p:sldId id="290" r:id="rId20"/>
    <p:sldId id="291" r:id="rId21"/>
    <p:sldId id="288" r:id="rId22"/>
    <p:sldId id="289" r:id="rId23"/>
    <p:sldId id="292" r:id="rId24"/>
    <p:sldId id="293" r:id="rId25"/>
    <p:sldId id="294" r:id="rId26"/>
    <p:sldId id="295" r:id="rId27"/>
    <p:sldId id="296" r:id="rId28"/>
    <p:sldId id="266" r:id="rId29"/>
    <p:sldId id="297" r:id="rId30"/>
    <p:sldId id="298" r:id="rId31"/>
    <p:sldId id="267" r:id="rId32"/>
    <p:sldId id="269" r:id="rId33"/>
    <p:sldId id="300" r:id="rId34"/>
    <p:sldId id="299" r:id="rId35"/>
    <p:sldId id="304" r:id="rId36"/>
    <p:sldId id="301" r:id="rId37"/>
    <p:sldId id="302" r:id="rId38"/>
    <p:sldId id="303" r:id="rId39"/>
    <p:sldId id="305" r:id="rId40"/>
    <p:sldId id="26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740A21-1CE8-4255-ABDE-36F72BBE62A2}" v="620" dt="2026-06-01T17:19:55.2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4" autoAdjust="0"/>
    <p:restoredTop sz="94660"/>
  </p:normalViewPr>
  <p:slideViewPr>
    <p:cSldViewPr snapToGrid="0">
      <p:cViewPr>
        <p:scale>
          <a:sx n="90" d="100"/>
          <a:sy n="90" d="100"/>
        </p:scale>
        <p:origin x="4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ll Goedeken" userId="f7e82f5fbbe79f82" providerId="LiveId" clId="{011BF98D-1697-4E6F-90CB-35CD69E7AD43}"/>
    <pc:docChg chg="undo custSel addSld delSld modSld sldOrd">
      <pc:chgData name="Jill Goedeken" userId="f7e82f5fbbe79f82" providerId="LiveId" clId="{011BF98D-1697-4E6F-90CB-35CD69E7AD43}" dt="2026-06-01T17:22:53.841" v="3221" actId="15"/>
      <pc:docMkLst>
        <pc:docMk/>
      </pc:docMkLst>
      <pc:sldChg chg="modSp mod">
        <pc:chgData name="Jill Goedeken" userId="f7e82f5fbbe79f82" providerId="LiveId" clId="{011BF98D-1697-4E6F-90CB-35CD69E7AD43}" dt="2026-06-01T17:14:16.403" v="3160" actId="20577"/>
        <pc:sldMkLst>
          <pc:docMk/>
          <pc:sldMk cId="153521777" sldId="257"/>
        </pc:sldMkLst>
        <pc:spChg chg="mod">
          <ac:chgData name="Jill Goedeken" userId="f7e82f5fbbe79f82" providerId="LiveId" clId="{011BF98D-1697-4E6F-90CB-35CD69E7AD43}" dt="2026-06-01T17:14:16.403" v="3160" actId="20577"/>
          <ac:spMkLst>
            <pc:docMk/>
            <pc:sldMk cId="153521777" sldId="257"/>
            <ac:spMk id="5" creationId="{CD7E550C-55D6-F785-A681-5F2CAD08CF70}"/>
          </ac:spMkLst>
        </pc:spChg>
      </pc:sldChg>
      <pc:sldChg chg="modSp mod">
        <pc:chgData name="Jill Goedeken" userId="f7e82f5fbbe79f82" providerId="LiveId" clId="{011BF98D-1697-4E6F-90CB-35CD69E7AD43}" dt="2026-06-01T14:37:36.066" v="1267" actId="20577"/>
        <pc:sldMkLst>
          <pc:docMk/>
          <pc:sldMk cId="3001469843" sldId="258"/>
        </pc:sldMkLst>
        <pc:spChg chg="mod">
          <ac:chgData name="Jill Goedeken" userId="f7e82f5fbbe79f82" providerId="LiveId" clId="{011BF98D-1697-4E6F-90CB-35CD69E7AD43}" dt="2026-06-01T14:37:36.066" v="1267" actId="20577"/>
          <ac:spMkLst>
            <pc:docMk/>
            <pc:sldMk cId="3001469843" sldId="258"/>
            <ac:spMk id="5" creationId="{88E502B9-A7A8-1CA1-8199-BAC58BC1D163}"/>
          </ac:spMkLst>
        </pc:spChg>
      </pc:sldChg>
      <pc:sldChg chg="modSp mod ord">
        <pc:chgData name="Jill Goedeken" userId="f7e82f5fbbe79f82" providerId="LiveId" clId="{011BF98D-1697-4E6F-90CB-35CD69E7AD43}" dt="2026-06-01T17:14:45.688" v="3197" actId="5793"/>
        <pc:sldMkLst>
          <pc:docMk/>
          <pc:sldMk cId="3142526376" sldId="259"/>
        </pc:sldMkLst>
        <pc:spChg chg="mod">
          <ac:chgData name="Jill Goedeken" userId="f7e82f5fbbe79f82" providerId="LiveId" clId="{011BF98D-1697-4E6F-90CB-35CD69E7AD43}" dt="2026-06-01T17:14:45.688" v="3197" actId="5793"/>
          <ac:spMkLst>
            <pc:docMk/>
            <pc:sldMk cId="3142526376" sldId="259"/>
            <ac:spMk id="5" creationId="{1ECF9518-299E-4024-103B-B55BEB119E61}"/>
          </ac:spMkLst>
        </pc:spChg>
      </pc:sldChg>
      <pc:sldChg chg="modSp mod">
        <pc:chgData name="Jill Goedeken" userId="f7e82f5fbbe79f82" providerId="LiveId" clId="{011BF98D-1697-4E6F-90CB-35CD69E7AD43}" dt="2026-06-01T17:17:12.375" v="3201" actId="20577"/>
        <pc:sldMkLst>
          <pc:docMk/>
          <pc:sldMk cId="167741327" sldId="260"/>
        </pc:sldMkLst>
        <pc:spChg chg="mod">
          <ac:chgData name="Jill Goedeken" userId="f7e82f5fbbe79f82" providerId="LiveId" clId="{011BF98D-1697-4E6F-90CB-35CD69E7AD43}" dt="2026-06-01T17:17:12.375" v="3201" actId="20577"/>
          <ac:spMkLst>
            <pc:docMk/>
            <pc:sldMk cId="167741327" sldId="260"/>
            <ac:spMk id="5" creationId="{C70508CE-F85B-2872-104A-20A7F69D92DC}"/>
          </ac:spMkLst>
        </pc:spChg>
      </pc:sldChg>
      <pc:sldChg chg="modSp del mod">
        <pc:chgData name="Jill Goedeken" userId="f7e82f5fbbe79f82" providerId="LiveId" clId="{011BF98D-1697-4E6F-90CB-35CD69E7AD43}" dt="2026-06-01T14:27:44.779" v="1158" actId="2696"/>
        <pc:sldMkLst>
          <pc:docMk/>
          <pc:sldMk cId="3414096166" sldId="261"/>
        </pc:sldMkLst>
        <pc:spChg chg="mod">
          <ac:chgData name="Jill Goedeken" userId="f7e82f5fbbe79f82" providerId="LiveId" clId="{011BF98D-1697-4E6F-90CB-35CD69E7AD43}" dt="2026-06-01T14:16:31.684" v="1099" actId="20577"/>
          <ac:spMkLst>
            <pc:docMk/>
            <pc:sldMk cId="3414096166" sldId="261"/>
            <ac:spMk id="5" creationId="{9715699B-17CF-03EA-222D-08BADA6734EE}"/>
          </ac:spMkLst>
        </pc:spChg>
      </pc:sldChg>
      <pc:sldChg chg="del">
        <pc:chgData name="Jill Goedeken" userId="f7e82f5fbbe79f82" providerId="LiveId" clId="{011BF98D-1697-4E6F-90CB-35CD69E7AD43}" dt="2026-06-01T06:18:21.023" v="622" actId="2696"/>
        <pc:sldMkLst>
          <pc:docMk/>
          <pc:sldMk cId="1498472573" sldId="262"/>
        </pc:sldMkLst>
      </pc:sldChg>
      <pc:sldChg chg="modSp mod">
        <pc:chgData name="Jill Goedeken" userId="f7e82f5fbbe79f82" providerId="LiveId" clId="{011BF98D-1697-4E6F-90CB-35CD69E7AD43}" dt="2026-06-01T14:44:09.778" v="1323" actId="20577"/>
        <pc:sldMkLst>
          <pc:docMk/>
          <pc:sldMk cId="1866881219" sldId="263"/>
        </pc:sldMkLst>
        <pc:spChg chg="mod">
          <ac:chgData name="Jill Goedeken" userId="f7e82f5fbbe79f82" providerId="LiveId" clId="{011BF98D-1697-4E6F-90CB-35CD69E7AD43}" dt="2026-06-01T14:44:09.778" v="1323" actId="20577"/>
          <ac:spMkLst>
            <pc:docMk/>
            <pc:sldMk cId="1866881219" sldId="263"/>
            <ac:spMk id="5" creationId="{440F2CA8-5669-6BE4-94DA-07741B4E46CC}"/>
          </ac:spMkLst>
        </pc:spChg>
      </pc:sldChg>
      <pc:sldChg chg="modSp mod">
        <pc:chgData name="Jill Goedeken" userId="f7e82f5fbbe79f82" providerId="LiveId" clId="{011BF98D-1697-4E6F-90CB-35CD69E7AD43}" dt="2026-06-01T17:19:30.808" v="3209" actId="20577"/>
        <pc:sldMkLst>
          <pc:docMk/>
          <pc:sldMk cId="1463423649" sldId="264"/>
        </pc:sldMkLst>
        <pc:spChg chg="mod">
          <ac:chgData name="Jill Goedeken" userId="f7e82f5fbbe79f82" providerId="LiveId" clId="{011BF98D-1697-4E6F-90CB-35CD69E7AD43}" dt="2026-06-01T17:19:30.808" v="3209" actId="20577"/>
          <ac:spMkLst>
            <pc:docMk/>
            <pc:sldMk cId="1463423649" sldId="264"/>
            <ac:spMk id="5" creationId="{5D7627F9-D885-7526-9838-E08CF1A84A25}"/>
          </ac:spMkLst>
        </pc:spChg>
      </pc:sldChg>
      <pc:sldChg chg="modSp del mod">
        <pc:chgData name="Jill Goedeken" userId="f7e82f5fbbe79f82" providerId="LiveId" clId="{011BF98D-1697-4E6F-90CB-35CD69E7AD43}" dt="2026-06-01T15:12:01.361" v="1583" actId="2696"/>
        <pc:sldMkLst>
          <pc:docMk/>
          <pc:sldMk cId="2379987782" sldId="265"/>
        </pc:sldMkLst>
        <pc:spChg chg="mod">
          <ac:chgData name="Jill Goedeken" userId="f7e82f5fbbe79f82" providerId="LiveId" clId="{011BF98D-1697-4E6F-90CB-35CD69E7AD43}" dt="2026-06-01T15:08:30.844" v="1541" actId="20577"/>
          <ac:spMkLst>
            <pc:docMk/>
            <pc:sldMk cId="2379987782" sldId="265"/>
            <ac:spMk id="5" creationId="{57CC2C31-0783-FBC0-3406-4216C361501E}"/>
          </ac:spMkLst>
        </pc:spChg>
      </pc:sldChg>
      <pc:sldChg chg="modSp mod">
        <pc:chgData name="Jill Goedeken" userId="f7e82f5fbbe79f82" providerId="LiveId" clId="{011BF98D-1697-4E6F-90CB-35CD69E7AD43}" dt="2026-06-01T15:25:48.308" v="1663" actId="20577"/>
        <pc:sldMkLst>
          <pc:docMk/>
          <pc:sldMk cId="2934680560" sldId="266"/>
        </pc:sldMkLst>
        <pc:spChg chg="mod">
          <ac:chgData name="Jill Goedeken" userId="f7e82f5fbbe79f82" providerId="LiveId" clId="{011BF98D-1697-4E6F-90CB-35CD69E7AD43}" dt="2026-06-01T15:25:48.308" v="1663" actId="20577"/>
          <ac:spMkLst>
            <pc:docMk/>
            <pc:sldMk cId="2934680560" sldId="266"/>
            <ac:spMk id="5" creationId="{AA24A883-179F-F8A7-AA8A-433565810B06}"/>
          </ac:spMkLst>
        </pc:spChg>
      </pc:sldChg>
      <pc:sldChg chg="addSp modSp mod">
        <pc:chgData name="Jill Goedeken" userId="f7e82f5fbbe79f82" providerId="LiveId" clId="{011BF98D-1697-4E6F-90CB-35CD69E7AD43}" dt="2026-06-01T16:46:53.406" v="3061" actId="20577"/>
        <pc:sldMkLst>
          <pc:docMk/>
          <pc:sldMk cId="808144205" sldId="267"/>
        </pc:sldMkLst>
        <pc:spChg chg="mod">
          <ac:chgData name="Jill Goedeken" userId="f7e82f5fbbe79f82" providerId="LiveId" clId="{011BF98D-1697-4E6F-90CB-35CD69E7AD43}" dt="2026-06-01T16:46:53.406" v="3061" actId="20577"/>
          <ac:spMkLst>
            <pc:docMk/>
            <pc:sldMk cId="808144205" sldId="267"/>
            <ac:spMk id="5" creationId="{98CA25B6-AC54-6A32-1E9E-FEA5FED4C4D9}"/>
          </ac:spMkLst>
        </pc:spChg>
        <pc:picChg chg="add mod">
          <ac:chgData name="Jill Goedeken" userId="f7e82f5fbbe79f82" providerId="LiveId" clId="{011BF98D-1697-4E6F-90CB-35CD69E7AD43}" dt="2026-06-01T16:46:18.456" v="3057" actId="1582"/>
          <ac:picMkLst>
            <pc:docMk/>
            <pc:sldMk cId="808144205" sldId="267"/>
            <ac:picMk id="2" creationId="{080FE915-EB44-983A-15CE-D84940665112}"/>
          </ac:picMkLst>
        </pc:picChg>
        <pc:picChg chg="add mod">
          <ac:chgData name="Jill Goedeken" userId="f7e82f5fbbe79f82" providerId="LiveId" clId="{011BF98D-1697-4E6F-90CB-35CD69E7AD43}" dt="2026-06-01T16:46:34.794" v="3059" actId="1582"/>
          <ac:picMkLst>
            <pc:docMk/>
            <pc:sldMk cId="808144205" sldId="267"/>
            <ac:picMk id="3" creationId="{2CE54AE1-ADB7-5E02-D197-C841C4722F99}"/>
          </ac:picMkLst>
        </pc:picChg>
      </pc:sldChg>
      <pc:sldChg chg="modSp add mod">
        <pc:chgData name="Jill Goedeken" userId="f7e82f5fbbe79f82" providerId="LiveId" clId="{011BF98D-1697-4E6F-90CB-35CD69E7AD43}" dt="2026-06-01T16:55:24.930" v="3143" actId="20577"/>
        <pc:sldMkLst>
          <pc:docMk/>
          <pc:sldMk cId="1742794585" sldId="268"/>
        </pc:sldMkLst>
        <pc:spChg chg="mod">
          <ac:chgData name="Jill Goedeken" userId="f7e82f5fbbe79f82" providerId="LiveId" clId="{011BF98D-1697-4E6F-90CB-35CD69E7AD43}" dt="2026-06-01T16:55:24.930" v="3143" actId="20577"/>
          <ac:spMkLst>
            <pc:docMk/>
            <pc:sldMk cId="1742794585" sldId="268"/>
            <ac:spMk id="5" creationId="{1234AF67-363C-9B71-3821-B354A15DD04D}"/>
          </ac:spMkLst>
        </pc:spChg>
      </pc:sldChg>
      <pc:sldChg chg="modSp add mod">
        <pc:chgData name="Jill Goedeken" userId="f7e82f5fbbe79f82" providerId="LiveId" clId="{011BF98D-1697-4E6F-90CB-35CD69E7AD43}" dt="2026-06-01T17:21:49.398" v="3219" actId="20577"/>
        <pc:sldMkLst>
          <pc:docMk/>
          <pc:sldMk cId="2296982802" sldId="269"/>
        </pc:sldMkLst>
        <pc:spChg chg="mod">
          <ac:chgData name="Jill Goedeken" userId="f7e82f5fbbe79f82" providerId="LiveId" clId="{011BF98D-1697-4E6F-90CB-35CD69E7AD43}" dt="2026-06-01T17:21:49.398" v="3219" actId="20577"/>
          <ac:spMkLst>
            <pc:docMk/>
            <pc:sldMk cId="2296982802" sldId="269"/>
            <ac:spMk id="5" creationId="{76CCBA07-0135-CAAD-F0B2-41BBD5653657}"/>
          </ac:spMkLst>
        </pc:spChg>
      </pc:sldChg>
      <pc:sldChg chg="addSp delSp modSp add del mod">
        <pc:chgData name="Jill Goedeken" userId="f7e82f5fbbe79f82" providerId="LiveId" clId="{011BF98D-1697-4E6F-90CB-35CD69E7AD43}" dt="2026-06-01T15:29:15.068" v="1669" actId="2696"/>
        <pc:sldMkLst>
          <pc:docMk/>
          <pc:sldMk cId="506883195" sldId="270"/>
        </pc:sldMkLst>
        <pc:spChg chg="del mod">
          <ac:chgData name="Jill Goedeken" userId="f7e82f5fbbe79f82" providerId="LiveId" clId="{011BF98D-1697-4E6F-90CB-35CD69E7AD43}" dt="2026-06-01T11:32:17.320" v="627" actId="478"/>
          <ac:spMkLst>
            <pc:docMk/>
            <pc:sldMk cId="506883195" sldId="270"/>
            <ac:spMk id="5" creationId="{BF9948D8-9E0B-82B2-67E2-066A76DDB6D8}"/>
          </ac:spMkLst>
        </pc:spChg>
        <pc:picChg chg="add del mod">
          <ac:chgData name="Jill Goedeken" userId="f7e82f5fbbe79f82" providerId="LiveId" clId="{011BF98D-1697-4E6F-90CB-35CD69E7AD43}" dt="2026-06-01T11:32:17.320" v="627" actId="478"/>
          <ac:picMkLst>
            <pc:docMk/>
            <pc:sldMk cId="506883195" sldId="270"/>
            <ac:picMk id="2050" creationId="{75FBDAE9-6E77-C3D7-D01D-4B05791AE0FE}"/>
          </ac:picMkLst>
        </pc:picChg>
        <pc:picChg chg="add del mod">
          <ac:chgData name="Jill Goedeken" userId="f7e82f5fbbe79f82" providerId="LiveId" clId="{011BF98D-1697-4E6F-90CB-35CD69E7AD43}" dt="2026-06-01T14:49:36.556" v="1363" actId="478"/>
          <ac:picMkLst>
            <pc:docMk/>
            <pc:sldMk cId="506883195" sldId="270"/>
            <ac:picMk id="2052" creationId="{2EC33045-CA85-C0C1-5634-5C9DA567D9F7}"/>
          </ac:picMkLst>
        </pc:picChg>
        <pc:picChg chg="add del mod">
          <ac:chgData name="Jill Goedeken" userId="f7e82f5fbbe79f82" providerId="LiveId" clId="{011BF98D-1697-4E6F-90CB-35CD69E7AD43}" dt="2026-06-01T14:30:52.601" v="1183" actId="478"/>
          <ac:picMkLst>
            <pc:docMk/>
            <pc:sldMk cId="506883195" sldId="270"/>
            <ac:picMk id="2054" creationId="{9F6F6B51-377C-D66B-3C5A-06CB060D2B95}"/>
          </ac:picMkLst>
        </pc:picChg>
        <pc:picChg chg="add del mod">
          <ac:chgData name="Jill Goedeken" userId="f7e82f5fbbe79f82" providerId="LiveId" clId="{011BF98D-1697-4E6F-90CB-35CD69E7AD43}" dt="2026-06-01T14:29:10.012" v="1167" actId="478"/>
          <ac:picMkLst>
            <pc:docMk/>
            <pc:sldMk cId="506883195" sldId="270"/>
            <ac:picMk id="2056" creationId="{CA983185-9DD4-0E1B-10D1-350465100812}"/>
          </ac:picMkLst>
        </pc:picChg>
        <pc:picChg chg="add del mod">
          <ac:chgData name="Jill Goedeken" userId="f7e82f5fbbe79f82" providerId="LiveId" clId="{011BF98D-1697-4E6F-90CB-35CD69E7AD43}" dt="2026-06-01T14:32:16.110" v="1194" actId="478"/>
          <ac:picMkLst>
            <pc:docMk/>
            <pc:sldMk cId="506883195" sldId="270"/>
            <ac:picMk id="2058" creationId="{70490908-9B96-8F42-09FF-DE54C13891BB}"/>
          </ac:picMkLst>
        </pc:picChg>
      </pc:sldChg>
      <pc:sldChg chg="addSp delSp modSp new del">
        <pc:chgData name="Jill Goedeken" userId="f7e82f5fbbe79f82" providerId="LiveId" clId="{011BF98D-1697-4E6F-90CB-35CD69E7AD43}" dt="2026-06-01T15:44:27.453" v="2409" actId="2696"/>
        <pc:sldMkLst>
          <pc:docMk/>
          <pc:sldMk cId="2817144003" sldId="271"/>
        </pc:sldMkLst>
        <pc:picChg chg="add del mod">
          <ac:chgData name="Jill Goedeken" userId="f7e82f5fbbe79f82" providerId="LiveId" clId="{011BF98D-1697-4E6F-90CB-35CD69E7AD43}" dt="2026-06-01T14:39:09.685" v="1268" actId="478"/>
          <ac:picMkLst>
            <pc:docMk/>
            <pc:sldMk cId="2817144003" sldId="271"/>
            <ac:picMk id="3074" creationId="{389F8FEA-AD0D-25DA-479E-E1E8CAB2E786}"/>
          </ac:picMkLst>
        </pc:picChg>
        <pc:picChg chg="add del mod">
          <ac:chgData name="Jill Goedeken" userId="f7e82f5fbbe79f82" providerId="LiveId" clId="{011BF98D-1697-4E6F-90CB-35CD69E7AD43}" dt="2026-06-01T15:43:53.787" v="2361" actId="478"/>
          <ac:picMkLst>
            <pc:docMk/>
            <pc:sldMk cId="2817144003" sldId="271"/>
            <ac:picMk id="3076" creationId="{90DED6DB-5D29-F707-588E-3D2BDDB6C859}"/>
          </ac:picMkLst>
        </pc:picChg>
        <pc:picChg chg="add del mod">
          <ac:chgData name="Jill Goedeken" userId="f7e82f5fbbe79f82" providerId="LiveId" clId="{011BF98D-1697-4E6F-90CB-35CD69E7AD43}" dt="2026-06-01T11:51:32.198" v="648" actId="478"/>
          <ac:picMkLst>
            <pc:docMk/>
            <pc:sldMk cId="2817144003" sldId="271"/>
            <ac:picMk id="3078" creationId="{41EC45E1-87FA-CE7A-90EB-B9CEC59F2168}"/>
          </ac:picMkLst>
        </pc:picChg>
        <pc:picChg chg="add del mod">
          <ac:chgData name="Jill Goedeken" userId="f7e82f5fbbe79f82" providerId="LiveId" clId="{011BF98D-1697-4E6F-90CB-35CD69E7AD43}" dt="2026-06-01T15:25:23.949" v="1662" actId="478"/>
          <ac:picMkLst>
            <pc:docMk/>
            <pc:sldMk cId="2817144003" sldId="271"/>
            <ac:picMk id="3080" creationId="{F5F9CB95-A781-8F0B-F775-B5EF68FE38F9}"/>
          </ac:picMkLst>
        </pc:picChg>
        <pc:picChg chg="add del mod">
          <ac:chgData name="Jill Goedeken" userId="f7e82f5fbbe79f82" providerId="LiveId" clId="{011BF98D-1697-4E6F-90CB-35CD69E7AD43}" dt="2026-06-01T14:52:30.535" v="1374" actId="478"/>
          <ac:picMkLst>
            <pc:docMk/>
            <pc:sldMk cId="2817144003" sldId="271"/>
            <ac:picMk id="3082" creationId="{D4D752AF-E846-8634-305F-7C2DCB945964}"/>
          </ac:picMkLst>
        </pc:picChg>
        <pc:picChg chg="add del mod">
          <ac:chgData name="Jill Goedeken" userId="f7e82f5fbbe79f82" providerId="LiveId" clId="{011BF98D-1697-4E6F-90CB-35CD69E7AD43}" dt="2026-06-01T14:52:00.772" v="1371" actId="478"/>
          <ac:picMkLst>
            <pc:docMk/>
            <pc:sldMk cId="2817144003" sldId="271"/>
            <ac:picMk id="3084" creationId="{0505BEEB-95B4-11E2-A9C2-B74D46DAFD25}"/>
          </ac:picMkLst>
        </pc:picChg>
        <pc:picChg chg="add del mod">
          <ac:chgData name="Jill Goedeken" userId="f7e82f5fbbe79f82" providerId="LiveId" clId="{011BF98D-1697-4E6F-90CB-35CD69E7AD43}" dt="2026-06-01T15:29:18.419" v="1670" actId="478"/>
          <ac:picMkLst>
            <pc:docMk/>
            <pc:sldMk cId="2817144003" sldId="271"/>
            <ac:picMk id="3086" creationId="{6414285A-BD27-FCCE-D4B0-5237FCC6F998}"/>
          </ac:picMkLst>
        </pc:picChg>
        <pc:picChg chg="add del mod">
          <ac:chgData name="Jill Goedeken" userId="f7e82f5fbbe79f82" providerId="LiveId" clId="{011BF98D-1697-4E6F-90CB-35CD69E7AD43}" dt="2026-06-01T15:01:31.087" v="1447" actId="478"/>
          <ac:picMkLst>
            <pc:docMk/>
            <pc:sldMk cId="2817144003" sldId="271"/>
            <ac:picMk id="3088" creationId="{6BA459AF-BCDE-0B04-F0A3-6F40D789A92F}"/>
          </ac:picMkLst>
        </pc:picChg>
        <pc:picChg chg="add del mod">
          <ac:chgData name="Jill Goedeken" userId="f7e82f5fbbe79f82" providerId="LiveId" clId="{011BF98D-1697-4E6F-90CB-35CD69E7AD43}" dt="2026-06-01T14:50:29.647" v="1368" actId="478"/>
          <ac:picMkLst>
            <pc:docMk/>
            <pc:sldMk cId="2817144003" sldId="271"/>
            <ac:picMk id="3090" creationId="{65113B29-8E65-0FC6-F558-499E7C85857B}"/>
          </ac:picMkLst>
        </pc:picChg>
      </pc:sldChg>
      <pc:sldChg chg="addSp delSp modSp new del">
        <pc:chgData name="Jill Goedeken" userId="f7e82f5fbbe79f82" providerId="LiveId" clId="{011BF98D-1697-4E6F-90CB-35CD69E7AD43}" dt="2026-06-01T15:09:46.406" v="1571" actId="2696"/>
        <pc:sldMkLst>
          <pc:docMk/>
          <pc:sldMk cId="346188974" sldId="272"/>
        </pc:sldMkLst>
        <pc:picChg chg="add del mod">
          <ac:chgData name="Jill Goedeken" userId="f7e82f5fbbe79f82" providerId="LiveId" clId="{011BF98D-1697-4E6F-90CB-35CD69E7AD43}" dt="2026-06-01T14:53:10.888" v="1377" actId="478"/>
          <ac:picMkLst>
            <pc:docMk/>
            <pc:sldMk cId="346188974" sldId="272"/>
            <ac:picMk id="4098" creationId="{429AB1C9-7770-C00B-0967-CD3357B9B5D5}"/>
          </ac:picMkLst>
        </pc:picChg>
        <pc:picChg chg="add del mod">
          <ac:chgData name="Jill Goedeken" userId="f7e82f5fbbe79f82" providerId="LiveId" clId="{011BF98D-1697-4E6F-90CB-35CD69E7AD43}" dt="2026-06-01T15:00:52.986" v="1441" actId="478"/>
          <ac:picMkLst>
            <pc:docMk/>
            <pc:sldMk cId="346188974" sldId="272"/>
            <ac:picMk id="4100" creationId="{5DBFB834-CDE6-6BE1-AA55-1AEE751FEBD1}"/>
          </ac:picMkLst>
        </pc:picChg>
        <pc:picChg chg="add del mod">
          <ac:chgData name="Jill Goedeken" userId="f7e82f5fbbe79f82" providerId="LiveId" clId="{011BF98D-1697-4E6F-90CB-35CD69E7AD43}" dt="2026-06-01T14:54:26.348" v="1381" actId="478"/>
          <ac:picMkLst>
            <pc:docMk/>
            <pc:sldMk cId="346188974" sldId="272"/>
            <ac:picMk id="4102" creationId="{8175151F-AB2B-FFD0-3428-5C378B098F52}"/>
          </ac:picMkLst>
        </pc:picChg>
        <pc:picChg chg="add del mod">
          <ac:chgData name="Jill Goedeken" userId="f7e82f5fbbe79f82" providerId="LiveId" clId="{011BF98D-1697-4E6F-90CB-35CD69E7AD43}" dt="2026-06-01T15:07:05.896" v="1535" actId="478"/>
          <ac:picMkLst>
            <pc:docMk/>
            <pc:sldMk cId="346188974" sldId="272"/>
            <ac:picMk id="4104" creationId="{EDD2D322-097F-4500-4472-3639BDD280FD}"/>
          </ac:picMkLst>
        </pc:picChg>
        <pc:picChg chg="add del mod">
          <ac:chgData name="Jill Goedeken" userId="f7e82f5fbbe79f82" providerId="LiveId" clId="{011BF98D-1697-4E6F-90CB-35CD69E7AD43}" dt="2026-06-01T15:06:38.144" v="1532" actId="478"/>
          <ac:picMkLst>
            <pc:docMk/>
            <pc:sldMk cId="346188974" sldId="272"/>
            <ac:picMk id="4106" creationId="{12CC39C1-58BF-3DDB-37BB-7928A4F4BD2B}"/>
          </ac:picMkLst>
        </pc:picChg>
        <pc:picChg chg="add del mod">
          <ac:chgData name="Jill Goedeken" userId="f7e82f5fbbe79f82" providerId="LiveId" clId="{011BF98D-1697-4E6F-90CB-35CD69E7AD43}" dt="2026-06-01T14:08:45.433" v="974" actId="478"/>
          <ac:picMkLst>
            <pc:docMk/>
            <pc:sldMk cId="346188974" sldId="272"/>
            <ac:picMk id="4108" creationId="{04AA4A4F-6848-3C93-376C-C3F83D5CD251}"/>
          </ac:picMkLst>
        </pc:picChg>
      </pc:sldChg>
      <pc:sldChg chg="addSp delSp modSp new del">
        <pc:chgData name="Jill Goedeken" userId="f7e82f5fbbe79f82" providerId="LiveId" clId="{011BF98D-1697-4E6F-90CB-35CD69E7AD43}" dt="2026-06-01T15:47:03.943" v="2547" actId="2696"/>
        <pc:sldMkLst>
          <pc:docMk/>
          <pc:sldMk cId="1762301045" sldId="273"/>
        </pc:sldMkLst>
        <pc:picChg chg="add del mod">
          <ac:chgData name="Jill Goedeken" userId="f7e82f5fbbe79f82" providerId="LiveId" clId="{011BF98D-1697-4E6F-90CB-35CD69E7AD43}" dt="2026-06-01T14:34:56.200" v="1232" actId="478"/>
          <ac:picMkLst>
            <pc:docMk/>
            <pc:sldMk cId="1762301045" sldId="273"/>
            <ac:picMk id="5122" creationId="{89370874-3E1C-1C4D-E8B5-05393D88942D}"/>
          </ac:picMkLst>
        </pc:picChg>
        <pc:picChg chg="add del mod">
          <ac:chgData name="Jill Goedeken" userId="f7e82f5fbbe79f82" providerId="LiveId" clId="{011BF98D-1697-4E6F-90CB-35CD69E7AD43}" dt="2026-06-01T13:54:42.265" v="825" actId="478"/>
          <ac:picMkLst>
            <pc:docMk/>
            <pc:sldMk cId="1762301045" sldId="273"/>
            <ac:picMk id="5124" creationId="{AF85AE31-932E-BE15-4C67-A02F8C7F1A14}"/>
          </ac:picMkLst>
        </pc:picChg>
        <pc:picChg chg="add mod">
          <ac:chgData name="Jill Goedeken" userId="f7e82f5fbbe79f82" providerId="LiveId" clId="{011BF98D-1697-4E6F-90CB-35CD69E7AD43}" dt="2026-06-01T12:45:49.060" v="702" actId="1076"/>
          <ac:picMkLst>
            <pc:docMk/>
            <pc:sldMk cId="1762301045" sldId="273"/>
            <ac:picMk id="5126" creationId="{5B597FF8-B499-BF4D-71FA-3775618B4765}"/>
          </ac:picMkLst>
        </pc:picChg>
        <pc:picChg chg="add del mod">
          <ac:chgData name="Jill Goedeken" userId="f7e82f5fbbe79f82" providerId="LiveId" clId="{011BF98D-1697-4E6F-90CB-35CD69E7AD43}" dt="2026-06-01T15:24:10.183" v="1635" actId="478"/>
          <ac:picMkLst>
            <pc:docMk/>
            <pc:sldMk cId="1762301045" sldId="273"/>
            <ac:picMk id="5128" creationId="{232E225B-D03E-941F-77FF-9C615CCDFA18}"/>
          </ac:picMkLst>
        </pc:picChg>
        <pc:picChg chg="add del mod">
          <ac:chgData name="Jill Goedeken" userId="f7e82f5fbbe79f82" providerId="LiveId" clId="{011BF98D-1697-4E6F-90CB-35CD69E7AD43}" dt="2026-06-01T14:49:53.849" v="1364" actId="478"/>
          <ac:picMkLst>
            <pc:docMk/>
            <pc:sldMk cId="1762301045" sldId="273"/>
            <ac:picMk id="5130" creationId="{8F35A1DE-65F4-7D4A-9CC8-09D075B9DD95}"/>
          </ac:picMkLst>
        </pc:picChg>
        <pc:picChg chg="add del mod">
          <ac:chgData name="Jill Goedeken" userId="f7e82f5fbbe79f82" providerId="LiveId" clId="{011BF98D-1697-4E6F-90CB-35CD69E7AD43}" dt="2026-06-01T15:24:06.490" v="1634" actId="478"/>
          <ac:picMkLst>
            <pc:docMk/>
            <pc:sldMk cId="1762301045" sldId="273"/>
            <ac:picMk id="5132" creationId="{6CFBE85E-008C-E1DC-E890-6B6555DC4166}"/>
          </ac:picMkLst>
        </pc:picChg>
        <pc:picChg chg="add mod">
          <ac:chgData name="Jill Goedeken" userId="f7e82f5fbbe79f82" providerId="LiveId" clId="{011BF98D-1697-4E6F-90CB-35CD69E7AD43}" dt="2026-06-01T14:49:57.233" v="1365" actId="1076"/>
          <ac:picMkLst>
            <pc:docMk/>
            <pc:sldMk cId="1762301045" sldId="273"/>
            <ac:picMk id="5134" creationId="{38DF6F2E-FE88-968C-6195-4493062AD8F6}"/>
          </ac:picMkLst>
        </pc:picChg>
      </pc:sldChg>
      <pc:sldChg chg="addSp modSp new del">
        <pc:chgData name="Jill Goedeken" userId="f7e82f5fbbe79f82" providerId="LiveId" clId="{011BF98D-1697-4E6F-90CB-35CD69E7AD43}" dt="2026-06-01T14:04:18.522" v="892" actId="47"/>
        <pc:sldMkLst>
          <pc:docMk/>
          <pc:sldMk cId="3842904500" sldId="274"/>
        </pc:sldMkLst>
        <pc:picChg chg="add mod">
          <ac:chgData name="Jill Goedeken" userId="f7e82f5fbbe79f82" providerId="LiveId" clId="{011BF98D-1697-4E6F-90CB-35CD69E7AD43}" dt="2026-06-01T13:11:50.202" v="717" actId="1076"/>
          <ac:picMkLst>
            <pc:docMk/>
            <pc:sldMk cId="3842904500" sldId="274"/>
            <ac:picMk id="6146" creationId="{624E1507-00EC-E44A-19DE-5961D6B4A9B3}"/>
          </ac:picMkLst>
        </pc:picChg>
        <pc:picChg chg="add mod">
          <ac:chgData name="Jill Goedeken" userId="f7e82f5fbbe79f82" providerId="LiveId" clId="{011BF98D-1697-4E6F-90CB-35CD69E7AD43}" dt="2026-06-01T13:13:57.963" v="720" actId="1076"/>
          <ac:picMkLst>
            <pc:docMk/>
            <pc:sldMk cId="3842904500" sldId="274"/>
            <ac:picMk id="6148" creationId="{676AC1A9-38AE-CD24-63F4-2467239D925E}"/>
          </ac:picMkLst>
        </pc:picChg>
        <pc:picChg chg="add mod">
          <ac:chgData name="Jill Goedeken" userId="f7e82f5fbbe79f82" providerId="LiveId" clId="{011BF98D-1697-4E6F-90CB-35CD69E7AD43}" dt="2026-06-01T13:14:38.744" v="722" actId="1076"/>
          <ac:picMkLst>
            <pc:docMk/>
            <pc:sldMk cId="3842904500" sldId="274"/>
            <ac:picMk id="6150" creationId="{9BA1C7B3-DC97-40D7-0E55-F697E5DDD8BA}"/>
          </ac:picMkLst>
        </pc:picChg>
        <pc:picChg chg="add mod">
          <ac:chgData name="Jill Goedeken" userId="f7e82f5fbbe79f82" providerId="LiveId" clId="{011BF98D-1697-4E6F-90CB-35CD69E7AD43}" dt="2026-06-01T13:16:54.691" v="725" actId="1076"/>
          <ac:picMkLst>
            <pc:docMk/>
            <pc:sldMk cId="3842904500" sldId="274"/>
            <ac:picMk id="6152" creationId="{BDBF6E34-35D5-9753-2322-FFD92D20BAFE}"/>
          </ac:picMkLst>
        </pc:picChg>
        <pc:picChg chg="add mod">
          <ac:chgData name="Jill Goedeken" userId="f7e82f5fbbe79f82" providerId="LiveId" clId="{011BF98D-1697-4E6F-90CB-35CD69E7AD43}" dt="2026-06-01T13:25:02.905" v="729" actId="14100"/>
          <ac:picMkLst>
            <pc:docMk/>
            <pc:sldMk cId="3842904500" sldId="274"/>
            <ac:picMk id="6154" creationId="{830DCEBD-CB14-DE1E-DFA3-649E43576C28}"/>
          </ac:picMkLst>
        </pc:picChg>
        <pc:picChg chg="add mod">
          <ac:chgData name="Jill Goedeken" userId="f7e82f5fbbe79f82" providerId="LiveId" clId="{011BF98D-1697-4E6F-90CB-35CD69E7AD43}" dt="2026-06-01T13:25:56.976" v="732" actId="1076"/>
          <ac:picMkLst>
            <pc:docMk/>
            <pc:sldMk cId="3842904500" sldId="274"/>
            <ac:picMk id="6156" creationId="{2087DC19-1212-3F75-F501-863316632987}"/>
          </ac:picMkLst>
        </pc:picChg>
        <pc:picChg chg="add mod">
          <ac:chgData name="Jill Goedeken" userId="f7e82f5fbbe79f82" providerId="LiveId" clId="{011BF98D-1697-4E6F-90CB-35CD69E7AD43}" dt="2026-06-01T13:28:21.647" v="735" actId="1076"/>
          <ac:picMkLst>
            <pc:docMk/>
            <pc:sldMk cId="3842904500" sldId="274"/>
            <ac:picMk id="6158" creationId="{505FBEAB-ED2B-E83E-B159-AFF04C66A2F2}"/>
          </ac:picMkLst>
        </pc:picChg>
      </pc:sldChg>
      <pc:sldChg chg="addSp delSp modSp new del">
        <pc:chgData name="Jill Goedeken" userId="f7e82f5fbbe79f82" providerId="LiveId" clId="{011BF98D-1697-4E6F-90CB-35CD69E7AD43}" dt="2026-06-01T15:45:43.291" v="2466" actId="2696"/>
        <pc:sldMkLst>
          <pc:docMk/>
          <pc:sldMk cId="2440931068" sldId="275"/>
        </pc:sldMkLst>
        <pc:picChg chg="add del mod">
          <ac:chgData name="Jill Goedeken" userId="f7e82f5fbbe79f82" providerId="LiveId" clId="{011BF98D-1697-4E6F-90CB-35CD69E7AD43}" dt="2026-06-01T15:07:42.721" v="1540" actId="478"/>
          <ac:picMkLst>
            <pc:docMk/>
            <pc:sldMk cId="2440931068" sldId="275"/>
            <ac:picMk id="7170" creationId="{A7445B97-EF9B-19D0-2FDA-E16BC11067C5}"/>
          </ac:picMkLst>
        </pc:picChg>
        <pc:picChg chg="add del mod">
          <ac:chgData name="Jill Goedeken" userId="f7e82f5fbbe79f82" providerId="LiveId" clId="{011BF98D-1697-4E6F-90CB-35CD69E7AD43}" dt="2026-06-01T14:08:52.209" v="975" actId="478"/>
          <ac:picMkLst>
            <pc:docMk/>
            <pc:sldMk cId="2440931068" sldId="275"/>
            <ac:picMk id="7172" creationId="{E3653D84-3E1B-1F31-6480-288A20D80858}"/>
          </ac:picMkLst>
        </pc:picChg>
        <pc:picChg chg="add del mod">
          <ac:chgData name="Jill Goedeken" userId="f7e82f5fbbe79f82" providerId="LiveId" clId="{011BF98D-1697-4E6F-90CB-35CD69E7AD43}" dt="2026-06-01T15:45:35.965" v="2465" actId="478"/>
          <ac:picMkLst>
            <pc:docMk/>
            <pc:sldMk cId="2440931068" sldId="275"/>
            <ac:picMk id="7174" creationId="{015B1808-64BC-7A4F-110A-09B48F66723B}"/>
          </ac:picMkLst>
        </pc:picChg>
        <pc:picChg chg="add del mod">
          <ac:chgData name="Jill Goedeken" userId="f7e82f5fbbe79f82" providerId="LiveId" clId="{011BF98D-1697-4E6F-90CB-35CD69E7AD43}" dt="2026-06-01T15:45:33.919" v="2464" actId="478"/>
          <ac:picMkLst>
            <pc:docMk/>
            <pc:sldMk cId="2440931068" sldId="275"/>
            <ac:picMk id="7176" creationId="{0526C8D2-6C7F-F82F-6D43-1E32BFB3853C}"/>
          </ac:picMkLst>
        </pc:picChg>
        <pc:picChg chg="add del mod">
          <ac:chgData name="Jill Goedeken" userId="f7e82f5fbbe79f82" providerId="LiveId" clId="{011BF98D-1697-4E6F-90CB-35CD69E7AD43}" dt="2026-06-01T15:29:33.617" v="1671" actId="478"/>
          <ac:picMkLst>
            <pc:docMk/>
            <pc:sldMk cId="2440931068" sldId="275"/>
            <ac:picMk id="7178" creationId="{C4CD8B5C-0276-88DC-D46B-187EAF53EA7C}"/>
          </ac:picMkLst>
        </pc:picChg>
      </pc:sldChg>
      <pc:sldChg chg="addSp delSp modSp add mod">
        <pc:chgData name="Jill Goedeken" userId="f7e82f5fbbe79f82" providerId="LiveId" clId="{011BF98D-1697-4E6F-90CB-35CD69E7AD43}" dt="2026-06-01T14:35:33.228" v="1239" actId="1582"/>
        <pc:sldMkLst>
          <pc:docMk/>
          <pc:sldMk cId="3016221728" sldId="276"/>
        </pc:sldMkLst>
        <pc:spChg chg="mod">
          <ac:chgData name="Jill Goedeken" userId="f7e82f5fbbe79f82" providerId="LiveId" clId="{011BF98D-1697-4E6F-90CB-35CD69E7AD43}" dt="2026-06-01T14:34:24.201" v="1228" actId="20577"/>
          <ac:spMkLst>
            <pc:docMk/>
            <pc:sldMk cId="3016221728" sldId="276"/>
            <ac:spMk id="5" creationId="{F8D10944-3996-C637-761C-57E3202D7F62}"/>
          </ac:spMkLst>
        </pc:spChg>
        <pc:picChg chg="add del mod">
          <ac:chgData name="Jill Goedeken" userId="f7e82f5fbbe79f82" providerId="LiveId" clId="{011BF98D-1697-4E6F-90CB-35CD69E7AD43}" dt="2026-06-01T14:34:40.695" v="1231" actId="478"/>
          <ac:picMkLst>
            <pc:docMk/>
            <pc:sldMk cId="3016221728" sldId="276"/>
            <ac:picMk id="2" creationId="{F9CA9C36-DCC2-94F9-F798-D53D63974D14}"/>
          </ac:picMkLst>
        </pc:picChg>
        <pc:picChg chg="add mod">
          <ac:chgData name="Jill Goedeken" userId="f7e82f5fbbe79f82" providerId="LiveId" clId="{011BF98D-1697-4E6F-90CB-35CD69E7AD43}" dt="2026-06-01T14:35:33.228" v="1239" actId="1582"/>
          <ac:picMkLst>
            <pc:docMk/>
            <pc:sldMk cId="3016221728" sldId="276"/>
            <ac:picMk id="3" creationId="{F8F65E6B-80D2-7286-DB17-B95E3BEE7D7B}"/>
          </ac:picMkLst>
        </pc:picChg>
      </pc:sldChg>
      <pc:sldChg chg="addSp delSp modSp add mod">
        <pc:chgData name="Jill Goedeken" userId="f7e82f5fbbe79f82" providerId="LiveId" clId="{011BF98D-1697-4E6F-90CB-35CD69E7AD43}" dt="2026-06-01T14:06:15.147" v="932" actId="15"/>
        <pc:sldMkLst>
          <pc:docMk/>
          <pc:sldMk cId="3550896903" sldId="277"/>
        </pc:sldMkLst>
        <pc:spChg chg="mod">
          <ac:chgData name="Jill Goedeken" userId="f7e82f5fbbe79f82" providerId="LiveId" clId="{011BF98D-1697-4E6F-90CB-35CD69E7AD43}" dt="2026-06-01T14:06:15.147" v="932" actId="15"/>
          <ac:spMkLst>
            <pc:docMk/>
            <pc:sldMk cId="3550896903" sldId="277"/>
            <ac:spMk id="5" creationId="{987B65E6-8E54-9BDC-1755-C8F38A5F580E}"/>
          </ac:spMkLst>
        </pc:spChg>
        <pc:picChg chg="del">
          <ac:chgData name="Jill Goedeken" userId="f7e82f5fbbe79f82" providerId="LiveId" clId="{011BF98D-1697-4E6F-90CB-35CD69E7AD43}" dt="2026-06-01T13:54:24.088" v="824" actId="478"/>
          <ac:picMkLst>
            <pc:docMk/>
            <pc:sldMk cId="3550896903" sldId="277"/>
            <ac:picMk id="2" creationId="{6083B41E-E0EC-33C8-5907-763D76F92C90}"/>
          </ac:picMkLst>
        </pc:picChg>
        <pc:picChg chg="add mod">
          <ac:chgData name="Jill Goedeken" userId="f7e82f5fbbe79f82" providerId="LiveId" clId="{011BF98D-1697-4E6F-90CB-35CD69E7AD43}" dt="2026-06-01T13:57:16.357" v="839" actId="1076"/>
          <ac:picMkLst>
            <pc:docMk/>
            <pc:sldMk cId="3550896903" sldId="277"/>
            <ac:picMk id="3" creationId="{29E41098-9F59-4AA7-B2D1-6B2C9997F9C7}"/>
          </ac:picMkLst>
        </pc:picChg>
      </pc:sldChg>
      <pc:sldChg chg="addSp modSp add mod">
        <pc:chgData name="Jill Goedeken" userId="f7e82f5fbbe79f82" providerId="LiveId" clId="{011BF98D-1697-4E6F-90CB-35CD69E7AD43}" dt="2026-06-01T14:06:07.902" v="929" actId="15"/>
        <pc:sldMkLst>
          <pc:docMk/>
          <pc:sldMk cId="2211111288" sldId="278"/>
        </pc:sldMkLst>
        <pc:spChg chg="mod">
          <ac:chgData name="Jill Goedeken" userId="f7e82f5fbbe79f82" providerId="LiveId" clId="{011BF98D-1697-4E6F-90CB-35CD69E7AD43}" dt="2026-06-01T14:06:07.902" v="929" actId="15"/>
          <ac:spMkLst>
            <pc:docMk/>
            <pc:sldMk cId="2211111288" sldId="278"/>
            <ac:spMk id="5" creationId="{48246CFB-C3B2-3D3F-D1AF-66B882ACD971}"/>
          </ac:spMkLst>
        </pc:spChg>
        <pc:picChg chg="add mod">
          <ac:chgData name="Jill Goedeken" userId="f7e82f5fbbe79f82" providerId="LiveId" clId="{011BF98D-1697-4E6F-90CB-35CD69E7AD43}" dt="2026-06-01T14:02:55.744" v="860" actId="1582"/>
          <ac:picMkLst>
            <pc:docMk/>
            <pc:sldMk cId="2211111288" sldId="278"/>
            <ac:picMk id="2" creationId="{79CF6E08-B401-6FA7-E3A5-DAFEEF878F33}"/>
          </ac:picMkLst>
        </pc:picChg>
      </pc:sldChg>
      <pc:sldChg chg="addSp delSp modSp add mod">
        <pc:chgData name="Jill Goedeken" userId="f7e82f5fbbe79f82" providerId="LiveId" clId="{011BF98D-1697-4E6F-90CB-35CD69E7AD43}" dt="2026-06-01T14:05:58.420" v="928" actId="15"/>
        <pc:sldMkLst>
          <pc:docMk/>
          <pc:sldMk cId="346837113" sldId="279"/>
        </pc:sldMkLst>
        <pc:spChg chg="mod">
          <ac:chgData name="Jill Goedeken" userId="f7e82f5fbbe79f82" providerId="LiveId" clId="{011BF98D-1697-4E6F-90CB-35CD69E7AD43}" dt="2026-06-01T14:05:58.420" v="928" actId="15"/>
          <ac:spMkLst>
            <pc:docMk/>
            <pc:sldMk cId="346837113" sldId="279"/>
            <ac:spMk id="5" creationId="{9040C183-9F31-CAC1-510C-CBF24BD3FB89}"/>
          </ac:spMkLst>
        </pc:spChg>
        <pc:picChg chg="del">
          <ac:chgData name="Jill Goedeken" userId="f7e82f5fbbe79f82" providerId="LiveId" clId="{011BF98D-1697-4E6F-90CB-35CD69E7AD43}" dt="2026-06-01T14:03:51.843" v="864" actId="478"/>
          <ac:picMkLst>
            <pc:docMk/>
            <pc:sldMk cId="346837113" sldId="279"/>
            <ac:picMk id="2" creationId="{313482D2-17A7-F4A6-9EAC-D16352577299}"/>
          </ac:picMkLst>
        </pc:picChg>
        <pc:picChg chg="add mod">
          <ac:chgData name="Jill Goedeken" userId="f7e82f5fbbe79f82" providerId="LiveId" clId="{011BF98D-1697-4E6F-90CB-35CD69E7AD43}" dt="2026-06-01T14:05:52.794" v="924" actId="1076"/>
          <ac:picMkLst>
            <pc:docMk/>
            <pc:sldMk cId="346837113" sldId="279"/>
            <ac:picMk id="3" creationId="{C3EC4DC8-0E3E-1EED-351E-89B3BF7959BB}"/>
          </ac:picMkLst>
        </pc:picChg>
      </pc:sldChg>
      <pc:sldChg chg="addSp delSp modSp add mod">
        <pc:chgData name="Jill Goedeken" userId="f7e82f5fbbe79f82" providerId="LiveId" clId="{011BF98D-1697-4E6F-90CB-35CD69E7AD43}" dt="2026-06-01T14:08:22.420" v="973" actId="1582"/>
        <pc:sldMkLst>
          <pc:docMk/>
          <pc:sldMk cId="2372873109" sldId="280"/>
        </pc:sldMkLst>
        <pc:spChg chg="mod">
          <ac:chgData name="Jill Goedeken" userId="f7e82f5fbbe79f82" providerId="LiveId" clId="{011BF98D-1697-4E6F-90CB-35CD69E7AD43}" dt="2026-06-01T14:07:58.726" v="968" actId="15"/>
          <ac:spMkLst>
            <pc:docMk/>
            <pc:sldMk cId="2372873109" sldId="280"/>
            <ac:spMk id="5" creationId="{D40AC265-049D-E878-8F9E-33AAD7A0294F}"/>
          </ac:spMkLst>
        </pc:spChg>
        <pc:picChg chg="del">
          <ac:chgData name="Jill Goedeken" userId="f7e82f5fbbe79f82" providerId="LiveId" clId="{011BF98D-1697-4E6F-90CB-35CD69E7AD43}" dt="2026-06-01T14:06:53.514" v="936" actId="478"/>
          <ac:picMkLst>
            <pc:docMk/>
            <pc:sldMk cId="2372873109" sldId="280"/>
            <ac:picMk id="2" creationId="{2828DE59-D6B1-A3A4-58E4-229F7BEA8EDC}"/>
          </ac:picMkLst>
        </pc:picChg>
        <pc:picChg chg="add mod">
          <ac:chgData name="Jill Goedeken" userId="f7e82f5fbbe79f82" providerId="LiveId" clId="{011BF98D-1697-4E6F-90CB-35CD69E7AD43}" dt="2026-06-01T14:08:22.420" v="973" actId="1582"/>
          <ac:picMkLst>
            <pc:docMk/>
            <pc:sldMk cId="2372873109" sldId="280"/>
            <ac:picMk id="3" creationId="{7267F810-01BE-F230-E8BE-7559C52F6EC8}"/>
          </ac:picMkLst>
        </pc:picChg>
      </pc:sldChg>
      <pc:sldChg chg="addSp modSp add mod">
        <pc:chgData name="Jill Goedeken" userId="f7e82f5fbbe79f82" providerId="LiveId" clId="{011BF98D-1697-4E6F-90CB-35CD69E7AD43}" dt="2026-06-01T14:31:52.573" v="1193" actId="1076"/>
        <pc:sldMkLst>
          <pc:docMk/>
          <pc:sldMk cId="2336011686" sldId="281"/>
        </pc:sldMkLst>
        <pc:spChg chg="mod">
          <ac:chgData name="Jill Goedeken" userId="f7e82f5fbbe79f82" providerId="LiveId" clId="{011BF98D-1697-4E6F-90CB-35CD69E7AD43}" dt="2026-06-01T14:30:07.738" v="1175" actId="1076"/>
          <ac:spMkLst>
            <pc:docMk/>
            <pc:sldMk cId="2336011686" sldId="281"/>
            <ac:spMk id="5" creationId="{97F3AC39-0934-141E-99BA-0EEEE9904BD5}"/>
          </ac:spMkLst>
        </pc:spChg>
        <pc:picChg chg="add mod">
          <ac:chgData name="Jill Goedeken" userId="f7e82f5fbbe79f82" providerId="LiveId" clId="{011BF98D-1697-4E6F-90CB-35CD69E7AD43}" dt="2026-06-01T14:31:45.744" v="1192" actId="1076"/>
          <ac:picMkLst>
            <pc:docMk/>
            <pc:sldMk cId="2336011686" sldId="281"/>
            <ac:picMk id="2" creationId="{BE125E44-E1D6-A4AB-2B73-2DD0B9BB9BCD}"/>
          </ac:picMkLst>
        </pc:picChg>
        <pc:picChg chg="add mod">
          <ac:chgData name="Jill Goedeken" userId="f7e82f5fbbe79f82" providerId="LiveId" clId="{011BF98D-1697-4E6F-90CB-35CD69E7AD43}" dt="2026-06-01T14:31:52.573" v="1193" actId="1076"/>
          <ac:picMkLst>
            <pc:docMk/>
            <pc:sldMk cId="2336011686" sldId="281"/>
            <ac:picMk id="3" creationId="{DFDEE5FA-B3B5-CA6A-8047-6EF54A42F2EB}"/>
          </ac:picMkLst>
        </pc:picChg>
        <pc:picChg chg="add mod">
          <ac:chgData name="Jill Goedeken" userId="f7e82f5fbbe79f82" providerId="LiveId" clId="{011BF98D-1697-4E6F-90CB-35CD69E7AD43}" dt="2026-06-01T14:31:40.378" v="1191" actId="1582"/>
          <ac:picMkLst>
            <pc:docMk/>
            <pc:sldMk cId="2336011686" sldId="281"/>
            <ac:picMk id="4" creationId="{61341D5E-1856-49E0-EEEF-7D19E88C3830}"/>
          </ac:picMkLst>
        </pc:picChg>
      </pc:sldChg>
      <pc:sldChg chg="addSp modSp add mod">
        <pc:chgData name="Jill Goedeken" userId="f7e82f5fbbe79f82" providerId="LiveId" clId="{011BF98D-1697-4E6F-90CB-35CD69E7AD43}" dt="2026-06-01T14:33:48.104" v="1211" actId="1076"/>
        <pc:sldMkLst>
          <pc:docMk/>
          <pc:sldMk cId="3385831772" sldId="282"/>
        </pc:sldMkLst>
        <pc:spChg chg="mod">
          <ac:chgData name="Jill Goedeken" userId="f7e82f5fbbe79f82" providerId="LiveId" clId="{011BF98D-1697-4E6F-90CB-35CD69E7AD43}" dt="2026-06-01T14:33:28.512" v="1208" actId="15"/>
          <ac:spMkLst>
            <pc:docMk/>
            <pc:sldMk cId="3385831772" sldId="282"/>
            <ac:spMk id="5" creationId="{40A476F0-7D6D-E7F6-1F08-6E92A26466AC}"/>
          </ac:spMkLst>
        </pc:spChg>
        <pc:picChg chg="add mod">
          <ac:chgData name="Jill Goedeken" userId="f7e82f5fbbe79f82" providerId="LiveId" clId="{011BF98D-1697-4E6F-90CB-35CD69E7AD43}" dt="2026-06-01T14:33:48.104" v="1211" actId="1076"/>
          <ac:picMkLst>
            <pc:docMk/>
            <pc:sldMk cId="3385831772" sldId="282"/>
            <ac:picMk id="2" creationId="{1EC3FCC1-7A0E-05CB-A7AC-21795A49AE08}"/>
          </ac:picMkLst>
        </pc:picChg>
      </pc:sldChg>
      <pc:sldChg chg="addSp modSp add del mod">
        <pc:chgData name="Jill Goedeken" userId="f7e82f5fbbe79f82" providerId="LiveId" clId="{011BF98D-1697-4E6F-90CB-35CD69E7AD43}" dt="2026-06-01T14:40:24.220" v="1269" actId="2696"/>
        <pc:sldMkLst>
          <pc:docMk/>
          <pc:sldMk cId="218567241" sldId="283"/>
        </pc:sldMkLst>
        <pc:spChg chg="add mod">
          <ac:chgData name="Jill Goedeken" userId="f7e82f5fbbe79f82" providerId="LiveId" clId="{011BF98D-1697-4E6F-90CB-35CD69E7AD43}" dt="2026-06-01T14:18:02.983" v="1129" actId="14100"/>
          <ac:spMkLst>
            <pc:docMk/>
            <pc:sldMk cId="218567241" sldId="283"/>
            <ac:spMk id="3" creationId="{5650C5CA-F0FF-3143-2781-2F66CE20DCC1}"/>
          </ac:spMkLst>
        </pc:spChg>
        <pc:spChg chg="mod">
          <ac:chgData name="Jill Goedeken" userId="f7e82f5fbbe79f82" providerId="LiveId" clId="{011BF98D-1697-4E6F-90CB-35CD69E7AD43}" dt="2026-06-01T14:17:30.460" v="1126" actId="20577"/>
          <ac:spMkLst>
            <pc:docMk/>
            <pc:sldMk cId="218567241" sldId="283"/>
            <ac:spMk id="5" creationId="{C4FD7F9F-5272-3B05-F81B-C32447C200E0}"/>
          </ac:spMkLst>
        </pc:spChg>
      </pc:sldChg>
      <pc:sldChg chg="addSp modSp add mod">
        <pc:chgData name="Jill Goedeken" userId="f7e82f5fbbe79f82" providerId="LiveId" clId="{011BF98D-1697-4E6F-90CB-35CD69E7AD43}" dt="2026-06-01T14:26:42.275" v="1150"/>
        <pc:sldMkLst>
          <pc:docMk/>
          <pc:sldMk cId="692025474" sldId="284"/>
        </pc:sldMkLst>
        <pc:spChg chg="mod">
          <ac:chgData name="Jill Goedeken" userId="f7e82f5fbbe79f82" providerId="LiveId" clId="{011BF98D-1697-4E6F-90CB-35CD69E7AD43}" dt="2026-06-01T14:26:42.275" v="1150"/>
          <ac:spMkLst>
            <pc:docMk/>
            <pc:sldMk cId="692025474" sldId="284"/>
            <ac:spMk id="3" creationId="{62F8C3CA-2BF6-3227-3549-E4ED97022684}"/>
          </ac:spMkLst>
        </pc:spChg>
        <pc:spChg chg="mod">
          <ac:chgData name="Jill Goedeken" userId="f7e82f5fbbe79f82" providerId="LiveId" clId="{011BF98D-1697-4E6F-90CB-35CD69E7AD43}" dt="2026-06-01T14:25:30.771" v="1143" actId="1076"/>
          <ac:spMkLst>
            <pc:docMk/>
            <pc:sldMk cId="692025474" sldId="284"/>
            <ac:spMk id="5" creationId="{06D7F158-166D-1165-7910-827C65B6E289}"/>
          </ac:spMkLst>
        </pc:spChg>
        <pc:picChg chg="add mod">
          <ac:chgData name="Jill Goedeken" userId="f7e82f5fbbe79f82" providerId="LiveId" clId="{011BF98D-1697-4E6F-90CB-35CD69E7AD43}" dt="2026-06-01T14:26:10.958" v="1149" actId="1582"/>
          <ac:picMkLst>
            <pc:docMk/>
            <pc:sldMk cId="692025474" sldId="284"/>
            <ac:picMk id="8194" creationId="{CE55B7AD-57C2-206F-6CDD-96C1F4397297}"/>
          </ac:picMkLst>
        </pc:picChg>
      </pc:sldChg>
      <pc:sldChg chg="modSp add mod">
        <pc:chgData name="Jill Goedeken" userId="f7e82f5fbbe79f82" providerId="LiveId" clId="{011BF98D-1697-4E6F-90CB-35CD69E7AD43}" dt="2026-06-01T14:36:13.180" v="1248" actId="1076"/>
        <pc:sldMkLst>
          <pc:docMk/>
          <pc:sldMk cId="2231939699" sldId="285"/>
        </pc:sldMkLst>
        <pc:spChg chg="mod">
          <ac:chgData name="Jill Goedeken" userId="f7e82f5fbbe79f82" providerId="LiveId" clId="{011BF98D-1697-4E6F-90CB-35CD69E7AD43}" dt="2026-06-01T14:36:05.723" v="1247" actId="15"/>
          <ac:spMkLst>
            <pc:docMk/>
            <pc:sldMk cId="2231939699" sldId="285"/>
            <ac:spMk id="5" creationId="{650263BA-99A7-543F-C8A1-9709E5BC96FE}"/>
          </ac:spMkLst>
        </pc:spChg>
        <pc:picChg chg="mod">
          <ac:chgData name="Jill Goedeken" userId="f7e82f5fbbe79f82" providerId="LiveId" clId="{011BF98D-1697-4E6F-90CB-35CD69E7AD43}" dt="2026-06-01T14:36:13.180" v="1248" actId="1076"/>
          <ac:picMkLst>
            <pc:docMk/>
            <pc:sldMk cId="2231939699" sldId="285"/>
            <ac:picMk id="2" creationId="{D5A1D9FE-D13B-17BD-F9B6-AB917077621D}"/>
          </ac:picMkLst>
        </pc:picChg>
      </pc:sldChg>
      <pc:sldChg chg="addSp modSp add mod">
        <pc:chgData name="Jill Goedeken" userId="f7e82f5fbbe79f82" providerId="LiveId" clId="{011BF98D-1697-4E6F-90CB-35CD69E7AD43}" dt="2026-06-01T14:44:00.290" v="1322" actId="1076"/>
        <pc:sldMkLst>
          <pc:docMk/>
          <pc:sldMk cId="2055573593" sldId="286"/>
        </pc:sldMkLst>
        <pc:spChg chg="mod">
          <ac:chgData name="Jill Goedeken" userId="f7e82f5fbbe79f82" providerId="LiveId" clId="{011BF98D-1697-4E6F-90CB-35CD69E7AD43}" dt="2026-06-01T14:43:08.274" v="1315" actId="20577"/>
          <ac:spMkLst>
            <pc:docMk/>
            <pc:sldMk cId="2055573593" sldId="286"/>
            <ac:spMk id="5" creationId="{97550CC5-B73D-29CC-F330-2455B20552B5}"/>
          </ac:spMkLst>
        </pc:spChg>
        <pc:picChg chg="add mod">
          <ac:chgData name="Jill Goedeken" userId="f7e82f5fbbe79f82" providerId="LiveId" clId="{011BF98D-1697-4E6F-90CB-35CD69E7AD43}" dt="2026-06-01T14:44:00.290" v="1322" actId="1076"/>
          <ac:picMkLst>
            <pc:docMk/>
            <pc:sldMk cId="2055573593" sldId="286"/>
            <ac:picMk id="2" creationId="{E7AA9205-A5AE-76F6-7557-27D73AA1566D}"/>
          </ac:picMkLst>
        </pc:picChg>
      </pc:sldChg>
      <pc:sldChg chg="addSp modSp add mod">
        <pc:chgData name="Jill Goedeken" userId="f7e82f5fbbe79f82" providerId="LiveId" clId="{011BF98D-1697-4E6F-90CB-35CD69E7AD43}" dt="2026-06-01T17:19:55.202" v="3211" actId="1076"/>
        <pc:sldMkLst>
          <pc:docMk/>
          <pc:sldMk cId="1767947763" sldId="287"/>
        </pc:sldMkLst>
        <pc:spChg chg="mod">
          <ac:chgData name="Jill Goedeken" userId="f7e82f5fbbe79f82" providerId="LiveId" clId="{011BF98D-1697-4E6F-90CB-35CD69E7AD43}" dt="2026-06-01T17:19:52.807" v="3210" actId="1076"/>
          <ac:spMkLst>
            <pc:docMk/>
            <pc:sldMk cId="1767947763" sldId="287"/>
            <ac:spMk id="5" creationId="{B48BCD79-1D22-36D2-1E8D-391F7B10DBA1}"/>
          </ac:spMkLst>
        </pc:spChg>
        <pc:picChg chg="add mod">
          <ac:chgData name="Jill Goedeken" userId="f7e82f5fbbe79f82" providerId="LiveId" clId="{011BF98D-1697-4E6F-90CB-35CD69E7AD43}" dt="2026-06-01T17:19:55.202" v="3211" actId="1076"/>
          <ac:picMkLst>
            <pc:docMk/>
            <pc:sldMk cId="1767947763" sldId="287"/>
            <ac:picMk id="2" creationId="{9FAC2B63-BF83-79B2-31D7-8A7EFCFD0105}"/>
          </ac:picMkLst>
        </pc:picChg>
      </pc:sldChg>
      <pc:sldChg chg="addSp modSp add mod">
        <pc:chgData name="Jill Goedeken" userId="f7e82f5fbbe79f82" providerId="LiveId" clId="{011BF98D-1697-4E6F-90CB-35CD69E7AD43}" dt="2026-06-01T16:36:30.350" v="2918" actId="1036"/>
        <pc:sldMkLst>
          <pc:docMk/>
          <pc:sldMk cId="2808165936" sldId="288"/>
        </pc:sldMkLst>
        <pc:spChg chg="mod">
          <ac:chgData name="Jill Goedeken" userId="f7e82f5fbbe79f82" providerId="LiveId" clId="{011BF98D-1697-4E6F-90CB-35CD69E7AD43}" dt="2026-06-01T16:35:59.622" v="2912" actId="20577"/>
          <ac:spMkLst>
            <pc:docMk/>
            <pc:sldMk cId="2808165936" sldId="288"/>
            <ac:spMk id="5" creationId="{F776F25D-4887-67BF-A8CC-6A012706690D}"/>
          </ac:spMkLst>
        </pc:spChg>
        <pc:picChg chg="add mod">
          <ac:chgData name="Jill Goedeken" userId="f7e82f5fbbe79f82" providerId="LiveId" clId="{011BF98D-1697-4E6F-90CB-35CD69E7AD43}" dt="2026-06-01T16:36:30.350" v="2918" actId="1036"/>
          <ac:picMkLst>
            <pc:docMk/>
            <pc:sldMk cId="2808165936" sldId="288"/>
            <ac:picMk id="2" creationId="{29FAAEED-0677-4FD8-1162-4ABD059E9328}"/>
          </ac:picMkLst>
        </pc:picChg>
      </pc:sldChg>
      <pc:sldChg chg="addSp modSp add mod">
        <pc:chgData name="Jill Goedeken" userId="f7e82f5fbbe79f82" providerId="LiveId" clId="{011BF98D-1697-4E6F-90CB-35CD69E7AD43}" dt="2026-06-01T16:38:01.967" v="2948" actId="1582"/>
        <pc:sldMkLst>
          <pc:docMk/>
          <pc:sldMk cId="3271785963" sldId="289"/>
        </pc:sldMkLst>
        <pc:spChg chg="mod">
          <ac:chgData name="Jill Goedeken" userId="f7e82f5fbbe79f82" providerId="LiveId" clId="{011BF98D-1697-4E6F-90CB-35CD69E7AD43}" dt="2026-06-01T16:37:34.368" v="2944" actId="5793"/>
          <ac:spMkLst>
            <pc:docMk/>
            <pc:sldMk cId="3271785963" sldId="289"/>
            <ac:spMk id="5" creationId="{050E3224-4DCE-173E-21F9-4FCD5882BC61}"/>
          </ac:spMkLst>
        </pc:spChg>
        <pc:picChg chg="add mod">
          <ac:chgData name="Jill Goedeken" userId="f7e82f5fbbe79f82" providerId="LiveId" clId="{011BF98D-1697-4E6F-90CB-35CD69E7AD43}" dt="2026-06-01T16:37:47.613" v="2946" actId="1582"/>
          <ac:picMkLst>
            <pc:docMk/>
            <pc:sldMk cId="3271785963" sldId="289"/>
            <ac:picMk id="2" creationId="{39E39D48-2658-9438-0665-7DE92A3E4EEC}"/>
          </ac:picMkLst>
        </pc:picChg>
        <pc:picChg chg="add mod">
          <ac:chgData name="Jill Goedeken" userId="f7e82f5fbbe79f82" providerId="LiveId" clId="{011BF98D-1697-4E6F-90CB-35CD69E7AD43}" dt="2026-06-01T16:38:01.967" v="2948" actId="1582"/>
          <ac:picMkLst>
            <pc:docMk/>
            <pc:sldMk cId="3271785963" sldId="289"/>
            <ac:picMk id="3" creationId="{233B99B9-D8CA-F575-56BF-53308083CC56}"/>
          </ac:picMkLst>
        </pc:picChg>
      </pc:sldChg>
      <pc:sldChg chg="addSp modSp add mod">
        <pc:chgData name="Jill Goedeken" userId="f7e82f5fbbe79f82" providerId="LiveId" clId="{011BF98D-1697-4E6F-90CB-35CD69E7AD43}" dt="2026-06-01T16:34:50.860" v="2888" actId="1582"/>
        <pc:sldMkLst>
          <pc:docMk/>
          <pc:sldMk cId="2992661900" sldId="290"/>
        </pc:sldMkLst>
        <pc:spChg chg="mod">
          <ac:chgData name="Jill Goedeken" userId="f7e82f5fbbe79f82" providerId="LiveId" clId="{011BF98D-1697-4E6F-90CB-35CD69E7AD43}" dt="2026-06-01T16:34:12.540" v="2882" actId="1076"/>
          <ac:spMkLst>
            <pc:docMk/>
            <pc:sldMk cId="2992661900" sldId="290"/>
            <ac:spMk id="5" creationId="{B230724D-DFCC-224E-F4F2-1DD3232C205A}"/>
          </ac:spMkLst>
        </pc:spChg>
        <pc:picChg chg="add mod">
          <ac:chgData name="Jill Goedeken" userId="f7e82f5fbbe79f82" providerId="LiveId" clId="{011BF98D-1697-4E6F-90CB-35CD69E7AD43}" dt="2026-06-01T16:34:33.417" v="2886" actId="1582"/>
          <ac:picMkLst>
            <pc:docMk/>
            <pc:sldMk cId="2992661900" sldId="290"/>
            <ac:picMk id="2" creationId="{B53A1705-B273-7FBA-1228-00BEDF840CD1}"/>
          </ac:picMkLst>
        </pc:picChg>
        <pc:picChg chg="add mod">
          <ac:chgData name="Jill Goedeken" userId="f7e82f5fbbe79f82" providerId="LiveId" clId="{011BF98D-1697-4E6F-90CB-35CD69E7AD43}" dt="2026-06-01T16:34:50.860" v="2888" actId="1582"/>
          <ac:picMkLst>
            <pc:docMk/>
            <pc:sldMk cId="2992661900" sldId="290"/>
            <ac:picMk id="3" creationId="{C777334B-AB9E-EC2A-9DCB-5AA6547DA277}"/>
          </ac:picMkLst>
        </pc:picChg>
      </pc:sldChg>
      <pc:sldChg chg="new del">
        <pc:chgData name="Jill Goedeken" userId="f7e82f5fbbe79f82" providerId="LiveId" clId="{011BF98D-1697-4E6F-90CB-35CD69E7AD43}" dt="2026-06-01T14:45:09.673" v="1328" actId="47"/>
        <pc:sldMkLst>
          <pc:docMk/>
          <pc:sldMk cId="4052006699" sldId="290"/>
        </pc:sldMkLst>
      </pc:sldChg>
      <pc:sldChg chg="addSp delSp modSp add mod">
        <pc:chgData name="Jill Goedeken" userId="f7e82f5fbbe79f82" providerId="LiveId" clId="{011BF98D-1697-4E6F-90CB-35CD69E7AD43}" dt="2026-06-01T17:20:22.517" v="3215" actId="20577"/>
        <pc:sldMkLst>
          <pc:docMk/>
          <pc:sldMk cId="3566453389" sldId="291"/>
        </pc:sldMkLst>
        <pc:spChg chg="mod">
          <ac:chgData name="Jill Goedeken" userId="f7e82f5fbbe79f82" providerId="LiveId" clId="{011BF98D-1697-4E6F-90CB-35CD69E7AD43}" dt="2026-06-01T17:20:22.517" v="3215" actId="20577"/>
          <ac:spMkLst>
            <pc:docMk/>
            <pc:sldMk cId="3566453389" sldId="291"/>
            <ac:spMk id="5" creationId="{264A57AC-6FAE-43E7-32AF-74AE275BAA52}"/>
          </ac:spMkLst>
        </pc:spChg>
        <pc:picChg chg="add del mod">
          <ac:chgData name="Jill Goedeken" userId="f7e82f5fbbe79f82" providerId="LiveId" clId="{011BF98D-1697-4E6F-90CB-35CD69E7AD43}" dt="2026-06-01T14:56:35.133" v="1388" actId="478"/>
          <ac:picMkLst>
            <pc:docMk/>
            <pc:sldMk cId="3566453389" sldId="291"/>
            <ac:picMk id="14338" creationId="{CC33FF0D-DB95-28A4-2037-2E9DA406C7D1}"/>
          </ac:picMkLst>
        </pc:picChg>
        <pc:picChg chg="add del mod">
          <ac:chgData name="Jill Goedeken" userId="f7e82f5fbbe79f82" providerId="LiveId" clId="{011BF98D-1697-4E6F-90CB-35CD69E7AD43}" dt="2026-06-01T14:57:25.335" v="1392" actId="478"/>
          <ac:picMkLst>
            <pc:docMk/>
            <pc:sldMk cId="3566453389" sldId="291"/>
            <ac:picMk id="14340" creationId="{FCFEF4D4-E2EF-B4B0-0DAB-C4C91101635F}"/>
          </ac:picMkLst>
        </pc:picChg>
        <pc:picChg chg="add mod">
          <ac:chgData name="Jill Goedeken" userId="f7e82f5fbbe79f82" providerId="LiveId" clId="{011BF98D-1697-4E6F-90CB-35CD69E7AD43}" dt="2026-06-01T16:35:12.480" v="2890" actId="1582"/>
          <ac:picMkLst>
            <pc:docMk/>
            <pc:sldMk cId="3566453389" sldId="291"/>
            <ac:picMk id="14342" creationId="{088659D9-D1AC-95F5-2CF4-BCC47E1F2312}"/>
          </ac:picMkLst>
        </pc:picChg>
      </pc:sldChg>
      <pc:sldChg chg="addSp delSp modSp add mod">
        <pc:chgData name="Jill Goedeken" userId="f7e82f5fbbe79f82" providerId="LiveId" clId="{011BF98D-1697-4E6F-90CB-35CD69E7AD43}" dt="2026-06-01T16:39:07.216" v="2963" actId="1582"/>
        <pc:sldMkLst>
          <pc:docMk/>
          <pc:sldMk cId="212748654" sldId="292"/>
        </pc:sldMkLst>
        <pc:spChg chg="mod">
          <ac:chgData name="Jill Goedeken" userId="f7e82f5fbbe79f82" providerId="LiveId" clId="{011BF98D-1697-4E6F-90CB-35CD69E7AD43}" dt="2026-06-01T16:38:22.467" v="2954" actId="1076"/>
          <ac:spMkLst>
            <pc:docMk/>
            <pc:sldMk cId="212748654" sldId="292"/>
            <ac:spMk id="5" creationId="{9C6C37A6-F619-6C23-8FDF-2B7E8E12D6CE}"/>
          </ac:spMkLst>
        </pc:spChg>
        <pc:picChg chg="del">
          <ac:chgData name="Jill Goedeken" userId="f7e82f5fbbe79f82" providerId="LiveId" clId="{011BF98D-1697-4E6F-90CB-35CD69E7AD43}" dt="2026-06-01T15:00:07.952" v="1436" actId="478"/>
          <ac:picMkLst>
            <pc:docMk/>
            <pc:sldMk cId="212748654" sldId="292"/>
            <ac:picMk id="2" creationId="{CE099073-1BBB-23CC-4BFA-C5109FD51D57}"/>
          </ac:picMkLst>
        </pc:picChg>
        <pc:picChg chg="del">
          <ac:chgData name="Jill Goedeken" userId="f7e82f5fbbe79f82" providerId="LiveId" clId="{011BF98D-1697-4E6F-90CB-35CD69E7AD43}" dt="2026-06-01T15:00:05.691" v="1435" actId="478"/>
          <ac:picMkLst>
            <pc:docMk/>
            <pc:sldMk cId="212748654" sldId="292"/>
            <ac:picMk id="3" creationId="{789E7005-1B44-0830-2D2E-D89F33CC27E1}"/>
          </ac:picMkLst>
        </pc:picChg>
        <pc:picChg chg="add mod">
          <ac:chgData name="Jill Goedeken" userId="f7e82f5fbbe79f82" providerId="LiveId" clId="{011BF98D-1697-4E6F-90CB-35CD69E7AD43}" dt="2026-06-01T16:38:56.655" v="2961" actId="1582"/>
          <ac:picMkLst>
            <pc:docMk/>
            <pc:sldMk cId="212748654" sldId="292"/>
            <ac:picMk id="4" creationId="{62509F31-762C-54A5-2334-36D6A1F652D5}"/>
          </ac:picMkLst>
        </pc:picChg>
        <pc:picChg chg="add mod">
          <ac:chgData name="Jill Goedeken" userId="f7e82f5fbbe79f82" providerId="LiveId" clId="{011BF98D-1697-4E6F-90CB-35CD69E7AD43}" dt="2026-06-01T16:39:07.216" v="2963" actId="1582"/>
          <ac:picMkLst>
            <pc:docMk/>
            <pc:sldMk cId="212748654" sldId="292"/>
            <ac:picMk id="6" creationId="{BE593C0F-85E1-1FDA-F341-287862E2BC64}"/>
          </ac:picMkLst>
        </pc:picChg>
      </pc:sldChg>
      <pc:sldChg chg="addSp delSp modSp add mod">
        <pc:chgData name="Jill Goedeken" userId="f7e82f5fbbe79f82" providerId="LiveId" clId="{011BF98D-1697-4E6F-90CB-35CD69E7AD43}" dt="2026-06-01T16:41:45.895" v="2987" actId="1076"/>
        <pc:sldMkLst>
          <pc:docMk/>
          <pc:sldMk cId="543035230" sldId="293"/>
        </pc:sldMkLst>
        <pc:spChg chg="mod">
          <ac:chgData name="Jill Goedeken" userId="f7e82f5fbbe79f82" providerId="LiveId" clId="{011BF98D-1697-4E6F-90CB-35CD69E7AD43}" dt="2026-06-01T16:39:29.833" v="2971" actId="1076"/>
          <ac:spMkLst>
            <pc:docMk/>
            <pc:sldMk cId="543035230" sldId="293"/>
            <ac:spMk id="5" creationId="{2A01D9D7-3594-17FC-8BF5-C1C890AFA909}"/>
          </ac:spMkLst>
        </pc:spChg>
        <pc:picChg chg="del">
          <ac:chgData name="Jill Goedeken" userId="f7e82f5fbbe79f82" providerId="LiveId" clId="{011BF98D-1697-4E6F-90CB-35CD69E7AD43}" dt="2026-06-01T15:03:31.546" v="1474" actId="478"/>
          <ac:picMkLst>
            <pc:docMk/>
            <pc:sldMk cId="543035230" sldId="293"/>
            <ac:picMk id="4" creationId="{0B0AA051-0A45-177D-A1ED-E1B456001B8E}"/>
          </ac:picMkLst>
        </pc:picChg>
        <pc:picChg chg="del">
          <ac:chgData name="Jill Goedeken" userId="f7e82f5fbbe79f82" providerId="LiveId" clId="{011BF98D-1697-4E6F-90CB-35CD69E7AD43}" dt="2026-06-01T15:03:33.164" v="1475" actId="478"/>
          <ac:picMkLst>
            <pc:docMk/>
            <pc:sldMk cId="543035230" sldId="293"/>
            <ac:picMk id="6" creationId="{5D596439-F194-31EF-C4A9-FC90866AB900}"/>
          </ac:picMkLst>
        </pc:picChg>
        <pc:picChg chg="add mod">
          <ac:chgData name="Jill Goedeken" userId="f7e82f5fbbe79f82" providerId="LiveId" clId="{011BF98D-1697-4E6F-90CB-35CD69E7AD43}" dt="2026-06-01T16:40:57.423" v="2980" actId="1582"/>
          <ac:picMkLst>
            <pc:docMk/>
            <pc:sldMk cId="543035230" sldId="293"/>
            <ac:picMk id="22530" creationId="{AC6E0A09-CB5A-2F55-7A40-347F26F865B8}"/>
          </ac:picMkLst>
        </pc:picChg>
        <pc:picChg chg="add mod">
          <ac:chgData name="Jill Goedeken" userId="f7e82f5fbbe79f82" providerId="LiveId" clId="{011BF98D-1697-4E6F-90CB-35CD69E7AD43}" dt="2026-06-01T16:41:45.895" v="2987" actId="1076"/>
          <ac:picMkLst>
            <pc:docMk/>
            <pc:sldMk cId="543035230" sldId="293"/>
            <ac:picMk id="22532" creationId="{5D07B020-CE2B-3997-1DCC-16368E82DAE4}"/>
          </ac:picMkLst>
        </pc:picChg>
        <pc:picChg chg="add mod">
          <ac:chgData name="Jill Goedeken" userId="f7e82f5fbbe79f82" providerId="LiveId" clId="{011BF98D-1697-4E6F-90CB-35CD69E7AD43}" dt="2026-06-01T16:41:07.778" v="2982" actId="1582"/>
          <ac:picMkLst>
            <pc:docMk/>
            <pc:sldMk cId="543035230" sldId="293"/>
            <ac:picMk id="22534" creationId="{BBE48D9D-85C9-5716-0307-D30C9B72792A}"/>
          </ac:picMkLst>
        </pc:picChg>
        <pc:picChg chg="add mod">
          <ac:chgData name="Jill Goedeken" userId="f7e82f5fbbe79f82" providerId="LiveId" clId="{011BF98D-1697-4E6F-90CB-35CD69E7AD43}" dt="2026-06-01T16:41:18.912" v="2984" actId="1582"/>
          <ac:picMkLst>
            <pc:docMk/>
            <pc:sldMk cId="543035230" sldId="293"/>
            <ac:picMk id="22536" creationId="{89D3E671-B5AA-6810-EE95-D4AAA8BCB476}"/>
          </ac:picMkLst>
        </pc:picChg>
      </pc:sldChg>
      <pc:sldChg chg="addSp delSp modSp add mod">
        <pc:chgData name="Jill Goedeken" userId="f7e82f5fbbe79f82" providerId="LiveId" clId="{011BF98D-1697-4E6F-90CB-35CD69E7AD43}" dt="2026-06-01T16:42:24.982" v="2996" actId="1582"/>
        <pc:sldMkLst>
          <pc:docMk/>
          <pc:sldMk cId="1499674707" sldId="294"/>
        </pc:sldMkLst>
        <pc:spChg chg="mod">
          <ac:chgData name="Jill Goedeken" userId="f7e82f5fbbe79f82" providerId="LiveId" clId="{011BF98D-1697-4E6F-90CB-35CD69E7AD43}" dt="2026-06-01T16:42:01.875" v="2992" actId="20577"/>
          <ac:spMkLst>
            <pc:docMk/>
            <pc:sldMk cId="1499674707" sldId="294"/>
            <ac:spMk id="5" creationId="{35480350-37A8-D6BA-3153-85BE2E93EA5E}"/>
          </ac:spMkLst>
        </pc:spChg>
        <pc:picChg chg="add mod">
          <ac:chgData name="Jill Goedeken" userId="f7e82f5fbbe79f82" providerId="LiveId" clId="{011BF98D-1697-4E6F-90CB-35CD69E7AD43}" dt="2026-06-01T16:42:24.982" v="2996" actId="1582"/>
          <ac:picMkLst>
            <pc:docMk/>
            <pc:sldMk cId="1499674707" sldId="294"/>
            <ac:picMk id="2" creationId="{07533331-5FD6-1E8D-CD1F-2711FA24E91D}"/>
          </ac:picMkLst>
        </pc:picChg>
        <pc:picChg chg="del">
          <ac:chgData name="Jill Goedeken" userId="f7e82f5fbbe79f82" providerId="LiveId" clId="{011BF98D-1697-4E6F-90CB-35CD69E7AD43}" dt="2026-06-01T15:03:43.185" v="1488" actId="478"/>
          <ac:picMkLst>
            <pc:docMk/>
            <pc:sldMk cId="1499674707" sldId="294"/>
            <ac:picMk id="4" creationId="{BA480D57-24CF-D7D8-F6EA-D2146FE38771}"/>
          </ac:picMkLst>
        </pc:picChg>
        <pc:picChg chg="del">
          <ac:chgData name="Jill Goedeken" userId="f7e82f5fbbe79f82" providerId="LiveId" clId="{011BF98D-1697-4E6F-90CB-35CD69E7AD43}" dt="2026-06-01T15:03:44.695" v="1489" actId="478"/>
          <ac:picMkLst>
            <pc:docMk/>
            <pc:sldMk cId="1499674707" sldId="294"/>
            <ac:picMk id="6" creationId="{16B71BCA-A4D4-95FB-980D-88A2D84846AF}"/>
          </ac:picMkLst>
        </pc:picChg>
      </pc:sldChg>
      <pc:sldChg chg="addSp delSp modSp add mod">
        <pc:chgData name="Jill Goedeken" userId="f7e82f5fbbe79f82" providerId="LiveId" clId="{011BF98D-1697-4E6F-90CB-35CD69E7AD43}" dt="2026-06-01T16:43:33.978" v="3016" actId="15"/>
        <pc:sldMkLst>
          <pc:docMk/>
          <pc:sldMk cId="3568993108" sldId="295"/>
        </pc:sldMkLst>
        <pc:spChg chg="mod">
          <ac:chgData name="Jill Goedeken" userId="f7e82f5fbbe79f82" providerId="LiveId" clId="{011BF98D-1697-4E6F-90CB-35CD69E7AD43}" dt="2026-06-01T16:43:33.978" v="3016" actId="15"/>
          <ac:spMkLst>
            <pc:docMk/>
            <pc:sldMk cId="3568993108" sldId="295"/>
            <ac:spMk id="5" creationId="{0305C4F4-CCB8-A358-3668-B97103BF648D}"/>
          </ac:spMkLst>
        </pc:spChg>
        <pc:picChg chg="add mod">
          <ac:chgData name="Jill Goedeken" userId="f7e82f5fbbe79f82" providerId="LiveId" clId="{011BF98D-1697-4E6F-90CB-35CD69E7AD43}" dt="2026-06-01T16:42:41.989" v="2998" actId="1582"/>
          <ac:picMkLst>
            <pc:docMk/>
            <pc:sldMk cId="3568993108" sldId="295"/>
            <ac:picMk id="2" creationId="{757D5A0F-A4D6-C08D-CC58-B7A285BE86EA}"/>
          </ac:picMkLst>
        </pc:picChg>
        <pc:picChg chg="add mod">
          <ac:chgData name="Jill Goedeken" userId="f7e82f5fbbe79f82" providerId="LiveId" clId="{011BF98D-1697-4E6F-90CB-35CD69E7AD43}" dt="2026-06-01T16:43:06.777" v="3002" actId="14100"/>
          <ac:picMkLst>
            <pc:docMk/>
            <pc:sldMk cId="3568993108" sldId="295"/>
            <ac:picMk id="3" creationId="{0599CE0C-B49C-AFD3-4795-B6B140EC859F}"/>
          </ac:picMkLst>
        </pc:picChg>
        <pc:picChg chg="del">
          <ac:chgData name="Jill Goedeken" userId="f7e82f5fbbe79f82" providerId="LiveId" clId="{011BF98D-1697-4E6F-90CB-35CD69E7AD43}" dt="2026-06-01T15:04:25.947" v="1511" actId="478"/>
          <ac:picMkLst>
            <pc:docMk/>
            <pc:sldMk cId="3568993108" sldId="295"/>
            <ac:picMk id="4" creationId="{934AC086-3604-9A26-CBE8-C30770B86EC0}"/>
          </ac:picMkLst>
        </pc:picChg>
        <pc:picChg chg="del">
          <ac:chgData name="Jill Goedeken" userId="f7e82f5fbbe79f82" providerId="LiveId" clId="{011BF98D-1697-4E6F-90CB-35CD69E7AD43}" dt="2026-06-01T15:04:27.532" v="1512" actId="478"/>
          <ac:picMkLst>
            <pc:docMk/>
            <pc:sldMk cId="3568993108" sldId="295"/>
            <ac:picMk id="6" creationId="{42ADE403-E975-7323-494A-BE94EDE76BA0}"/>
          </ac:picMkLst>
        </pc:picChg>
      </pc:sldChg>
      <pc:sldChg chg="addSp modSp add mod">
        <pc:chgData name="Jill Goedeken" userId="f7e82f5fbbe79f82" providerId="LiveId" clId="{011BF98D-1697-4E6F-90CB-35CD69E7AD43}" dt="2026-06-01T16:44:33.628" v="3041" actId="1582"/>
        <pc:sldMkLst>
          <pc:docMk/>
          <pc:sldMk cId="3416353681" sldId="296"/>
        </pc:sldMkLst>
        <pc:spChg chg="mod">
          <ac:chgData name="Jill Goedeken" userId="f7e82f5fbbe79f82" providerId="LiveId" clId="{011BF98D-1697-4E6F-90CB-35CD69E7AD43}" dt="2026-06-01T16:44:12.829" v="3039" actId="15"/>
          <ac:spMkLst>
            <pc:docMk/>
            <pc:sldMk cId="3416353681" sldId="296"/>
            <ac:spMk id="5" creationId="{06CC02A5-B86A-8A61-4EAE-48D68BDDD14C}"/>
          </ac:spMkLst>
        </pc:spChg>
        <pc:picChg chg="add mod">
          <ac:chgData name="Jill Goedeken" userId="f7e82f5fbbe79f82" providerId="LiveId" clId="{011BF98D-1697-4E6F-90CB-35CD69E7AD43}" dt="2026-06-01T16:44:33.628" v="3041" actId="1582"/>
          <ac:picMkLst>
            <pc:docMk/>
            <pc:sldMk cId="3416353681" sldId="296"/>
            <ac:picMk id="2" creationId="{708B87E4-B55D-509C-ADB6-36DEDB5AE73A}"/>
          </ac:picMkLst>
        </pc:picChg>
      </pc:sldChg>
      <pc:sldChg chg="addSp modSp add mod">
        <pc:chgData name="Jill Goedeken" userId="f7e82f5fbbe79f82" providerId="LiveId" clId="{011BF98D-1697-4E6F-90CB-35CD69E7AD43}" dt="2026-06-01T16:45:56.518" v="3055" actId="1582"/>
        <pc:sldMkLst>
          <pc:docMk/>
          <pc:sldMk cId="4085852837" sldId="297"/>
        </pc:sldMkLst>
        <pc:spChg chg="mod">
          <ac:chgData name="Jill Goedeken" userId="f7e82f5fbbe79f82" providerId="LiveId" clId="{011BF98D-1697-4E6F-90CB-35CD69E7AD43}" dt="2026-06-01T16:45:09.842" v="3051" actId="20577"/>
          <ac:spMkLst>
            <pc:docMk/>
            <pc:sldMk cId="4085852837" sldId="297"/>
            <ac:spMk id="5" creationId="{57C97A09-A885-CEFE-E068-7943DDDC29A7}"/>
          </ac:spMkLst>
        </pc:spChg>
        <pc:picChg chg="add mod">
          <ac:chgData name="Jill Goedeken" userId="f7e82f5fbbe79f82" providerId="LiveId" clId="{011BF98D-1697-4E6F-90CB-35CD69E7AD43}" dt="2026-06-01T16:45:56.518" v="3055" actId="1582"/>
          <ac:picMkLst>
            <pc:docMk/>
            <pc:sldMk cId="4085852837" sldId="297"/>
            <ac:picMk id="2" creationId="{5E7F05CB-801A-A48E-B156-85EEBB6D8185}"/>
          </ac:picMkLst>
        </pc:picChg>
      </pc:sldChg>
      <pc:sldChg chg="delSp modSp add mod ord">
        <pc:chgData name="Jill Goedeken" userId="f7e82f5fbbe79f82" providerId="LiveId" clId="{011BF98D-1697-4E6F-90CB-35CD69E7AD43}" dt="2026-06-01T17:21:32.992" v="3218" actId="20577"/>
        <pc:sldMkLst>
          <pc:docMk/>
          <pc:sldMk cId="2141405579" sldId="298"/>
        </pc:sldMkLst>
        <pc:spChg chg="mod">
          <ac:chgData name="Jill Goedeken" userId="f7e82f5fbbe79f82" providerId="LiveId" clId="{011BF98D-1697-4E6F-90CB-35CD69E7AD43}" dt="2026-06-01T17:21:32.992" v="3218" actId="20577"/>
          <ac:spMkLst>
            <pc:docMk/>
            <pc:sldMk cId="2141405579" sldId="298"/>
            <ac:spMk id="5" creationId="{3B0361C1-ACB1-CA73-7BFE-80E8F046AFFD}"/>
          </ac:spMkLst>
        </pc:spChg>
        <pc:picChg chg="del">
          <ac:chgData name="Jill Goedeken" userId="f7e82f5fbbe79f82" providerId="LiveId" clId="{011BF98D-1697-4E6F-90CB-35CD69E7AD43}" dt="2026-06-01T15:35:10.535" v="1676" actId="478"/>
          <ac:picMkLst>
            <pc:docMk/>
            <pc:sldMk cId="2141405579" sldId="298"/>
            <ac:picMk id="2" creationId="{CEABC762-1B92-E332-D437-B2A994A69DC5}"/>
          </ac:picMkLst>
        </pc:picChg>
        <pc:picChg chg="del">
          <ac:chgData name="Jill Goedeken" userId="f7e82f5fbbe79f82" providerId="LiveId" clId="{011BF98D-1697-4E6F-90CB-35CD69E7AD43}" dt="2026-06-01T15:35:13.784" v="1677" actId="478"/>
          <ac:picMkLst>
            <pc:docMk/>
            <pc:sldMk cId="2141405579" sldId="298"/>
            <ac:picMk id="3" creationId="{1BEF6536-8E7B-2E47-B539-22515AF4A42E}"/>
          </ac:picMkLst>
        </pc:picChg>
      </pc:sldChg>
      <pc:sldChg chg="addSp modSp add mod">
        <pc:chgData name="Jill Goedeken" userId="f7e82f5fbbe79f82" providerId="LiveId" clId="{011BF98D-1697-4E6F-90CB-35CD69E7AD43}" dt="2026-06-01T16:03:45.703" v="2733" actId="15"/>
        <pc:sldMkLst>
          <pc:docMk/>
          <pc:sldMk cId="2259281532" sldId="299"/>
        </pc:sldMkLst>
        <pc:spChg chg="mod">
          <ac:chgData name="Jill Goedeken" userId="f7e82f5fbbe79f82" providerId="LiveId" clId="{011BF98D-1697-4E6F-90CB-35CD69E7AD43}" dt="2026-06-01T16:03:45.703" v="2733" actId="15"/>
          <ac:spMkLst>
            <pc:docMk/>
            <pc:sldMk cId="2259281532" sldId="299"/>
            <ac:spMk id="5" creationId="{55C0E299-ECAC-94A0-182F-77D2F3A75BF7}"/>
          </ac:spMkLst>
        </pc:spChg>
        <pc:picChg chg="add mod modCrop">
          <ac:chgData name="Jill Goedeken" userId="f7e82f5fbbe79f82" providerId="LiveId" clId="{011BF98D-1697-4E6F-90CB-35CD69E7AD43}" dt="2026-06-01T16:03:35.480" v="2727" actId="1076"/>
          <ac:picMkLst>
            <pc:docMk/>
            <pc:sldMk cId="2259281532" sldId="299"/>
            <ac:picMk id="3" creationId="{646C6C4D-F78F-A95A-3ADA-475C977AF819}"/>
          </ac:picMkLst>
        </pc:picChg>
      </pc:sldChg>
      <pc:sldChg chg="addSp modSp add mod ord">
        <pc:chgData name="Jill Goedeken" userId="f7e82f5fbbe79f82" providerId="LiveId" clId="{011BF98D-1697-4E6F-90CB-35CD69E7AD43}" dt="2026-06-01T16:47:54.590" v="3066"/>
        <pc:sldMkLst>
          <pc:docMk/>
          <pc:sldMk cId="2689261735" sldId="300"/>
        </pc:sldMkLst>
        <pc:spChg chg="mod">
          <ac:chgData name="Jill Goedeken" userId="f7e82f5fbbe79f82" providerId="LiveId" clId="{011BF98D-1697-4E6F-90CB-35CD69E7AD43}" dt="2026-06-01T16:47:32.499" v="3062" actId="15"/>
          <ac:spMkLst>
            <pc:docMk/>
            <pc:sldMk cId="2689261735" sldId="300"/>
            <ac:spMk id="5" creationId="{87EC1BEC-8CDC-7038-CCA1-557876F5A6FD}"/>
          </ac:spMkLst>
        </pc:spChg>
        <pc:picChg chg="add mod">
          <ac:chgData name="Jill Goedeken" userId="f7e82f5fbbe79f82" providerId="LiveId" clId="{011BF98D-1697-4E6F-90CB-35CD69E7AD43}" dt="2026-06-01T16:47:47.938" v="3064" actId="1582"/>
          <ac:picMkLst>
            <pc:docMk/>
            <pc:sldMk cId="2689261735" sldId="300"/>
            <ac:picMk id="2" creationId="{717821AD-DDCB-3913-1AC8-0CA62023F793}"/>
          </ac:picMkLst>
        </pc:picChg>
      </pc:sldChg>
      <pc:sldChg chg="addSp delSp modSp add mod">
        <pc:chgData name="Jill Goedeken" userId="f7e82f5fbbe79f82" providerId="LiveId" clId="{011BF98D-1697-4E6F-90CB-35CD69E7AD43}" dt="2026-06-01T17:22:53.841" v="3221" actId="15"/>
        <pc:sldMkLst>
          <pc:docMk/>
          <pc:sldMk cId="2321515923" sldId="301"/>
        </pc:sldMkLst>
        <pc:spChg chg="mod">
          <ac:chgData name="Jill Goedeken" userId="f7e82f5fbbe79f82" providerId="LiveId" clId="{011BF98D-1697-4E6F-90CB-35CD69E7AD43}" dt="2026-06-01T17:22:53.841" v="3221" actId="15"/>
          <ac:spMkLst>
            <pc:docMk/>
            <pc:sldMk cId="2321515923" sldId="301"/>
            <ac:spMk id="5" creationId="{882165BF-5800-3FD9-BD2F-86D579BC066D}"/>
          </ac:spMkLst>
        </pc:spChg>
        <pc:picChg chg="add del mod">
          <ac:chgData name="Jill Goedeken" userId="f7e82f5fbbe79f82" providerId="LiveId" clId="{011BF98D-1697-4E6F-90CB-35CD69E7AD43}" dt="2026-06-01T16:08:40.440" v="2743" actId="478"/>
          <ac:picMkLst>
            <pc:docMk/>
            <pc:sldMk cId="2321515923" sldId="301"/>
            <ac:picMk id="2" creationId="{03B5B4D9-FBB5-65F5-8104-8A20F6A45907}"/>
          </ac:picMkLst>
        </pc:picChg>
        <pc:picChg chg="add mod">
          <ac:chgData name="Jill Goedeken" userId="f7e82f5fbbe79f82" providerId="LiveId" clId="{011BF98D-1697-4E6F-90CB-35CD69E7AD43}" dt="2026-06-01T16:48:56.624" v="3072" actId="1582"/>
          <ac:picMkLst>
            <pc:docMk/>
            <pc:sldMk cId="2321515923" sldId="301"/>
            <ac:picMk id="29698" creationId="{B98C5F66-0988-27BD-7D1F-29F98B540B12}"/>
          </ac:picMkLst>
        </pc:picChg>
        <pc:picChg chg="add mod">
          <ac:chgData name="Jill Goedeken" userId="f7e82f5fbbe79f82" providerId="LiveId" clId="{011BF98D-1697-4E6F-90CB-35CD69E7AD43}" dt="2026-06-01T16:49:08.869" v="3074" actId="1076"/>
          <ac:picMkLst>
            <pc:docMk/>
            <pc:sldMk cId="2321515923" sldId="301"/>
            <ac:picMk id="29700" creationId="{A92DC8E9-D731-0EFD-FD8F-03B91FEAEBCE}"/>
          </ac:picMkLst>
        </pc:picChg>
        <pc:picChg chg="add mod">
          <ac:chgData name="Jill Goedeken" userId="f7e82f5fbbe79f82" providerId="LiveId" clId="{011BF98D-1697-4E6F-90CB-35CD69E7AD43}" dt="2026-06-01T16:48:33.604" v="3070" actId="1582"/>
          <ac:picMkLst>
            <pc:docMk/>
            <pc:sldMk cId="2321515923" sldId="301"/>
            <ac:picMk id="29702" creationId="{D2BAD0E4-C8D5-B200-BCB1-BBE7E3B6850E}"/>
          </ac:picMkLst>
        </pc:picChg>
        <pc:picChg chg="add mod">
          <ac:chgData name="Jill Goedeken" userId="f7e82f5fbbe79f82" providerId="LiveId" clId="{011BF98D-1697-4E6F-90CB-35CD69E7AD43}" dt="2026-06-01T16:49:52.447" v="3079" actId="1036"/>
          <ac:picMkLst>
            <pc:docMk/>
            <pc:sldMk cId="2321515923" sldId="301"/>
            <ac:picMk id="29704" creationId="{D3CB7275-2A09-82A2-51F1-B2CED2C92449}"/>
          </ac:picMkLst>
        </pc:picChg>
        <pc:picChg chg="add mod">
          <ac:chgData name="Jill Goedeken" userId="f7e82f5fbbe79f82" providerId="LiveId" clId="{011BF98D-1697-4E6F-90CB-35CD69E7AD43}" dt="2026-06-01T16:49:27.310" v="3076" actId="1582"/>
          <ac:picMkLst>
            <pc:docMk/>
            <pc:sldMk cId="2321515923" sldId="301"/>
            <ac:picMk id="29706" creationId="{8E1D56F7-EEEA-8DED-DDB3-E600E0175FCE}"/>
          </ac:picMkLst>
        </pc:picChg>
      </pc:sldChg>
      <pc:sldChg chg="addSp modSp add mod">
        <pc:chgData name="Jill Goedeken" userId="f7e82f5fbbe79f82" providerId="LiveId" clId="{011BF98D-1697-4E6F-90CB-35CD69E7AD43}" dt="2026-06-01T16:51:19.419" v="3088" actId="1076"/>
        <pc:sldMkLst>
          <pc:docMk/>
          <pc:sldMk cId="3334495338" sldId="302"/>
        </pc:sldMkLst>
        <pc:spChg chg="mod">
          <ac:chgData name="Jill Goedeken" userId="f7e82f5fbbe79f82" providerId="LiveId" clId="{011BF98D-1697-4E6F-90CB-35CD69E7AD43}" dt="2026-06-01T15:49:06.103" v="2642" actId="20577"/>
          <ac:spMkLst>
            <pc:docMk/>
            <pc:sldMk cId="3334495338" sldId="302"/>
            <ac:spMk id="5" creationId="{F9999AE3-1FDF-405A-AC76-28234C8C5C29}"/>
          </ac:spMkLst>
        </pc:spChg>
        <pc:picChg chg="add mod">
          <ac:chgData name="Jill Goedeken" userId="f7e82f5fbbe79f82" providerId="LiveId" clId="{011BF98D-1697-4E6F-90CB-35CD69E7AD43}" dt="2026-06-01T16:51:09.385" v="3087" actId="1076"/>
          <ac:picMkLst>
            <pc:docMk/>
            <pc:sldMk cId="3334495338" sldId="302"/>
            <ac:picMk id="2" creationId="{5B2A7EEF-22E1-FB31-AB4E-46D7FE6D4CAC}"/>
          </ac:picMkLst>
        </pc:picChg>
        <pc:picChg chg="add mod">
          <ac:chgData name="Jill Goedeken" userId="f7e82f5fbbe79f82" providerId="LiveId" clId="{011BF98D-1697-4E6F-90CB-35CD69E7AD43}" dt="2026-06-01T16:51:19.419" v="3088" actId="1076"/>
          <ac:picMkLst>
            <pc:docMk/>
            <pc:sldMk cId="3334495338" sldId="302"/>
            <ac:picMk id="28674" creationId="{30088C80-A5A8-5F3F-CE15-227264E6FB69}"/>
          </ac:picMkLst>
        </pc:picChg>
        <pc:picChg chg="add mod">
          <ac:chgData name="Jill Goedeken" userId="f7e82f5fbbe79f82" providerId="LiveId" clId="{011BF98D-1697-4E6F-90CB-35CD69E7AD43}" dt="2026-06-01T16:50:24.369" v="3082" actId="1582"/>
          <ac:picMkLst>
            <pc:docMk/>
            <pc:sldMk cId="3334495338" sldId="302"/>
            <ac:picMk id="28676" creationId="{2A911943-401A-29FE-1196-832ABEE582F2}"/>
          </ac:picMkLst>
        </pc:picChg>
      </pc:sldChg>
      <pc:sldChg chg="addSp delSp modSp add mod">
        <pc:chgData name="Jill Goedeken" userId="f7e82f5fbbe79f82" providerId="LiveId" clId="{011BF98D-1697-4E6F-90CB-35CD69E7AD43}" dt="2026-06-01T16:51:58.893" v="3092" actId="208"/>
        <pc:sldMkLst>
          <pc:docMk/>
          <pc:sldMk cId="3700224368" sldId="303"/>
        </pc:sldMkLst>
        <pc:spChg chg="mod">
          <ac:chgData name="Jill Goedeken" userId="f7e82f5fbbe79f82" providerId="LiveId" clId="{011BF98D-1697-4E6F-90CB-35CD69E7AD43}" dt="2026-06-01T15:46:28.047" v="2541" actId="20577"/>
          <ac:spMkLst>
            <pc:docMk/>
            <pc:sldMk cId="3700224368" sldId="303"/>
            <ac:spMk id="5" creationId="{417DBBD4-B324-C7E2-2264-3B2272C07C8F}"/>
          </ac:spMkLst>
        </pc:spChg>
        <pc:picChg chg="del">
          <ac:chgData name="Jill Goedeken" userId="f7e82f5fbbe79f82" providerId="LiveId" clId="{011BF98D-1697-4E6F-90CB-35CD69E7AD43}" dt="2026-06-01T15:46:30.332" v="2542" actId="478"/>
          <ac:picMkLst>
            <pc:docMk/>
            <pc:sldMk cId="3700224368" sldId="303"/>
            <ac:picMk id="2" creationId="{6E8C4144-0B2D-CABC-BA10-DF2FD87CE935}"/>
          </ac:picMkLst>
        </pc:picChg>
        <pc:picChg chg="add mod">
          <ac:chgData name="Jill Goedeken" userId="f7e82f5fbbe79f82" providerId="LiveId" clId="{011BF98D-1697-4E6F-90CB-35CD69E7AD43}" dt="2026-06-01T16:51:58.893" v="3092" actId="208"/>
          <ac:picMkLst>
            <pc:docMk/>
            <pc:sldMk cId="3700224368" sldId="303"/>
            <ac:picMk id="3" creationId="{B5E4F55C-8A20-4D90-BCF9-4FBFB6C42D2A}"/>
          </ac:picMkLst>
        </pc:picChg>
      </pc:sldChg>
      <pc:sldChg chg="addSp modSp add mod">
        <pc:chgData name="Jill Goedeken" userId="f7e82f5fbbe79f82" providerId="LiveId" clId="{011BF98D-1697-4E6F-90CB-35CD69E7AD43}" dt="2026-06-01T15:55:55.525" v="2709" actId="1582"/>
        <pc:sldMkLst>
          <pc:docMk/>
          <pc:sldMk cId="1832453060" sldId="304"/>
        </pc:sldMkLst>
        <pc:spChg chg="mod">
          <ac:chgData name="Jill Goedeken" userId="f7e82f5fbbe79f82" providerId="LiveId" clId="{011BF98D-1697-4E6F-90CB-35CD69E7AD43}" dt="2026-06-01T15:55:38.818" v="2707" actId="20577"/>
          <ac:spMkLst>
            <pc:docMk/>
            <pc:sldMk cId="1832453060" sldId="304"/>
            <ac:spMk id="5" creationId="{834FD708-3428-471C-CAEC-3F8FA233A9DC}"/>
          </ac:spMkLst>
        </pc:spChg>
        <pc:picChg chg="add mod">
          <ac:chgData name="Jill Goedeken" userId="f7e82f5fbbe79f82" providerId="LiveId" clId="{011BF98D-1697-4E6F-90CB-35CD69E7AD43}" dt="2026-06-01T15:55:55.525" v="2709" actId="1582"/>
          <ac:picMkLst>
            <pc:docMk/>
            <pc:sldMk cId="1832453060" sldId="304"/>
            <ac:picMk id="33794" creationId="{87927233-A203-CCE2-1F2E-33611379B343}"/>
          </ac:picMkLst>
        </pc:picChg>
      </pc:sldChg>
      <pc:sldChg chg="addSp delSp modSp add mod">
        <pc:chgData name="Jill Goedeken" userId="f7e82f5fbbe79f82" providerId="LiveId" clId="{011BF98D-1697-4E6F-90CB-35CD69E7AD43}" dt="2026-06-01T16:54:07.869" v="3106" actId="15"/>
        <pc:sldMkLst>
          <pc:docMk/>
          <pc:sldMk cId="1199606088" sldId="305"/>
        </pc:sldMkLst>
        <pc:spChg chg="mod">
          <ac:chgData name="Jill Goedeken" userId="f7e82f5fbbe79f82" providerId="LiveId" clId="{011BF98D-1697-4E6F-90CB-35CD69E7AD43}" dt="2026-06-01T16:54:07.869" v="3106" actId="15"/>
          <ac:spMkLst>
            <pc:docMk/>
            <pc:sldMk cId="1199606088" sldId="305"/>
            <ac:spMk id="5" creationId="{116D2D8C-1421-4609-F898-1CEDE063F63B}"/>
          </ac:spMkLst>
        </pc:spChg>
        <pc:picChg chg="del">
          <ac:chgData name="Jill Goedeken" userId="f7e82f5fbbe79f82" providerId="LiveId" clId="{011BF98D-1697-4E6F-90CB-35CD69E7AD43}" dt="2026-06-01T16:19:51.455" v="2824" actId="478"/>
          <ac:picMkLst>
            <pc:docMk/>
            <pc:sldMk cId="1199606088" sldId="305"/>
            <ac:picMk id="3" creationId="{6163C862-4FE1-B13B-3680-2A01C4C5694C}"/>
          </ac:picMkLst>
        </pc:picChg>
        <pc:picChg chg="add mod">
          <ac:chgData name="Jill Goedeken" userId="f7e82f5fbbe79f82" providerId="LiveId" clId="{011BF98D-1697-4E6F-90CB-35CD69E7AD43}" dt="2026-06-01T16:53:46.315" v="3101" actId="1582"/>
          <ac:picMkLst>
            <pc:docMk/>
            <pc:sldMk cId="1199606088" sldId="305"/>
            <ac:picMk id="34818" creationId="{63DBCA82-35DE-4B87-0F49-C79470EFE309}"/>
          </ac:picMkLst>
        </pc:picChg>
        <pc:picChg chg="add mod">
          <ac:chgData name="Jill Goedeken" userId="f7e82f5fbbe79f82" providerId="LiveId" clId="{011BF98D-1697-4E6F-90CB-35CD69E7AD43}" dt="2026-06-01T16:53:20.639" v="3097" actId="1582"/>
          <ac:picMkLst>
            <pc:docMk/>
            <pc:sldMk cId="1199606088" sldId="305"/>
            <ac:picMk id="34820" creationId="{8E0A6985-4093-2F4C-F4AD-D0B61E282620}"/>
          </ac:picMkLst>
        </pc:picChg>
        <pc:picChg chg="add mod">
          <ac:chgData name="Jill Goedeken" userId="f7e82f5fbbe79f82" providerId="LiveId" clId="{011BF98D-1697-4E6F-90CB-35CD69E7AD43}" dt="2026-06-01T16:23:10.426" v="2840" actId="14100"/>
          <ac:picMkLst>
            <pc:docMk/>
            <pc:sldMk cId="1199606088" sldId="305"/>
            <ac:picMk id="34822" creationId="{D937E4CC-F3DD-43D4-013D-EE934F7C298C}"/>
          </ac:picMkLst>
        </pc:picChg>
        <pc:picChg chg="add mod">
          <ac:chgData name="Jill Goedeken" userId="f7e82f5fbbe79f82" providerId="LiveId" clId="{011BF98D-1697-4E6F-90CB-35CD69E7AD43}" dt="2026-06-01T16:52:37.379" v="3094" actId="1582"/>
          <ac:picMkLst>
            <pc:docMk/>
            <pc:sldMk cId="1199606088" sldId="305"/>
            <ac:picMk id="34824" creationId="{456A93BD-C5D2-3184-72B6-F12BA460ED32}"/>
          </ac:picMkLst>
        </pc:picChg>
        <pc:picChg chg="add mod">
          <ac:chgData name="Jill Goedeken" userId="f7e82f5fbbe79f82" providerId="LiveId" clId="{011BF98D-1697-4E6F-90CB-35CD69E7AD43}" dt="2026-06-01T16:53:34.611" v="3099" actId="1582"/>
          <ac:picMkLst>
            <pc:docMk/>
            <pc:sldMk cId="1199606088" sldId="305"/>
            <ac:picMk id="34826" creationId="{6649BD69-F181-80DD-5D10-EC45DCC9DFD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93EE-7D83-E5BB-DDA9-DBF83772E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99396-4190-CB21-5BA2-568B362AF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226D1-B171-CBAC-405E-1C0A56F88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3FA8-5EDF-40EF-BE87-1927B657B32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0A121-37FD-562C-26E6-1D2E73A1A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DA1F1-BAF0-24D3-D974-9049FFE55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CB28-37D3-4E1C-821A-7998DDF6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69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8BA85-42D8-185C-7A07-1D5705E4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8A827F-EA8D-6EA9-789B-DF01634F1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39C9A-09B5-8CC9-18D8-13D1EAE61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3FA8-5EDF-40EF-BE87-1927B657B32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A8546-126C-7BB8-F9D9-05349502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82436-BF3A-E1D1-7167-BC892F53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CB28-37D3-4E1C-821A-7998DDF6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6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53E92A-9221-9E23-B42E-64A72594E9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A4D83-727F-21E2-CCA9-D628AE5307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6069C-2F12-F816-E61F-EADBA0D90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3FA8-5EDF-40EF-BE87-1927B657B32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C3BAC-8FA5-8D3F-A38C-38DFAC1B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915A9-4D64-0BE2-937B-648DC8AE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CB28-37D3-4E1C-821A-7998DDF6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8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5A20B-E384-5818-7A0D-CB5A9D435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70482-D188-4D2E-A1EA-4C260571E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F4E91-9991-1910-5F2C-13019DC9E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3FA8-5EDF-40EF-BE87-1927B657B32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133D-7336-7DD5-FF3D-77FFE3517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60E2B-A532-A4CD-72B4-C6EA9DD4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CB28-37D3-4E1C-821A-7998DDF6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1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06280-7ED7-D5F3-B01E-AC2A9BEAC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E759D-5D35-A23C-FB7C-7147F0A33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C37C3-2313-B61B-2163-1CFC48781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3FA8-5EDF-40EF-BE87-1927B657B32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8A54A-C255-7CC4-DB76-7A999F8EF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7AABB-826A-EFE3-2011-677D4E88E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CB28-37D3-4E1C-821A-7998DDF6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85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F81AE-C45D-3AB9-7423-E6D3EE9F0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5F707-F0A7-36DC-B35F-F461936A1F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0A63CD-958E-679F-CD9C-8312796DE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00725-F723-B691-8859-DA8BD7CE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3FA8-5EDF-40EF-BE87-1927B657B32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1A8B9-9D9A-404B-4955-D034D3FF8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AD82A-2700-08E5-4644-943556682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CB28-37D3-4E1C-821A-7998DDF6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8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7D714-2E2B-3CE1-DE5A-5BBAC49EF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63AA1-EE84-A327-1191-BBB4CDB8C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2F077-0457-6F54-62F1-C57E451CD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0FAFC-9329-4BF2-2DFD-EDA17337C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C771F-A9EB-0C15-A66A-797997F42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AB115F-B480-F3EF-96DE-B7C52DF8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3FA8-5EDF-40EF-BE87-1927B657B32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F37F85-CC74-FC7F-DAAA-B90338147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47FC15-2DEB-387E-C399-E7302D81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CB28-37D3-4E1C-821A-7998DDF6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9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32076-696B-9824-196A-C3F31BDB4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097AE9-5B3E-61CF-2E68-12AD3132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3FA8-5EDF-40EF-BE87-1927B657B32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806F-8C53-723B-6A2F-9D6A0CDC4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7BBD8-29B3-8966-4EF1-7DF653DA5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CB28-37D3-4E1C-821A-7998DDF6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6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4787D5-41E7-4D19-8940-23AD9A9E1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3FA8-5EDF-40EF-BE87-1927B657B32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47684E-E2AD-2673-F9D8-5CA7A90B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50592-593A-1586-A648-216FE154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CB28-37D3-4E1C-821A-7998DDF6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2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0A3FA-6434-1D9A-BBC8-44064438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F7C2F-BA68-9706-6429-DAED833E5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24C36-C6CB-4400-2422-837F956F1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A0C3D-7F81-258E-E8EB-8CDCBD1B9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3FA8-5EDF-40EF-BE87-1927B657B32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FE05C-1FD4-4F2F-AFF5-718877C3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48DB-864B-DA4B-57A1-8CC62E3BD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CB28-37D3-4E1C-821A-7998DDF6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19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05119-D355-FA70-F8F3-7360A0001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A146AD-18DA-89FF-39A0-327EF4938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88A55-5B43-C996-0BE2-DD581C92A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CD256-C4BE-EC0A-B396-E688FE5C5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3FA8-5EDF-40EF-BE87-1927B657B32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7828-8971-C16B-2AF0-CA3BAA83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98C08-46BB-F8FD-1FC8-46A450103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CB28-37D3-4E1C-821A-7998DDF6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8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16211-1333-3767-DB00-61689B4C7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93798-3A86-DB95-6A28-8061771A3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8CCFD-C624-A09E-10BA-E56137FB03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5C3FA8-5EDF-40EF-BE87-1927B657B32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ED204-CAC5-7538-B440-F192D2EBD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C1A2D-0D8A-03D8-93E5-A29EBB22C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C9CB28-37D3-4E1C-821A-7998DDF6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3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C5A2ECC1-D7E6-EB68-EE66-D931BF2BE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1E33A5-6D22-688D-CBAE-FC231D933FAD}"/>
              </a:ext>
            </a:extLst>
          </p:cNvPr>
          <p:cNvSpPr txBox="1"/>
          <p:nvPr/>
        </p:nvSpPr>
        <p:spPr>
          <a:xfrm>
            <a:off x="2198451" y="996743"/>
            <a:ext cx="965956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Classroom Learning to Career Earning: </a:t>
            </a:r>
          </a:p>
          <a:p>
            <a:pPr algn="ctr"/>
            <a:endParaRPr lang="en-US" sz="6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 FFA Alumni &amp; Supporters</a:t>
            </a:r>
          </a:p>
        </p:txBody>
      </p:sp>
    </p:spTree>
    <p:extLst>
      <p:ext uri="{BB962C8B-B14F-4D97-AF65-F5344CB8AC3E}">
        <p14:creationId xmlns:p14="http://schemas.microsoft.com/office/powerpoint/2010/main" val="423454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FFEBCA-72AA-2A2B-24B3-4EC2212CA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D89B5A8E-2768-1319-AD09-381E29A8C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AC265-049D-E878-8F9E-33AAD7A0294F}"/>
              </a:ext>
            </a:extLst>
          </p:cNvPr>
          <p:cNvSpPr txBox="1"/>
          <p:nvPr/>
        </p:nvSpPr>
        <p:spPr>
          <a:xfrm>
            <a:off x="2198451" y="996743"/>
            <a:ext cx="965956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FFA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Trunk or Treat</a:t>
            </a:r>
          </a:p>
        </p:txBody>
      </p:sp>
      <p:pic>
        <p:nvPicPr>
          <p:cNvPr id="3" name="Picture 12" descr="No photo description available.">
            <a:extLst>
              <a:ext uri="{FF2B5EF4-FFF2-40B4-BE49-F238E27FC236}">
                <a16:creationId xmlns:a16="http://schemas.microsoft.com/office/drawing/2014/main" id="{7267F810-01BE-F230-E8BE-7559C52F6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946" y="2397019"/>
            <a:ext cx="2518294" cy="3357725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873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6831A5-5CF0-D4EC-F172-250318B58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BC3A9FEC-99A6-BC8E-C24E-3B3B0762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0508CE-F85B-2872-104A-20A7F69D92DC}"/>
              </a:ext>
            </a:extLst>
          </p:cNvPr>
          <p:cNvSpPr txBox="1"/>
          <p:nvPr/>
        </p:nvSpPr>
        <p:spPr>
          <a:xfrm>
            <a:off x="2198451" y="996743"/>
            <a:ext cx="965956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FFA Advisors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Floral arrangements purchased for banquet gifted to Advisors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 Bonus for three years after hiring new Advisor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 Teacher Appreciation Day Gifts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Organize “extra” things for celebrations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refreshments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 as asked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Wish List at the beginning of the year from Advisor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Quarterly with Advisor to get perspective on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with Officer Interviews, Employment Skills, &amp; Mock Interviews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41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DCD82C-0AB6-4C36-5766-597C51628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98BE8DF9-09E3-2488-A043-EAB06003E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F3AC39-0934-141E-99BA-0EEEE9904BD5}"/>
              </a:ext>
            </a:extLst>
          </p:cNvPr>
          <p:cNvSpPr txBox="1"/>
          <p:nvPr/>
        </p:nvSpPr>
        <p:spPr>
          <a:xfrm>
            <a:off x="2198451" y="357551"/>
            <a:ext cx="96595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FFA Advisors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 Meal at Banquet</a:t>
            </a:r>
          </a:p>
        </p:txBody>
      </p:sp>
      <p:pic>
        <p:nvPicPr>
          <p:cNvPr id="2" name="Picture 8" descr="May be an image of text">
            <a:extLst>
              <a:ext uri="{FF2B5EF4-FFF2-40B4-BE49-F238E27FC236}">
                <a16:creationId xmlns:a16="http://schemas.microsoft.com/office/drawing/2014/main" id="{BE125E44-E1D6-A4AB-2B73-2DD0B9BB9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0"/>
          <a:stretch>
            <a:fillRect/>
          </a:stretch>
        </p:blipFill>
        <p:spPr bwMode="auto">
          <a:xfrm>
            <a:off x="7457243" y="1356732"/>
            <a:ext cx="3584661" cy="2909006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May be an image of text">
            <a:extLst>
              <a:ext uri="{FF2B5EF4-FFF2-40B4-BE49-F238E27FC236}">
                <a16:creationId xmlns:a16="http://schemas.microsoft.com/office/drawing/2014/main" id="{DFDEE5FA-B3B5-CA6A-8047-6EF54A42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574" y="4467018"/>
            <a:ext cx="2757998" cy="2068499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ay be an image of crowd and text">
            <a:extLst>
              <a:ext uri="{FF2B5EF4-FFF2-40B4-BE49-F238E27FC236}">
                <a16:creationId xmlns:a16="http://schemas.microsoft.com/office/drawing/2014/main" id="{61341D5E-1856-49E0-EEEF-7D19E88C3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80" y="2502000"/>
            <a:ext cx="5425298" cy="4068974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11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A06F7-CDF8-5848-7BE6-F4411D102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C4A30B12-D985-78C1-99D4-3301F9D43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A476F0-7D6D-E7F6-1F08-6E92A26466AC}"/>
              </a:ext>
            </a:extLst>
          </p:cNvPr>
          <p:cNvSpPr txBox="1"/>
          <p:nvPr/>
        </p:nvSpPr>
        <p:spPr>
          <a:xfrm>
            <a:off x="2198451" y="996743"/>
            <a:ext cx="96595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FFA Advisors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Corn Test Plot</a:t>
            </a:r>
          </a:p>
        </p:txBody>
      </p:sp>
      <p:pic>
        <p:nvPicPr>
          <p:cNvPr id="2" name="Picture 8" descr="May be an image of text">
            <a:extLst>
              <a:ext uri="{FF2B5EF4-FFF2-40B4-BE49-F238E27FC236}">
                <a16:creationId xmlns:a16="http://schemas.microsoft.com/office/drawing/2014/main" id="{1EC3FCC1-7A0E-05CB-A7AC-21795A49A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35" y="2912180"/>
            <a:ext cx="4731798" cy="3548849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831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166181-62D5-DAC7-2AD3-641A2A5AA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ED872119-DA3B-1C92-1EEE-45BA99762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7F158-166D-1165-7910-827C65B6E289}"/>
              </a:ext>
            </a:extLst>
          </p:cNvPr>
          <p:cNvSpPr txBox="1"/>
          <p:nvPr/>
        </p:nvSpPr>
        <p:spPr>
          <a:xfrm>
            <a:off x="2198451" y="455205"/>
            <a:ext cx="96595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FFA Advisors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F8C3CA-2BF6-3227-3549-E4ED97022684}"/>
              </a:ext>
            </a:extLst>
          </p:cNvPr>
          <p:cNvSpPr txBox="1"/>
          <p:nvPr/>
        </p:nvSpPr>
        <p:spPr>
          <a:xfrm>
            <a:off x="3047260" y="3246553"/>
            <a:ext cx="78811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Continuing Education reimbursement for Advisors</a:t>
            </a:r>
          </a:p>
        </p:txBody>
      </p:sp>
      <p:pic>
        <p:nvPicPr>
          <p:cNvPr id="8194" name="Picture 2" descr="No photo description available.">
            <a:extLst>
              <a:ext uri="{FF2B5EF4-FFF2-40B4-BE49-F238E27FC236}">
                <a16:creationId xmlns:a16="http://schemas.microsoft.com/office/drawing/2014/main" id="{CE55B7AD-57C2-206F-6CDD-96C1F4397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08" y="1479511"/>
            <a:ext cx="5723138" cy="4292354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025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B64476-26D1-F3A3-64BB-38CE80CD8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14828BB0-6413-87F5-2DDA-1F4E879FA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0F2CA8-5669-6BE4-94DA-07741B4E46CC}"/>
              </a:ext>
            </a:extLst>
          </p:cNvPr>
          <p:cNvSpPr txBox="1"/>
          <p:nvPr/>
        </p:nvSpPr>
        <p:spPr>
          <a:xfrm>
            <a:off x="2198451" y="996743"/>
            <a:ext cx="96595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Telling the FFA 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at banquet &amp; recruit new members at FFA Banquet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a “Mission True Blue” with the NE FFA Foundation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Visibility and Support Community Members in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in Community Festival Parade (Respondent dressed up as a Cow!)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Sponsorship at County Fair – BBQ, Kiddie Tractor Pull, Food 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Embroidered Hats with Logo given away to get name out there!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Co-hosted Petting Zoo with FFA Chapter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 Writing Campaign to Area Ag  Businesses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881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F6B2C3-5113-D6A4-94A5-2B81CC82D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2481060A-09CA-BA22-56C6-F5EB4D561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550CC5-B73D-29CC-F330-2455B20552B5}"/>
              </a:ext>
            </a:extLst>
          </p:cNvPr>
          <p:cNvSpPr txBox="1"/>
          <p:nvPr/>
        </p:nvSpPr>
        <p:spPr>
          <a:xfrm>
            <a:off x="2198451" y="996743"/>
            <a:ext cx="96595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Telling the FFA 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Posts &amp; Share the FFA Chapter Social Media Posts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 descr="No photo description available.">
            <a:extLst>
              <a:ext uri="{FF2B5EF4-FFF2-40B4-BE49-F238E27FC236}">
                <a16:creationId xmlns:a16="http://schemas.microsoft.com/office/drawing/2014/main" id="{E7AA9205-A5AE-76F6-7557-27D73AA15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480" y="2819817"/>
            <a:ext cx="2899742" cy="3866322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573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2647FA-9AC4-A058-08E8-6ADC59B17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F3C84923-B772-99F4-9387-519259892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7627F9-D885-7526-9838-E08CF1A84A25}"/>
              </a:ext>
            </a:extLst>
          </p:cNvPr>
          <p:cNvSpPr txBox="1"/>
          <p:nvPr/>
        </p:nvSpPr>
        <p:spPr>
          <a:xfrm>
            <a:off x="2198451" y="677147"/>
            <a:ext cx="965956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 Ideas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Windsor Loin Fundraiser during County Fair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 Corn Patch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Fair Food Truck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Hog Raffle to support scholarship &amp; FFA Jacket Fund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Fair Premium Auction Raffle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Golf Tournament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 Bingo (100 squares sold at $10/square) portion of proceeds go to winner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Steak Sandwich Feed during Homecoming Kick-Off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 Writing/Donation Campaign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423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F2A001-30D7-3E0A-AB3D-2143B1844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0D319FC5-4571-6D3B-121C-5F36C7861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BCD79-1D22-36D2-1E8D-391F7B10DBA1}"/>
              </a:ext>
            </a:extLst>
          </p:cNvPr>
          <p:cNvSpPr txBox="1"/>
          <p:nvPr/>
        </p:nvSpPr>
        <p:spPr>
          <a:xfrm>
            <a:off x="2198451" y="411735"/>
            <a:ext cx="96595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 Ideas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 Fry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0" descr="No photo description available.">
            <a:extLst>
              <a:ext uri="{FF2B5EF4-FFF2-40B4-BE49-F238E27FC236}">
                <a16:creationId xmlns:a16="http://schemas.microsoft.com/office/drawing/2014/main" id="{9FAC2B63-BF83-79B2-31D7-8A7EFCFD0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25" y="1740988"/>
            <a:ext cx="3475528" cy="4499336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47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909207-E07A-C48F-937F-0381FEE9D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DC549169-A4ED-60D6-8653-945B62A07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30724D-DFCC-224E-F4F2-1DD3232C205A}"/>
              </a:ext>
            </a:extLst>
          </p:cNvPr>
          <p:cNvSpPr txBox="1"/>
          <p:nvPr/>
        </p:nvSpPr>
        <p:spPr>
          <a:xfrm>
            <a:off x="2198451" y="376983"/>
            <a:ext cx="965956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 Ideas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Wine &amp; Beer Tasting Event at “Taste of Old Settler Days”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May be an image of wine and text that says 'North Bend FFA Alumni &amp; Supporters and North Bend Medicine Man invite you to the 11th Annual... WINE &amp; BEER TASTING $10.00 FOR COMMEMORATIVE CUP &amp; 3 DRINK TICKETS OR $20.00 FOR COMMEMORATIVE CUP &amp; 8 DRINK TICKETS $2.00 FOR EAΣΗ ADDITIONAL TICKET ,WINE 6：00－ 6:00-9:00 9:00 P.M. This is JUNE 26, 2026 North Bend City Park 21 and older ν. Valid photo ID is required. Drink tickets will not be sold after 9:00 p.T. and open bottles cannot be taken out of the event.'">
            <a:extLst>
              <a:ext uri="{FF2B5EF4-FFF2-40B4-BE49-F238E27FC236}">
                <a16:creationId xmlns:a16="http://schemas.microsoft.com/office/drawing/2014/main" id="{B53A1705-B273-7FBA-1228-00BEDF84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42" y="2869973"/>
            <a:ext cx="5406282" cy="2827035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No photo description available.">
            <a:extLst>
              <a:ext uri="{FF2B5EF4-FFF2-40B4-BE49-F238E27FC236}">
                <a16:creationId xmlns:a16="http://schemas.microsoft.com/office/drawing/2014/main" id="{C777334B-AB9E-EC2A-9DCB-5AA6547DA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733" y="2333634"/>
            <a:ext cx="3019991" cy="4026654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66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44DA64-0EBA-598F-D7C9-A6E4BD45C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7E384EAE-A29D-9BF9-8CEA-4CE846557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E550C-55D6-F785-A681-5F2CAD08CF70}"/>
              </a:ext>
            </a:extLst>
          </p:cNvPr>
          <p:cNvSpPr txBox="1"/>
          <p:nvPr/>
        </p:nvSpPr>
        <p:spPr>
          <a:xfrm>
            <a:off x="2198451" y="797510"/>
            <a:ext cx="96595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This session will highlight practical ideas, successful strategies, and valuable resources that FFA Advisors can use to engage their local FFA Alumni &amp; Supporters chapters in meaningful ways. Through shared examples and real-world experiences, participants will explore how alumni and community supporters can strengthen student learning, leadership development, and career readiness through mentorship, career connections, advocacy, fundraising, and hands-on opportunities. Advisors will leave with useable ideas to build stronger partnerships that support students, enhance agricultural education programs, and help tell the FFA story within their communities.</a:t>
            </a:r>
            <a:endParaRPr lang="en-US" sz="2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21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AE2444-2D48-4CEE-E0EB-93117B1AD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14506C75-8FE3-2F34-F83D-FFBFF91F9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4A57AC-6FAE-43E7-32AF-74AE275BAA52}"/>
              </a:ext>
            </a:extLst>
          </p:cNvPr>
          <p:cNvSpPr txBox="1"/>
          <p:nvPr/>
        </p:nvSpPr>
        <p:spPr>
          <a:xfrm>
            <a:off x="2532434" y="198941"/>
            <a:ext cx="965956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 Ideas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“Crack &amp; Wack” – 50 Bluerock Shoot &amp; 18 holes of golf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2" name="Picture 6" descr="No photo description available.">
            <a:extLst>
              <a:ext uri="{FF2B5EF4-FFF2-40B4-BE49-F238E27FC236}">
                <a16:creationId xmlns:a16="http://schemas.microsoft.com/office/drawing/2014/main" id="{088659D9-D1AC-95F5-2CF4-BCC47E1F2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563" y="2059034"/>
            <a:ext cx="3365746" cy="4487661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453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67ED3-80B4-1C11-9122-3C5DBE56D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13DF9143-E8D4-6EDD-E708-3B3CC6503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76F25D-4887-67BF-A8CC-6A012706690D}"/>
              </a:ext>
            </a:extLst>
          </p:cNvPr>
          <p:cNvSpPr txBox="1"/>
          <p:nvPr/>
        </p:nvSpPr>
        <p:spPr>
          <a:xfrm>
            <a:off x="2198451" y="63229"/>
            <a:ext cx="9659566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 Ideas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“Cattle Battle” Progress Show &amp; Lunch 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8" descr="May be an image of text">
            <a:extLst>
              <a:ext uri="{FF2B5EF4-FFF2-40B4-BE49-F238E27FC236}">
                <a16:creationId xmlns:a16="http://schemas.microsoft.com/office/drawing/2014/main" id="{29FAAEED-0677-4FD8-1162-4ABD059E9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70" y="1142400"/>
            <a:ext cx="3710928" cy="4801199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165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03BD3-0220-BBE0-96E7-5F7026E51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04888E39-CF11-4BE2-81FD-04AC9E06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0E3224-4DCE-173E-21F9-4FCD5882BC61}"/>
              </a:ext>
            </a:extLst>
          </p:cNvPr>
          <p:cNvSpPr txBox="1"/>
          <p:nvPr/>
        </p:nvSpPr>
        <p:spPr>
          <a:xfrm>
            <a:off x="2198451" y="520429"/>
            <a:ext cx="96595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 Ideas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3300" lvl="7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3300" lvl="7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3300" lvl="7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3300" lvl="7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3300" lvl="7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7"/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Donkey Basketball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2" descr="No photo description available.">
            <a:extLst>
              <a:ext uri="{FF2B5EF4-FFF2-40B4-BE49-F238E27FC236}">
                <a16:creationId xmlns:a16="http://schemas.microsoft.com/office/drawing/2014/main" id="{39E39D48-2658-9438-0665-7DE92A3E4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712" y="2340275"/>
            <a:ext cx="3059956" cy="4079941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No photo description available.">
            <a:extLst>
              <a:ext uri="{FF2B5EF4-FFF2-40B4-BE49-F238E27FC236}">
                <a16:creationId xmlns:a16="http://schemas.microsoft.com/office/drawing/2014/main" id="{233B99B9-D8CA-F575-56BF-53308083C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311" y="2340275"/>
            <a:ext cx="2935987" cy="3914649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85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3DE4FF-3A26-1145-AC39-F676CC936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8E1FCAF5-0119-DAC4-13E5-0876C59DD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6C37A6-F619-6C23-8FDF-2B7E8E12D6CE}"/>
              </a:ext>
            </a:extLst>
          </p:cNvPr>
          <p:cNvSpPr txBox="1"/>
          <p:nvPr/>
        </p:nvSpPr>
        <p:spPr>
          <a:xfrm>
            <a:off x="2198451" y="453508"/>
            <a:ext cx="965956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 Ideas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8900" lvl="5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Tailgates at School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No photo description available.">
            <a:extLst>
              <a:ext uri="{FF2B5EF4-FFF2-40B4-BE49-F238E27FC236}">
                <a16:creationId xmlns:a16="http://schemas.microsoft.com/office/drawing/2014/main" id="{62509F31-762C-54A5-2334-36D6A1F6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774" y="2379351"/>
            <a:ext cx="3133386" cy="4056406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No photo description available.">
            <a:extLst>
              <a:ext uri="{FF2B5EF4-FFF2-40B4-BE49-F238E27FC236}">
                <a16:creationId xmlns:a16="http://schemas.microsoft.com/office/drawing/2014/main" id="{BE593C0F-85E1-1FDA-F341-287862E2B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309" y="2360383"/>
            <a:ext cx="4057215" cy="4044109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48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FA75D-31E7-95A9-5443-D0B6D44A4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DE8E7973-A2D7-A0F9-50ED-D480443F9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01D9D7-3594-17FC-8BF5-C1C890AFA909}"/>
              </a:ext>
            </a:extLst>
          </p:cNvPr>
          <p:cNvSpPr txBox="1"/>
          <p:nvPr/>
        </p:nvSpPr>
        <p:spPr>
          <a:xfrm>
            <a:off x="2198451" y="436359"/>
            <a:ext cx="96595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 Ideas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Extravaganza with Dessert Auction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No photo description available.">
            <a:extLst>
              <a:ext uri="{FF2B5EF4-FFF2-40B4-BE49-F238E27FC236}">
                <a16:creationId xmlns:a16="http://schemas.microsoft.com/office/drawing/2014/main" id="{AC6E0A09-CB5A-2F55-7A40-347F26F86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9" y="2769834"/>
            <a:ext cx="2696289" cy="3595052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No photo description available.">
            <a:extLst>
              <a:ext uri="{FF2B5EF4-FFF2-40B4-BE49-F238E27FC236}">
                <a16:creationId xmlns:a16="http://schemas.microsoft.com/office/drawing/2014/main" id="{5D07B020-CE2B-3997-1DCC-16368E82D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29355" r="8848" b="3732"/>
          <a:stretch>
            <a:fillRect/>
          </a:stretch>
        </p:blipFill>
        <p:spPr bwMode="auto">
          <a:xfrm>
            <a:off x="9153244" y="2122342"/>
            <a:ext cx="2819225" cy="2032987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No photo description available.">
            <a:extLst>
              <a:ext uri="{FF2B5EF4-FFF2-40B4-BE49-F238E27FC236}">
                <a16:creationId xmlns:a16="http://schemas.microsoft.com/office/drawing/2014/main" id="{BBE48D9D-85C9-5716-0307-D30C9B727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89" y="2122342"/>
            <a:ext cx="2174792" cy="3007395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No photo description available.">
            <a:extLst>
              <a:ext uri="{FF2B5EF4-FFF2-40B4-BE49-F238E27FC236}">
                <a16:creationId xmlns:a16="http://schemas.microsoft.com/office/drawing/2014/main" id="{89D3E671-B5AA-6810-EE95-D4AAA8BCB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/>
          <a:stretch>
            <a:fillRect/>
          </a:stretch>
        </p:blipFill>
        <p:spPr bwMode="auto">
          <a:xfrm>
            <a:off x="5759622" y="2560017"/>
            <a:ext cx="3160081" cy="3875102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035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EE7742-868D-5C51-38E4-2B261BEC7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6AD05F69-3781-E84A-AF71-5CFD4AD2C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480350-37A8-D6BA-3153-85BE2E93EA5E}"/>
              </a:ext>
            </a:extLst>
          </p:cNvPr>
          <p:cNvSpPr txBox="1"/>
          <p:nvPr/>
        </p:nvSpPr>
        <p:spPr>
          <a:xfrm>
            <a:off x="2198451" y="996743"/>
            <a:ext cx="96595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 Ideas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Trivia Night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8" descr="No photo description available.">
            <a:extLst>
              <a:ext uri="{FF2B5EF4-FFF2-40B4-BE49-F238E27FC236}">
                <a16:creationId xmlns:a16="http://schemas.microsoft.com/office/drawing/2014/main" id="{07533331-5FD6-1E8D-CD1F-2711FA24E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6" y="2184400"/>
            <a:ext cx="4883994" cy="409448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674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441FE2-6CEB-8E6D-AC52-E3AAF9400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9FCB85D8-6C1C-0208-ED10-F1A32843B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05C4F4-CCB8-A358-3668-B97103BF648D}"/>
              </a:ext>
            </a:extLst>
          </p:cNvPr>
          <p:cNvSpPr txBox="1"/>
          <p:nvPr/>
        </p:nvSpPr>
        <p:spPr>
          <a:xfrm>
            <a:off x="2198451" y="996743"/>
            <a:ext cx="96595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 Ideas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Consignment, Article, Silent, and Labor Auctions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0" descr="No photo description available.">
            <a:extLst>
              <a:ext uri="{FF2B5EF4-FFF2-40B4-BE49-F238E27FC236}">
                <a16:creationId xmlns:a16="http://schemas.microsoft.com/office/drawing/2014/main" id="{757D5A0F-A4D6-C08D-CC58-B7A285BE8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877" y="2846214"/>
            <a:ext cx="2781507" cy="3599793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No photo description available.">
            <a:extLst>
              <a:ext uri="{FF2B5EF4-FFF2-40B4-BE49-F238E27FC236}">
                <a16:creationId xmlns:a16="http://schemas.microsoft.com/office/drawing/2014/main" id="{0599CE0C-B49C-AFD3-4795-B6B140EC8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724" y="2846214"/>
            <a:ext cx="2781507" cy="364456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993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540602-0DA1-79F1-2F5D-8CE18157F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5E5BC155-8536-B716-35E3-F09B33D1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CC02A5-B86A-8A61-4EAE-48D68BDDD14C}"/>
              </a:ext>
            </a:extLst>
          </p:cNvPr>
          <p:cNvSpPr txBox="1"/>
          <p:nvPr/>
        </p:nvSpPr>
        <p:spPr>
          <a:xfrm>
            <a:off x="2198451" y="335845"/>
            <a:ext cx="9659566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 Ideas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 Olympics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No photo description available.">
            <a:extLst>
              <a:ext uri="{FF2B5EF4-FFF2-40B4-BE49-F238E27FC236}">
                <a16:creationId xmlns:a16="http://schemas.microsoft.com/office/drawing/2014/main" id="{708B87E4-B55D-509C-ADB6-36DEDB5AE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308" y="1396851"/>
            <a:ext cx="3293131" cy="426354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353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C50BD5-FE8F-6347-D291-C7E02D8D6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5B919608-18BB-4FDD-0F3C-E513C77EC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24A883-179F-F8A7-AA8A-433565810B06}"/>
              </a:ext>
            </a:extLst>
          </p:cNvPr>
          <p:cNvSpPr txBox="1"/>
          <p:nvPr/>
        </p:nvSpPr>
        <p:spPr>
          <a:xfrm>
            <a:off x="2198451" y="996743"/>
            <a:ext cx="965956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Activities for </a:t>
            </a: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 &amp; Supporters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Banquet Meal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Meeting &amp; Social in January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Refreshments served during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Christmas Party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Comradery while working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Meeting and meal during the winter as a recruiting meeting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 golf in local golf tournament (We pay registration fee)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 nearby Breweries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80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520EF1-E5B7-89CF-D270-BBC8AA010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808774C2-052A-CE6D-50AF-6CC9BF9CD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C97A09-A885-CEFE-E068-7943DDDC29A7}"/>
              </a:ext>
            </a:extLst>
          </p:cNvPr>
          <p:cNvSpPr txBox="1"/>
          <p:nvPr/>
        </p:nvSpPr>
        <p:spPr>
          <a:xfrm>
            <a:off x="2198451" y="363602"/>
            <a:ext cx="96595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Activities for </a:t>
            </a: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 &amp; Supporters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8900" lvl="5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Meeting &amp; Social in January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4" descr="No photo description available.">
            <a:extLst>
              <a:ext uri="{FF2B5EF4-FFF2-40B4-BE49-F238E27FC236}">
                <a16:creationId xmlns:a16="http://schemas.microsoft.com/office/drawing/2014/main" id="{5E7F05CB-801A-A48E-B156-85EEBB6D8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480" y="2769389"/>
            <a:ext cx="2987039" cy="3867249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852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47A1D6-5541-A83F-6548-B0C3B896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BD88A577-D4FF-4228-C8DA-03437F411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502B9-A7A8-1CA1-8199-BAC58BC1D163}"/>
              </a:ext>
            </a:extLst>
          </p:cNvPr>
          <p:cNvSpPr txBox="1"/>
          <p:nvPr/>
        </p:nvSpPr>
        <p:spPr>
          <a:xfrm>
            <a:off x="2198451" y="996743"/>
            <a:ext cx="965956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FFA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Items for State Convention Send-Off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 Coaching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Organize &amp; Host CDE Night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&amp; Critique LDE Speeches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 a Sit-Down Chapter Dinner at National Convention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Scholarships to all State Degree Recipients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 for American Degree Recipients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Support for National Convention Trips</a:t>
            </a:r>
          </a:p>
        </p:txBody>
      </p:sp>
    </p:spTree>
    <p:extLst>
      <p:ext uri="{BB962C8B-B14F-4D97-AF65-F5344CB8AC3E}">
        <p14:creationId xmlns:p14="http://schemas.microsoft.com/office/powerpoint/2010/main" val="3001469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80D690-8E81-2962-09E3-EE099379F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9BB4ADF7-C79E-247E-6E28-FB024DFD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0361C1-ACB1-CA73-7BFE-80E8F046AFFD}"/>
              </a:ext>
            </a:extLst>
          </p:cNvPr>
          <p:cNvSpPr txBox="1"/>
          <p:nvPr/>
        </p:nvSpPr>
        <p:spPr>
          <a:xfrm>
            <a:off x="2198451" y="996743"/>
            <a:ext cx="96595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 in Collaboration</a:t>
            </a: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FFA Chapter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Hauling Contest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Feed at County Fair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 and work with the FFA Chapter with everything we do and everything they 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05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8A6A9-4CDC-D207-6217-CD0E99A86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55F5FD46-DEA9-A469-3012-EE3523677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CA25B6-AC54-6A32-1E9E-FEA5FED4C4D9}"/>
              </a:ext>
            </a:extLst>
          </p:cNvPr>
          <p:cNvSpPr txBox="1"/>
          <p:nvPr/>
        </p:nvSpPr>
        <p:spPr>
          <a:xfrm>
            <a:off x="2287431" y="459326"/>
            <a:ext cx="96595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 in Collaboration</a:t>
            </a: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FFA Chapter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Showmanship Clinic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0" descr="No photo description available.">
            <a:extLst>
              <a:ext uri="{FF2B5EF4-FFF2-40B4-BE49-F238E27FC236}">
                <a16:creationId xmlns:a16="http://schemas.microsoft.com/office/drawing/2014/main" id="{080FE915-EB44-983A-15CE-D8494066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63" y="3429000"/>
            <a:ext cx="4897515" cy="2754852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No photo description available.">
            <a:extLst>
              <a:ext uri="{FF2B5EF4-FFF2-40B4-BE49-F238E27FC236}">
                <a16:creationId xmlns:a16="http://schemas.microsoft.com/office/drawing/2014/main" id="{2CE54AE1-ADB7-5E02-D197-C841C4722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14" y="2969675"/>
            <a:ext cx="2625724" cy="3428999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144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D2AD9F-FD3C-91EB-E9B8-7A418AD39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9261950B-FAFE-6553-A137-F5175A00C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CCBA07-0135-CAAD-F0B2-41BBD5653657}"/>
              </a:ext>
            </a:extLst>
          </p:cNvPr>
          <p:cNvSpPr txBox="1"/>
          <p:nvPr/>
        </p:nvSpPr>
        <p:spPr>
          <a:xfrm>
            <a:off x="2198451" y="520594"/>
            <a:ext cx="96595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Activities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Petting Zoo during FFA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in the Schools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Farmer’s Market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Tables &amp; Chairs and making food for local funerals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Racoon Hunt Free Will Offering Breakfast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1/3 of Cost for Summer Camps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Decorated Cookies for Seniors during FFA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Locker Magnets for all FFA members during FFA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Free Will Donation during Wrestling Tournament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Hamburger Burn during Kids Rodeo at County Fair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 Clean-up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982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3C1177-DAFE-DEE4-53E6-DCC830C3E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6306140F-19DC-EEDD-B8E2-C6DA5D7DE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EC1BEC-8CDC-7038-CCA1-557876F5A6FD}"/>
              </a:ext>
            </a:extLst>
          </p:cNvPr>
          <p:cNvSpPr txBox="1"/>
          <p:nvPr/>
        </p:nvSpPr>
        <p:spPr>
          <a:xfrm>
            <a:off x="2198451" y="520594"/>
            <a:ext cx="96595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Activities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 Off the Year Burger Bash with Games &amp; Prizes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 descr="No photo description available.">
            <a:extLst>
              <a:ext uri="{FF2B5EF4-FFF2-40B4-BE49-F238E27FC236}">
                <a16:creationId xmlns:a16="http://schemas.microsoft.com/office/drawing/2014/main" id="{717821AD-DDCB-3913-1AC8-0CA62023F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52" y="2407687"/>
            <a:ext cx="2948691" cy="3929719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261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1B24DC-1A87-A1FE-739B-C7B7F246B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6EBA9DA3-99C9-0385-AB67-5C74826C5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C0E299-ECAC-94A0-182F-77D2F3A75BF7}"/>
              </a:ext>
            </a:extLst>
          </p:cNvPr>
          <p:cNvSpPr txBox="1"/>
          <p:nvPr/>
        </p:nvSpPr>
        <p:spPr>
          <a:xfrm>
            <a:off x="2198451" y="520594"/>
            <a:ext cx="965956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Activities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Farmer’s Market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6C6C4D-F78F-A95A-3ADA-475C977AF8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0" t="1600" r="2361"/>
          <a:stretch>
            <a:fillRect/>
          </a:stretch>
        </p:blipFill>
        <p:spPr>
          <a:xfrm>
            <a:off x="6551722" y="1594145"/>
            <a:ext cx="3728620" cy="491267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259281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5B697E-DF99-FC8E-55D8-898862FF8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146C08B4-A357-888F-BE7A-03F5B18D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4FD708-3428-471C-CAEC-3F8FA233A9DC}"/>
              </a:ext>
            </a:extLst>
          </p:cNvPr>
          <p:cNvSpPr txBox="1"/>
          <p:nvPr/>
        </p:nvSpPr>
        <p:spPr>
          <a:xfrm>
            <a:off x="2198451" y="520594"/>
            <a:ext cx="965956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Activities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&amp; Industry Tours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 descr="No photo description available.">
            <a:extLst>
              <a:ext uri="{FF2B5EF4-FFF2-40B4-BE49-F238E27FC236}">
                <a16:creationId xmlns:a16="http://schemas.microsoft.com/office/drawing/2014/main" id="{87927233-A203-CCE2-1F2E-33611379B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596" y="1500325"/>
            <a:ext cx="4157377" cy="5162365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453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291905-04B2-D1EA-C787-417A6F838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4EBC26BC-0378-BBD4-76B8-497C68E7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2165BF-5800-3FD9-BD2F-86D579BC066D}"/>
              </a:ext>
            </a:extLst>
          </p:cNvPr>
          <p:cNvSpPr txBox="1"/>
          <p:nvPr/>
        </p:nvSpPr>
        <p:spPr>
          <a:xfrm>
            <a:off x="2198451" y="161699"/>
            <a:ext cx="96595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Activities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State FFA Alumni &amp; Supporters Convention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2" descr="No photo description available.">
            <a:extLst>
              <a:ext uri="{FF2B5EF4-FFF2-40B4-BE49-F238E27FC236}">
                <a16:creationId xmlns:a16="http://schemas.microsoft.com/office/drawing/2014/main" id="{B98C5F66-0988-27BD-7D1F-29F98B540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 t="20716" r="10781" b="43784"/>
          <a:stretch>
            <a:fillRect/>
          </a:stretch>
        </p:blipFill>
        <p:spPr bwMode="auto">
          <a:xfrm>
            <a:off x="4317316" y="2015500"/>
            <a:ext cx="4403838" cy="2567303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No photo description available.">
            <a:extLst>
              <a:ext uri="{FF2B5EF4-FFF2-40B4-BE49-F238E27FC236}">
                <a16:creationId xmlns:a16="http://schemas.microsoft.com/office/drawing/2014/main" id="{A92DC8E9-D731-0EFD-FD8F-03B91FEAE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1" y="2663846"/>
            <a:ext cx="2296169" cy="1530307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No photo description available.">
            <a:extLst>
              <a:ext uri="{FF2B5EF4-FFF2-40B4-BE49-F238E27FC236}">
                <a16:creationId xmlns:a16="http://schemas.microsoft.com/office/drawing/2014/main" id="{D2BAD0E4-C8D5-B200-BCB1-BBE7E3B68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07" y="4582803"/>
            <a:ext cx="3289604" cy="206256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No photo description available.">
            <a:extLst>
              <a:ext uri="{FF2B5EF4-FFF2-40B4-BE49-F238E27FC236}">
                <a16:creationId xmlns:a16="http://schemas.microsoft.com/office/drawing/2014/main" id="{D3CB7275-2A09-82A2-51F1-B2CED2C92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180" y="2285357"/>
            <a:ext cx="2839512" cy="3786016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No photo description available.">
            <a:extLst>
              <a:ext uri="{FF2B5EF4-FFF2-40B4-BE49-F238E27FC236}">
                <a16:creationId xmlns:a16="http://schemas.microsoft.com/office/drawing/2014/main" id="{8E1D56F7-EEEA-8DED-DDB3-E600E0175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2" b="37481"/>
          <a:stretch>
            <a:fillRect/>
          </a:stretch>
        </p:blipFill>
        <p:spPr bwMode="auto">
          <a:xfrm>
            <a:off x="4163537" y="4870281"/>
            <a:ext cx="4709656" cy="1703239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515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254E81-0415-4535-6F67-DFACF050E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AD208955-E225-7918-FEB0-A06E39212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999AE3-1FDF-405A-AC76-28234C8C5C29}"/>
              </a:ext>
            </a:extLst>
          </p:cNvPr>
          <p:cNvSpPr txBox="1"/>
          <p:nvPr/>
        </p:nvSpPr>
        <p:spPr>
          <a:xfrm>
            <a:off x="2198451" y="520594"/>
            <a:ext cx="965956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Activities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State FFA Convention &amp; Volunteer to Work at the Alumni &amp; Supporters Booth or as a Judge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8" descr="May be an image of text that says 'YL T U OUT! OUT!'">
            <a:extLst>
              <a:ext uri="{FF2B5EF4-FFF2-40B4-BE49-F238E27FC236}">
                <a16:creationId xmlns:a16="http://schemas.microsoft.com/office/drawing/2014/main" id="{5B2A7EEF-22E1-FB31-AB4E-46D7FE6D4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956" y="3122782"/>
            <a:ext cx="2664873" cy="2664873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May be an image of text that says 'Naidn Mo b FFA NEBRAST ALU SU SHOP FFA ጋ SHOP FFA A o ELAD maCe A X apenden 25.00 Opa የለምስ ትስታ Me 1&quot; potiight OOT potli'">
            <a:extLst>
              <a:ext uri="{FF2B5EF4-FFF2-40B4-BE49-F238E27FC236}">
                <a16:creationId xmlns:a16="http://schemas.microsoft.com/office/drawing/2014/main" id="{30088C80-A5A8-5F3F-CE15-227264E6F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25" y="2719426"/>
            <a:ext cx="3078809" cy="3793627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May be an image of text">
            <a:extLst>
              <a:ext uri="{FF2B5EF4-FFF2-40B4-BE49-F238E27FC236}">
                <a16:creationId xmlns:a16="http://schemas.microsoft.com/office/drawing/2014/main" id="{2A911943-401A-29FE-1196-832ABEE58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t="31715" r="6864" b="17411"/>
          <a:stretch>
            <a:fillRect/>
          </a:stretch>
        </p:blipFill>
        <p:spPr bwMode="auto">
          <a:xfrm>
            <a:off x="805171" y="3095565"/>
            <a:ext cx="3764132" cy="2719309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495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FA554A-0007-6C10-1E6B-6AA573AD4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0669A832-324D-912F-85BD-8B36AA049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7DBBD4-B324-C7E2-2264-3B2272C07C8F}"/>
              </a:ext>
            </a:extLst>
          </p:cNvPr>
          <p:cNvSpPr txBox="1"/>
          <p:nvPr/>
        </p:nvSpPr>
        <p:spPr>
          <a:xfrm>
            <a:off x="2198451" y="520594"/>
            <a:ext cx="96595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Activities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for National Awards and attend National Convention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4" descr="No photo description available.">
            <a:extLst>
              <a:ext uri="{FF2B5EF4-FFF2-40B4-BE49-F238E27FC236}">
                <a16:creationId xmlns:a16="http://schemas.microsoft.com/office/drawing/2014/main" id="{B5E4F55C-8A20-4D90-BCF9-4FBFB6C42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52" y="2374348"/>
            <a:ext cx="2617568" cy="424152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224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E2FBB8-E23F-BF07-869E-D1455CA83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802EC1EC-BA8E-C291-192B-18DAF8E08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6D2D8C-1421-4609-F898-1CEDE063F63B}"/>
              </a:ext>
            </a:extLst>
          </p:cNvPr>
          <p:cNvSpPr txBox="1"/>
          <p:nvPr/>
        </p:nvSpPr>
        <p:spPr>
          <a:xfrm>
            <a:off x="2198451" y="16878"/>
            <a:ext cx="96595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Activities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Regional Development Conference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8" name="Picture 2" descr="May be an image of ‎text that says '‎N MP MP1200 1200 YEU KELO سا‎'‎">
            <a:extLst>
              <a:ext uri="{FF2B5EF4-FFF2-40B4-BE49-F238E27FC236}">
                <a16:creationId xmlns:a16="http://schemas.microsoft.com/office/drawing/2014/main" id="{63DBCA82-35DE-4B87-0F49-C79470EFE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057" y="3767500"/>
            <a:ext cx="2095500" cy="279400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May be an image of studying, table and text">
            <a:extLst>
              <a:ext uri="{FF2B5EF4-FFF2-40B4-BE49-F238E27FC236}">
                <a16:creationId xmlns:a16="http://schemas.microsoft.com/office/drawing/2014/main" id="{8E0A6985-4093-2F4C-F4AD-D0B61E282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4" b="26071"/>
          <a:stretch>
            <a:fillRect/>
          </a:stretch>
        </p:blipFill>
        <p:spPr bwMode="auto">
          <a:xfrm>
            <a:off x="5254940" y="1780143"/>
            <a:ext cx="5547360" cy="184912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May be an image of studying and text that says 'GUISTIONS? SIBAZT Fundraisers 60 seconds 60secondstopitchyour to pitchyour pitch your fundraiser Awards: -MostEnergetic -Most Energetic MostLikelytogoV .Most Likely MostLikely to go -Most MostDelicious TUNDRAISIK တတော် AFOLIO'">
            <a:extLst>
              <a:ext uri="{FF2B5EF4-FFF2-40B4-BE49-F238E27FC236}">
                <a16:creationId xmlns:a16="http://schemas.microsoft.com/office/drawing/2014/main" id="{456A93BD-C5D2-3184-72B6-F12BA460E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56" y="2644087"/>
            <a:ext cx="4363081" cy="3272311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No photo description available.">
            <a:extLst>
              <a:ext uri="{FF2B5EF4-FFF2-40B4-BE49-F238E27FC236}">
                <a16:creationId xmlns:a16="http://schemas.microsoft.com/office/drawing/2014/main" id="{6649BD69-F181-80DD-5D10-EC45DCC9D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9963" r="8995" b="14141"/>
          <a:stretch>
            <a:fillRect/>
          </a:stretch>
        </p:blipFill>
        <p:spPr bwMode="auto">
          <a:xfrm>
            <a:off x="5254940" y="3793325"/>
            <a:ext cx="4155163" cy="2768175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606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BD60C-51A1-5B09-C8AE-5E075E8F0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09CBEDCF-8883-FA12-1F3D-32EC3B6C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CF9518-299E-4024-103B-B55BEB119E61}"/>
              </a:ext>
            </a:extLst>
          </p:cNvPr>
          <p:cNvSpPr txBox="1"/>
          <p:nvPr/>
        </p:nvSpPr>
        <p:spPr>
          <a:xfrm>
            <a:off x="2198451" y="996743"/>
            <a:ext cx="96595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FFA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Purchase FFA Jackets/Ties/Scarves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Personalized Garment Bags for State &amp; National Qualifiers &amp; Officers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FFA Week Treats &amp; Pizza Party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FFA Week Dinner at a local Steak House for FFA Officers and Executive Board of Alumni &amp; Supporters</a:t>
            </a:r>
          </a:p>
          <a:p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26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50363A-D4FA-3672-D826-91CF6890E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B003B2BB-5108-52FA-F59E-97829466F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4AF67-363C-9B71-3821-B354A15DD04D}"/>
              </a:ext>
            </a:extLst>
          </p:cNvPr>
          <p:cNvSpPr txBox="1"/>
          <p:nvPr/>
        </p:nvSpPr>
        <p:spPr>
          <a:xfrm>
            <a:off x="2198451" y="122100"/>
            <a:ext cx="965956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Chapters Who Completed the Survey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Antelope County		Osceola</a:t>
            </a:r>
          </a:p>
          <a:p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Arlington			Palmer</a:t>
            </a:r>
          </a:p>
          <a:p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Crete				Raymond Central</a:t>
            </a:r>
          </a:p>
          <a:p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Exeter Milligan Friend	Sutton</a:t>
            </a:r>
          </a:p>
          <a:p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Lakeview			Sutherland</a:t>
            </a:r>
          </a:p>
          <a:p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North Bend			Syracuse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794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2FF345-F05F-D20F-A8CB-BF25F8BC7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6C56F921-786F-65F3-9201-10525E375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D10944-3996-C637-761C-57E3202D7F62}"/>
              </a:ext>
            </a:extLst>
          </p:cNvPr>
          <p:cNvSpPr txBox="1"/>
          <p:nvPr/>
        </p:nvSpPr>
        <p:spPr>
          <a:xfrm>
            <a:off x="2198451" y="996743"/>
            <a:ext cx="96595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FFA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Chaperone Events</a:t>
            </a:r>
          </a:p>
        </p:txBody>
      </p:sp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F8F65E6B-80D2-7286-DB17-B95E3BEE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003" y="2287969"/>
            <a:ext cx="4483440" cy="3758617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221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960F81-0B53-7852-5F28-3DF748CD7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8794D6A4-0EE5-C07F-9F6F-0D2908359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0263BA-99A7-543F-C8A1-9709E5BC96FE}"/>
              </a:ext>
            </a:extLst>
          </p:cNvPr>
          <p:cNvSpPr txBox="1"/>
          <p:nvPr/>
        </p:nvSpPr>
        <p:spPr>
          <a:xfrm>
            <a:off x="2198451" y="996743"/>
            <a:ext cx="96595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FFA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Snacks for Bus Trips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5A1D9FE-D13B-17BD-F9B6-AB9170776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201" y="2196906"/>
            <a:ext cx="2851355" cy="3797516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939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DEC04-03B5-810F-D192-B04F630DF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AD5A890C-7324-A57E-3E58-350208648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7B65E6-8E54-9BDC-1755-C8F38A5F580E}"/>
              </a:ext>
            </a:extLst>
          </p:cNvPr>
          <p:cNvSpPr txBox="1"/>
          <p:nvPr/>
        </p:nvSpPr>
        <p:spPr>
          <a:xfrm>
            <a:off x="2198451" y="996743"/>
            <a:ext cx="96595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FFA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Scholarship Program for Graduating Seniors</a:t>
            </a:r>
          </a:p>
        </p:txBody>
      </p:sp>
      <p:pic>
        <p:nvPicPr>
          <p:cNvPr id="3" name="Picture 2" descr="May be an image of text">
            <a:extLst>
              <a:ext uri="{FF2B5EF4-FFF2-40B4-BE49-F238E27FC236}">
                <a16:creationId xmlns:a16="http://schemas.microsoft.com/office/drawing/2014/main" id="{29E41098-9F59-4AA7-B2D1-6B2C9997F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019" y="2303788"/>
            <a:ext cx="4404601" cy="2937761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896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9855E6-626B-FC00-3C68-A582FCEAE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DFC78F1A-DD12-EA4D-7E65-A5027F2FE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246CFB-C3B2-3D3F-D1AF-66B882ACD971}"/>
              </a:ext>
            </a:extLst>
          </p:cNvPr>
          <p:cNvSpPr txBox="1"/>
          <p:nvPr/>
        </p:nvSpPr>
        <p:spPr>
          <a:xfrm>
            <a:off x="2198451" y="996743"/>
            <a:ext cx="96595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FFA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“FFA Member Lives Here” signs for 1</a:t>
            </a:r>
            <a:r>
              <a:rPr lang="en-US" sz="2400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year FFA members</a:t>
            </a:r>
          </a:p>
        </p:txBody>
      </p:sp>
      <p:pic>
        <p:nvPicPr>
          <p:cNvPr id="2" name="Picture 6" descr="No photo description available.">
            <a:extLst>
              <a:ext uri="{FF2B5EF4-FFF2-40B4-BE49-F238E27FC236}">
                <a16:creationId xmlns:a16="http://schemas.microsoft.com/office/drawing/2014/main" id="{79CF6E08-B401-6FA7-E3A5-DAFEEF878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501" y="2139518"/>
            <a:ext cx="3083523" cy="3083523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111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DBDDD5-61AA-F378-5A32-A8DD14E5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FFA Organization Logo">
            <a:extLst>
              <a:ext uri="{FF2B5EF4-FFF2-40B4-BE49-F238E27FC236}">
                <a16:creationId xmlns:a16="http://schemas.microsoft.com/office/drawing/2014/main" id="{CB159827-3E6D-68AA-6C99-1F2D0168B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2" y="520429"/>
            <a:ext cx="1527749" cy="19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40C183-9F31-CAC1-510C-CBF24BD3FB89}"/>
              </a:ext>
            </a:extLst>
          </p:cNvPr>
          <p:cNvSpPr txBox="1"/>
          <p:nvPr/>
        </p:nvSpPr>
        <p:spPr>
          <a:xfrm>
            <a:off x="2198451" y="996743"/>
            <a:ext cx="96595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FFA Members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to School BBQ for FFA Families</a:t>
            </a:r>
          </a:p>
        </p:txBody>
      </p:sp>
      <p:pic>
        <p:nvPicPr>
          <p:cNvPr id="3" name="Picture 4" descr="No photo description available.">
            <a:extLst>
              <a:ext uri="{FF2B5EF4-FFF2-40B4-BE49-F238E27FC236}">
                <a16:creationId xmlns:a16="http://schemas.microsoft.com/office/drawing/2014/main" id="{C3EC4DC8-0E3E-1EED-351E-89B3BF795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77" y="3032887"/>
            <a:ext cx="3008143" cy="3008143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37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</TotalTime>
  <Words>876</Words>
  <Application>Microsoft Office PowerPoint</Application>
  <PresentationFormat>Widescreen</PresentationFormat>
  <Paragraphs>267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Jill Goedeken</dc:creator>
  <cp:lastModifiedBy>Jill Goedeken</cp:lastModifiedBy>
  <cp:revision>3</cp:revision>
  <dcterms:created xsi:type="dcterms:W3CDTF">2026-06-01T03:38:51Z</dcterms:created>
  <dcterms:modified xsi:type="dcterms:W3CDTF">2026-06-01T20:36:47Z</dcterms:modified>
</cp:coreProperties>
</file>