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ore Narae Pro Bold" charset="1" panose="03050800040400020100"/>
      <p:regular r:id="rId24"/>
    </p:embeddedFont>
    <p:embeddedFont>
      <p:font typeface="Glacial Indifference" charset="1" panose="00000000000000000000"/>
      <p:regular r:id="rId25"/>
    </p:embeddedFont>
    <p:embeddedFont>
      <p:font typeface="Glacial Indifference Bold" charset="1" panose="00000800000000000000"/>
      <p:regular r:id="rId26"/>
    </p:embeddedFont>
    <p:embeddedFont>
      <p:font typeface="Garet"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Though at first glance TPACK and SAMR seem to have similarities, the two models are actually quite different. </a:t>
            </a:r>
          </a:p>
          <a:p>
            <a:r>
              <a:rPr lang="en-US"/>
              <a:t/>
            </a:r>
          </a:p>
          <a:p>
            <a:r>
              <a:rPr lang="en-US"/>
              <a:t>SAMR – which stands for Substitution, Augmentation, Modification, and Redefinition – is best for providing a high-level view of technology integration in the classroom. SAMR is simple. The issue with SAMR, however, is that it might be overly simple. </a:t>
            </a:r>
          </a:p>
          <a:p>
            <a:r>
              <a:rPr lang="en-US"/>
              <a:t/>
            </a:r>
          </a:p>
          <a:p>
            <a:r>
              <a:rPr lang="en-US"/>
              <a:t>TPACK does not treat technology as separate from teaching and learning. Instead, TPACK incorporates the interdisciplinary nature of pedagogy, content, and technology. </a:t>
            </a:r>
          </a:p>
          <a:p>
            <a:r>
              <a:rPr lang="en-US"/>
              <a:t/>
            </a:r>
          </a:p>
          <a:p>
            <a:r>
              <a:rPr lang="en-US"/>
              <a:t/>
            </a:r>
          </a:p>
          <a:p>
            <a:r>
              <a:rPr lang="en-US"/>
              <a:t>PIC RAT has two parts representing two guiding questions: PIC and RAT. The PIC part responds to the question “What is the student’s relationship to the technology” with one of three responses: Passive, Interactive, or Creative. The RAT (Hughes et al., 2006) part responds to the question “How is the use of technology influencing the teacher’s existing practice” with one of three responses: Replacement, Amplification, or Transformation.</a:t>
            </a:r>
          </a:p>
          <a:p>
            <a:r>
              <a:rPr lang="en-US"/>
              <a:t/>
            </a:r>
          </a:p>
          <a:p>
            <a:r>
              <a:rPr lang="en-US"/>
              <a:t>The Triple E is that practical tool that brings together instructional strategies, learning goals and purposeful tool selection.  Most frameworks focus on how technology substitutes for traditional tools or if the technology use is creative, but not if the tools were able to actually leverage the learning goals.</a:t>
            </a:r>
          </a:p>
          <a:p>
            <a:r>
              <a:rPr lang="en-US"/>
              <a:t/>
            </a:r>
          </a:p>
          <a:p>
            <a:r>
              <a:rPr lang="en-US"/>
              <a:t/>
            </a:r>
          </a:p>
          <a:p>
            <a:r>
              <a:rPr lang="en-US"/>
              <a:t>All About TPACK: A Teacher’s Guide to the TPACK Tech Integration Model. (2021, June 30). EdTech Classroom. https://edtech-class.com/2021/06/30/all-about-tpack-a-teachers-guide-to-the-tpack-tech-integration-model/</a:t>
            </a:r>
          </a:p>
          <a:p>
            <a:r>
              <a:rPr lang="en-US"/>
              <a:t/>
            </a:r>
          </a:p>
          <a:p>
            <a:r>
              <a:rPr lang="en-US"/>
              <a:t>EdTech Books. (2026). Edtechbooks.Org. https://edtechbooks.org/encyclopedia/picrat</a:t>
            </a:r>
          </a:p>
          <a:p>
            <a:r>
              <a:rPr lang="en-US"/>
              <a:t>‌</a:t>
            </a:r>
          </a:p>
          <a:p>
            <a:r>
              <a:rPr lang="en-US"/>
              <a:t/>
            </a:r>
          </a:p>
          <a:p>
            <a:r>
              <a:rPr lang="en-US"/>
              <a:t>About. (2017). Triple E Framework. https://www.tripleeframework.com/about.html</a:t>
            </a:r>
          </a:p>
          <a:p>
            <a:r>
              <a:rPr lang="en-US"/>
              <a:t>‌</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sweet spot isn't using technology in your class. It's using the right technology, to teach your content, the way your students learn best.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31" Target="../media/image30.png" Type="http://schemas.openxmlformats.org/officeDocument/2006/relationships/image"/><Relationship Id="rId32" Target="../media/image31.svg" Type="http://schemas.openxmlformats.org/officeDocument/2006/relationships/image"/><Relationship Id="rId33" Target="../media/image32.png" Type="http://schemas.openxmlformats.org/officeDocument/2006/relationships/image"/><Relationship Id="rId34" Target="../media/image33.svg" Type="http://schemas.openxmlformats.org/officeDocument/2006/relationships/image"/><Relationship Id="rId35" Target="../media/image34.png" Type="http://schemas.openxmlformats.org/officeDocument/2006/relationships/image"/><Relationship Id="rId36" Target="../media/image35.svg" Type="http://schemas.openxmlformats.org/officeDocument/2006/relationships/image"/><Relationship Id="rId37" Target="../media/image36.png" Type="http://schemas.openxmlformats.org/officeDocument/2006/relationships/image"/><Relationship Id="rId38" Target="../media/image37.svg" Type="http://schemas.openxmlformats.org/officeDocument/2006/relationships/image"/><Relationship Id="rId39" Target="../media/image38.png" Type="http://schemas.openxmlformats.org/officeDocument/2006/relationships/image"/><Relationship Id="rId4" Target="../media/image3.svg" Type="http://schemas.openxmlformats.org/officeDocument/2006/relationships/image"/><Relationship Id="rId40" Target="../media/image39.svg" Type="http://schemas.openxmlformats.org/officeDocument/2006/relationships/image"/><Relationship Id="rId41" Target="../media/image40.png" Type="http://schemas.openxmlformats.org/officeDocument/2006/relationships/image"/><Relationship Id="rId42" Target="../media/image41.svg" Type="http://schemas.openxmlformats.org/officeDocument/2006/relationships/image"/><Relationship Id="rId43" Target="../media/image42.png" Type="http://schemas.openxmlformats.org/officeDocument/2006/relationships/image"/><Relationship Id="rId44" Target="../media/image43.svg" Type="http://schemas.openxmlformats.org/officeDocument/2006/relationships/image"/><Relationship Id="rId45" Target="../media/image44.png" Type="http://schemas.openxmlformats.org/officeDocument/2006/relationships/image"/><Relationship Id="rId46" Target="../media/image45.svg" Type="http://schemas.openxmlformats.org/officeDocument/2006/relationships/image"/><Relationship Id="rId47" Target="../media/image46.png" Type="http://schemas.openxmlformats.org/officeDocument/2006/relationships/image"/><Relationship Id="rId48" Target="../media/image47.svg" Type="http://schemas.openxmlformats.org/officeDocument/2006/relationships/image"/><Relationship Id="rId49" Target="../media/image48.png" Type="http://schemas.openxmlformats.org/officeDocument/2006/relationships/image"/><Relationship Id="rId5" Target="../media/image4.png" Type="http://schemas.openxmlformats.org/officeDocument/2006/relationships/image"/><Relationship Id="rId50" Target="../media/image49.svg" Type="http://schemas.openxmlformats.org/officeDocument/2006/relationships/image"/><Relationship Id="rId51" Target="../media/image50.png" Type="http://schemas.openxmlformats.org/officeDocument/2006/relationships/image"/><Relationship Id="rId52" Target="../media/image51.svg" Type="http://schemas.openxmlformats.org/officeDocument/2006/relationships/image"/><Relationship Id="rId53" Target="../media/image52.png" Type="http://schemas.openxmlformats.org/officeDocument/2006/relationships/image"/><Relationship Id="rId54" Target="../media/image53.svg" Type="http://schemas.openxmlformats.org/officeDocument/2006/relationships/image"/><Relationship Id="rId55" Target="../media/image54.png" Type="http://schemas.openxmlformats.org/officeDocument/2006/relationships/image"/><Relationship Id="rId56" Target="../media/image55.svg" Type="http://schemas.openxmlformats.org/officeDocument/2006/relationships/image"/><Relationship Id="rId57" Target="../media/image56.png" Type="http://schemas.openxmlformats.org/officeDocument/2006/relationships/image"/><Relationship Id="rId58" Target="../media/image57.svg" Type="http://schemas.openxmlformats.org/officeDocument/2006/relationships/image"/><Relationship Id="rId59" Target="../media/image58.png" Type="http://schemas.openxmlformats.org/officeDocument/2006/relationships/image"/><Relationship Id="rId6" Target="../media/image5.svg" Type="http://schemas.openxmlformats.org/officeDocument/2006/relationships/image"/><Relationship Id="rId60" Target="../media/image59.svg" Type="http://schemas.openxmlformats.org/officeDocument/2006/relationships/image"/><Relationship Id="rId61" Target="../media/image60.png" Type="http://schemas.openxmlformats.org/officeDocument/2006/relationships/image"/><Relationship Id="rId62" Target="../media/image61.svg" Type="http://schemas.openxmlformats.org/officeDocument/2006/relationships/image"/><Relationship Id="rId63" Target="../media/image62.png" Type="http://schemas.openxmlformats.org/officeDocument/2006/relationships/image"/><Relationship Id="rId64" Target="../media/image63.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54.png" Type="http://schemas.openxmlformats.org/officeDocument/2006/relationships/image"/><Relationship Id="rId14" Target="../media/image55.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34.png" Type="http://schemas.openxmlformats.org/officeDocument/2006/relationships/image"/><Relationship Id="rId18" Target="../media/image35.svg" Type="http://schemas.openxmlformats.org/officeDocument/2006/relationships/image"/><Relationship Id="rId19" Target="../media/image78.png" Type="http://schemas.openxmlformats.org/officeDocument/2006/relationships/image"/><Relationship Id="rId2" Target="../media/image1.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60.png" Type="http://schemas.openxmlformats.org/officeDocument/2006/relationships/image"/><Relationship Id="rId6" Target="../media/image61.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34.png" Type="http://schemas.openxmlformats.org/officeDocument/2006/relationships/image"/><Relationship Id="rId12" Target="../media/image35.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32.png" Type="http://schemas.openxmlformats.org/officeDocument/2006/relationships/image"/><Relationship Id="rId15" Target="../media/image33.svg" Type="http://schemas.openxmlformats.org/officeDocument/2006/relationships/image"/><Relationship Id="rId16" Target="../media/image74.pn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79.png" Type="http://schemas.openxmlformats.org/officeDocument/2006/relationships/image"/><Relationship Id="rId5" Target="../media/image80.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54.png" Type="http://schemas.openxmlformats.org/officeDocument/2006/relationships/image"/><Relationship Id="rId14" Target="../media/image55.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34.png" Type="http://schemas.openxmlformats.org/officeDocument/2006/relationships/image"/><Relationship Id="rId18" Target="../media/image35.svg" Type="http://schemas.openxmlformats.org/officeDocument/2006/relationships/image"/><Relationship Id="rId2" Target="../media/image1.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60.png" Type="http://schemas.openxmlformats.org/officeDocument/2006/relationships/image"/><Relationship Id="rId6" Target="../media/image61.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png" Type="http://schemas.openxmlformats.org/officeDocument/2006/relationships/image"/><Relationship Id="rId11" Target="../media/image89.png" Type="http://schemas.openxmlformats.org/officeDocument/2006/relationships/image"/><Relationship Id="rId12" Target="../media/image90.png" Type="http://schemas.openxmlformats.org/officeDocument/2006/relationships/image"/><Relationship Id="rId13" Target="../media/image91.png" Type="http://schemas.openxmlformats.org/officeDocument/2006/relationships/image"/><Relationship Id="rId14" Target="../media/image92.png" Type="http://schemas.openxmlformats.org/officeDocument/2006/relationships/image"/><Relationship Id="rId2" Target="../media/image1.png" Type="http://schemas.openxmlformats.org/officeDocument/2006/relationships/image"/><Relationship Id="rId3" Target="../media/image81.png" Type="http://schemas.openxmlformats.org/officeDocument/2006/relationships/image"/><Relationship Id="rId4" Target="../media/image82.png" Type="http://schemas.openxmlformats.org/officeDocument/2006/relationships/image"/><Relationship Id="rId5" Target="../media/image83.png" Type="http://schemas.openxmlformats.org/officeDocument/2006/relationships/image"/><Relationship Id="rId6" Target="../media/image84.png" Type="http://schemas.openxmlformats.org/officeDocument/2006/relationships/image"/><Relationship Id="rId7" Target="../media/image85.png" Type="http://schemas.openxmlformats.org/officeDocument/2006/relationships/image"/><Relationship Id="rId8" Target="../media/image86.png" Type="http://schemas.openxmlformats.org/officeDocument/2006/relationships/image"/><Relationship Id="rId9" Target="../media/image8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32.png" Type="http://schemas.openxmlformats.org/officeDocument/2006/relationships/image"/><Relationship Id="rId2" Target="../media/image1.png" Type="http://schemas.openxmlformats.org/officeDocument/2006/relationships/image"/><Relationship Id="rId20" Target="../media/image33.sv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25" Target="../media/image44.png" Type="http://schemas.openxmlformats.org/officeDocument/2006/relationships/image"/><Relationship Id="rId26" Target="../media/image45.svg" Type="http://schemas.openxmlformats.org/officeDocument/2006/relationships/image"/><Relationship Id="rId27" Target="../media/image12.png" Type="http://schemas.openxmlformats.org/officeDocument/2006/relationships/image"/><Relationship Id="rId28" Target="../media/image13.svg" Type="http://schemas.openxmlformats.org/officeDocument/2006/relationships/image"/><Relationship Id="rId29" Target="../media/image46.png" Type="http://schemas.openxmlformats.org/officeDocument/2006/relationships/image"/><Relationship Id="rId3" Target="../media/image6.png" Type="http://schemas.openxmlformats.org/officeDocument/2006/relationships/image"/><Relationship Id="rId30" Target="../media/image47.svg" Type="http://schemas.openxmlformats.org/officeDocument/2006/relationships/image"/><Relationship Id="rId31" Target="../media/image2.png" Type="http://schemas.openxmlformats.org/officeDocument/2006/relationships/image"/><Relationship Id="rId32" Target="../media/image3.svg" Type="http://schemas.openxmlformats.org/officeDocument/2006/relationships/image"/><Relationship Id="rId33" Target="../media/image50.png" Type="http://schemas.openxmlformats.org/officeDocument/2006/relationships/image"/><Relationship Id="rId34" Target="../media/image51.svg" Type="http://schemas.openxmlformats.org/officeDocument/2006/relationships/image"/><Relationship Id="rId35" Target="../media/image52.png" Type="http://schemas.openxmlformats.org/officeDocument/2006/relationships/image"/><Relationship Id="rId36" Target="../media/image53.svg" Type="http://schemas.openxmlformats.org/officeDocument/2006/relationships/image"/><Relationship Id="rId37" Target="../media/image54.png" Type="http://schemas.openxmlformats.org/officeDocument/2006/relationships/image"/><Relationship Id="rId38" Target="../media/image55.svg" Type="http://schemas.openxmlformats.org/officeDocument/2006/relationships/image"/><Relationship Id="rId39" Target="../media/image36.png" Type="http://schemas.openxmlformats.org/officeDocument/2006/relationships/image"/><Relationship Id="rId4" Target="../media/image7.svg" Type="http://schemas.openxmlformats.org/officeDocument/2006/relationships/image"/><Relationship Id="rId40" Target="../media/image37.svg" Type="http://schemas.openxmlformats.org/officeDocument/2006/relationships/image"/><Relationship Id="rId41" Target="../media/image58.png" Type="http://schemas.openxmlformats.org/officeDocument/2006/relationships/image"/><Relationship Id="rId42" Target="../media/image59.svg" Type="http://schemas.openxmlformats.org/officeDocument/2006/relationships/image"/><Relationship Id="rId43" Target="../media/image10.png" Type="http://schemas.openxmlformats.org/officeDocument/2006/relationships/image"/><Relationship Id="rId44" Target="../media/image11.svg" Type="http://schemas.openxmlformats.org/officeDocument/2006/relationships/image"/><Relationship Id="rId45" Target="../media/image60.png" Type="http://schemas.openxmlformats.org/officeDocument/2006/relationships/image"/><Relationship Id="rId46" Target="../media/image61.svg" Type="http://schemas.openxmlformats.org/officeDocument/2006/relationships/image"/><Relationship Id="rId47" Target="../media/image26.png" Type="http://schemas.openxmlformats.org/officeDocument/2006/relationships/image"/><Relationship Id="rId48" Target="../media/image27.svg" Type="http://schemas.openxmlformats.org/officeDocument/2006/relationships/image"/><Relationship Id="rId49" Target="../media/image62.png" Type="http://schemas.openxmlformats.org/officeDocument/2006/relationships/image"/><Relationship Id="rId5" Target="../media/image14.png" Type="http://schemas.openxmlformats.org/officeDocument/2006/relationships/image"/><Relationship Id="rId50" Target="../media/image63.sv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31" Target="../media/image30.png" Type="http://schemas.openxmlformats.org/officeDocument/2006/relationships/image"/><Relationship Id="rId32" Target="../media/image31.svg" Type="http://schemas.openxmlformats.org/officeDocument/2006/relationships/image"/><Relationship Id="rId33" Target="../media/image32.png" Type="http://schemas.openxmlformats.org/officeDocument/2006/relationships/image"/><Relationship Id="rId34" Target="../media/image33.svg" Type="http://schemas.openxmlformats.org/officeDocument/2006/relationships/image"/><Relationship Id="rId35" Target="../media/image34.png" Type="http://schemas.openxmlformats.org/officeDocument/2006/relationships/image"/><Relationship Id="rId36" Target="../media/image35.svg" Type="http://schemas.openxmlformats.org/officeDocument/2006/relationships/image"/><Relationship Id="rId37" Target="../media/image36.png" Type="http://schemas.openxmlformats.org/officeDocument/2006/relationships/image"/><Relationship Id="rId38" Target="../media/image37.svg" Type="http://schemas.openxmlformats.org/officeDocument/2006/relationships/image"/><Relationship Id="rId39" Target="../media/image38.png" Type="http://schemas.openxmlformats.org/officeDocument/2006/relationships/image"/><Relationship Id="rId4" Target="../media/image3.svg" Type="http://schemas.openxmlformats.org/officeDocument/2006/relationships/image"/><Relationship Id="rId40" Target="../media/image39.svg" Type="http://schemas.openxmlformats.org/officeDocument/2006/relationships/image"/><Relationship Id="rId41" Target="../media/image40.png" Type="http://schemas.openxmlformats.org/officeDocument/2006/relationships/image"/><Relationship Id="rId42" Target="../media/image41.svg" Type="http://schemas.openxmlformats.org/officeDocument/2006/relationships/image"/><Relationship Id="rId43" Target="../media/image42.png" Type="http://schemas.openxmlformats.org/officeDocument/2006/relationships/image"/><Relationship Id="rId44" Target="../media/image43.svg" Type="http://schemas.openxmlformats.org/officeDocument/2006/relationships/image"/><Relationship Id="rId45" Target="../media/image44.png" Type="http://schemas.openxmlformats.org/officeDocument/2006/relationships/image"/><Relationship Id="rId46" Target="../media/image45.svg" Type="http://schemas.openxmlformats.org/officeDocument/2006/relationships/image"/><Relationship Id="rId47" Target="../media/image46.png" Type="http://schemas.openxmlformats.org/officeDocument/2006/relationships/image"/><Relationship Id="rId48" Target="../media/image47.svg" Type="http://schemas.openxmlformats.org/officeDocument/2006/relationships/image"/><Relationship Id="rId49" Target="../media/image48.png" Type="http://schemas.openxmlformats.org/officeDocument/2006/relationships/image"/><Relationship Id="rId5" Target="../media/image4.png" Type="http://schemas.openxmlformats.org/officeDocument/2006/relationships/image"/><Relationship Id="rId50" Target="../media/image49.svg" Type="http://schemas.openxmlformats.org/officeDocument/2006/relationships/image"/><Relationship Id="rId51" Target="../media/image50.png" Type="http://schemas.openxmlformats.org/officeDocument/2006/relationships/image"/><Relationship Id="rId52" Target="../media/image51.svg" Type="http://schemas.openxmlformats.org/officeDocument/2006/relationships/image"/><Relationship Id="rId53" Target="../media/image52.png" Type="http://schemas.openxmlformats.org/officeDocument/2006/relationships/image"/><Relationship Id="rId54" Target="../media/image53.svg" Type="http://schemas.openxmlformats.org/officeDocument/2006/relationships/image"/><Relationship Id="rId55" Target="../media/image54.png" Type="http://schemas.openxmlformats.org/officeDocument/2006/relationships/image"/><Relationship Id="rId56" Target="../media/image55.svg" Type="http://schemas.openxmlformats.org/officeDocument/2006/relationships/image"/><Relationship Id="rId57" Target="../media/image56.png" Type="http://schemas.openxmlformats.org/officeDocument/2006/relationships/image"/><Relationship Id="rId58" Target="../media/image57.svg" Type="http://schemas.openxmlformats.org/officeDocument/2006/relationships/image"/><Relationship Id="rId59" Target="../media/image58.png" Type="http://schemas.openxmlformats.org/officeDocument/2006/relationships/image"/><Relationship Id="rId6" Target="../media/image5.svg" Type="http://schemas.openxmlformats.org/officeDocument/2006/relationships/image"/><Relationship Id="rId60" Target="../media/image59.svg" Type="http://schemas.openxmlformats.org/officeDocument/2006/relationships/image"/><Relationship Id="rId61" Target="../media/image60.png" Type="http://schemas.openxmlformats.org/officeDocument/2006/relationships/image"/><Relationship Id="rId62" Target="../media/image61.svg" Type="http://schemas.openxmlformats.org/officeDocument/2006/relationships/image"/><Relationship Id="rId63" Target="../media/image62.png" Type="http://schemas.openxmlformats.org/officeDocument/2006/relationships/image"/><Relationship Id="rId64" Target="../media/image63.svg" Type="http://schemas.openxmlformats.org/officeDocument/2006/relationships/image"/><Relationship Id="rId65" Target="../media/image93.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32.png" Type="http://schemas.openxmlformats.org/officeDocument/2006/relationships/image"/><Relationship Id="rId2" Target="../media/image1.png" Type="http://schemas.openxmlformats.org/officeDocument/2006/relationships/image"/><Relationship Id="rId20" Target="../media/image33.sv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25" Target="../media/image44.png" Type="http://schemas.openxmlformats.org/officeDocument/2006/relationships/image"/><Relationship Id="rId26" Target="../media/image45.svg" Type="http://schemas.openxmlformats.org/officeDocument/2006/relationships/image"/><Relationship Id="rId27" Target="../media/image12.png" Type="http://schemas.openxmlformats.org/officeDocument/2006/relationships/image"/><Relationship Id="rId28" Target="../media/image13.svg" Type="http://schemas.openxmlformats.org/officeDocument/2006/relationships/image"/><Relationship Id="rId29" Target="../media/image46.png" Type="http://schemas.openxmlformats.org/officeDocument/2006/relationships/image"/><Relationship Id="rId3" Target="../media/image6.png" Type="http://schemas.openxmlformats.org/officeDocument/2006/relationships/image"/><Relationship Id="rId30" Target="../media/image47.svg" Type="http://schemas.openxmlformats.org/officeDocument/2006/relationships/image"/><Relationship Id="rId31" Target="../media/image2.png" Type="http://schemas.openxmlformats.org/officeDocument/2006/relationships/image"/><Relationship Id="rId32" Target="../media/image3.svg" Type="http://schemas.openxmlformats.org/officeDocument/2006/relationships/image"/><Relationship Id="rId33" Target="../media/image50.png" Type="http://schemas.openxmlformats.org/officeDocument/2006/relationships/image"/><Relationship Id="rId34" Target="../media/image51.svg" Type="http://schemas.openxmlformats.org/officeDocument/2006/relationships/image"/><Relationship Id="rId35" Target="../media/image52.png" Type="http://schemas.openxmlformats.org/officeDocument/2006/relationships/image"/><Relationship Id="rId36" Target="../media/image53.svg" Type="http://schemas.openxmlformats.org/officeDocument/2006/relationships/image"/><Relationship Id="rId37" Target="../media/image54.png" Type="http://schemas.openxmlformats.org/officeDocument/2006/relationships/image"/><Relationship Id="rId38" Target="../media/image55.svg" Type="http://schemas.openxmlformats.org/officeDocument/2006/relationships/image"/><Relationship Id="rId39" Target="../media/image36.png" Type="http://schemas.openxmlformats.org/officeDocument/2006/relationships/image"/><Relationship Id="rId4" Target="../media/image7.svg" Type="http://schemas.openxmlformats.org/officeDocument/2006/relationships/image"/><Relationship Id="rId40" Target="../media/image37.svg" Type="http://schemas.openxmlformats.org/officeDocument/2006/relationships/image"/><Relationship Id="rId41" Target="../media/image58.png" Type="http://schemas.openxmlformats.org/officeDocument/2006/relationships/image"/><Relationship Id="rId42" Target="../media/image59.svg" Type="http://schemas.openxmlformats.org/officeDocument/2006/relationships/image"/><Relationship Id="rId43" Target="../media/image10.png" Type="http://schemas.openxmlformats.org/officeDocument/2006/relationships/image"/><Relationship Id="rId44" Target="../media/image11.svg" Type="http://schemas.openxmlformats.org/officeDocument/2006/relationships/image"/><Relationship Id="rId45" Target="../media/image60.png" Type="http://schemas.openxmlformats.org/officeDocument/2006/relationships/image"/><Relationship Id="rId46" Target="../media/image61.svg" Type="http://schemas.openxmlformats.org/officeDocument/2006/relationships/image"/><Relationship Id="rId47" Target="../media/image26.png" Type="http://schemas.openxmlformats.org/officeDocument/2006/relationships/image"/><Relationship Id="rId48" Target="../media/image27.svg" Type="http://schemas.openxmlformats.org/officeDocument/2006/relationships/image"/><Relationship Id="rId49" Target="../media/image62.png" Type="http://schemas.openxmlformats.org/officeDocument/2006/relationships/image"/><Relationship Id="rId5" Target="../media/image14.png" Type="http://schemas.openxmlformats.org/officeDocument/2006/relationships/image"/><Relationship Id="rId50" Target="../media/image63.sv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32.png" Type="http://schemas.openxmlformats.org/officeDocument/2006/relationships/image"/><Relationship Id="rId2" Target="../media/image1.png" Type="http://schemas.openxmlformats.org/officeDocument/2006/relationships/image"/><Relationship Id="rId20" Target="../media/image33.sv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25" Target="../media/image44.png" Type="http://schemas.openxmlformats.org/officeDocument/2006/relationships/image"/><Relationship Id="rId26" Target="../media/image45.svg" Type="http://schemas.openxmlformats.org/officeDocument/2006/relationships/image"/><Relationship Id="rId27" Target="../media/image12.png" Type="http://schemas.openxmlformats.org/officeDocument/2006/relationships/image"/><Relationship Id="rId28" Target="../media/image13.svg" Type="http://schemas.openxmlformats.org/officeDocument/2006/relationships/image"/><Relationship Id="rId29" Target="../media/image46.png" Type="http://schemas.openxmlformats.org/officeDocument/2006/relationships/image"/><Relationship Id="rId3" Target="../media/image6.png" Type="http://schemas.openxmlformats.org/officeDocument/2006/relationships/image"/><Relationship Id="rId30" Target="../media/image47.svg" Type="http://schemas.openxmlformats.org/officeDocument/2006/relationships/image"/><Relationship Id="rId31" Target="../media/image2.png" Type="http://schemas.openxmlformats.org/officeDocument/2006/relationships/image"/><Relationship Id="rId32" Target="../media/image3.svg" Type="http://schemas.openxmlformats.org/officeDocument/2006/relationships/image"/><Relationship Id="rId33" Target="../media/image50.png" Type="http://schemas.openxmlformats.org/officeDocument/2006/relationships/image"/><Relationship Id="rId34" Target="../media/image51.svg" Type="http://schemas.openxmlformats.org/officeDocument/2006/relationships/image"/><Relationship Id="rId35" Target="../media/image52.png" Type="http://schemas.openxmlformats.org/officeDocument/2006/relationships/image"/><Relationship Id="rId36" Target="../media/image53.svg" Type="http://schemas.openxmlformats.org/officeDocument/2006/relationships/image"/><Relationship Id="rId37" Target="../media/image54.png" Type="http://schemas.openxmlformats.org/officeDocument/2006/relationships/image"/><Relationship Id="rId38" Target="../media/image55.svg" Type="http://schemas.openxmlformats.org/officeDocument/2006/relationships/image"/><Relationship Id="rId39" Target="../media/image36.png" Type="http://schemas.openxmlformats.org/officeDocument/2006/relationships/image"/><Relationship Id="rId4" Target="../media/image7.svg" Type="http://schemas.openxmlformats.org/officeDocument/2006/relationships/image"/><Relationship Id="rId40" Target="../media/image37.svg" Type="http://schemas.openxmlformats.org/officeDocument/2006/relationships/image"/><Relationship Id="rId41" Target="../media/image58.png" Type="http://schemas.openxmlformats.org/officeDocument/2006/relationships/image"/><Relationship Id="rId42" Target="../media/image59.svg" Type="http://schemas.openxmlformats.org/officeDocument/2006/relationships/image"/><Relationship Id="rId43" Target="../media/image10.png" Type="http://schemas.openxmlformats.org/officeDocument/2006/relationships/image"/><Relationship Id="rId44" Target="../media/image11.svg" Type="http://schemas.openxmlformats.org/officeDocument/2006/relationships/image"/><Relationship Id="rId45" Target="../media/image60.png" Type="http://schemas.openxmlformats.org/officeDocument/2006/relationships/image"/><Relationship Id="rId46" Target="../media/image61.svg" Type="http://schemas.openxmlformats.org/officeDocument/2006/relationships/image"/><Relationship Id="rId47" Target="../media/image26.png" Type="http://schemas.openxmlformats.org/officeDocument/2006/relationships/image"/><Relationship Id="rId48" Target="../media/image27.svg" Type="http://schemas.openxmlformats.org/officeDocument/2006/relationships/image"/><Relationship Id="rId49" Target="../media/image62.png" Type="http://schemas.openxmlformats.org/officeDocument/2006/relationships/image"/><Relationship Id="rId5" Target="../media/image14.png" Type="http://schemas.openxmlformats.org/officeDocument/2006/relationships/image"/><Relationship Id="rId50" Target="../media/image63.svg" Type="http://schemas.openxmlformats.org/officeDocument/2006/relationships/image"/><Relationship Id="rId51" Target="../media/image9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2" Target="../media/image1.png" Type="http://schemas.openxmlformats.org/officeDocument/2006/relationships/image"/><Relationship Id="rId3" Target="../media/image64.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18.png" Type="http://schemas.openxmlformats.org/officeDocument/2006/relationships/image"/><Relationship Id="rId14" Target="../media/image19.svg" Type="http://schemas.openxmlformats.org/officeDocument/2006/relationships/image"/><Relationship Id="rId15" Target="../media/image2.png" Type="http://schemas.openxmlformats.org/officeDocument/2006/relationships/image"/><Relationship Id="rId16" Target="../media/image3.svg" Type="http://schemas.openxmlformats.org/officeDocument/2006/relationships/image"/><Relationship Id="rId2" Target="../media/image1.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4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svg" Type="http://schemas.openxmlformats.org/officeDocument/2006/relationships/image"/><Relationship Id="rId11" Target="../media/image65.jpeg" Type="http://schemas.openxmlformats.org/officeDocument/2006/relationships/image"/><Relationship Id="rId12" Target="../media/image40.png" Type="http://schemas.openxmlformats.org/officeDocument/2006/relationships/image"/><Relationship Id="rId13" Target="../media/image41.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1.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5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32.png" Type="http://schemas.openxmlformats.org/officeDocument/2006/relationships/image"/><Relationship Id="rId2" Target="../media/image1.png" Type="http://schemas.openxmlformats.org/officeDocument/2006/relationships/image"/><Relationship Id="rId20" Target="../media/image33.sv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25" Target="../media/image44.png" Type="http://schemas.openxmlformats.org/officeDocument/2006/relationships/image"/><Relationship Id="rId26" Target="../media/image45.svg" Type="http://schemas.openxmlformats.org/officeDocument/2006/relationships/image"/><Relationship Id="rId27" Target="../media/image12.png" Type="http://schemas.openxmlformats.org/officeDocument/2006/relationships/image"/><Relationship Id="rId28" Target="../media/image13.svg" Type="http://schemas.openxmlformats.org/officeDocument/2006/relationships/image"/><Relationship Id="rId29" Target="../media/image46.png" Type="http://schemas.openxmlformats.org/officeDocument/2006/relationships/image"/><Relationship Id="rId3" Target="../media/image6.png" Type="http://schemas.openxmlformats.org/officeDocument/2006/relationships/image"/><Relationship Id="rId30" Target="../media/image47.svg" Type="http://schemas.openxmlformats.org/officeDocument/2006/relationships/image"/><Relationship Id="rId31" Target="../media/image2.png" Type="http://schemas.openxmlformats.org/officeDocument/2006/relationships/image"/><Relationship Id="rId32" Target="../media/image3.svg" Type="http://schemas.openxmlformats.org/officeDocument/2006/relationships/image"/><Relationship Id="rId33" Target="../media/image50.png" Type="http://schemas.openxmlformats.org/officeDocument/2006/relationships/image"/><Relationship Id="rId34" Target="../media/image51.svg" Type="http://schemas.openxmlformats.org/officeDocument/2006/relationships/image"/><Relationship Id="rId35" Target="../media/image52.png" Type="http://schemas.openxmlformats.org/officeDocument/2006/relationships/image"/><Relationship Id="rId36" Target="../media/image53.svg" Type="http://schemas.openxmlformats.org/officeDocument/2006/relationships/image"/><Relationship Id="rId37" Target="../media/image54.png" Type="http://schemas.openxmlformats.org/officeDocument/2006/relationships/image"/><Relationship Id="rId38" Target="../media/image55.svg" Type="http://schemas.openxmlformats.org/officeDocument/2006/relationships/image"/><Relationship Id="rId39" Target="../media/image36.png" Type="http://schemas.openxmlformats.org/officeDocument/2006/relationships/image"/><Relationship Id="rId4" Target="../media/image7.svg" Type="http://schemas.openxmlformats.org/officeDocument/2006/relationships/image"/><Relationship Id="rId40" Target="../media/image37.svg" Type="http://schemas.openxmlformats.org/officeDocument/2006/relationships/image"/><Relationship Id="rId41" Target="../media/image58.png" Type="http://schemas.openxmlformats.org/officeDocument/2006/relationships/image"/><Relationship Id="rId42" Target="../media/image59.svg" Type="http://schemas.openxmlformats.org/officeDocument/2006/relationships/image"/><Relationship Id="rId43" Target="../media/image10.png" Type="http://schemas.openxmlformats.org/officeDocument/2006/relationships/image"/><Relationship Id="rId44" Target="../media/image11.svg" Type="http://schemas.openxmlformats.org/officeDocument/2006/relationships/image"/><Relationship Id="rId45" Target="../media/image60.png" Type="http://schemas.openxmlformats.org/officeDocument/2006/relationships/image"/><Relationship Id="rId46" Target="../media/image61.svg" Type="http://schemas.openxmlformats.org/officeDocument/2006/relationships/image"/><Relationship Id="rId47" Target="../media/image26.png" Type="http://schemas.openxmlformats.org/officeDocument/2006/relationships/image"/><Relationship Id="rId48" Target="../media/image27.svg" Type="http://schemas.openxmlformats.org/officeDocument/2006/relationships/image"/><Relationship Id="rId49" Target="../media/image62.png" Type="http://schemas.openxmlformats.org/officeDocument/2006/relationships/image"/><Relationship Id="rId5" Target="../media/image14.png" Type="http://schemas.openxmlformats.org/officeDocument/2006/relationships/image"/><Relationship Id="rId50" Target="../media/image63.svg" Type="http://schemas.openxmlformats.org/officeDocument/2006/relationships/image"/><Relationship Id="rId51" Target="../media/image66.jpeg" Type="http://schemas.openxmlformats.org/officeDocument/2006/relationships/image"/><Relationship Id="rId52" Target="https://www.youtube.com/watch?v=UdoyHIKVqx0" TargetMode="External" Type="http://schemas.openxmlformats.org/officeDocument/2006/relationships/video"/><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32.png" Type="http://schemas.openxmlformats.org/officeDocument/2006/relationships/image"/><Relationship Id="rId2" Target="../media/image1.png" Type="http://schemas.openxmlformats.org/officeDocument/2006/relationships/image"/><Relationship Id="rId20" Target="../media/image33.sv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25" Target="../media/image44.png" Type="http://schemas.openxmlformats.org/officeDocument/2006/relationships/image"/><Relationship Id="rId26" Target="../media/image45.svg" Type="http://schemas.openxmlformats.org/officeDocument/2006/relationships/image"/><Relationship Id="rId27" Target="../media/image12.png" Type="http://schemas.openxmlformats.org/officeDocument/2006/relationships/image"/><Relationship Id="rId28" Target="../media/image13.svg" Type="http://schemas.openxmlformats.org/officeDocument/2006/relationships/image"/><Relationship Id="rId29" Target="../media/image46.png" Type="http://schemas.openxmlformats.org/officeDocument/2006/relationships/image"/><Relationship Id="rId3" Target="../media/image6.png" Type="http://schemas.openxmlformats.org/officeDocument/2006/relationships/image"/><Relationship Id="rId30" Target="../media/image47.svg" Type="http://schemas.openxmlformats.org/officeDocument/2006/relationships/image"/><Relationship Id="rId31" Target="../media/image2.png" Type="http://schemas.openxmlformats.org/officeDocument/2006/relationships/image"/><Relationship Id="rId32" Target="../media/image3.svg" Type="http://schemas.openxmlformats.org/officeDocument/2006/relationships/image"/><Relationship Id="rId33" Target="../media/image50.png" Type="http://schemas.openxmlformats.org/officeDocument/2006/relationships/image"/><Relationship Id="rId34" Target="../media/image51.svg" Type="http://schemas.openxmlformats.org/officeDocument/2006/relationships/image"/><Relationship Id="rId35" Target="../media/image52.png" Type="http://schemas.openxmlformats.org/officeDocument/2006/relationships/image"/><Relationship Id="rId36" Target="../media/image53.svg" Type="http://schemas.openxmlformats.org/officeDocument/2006/relationships/image"/><Relationship Id="rId37" Target="../media/image54.png" Type="http://schemas.openxmlformats.org/officeDocument/2006/relationships/image"/><Relationship Id="rId38" Target="../media/image55.svg" Type="http://schemas.openxmlformats.org/officeDocument/2006/relationships/image"/><Relationship Id="rId39" Target="../media/image36.png" Type="http://schemas.openxmlformats.org/officeDocument/2006/relationships/image"/><Relationship Id="rId4" Target="../media/image7.svg" Type="http://schemas.openxmlformats.org/officeDocument/2006/relationships/image"/><Relationship Id="rId40" Target="../media/image37.svg" Type="http://schemas.openxmlformats.org/officeDocument/2006/relationships/image"/><Relationship Id="rId41" Target="../media/image58.png" Type="http://schemas.openxmlformats.org/officeDocument/2006/relationships/image"/><Relationship Id="rId42" Target="../media/image59.svg" Type="http://schemas.openxmlformats.org/officeDocument/2006/relationships/image"/><Relationship Id="rId43" Target="../media/image10.png" Type="http://schemas.openxmlformats.org/officeDocument/2006/relationships/image"/><Relationship Id="rId44" Target="../media/image11.svg" Type="http://schemas.openxmlformats.org/officeDocument/2006/relationships/image"/><Relationship Id="rId45" Target="../media/image60.png" Type="http://schemas.openxmlformats.org/officeDocument/2006/relationships/image"/><Relationship Id="rId46" Target="../media/image61.svg" Type="http://schemas.openxmlformats.org/officeDocument/2006/relationships/image"/><Relationship Id="rId47" Target="../media/image26.png" Type="http://schemas.openxmlformats.org/officeDocument/2006/relationships/image"/><Relationship Id="rId48" Target="../media/image27.svg" Type="http://schemas.openxmlformats.org/officeDocument/2006/relationships/image"/><Relationship Id="rId49" Target="../media/image62.png" Type="http://schemas.openxmlformats.org/officeDocument/2006/relationships/image"/><Relationship Id="rId5" Target="../media/image14.png" Type="http://schemas.openxmlformats.org/officeDocument/2006/relationships/image"/><Relationship Id="rId50" Target="../media/image63.sv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sv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13" Target="../media/image30.png" Type="http://schemas.openxmlformats.org/officeDocument/2006/relationships/image"/><Relationship Id="rId14" Target="../media/image31.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20.png" Type="http://schemas.openxmlformats.org/officeDocument/2006/relationships/image"/><Relationship Id="rId18" Target="../media/image21.svg" Type="http://schemas.openxmlformats.org/officeDocument/2006/relationships/image"/><Relationship Id="rId2" Target="../media/image1.png" Type="http://schemas.openxmlformats.org/officeDocument/2006/relationships/image"/><Relationship Id="rId3" Target="../media/image67.png" Type="http://schemas.openxmlformats.org/officeDocument/2006/relationships/image"/><Relationship Id="rId4" Target="../media/image68.sv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 Id="rId7" Target="../media/image60.png" Type="http://schemas.openxmlformats.org/officeDocument/2006/relationships/image"/><Relationship Id="rId8" Target="../media/image61.svg" Type="http://schemas.openxmlformats.org/officeDocument/2006/relationships/image"/><Relationship Id="rId9" Target="../media/image5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71.png" Type="http://schemas.openxmlformats.org/officeDocument/2006/relationships/image"/><Relationship Id="rId15" Target="../media/image72.png" Type="http://schemas.openxmlformats.org/officeDocument/2006/relationships/image"/><Relationship Id="rId16" Target="../media/image73.png" Type="http://schemas.openxmlformats.org/officeDocument/2006/relationships/image"/><Relationship Id="rId17" Target="../media/image74.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media/image3.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32.png" Type="http://schemas.openxmlformats.org/officeDocument/2006/relationships/image"/><Relationship Id="rId15" Target="../media/image33.svg" Type="http://schemas.openxmlformats.org/officeDocument/2006/relationships/image"/><Relationship Id="rId16" Target="../media/image76.png" Type="http://schemas.openxmlformats.org/officeDocument/2006/relationships/image"/><Relationship Id="rId17" Target="../media/image77.svg" Type="http://schemas.openxmlformats.org/officeDocument/2006/relationships/image"/><Relationship Id="rId2" Target="../media/image1.png" Type="http://schemas.openxmlformats.org/officeDocument/2006/relationships/image"/><Relationship Id="rId3" Target="../media/image44.png" Type="http://schemas.openxmlformats.org/officeDocument/2006/relationships/image"/><Relationship Id="rId4" Target="../media/image45.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7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TextBox 3" id="3"/>
          <p:cNvSpPr txBox="true"/>
          <p:nvPr/>
        </p:nvSpPr>
        <p:spPr>
          <a:xfrm rot="0">
            <a:off x="1995046" y="5865276"/>
            <a:ext cx="13937939" cy="1057242"/>
          </a:xfrm>
          <a:prstGeom prst="rect">
            <a:avLst/>
          </a:prstGeom>
        </p:spPr>
        <p:txBody>
          <a:bodyPr anchor="t" rtlCol="false" tIns="0" lIns="0" bIns="0" rIns="0">
            <a:spAutoFit/>
          </a:bodyPr>
          <a:lstStyle/>
          <a:p>
            <a:pPr algn="ctr">
              <a:lnSpc>
                <a:spcPts val="8400"/>
              </a:lnSpc>
            </a:pPr>
            <a:r>
              <a:rPr lang="en-US" sz="6000" b="true">
                <a:solidFill>
                  <a:srgbClr val="000000"/>
                </a:solidFill>
                <a:latin typeface="Core Narae Pro Bold"/>
                <a:ea typeface="Core Narae Pro Bold"/>
                <a:cs typeface="Core Narae Pro Bold"/>
                <a:sym typeface="Core Narae Pro Bold"/>
              </a:rPr>
              <a:t>Blending Tech and Creativity in CTE</a:t>
            </a:r>
          </a:p>
        </p:txBody>
      </p:sp>
      <p:sp>
        <p:nvSpPr>
          <p:cNvPr name="TextBox 4" id="4"/>
          <p:cNvSpPr txBox="true"/>
          <p:nvPr/>
        </p:nvSpPr>
        <p:spPr>
          <a:xfrm rot="0">
            <a:off x="2175030" y="3000838"/>
            <a:ext cx="13937939" cy="2664413"/>
          </a:xfrm>
          <a:prstGeom prst="rect">
            <a:avLst/>
          </a:prstGeom>
        </p:spPr>
        <p:txBody>
          <a:bodyPr anchor="t" rtlCol="false" tIns="0" lIns="0" bIns="0" rIns="0">
            <a:spAutoFit/>
          </a:bodyPr>
          <a:lstStyle/>
          <a:p>
            <a:pPr algn="ctr">
              <a:lnSpc>
                <a:spcPts val="10640"/>
              </a:lnSpc>
            </a:pPr>
            <a:r>
              <a:rPr lang="en-US" b="true" sz="7600">
                <a:solidFill>
                  <a:srgbClr val="000000"/>
                </a:solidFill>
                <a:latin typeface="Core Narae Pro Bold"/>
                <a:ea typeface="Core Narae Pro Bold"/>
                <a:cs typeface="Core Narae Pro Bold"/>
                <a:sym typeface="Core Narae Pro Bold"/>
              </a:rPr>
              <a:t>FROM TPACK TO THE FASHION RUNWAY: </a:t>
            </a:r>
          </a:p>
        </p:txBody>
      </p:sp>
      <p:sp>
        <p:nvSpPr>
          <p:cNvPr name="Freeform 5" id="5"/>
          <p:cNvSpPr/>
          <p:nvPr/>
        </p:nvSpPr>
        <p:spPr>
          <a:xfrm flipH="false" flipV="false" rot="1438455">
            <a:off x="7677338" y="1716002"/>
            <a:ext cx="1416497" cy="1377543"/>
          </a:xfrm>
          <a:custGeom>
            <a:avLst/>
            <a:gdLst/>
            <a:ahLst/>
            <a:cxnLst/>
            <a:rect r="r" b="b" t="t" l="l"/>
            <a:pathLst>
              <a:path h="1377543" w="1416497">
                <a:moveTo>
                  <a:pt x="0" y="0"/>
                </a:moveTo>
                <a:lnTo>
                  <a:pt x="1416497" y="0"/>
                </a:lnTo>
                <a:lnTo>
                  <a:pt x="1416497" y="1377543"/>
                </a:lnTo>
                <a:lnTo>
                  <a:pt x="0" y="13775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6559988">
            <a:off x="5836880" y="1329312"/>
            <a:ext cx="1939969" cy="1156965"/>
          </a:xfrm>
          <a:custGeom>
            <a:avLst/>
            <a:gdLst/>
            <a:ahLst/>
            <a:cxnLst/>
            <a:rect r="r" b="b" t="t" l="l"/>
            <a:pathLst>
              <a:path h="1156965" w="1939969">
                <a:moveTo>
                  <a:pt x="0" y="0"/>
                </a:moveTo>
                <a:lnTo>
                  <a:pt x="1939969" y="0"/>
                </a:lnTo>
                <a:lnTo>
                  <a:pt x="1939969" y="1156965"/>
                </a:lnTo>
                <a:lnTo>
                  <a:pt x="0" y="115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0974724" y="-328798"/>
            <a:ext cx="1935937" cy="1735084"/>
          </a:xfrm>
          <a:custGeom>
            <a:avLst/>
            <a:gdLst/>
            <a:ahLst/>
            <a:cxnLst/>
            <a:rect r="r" b="b" t="t" l="l"/>
            <a:pathLst>
              <a:path h="1735084" w="1935937">
                <a:moveTo>
                  <a:pt x="0" y="0"/>
                </a:moveTo>
                <a:lnTo>
                  <a:pt x="1935937" y="0"/>
                </a:lnTo>
                <a:lnTo>
                  <a:pt x="1935937" y="1735083"/>
                </a:lnTo>
                <a:lnTo>
                  <a:pt x="0" y="17350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814594">
            <a:off x="8522923" y="-26373"/>
            <a:ext cx="1530101" cy="1352227"/>
          </a:xfrm>
          <a:custGeom>
            <a:avLst/>
            <a:gdLst/>
            <a:ahLst/>
            <a:cxnLst/>
            <a:rect r="r" b="b" t="t" l="l"/>
            <a:pathLst>
              <a:path h="1352227" w="1530101">
                <a:moveTo>
                  <a:pt x="0" y="0"/>
                </a:moveTo>
                <a:lnTo>
                  <a:pt x="1530101" y="0"/>
                </a:lnTo>
                <a:lnTo>
                  <a:pt x="1530101" y="1352227"/>
                </a:lnTo>
                <a:lnTo>
                  <a:pt x="0" y="135222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true" flipV="false" rot="0">
            <a:off x="11930506" y="1570809"/>
            <a:ext cx="1757685" cy="1751094"/>
          </a:xfrm>
          <a:custGeom>
            <a:avLst/>
            <a:gdLst/>
            <a:ahLst/>
            <a:cxnLst/>
            <a:rect r="r" b="b" t="t" l="l"/>
            <a:pathLst>
              <a:path h="1751094" w="1757685">
                <a:moveTo>
                  <a:pt x="1757685" y="0"/>
                </a:moveTo>
                <a:lnTo>
                  <a:pt x="0" y="0"/>
                </a:lnTo>
                <a:lnTo>
                  <a:pt x="0" y="1751094"/>
                </a:lnTo>
                <a:lnTo>
                  <a:pt x="1757685" y="1751094"/>
                </a:lnTo>
                <a:lnTo>
                  <a:pt x="1757685"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2370308">
            <a:off x="9262949" y="1066563"/>
            <a:ext cx="1914610" cy="1682463"/>
          </a:xfrm>
          <a:custGeom>
            <a:avLst/>
            <a:gdLst/>
            <a:ahLst/>
            <a:cxnLst/>
            <a:rect r="r" b="b" t="t" l="l"/>
            <a:pathLst>
              <a:path h="1682463" w="1914610">
                <a:moveTo>
                  <a:pt x="0" y="0"/>
                </a:moveTo>
                <a:lnTo>
                  <a:pt x="1914609" y="0"/>
                </a:lnTo>
                <a:lnTo>
                  <a:pt x="1914609" y="1682463"/>
                </a:lnTo>
                <a:lnTo>
                  <a:pt x="0" y="168246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6182663">
            <a:off x="11303109" y="1817020"/>
            <a:ext cx="563557" cy="578979"/>
          </a:xfrm>
          <a:custGeom>
            <a:avLst/>
            <a:gdLst/>
            <a:ahLst/>
            <a:cxnLst/>
            <a:rect r="r" b="b" t="t" l="l"/>
            <a:pathLst>
              <a:path h="578979" w="563557">
                <a:moveTo>
                  <a:pt x="0" y="0"/>
                </a:moveTo>
                <a:lnTo>
                  <a:pt x="563557" y="0"/>
                </a:lnTo>
                <a:lnTo>
                  <a:pt x="563557" y="578978"/>
                </a:lnTo>
                <a:lnTo>
                  <a:pt x="0" y="578978"/>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12" id="12"/>
          <p:cNvSpPr/>
          <p:nvPr/>
        </p:nvSpPr>
        <p:spPr>
          <a:xfrm flipH="false" flipV="false" rot="1310304">
            <a:off x="3702590" y="882942"/>
            <a:ext cx="2239779" cy="1293472"/>
          </a:xfrm>
          <a:custGeom>
            <a:avLst/>
            <a:gdLst/>
            <a:ahLst/>
            <a:cxnLst/>
            <a:rect r="r" b="b" t="t" l="l"/>
            <a:pathLst>
              <a:path h="1293472" w="2239779">
                <a:moveTo>
                  <a:pt x="0" y="0"/>
                </a:moveTo>
                <a:lnTo>
                  <a:pt x="2239779" y="0"/>
                </a:lnTo>
                <a:lnTo>
                  <a:pt x="2239779" y="1293472"/>
                </a:lnTo>
                <a:lnTo>
                  <a:pt x="0" y="129347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3" id="13"/>
          <p:cNvSpPr/>
          <p:nvPr/>
        </p:nvSpPr>
        <p:spPr>
          <a:xfrm flipH="false" flipV="false" rot="-1874032">
            <a:off x="7155832" y="-100270"/>
            <a:ext cx="1068128" cy="1118459"/>
          </a:xfrm>
          <a:custGeom>
            <a:avLst/>
            <a:gdLst/>
            <a:ahLst/>
            <a:cxnLst/>
            <a:rect r="r" b="b" t="t" l="l"/>
            <a:pathLst>
              <a:path h="1118459" w="1068128">
                <a:moveTo>
                  <a:pt x="0" y="0"/>
                </a:moveTo>
                <a:lnTo>
                  <a:pt x="1068128" y="0"/>
                </a:lnTo>
                <a:lnTo>
                  <a:pt x="1068128" y="1118459"/>
                </a:lnTo>
                <a:lnTo>
                  <a:pt x="0" y="111845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4" id="14"/>
          <p:cNvSpPr/>
          <p:nvPr/>
        </p:nvSpPr>
        <p:spPr>
          <a:xfrm flipH="false" flipV="false" rot="-6182663">
            <a:off x="7883096" y="1011786"/>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15" id="15"/>
          <p:cNvSpPr/>
          <p:nvPr/>
        </p:nvSpPr>
        <p:spPr>
          <a:xfrm flipH="false" flipV="false" rot="0">
            <a:off x="9977730" y="-162752"/>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6" id="16"/>
          <p:cNvSpPr/>
          <p:nvPr/>
        </p:nvSpPr>
        <p:spPr>
          <a:xfrm flipH="false" flipV="false" rot="0">
            <a:off x="13088579" y="260910"/>
            <a:ext cx="1543576" cy="1315899"/>
          </a:xfrm>
          <a:custGeom>
            <a:avLst/>
            <a:gdLst/>
            <a:ahLst/>
            <a:cxnLst/>
            <a:rect r="r" b="b" t="t" l="l"/>
            <a:pathLst>
              <a:path h="1315899" w="1543576">
                <a:moveTo>
                  <a:pt x="0" y="0"/>
                </a:moveTo>
                <a:lnTo>
                  <a:pt x="1543576" y="0"/>
                </a:lnTo>
                <a:lnTo>
                  <a:pt x="1543576" y="1315899"/>
                </a:lnTo>
                <a:lnTo>
                  <a:pt x="0" y="1315899"/>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7" id="17"/>
          <p:cNvSpPr/>
          <p:nvPr/>
        </p:nvSpPr>
        <p:spPr>
          <a:xfrm flipH="false" flipV="false" rot="-1468033">
            <a:off x="5664670" y="7032"/>
            <a:ext cx="1281373" cy="1586839"/>
          </a:xfrm>
          <a:custGeom>
            <a:avLst/>
            <a:gdLst/>
            <a:ahLst/>
            <a:cxnLst/>
            <a:rect r="r" b="b" t="t" l="l"/>
            <a:pathLst>
              <a:path h="1586839" w="1281373">
                <a:moveTo>
                  <a:pt x="0" y="0"/>
                </a:moveTo>
                <a:lnTo>
                  <a:pt x="1281373" y="0"/>
                </a:lnTo>
                <a:lnTo>
                  <a:pt x="1281373" y="1586840"/>
                </a:lnTo>
                <a:lnTo>
                  <a:pt x="0" y="1586840"/>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8" id="18"/>
          <p:cNvSpPr/>
          <p:nvPr/>
        </p:nvSpPr>
        <p:spPr>
          <a:xfrm flipH="true" flipV="false" rot="3613121">
            <a:off x="1910904" y="1367932"/>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9" id="19"/>
          <p:cNvSpPr/>
          <p:nvPr/>
        </p:nvSpPr>
        <p:spPr>
          <a:xfrm flipH="false" flipV="false" rot="0">
            <a:off x="2296348" y="-220270"/>
            <a:ext cx="1552970" cy="1518028"/>
          </a:xfrm>
          <a:custGeom>
            <a:avLst/>
            <a:gdLst/>
            <a:ahLst/>
            <a:cxnLst/>
            <a:rect r="r" b="b" t="t" l="l"/>
            <a:pathLst>
              <a:path h="1518028" w="1552970">
                <a:moveTo>
                  <a:pt x="0" y="0"/>
                </a:moveTo>
                <a:lnTo>
                  <a:pt x="1552970" y="0"/>
                </a:lnTo>
                <a:lnTo>
                  <a:pt x="1552970" y="1518027"/>
                </a:lnTo>
                <a:lnTo>
                  <a:pt x="0" y="151802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0" id="20"/>
          <p:cNvSpPr/>
          <p:nvPr/>
        </p:nvSpPr>
        <p:spPr>
          <a:xfrm flipH="false" flipV="false" rot="1198934">
            <a:off x="4146942" y="-621151"/>
            <a:ext cx="1345943" cy="1334727"/>
          </a:xfrm>
          <a:custGeom>
            <a:avLst/>
            <a:gdLst/>
            <a:ahLst/>
            <a:cxnLst/>
            <a:rect r="r" b="b" t="t" l="l"/>
            <a:pathLst>
              <a:path h="1334727" w="1345943">
                <a:moveTo>
                  <a:pt x="0" y="0"/>
                </a:moveTo>
                <a:lnTo>
                  <a:pt x="1345942" y="0"/>
                </a:lnTo>
                <a:lnTo>
                  <a:pt x="1345942" y="1334727"/>
                </a:lnTo>
                <a:lnTo>
                  <a:pt x="0" y="133472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1" id="21"/>
          <p:cNvSpPr/>
          <p:nvPr/>
        </p:nvSpPr>
        <p:spPr>
          <a:xfrm flipH="false" flipV="false" rot="2392404">
            <a:off x="12946151" y="-475756"/>
            <a:ext cx="1159337" cy="736179"/>
          </a:xfrm>
          <a:custGeom>
            <a:avLst/>
            <a:gdLst/>
            <a:ahLst/>
            <a:cxnLst/>
            <a:rect r="r" b="b" t="t" l="l"/>
            <a:pathLst>
              <a:path h="736179" w="1159337">
                <a:moveTo>
                  <a:pt x="0" y="0"/>
                </a:moveTo>
                <a:lnTo>
                  <a:pt x="1159336" y="0"/>
                </a:lnTo>
                <a:lnTo>
                  <a:pt x="1159336" y="736179"/>
                </a:lnTo>
                <a:lnTo>
                  <a:pt x="0" y="736179"/>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2" id="22"/>
          <p:cNvSpPr/>
          <p:nvPr/>
        </p:nvSpPr>
        <p:spPr>
          <a:xfrm flipH="false" flipV="false" rot="3234140">
            <a:off x="12220994" y="8008405"/>
            <a:ext cx="1479544" cy="1030301"/>
          </a:xfrm>
          <a:custGeom>
            <a:avLst/>
            <a:gdLst/>
            <a:ahLst/>
            <a:cxnLst/>
            <a:rect r="r" b="b" t="t" l="l"/>
            <a:pathLst>
              <a:path h="1030301" w="1479544">
                <a:moveTo>
                  <a:pt x="0" y="0"/>
                </a:moveTo>
                <a:lnTo>
                  <a:pt x="1479545" y="0"/>
                </a:lnTo>
                <a:lnTo>
                  <a:pt x="1479545" y="1030301"/>
                </a:lnTo>
                <a:lnTo>
                  <a:pt x="0" y="103030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23" id="23"/>
          <p:cNvSpPr/>
          <p:nvPr/>
        </p:nvSpPr>
        <p:spPr>
          <a:xfrm flipH="false" flipV="false" rot="-3881441">
            <a:off x="16742793" y="7824511"/>
            <a:ext cx="1991954" cy="1187968"/>
          </a:xfrm>
          <a:custGeom>
            <a:avLst/>
            <a:gdLst/>
            <a:ahLst/>
            <a:cxnLst/>
            <a:rect r="r" b="b" t="t" l="l"/>
            <a:pathLst>
              <a:path h="1187968" w="1991954">
                <a:moveTo>
                  <a:pt x="0" y="0"/>
                </a:moveTo>
                <a:lnTo>
                  <a:pt x="1991954" y="0"/>
                </a:lnTo>
                <a:lnTo>
                  <a:pt x="1991954" y="1187968"/>
                </a:lnTo>
                <a:lnTo>
                  <a:pt x="0" y="11879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1385062">
            <a:off x="13996779" y="2040394"/>
            <a:ext cx="2233581" cy="1060951"/>
          </a:xfrm>
          <a:custGeom>
            <a:avLst/>
            <a:gdLst/>
            <a:ahLst/>
            <a:cxnLst/>
            <a:rect r="r" b="b" t="t" l="l"/>
            <a:pathLst>
              <a:path h="1060951" w="2233581">
                <a:moveTo>
                  <a:pt x="0" y="0"/>
                </a:moveTo>
                <a:lnTo>
                  <a:pt x="2233581" y="0"/>
                </a:lnTo>
                <a:lnTo>
                  <a:pt x="2233581" y="1060951"/>
                </a:lnTo>
                <a:lnTo>
                  <a:pt x="0" y="1060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25" id="25"/>
          <p:cNvSpPr/>
          <p:nvPr/>
        </p:nvSpPr>
        <p:spPr>
          <a:xfrm flipH="false" flipV="false" rot="6365387">
            <a:off x="13576227" y="8104912"/>
            <a:ext cx="1556583" cy="793746"/>
          </a:xfrm>
          <a:custGeom>
            <a:avLst/>
            <a:gdLst/>
            <a:ahLst/>
            <a:cxnLst/>
            <a:rect r="r" b="b" t="t" l="l"/>
            <a:pathLst>
              <a:path h="793746" w="1556583">
                <a:moveTo>
                  <a:pt x="0" y="0"/>
                </a:moveTo>
                <a:lnTo>
                  <a:pt x="1556583" y="0"/>
                </a:lnTo>
                <a:lnTo>
                  <a:pt x="1556583" y="793746"/>
                </a:lnTo>
                <a:lnTo>
                  <a:pt x="0" y="793746"/>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26" id="26"/>
          <p:cNvSpPr/>
          <p:nvPr/>
        </p:nvSpPr>
        <p:spPr>
          <a:xfrm flipH="false" flipV="false" rot="3697174">
            <a:off x="14700457" y="579367"/>
            <a:ext cx="1185045" cy="773242"/>
          </a:xfrm>
          <a:custGeom>
            <a:avLst/>
            <a:gdLst/>
            <a:ahLst/>
            <a:cxnLst/>
            <a:rect r="r" b="b" t="t" l="l"/>
            <a:pathLst>
              <a:path h="773242" w="1185045">
                <a:moveTo>
                  <a:pt x="0" y="0"/>
                </a:moveTo>
                <a:lnTo>
                  <a:pt x="1185045" y="0"/>
                </a:lnTo>
                <a:lnTo>
                  <a:pt x="1185045" y="773242"/>
                </a:lnTo>
                <a:lnTo>
                  <a:pt x="0" y="773242"/>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27" id="27"/>
          <p:cNvSpPr/>
          <p:nvPr/>
        </p:nvSpPr>
        <p:spPr>
          <a:xfrm flipH="false" flipV="false" rot="0">
            <a:off x="16501329" y="1576809"/>
            <a:ext cx="1515570" cy="1479575"/>
          </a:xfrm>
          <a:custGeom>
            <a:avLst/>
            <a:gdLst/>
            <a:ahLst/>
            <a:cxnLst/>
            <a:rect r="r" b="b" t="t" l="l"/>
            <a:pathLst>
              <a:path h="1479575" w="1515570">
                <a:moveTo>
                  <a:pt x="0" y="0"/>
                </a:moveTo>
                <a:lnTo>
                  <a:pt x="1515570" y="0"/>
                </a:lnTo>
                <a:lnTo>
                  <a:pt x="1515570" y="1479574"/>
                </a:lnTo>
                <a:lnTo>
                  <a:pt x="0" y="1479574"/>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28" id="28"/>
          <p:cNvSpPr/>
          <p:nvPr/>
        </p:nvSpPr>
        <p:spPr>
          <a:xfrm flipH="false" flipV="false" rot="-1218314">
            <a:off x="15566046" y="8728136"/>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29" id="29"/>
          <p:cNvSpPr/>
          <p:nvPr/>
        </p:nvSpPr>
        <p:spPr>
          <a:xfrm flipH="false" flipV="false" rot="2535623">
            <a:off x="16866842" y="4589313"/>
            <a:ext cx="1965915" cy="1727548"/>
          </a:xfrm>
          <a:custGeom>
            <a:avLst/>
            <a:gdLst/>
            <a:ahLst/>
            <a:cxnLst/>
            <a:rect r="r" b="b" t="t" l="l"/>
            <a:pathLst>
              <a:path h="1727548" w="1965915">
                <a:moveTo>
                  <a:pt x="0" y="0"/>
                </a:moveTo>
                <a:lnTo>
                  <a:pt x="1965916" y="0"/>
                </a:lnTo>
                <a:lnTo>
                  <a:pt x="1965916" y="1727548"/>
                </a:lnTo>
                <a:lnTo>
                  <a:pt x="0" y="172754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0" id="30"/>
          <p:cNvSpPr/>
          <p:nvPr/>
        </p:nvSpPr>
        <p:spPr>
          <a:xfrm flipH="false" flipV="false" rot="-948476">
            <a:off x="12676943" y="9482764"/>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31" id="31"/>
          <p:cNvSpPr/>
          <p:nvPr/>
        </p:nvSpPr>
        <p:spPr>
          <a:xfrm flipH="false" flipV="false" rot="0">
            <a:off x="3198719" y="7133609"/>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2" id="32"/>
          <p:cNvSpPr/>
          <p:nvPr/>
        </p:nvSpPr>
        <p:spPr>
          <a:xfrm flipH="false" flipV="false" rot="-1681428">
            <a:off x="14951182" y="6839931"/>
            <a:ext cx="2299798" cy="1328133"/>
          </a:xfrm>
          <a:custGeom>
            <a:avLst/>
            <a:gdLst/>
            <a:ahLst/>
            <a:cxnLst/>
            <a:rect r="r" b="b" t="t" l="l"/>
            <a:pathLst>
              <a:path h="1328133" w="2299798">
                <a:moveTo>
                  <a:pt x="0" y="0"/>
                </a:moveTo>
                <a:lnTo>
                  <a:pt x="2299798" y="0"/>
                </a:lnTo>
                <a:lnTo>
                  <a:pt x="2299798" y="1328134"/>
                </a:lnTo>
                <a:lnTo>
                  <a:pt x="0" y="132813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3" id="33"/>
          <p:cNvSpPr/>
          <p:nvPr/>
        </p:nvSpPr>
        <p:spPr>
          <a:xfrm flipH="false" flipV="false" rot="-239467">
            <a:off x="14135795" y="9379462"/>
            <a:ext cx="1454454" cy="1414457"/>
          </a:xfrm>
          <a:custGeom>
            <a:avLst/>
            <a:gdLst/>
            <a:ahLst/>
            <a:cxnLst/>
            <a:rect r="r" b="b" t="t" l="l"/>
            <a:pathLst>
              <a:path h="1414457" w="1454454">
                <a:moveTo>
                  <a:pt x="0" y="0"/>
                </a:moveTo>
                <a:lnTo>
                  <a:pt x="1454455" y="0"/>
                </a:lnTo>
                <a:lnTo>
                  <a:pt x="1454455" y="1414457"/>
                </a:lnTo>
                <a:lnTo>
                  <a:pt x="0" y="14144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4" id="34"/>
          <p:cNvSpPr/>
          <p:nvPr/>
        </p:nvSpPr>
        <p:spPr>
          <a:xfrm flipH="false" flipV="false" rot="-8861541">
            <a:off x="16043268" y="5530116"/>
            <a:ext cx="1045991" cy="1030301"/>
          </a:xfrm>
          <a:custGeom>
            <a:avLst/>
            <a:gdLst/>
            <a:ahLst/>
            <a:cxnLst/>
            <a:rect r="r" b="b" t="t" l="l"/>
            <a:pathLst>
              <a:path h="1030301" w="1045991">
                <a:moveTo>
                  <a:pt x="0" y="0"/>
                </a:moveTo>
                <a:lnTo>
                  <a:pt x="1045991" y="0"/>
                </a:lnTo>
                <a:lnTo>
                  <a:pt x="1045991" y="1030301"/>
                </a:lnTo>
                <a:lnTo>
                  <a:pt x="0" y="103030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5" id="35"/>
          <p:cNvSpPr/>
          <p:nvPr/>
        </p:nvSpPr>
        <p:spPr>
          <a:xfrm flipH="false" flipV="false" rot="1702671">
            <a:off x="17266414" y="-313765"/>
            <a:ext cx="1564277" cy="1296395"/>
          </a:xfrm>
          <a:custGeom>
            <a:avLst/>
            <a:gdLst/>
            <a:ahLst/>
            <a:cxnLst/>
            <a:rect r="r" b="b" t="t" l="l"/>
            <a:pathLst>
              <a:path h="1296395" w="1564277">
                <a:moveTo>
                  <a:pt x="0" y="0"/>
                </a:moveTo>
                <a:lnTo>
                  <a:pt x="1564278" y="0"/>
                </a:lnTo>
                <a:lnTo>
                  <a:pt x="1564278" y="1296395"/>
                </a:lnTo>
                <a:lnTo>
                  <a:pt x="0" y="1296395"/>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36" id="36"/>
          <p:cNvSpPr/>
          <p:nvPr/>
        </p:nvSpPr>
        <p:spPr>
          <a:xfrm flipH="false" flipV="false" rot="-1030918">
            <a:off x="15952549" y="-319480"/>
            <a:ext cx="1019632" cy="1731859"/>
          </a:xfrm>
          <a:custGeom>
            <a:avLst/>
            <a:gdLst/>
            <a:ahLst/>
            <a:cxnLst/>
            <a:rect r="r" b="b" t="t" l="l"/>
            <a:pathLst>
              <a:path h="1731859" w="1019632">
                <a:moveTo>
                  <a:pt x="0" y="0"/>
                </a:moveTo>
                <a:lnTo>
                  <a:pt x="1019632" y="0"/>
                </a:lnTo>
                <a:lnTo>
                  <a:pt x="1019632" y="1731860"/>
                </a:lnTo>
                <a:lnTo>
                  <a:pt x="0" y="1731860"/>
                </a:lnTo>
                <a:lnTo>
                  <a:pt x="0" y="0"/>
                </a:lnTo>
                <a:close/>
              </a:path>
            </a:pathLst>
          </a:custGeom>
          <a:blipFill>
            <a:blip r:embed="rId51">
              <a:extLst>
                <a:ext uri="{96DAC541-7B7A-43D3-8B79-37D633B846F1}">
                  <asvg:svgBlip xmlns:asvg="http://schemas.microsoft.com/office/drawing/2016/SVG/main" r:embed="rId52"/>
                </a:ext>
              </a:extLst>
            </a:blip>
            <a:stretch>
              <a:fillRect l="0" t="0" r="0" b="0"/>
            </a:stretch>
          </a:blipFill>
        </p:spPr>
      </p:sp>
      <p:sp>
        <p:nvSpPr>
          <p:cNvPr name="Freeform 37" id="37"/>
          <p:cNvSpPr/>
          <p:nvPr/>
        </p:nvSpPr>
        <p:spPr>
          <a:xfrm flipH="false" flipV="false" rot="0">
            <a:off x="17894741" y="2070594"/>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8" id="38"/>
          <p:cNvSpPr/>
          <p:nvPr/>
        </p:nvSpPr>
        <p:spPr>
          <a:xfrm flipH="false" flipV="false" rot="-6182663">
            <a:off x="13026317" y="7401104"/>
            <a:ext cx="578659" cy="594494"/>
          </a:xfrm>
          <a:custGeom>
            <a:avLst/>
            <a:gdLst/>
            <a:ahLst/>
            <a:cxnLst/>
            <a:rect r="r" b="b" t="t" l="l"/>
            <a:pathLst>
              <a:path h="594494" w="578659">
                <a:moveTo>
                  <a:pt x="0" y="0"/>
                </a:moveTo>
                <a:lnTo>
                  <a:pt x="578659" y="0"/>
                </a:lnTo>
                <a:lnTo>
                  <a:pt x="578659" y="594494"/>
                </a:lnTo>
                <a:lnTo>
                  <a:pt x="0" y="594494"/>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39" id="39"/>
          <p:cNvSpPr/>
          <p:nvPr/>
        </p:nvSpPr>
        <p:spPr>
          <a:xfrm flipH="false" flipV="false" rot="-1616886">
            <a:off x="16478575" y="3241135"/>
            <a:ext cx="1185045" cy="773242"/>
          </a:xfrm>
          <a:custGeom>
            <a:avLst/>
            <a:gdLst/>
            <a:ahLst/>
            <a:cxnLst/>
            <a:rect r="r" b="b" t="t" l="l"/>
            <a:pathLst>
              <a:path h="773242" w="1185045">
                <a:moveTo>
                  <a:pt x="0" y="0"/>
                </a:moveTo>
                <a:lnTo>
                  <a:pt x="1185044" y="0"/>
                </a:lnTo>
                <a:lnTo>
                  <a:pt x="1185044" y="773241"/>
                </a:lnTo>
                <a:lnTo>
                  <a:pt x="0" y="773241"/>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sp>
        <p:nvSpPr>
          <p:cNvPr name="Freeform 40" id="40"/>
          <p:cNvSpPr/>
          <p:nvPr/>
        </p:nvSpPr>
        <p:spPr>
          <a:xfrm flipH="false" flipV="false" rot="0">
            <a:off x="16776015" y="8793449"/>
            <a:ext cx="1594584" cy="1558706"/>
          </a:xfrm>
          <a:custGeom>
            <a:avLst/>
            <a:gdLst/>
            <a:ahLst/>
            <a:cxnLst/>
            <a:rect r="r" b="b" t="t" l="l"/>
            <a:pathLst>
              <a:path h="1558706" w="1594584">
                <a:moveTo>
                  <a:pt x="0" y="0"/>
                </a:moveTo>
                <a:lnTo>
                  <a:pt x="1594585" y="0"/>
                </a:lnTo>
                <a:lnTo>
                  <a:pt x="1594585" y="1558706"/>
                </a:lnTo>
                <a:lnTo>
                  <a:pt x="0" y="1558706"/>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1" id="41"/>
          <p:cNvSpPr/>
          <p:nvPr/>
        </p:nvSpPr>
        <p:spPr>
          <a:xfrm flipH="false" flipV="false" rot="0">
            <a:off x="15932985" y="10154474"/>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42" id="42"/>
          <p:cNvSpPr/>
          <p:nvPr/>
        </p:nvSpPr>
        <p:spPr>
          <a:xfrm flipH="false" flipV="false" rot="9692537">
            <a:off x="14666717" y="-579555"/>
            <a:ext cx="1045991" cy="1030301"/>
          </a:xfrm>
          <a:custGeom>
            <a:avLst/>
            <a:gdLst/>
            <a:ahLst/>
            <a:cxnLst/>
            <a:rect r="r" b="b" t="t" l="l"/>
            <a:pathLst>
              <a:path h="1030301" w="1045991">
                <a:moveTo>
                  <a:pt x="0" y="0"/>
                </a:moveTo>
                <a:lnTo>
                  <a:pt x="1045991" y="0"/>
                </a:lnTo>
                <a:lnTo>
                  <a:pt x="1045991" y="1030301"/>
                </a:lnTo>
                <a:lnTo>
                  <a:pt x="0" y="103030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43" id="43"/>
          <p:cNvSpPr/>
          <p:nvPr/>
        </p:nvSpPr>
        <p:spPr>
          <a:xfrm flipH="false" flipV="false" rot="0">
            <a:off x="3849318" y="2281761"/>
            <a:ext cx="696018" cy="884087"/>
          </a:xfrm>
          <a:custGeom>
            <a:avLst/>
            <a:gdLst/>
            <a:ahLst/>
            <a:cxnLst/>
            <a:rect r="r" b="b" t="t" l="l"/>
            <a:pathLst>
              <a:path h="884087" w="696018">
                <a:moveTo>
                  <a:pt x="0" y="0"/>
                </a:moveTo>
                <a:lnTo>
                  <a:pt x="696017" y="0"/>
                </a:lnTo>
                <a:lnTo>
                  <a:pt x="696017" y="884087"/>
                </a:lnTo>
                <a:lnTo>
                  <a:pt x="0" y="88408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44" id="44"/>
          <p:cNvSpPr/>
          <p:nvPr/>
        </p:nvSpPr>
        <p:spPr>
          <a:xfrm flipH="false" flipV="false" rot="1310914">
            <a:off x="1207229" y="66265"/>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55">
              <a:extLst>
                <a:ext uri="{96DAC541-7B7A-43D3-8B79-37D633B846F1}">
                  <asvg:svgBlip xmlns:asvg="http://schemas.microsoft.com/office/drawing/2016/SVG/main" r:embed="rId56"/>
                </a:ext>
              </a:extLst>
            </a:blip>
            <a:stretch>
              <a:fillRect l="0" t="0" r="0" b="0"/>
            </a:stretch>
          </a:blipFill>
        </p:spPr>
      </p:sp>
      <p:sp>
        <p:nvSpPr>
          <p:cNvPr name="Freeform 45" id="45"/>
          <p:cNvSpPr/>
          <p:nvPr/>
        </p:nvSpPr>
        <p:spPr>
          <a:xfrm flipH="false" flipV="false" rot="0">
            <a:off x="1306189" y="6455755"/>
            <a:ext cx="1751598" cy="1497616"/>
          </a:xfrm>
          <a:custGeom>
            <a:avLst/>
            <a:gdLst/>
            <a:ahLst/>
            <a:cxnLst/>
            <a:rect r="r" b="b" t="t" l="l"/>
            <a:pathLst>
              <a:path h="1497616" w="1751598">
                <a:moveTo>
                  <a:pt x="0" y="0"/>
                </a:moveTo>
                <a:lnTo>
                  <a:pt x="1751598" y="0"/>
                </a:lnTo>
                <a:lnTo>
                  <a:pt x="1751598" y="1497616"/>
                </a:lnTo>
                <a:lnTo>
                  <a:pt x="0" y="1497616"/>
                </a:lnTo>
                <a:lnTo>
                  <a:pt x="0" y="0"/>
                </a:lnTo>
                <a:close/>
              </a:path>
            </a:pathLst>
          </a:custGeom>
          <a:blipFill>
            <a:blip r:embed="rId57">
              <a:extLst>
                <a:ext uri="{96DAC541-7B7A-43D3-8B79-37D633B846F1}">
                  <asvg:svgBlip xmlns:asvg="http://schemas.microsoft.com/office/drawing/2016/SVG/main" r:embed="rId58"/>
                </a:ext>
              </a:extLst>
            </a:blip>
            <a:stretch>
              <a:fillRect l="0" t="0" r="0" b="0"/>
            </a:stretch>
          </a:blipFill>
        </p:spPr>
      </p:sp>
      <p:sp>
        <p:nvSpPr>
          <p:cNvPr name="Freeform 46" id="46"/>
          <p:cNvSpPr/>
          <p:nvPr/>
        </p:nvSpPr>
        <p:spPr>
          <a:xfrm flipH="false" flipV="false" rot="-1581844">
            <a:off x="4062053" y="7553156"/>
            <a:ext cx="1160324" cy="757111"/>
          </a:xfrm>
          <a:custGeom>
            <a:avLst/>
            <a:gdLst/>
            <a:ahLst/>
            <a:cxnLst/>
            <a:rect r="r" b="b" t="t" l="l"/>
            <a:pathLst>
              <a:path h="757111" w="1160324">
                <a:moveTo>
                  <a:pt x="0" y="0"/>
                </a:moveTo>
                <a:lnTo>
                  <a:pt x="1160324" y="0"/>
                </a:lnTo>
                <a:lnTo>
                  <a:pt x="1160324" y="757111"/>
                </a:lnTo>
                <a:lnTo>
                  <a:pt x="0" y="757111"/>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47" id="47"/>
          <p:cNvSpPr/>
          <p:nvPr/>
        </p:nvSpPr>
        <p:spPr>
          <a:xfrm flipH="false" flipV="false" rot="-1981673">
            <a:off x="1324671" y="8443783"/>
            <a:ext cx="2186986" cy="1038818"/>
          </a:xfrm>
          <a:custGeom>
            <a:avLst/>
            <a:gdLst/>
            <a:ahLst/>
            <a:cxnLst/>
            <a:rect r="r" b="b" t="t" l="l"/>
            <a:pathLst>
              <a:path h="1038818" w="2186986">
                <a:moveTo>
                  <a:pt x="0" y="0"/>
                </a:moveTo>
                <a:lnTo>
                  <a:pt x="2186986" y="0"/>
                </a:lnTo>
                <a:lnTo>
                  <a:pt x="2186986" y="1038819"/>
                </a:lnTo>
                <a:lnTo>
                  <a:pt x="0" y="1038819"/>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8" id="48"/>
          <p:cNvSpPr/>
          <p:nvPr/>
        </p:nvSpPr>
        <p:spPr>
          <a:xfrm flipH="false" flipV="false" rot="0">
            <a:off x="-835591" y="7297240"/>
            <a:ext cx="1946346" cy="1744413"/>
          </a:xfrm>
          <a:custGeom>
            <a:avLst/>
            <a:gdLst/>
            <a:ahLst/>
            <a:cxnLst/>
            <a:rect r="r" b="b" t="t" l="l"/>
            <a:pathLst>
              <a:path h="1744413" w="1946346">
                <a:moveTo>
                  <a:pt x="0" y="0"/>
                </a:moveTo>
                <a:lnTo>
                  <a:pt x="1946347" y="0"/>
                </a:lnTo>
                <a:lnTo>
                  <a:pt x="1946347" y="1744413"/>
                </a:lnTo>
                <a:lnTo>
                  <a:pt x="0" y="1744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9" id="49"/>
          <p:cNvSpPr/>
          <p:nvPr/>
        </p:nvSpPr>
        <p:spPr>
          <a:xfrm flipH="false" flipV="false" rot="1517925">
            <a:off x="3513542" y="8708632"/>
            <a:ext cx="762390" cy="1179714"/>
          </a:xfrm>
          <a:custGeom>
            <a:avLst/>
            <a:gdLst/>
            <a:ahLst/>
            <a:cxnLst/>
            <a:rect r="r" b="b" t="t" l="l"/>
            <a:pathLst>
              <a:path h="1179714" w="762390">
                <a:moveTo>
                  <a:pt x="0" y="0"/>
                </a:moveTo>
                <a:lnTo>
                  <a:pt x="762390" y="0"/>
                </a:lnTo>
                <a:lnTo>
                  <a:pt x="762390" y="1179714"/>
                </a:lnTo>
                <a:lnTo>
                  <a:pt x="0" y="1179714"/>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50" id="50"/>
          <p:cNvSpPr/>
          <p:nvPr/>
        </p:nvSpPr>
        <p:spPr>
          <a:xfrm flipH="false" flipV="false" rot="0">
            <a:off x="330532" y="6345501"/>
            <a:ext cx="536428" cy="620700"/>
          </a:xfrm>
          <a:custGeom>
            <a:avLst/>
            <a:gdLst/>
            <a:ahLst/>
            <a:cxnLst/>
            <a:rect r="r" b="b" t="t" l="l"/>
            <a:pathLst>
              <a:path h="620700" w="536428">
                <a:moveTo>
                  <a:pt x="0" y="0"/>
                </a:moveTo>
                <a:lnTo>
                  <a:pt x="536428" y="0"/>
                </a:lnTo>
                <a:lnTo>
                  <a:pt x="536428" y="620700"/>
                </a:lnTo>
                <a:lnTo>
                  <a:pt x="0" y="620700"/>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51" id="51"/>
          <p:cNvSpPr/>
          <p:nvPr/>
        </p:nvSpPr>
        <p:spPr>
          <a:xfrm flipH="false" flipV="false" rot="-239467">
            <a:off x="2175880" y="9580199"/>
            <a:ext cx="1424113" cy="1384950"/>
          </a:xfrm>
          <a:custGeom>
            <a:avLst/>
            <a:gdLst/>
            <a:ahLst/>
            <a:cxnLst/>
            <a:rect r="r" b="b" t="t" l="l"/>
            <a:pathLst>
              <a:path h="1384950" w="1424113">
                <a:moveTo>
                  <a:pt x="0" y="0"/>
                </a:moveTo>
                <a:lnTo>
                  <a:pt x="1424113" y="0"/>
                </a:lnTo>
                <a:lnTo>
                  <a:pt x="1424113" y="1384950"/>
                </a:lnTo>
                <a:lnTo>
                  <a:pt x="0" y="1384950"/>
                </a:lnTo>
                <a:lnTo>
                  <a:pt x="0" y="0"/>
                </a:lnTo>
                <a:close/>
              </a:path>
            </a:pathLst>
          </a:custGeom>
          <a:blipFill>
            <a:blip r:embed="rId59">
              <a:extLst>
                <a:ext uri="{96DAC541-7B7A-43D3-8B79-37D633B846F1}">
                  <asvg:svgBlip xmlns:asvg="http://schemas.microsoft.com/office/drawing/2016/SVG/main" r:embed="rId60"/>
                </a:ext>
              </a:extLst>
            </a:blip>
            <a:stretch>
              <a:fillRect l="0" t="0" r="0" b="0"/>
            </a:stretch>
          </a:blipFill>
        </p:spPr>
      </p:sp>
      <p:sp>
        <p:nvSpPr>
          <p:cNvPr name="Freeform 52" id="52"/>
          <p:cNvSpPr/>
          <p:nvPr/>
        </p:nvSpPr>
        <p:spPr>
          <a:xfrm flipH="false" flipV="false" rot="0">
            <a:off x="187390" y="10073816"/>
            <a:ext cx="1483953" cy="1448709"/>
          </a:xfrm>
          <a:custGeom>
            <a:avLst/>
            <a:gdLst/>
            <a:ahLst/>
            <a:cxnLst/>
            <a:rect r="r" b="b" t="t" l="l"/>
            <a:pathLst>
              <a:path h="1448709" w="1483953">
                <a:moveTo>
                  <a:pt x="0" y="0"/>
                </a:moveTo>
                <a:lnTo>
                  <a:pt x="1483953" y="0"/>
                </a:lnTo>
                <a:lnTo>
                  <a:pt x="1483953" y="1448710"/>
                </a:lnTo>
                <a:lnTo>
                  <a:pt x="0" y="1448710"/>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53" id="53"/>
          <p:cNvSpPr/>
          <p:nvPr/>
        </p:nvSpPr>
        <p:spPr>
          <a:xfrm flipH="true" flipV="false" rot="0">
            <a:off x="4160855" y="9114418"/>
            <a:ext cx="1767136" cy="1760510"/>
          </a:xfrm>
          <a:custGeom>
            <a:avLst/>
            <a:gdLst/>
            <a:ahLst/>
            <a:cxnLst/>
            <a:rect r="r" b="b" t="t" l="l"/>
            <a:pathLst>
              <a:path h="1760510" w="1767136">
                <a:moveTo>
                  <a:pt x="1767136" y="0"/>
                </a:moveTo>
                <a:lnTo>
                  <a:pt x="0" y="0"/>
                </a:lnTo>
                <a:lnTo>
                  <a:pt x="0" y="1760510"/>
                </a:lnTo>
                <a:lnTo>
                  <a:pt x="1767136" y="1760510"/>
                </a:lnTo>
                <a:lnTo>
                  <a:pt x="176713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54" id="54"/>
          <p:cNvSpPr/>
          <p:nvPr/>
        </p:nvSpPr>
        <p:spPr>
          <a:xfrm flipH="false" flipV="false" rot="-6182663">
            <a:off x="675418" y="9256377"/>
            <a:ext cx="566587" cy="582092"/>
          </a:xfrm>
          <a:custGeom>
            <a:avLst/>
            <a:gdLst/>
            <a:ahLst/>
            <a:cxnLst/>
            <a:rect r="r" b="b" t="t" l="l"/>
            <a:pathLst>
              <a:path h="582092" w="566587">
                <a:moveTo>
                  <a:pt x="0" y="0"/>
                </a:moveTo>
                <a:lnTo>
                  <a:pt x="566588" y="0"/>
                </a:lnTo>
                <a:lnTo>
                  <a:pt x="566588" y="582092"/>
                </a:lnTo>
                <a:lnTo>
                  <a:pt x="0" y="582092"/>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55" id="55"/>
          <p:cNvSpPr/>
          <p:nvPr/>
        </p:nvSpPr>
        <p:spPr>
          <a:xfrm flipH="false" flipV="false" rot="9885939">
            <a:off x="-189687" y="162011"/>
            <a:ext cx="1157891" cy="2067663"/>
          </a:xfrm>
          <a:custGeom>
            <a:avLst/>
            <a:gdLst/>
            <a:ahLst/>
            <a:cxnLst/>
            <a:rect r="r" b="b" t="t" l="l"/>
            <a:pathLst>
              <a:path h="2067663" w="1157891">
                <a:moveTo>
                  <a:pt x="0" y="0"/>
                </a:moveTo>
                <a:lnTo>
                  <a:pt x="1157891" y="0"/>
                </a:lnTo>
                <a:lnTo>
                  <a:pt x="1157891" y="2067663"/>
                </a:lnTo>
                <a:lnTo>
                  <a:pt x="0" y="2067663"/>
                </a:lnTo>
                <a:lnTo>
                  <a:pt x="0" y="0"/>
                </a:lnTo>
                <a:close/>
              </a:path>
            </a:pathLst>
          </a:custGeom>
          <a:blipFill>
            <a:blip r:embed="rId61">
              <a:extLst>
                <a:ext uri="{96DAC541-7B7A-43D3-8B79-37D633B846F1}">
                  <asvg:svgBlip xmlns:asvg="http://schemas.microsoft.com/office/drawing/2016/SVG/main" r:embed="rId62"/>
                </a:ext>
              </a:extLst>
            </a:blip>
            <a:stretch>
              <a:fillRect l="0" t="0" r="0" b="0"/>
            </a:stretch>
          </a:blipFill>
        </p:spPr>
      </p:sp>
      <p:sp>
        <p:nvSpPr>
          <p:cNvPr name="Freeform 56" id="56"/>
          <p:cNvSpPr/>
          <p:nvPr/>
        </p:nvSpPr>
        <p:spPr>
          <a:xfrm flipH="false" flipV="false" rot="8384668">
            <a:off x="5446515" y="7675687"/>
            <a:ext cx="1914610" cy="1682463"/>
          </a:xfrm>
          <a:custGeom>
            <a:avLst/>
            <a:gdLst/>
            <a:ahLst/>
            <a:cxnLst/>
            <a:rect r="r" b="b" t="t" l="l"/>
            <a:pathLst>
              <a:path h="1682463" w="1914610">
                <a:moveTo>
                  <a:pt x="0" y="0"/>
                </a:moveTo>
                <a:lnTo>
                  <a:pt x="1914609" y="0"/>
                </a:lnTo>
                <a:lnTo>
                  <a:pt x="1914609" y="1682463"/>
                </a:lnTo>
                <a:lnTo>
                  <a:pt x="0" y="168246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57" id="57"/>
          <p:cNvSpPr/>
          <p:nvPr/>
        </p:nvSpPr>
        <p:spPr>
          <a:xfrm flipH="false" flipV="false" rot="2049109">
            <a:off x="10865542" y="7957689"/>
            <a:ext cx="1068128" cy="1118459"/>
          </a:xfrm>
          <a:custGeom>
            <a:avLst/>
            <a:gdLst/>
            <a:ahLst/>
            <a:cxnLst/>
            <a:rect r="r" b="b" t="t" l="l"/>
            <a:pathLst>
              <a:path h="1118459" w="1068128">
                <a:moveTo>
                  <a:pt x="0" y="0"/>
                </a:moveTo>
                <a:lnTo>
                  <a:pt x="1068128" y="0"/>
                </a:lnTo>
                <a:lnTo>
                  <a:pt x="1068128" y="1118459"/>
                </a:lnTo>
                <a:lnTo>
                  <a:pt x="0" y="111845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58" id="58"/>
          <p:cNvSpPr/>
          <p:nvPr/>
        </p:nvSpPr>
        <p:spPr>
          <a:xfrm flipH="true" flipV="false" rot="-687120">
            <a:off x="11196755" y="9134216"/>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59" id="59"/>
          <p:cNvSpPr/>
          <p:nvPr/>
        </p:nvSpPr>
        <p:spPr>
          <a:xfrm flipH="false" flipV="false" rot="-2189825">
            <a:off x="9788706" y="9110166"/>
            <a:ext cx="1345943" cy="1334727"/>
          </a:xfrm>
          <a:custGeom>
            <a:avLst/>
            <a:gdLst/>
            <a:ahLst/>
            <a:cxnLst/>
            <a:rect r="r" b="b" t="t" l="l"/>
            <a:pathLst>
              <a:path h="1334727" w="1345943">
                <a:moveTo>
                  <a:pt x="0" y="0"/>
                </a:moveTo>
                <a:lnTo>
                  <a:pt x="1345943" y="0"/>
                </a:lnTo>
                <a:lnTo>
                  <a:pt x="1345943" y="1334727"/>
                </a:lnTo>
                <a:lnTo>
                  <a:pt x="0" y="133472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60" id="60"/>
          <p:cNvSpPr/>
          <p:nvPr/>
        </p:nvSpPr>
        <p:spPr>
          <a:xfrm flipH="false" flipV="false" rot="0">
            <a:off x="7121649" y="7931712"/>
            <a:ext cx="1594584" cy="1558706"/>
          </a:xfrm>
          <a:custGeom>
            <a:avLst/>
            <a:gdLst/>
            <a:ahLst/>
            <a:cxnLst/>
            <a:rect r="r" b="b" t="t" l="l"/>
            <a:pathLst>
              <a:path h="1558706" w="1594584">
                <a:moveTo>
                  <a:pt x="0" y="0"/>
                </a:moveTo>
                <a:lnTo>
                  <a:pt x="1594584" y="0"/>
                </a:lnTo>
                <a:lnTo>
                  <a:pt x="1594584" y="1558706"/>
                </a:lnTo>
                <a:lnTo>
                  <a:pt x="0" y="1558706"/>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61" id="61"/>
          <p:cNvSpPr/>
          <p:nvPr/>
        </p:nvSpPr>
        <p:spPr>
          <a:xfrm flipH="false" flipV="false" rot="3018282">
            <a:off x="7886463" y="9465284"/>
            <a:ext cx="1515570" cy="1479575"/>
          </a:xfrm>
          <a:custGeom>
            <a:avLst/>
            <a:gdLst/>
            <a:ahLst/>
            <a:cxnLst/>
            <a:rect r="r" b="b" t="t" l="l"/>
            <a:pathLst>
              <a:path h="1479575" w="1515570">
                <a:moveTo>
                  <a:pt x="0" y="0"/>
                </a:moveTo>
                <a:lnTo>
                  <a:pt x="1515570" y="0"/>
                </a:lnTo>
                <a:lnTo>
                  <a:pt x="1515570" y="1479575"/>
                </a:lnTo>
                <a:lnTo>
                  <a:pt x="0" y="1479575"/>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62" id="62"/>
          <p:cNvSpPr/>
          <p:nvPr/>
        </p:nvSpPr>
        <p:spPr>
          <a:xfrm flipH="false" flipV="false" rot="2242068">
            <a:off x="9106732" y="7962036"/>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63" id="63"/>
          <p:cNvSpPr/>
          <p:nvPr/>
        </p:nvSpPr>
        <p:spPr>
          <a:xfrm flipH="false" flipV="false" rot="0">
            <a:off x="10095838" y="8159524"/>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64" id="64"/>
          <p:cNvSpPr/>
          <p:nvPr/>
        </p:nvSpPr>
        <p:spPr>
          <a:xfrm flipH="false" flipV="false" rot="-2806211">
            <a:off x="6347645" y="9674411"/>
            <a:ext cx="894662" cy="1166951"/>
          </a:xfrm>
          <a:custGeom>
            <a:avLst/>
            <a:gdLst/>
            <a:ahLst/>
            <a:cxnLst/>
            <a:rect r="r" b="b" t="t" l="l"/>
            <a:pathLst>
              <a:path h="1166951" w="894662">
                <a:moveTo>
                  <a:pt x="0" y="0"/>
                </a:moveTo>
                <a:lnTo>
                  <a:pt x="894663" y="0"/>
                </a:lnTo>
                <a:lnTo>
                  <a:pt x="894663" y="1166951"/>
                </a:lnTo>
                <a:lnTo>
                  <a:pt x="0" y="1166951"/>
                </a:lnTo>
                <a:lnTo>
                  <a:pt x="0" y="0"/>
                </a:lnTo>
                <a:close/>
              </a:path>
            </a:pathLst>
          </a:custGeom>
          <a:blipFill>
            <a:blip r:embed="rId55">
              <a:extLst>
                <a:ext uri="{96DAC541-7B7A-43D3-8B79-37D633B846F1}">
                  <asvg:svgBlip xmlns:asvg="http://schemas.microsoft.com/office/drawing/2016/SVG/main" r:embed="rId56"/>
                </a:ext>
              </a:extLst>
            </a:blip>
            <a:stretch>
              <a:fillRect l="0" t="0" r="0" b="0"/>
            </a:stretch>
          </a:blipFill>
        </p:spPr>
      </p:sp>
      <p:sp>
        <p:nvSpPr>
          <p:cNvPr name="Freeform 65" id="65"/>
          <p:cNvSpPr/>
          <p:nvPr/>
        </p:nvSpPr>
        <p:spPr>
          <a:xfrm flipH="false" flipV="false" rot="-2555460">
            <a:off x="1022302" y="3088558"/>
            <a:ext cx="1479544" cy="1030301"/>
          </a:xfrm>
          <a:custGeom>
            <a:avLst/>
            <a:gdLst/>
            <a:ahLst/>
            <a:cxnLst/>
            <a:rect r="r" b="b" t="t" l="l"/>
            <a:pathLst>
              <a:path h="1030301" w="1479544">
                <a:moveTo>
                  <a:pt x="0" y="0"/>
                </a:moveTo>
                <a:lnTo>
                  <a:pt x="1479545" y="0"/>
                </a:lnTo>
                <a:lnTo>
                  <a:pt x="1479545" y="1030301"/>
                </a:lnTo>
                <a:lnTo>
                  <a:pt x="0" y="103030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66" id="66"/>
          <p:cNvSpPr/>
          <p:nvPr/>
        </p:nvSpPr>
        <p:spPr>
          <a:xfrm flipH="false" flipV="false" rot="-948476">
            <a:off x="665746" y="1823270"/>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67" id="67"/>
          <p:cNvSpPr/>
          <p:nvPr/>
        </p:nvSpPr>
        <p:spPr>
          <a:xfrm flipH="false" flipV="false" rot="0">
            <a:off x="-288595" y="2584086"/>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68" id="68"/>
          <p:cNvSpPr/>
          <p:nvPr/>
        </p:nvSpPr>
        <p:spPr>
          <a:xfrm flipH="false" flipV="false" rot="-5539319">
            <a:off x="-133737" y="3691861"/>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9" id="69"/>
          <p:cNvSpPr/>
          <p:nvPr/>
        </p:nvSpPr>
        <p:spPr>
          <a:xfrm flipH="false" flipV="false" rot="-5539319">
            <a:off x="2299825" y="-647667"/>
            <a:ext cx="1045991" cy="1030301"/>
          </a:xfrm>
          <a:custGeom>
            <a:avLst/>
            <a:gdLst/>
            <a:ahLst/>
            <a:cxnLst/>
            <a:rect r="r" b="b" t="t" l="l"/>
            <a:pathLst>
              <a:path h="1030301" w="1045991">
                <a:moveTo>
                  <a:pt x="0" y="0"/>
                </a:moveTo>
                <a:lnTo>
                  <a:pt x="1045990" y="0"/>
                </a:lnTo>
                <a:lnTo>
                  <a:pt x="1045990" y="1030300"/>
                </a:lnTo>
                <a:lnTo>
                  <a:pt x="0" y="10303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70" id="70"/>
          <p:cNvSpPr/>
          <p:nvPr/>
        </p:nvSpPr>
        <p:spPr>
          <a:xfrm flipH="false" flipV="false" rot="3247942">
            <a:off x="418346" y="5105339"/>
            <a:ext cx="1185045" cy="773242"/>
          </a:xfrm>
          <a:custGeom>
            <a:avLst/>
            <a:gdLst/>
            <a:ahLst/>
            <a:cxnLst/>
            <a:rect r="r" b="b" t="t" l="l"/>
            <a:pathLst>
              <a:path h="773242" w="1185045">
                <a:moveTo>
                  <a:pt x="0" y="0"/>
                </a:moveTo>
                <a:lnTo>
                  <a:pt x="1185045" y="0"/>
                </a:lnTo>
                <a:lnTo>
                  <a:pt x="1185045" y="773241"/>
                </a:lnTo>
                <a:lnTo>
                  <a:pt x="0" y="773241"/>
                </a:lnTo>
                <a:lnTo>
                  <a:pt x="0" y="0"/>
                </a:lnTo>
                <a:close/>
              </a:path>
            </a:pathLst>
          </a:custGeom>
          <a:blipFill>
            <a:blip r:embed="rId63">
              <a:extLst>
                <a:ext uri="{96DAC541-7B7A-43D3-8B79-37D633B846F1}">
                  <asvg:svgBlip xmlns:asvg="http://schemas.microsoft.com/office/drawing/2016/SVG/main" r:embed="rId64"/>
                </a:ext>
              </a:extLst>
            </a:blip>
            <a:stretch>
              <a:fillRect l="0" t="0" r="0" b="0"/>
            </a:stretch>
          </a:blipFill>
        </p:spPr>
      </p:sp>
      <p:sp>
        <p:nvSpPr>
          <p:cNvPr name="Freeform 71" id="71"/>
          <p:cNvSpPr/>
          <p:nvPr/>
        </p:nvSpPr>
        <p:spPr>
          <a:xfrm flipH="false" flipV="false" rot="0">
            <a:off x="17894741" y="3445101"/>
            <a:ext cx="547857" cy="633924"/>
          </a:xfrm>
          <a:custGeom>
            <a:avLst/>
            <a:gdLst/>
            <a:ahLst/>
            <a:cxnLst/>
            <a:rect r="r" b="b" t="t" l="l"/>
            <a:pathLst>
              <a:path h="633924" w="547857">
                <a:moveTo>
                  <a:pt x="0" y="0"/>
                </a:moveTo>
                <a:lnTo>
                  <a:pt x="547857" y="0"/>
                </a:lnTo>
                <a:lnTo>
                  <a:pt x="547857" y="633924"/>
                </a:lnTo>
                <a:lnTo>
                  <a:pt x="0" y="633924"/>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72" id="72"/>
          <p:cNvSpPr/>
          <p:nvPr/>
        </p:nvSpPr>
        <p:spPr>
          <a:xfrm flipH="false" flipV="false" rot="1423045">
            <a:off x="-481318" y="5442842"/>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TextBox 3" id="3"/>
          <p:cNvSpPr txBox="true"/>
          <p:nvPr/>
        </p:nvSpPr>
        <p:spPr>
          <a:xfrm rot="0">
            <a:off x="1028700" y="101215"/>
            <a:ext cx="16230600" cy="3057525"/>
          </a:xfrm>
          <a:prstGeom prst="rect">
            <a:avLst/>
          </a:prstGeom>
        </p:spPr>
        <p:txBody>
          <a:bodyPr anchor="t" rtlCol="false" tIns="0" lIns="0" bIns="0" rIns="0">
            <a:spAutoFit/>
          </a:bodyPr>
          <a:lstStyle/>
          <a:p>
            <a:pPr algn="ctr">
              <a:lnSpc>
                <a:spcPts val="11999"/>
              </a:lnSpc>
            </a:pPr>
            <a:r>
              <a:rPr lang="en-US" sz="9999" b="true">
                <a:solidFill>
                  <a:srgbClr val="000000"/>
                </a:solidFill>
                <a:latin typeface="Core Narae Pro Bold"/>
                <a:ea typeface="Core Narae Pro Bold"/>
                <a:cs typeface="Core Narae Pro Bold"/>
                <a:sym typeface="Core Narae Pro Bold"/>
              </a:rPr>
              <a:t>Student </a:t>
            </a:r>
          </a:p>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Standards</a:t>
            </a:r>
          </a:p>
        </p:txBody>
      </p:sp>
      <p:sp>
        <p:nvSpPr>
          <p:cNvPr name="Freeform 4" id="4"/>
          <p:cNvSpPr/>
          <p:nvPr/>
        </p:nvSpPr>
        <p:spPr>
          <a:xfrm flipH="false" flipV="false" rot="-1874032">
            <a:off x="243237" y="1681715"/>
            <a:ext cx="1222223" cy="1279815"/>
          </a:xfrm>
          <a:custGeom>
            <a:avLst/>
            <a:gdLst/>
            <a:ahLst/>
            <a:cxnLst/>
            <a:rect r="r" b="b" t="t" l="l"/>
            <a:pathLst>
              <a:path h="1279815" w="1222223">
                <a:moveTo>
                  <a:pt x="0" y="0"/>
                </a:moveTo>
                <a:lnTo>
                  <a:pt x="1222223" y="0"/>
                </a:lnTo>
                <a:lnTo>
                  <a:pt x="1222223" y="1279814"/>
                </a:lnTo>
                <a:lnTo>
                  <a:pt x="0" y="12798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8395078">
            <a:off x="16475603" y="-370994"/>
            <a:ext cx="1157891" cy="2067663"/>
          </a:xfrm>
          <a:custGeom>
            <a:avLst/>
            <a:gdLst/>
            <a:ahLst/>
            <a:cxnLst/>
            <a:rect r="r" b="b" t="t" l="l"/>
            <a:pathLst>
              <a:path h="2067663" w="1157891">
                <a:moveTo>
                  <a:pt x="0" y="0"/>
                </a:moveTo>
                <a:lnTo>
                  <a:pt x="1157891" y="0"/>
                </a:lnTo>
                <a:lnTo>
                  <a:pt x="1157891" y="2067662"/>
                </a:lnTo>
                <a:lnTo>
                  <a:pt x="0" y="20676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1385062">
            <a:off x="1033966" y="377664"/>
            <a:ext cx="3383596" cy="1607208"/>
          </a:xfrm>
          <a:custGeom>
            <a:avLst/>
            <a:gdLst/>
            <a:ahLst/>
            <a:cxnLst/>
            <a:rect r="r" b="b" t="t" l="l"/>
            <a:pathLst>
              <a:path h="1607208" w="3383596">
                <a:moveTo>
                  <a:pt x="0" y="0"/>
                </a:moveTo>
                <a:lnTo>
                  <a:pt x="3383596" y="0"/>
                </a:lnTo>
                <a:lnTo>
                  <a:pt x="3383596" y="1607208"/>
                </a:lnTo>
                <a:lnTo>
                  <a:pt x="0" y="16072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232439">
            <a:off x="13875206" y="334724"/>
            <a:ext cx="2570825" cy="2259113"/>
          </a:xfrm>
          <a:custGeom>
            <a:avLst/>
            <a:gdLst/>
            <a:ahLst/>
            <a:cxnLst/>
            <a:rect r="r" b="b" t="t" l="l"/>
            <a:pathLst>
              <a:path h="2259113" w="2570825">
                <a:moveTo>
                  <a:pt x="0" y="0"/>
                </a:moveTo>
                <a:lnTo>
                  <a:pt x="2570825" y="0"/>
                </a:lnTo>
                <a:lnTo>
                  <a:pt x="2570825" y="2259112"/>
                </a:lnTo>
                <a:lnTo>
                  <a:pt x="0" y="22591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217535" y="320253"/>
            <a:ext cx="895389" cy="1137330"/>
          </a:xfrm>
          <a:custGeom>
            <a:avLst/>
            <a:gdLst/>
            <a:ahLst/>
            <a:cxnLst/>
            <a:rect r="r" b="b" t="t" l="l"/>
            <a:pathLst>
              <a:path h="1137330" w="895389">
                <a:moveTo>
                  <a:pt x="0" y="0"/>
                </a:moveTo>
                <a:lnTo>
                  <a:pt x="895388" y="0"/>
                </a:lnTo>
                <a:lnTo>
                  <a:pt x="895388" y="1137330"/>
                </a:lnTo>
                <a:lnTo>
                  <a:pt x="0" y="11373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2499159">
            <a:off x="17232724" y="2023556"/>
            <a:ext cx="1176239" cy="1534225"/>
          </a:xfrm>
          <a:custGeom>
            <a:avLst/>
            <a:gdLst/>
            <a:ahLst/>
            <a:cxnLst/>
            <a:rect r="r" b="b" t="t" l="l"/>
            <a:pathLst>
              <a:path h="1534225" w="1176239">
                <a:moveTo>
                  <a:pt x="0" y="0"/>
                </a:moveTo>
                <a:lnTo>
                  <a:pt x="1176239" y="0"/>
                </a:lnTo>
                <a:lnTo>
                  <a:pt x="1176239" y="1534224"/>
                </a:lnTo>
                <a:lnTo>
                  <a:pt x="0" y="153422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1708697" y="1892454"/>
            <a:ext cx="667540" cy="772409"/>
          </a:xfrm>
          <a:custGeom>
            <a:avLst/>
            <a:gdLst/>
            <a:ahLst/>
            <a:cxnLst/>
            <a:rect r="r" b="b" t="t" l="l"/>
            <a:pathLst>
              <a:path h="772409" w="667540">
                <a:moveTo>
                  <a:pt x="0" y="0"/>
                </a:moveTo>
                <a:lnTo>
                  <a:pt x="667540" y="0"/>
                </a:lnTo>
                <a:lnTo>
                  <a:pt x="667540" y="772409"/>
                </a:lnTo>
                <a:lnTo>
                  <a:pt x="0" y="772409"/>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11" id="11"/>
          <p:cNvSpPr/>
          <p:nvPr/>
        </p:nvSpPr>
        <p:spPr>
          <a:xfrm flipH="false" flipV="false" rot="-6182663">
            <a:off x="-137665" y="3248664"/>
            <a:ext cx="705071" cy="724365"/>
          </a:xfrm>
          <a:custGeom>
            <a:avLst/>
            <a:gdLst/>
            <a:ahLst/>
            <a:cxnLst/>
            <a:rect r="r" b="b" t="t" l="l"/>
            <a:pathLst>
              <a:path h="724365" w="705071">
                <a:moveTo>
                  <a:pt x="0" y="0"/>
                </a:moveTo>
                <a:lnTo>
                  <a:pt x="705071" y="0"/>
                </a:lnTo>
                <a:lnTo>
                  <a:pt x="705071" y="724365"/>
                </a:lnTo>
                <a:lnTo>
                  <a:pt x="0" y="724365"/>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12" id="12"/>
          <p:cNvSpPr/>
          <p:nvPr/>
        </p:nvSpPr>
        <p:spPr>
          <a:xfrm flipH="true" flipV="false" rot="-6182663">
            <a:off x="12809449" y="383256"/>
            <a:ext cx="705071" cy="724365"/>
          </a:xfrm>
          <a:custGeom>
            <a:avLst/>
            <a:gdLst/>
            <a:ahLst/>
            <a:cxnLst/>
            <a:rect r="r" b="b" t="t" l="l"/>
            <a:pathLst>
              <a:path h="724365" w="705071">
                <a:moveTo>
                  <a:pt x="705070" y="0"/>
                </a:moveTo>
                <a:lnTo>
                  <a:pt x="0" y="0"/>
                </a:lnTo>
                <a:lnTo>
                  <a:pt x="0" y="724365"/>
                </a:lnTo>
                <a:lnTo>
                  <a:pt x="705070" y="724365"/>
                </a:lnTo>
                <a:lnTo>
                  <a:pt x="70507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13" id="13"/>
          <p:cNvSpPr/>
          <p:nvPr/>
        </p:nvSpPr>
        <p:spPr>
          <a:xfrm flipH="false" flipV="false" rot="-2555460">
            <a:off x="3943170" y="-506136"/>
            <a:ext cx="1479544" cy="1030301"/>
          </a:xfrm>
          <a:custGeom>
            <a:avLst/>
            <a:gdLst/>
            <a:ahLst/>
            <a:cxnLst/>
            <a:rect r="r" b="b" t="t" l="l"/>
            <a:pathLst>
              <a:path h="1030301" w="1479544">
                <a:moveTo>
                  <a:pt x="0" y="0"/>
                </a:moveTo>
                <a:lnTo>
                  <a:pt x="1479544" y="0"/>
                </a:lnTo>
                <a:lnTo>
                  <a:pt x="1479544" y="1030301"/>
                </a:lnTo>
                <a:lnTo>
                  <a:pt x="0" y="103030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14" id="14"/>
          <p:cNvGrpSpPr/>
          <p:nvPr/>
        </p:nvGrpSpPr>
        <p:grpSpPr>
          <a:xfrm rot="0">
            <a:off x="6667500" y="8059459"/>
            <a:ext cx="4953000" cy="1814831"/>
            <a:chOff x="0" y="0"/>
            <a:chExt cx="1304494" cy="477980"/>
          </a:xfrm>
        </p:grpSpPr>
        <p:sp>
          <p:nvSpPr>
            <p:cNvPr name="Freeform 15" id="15"/>
            <p:cNvSpPr/>
            <p:nvPr/>
          </p:nvSpPr>
          <p:spPr>
            <a:xfrm flipH="false" flipV="false" rot="0">
              <a:off x="0" y="0"/>
              <a:ext cx="1304494" cy="477980"/>
            </a:xfrm>
            <a:custGeom>
              <a:avLst/>
              <a:gdLst/>
              <a:ahLst/>
              <a:cxnLst/>
              <a:rect r="r" b="b" t="t" l="l"/>
              <a:pathLst>
                <a:path h="477980" w="1304494">
                  <a:moveTo>
                    <a:pt x="79717" y="0"/>
                  </a:moveTo>
                  <a:lnTo>
                    <a:pt x="1224777" y="0"/>
                  </a:lnTo>
                  <a:cubicBezTo>
                    <a:pt x="1268803" y="0"/>
                    <a:pt x="1304494" y="35690"/>
                    <a:pt x="1304494" y="79717"/>
                  </a:cubicBezTo>
                  <a:lnTo>
                    <a:pt x="1304494" y="398263"/>
                  </a:lnTo>
                  <a:cubicBezTo>
                    <a:pt x="1304494" y="442290"/>
                    <a:pt x="1268803" y="477980"/>
                    <a:pt x="1224777" y="477980"/>
                  </a:cubicBezTo>
                  <a:lnTo>
                    <a:pt x="79717" y="477980"/>
                  </a:lnTo>
                  <a:cubicBezTo>
                    <a:pt x="35690" y="477980"/>
                    <a:pt x="0" y="442290"/>
                    <a:pt x="0" y="398263"/>
                  </a:cubicBezTo>
                  <a:lnTo>
                    <a:pt x="0" y="79717"/>
                  </a:lnTo>
                  <a:cubicBezTo>
                    <a:pt x="0" y="35690"/>
                    <a:pt x="35690" y="0"/>
                    <a:pt x="79717" y="0"/>
                  </a:cubicBezTo>
                  <a:close/>
                </a:path>
              </a:pathLst>
            </a:custGeom>
            <a:solidFill>
              <a:srgbClr val="DFE4A9"/>
            </a:solidFill>
            <a:ln w="38100" cap="rnd">
              <a:solidFill>
                <a:srgbClr val="000000"/>
              </a:solidFill>
              <a:prstDash val="solid"/>
              <a:round/>
            </a:ln>
          </p:spPr>
        </p:sp>
        <p:sp>
          <p:nvSpPr>
            <p:cNvPr name="TextBox 16" id="16"/>
            <p:cNvSpPr txBox="true"/>
            <p:nvPr/>
          </p:nvSpPr>
          <p:spPr>
            <a:xfrm>
              <a:off x="0" y="-38100"/>
              <a:ext cx="1304494" cy="516080"/>
            </a:xfrm>
            <a:prstGeom prst="rect">
              <a:avLst/>
            </a:prstGeom>
          </p:spPr>
          <p:txBody>
            <a:bodyPr anchor="ctr" rtlCol="false" tIns="50800" lIns="50800" bIns="50800" rIns="50800"/>
            <a:lstStyle/>
            <a:p>
              <a:pPr algn="ctr">
                <a:lnSpc>
                  <a:spcPts val="2940"/>
                </a:lnSpc>
              </a:pPr>
            </a:p>
          </p:txBody>
        </p:sp>
      </p:grpSp>
      <p:grpSp>
        <p:nvGrpSpPr>
          <p:cNvPr name="Group 17" id="17"/>
          <p:cNvGrpSpPr/>
          <p:nvPr/>
        </p:nvGrpSpPr>
        <p:grpSpPr>
          <a:xfrm rot="0">
            <a:off x="1028700" y="5920778"/>
            <a:ext cx="4953000" cy="1814831"/>
            <a:chOff x="0" y="0"/>
            <a:chExt cx="1304494" cy="477980"/>
          </a:xfrm>
        </p:grpSpPr>
        <p:sp>
          <p:nvSpPr>
            <p:cNvPr name="Freeform 18" id="18"/>
            <p:cNvSpPr/>
            <p:nvPr/>
          </p:nvSpPr>
          <p:spPr>
            <a:xfrm flipH="false" flipV="false" rot="0">
              <a:off x="0" y="0"/>
              <a:ext cx="1304494" cy="477980"/>
            </a:xfrm>
            <a:custGeom>
              <a:avLst/>
              <a:gdLst/>
              <a:ahLst/>
              <a:cxnLst/>
              <a:rect r="r" b="b" t="t" l="l"/>
              <a:pathLst>
                <a:path h="477980" w="1304494">
                  <a:moveTo>
                    <a:pt x="79717" y="0"/>
                  </a:moveTo>
                  <a:lnTo>
                    <a:pt x="1224777" y="0"/>
                  </a:lnTo>
                  <a:cubicBezTo>
                    <a:pt x="1268803" y="0"/>
                    <a:pt x="1304494" y="35690"/>
                    <a:pt x="1304494" y="79717"/>
                  </a:cubicBezTo>
                  <a:lnTo>
                    <a:pt x="1304494" y="398263"/>
                  </a:lnTo>
                  <a:cubicBezTo>
                    <a:pt x="1304494" y="442290"/>
                    <a:pt x="1268803" y="477980"/>
                    <a:pt x="1224777" y="477980"/>
                  </a:cubicBezTo>
                  <a:lnTo>
                    <a:pt x="79717" y="477980"/>
                  </a:lnTo>
                  <a:cubicBezTo>
                    <a:pt x="35690" y="477980"/>
                    <a:pt x="0" y="442290"/>
                    <a:pt x="0" y="398263"/>
                  </a:cubicBezTo>
                  <a:lnTo>
                    <a:pt x="0" y="79717"/>
                  </a:lnTo>
                  <a:cubicBezTo>
                    <a:pt x="0" y="35690"/>
                    <a:pt x="35690" y="0"/>
                    <a:pt x="79717" y="0"/>
                  </a:cubicBezTo>
                  <a:close/>
                </a:path>
              </a:pathLst>
            </a:custGeom>
            <a:solidFill>
              <a:srgbClr val="ACC8DC"/>
            </a:solidFill>
            <a:ln w="38100" cap="rnd">
              <a:solidFill>
                <a:srgbClr val="000000"/>
              </a:solidFill>
              <a:prstDash val="solid"/>
              <a:round/>
            </a:ln>
          </p:spPr>
        </p:sp>
        <p:sp>
          <p:nvSpPr>
            <p:cNvPr name="TextBox 19" id="19"/>
            <p:cNvSpPr txBox="true"/>
            <p:nvPr/>
          </p:nvSpPr>
          <p:spPr>
            <a:xfrm>
              <a:off x="0" y="-38100"/>
              <a:ext cx="1304494" cy="516080"/>
            </a:xfrm>
            <a:prstGeom prst="rect">
              <a:avLst/>
            </a:prstGeom>
          </p:spPr>
          <p:txBody>
            <a:bodyPr anchor="ctr" rtlCol="false" tIns="50800" lIns="50800" bIns="50800" rIns="50800"/>
            <a:lstStyle/>
            <a:p>
              <a:pPr algn="ctr">
                <a:lnSpc>
                  <a:spcPts val="2940"/>
                </a:lnSpc>
              </a:pPr>
            </a:p>
          </p:txBody>
        </p:sp>
      </p:grpSp>
      <p:grpSp>
        <p:nvGrpSpPr>
          <p:cNvPr name="Group 20" id="20"/>
          <p:cNvGrpSpPr/>
          <p:nvPr/>
        </p:nvGrpSpPr>
        <p:grpSpPr>
          <a:xfrm rot="0">
            <a:off x="6667500" y="5920778"/>
            <a:ext cx="4953000" cy="1814831"/>
            <a:chOff x="0" y="0"/>
            <a:chExt cx="1304494" cy="477980"/>
          </a:xfrm>
        </p:grpSpPr>
        <p:sp>
          <p:nvSpPr>
            <p:cNvPr name="Freeform 21" id="21"/>
            <p:cNvSpPr/>
            <p:nvPr/>
          </p:nvSpPr>
          <p:spPr>
            <a:xfrm flipH="false" flipV="false" rot="0">
              <a:off x="0" y="0"/>
              <a:ext cx="1304494" cy="477980"/>
            </a:xfrm>
            <a:custGeom>
              <a:avLst/>
              <a:gdLst/>
              <a:ahLst/>
              <a:cxnLst/>
              <a:rect r="r" b="b" t="t" l="l"/>
              <a:pathLst>
                <a:path h="477980" w="1304494">
                  <a:moveTo>
                    <a:pt x="79717" y="0"/>
                  </a:moveTo>
                  <a:lnTo>
                    <a:pt x="1224777" y="0"/>
                  </a:lnTo>
                  <a:cubicBezTo>
                    <a:pt x="1268803" y="0"/>
                    <a:pt x="1304494" y="35690"/>
                    <a:pt x="1304494" y="79717"/>
                  </a:cubicBezTo>
                  <a:lnTo>
                    <a:pt x="1304494" y="398263"/>
                  </a:lnTo>
                  <a:cubicBezTo>
                    <a:pt x="1304494" y="442290"/>
                    <a:pt x="1268803" y="477980"/>
                    <a:pt x="1224777" y="477980"/>
                  </a:cubicBezTo>
                  <a:lnTo>
                    <a:pt x="79717" y="477980"/>
                  </a:lnTo>
                  <a:cubicBezTo>
                    <a:pt x="35690" y="477980"/>
                    <a:pt x="0" y="442290"/>
                    <a:pt x="0" y="398263"/>
                  </a:cubicBezTo>
                  <a:lnTo>
                    <a:pt x="0" y="79717"/>
                  </a:lnTo>
                  <a:cubicBezTo>
                    <a:pt x="0" y="35690"/>
                    <a:pt x="35690" y="0"/>
                    <a:pt x="79717" y="0"/>
                  </a:cubicBezTo>
                  <a:close/>
                </a:path>
              </a:pathLst>
            </a:custGeom>
            <a:solidFill>
              <a:srgbClr val="F6D897"/>
            </a:solidFill>
            <a:ln w="38100" cap="rnd">
              <a:solidFill>
                <a:srgbClr val="000000"/>
              </a:solidFill>
              <a:prstDash val="solid"/>
              <a:round/>
            </a:ln>
          </p:spPr>
        </p:sp>
        <p:sp>
          <p:nvSpPr>
            <p:cNvPr name="TextBox 22" id="22"/>
            <p:cNvSpPr txBox="true"/>
            <p:nvPr/>
          </p:nvSpPr>
          <p:spPr>
            <a:xfrm>
              <a:off x="0" y="-38100"/>
              <a:ext cx="1304494" cy="516080"/>
            </a:xfrm>
            <a:prstGeom prst="rect">
              <a:avLst/>
            </a:prstGeom>
          </p:spPr>
          <p:txBody>
            <a:bodyPr anchor="ctr" rtlCol="false" tIns="50800" lIns="50800" bIns="50800" rIns="50800"/>
            <a:lstStyle/>
            <a:p>
              <a:pPr algn="ctr">
                <a:lnSpc>
                  <a:spcPts val="2940"/>
                </a:lnSpc>
              </a:pPr>
            </a:p>
          </p:txBody>
        </p:sp>
      </p:grpSp>
      <p:grpSp>
        <p:nvGrpSpPr>
          <p:cNvPr name="Group 23" id="23"/>
          <p:cNvGrpSpPr/>
          <p:nvPr/>
        </p:nvGrpSpPr>
        <p:grpSpPr>
          <a:xfrm rot="0">
            <a:off x="12484696" y="3835397"/>
            <a:ext cx="4953000" cy="1814831"/>
            <a:chOff x="0" y="0"/>
            <a:chExt cx="1304494" cy="477980"/>
          </a:xfrm>
        </p:grpSpPr>
        <p:sp>
          <p:nvSpPr>
            <p:cNvPr name="Freeform 24" id="24"/>
            <p:cNvSpPr/>
            <p:nvPr/>
          </p:nvSpPr>
          <p:spPr>
            <a:xfrm flipH="false" flipV="false" rot="0">
              <a:off x="0" y="0"/>
              <a:ext cx="1304494" cy="477980"/>
            </a:xfrm>
            <a:custGeom>
              <a:avLst/>
              <a:gdLst/>
              <a:ahLst/>
              <a:cxnLst/>
              <a:rect r="r" b="b" t="t" l="l"/>
              <a:pathLst>
                <a:path h="477980" w="1304494">
                  <a:moveTo>
                    <a:pt x="79717" y="0"/>
                  </a:moveTo>
                  <a:lnTo>
                    <a:pt x="1224777" y="0"/>
                  </a:lnTo>
                  <a:cubicBezTo>
                    <a:pt x="1268803" y="0"/>
                    <a:pt x="1304494" y="35690"/>
                    <a:pt x="1304494" y="79717"/>
                  </a:cubicBezTo>
                  <a:lnTo>
                    <a:pt x="1304494" y="398263"/>
                  </a:lnTo>
                  <a:cubicBezTo>
                    <a:pt x="1304494" y="442290"/>
                    <a:pt x="1268803" y="477980"/>
                    <a:pt x="1224777" y="477980"/>
                  </a:cubicBezTo>
                  <a:lnTo>
                    <a:pt x="79717" y="477980"/>
                  </a:lnTo>
                  <a:cubicBezTo>
                    <a:pt x="35690" y="477980"/>
                    <a:pt x="0" y="442290"/>
                    <a:pt x="0" y="398263"/>
                  </a:cubicBezTo>
                  <a:lnTo>
                    <a:pt x="0" y="79717"/>
                  </a:lnTo>
                  <a:cubicBezTo>
                    <a:pt x="0" y="35690"/>
                    <a:pt x="35690" y="0"/>
                    <a:pt x="79717" y="0"/>
                  </a:cubicBezTo>
                  <a:close/>
                </a:path>
              </a:pathLst>
            </a:custGeom>
            <a:solidFill>
              <a:srgbClr val="DFE4A9"/>
            </a:solidFill>
            <a:ln w="38100" cap="rnd">
              <a:solidFill>
                <a:srgbClr val="000000"/>
              </a:solidFill>
              <a:prstDash val="solid"/>
              <a:round/>
            </a:ln>
          </p:spPr>
        </p:sp>
        <p:sp>
          <p:nvSpPr>
            <p:cNvPr name="TextBox 25" id="25"/>
            <p:cNvSpPr txBox="true"/>
            <p:nvPr/>
          </p:nvSpPr>
          <p:spPr>
            <a:xfrm>
              <a:off x="0" y="-38100"/>
              <a:ext cx="1304494" cy="516080"/>
            </a:xfrm>
            <a:prstGeom prst="rect">
              <a:avLst/>
            </a:prstGeom>
          </p:spPr>
          <p:txBody>
            <a:bodyPr anchor="ctr" rtlCol="false" tIns="50800" lIns="50800" bIns="50800" rIns="50800"/>
            <a:lstStyle/>
            <a:p>
              <a:pPr algn="ctr">
                <a:lnSpc>
                  <a:spcPts val="2940"/>
                </a:lnSpc>
              </a:pPr>
            </a:p>
          </p:txBody>
        </p:sp>
      </p:grpSp>
      <p:grpSp>
        <p:nvGrpSpPr>
          <p:cNvPr name="Group 26" id="26"/>
          <p:cNvGrpSpPr/>
          <p:nvPr/>
        </p:nvGrpSpPr>
        <p:grpSpPr>
          <a:xfrm rot="0">
            <a:off x="1028700" y="3782522"/>
            <a:ext cx="4953000" cy="1814831"/>
            <a:chOff x="0" y="0"/>
            <a:chExt cx="1304494" cy="477980"/>
          </a:xfrm>
        </p:grpSpPr>
        <p:sp>
          <p:nvSpPr>
            <p:cNvPr name="Freeform 27" id="27"/>
            <p:cNvSpPr/>
            <p:nvPr/>
          </p:nvSpPr>
          <p:spPr>
            <a:xfrm flipH="false" flipV="false" rot="0">
              <a:off x="0" y="0"/>
              <a:ext cx="1304494" cy="477980"/>
            </a:xfrm>
            <a:custGeom>
              <a:avLst/>
              <a:gdLst/>
              <a:ahLst/>
              <a:cxnLst/>
              <a:rect r="r" b="b" t="t" l="l"/>
              <a:pathLst>
                <a:path h="477980" w="1304494">
                  <a:moveTo>
                    <a:pt x="79717" y="0"/>
                  </a:moveTo>
                  <a:lnTo>
                    <a:pt x="1224777" y="0"/>
                  </a:lnTo>
                  <a:cubicBezTo>
                    <a:pt x="1268803" y="0"/>
                    <a:pt x="1304494" y="35690"/>
                    <a:pt x="1304494" y="79717"/>
                  </a:cubicBezTo>
                  <a:lnTo>
                    <a:pt x="1304494" y="398263"/>
                  </a:lnTo>
                  <a:cubicBezTo>
                    <a:pt x="1304494" y="442290"/>
                    <a:pt x="1268803" y="477980"/>
                    <a:pt x="1224777" y="477980"/>
                  </a:cubicBezTo>
                  <a:lnTo>
                    <a:pt x="79717" y="477980"/>
                  </a:lnTo>
                  <a:cubicBezTo>
                    <a:pt x="35690" y="477980"/>
                    <a:pt x="0" y="442290"/>
                    <a:pt x="0" y="398263"/>
                  </a:cubicBezTo>
                  <a:lnTo>
                    <a:pt x="0" y="79717"/>
                  </a:lnTo>
                  <a:cubicBezTo>
                    <a:pt x="0" y="35690"/>
                    <a:pt x="35690" y="0"/>
                    <a:pt x="79717" y="0"/>
                  </a:cubicBezTo>
                  <a:close/>
                </a:path>
              </a:pathLst>
            </a:custGeom>
            <a:solidFill>
              <a:srgbClr val="F6D897"/>
            </a:solidFill>
            <a:ln w="38100" cap="rnd">
              <a:solidFill>
                <a:srgbClr val="000000"/>
              </a:solidFill>
              <a:prstDash val="solid"/>
              <a:round/>
            </a:ln>
          </p:spPr>
        </p:sp>
        <p:sp>
          <p:nvSpPr>
            <p:cNvPr name="TextBox 28" id="28"/>
            <p:cNvSpPr txBox="true"/>
            <p:nvPr/>
          </p:nvSpPr>
          <p:spPr>
            <a:xfrm>
              <a:off x="0" y="-38100"/>
              <a:ext cx="1304494" cy="516080"/>
            </a:xfrm>
            <a:prstGeom prst="rect">
              <a:avLst/>
            </a:prstGeom>
          </p:spPr>
          <p:txBody>
            <a:bodyPr anchor="ctr" rtlCol="false" tIns="50800" lIns="50800" bIns="50800" rIns="50800"/>
            <a:lstStyle/>
            <a:p>
              <a:pPr algn="ctr">
                <a:lnSpc>
                  <a:spcPts val="2940"/>
                </a:lnSpc>
              </a:pPr>
            </a:p>
          </p:txBody>
        </p:sp>
      </p:grpSp>
      <p:grpSp>
        <p:nvGrpSpPr>
          <p:cNvPr name="Group 29" id="29"/>
          <p:cNvGrpSpPr/>
          <p:nvPr/>
        </p:nvGrpSpPr>
        <p:grpSpPr>
          <a:xfrm rot="0">
            <a:off x="6667500" y="3782522"/>
            <a:ext cx="4953000" cy="1814831"/>
            <a:chOff x="0" y="0"/>
            <a:chExt cx="1304494" cy="477980"/>
          </a:xfrm>
        </p:grpSpPr>
        <p:sp>
          <p:nvSpPr>
            <p:cNvPr name="Freeform 30" id="30"/>
            <p:cNvSpPr/>
            <p:nvPr/>
          </p:nvSpPr>
          <p:spPr>
            <a:xfrm flipH="false" flipV="false" rot="0">
              <a:off x="0" y="0"/>
              <a:ext cx="1304494" cy="477980"/>
            </a:xfrm>
            <a:custGeom>
              <a:avLst/>
              <a:gdLst/>
              <a:ahLst/>
              <a:cxnLst/>
              <a:rect r="r" b="b" t="t" l="l"/>
              <a:pathLst>
                <a:path h="477980" w="1304494">
                  <a:moveTo>
                    <a:pt x="79717" y="0"/>
                  </a:moveTo>
                  <a:lnTo>
                    <a:pt x="1224777" y="0"/>
                  </a:lnTo>
                  <a:cubicBezTo>
                    <a:pt x="1268803" y="0"/>
                    <a:pt x="1304494" y="35690"/>
                    <a:pt x="1304494" y="79717"/>
                  </a:cubicBezTo>
                  <a:lnTo>
                    <a:pt x="1304494" y="398263"/>
                  </a:lnTo>
                  <a:cubicBezTo>
                    <a:pt x="1304494" y="442290"/>
                    <a:pt x="1268803" y="477980"/>
                    <a:pt x="1224777" y="477980"/>
                  </a:cubicBezTo>
                  <a:lnTo>
                    <a:pt x="79717" y="477980"/>
                  </a:lnTo>
                  <a:cubicBezTo>
                    <a:pt x="35690" y="477980"/>
                    <a:pt x="0" y="442290"/>
                    <a:pt x="0" y="398263"/>
                  </a:cubicBezTo>
                  <a:lnTo>
                    <a:pt x="0" y="79717"/>
                  </a:lnTo>
                  <a:cubicBezTo>
                    <a:pt x="0" y="35690"/>
                    <a:pt x="35690" y="0"/>
                    <a:pt x="79717" y="0"/>
                  </a:cubicBezTo>
                  <a:close/>
                </a:path>
              </a:pathLst>
            </a:custGeom>
            <a:solidFill>
              <a:srgbClr val="FA9898"/>
            </a:solidFill>
            <a:ln w="38100" cap="rnd">
              <a:solidFill>
                <a:srgbClr val="000000"/>
              </a:solidFill>
              <a:prstDash val="solid"/>
              <a:round/>
            </a:ln>
          </p:spPr>
        </p:sp>
        <p:sp>
          <p:nvSpPr>
            <p:cNvPr name="TextBox 31" id="31"/>
            <p:cNvSpPr txBox="true"/>
            <p:nvPr/>
          </p:nvSpPr>
          <p:spPr>
            <a:xfrm>
              <a:off x="0" y="-38100"/>
              <a:ext cx="1304494" cy="516080"/>
            </a:xfrm>
            <a:prstGeom prst="rect">
              <a:avLst/>
            </a:prstGeom>
          </p:spPr>
          <p:txBody>
            <a:bodyPr anchor="ctr" rtlCol="false" tIns="50800" lIns="50800" bIns="50800" rIns="50800"/>
            <a:lstStyle/>
            <a:p>
              <a:pPr algn="ctr">
                <a:lnSpc>
                  <a:spcPts val="2940"/>
                </a:lnSpc>
              </a:pPr>
            </a:p>
          </p:txBody>
        </p:sp>
      </p:grpSp>
      <p:grpSp>
        <p:nvGrpSpPr>
          <p:cNvPr name="Group 32" id="32"/>
          <p:cNvGrpSpPr/>
          <p:nvPr/>
        </p:nvGrpSpPr>
        <p:grpSpPr>
          <a:xfrm rot="0">
            <a:off x="12484696" y="5920778"/>
            <a:ext cx="4953000" cy="1814831"/>
            <a:chOff x="0" y="0"/>
            <a:chExt cx="1304494" cy="477980"/>
          </a:xfrm>
        </p:grpSpPr>
        <p:sp>
          <p:nvSpPr>
            <p:cNvPr name="Freeform 33" id="33"/>
            <p:cNvSpPr/>
            <p:nvPr/>
          </p:nvSpPr>
          <p:spPr>
            <a:xfrm flipH="false" flipV="false" rot="0">
              <a:off x="0" y="0"/>
              <a:ext cx="1304494" cy="477980"/>
            </a:xfrm>
            <a:custGeom>
              <a:avLst/>
              <a:gdLst/>
              <a:ahLst/>
              <a:cxnLst/>
              <a:rect r="r" b="b" t="t" l="l"/>
              <a:pathLst>
                <a:path h="477980" w="1304494">
                  <a:moveTo>
                    <a:pt x="79717" y="0"/>
                  </a:moveTo>
                  <a:lnTo>
                    <a:pt x="1224777" y="0"/>
                  </a:lnTo>
                  <a:cubicBezTo>
                    <a:pt x="1268803" y="0"/>
                    <a:pt x="1304494" y="35690"/>
                    <a:pt x="1304494" y="79717"/>
                  </a:cubicBezTo>
                  <a:lnTo>
                    <a:pt x="1304494" y="398263"/>
                  </a:lnTo>
                  <a:cubicBezTo>
                    <a:pt x="1304494" y="442290"/>
                    <a:pt x="1268803" y="477980"/>
                    <a:pt x="1224777" y="477980"/>
                  </a:cubicBezTo>
                  <a:lnTo>
                    <a:pt x="79717" y="477980"/>
                  </a:lnTo>
                  <a:cubicBezTo>
                    <a:pt x="35690" y="477980"/>
                    <a:pt x="0" y="442290"/>
                    <a:pt x="0" y="398263"/>
                  </a:cubicBezTo>
                  <a:lnTo>
                    <a:pt x="0" y="79717"/>
                  </a:lnTo>
                  <a:cubicBezTo>
                    <a:pt x="0" y="35690"/>
                    <a:pt x="35690" y="0"/>
                    <a:pt x="79717" y="0"/>
                  </a:cubicBezTo>
                  <a:close/>
                </a:path>
              </a:pathLst>
            </a:custGeom>
            <a:solidFill>
              <a:srgbClr val="ACC8DC"/>
            </a:solidFill>
            <a:ln w="38100" cap="rnd">
              <a:solidFill>
                <a:srgbClr val="000000"/>
              </a:solidFill>
              <a:prstDash val="solid"/>
              <a:round/>
            </a:ln>
          </p:spPr>
        </p:sp>
        <p:sp>
          <p:nvSpPr>
            <p:cNvPr name="TextBox 34" id="34"/>
            <p:cNvSpPr txBox="true"/>
            <p:nvPr/>
          </p:nvSpPr>
          <p:spPr>
            <a:xfrm>
              <a:off x="0" y="-38100"/>
              <a:ext cx="1304494" cy="516080"/>
            </a:xfrm>
            <a:prstGeom prst="rect">
              <a:avLst/>
            </a:prstGeom>
          </p:spPr>
          <p:txBody>
            <a:bodyPr anchor="ctr" rtlCol="false" tIns="50800" lIns="50800" bIns="50800" rIns="50800"/>
            <a:lstStyle/>
            <a:p>
              <a:pPr algn="ctr">
                <a:lnSpc>
                  <a:spcPts val="2940"/>
                </a:lnSpc>
              </a:pPr>
            </a:p>
          </p:txBody>
        </p:sp>
      </p:grpSp>
      <p:sp>
        <p:nvSpPr>
          <p:cNvPr name="Freeform 35" id="35"/>
          <p:cNvSpPr/>
          <p:nvPr/>
        </p:nvSpPr>
        <p:spPr>
          <a:xfrm flipH="false" flipV="false" rot="0">
            <a:off x="16025763" y="8079210"/>
            <a:ext cx="1795081" cy="1795081"/>
          </a:xfrm>
          <a:custGeom>
            <a:avLst/>
            <a:gdLst/>
            <a:ahLst/>
            <a:cxnLst/>
            <a:rect r="r" b="b" t="t" l="l"/>
            <a:pathLst>
              <a:path h="1795081" w="1795081">
                <a:moveTo>
                  <a:pt x="0" y="0"/>
                </a:moveTo>
                <a:lnTo>
                  <a:pt x="1795081" y="0"/>
                </a:lnTo>
                <a:lnTo>
                  <a:pt x="1795081" y="1795080"/>
                </a:lnTo>
                <a:lnTo>
                  <a:pt x="0" y="1795080"/>
                </a:lnTo>
                <a:lnTo>
                  <a:pt x="0" y="0"/>
                </a:lnTo>
                <a:close/>
              </a:path>
            </a:pathLst>
          </a:custGeom>
          <a:blipFill>
            <a:blip r:embed="rId19"/>
            <a:stretch>
              <a:fillRect l="0" t="0" r="0" b="0"/>
            </a:stretch>
          </a:blipFill>
        </p:spPr>
      </p:sp>
      <p:sp>
        <p:nvSpPr>
          <p:cNvPr name="TextBox 36" id="36"/>
          <p:cNvSpPr txBox="true"/>
          <p:nvPr/>
        </p:nvSpPr>
        <p:spPr>
          <a:xfrm rot="0">
            <a:off x="1222319" y="4080337"/>
            <a:ext cx="4565762" cy="1209675"/>
          </a:xfrm>
          <a:prstGeom prst="rect">
            <a:avLst/>
          </a:prstGeom>
        </p:spPr>
        <p:txBody>
          <a:bodyPr anchor="t" rtlCol="false" tIns="0" lIns="0" bIns="0" rIns="0">
            <a:spAutoFit/>
          </a:bodyPr>
          <a:lstStyle/>
          <a:p>
            <a:pPr algn="ctr">
              <a:lnSpc>
                <a:spcPts val="4799"/>
              </a:lnSpc>
            </a:pPr>
            <a:r>
              <a:rPr lang="en-US" sz="3999">
                <a:solidFill>
                  <a:srgbClr val="000000"/>
                </a:solidFill>
                <a:latin typeface="Glacial Indifference"/>
                <a:ea typeface="Glacial Indifference"/>
                <a:cs typeface="Glacial Indifference"/>
                <a:sym typeface="Glacial Indifference"/>
              </a:rPr>
              <a:t>1.1 </a:t>
            </a:r>
          </a:p>
          <a:p>
            <a:pPr algn="ctr">
              <a:lnSpc>
                <a:spcPts val="4799"/>
              </a:lnSpc>
            </a:pPr>
            <a:r>
              <a:rPr lang="en-US" sz="3999">
                <a:solidFill>
                  <a:srgbClr val="000000"/>
                </a:solidFill>
                <a:latin typeface="Glacial Indifference"/>
                <a:ea typeface="Glacial Indifference"/>
                <a:cs typeface="Glacial Indifference"/>
                <a:sym typeface="Glacial Indifference"/>
              </a:rPr>
              <a:t>Empowered Learner</a:t>
            </a:r>
          </a:p>
        </p:txBody>
      </p:sp>
      <p:sp>
        <p:nvSpPr>
          <p:cNvPr name="TextBox 37" id="37"/>
          <p:cNvSpPr txBox="true"/>
          <p:nvPr/>
        </p:nvSpPr>
        <p:spPr>
          <a:xfrm rot="0">
            <a:off x="12306300" y="3804600"/>
            <a:ext cx="5290922" cy="1866900"/>
          </a:xfrm>
          <a:prstGeom prst="rect">
            <a:avLst/>
          </a:prstGeom>
        </p:spPr>
        <p:txBody>
          <a:bodyPr anchor="t" rtlCol="false" tIns="0" lIns="0" bIns="0" rIns="0">
            <a:spAutoFit/>
          </a:bodyPr>
          <a:lstStyle/>
          <a:p>
            <a:pPr algn="ctr">
              <a:lnSpc>
                <a:spcPts val="4919"/>
              </a:lnSpc>
            </a:pPr>
            <a:r>
              <a:rPr lang="en-US" sz="4099">
                <a:solidFill>
                  <a:srgbClr val="000000"/>
                </a:solidFill>
                <a:latin typeface="Glacial Indifference"/>
                <a:ea typeface="Glacial Indifference"/>
                <a:cs typeface="Glacial Indifference"/>
                <a:sym typeface="Glacial Indifference"/>
              </a:rPr>
              <a:t>1.3</a:t>
            </a:r>
          </a:p>
          <a:p>
            <a:pPr algn="ctr">
              <a:lnSpc>
                <a:spcPts val="4919"/>
              </a:lnSpc>
            </a:pPr>
            <a:r>
              <a:rPr lang="en-US" sz="4099">
                <a:solidFill>
                  <a:srgbClr val="000000"/>
                </a:solidFill>
                <a:latin typeface="Glacial Indifference"/>
                <a:ea typeface="Glacial Indifference"/>
                <a:cs typeface="Glacial Indifference"/>
                <a:sym typeface="Glacial Indifference"/>
              </a:rPr>
              <a:t>Knowledge </a:t>
            </a:r>
          </a:p>
          <a:p>
            <a:pPr algn="ctr">
              <a:lnSpc>
                <a:spcPts val="4919"/>
              </a:lnSpc>
            </a:pPr>
            <a:r>
              <a:rPr lang="en-US" sz="4099">
                <a:solidFill>
                  <a:srgbClr val="000000"/>
                </a:solidFill>
                <a:latin typeface="Glacial Indifference"/>
                <a:ea typeface="Glacial Indifference"/>
                <a:cs typeface="Glacial Indifference"/>
                <a:sym typeface="Glacial Indifference"/>
              </a:rPr>
              <a:t>Constructor</a:t>
            </a:r>
          </a:p>
        </p:txBody>
      </p:sp>
      <p:sp>
        <p:nvSpPr>
          <p:cNvPr name="TextBox 38" id="38"/>
          <p:cNvSpPr txBox="true"/>
          <p:nvPr/>
        </p:nvSpPr>
        <p:spPr>
          <a:xfrm rot="0">
            <a:off x="7046857" y="4080337"/>
            <a:ext cx="4194287" cy="1209675"/>
          </a:xfrm>
          <a:prstGeom prst="rect">
            <a:avLst/>
          </a:prstGeom>
        </p:spPr>
        <p:txBody>
          <a:bodyPr anchor="t" rtlCol="false" tIns="0" lIns="0" bIns="0" rIns="0">
            <a:spAutoFit/>
          </a:bodyPr>
          <a:lstStyle/>
          <a:p>
            <a:pPr algn="ctr">
              <a:lnSpc>
                <a:spcPts val="4799"/>
              </a:lnSpc>
            </a:pPr>
            <a:r>
              <a:rPr lang="en-US" sz="3999">
                <a:solidFill>
                  <a:srgbClr val="000000"/>
                </a:solidFill>
                <a:latin typeface="Glacial Indifference"/>
                <a:ea typeface="Glacial Indifference"/>
                <a:cs typeface="Glacial Indifference"/>
                <a:sym typeface="Glacial Indifference"/>
              </a:rPr>
              <a:t>1.2</a:t>
            </a:r>
          </a:p>
          <a:p>
            <a:pPr algn="ctr">
              <a:lnSpc>
                <a:spcPts val="4799"/>
              </a:lnSpc>
            </a:pPr>
            <a:r>
              <a:rPr lang="en-US" sz="3999">
                <a:solidFill>
                  <a:srgbClr val="000000"/>
                </a:solidFill>
                <a:latin typeface="Glacial Indifference"/>
                <a:ea typeface="Glacial Indifference"/>
                <a:cs typeface="Glacial Indifference"/>
                <a:sym typeface="Glacial Indifference"/>
              </a:rPr>
              <a:t>Digital Citizen</a:t>
            </a:r>
          </a:p>
        </p:txBody>
      </p:sp>
      <p:sp>
        <p:nvSpPr>
          <p:cNvPr name="TextBox 39" id="39"/>
          <p:cNvSpPr txBox="true"/>
          <p:nvPr/>
        </p:nvSpPr>
        <p:spPr>
          <a:xfrm rot="0">
            <a:off x="1073533" y="6197388"/>
            <a:ext cx="4773668" cy="1209675"/>
          </a:xfrm>
          <a:prstGeom prst="rect">
            <a:avLst/>
          </a:prstGeom>
        </p:spPr>
        <p:txBody>
          <a:bodyPr anchor="t" rtlCol="false" tIns="0" lIns="0" bIns="0" rIns="0">
            <a:spAutoFit/>
          </a:bodyPr>
          <a:lstStyle/>
          <a:p>
            <a:pPr algn="ctr">
              <a:lnSpc>
                <a:spcPts val="4799"/>
              </a:lnSpc>
            </a:pPr>
            <a:r>
              <a:rPr lang="en-US" sz="3999">
                <a:solidFill>
                  <a:srgbClr val="000000"/>
                </a:solidFill>
                <a:latin typeface="Glacial Indifference"/>
                <a:ea typeface="Glacial Indifference"/>
                <a:cs typeface="Glacial Indifference"/>
                <a:sym typeface="Glacial Indifference"/>
              </a:rPr>
              <a:t>1.4</a:t>
            </a:r>
          </a:p>
          <a:p>
            <a:pPr algn="ctr">
              <a:lnSpc>
                <a:spcPts val="4799"/>
              </a:lnSpc>
            </a:pPr>
            <a:r>
              <a:rPr lang="en-US" sz="3999">
                <a:solidFill>
                  <a:srgbClr val="000000"/>
                </a:solidFill>
                <a:latin typeface="Glacial Indifference"/>
                <a:ea typeface="Glacial Indifference"/>
                <a:cs typeface="Glacial Indifference"/>
                <a:sym typeface="Glacial Indifference"/>
              </a:rPr>
              <a:t>Innovative Designer</a:t>
            </a:r>
          </a:p>
        </p:txBody>
      </p:sp>
      <p:sp>
        <p:nvSpPr>
          <p:cNvPr name="TextBox 40" id="40"/>
          <p:cNvSpPr txBox="true"/>
          <p:nvPr/>
        </p:nvSpPr>
        <p:spPr>
          <a:xfrm rot="0">
            <a:off x="6622667" y="6197388"/>
            <a:ext cx="4953000" cy="1209675"/>
          </a:xfrm>
          <a:prstGeom prst="rect">
            <a:avLst/>
          </a:prstGeom>
        </p:spPr>
        <p:txBody>
          <a:bodyPr anchor="t" rtlCol="false" tIns="0" lIns="0" bIns="0" rIns="0">
            <a:spAutoFit/>
          </a:bodyPr>
          <a:lstStyle/>
          <a:p>
            <a:pPr algn="ctr">
              <a:lnSpc>
                <a:spcPts val="4799"/>
              </a:lnSpc>
            </a:pPr>
            <a:r>
              <a:rPr lang="en-US" sz="3999">
                <a:solidFill>
                  <a:srgbClr val="000000"/>
                </a:solidFill>
                <a:latin typeface="Glacial Indifference"/>
                <a:ea typeface="Glacial Indifference"/>
                <a:cs typeface="Glacial Indifference"/>
                <a:sym typeface="Glacial Indifference"/>
              </a:rPr>
              <a:t>1.5</a:t>
            </a:r>
          </a:p>
          <a:p>
            <a:pPr algn="ctr">
              <a:lnSpc>
                <a:spcPts val="4799"/>
              </a:lnSpc>
            </a:pPr>
            <a:r>
              <a:rPr lang="en-US" sz="3999">
                <a:solidFill>
                  <a:srgbClr val="000000"/>
                </a:solidFill>
                <a:latin typeface="Glacial Indifference"/>
                <a:ea typeface="Glacial Indifference"/>
                <a:cs typeface="Glacial Indifference"/>
                <a:sym typeface="Glacial Indifference"/>
              </a:rPr>
              <a:t>Computational Thinker</a:t>
            </a:r>
          </a:p>
        </p:txBody>
      </p:sp>
      <p:sp>
        <p:nvSpPr>
          <p:cNvPr name="TextBox 41" id="41"/>
          <p:cNvSpPr txBox="true"/>
          <p:nvPr/>
        </p:nvSpPr>
        <p:spPr>
          <a:xfrm rot="0">
            <a:off x="6667500" y="8357275"/>
            <a:ext cx="4953000" cy="1209675"/>
          </a:xfrm>
          <a:prstGeom prst="rect">
            <a:avLst/>
          </a:prstGeom>
        </p:spPr>
        <p:txBody>
          <a:bodyPr anchor="t" rtlCol="false" tIns="0" lIns="0" bIns="0" rIns="0">
            <a:spAutoFit/>
          </a:bodyPr>
          <a:lstStyle/>
          <a:p>
            <a:pPr algn="ctr">
              <a:lnSpc>
                <a:spcPts val="4799"/>
              </a:lnSpc>
            </a:pPr>
            <a:r>
              <a:rPr lang="en-US" sz="3999">
                <a:solidFill>
                  <a:srgbClr val="000000"/>
                </a:solidFill>
                <a:latin typeface="Glacial Indifference"/>
                <a:ea typeface="Glacial Indifference"/>
                <a:cs typeface="Glacial Indifference"/>
                <a:sym typeface="Glacial Indifference"/>
              </a:rPr>
              <a:t>1.7</a:t>
            </a:r>
          </a:p>
          <a:p>
            <a:pPr algn="ctr">
              <a:lnSpc>
                <a:spcPts val="4799"/>
              </a:lnSpc>
            </a:pPr>
            <a:r>
              <a:rPr lang="en-US" sz="3999">
                <a:solidFill>
                  <a:srgbClr val="000000"/>
                </a:solidFill>
                <a:latin typeface="Glacial Indifference"/>
                <a:ea typeface="Glacial Indifference"/>
                <a:cs typeface="Glacial Indifference"/>
                <a:sym typeface="Glacial Indifference"/>
              </a:rPr>
              <a:t>Global Collaborator</a:t>
            </a:r>
          </a:p>
        </p:txBody>
      </p:sp>
      <p:sp>
        <p:nvSpPr>
          <p:cNvPr name="TextBox 42" id="42"/>
          <p:cNvSpPr txBox="true"/>
          <p:nvPr/>
        </p:nvSpPr>
        <p:spPr>
          <a:xfrm rot="0">
            <a:off x="12484696" y="5897350"/>
            <a:ext cx="4953000" cy="1809750"/>
          </a:xfrm>
          <a:prstGeom prst="rect">
            <a:avLst/>
          </a:prstGeom>
        </p:spPr>
        <p:txBody>
          <a:bodyPr anchor="t" rtlCol="false" tIns="0" lIns="0" bIns="0" rIns="0">
            <a:spAutoFit/>
          </a:bodyPr>
          <a:lstStyle/>
          <a:p>
            <a:pPr algn="ctr">
              <a:lnSpc>
                <a:spcPts val="4799"/>
              </a:lnSpc>
            </a:pPr>
            <a:r>
              <a:rPr lang="en-US" sz="3999">
                <a:solidFill>
                  <a:srgbClr val="000000"/>
                </a:solidFill>
                <a:latin typeface="Glacial Indifference"/>
                <a:ea typeface="Glacial Indifference"/>
                <a:cs typeface="Glacial Indifference"/>
                <a:sym typeface="Glacial Indifference"/>
              </a:rPr>
              <a:t>1.6</a:t>
            </a:r>
          </a:p>
          <a:p>
            <a:pPr algn="ctr">
              <a:lnSpc>
                <a:spcPts val="4799"/>
              </a:lnSpc>
            </a:pPr>
            <a:r>
              <a:rPr lang="en-US" sz="3999">
                <a:solidFill>
                  <a:srgbClr val="000000"/>
                </a:solidFill>
                <a:latin typeface="Glacial Indifference"/>
                <a:ea typeface="Glacial Indifference"/>
                <a:cs typeface="Glacial Indifference"/>
                <a:sym typeface="Glacial Indifference"/>
              </a:rPr>
              <a:t>Creative Communicator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TextBox 3" id="3"/>
          <p:cNvSpPr txBox="true"/>
          <p:nvPr/>
        </p:nvSpPr>
        <p:spPr>
          <a:xfrm rot="0">
            <a:off x="936242" y="767445"/>
            <a:ext cx="16230600" cy="1562100"/>
          </a:xfrm>
          <a:prstGeom prst="rect">
            <a:avLst/>
          </a:prstGeom>
        </p:spPr>
        <p:txBody>
          <a:bodyPr anchor="t" rtlCol="false" tIns="0" lIns="0" bIns="0" rIns="0">
            <a:spAutoFit/>
          </a:bodyPr>
          <a:lstStyle/>
          <a:p>
            <a:pPr algn="ctr">
              <a:lnSpc>
                <a:spcPts val="6119"/>
              </a:lnSpc>
            </a:pPr>
            <a:r>
              <a:rPr lang="en-US" sz="5099" b="true">
                <a:solidFill>
                  <a:srgbClr val="000000"/>
                </a:solidFill>
                <a:latin typeface="Core Narae Pro Bold"/>
                <a:ea typeface="Core Narae Pro Bold"/>
                <a:cs typeface="Core Narae Pro Bold"/>
                <a:sym typeface="Core Narae Pro Bold"/>
              </a:rPr>
              <a:t>Lesson Title: </a:t>
            </a:r>
          </a:p>
          <a:p>
            <a:pPr algn="ctr" marL="0" indent="0" lvl="0">
              <a:lnSpc>
                <a:spcPts val="6119"/>
              </a:lnSpc>
              <a:spcBef>
                <a:spcPct val="0"/>
              </a:spcBef>
            </a:pPr>
            <a:r>
              <a:rPr lang="en-US" b="true" sz="5099">
                <a:solidFill>
                  <a:srgbClr val="000000"/>
                </a:solidFill>
                <a:latin typeface="Core Narae Pro Bold"/>
                <a:ea typeface="Core Narae Pro Bold"/>
                <a:cs typeface="Core Narae Pro Bold"/>
                <a:sym typeface="Core Narae Pro Bold"/>
              </a:rPr>
              <a:t>Digital Patterned Fabric and Garment Creation</a:t>
            </a:r>
          </a:p>
        </p:txBody>
      </p:sp>
      <p:sp>
        <p:nvSpPr>
          <p:cNvPr name="Freeform 4" id="4"/>
          <p:cNvSpPr/>
          <p:nvPr/>
        </p:nvSpPr>
        <p:spPr>
          <a:xfrm flipH="false" flipV="false" rot="-239467">
            <a:off x="-878884" y="6829383"/>
            <a:ext cx="1757767" cy="1709428"/>
          </a:xfrm>
          <a:custGeom>
            <a:avLst/>
            <a:gdLst/>
            <a:ahLst/>
            <a:cxnLst/>
            <a:rect r="r" b="b" t="t" l="l"/>
            <a:pathLst>
              <a:path h="1709428" w="1757767">
                <a:moveTo>
                  <a:pt x="0" y="0"/>
                </a:moveTo>
                <a:lnTo>
                  <a:pt x="1757768" y="0"/>
                </a:lnTo>
                <a:lnTo>
                  <a:pt x="1757768" y="1709428"/>
                </a:lnTo>
                <a:lnTo>
                  <a:pt x="0" y="17094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1581844">
            <a:off x="15023063" y="476764"/>
            <a:ext cx="1526210" cy="995852"/>
          </a:xfrm>
          <a:custGeom>
            <a:avLst/>
            <a:gdLst/>
            <a:ahLst/>
            <a:cxnLst/>
            <a:rect r="r" b="b" t="t" l="l"/>
            <a:pathLst>
              <a:path h="995852" w="1526210">
                <a:moveTo>
                  <a:pt x="0" y="0"/>
                </a:moveTo>
                <a:lnTo>
                  <a:pt x="1526210" y="0"/>
                </a:lnTo>
                <a:lnTo>
                  <a:pt x="1526210" y="995852"/>
                </a:lnTo>
                <a:lnTo>
                  <a:pt x="0" y="9958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1624076">
            <a:off x="17073543" y="3357899"/>
            <a:ext cx="910548" cy="1408971"/>
          </a:xfrm>
          <a:custGeom>
            <a:avLst/>
            <a:gdLst/>
            <a:ahLst/>
            <a:cxnLst/>
            <a:rect r="r" b="b" t="t" l="l"/>
            <a:pathLst>
              <a:path h="1408971" w="910548">
                <a:moveTo>
                  <a:pt x="0" y="0"/>
                </a:moveTo>
                <a:lnTo>
                  <a:pt x="910548" y="0"/>
                </a:lnTo>
                <a:lnTo>
                  <a:pt x="910548" y="1408971"/>
                </a:lnTo>
                <a:lnTo>
                  <a:pt x="0" y="140897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true" flipV="false" rot="0">
            <a:off x="16270394" y="505998"/>
            <a:ext cx="2516846" cy="2507408"/>
          </a:xfrm>
          <a:custGeom>
            <a:avLst/>
            <a:gdLst/>
            <a:ahLst/>
            <a:cxnLst/>
            <a:rect r="r" b="b" t="t" l="l"/>
            <a:pathLst>
              <a:path h="2507408" w="2516846">
                <a:moveTo>
                  <a:pt x="2516846" y="0"/>
                </a:moveTo>
                <a:lnTo>
                  <a:pt x="0" y="0"/>
                </a:lnTo>
                <a:lnTo>
                  <a:pt x="0" y="2507408"/>
                </a:lnTo>
                <a:lnTo>
                  <a:pt x="2516846" y="2507408"/>
                </a:lnTo>
                <a:lnTo>
                  <a:pt x="2516846"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3414026">
            <a:off x="-65432" y="9006420"/>
            <a:ext cx="1478469" cy="1029552"/>
          </a:xfrm>
          <a:custGeom>
            <a:avLst/>
            <a:gdLst/>
            <a:ahLst/>
            <a:cxnLst/>
            <a:rect r="r" b="b" t="t" l="l"/>
            <a:pathLst>
              <a:path h="1029552" w="1478469">
                <a:moveTo>
                  <a:pt x="0" y="0"/>
                </a:moveTo>
                <a:lnTo>
                  <a:pt x="1478469" y="0"/>
                </a:lnTo>
                <a:lnTo>
                  <a:pt x="1478469" y="1029552"/>
                </a:lnTo>
                <a:lnTo>
                  <a:pt x="0" y="102955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5539319">
            <a:off x="1094053" y="9720539"/>
            <a:ext cx="1435119" cy="1413592"/>
          </a:xfrm>
          <a:custGeom>
            <a:avLst/>
            <a:gdLst/>
            <a:ahLst/>
            <a:cxnLst/>
            <a:rect r="r" b="b" t="t" l="l"/>
            <a:pathLst>
              <a:path h="1413592" w="1435119">
                <a:moveTo>
                  <a:pt x="0" y="0"/>
                </a:moveTo>
                <a:lnTo>
                  <a:pt x="1435119" y="0"/>
                </a:lnTo>
                <a:lnTo>
                  <a:pt x="1435119" y="1413593"/>
                </a:lnTo>
                <a:lnTo>
                  <a:pt x="0" y="141359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5539319">
            <a:off x="14163758" y="-665907"/>
            <a:ext cx="1435119" cy="1413592"/>
          </a:xfrm>
          <a:custGeom>
            <a:avLst/>
            <a:gdLst/>
            <a:ahLst/>
            <a:cxnLst/>
            <a:rect r="r" b="b" t="t" l="l"/>
            <a:pathLst>
              <a:path h="1413592" w="1435119">
                <a:moveTo>
                  <a:pt x="0" y="0"/>
                </a:moveTo>
                <a:lnTo>
                  <a:pt x="1435120" y="0"/>
                </a:lnTo>
                <a:lnTo>
                  <a:pt x="1435120" y="1413592"/>
                </a:lnTo>
                <a:lnTo>
                  <a:pt x="0" y="141359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1" id="11"/>
          <p:cNvSpPr txBox="true"/>
          <p:nvPr/>
        </p:nvSpPr>
        <p:spPr>
          <a:xfrm rot="0">
            <a:off x="1028700" y="2552700"/>
            <a:ext cx="15662319" cy="6705600"/>
          </a:xfrm>
          <a:prstGeom prst="rect">
            <a:avLst/>
          </a:prstGeom>
        </p:spPr>
        <p:txBody>
          <a:bodyPr anchor="t" rtlCol="false" tIns="0" lIns="0" bIns="0" rIns="0">
            <a:spAutoFit/>
          </a:bodyPr>
          <a:lstStyle/>
          <a:p>
            <a:pPr algn="ctr">
              <a:lnSpc>
                <a:spcPts val="2826"/>
              </a:lnSpc>
            </a:pPr>
            <a:r>
              <a:rPr lang="en-US" sz="2355" b="true">
                <a:solidFill>
                  <a:srgbClr val="000000"/>
                </a:solidFill>
                <a:latin typeface="Glacial Indifference Bold"/>
                <a:ea typeface="Glacial Indifference Bold"/>
                <a:cs typeface="Glacial Indifference Bold"/>
                <a:sym typeface="Glacial Indifference Bold"/>
              </a:rPr>
              <a:t>Empowered Learner (1.1)</a:t>
            </a:r>
          </a:p>
          <a:p>
            <a:pPr algn="l" marL="508582" indent="-254291" lvl="1">
              <a:lnSpc>
                <a:spcPts val="2826"/>
              </a:lnSpc>
              <a:buFont typeface="Arial"/>
              <a:buChar char="•"/>
            </a:pPr>
            <a:r>
              <a:rPr lang="en-US" sz="2355">
                <a:solidFill>
                  <a:srgbClr val="000000"/>
                </a:solidFill>
                <a:latin typeface="Glacial Indifference"/>
                <a:ea typeface="Glacial Indifference"/>
                <a:cs typeface="Glacial Indifference"/>
                <a:sym typeface="Glacial Indifference"/>
              </a:rPr>
              <a:t>1.1a — Set goals, reflect on and refine strategies, and monitor progress to achieve learning goals</a:t>
            </a:r>
          </a:p>
          <a:p>
            <a:pPr algn="l">
              <a:lnSpc>
                <a:spcPts val="2826"/>
              </a:lnSpc>
            </a:pPr>
          </a:p>
          <a:p>
            <a:pPr algn="ctr">
              <a:lnSpc>
                <a:spcPts val="2826"/>
              </a:lnSpc>
            </a:pPr>
            <a:r>
              <a:rPr lang="en-US" sz="2355" b="true">
                <a:solidFill>
                  <a:srgbClr val="000000"/>
                </a:solidFill>
                <a:latin typeface="Glacial Indifference Bold"/>
                <a:ea typeface="Glacial Indifference Bold"/>
                <a:cs typeface="Glacial Indifference Bold"/>
                <a:sym typeface="Glacial Indifference Bold"/>
              </a:rPr>
              <a:t>Creative Communicator (1.6)</a:t>
            </a:r>
          </a:p>
          <a:p>
            <a:pPr algn="just" marL="508582" indent="-254291" lvl="1">
              <a:lnSpc>
                <a:spcPts val="2826"/>
              </a:lnSpc>
              <a:buFont typeface="Arial"/>
              <a:buChar char="•"/>
            </a:pPr>
            <a:r>
              <a:rPr lang="en-US" sz="2355">
                <a:solidFill>
                  <a:srgbClr val="000000"/>
                </a:solidFill>
                <a:latin typeface="Glacial Indifference"/>
                <a:ea typeface="Glacial Indifference"/>
                <a:cs typeface="Glacial Indifference"/>
                <a:sym typeface="Glacial Indifference"/>
              </a:rPr>
              <a:t>1.6a — Choose the appropriate platforms and tools for meeting the desired objectives of their creation or communication</a:t>
            </a:r>
          </a:p>
          <a:p>
            <a:pPr algn="just" marL="508582" indent="-254291" lvl="1">
              <a:lnSpc>
                <a:spcPts val="2826"/>
              </a:lnSpc>
              <a:spcBef>
                <a:spcPct val="0"/>
              </a:spcBef>
              <a:buFont typeface="Arial"/>
              <a:buChar char="•"/>
            </a:pPr>
            <a:r>
              <a:rPr lang="en-US" sz="2355">
                <a:solidFill>
                  <a:srgbClr val="000000"/>
                </a:solidFill>
                <a:latin typeface="Glacial Indifference"/>
                <a:ea typeface="Glacial Indifference"/>
                <a:cs typeface="Glacial Indifference"/>
                <a:sym typeface="Glacial Indifference"/>
              </a:rPr>
              <a:t>1.6b — Create </a:t>
            </a:r>
            <a:r>
              <a:rPr lang="en-US" sz="2355">
                <a:solidFill>
                  <a:srgbClr val="000000"/>
                </a:solidFill>
                <a:latin typeface="Glacial Indifference"/>
                <a:ea typeface="Glacial Indifference"/>
                <a:cs typeface="Glacial Indifference"/>
                <a:sym typeface="Glacial Indifference"/>
              </a:rPr>
              <a:t>original works or responsibly repurpose or remix digital resources into new creations</a:t>
            </a:r>
          </a:p>
          <a:p>
            <a:pPr algn="just" marL="508582" indent="-254291" lvl="1">
              <a:lnSpc>
                <a:spcPts val="2826"/>
              </a:lnSpc>
              <a:spcBef>
                <a:spcPct val="0"/>
              </a:spcBef>
              <a:buFont typeface="Arial"/>
              <a:buChar char="•"/>
            </a:pPr>
            <a:r>
              <a:rPr lang="en-US" sz="2355">
                <a:solidFill>
                  <a:srgbClr val="000000"/>
                </a:solidFill>
                <a:latin typeface="Glacial Indifference"/>
                <a:ea typeface="Glacial Indifference"/>
                <a:cs typeface="Glacial Indifference"/>
                <a:sym typeface="Glacial Indifference"/>
              </a:rPr>
              <a:t>1.6d — Publish or present content that customizes the message and medium for their intended audiences</a:t>
            </a:r>
          </a:p>
          <a:p>
            <a:pPr algn="just">
              <a:lnSpc>
                <a:spcPts val="2826"/>
              </a:lnSpc>
              <a:spcBef>
                <a:spcPct val="0"/>
              </a:spcBef>
            </a:pPr>
          </a:p>
          <a:p>
            <a:pPr algn="ctr">
              <a:lnSpc>
                <a:spcPts val="2826"/>
              </a:lnSpc>
              <a:spcBef>
                <a:spcPct val="0"/>
              </a:spcBef>
            </a:pPr>
            <a:r>
              <a:rPr lang="en-US" b="true" sz="2355">
                <a:solidFill>
                  <a:srgbClr val="000000"/>
                </a:solidFill>
                <a:latin typeface="Glacial Indifference Bold"/>
                <a:ea typeface="Glacial Indifference Bold"/>
                <a:cs typeface="Glacial Indifference Bold"/>
                <a:sym typeface="Glacial Indifference Bold"/>
              </a:rPr>
              <a:t>Knowledge Constructor (1.3)</a:t>
            </a:r>
          </a:p>
          <a:p>
            <a:pPr algn="l" marL="508582" indent="-254291" lvl="1">
              <a:lnSpc>
                <a:spcPts val="2826"/>
              </a:lnSpc>
              <a:spcBef>
                <a:spcPct val="0"/>
              </a:spcBef>
              <a:buFont typeface="Arial"/>
              <a:buChar char="•"/>
            </a:pPr>
            <a:r>
              <a:rPr lang="en-US" sz="2355">
                <a:solidFill>
                  <a:srgbClr val="000000"/>
                </a:solidFill>
                <a:latin typeface="Glacial Indifference"/>
                <a:ea typeface="Glacial Indifference"/>
                <a:cs typeface="Glacial Indifference"/>
                <a:sym typeface="Glacial Indifference"/>
              </a:rPr>
              <a:t>1.3a — Plan and employ effective research strategies to locate information and other resources</a:t>
            </a:r>
          </a:p>
          <a:p>
            <a:pPr algn="l" marL="508582" indent="-254291" lvl="1">
              <a:lnSpc>
                <a:spcPts val="2826"/>
              </a:lnSpc>
              <a:spcBef>
                <a:spcPct val="0"/>
              </a:spcBef>
              <a:buFont typeface="Arial"/>
              <a:buChar char="•"/>
            </a:pPr>
            <a:r>
              <a:rPr lang="en-US" sz="2355">
                <a:solidFill>
                  <a:srgbClr val="000000"/>
                </a:solidFill>
                <a:latin typeface="Glacial Indifference"/>
                <a:ea typeface="Glacial Indifference"/>
                <a:cs typeface="Glacial Indifference"/>
                <a:sym typeface="Glacial Indifference"/>
              </a:rPr>
              <a:t>1.3b — Evaluate the accuracy, perspective, credibility, and relevance of information, media, data, or other resources</a:t>
            </a:r>
          </a:p>
          <a:p>
            <a:pPr algn="l" marL="508582" indent="-254291" lvl="1">
              <a:lnSpc>
                <a:spcPts val="2826"/>
              </a:lnSpc>
              <a:spcBef>
                <a:spcPct val="0"/>
              </a:spcBef>
              <a:buFont typeface="Arial"/>
              <a:buChar char="•"/>
            </a:pPr>
            <a:r>
              <a:rPr lang="en-US" sz="2355">
                <a:solidFill>
                  <a:srgbClr val="000000"/>
                </a:solidFill>
                <a:latin typeface="Glacial Indifference"/>
                <a:ea typeface="Glacial Indifference"/>
                <a:cs typeface="Glacial Indifference"/>
                <a:sym typeface="Glacial Indifference"/>
              </a:rPr>
              <a:t>1.3c — Curate information from digital resources using a variety of tools and methods to create collections of artifacts</a:t>
            </a:r>
          </a:p>
          <a:p>
            <a:pPr algn="l">
              <a:lnSpc>
                <a:spcPts val="2826"/>
              </a:lnSpc>
              <a:spcBef>
                <a:spcPct val="0"/>
              </a:spcBef>
            </a:pPr>
          </a:p>
          <a:p>
            <a:pPr algn="ctr">
              <a:lnSpc>
                <a:spcPts val="2826"/>
              </a:lnSpc>
              <a:spcBef>
                <a:spcPct val="0"/>
              </a:spcBef>
            </a:pPr>
            <a:r>
              <a:rPr lang="en-US" b="true" sz="2355">
                <a:solidFill>
                  <a:srgbClr val="000000"/>
                </a:solidFill>
                <a:latin typeface="Glacial Indifference Bold"/>
                <a:ea typeface="Glacial Indifference Bold"/>
                <a:cs typeface="Glacial Indifference Bold"/>
                <a:sym typeface="Glacial Indifference Bold"/>
              </a:rPr>
              <a:t>Innovative Designer (1.4)</a:t>
            </a:r>
          </a:p>
          <a:p>
            <a:pPr algn="just" marL="508582" indent="-254291" lvl="1">
              <a:lnSpc>
                <a:spcPts val="2826"/>
              </a:lnSpc>
              <a:spcBef>
                <a:spcPct val="0"/>
              </a:spcBef>
              <a:buFont typeface="Arial"/>
              <a:buChar char="•"/>
            </a:pPr>
            <a:r>
              <a:rPr lang="en-US" sz="2355">
                <a:solidFill>
                  <a:srgbClr val="000000"/>
                </a:solidFill>
                <a:latin typeface="Glacial Indifference"/>
                <a:ea typeface="Glacial Indifference"/>
                <a:cs typeface="Glacial Indifference"/>
                <a:sym typeface="Glacial Indifference"/>
              </a:rPr>
              <a:t>1.4a — Engage in a design process and employ it to generate ideas, create innovative products, or solve problems</a:t>
            </a:r>
          </a:p>
          <a:p>
            <a:pPr algn="just" marL="508582" indent="-254291" lvl="1">
              <a:lnSpc>
                <a:spcPts val="2826"/>
              </a:lnSpc>
              <a:spcBef>
                <a:spcPct val="0"/>
              </a:spcBef>
              <a:buFont typeface="Arial"/>
              <a:buChar char="•"/>
            </a:pPr>
            <a:r>
              <a:rPr lang="en-US" sz="2355">
                <a:solidFill>
                  <a:srgbClr val="000000"/>
                </a:solidFill>
                <a:latin typeface="Glacial Indifference"/>
                <a:ea typeface="Glacial Indifference"/>
                <a:cs typeface="Glacial Indifference"/>
                <a:sym typeface="Glacial Indifference"/>
              </a:rPr>
              <a:t>1.4b — Select and use digital tools to plan and manage a design process that considers design constraints and calculated risks</a:t>
            </a:r>
          </a:p>
          <a:p>
            <a:pPr algn="just">
              <a:lnSpc>
                <a:spcPts val="2826"/>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8888" r="-48" b="-38974"/>
            </a:stretch>
          </a:blipFill>
        </p:spPr>
      </p:sp>
      <p:sp>
        <p:nvSpPr>
          <p:cNvPr name="Freeform 3" id="3"/>
          <p:cNvSpPr/>
          <p:nvPr/>
        </p:nvSpPr>
        <p:spPr>
          <a:xfrm flipH="false" flipV="false" rot="-1616886">
            <a:off x="4222943" y="6765693"/>
            <a:ext cx="1323598" cy="863648"/>
          </a:xfrm>
          <a:custGeom>
            <a:avLst/>
            <a:gdLst/>
            <a:ahLst/>
            <a:cxnLst/>
            <a:rect r="r" b="b" t="t" l="l"/>
            <a:pathLst>
              <a:path h="863648" w="1323598">
                <a:moveTo>
                  <a:pt x="0" y="0"/>
                </a:moveTo>
                <a:lnTo>
                  <a:pt x="1323598" y="0"/>
                </a:lnTo>
                <a:lnTo>
                  <a:pt x="1323598" y="863648"/>
                </a:lnTo>
                <a:lnTo>
                  <a:pt x="0" y="8636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885939">
            <a:off x="4226094" y="634125"/>
            <a:ext cx="1317296" cy="2352314"/>
          </a:xfrm>
          <a:custGeom>
            <a:avLst/>
            <a:gdLst/>
            <a:ahLst/>
            <a:cxnLst/>
            <a:rect r="r" b="b" t="t" l="l"/>
            <a:pathLst>
              <a:path h="2352314" w="1317296">
                <a:moveTo>
                  <a:pt x="0" y="0"/>
                </a:moveTo>
                <a:lnTo>
                  <a:pt x="1317296" y="0"/>
                </a:lnTo>
                <a:lnTo>
                  <a:pt x="1317296" y="2352314"/>
                </a:lnTo>
                <a:lnTo>
                  <a:pt x="0" y="23523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539319">
            <a:off x="732956" y="792120"/>
            <a:ext cx="1307706" cy="1288090"/>
          </a:xfrm>
          <a:custGeom>
            <a:avLst/>
            <a:gdLst/>
            <a:ahLst/>
            <a:cxnLst/>
            <a:rect r="r" b="b" t="t" l="l"/>
            <a:pathLst>
              <a:path h="1288090" w="1307706">
                <a:moveTo>
                  <a:pt x="0" y="0"/>
                </a:moveTo>
                <a:lnTo>
                  <a:pt x="1307706" y="0"/>
                </a:lnTo>
                <a:lnTo>
                  <a:pt x="1307706" y="1288090"/>
                </a:lnTo>
                <a:lnTo>
                  <a:pt x="0" y="12880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418941">
            <a:off x="823799" y="8427045"/>
            <a:ext cx="1323598" cy="863648"/>
          </a:xfrm>
          <a:custGeom>
            <a:avLst/>
            <a:gdLst/>
            <a:ahLst/>
            <a:cxnLst/>
            <a:rect r="r" b="b" t="t" l="l"/>
            <a:pathLst>
              <a:path h="863648" w="1323598">
                <a:moveTo>
                  <a:pt x="0" y="0"/>
                </a:moveTo>
                <a:lnTo>
                  <a:pt x="1323598" y="0"/>
                </a:lnTo>
                <a:lnTo>
                  <a:pt x="1323598" y="863648"/>
                </a:lnTo>
                <a:lnTo>
                  <a:pt x="0" y="86364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2265038" y="1028700"/>
            <a:ext cx="989346" cy="1256674"/>
          </a:xfrm>
          <a:custGeom>
            <a:avLst/>
            <a:gdLst/>
            <a:ahLst/>
            <a:cxnLst/>
            <a:rect r="r" b="b" t="t" l="l"/>
            <a:pathLst>
              <a:path h="1256674" w="989346">
                <a:moveTo>
                  <a:pt x="0" y="0"/>
                </a:moveTo>
                <a:lnTo>
                  <a:pt x="989345" y="0"/>
                </a:lnTo>
                <a:lnTo>
                  <a:pt x="989345" y="1256674"/>
                </a:lnTo>
                <a:lnTo>
                  <a:pt x="0" y="12566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9309682">
            <a:off x="2747042" y="8503535"/>
            <a:ext cx="1692084" cy="1074473"/>
          </a:xfrm>
          <a:custGeom>
            <a:avLst/>
            <a:gdLst/>
            <a:ahLst/>
            <a:cxnLst/>
            <a:rect r="r" b="b" t="t" l="l"/>
            <a:pathLst>
              <a:path h="1074473" w="1692084">
                <a:moveTo>
                  <a:pt x="0" y="0"/>
                </a:moveTo>
                <a:lnTo>
                  <a:pt x="1692083" y="0"/>
                </a:lnTo>
                <a:lnTo>
                  <a:pt x="1692083" y="1074473"/>
                </a:lnTo>
                <a:lnTo>
                  <a:pt x="0" y="107447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6182663">
            <a:off x="5113506" y="5213185"/>
            <a:ext cx="779852" cy="801193"/>
          </a:xfrm>
          <a:custGeom>
            <a:avLst/>
            <a:gdLst/>
            <a:ahLst/>
            <a:cxnLst/>
            <a:rect r="r" b="b" t="t" l="l"/>
            <a:pathLst>
              <a:path h="801193" w="779852">
                <a:moveTo>
                  <a:pt x="0" y="0"/>
                </a:moveTo>
                <a:lnTo>
                  <a:pt x="779852" y="0"/>
                </a:lnTo>
                <a:lnTo>
                  <a:pt x="779852" y="801193"/>
                </a:lnTo>
                <a:lnTo>
                  <a:pt x="0" y="801193"/>
                </a:lnTo>
                <a:lnTo>
                  <a:pt x="0" y="0"/>
                </a:lnTo>
                <a:close/>
              </a:path>
            </a:pathLst>
          </a:custGeom>
          <a:blipFill>
            <a:blip r:embed="rId8">
              <a:extLst>
                <a:ext uri="{96DAC541-7B7A-43D3-8B79-37D633B846F1}">
                  <asvg:svgBlip xmlns:asvg="http://schemas.microsoft.com/office/drawing/2016/SVG/main" r:embed="rId9"/>
                </a:ext>
              </a:extLst>
            </a:blip>
            <a:stretch>
              <a:fillRect l="0" t="0" r="-92437" b="-84502"/>
            </a:stretch>
          </a:blipFill>
        </p:spPr>
      </p:sp>
      <p:sp>
        <p:nvSpPr>
          <p:cNvPr name="Freeform 10" id="10"/>
          <p:cNvSpPr/>
          <p:nvPr/>
        </p:nvSpPr>
        <p:spPr>
          <a:xfrm flipH="false" flipV="false" rot="0">
            <a:off x="4884742" y="8197841"/>
            <a:ext cx="895327" cy="1035981"/>
          </a:xfrm>
          <a:custGeom>
            <a:avLst/>
            <a:gdLst/>
            <a:ahLst/>
            <a:cxnLst/>
            <a:rect r="r" b="b" t="t" l="l"/>
            <a:pathLst>
              <a:path h="1035981" w="895327">
                <a:moveTo>
                  <a:pt x="0" y="0"/>
                </a:moveTo>
                <a:lnTo>
                  <a:pt x="895327" y="0"/>
                </a:lnTo>
                <a:lnTo>
                  <a:pt x="895327" y="1035981"/>
                </a:lnTo>
                <a:lnTo>
                  <a:pt x="0" y="1035981"/>
                </a:lnTo>
                <a:lnTo>
                  <a:pt x="0" y="0"/>
                </a:lnTo>
                <a:close/>
              </a:path>
            </a:pathLst>
          </a:custGeom>
          <a:blipFill>
            <a:blip r:embed="rId8">
              <a:extLst>
                <a:ext uri="{96DAC541-7B7A-43D3-8B79-37D633B846F1}">
                  <asvg:svgBlip xmlns:asvg="http://schemas.microsoft.com/office/drawing/2016/SVG/main" r:embed="rId9"/>
                </a:ext>
              </a:extLst>
            </a:blip>
            <a:stretch>
              <a:fillRect l="-103257" t="-73026" r="0" b="0"/>
            </a:stretch>
          </a:blipFill>
        </p:spPr>
      </p:sp>
      <p:sp>
        <p:nvSpPr>
          <p:cNvPr name="Freeform 11" id="11"/>
          <p:cNvSpPr/>
          <p:nvPr/>
        </p:nvSpPr>
        <p:spPr>
          <a:xfrm flipH="false" flipV="false" rot="0">
            <a:off x="226015" y="2360931"/>
            <a:ext cx="6056737" cy="5761352"/>
          </a:xfrm>
          <a:custGeom>
            <a:avLst/>
            <a:gdLst/>
            <a:ahLst/>
            <a:cxnLst/>
            <a:rect r="r" b="b" t="t" l="l"/>
            <a:pathLst>
              <a:path h="5761352" w="6056737">
                <a:moveTo>
                  <a:pt x="0" y="0"/>
                </a:moveTo>
                <a:lnTo>
                  <a:pt x="6056737" y="0"/>
                </a:lnTo>
                <a:lnTo>
                  <a:pt x="6056737" y="5761353"/>
                </a:lnTo>
                <a:lnTo>
                  <a:pt x="0" y="5761353"/>
                </a:lnTo>
                <a:lnTo>
                  <a:pt x="0" y="0"/>
                </a:lnTo>
                <a:close/>
              </a:path>
            </a:pathLst>
          </a:custGeom>
          <a:blipFill>
            <a:blip r:embed="rId16"/>
            <a:stretch>
              <a:fillRect l="-35752" t="0" r="-33355" b="0"/>
            </a:stretch>
          </a:blipFill>
        </p:spPr>
      </p:sp>
      <p:sp>
        <p:nvSpPr>
          <p:cNvPr name="TextBox 12" id="12"/>
          <p:cNvSpPr txBox="true"/>
          <p:nvPr/>
        </p:nvSpPr>
        <p:spPr>
          <a:xfrm rot="0">
            <a:off x="5503432" y="503556"/>
            <a:ext cx="11755868" cy="1543050"/>
          </a:xfrm>
          <a:prstGeom prst="rect">
            <a:avLst/>
          </a:prstGeom>
        </p:spPr>
        <p:txBody>
          <a:bodyPr anchor="t" rtlCol="false" tIns="0" lIns="0" bIns="0" rIns="0">
            <a:spAutoFit/>
          </a:bodyPr>
          <a:lstStyle/>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TPACK</a:t>
            </a:r>
          </a:p>
        </p:txBody>
      </p:sp>
      <p:sp>
        <p:nvSpPr>
          <p:cNvPr name="TextBox 13" id="13"/>
          <p:cNvSpPr txBox="true"/>
          <p:nvPr/>
        </p:nvSpPr>
        <p:spPr>
          <a:xfrm rot="0">
            <a:off x="5829300" y="2766060"/>
            <a:ext cx="11802102" cy="494157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Glacial Indifference"/>
                <a:ea typeface="Glacial Indifference"/>
                <a:cs typeface="Glacial Indifference"/>
                <a:sym typeface="Glacial Indifference"/>
              </a:rPr>
              <a:t>In my Fashion Pathway, TPACK l</a:t>
            </a:r>
            <a:r>
              <a:rPr lang="en-US" sz="3999">
                <a:solidFill>
                  <a:srgbClr val="000000"/>
                </a:solidFill>
                <a:latin typeface="Glacial Indifference"/>
                <a:ea typeface="Glacial Indifference"/>
                <a:cs typeface="Glacial Indifference"/>
                <a:sym typeface="Glacial Indifference"/>
              </a:rPr>
              <a:t>ooks like this: </a:t>
            </a:r>
          </a:p>
          <a:p>
            <a:pPr algn="ctr">
              <a:lnSpc>
                <a:spcPts val="7079"/>
              </a:lnSpc>
            </a:pPr>
            <a:r>
              <a:rPr lang="en-US" sz="3999">
                <a:solidFill>
                  <a:srgbClr val="000000"/>
                </a:solidFill>
                <a:latin typeface="Glacial Indifference"/>
                <a:ea typeface="Glacial Indifference"/>
                <a:cs typeface="Glacial Indifference"/>
                <a:sym typeface="Glacial Indifference"/>
              </a:rPr>
              <a:t>students use Adobe Illustrator (TK) to apply color theory and design principles (CK) through a scaffolded, project-based process with peer feedback and reflection (PK) — all three working together, not in isolation.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TextBox 3" id="3"/>
          <p:cNvSpPr txBox="true"/>
          <p:nvPr/>
        </p:nvSpPr>
        <p:spPr>
          <a:xfrm rot="0">
            <a:off x="1028700" y="349404"/>
            <a:ext cx="16230600" cy="3057525"/>
          </a:xfrm>
          <a:prstGeom prst="rect">
            <a:avLst/>
          </a:prstGeom>
        </p:spPr>
        <p:txBody>
          <a:bodyPr anchor="t" rtlCol="false" tIns="0" lIns="0" bIns="0" rIns="0">
            <a:spAutoFit/>
          </a:bodyPr>
          <a:lstStyle/>
          <a:p>
            <a:pPr algn="ctr">
              <a:lnSpc>
                <a:spcPts val="11999"/>
              </a:lnSpc>
            </a:pPr>
            <a:r>
              <a:rPr lang="en-US" sz="9999" b="true">
                <a:solidFill>
                  <a:srgbClr val="000000"/>
                </a:solidFill>
                <a:latin typeface="Core Narae Pro Bold"/>
                <a:ea typeface="Core Narae Pro Bold"/>
                <a:cs typeface="Core Narae Pro Bold"/>
                <a:sym typeface="Core Narae Pro Bold"/>
              </a:rPr>
              <a:t>Putting it </a:t>
            </a:r>
          </a:p>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all together</a:t>
            </a:r>
          </a:p>
        </p:txBody>
      </p:sp>
      <p:grpSp>
        <p:nvGrpSpPr>
          <p:cNvPr name="Group 4" id="4"/>
          <p:cNvGrpSpPr/>
          <p:nvPr/>
        </p:nvGrpSpPr>
        <p:grpSpPr>
          <a:xfrm rot="0">
            <a:off x="1028700" y="3439540"/>
            <a:ext cx="4953000" cy="4062724"/>
            <a:chOff x="0" y="0"/>
            <a:chExt cx="1304494" cy="1070018"/>
          </a:xfrm>
        </p:grpSpPr>
        <p:sp>
          <p:nvSpPr>
            <p:cNvPr name="Freeform 5" id="5"/>
            <p:cNvSpPr/>
            <p:nvPr/>
          </p:nvSpPr>
          <p:spPr>
            <a:xfrm flipH="false" flipV="false" rot="0">
              <a:off x="0" y="0"/>
              <a:ext cx="1304494" cy="1070018"/>
            </a:xfrm>
            <a:custGeom>
              <a:avLst/>
              <a:gdLst/>
              <a:ahLst/>
              <a:cxnLst/>
              <a:rect r="r" b="b" t="t" l="l"/>
              <a:pathLst>
                <a:path h="1070018" w="1304494">
                  <a:moveTo>
                    <a:pt x="79717" y="0"/>
                  </a:moveTo>
                  <a:lnTo>
                    <a:pt x="1224777" y="0"/>
                  </a:lnTo>
                  <a:cubicBezTo>
                    <a:pt x="1268803" y="0"/>
                    <a:pt x="1304494" y="35690"/>
                    <a:pt x="1304494" y="79717"/>
                  </a:cubicBezTo>
                  <a:lnTo>
                    <a:pt x="1304494" y="990301"/>
                  </a:lnTo>
                  <a:cubicBezTo>
                    <a:pt x="1304494" y="1034327"/>
                    <a:pt x="1268803" y="1070018"/>
                    <a:pt x="1224777" y="1070018"/>
                  </a:cubicBezTo>
                  <a:lnTo>
                    <a:pt x="79717" y="1070018"/>
                  </a:lnTo>
                  <a:cubicBezTo>
                    <a:pt x="35690" y="1070018"/>
                    <a:pt x="0" y="1034327"/>
                    <a:pt x="0" y="990301"/>
                  </a:cubicBezTo>
                  <a:lnTo>
                    <a:pt x="0" y="79717"/>
                  </a:lnTo>
                  <a:cubicBezTo>
                    <a:pt x="0" y="35690"/>
                    <a:pt x="35690" y="0"/>
                    <a:pt x="79717" y="0"/>
                  </a:cubicBezTo>
                  <a:close/>
                </a:path>
              </a:pathLst>
            </a:custGeom>
            <a:solidFill>
              <a:srgbClr val="ACC8DC"/>
            </a:solidFill>
            <a:ln w="38100" cap="rnd">
              <a:solidFill>
                <a:srgbClr val="000000"/>
              </a:solidFill>
              <a:prstDash val="solid"/>
              <a:round/>
            </a:ln>
          </p:spPr>
        </p:sp>
        <p:sp>
          <p:nvSpPr>
            <p:cNvPr name="TextBox 6" id="6"/>
            <p:cNvSpPr txBox="true"/>
            <p:nvPr/>
          </p:nvSpPr>
          <p:spPr>
            <a:xfrm>
              <a:off x="0" y="-47625"/>
              <a:ext cx="1304494" cy="1117643"/>
            </a:xfrm>
            <a:prstGeom prst="rect">
              <a:avLst/>
            </a:prstGeom>
          </p:spPr>
          <p:txBody>
            <a:bodyPr anchor="ctr" rtlCol="false" tIns="50800" lIns="50800" bIns="50800" rIns="50800"/>
            <a:lstStyle/>
            <a:p>
              <a:pPr algn="ctr">
                <a:lnSpc>
                  <a:spcPts val="2940"/>
                </a:lnSpc>
              </a:pPr>
            </a:p>
          </p:txBody>
        </p:sp>
      </p:grpSp>
      <p:grpSp>
        <p:nvGrpSpPr>
          <p:cNvPr name="Group 7" id="7"/>
          <p:cNvGrpSpPr/>
          <p:nvPr/>
        </p:nvGrpSpPr>
        <p:grpSpPr>
          <a:xfrm rot="0">
            <a:off x="6667500" y="3439540"/>
            <a:ext cx="4953000" cy="4062724"/>
            <a:chOff x="0" y="0"/>
            <a:chExt cx="1304494" cy="1070018"/>
          </a:xfrm>
        </p:grpSpPr>
        <p:sp>
          <p:nvSpPr>
            <p:cNvPr name="Freeform 8" id="8"/>
            <p:cNvSpPr/>
            <p:nvPr/>
          </p:nvSpPr>
          <p:spPr>
            <a:xfrm flipH="false" flipV="false" rot="0">
              <a:off x="0" y="0"/>
              <a:ext cx="1304494" cy="1070018"/>
            </a:xfrm>
            <a:custGeom>
              <a:avLst/>
              <a:gdLst/>
              <a:ahLst/>
              <a:cxnLst/>
              <a:rect r="r" b="b" t="t" l="l"/>
              <a:pathLst>
                <a:path h="1070018" w="1304494">
                  <a:moveTo>
                    <a:pt x="79717" y="0"/>
                  </a:moveTo>
                  <a:lnTo>
                    <a:pt x="1224777" y="0"/>
                  </a:lnTo>
                  <a:cubicBezTo>
                    <a:pt x="1268803" y="0"/>
                    <a:pt x="1304494" y="35690"/>
                    <a:pt x="1304494" y="79717"/>
                  </a:cubicBezTo>
                  <a:lnTo>
                    <a:pt x="1304494" y="990301"/>
                  </a:lnTo>
                  <a:cubicBezTo>
                    <a:pt x="1304494" y="1034327"/>
                    <a:pt x="1268803" y="1070018"/>
                    <a:pt x="1224777" y="1070018"/>
                  </a:cubicBezTo>
                  <a:lnTo>
                    <a:pt x="79717" y="1070018"/>
                  </a:lnTo>
                  <a:cubicBezTo>
                    <a:pt x="35690" y="1070018"/>
                    <a:pt x="0" y="1034327"/>
                    <a:pt x="0" y="990301"/>
                  </a:cubicBezTo>
                  <a:lnTo>
                    <a:pt x="0" y="79717"/>
                  </a:lnTo>
                  <a:cubicBezTo>
                    <a:pt x="0" y="35690"/>
                    <a:pt x="35690" y="0"/>
                    <a:pt x="79717" y="0"/>
                  </a:cubicBezTo>
                  <a:close/>
                </a:path>
              </a:pathLst>
            </a:custGeom>
            <a:solidFill>
              <a:srgbClr val="F6D897"/>
            </a:solidFill>
            <a:ln w="38100" cap="rnd">
              <a:solidFill>
                <a:srgbClr val="000000"/>
              </a:solidFill>
              <a:prstDash val="solid"/>
              <a:round/>
            </a:ln>
          </p:spPr>
        </p:sp>
        <p:sp>
          <p:nvSpPr>
            <p:cNvPr name="TextBox 9" id="9"/>
            <p:cNvSpPr txBox="true"/>
            <p:nvPr/>
          </p:nvSpPr>
          <p:spPr>
            <a:xfrm>
              <a:off x="0" y="-47625"/>
              <a:ext cx="1304494" cy="1117643"/>
            </a:xfrm>
            <a:prstGeom prst="rect">
              <a:avLst/>
            </a:prstGeom>
          </p:spPr>
          <p:txBody>
            <a:bodyPr anchor="ctr" rtlCol="false" tIns="50800" lIns="50800" bIns="50800" rIns="50800"/>
            <a:lstStyle/>
            <a:p>
              <a:pPr algn="ctr">
                <a:lnSpc>
                  <a:spcPts val="2940"/>
                </a:lnSpc>
              </a:pPr>
            </a:p>
          </p:txBody>
        </p:sp>
      </p:grpSp>
      <p:grpSp>
        <p:nvGrpSpPr>
          <p:cNvPr name="Group 10" id="10"/>
          <p:cNvGrpSpPr/>
          <p:nvPr/>
        </p:nvGrpSpPr>
        <p:grpSpPr>
          <a:xfrm rot="0">
            <a:off x="12347233" y="3406929"/>
            <a:ext cx="4953000" cy="4095336"/>
            <a:chOff x="0" y="0"/>
            <a:chExt cx="1304494" cy="1078607"/>
          </a:xfrm>
        </p:grpSpPr>
        <p:sp>
          <p:nvSpPr>
            <p:cNvPr name="Freeform 11" id="11"/>
            <p:cNvSpPr/>
            <p:nvPr/>
          </p:nvSpPr>
          <p:spPr>
            <a:xfrm flipH="false" flipV="false" rot="0">
              <a:off x="0" y="0"/>
              <a:ext cx="1304494" cy="1078607"/>
            </a:xfrm>
            <a:custGeom>
              <a:avLst/>
              <a:gdLst/>
              <a:ahLst/>
              <a:cxnLst/>
              <a:rect r="r" b="b" t="t" l="l"/>
              <a:pathLst>
                <a:path h="1078607" w="1304494">
                  <a:moveTo>
                    <a:pt x="79717" y="0"/>
                  </a:moveTo>
                  <a:lnTo>
                    <a:pt x="1224777" y="0"/>
                  </a:lnTo>
                  <a:cubicBezTo>
                    <a:pt x="1268803" y="0"/>
                    <a:pt x="1304494" y="35690"/>
                    <a:pt x="1304494" y="79717"/>
                  </a:cubicBezTo>
                  <a:lnTo>
                    <a:pt x="1304494" y="998890"/>
                  </a:lnTo>
                  <a:cubicBezTo>
                    <a:pt x="1304494" y="1042916"/>
                    <a:pt x="1268803" y="1078607"/>
                    <a:pt x="1224777" y="1078607"/>
                  </a:cubicBezTo>
                  <a:lnTo>
                    <a:pt x="79717" y="1078607"/>
                  </a:lnTo>
                  <a:cubicBezTo>
                    <a:pt x="35690" y="1078607"/>
                    <a:pt x="0" y="1042916"/>
                    <a:pt x="0" y="998890"/>
                  </a:cubicBezTo>
                  <a:lnTo>
                    <a:pt x="0" y="79717"/>
                  </a:lnTo>
                  <a:cubicBezTo>
                    <a:pt x="0" y="35690"/>
                    <a:pt x="35690" y="0"/>
                    <a:pt x="79717" y="0"/>
                  </a:cubicBezTo>
                  <a:close/>
                </a:path>
              </a:pathLst>
            </a:custGeom>
            <a:solidFill>
              <a:srgbClr val="FA9898"/>
            </a:solidFill>
            <a:ln w="38100" cap="rnd">
              <a:solidFill>
                <a:srgbClr val="000000"/>
              </a:solidFill>
              <a:prstDash val="solid"/>
              <a:round/>
            </a:ln>
          </p:spPr>
        </p:sp>
        <p:sp>
          <p:nvSpPr>
            <p:cNvPr name="TextBox 12" id="12"/>
            <p:cNvSpPr txBox="true"/>
            <p:nvPr/>
          </p:nvSpPr>
          <p:spPr>
            <a:xfrm>
              <a:off x="0" y="-47625"/>
              <a:ext cx="1304494" cy="1126232"/>
            </a:xfrm>
            <a:prstGeom prst="rect">
              <a:avLst/>
            </a:prstGeom>
          </p:spPr>
          <p:txBody>
            <a:bodyPr anchor="ctr" rtlCol="false" tIns="50800" lIns="50800" bIns="50800" rIns="50800"/>
            <a:lstStyle/>
            <a:p>
              <a:pPr algn="ctr">
                <a:lnSpc>
                  <a:spcPts val="2940"/>
                </a:lnSpc>
              </a:pPr>
            </a:p>
          </p:txBody>
        </p:sp>
      </p:grpSp>
      <p:sp>
        <p:nvSpPr>
          <p:cNvPr name="TextBox 13" id="13"/>
          <p:cNvSpPr txBox="true"/>
          <p:nvPr/>
        </p:nvSpPr>
        <p:spPr>
          <a:xfrm rot="0">
            <a:off x="1575342" y="5138810"/>
            <a:ext cx="3859717" cy="1981200"/>
          </a:xfrm>
          <a:prstGeom prst="rect">
            <a:avLst/>
          </a:prstGeom>
        </p:spPr>
        <p:txBody>
          <a:bodyPr anchor="t" rtlCol="false" tIns="0" lIns="0" bIns="0" rIns="0">
            <a:spAutoFit/>
          </a:bodyPr>
          <a:lstStyle/>
          <a:p>
            <a:pPr algn="ctr">
              <a:lnSpc>
                <a:spcPts val="3900"/>
              </a:lnSpc>
            </a:pPr>
            <a:r>
              <a:rPr lang="en-US" sz="3000">
                <a:solidFill>
                  <a:srgbClr val="000000"/>
                </a:solidFill>
                <a:latin typeface="Glacial Indifference"/>
                <a:ea typeface="Glacial Indifference"/>
                <a:cs typeface="Glacial Indifference"/>
                <a:sym typeface="Glacial Indifference"/>
              </a:rPr>
              <a:t>Students create original fabric patterns using design software</a:t>
            </a:r>
          </a:p>
          <a:p>
            <a:pPr algn="ctr">
              <a:lnSpc>
                <a:spcPts val="3900"/>
              </a:lnSpc>
            </a:pPr>
          </a:p>
        </p:txBody>
      </p:sp>
      <p:sp>
        <p:nvSpPr>
          <p:cNvPr name="TextBox 14" id="14"/>
          <p:cNvSpPr txBox="true"/>
          <p:nvPr/>
        </p:nvSpPr>
        <p:spPr>
          <a:xfrm rot="0">
            <a:off x="1434202" y="3641982"/>
            <a:ext cx="4141997" cy="1809750"/>
          </a:xfrm>
          <a:prstGeom prst="rect">
            <a:avLst/>
          </a:prstGeom>
        </p:spPr>
        <p:txBody>
          <a:bodyPr anchor="t" rtlCol="false" tIns="0" lIns="0" bIns="0" rIns="0">
            <a:spAutoFit/>
          </a:bodyPr>
          <a:lstStyle/>
          <a:p>
            <a:pPr algn="ctr">
              <a:lnSpc>
                <a:spcPts val="4799"/>
              </a:lnSpc>
            </a:pPr>
            <a:r>
              <a:rPr lang="en-US" sz="3999" b="true">
                <a:solidFill>
                  <a:srgbClr val="000000"/>
                </a:solidFill>
                <a:latin typeface="Core Narae Pro Bold"/>
                <a:ea typeface="Core Narae Pro Bold"/>
                <a:cs typeface="Core Narae Pro Bold"/>
                <a:sym typeface="Core Narae Pro Bold"/>
              </a:rPr>
              <a:t>Digital</a:t>
            </a:r>
          </a:p>
          <a:p>
            <a:pPr algn="ctr">
              <a:lnSpc>
                <a:spcPts val="4799"/>
              </a:lnSpc>
            </a:pPr>
            <a:r>
              <a:rPr lang="en-US" sz="3999" b="true">
                <a:solidFill>
                  <a:srgbClr val="000000"/>
                </a:solidFill>
                <a:latin typeface="Core Narae Pro Bold"/>
                <a:ea typeface="Core Narae Pro Bold"/>
                <a:cs typeface="Core Narae Pro Bold"/>
                <a:sym typeface="Core Narae Pro Bold"/>
              </a:rPr>
              <a:t>Design</a:t>
            </a:r>
          </a:p>
          <a:p>
            <a:pPr algn="ctr" marL="0" indent="0" lvl="1">
              <a:lnSpc>
                <a:spcPts val="4799"/>
              </a:lnSpc>
            </a:pPr>
          </a:p>
        </p:txBody>
      </p:sp>
      <p:sp>
        <p:nvSpPr>
          <p:cNvPr name="TextBox 15" id="15"/>
          <p:cNvSpPr txBox="true"/>
          <p:nvPr/>
        </p:nvSpPr>
        <p:spPr>
          <a:xfrm rot="0">
            <a:off x="7214393" y="5083688"/>
            <a:ext cx="3859214" cy="1981200"/>
          </a:xfrm>
          <a:prstGeom prst="rect">
            <a:avLst/>
          </a:prstGeom>
        </p:spPr>
        <p:txBody>
          <a:bodyPr anchor="t" rtlCol="false" tIns="0" lIns="0" bIns="0" rIns="0">
            <a:spAutoFit/>
          </a:bodyPr>
          <a:lstStyle/>
          <a:p>
            <a:pPr algn="ctr">
              <a:lnSpc>
                <a:spcPts val="3900"/>
              </a:lnSpc>
            </a:pPr>
            <a:r>
              <a:rPr lang="en-US" sz="3000">
                <a:solidFill>
                  <a:srgbClr val="000000"/>
                </a:solidFill>
                <a:latin typeface="Glacial Indifference"/>
                <a:ea typeface="Glacial Indifference"/>
                <a:cs typeface="Glacial Indifference"/>
                <a:sym typeface="Glacial Indifference"/>
              </a:rPr>
              <a:t>Designs transferred to real fabric using professional printers</a:t>
            </a:r>
          </a:p>
          <a:p>
            <a:pPr algn="ctr">
              <a:lnSpc>
                <a:spcPts val="3900"/>
              </a:lnSpc>
            </a:pPr>
          </a:p>
        </p:txBody>
      </p:sp>
      <p:sp>
        <p:nvSpPr>
          <p:cNvPr name="TextBox 16" id="16"/>
          <p:cNvSpPr txBox="true"/>
          <p:nvPr/>
        </p:nvSpPr>
        <p:spPr>
          <a:xfrm rot="0">
            <a:off x="7073002" y="3942020"/>
            <a:ext cx="4141997" cy="609600"/>
          </a:xfrm>
          <a:prstGeom prst="rect">
            <a:avLst/>
          </a:prstGeom>
        </p:spPr>
        <p:txBody>
          <a:bodyPr anchor="t" rtlCol="false" tIns="0" lIns="0" bIns="0" rIns="0">
            <a:spAutoFit/>
          </a:bodyPr>
          <a:lstStyle/>
          <a:p>
            <a:pPr algn="ctr" marL="0" indent="0" lvl="1">
              <a:lnSpc>
                <a:spcPts val="4799"/>
              </a:lnSpc>
            </a:pPr>
            <a:r>
              <a:rPr lang="en-US" b="true" sz="3999">
                <a:solidFill>
                  <a:srgbClr val="000000"/>
                </a:solidFill>
                <a:latin typeface="Core Narae Pro Bold"/>
                <a:ea typeface="Core Narae Pro Bold"/>
                <a:cs typeface="Core Narae Pro Bold"/>
                <a:sym typeface="Core Narae Pro Bold"/>
              </a:rPr>
              <a:t>Fabric Printing</a:t>
            </a:r>
          </a:p>
        </p:txBody>
      </p:sp>
      <p:sp>
        <p:nvSpPr>
          <p:cNvPr name="TextBox 17" id="17"/>
          <p:cNvSpPr txBox="true"/>
          <p:nvPr/>
        </p:nvSpPr>
        <p:spPr>
          <a:xfrm rot="0">
            <a:off x="12849225" y="5025764"/>
            <a:ext cx="3859717" cy="2476500"/>
          </a:xfrm>
          <a:prstGeom prst="rect">
            <a:avLst/>
          </a:prstGeom>
        </p:spPr>
        <p:txBody>
          <a:bodyPr anchor="t" rtlCol="false" tIns="0" lIns="0" bIns="0" rIns="0">
            <a:spAutoFit/>
          </a:bodyPr>
          <a:lstStyle/>
          <a:p>
            <a:pPr algn="ctr">
              <a:lnSpc>
                <a:spcPts val="3900"/>
              </a:lnSpc>
            </a:pPr>
            <a:r>
              <a:rPr lang="en-US" sz="3000">
                <a:solidFill>
                  <a:srgbClr val="000000"/>
                </a:solidFill>
                <a:latin typeface="Glacial Indifference"/>
                <a:ea typeface="Glacial Indifference"/>
                <a:cs typeface="Glacial Indifference"/>
                <a:sym typeface="Glacial Indifference"/>
              </a:rPr>
              <a:t>Students construct wearable garments from their printed fabrics</a:t>
            </a:r>
          </a:p>
          <a:p>
            <a:pPr algn="ctr">
              <a:lnSpc>
                <a:spcPts val="3900"/>
              </a:lnSpc>
            </a:pPr>
          </a:p>
        </p:txBody>
      </p:sp>
      <p:sp>
        <p:nvSpPr>
          <p:cNvPr name="TextBox 18" id="18"/>
          <p:cNvSpPr txBox="true"/>
          <p:nvPr/>
        </p:nvSpPr>
        <p:spPr>
          <a:xfrm rot="0">
            <a:off x="12752735" y="3625589"/>
            <a:ext cx="4141997" cy="1209675"/>
          </a:xfrm>
          <a:prstGeom prst="rect">
            <a:avLst/>
          </a:prstGeom>
        </p:spPr>
        <p:txBody>
          <a:bodyPr anchor="t" rtlCol="false" tIns="0" lIns="0" bIns="0" rIns="0">
            <a:spAutoFit/>
          </a:bodyPr>
          <a:lstStyle/>
          <a:p>
            <a:pPr algn="ctr" marL="0" indent="0" lvl="1">
              <a:lnSpc>
                <a:spcPts val="4799"/>
              </a:lnSpc>
            </a:pPr>
            <a:r>
              <a:rPr lang="en-US" b="true" sz="3999">
                <a:solidFill>
                  <a:srgbClr val="000000"/>
                </a:solidFill>
                <a:latin typeface="Core Narae Pro Bold"/>
                <a:ea typeface="Core Narae Pro Bold"/>
                <a:cs typeface="Core Narae Pro Bold"/>
                <a:sym typeface="Core Narae Pro Bold"/>
              </a:rPr>
              <a:t>Garment Consturction</a:t>
            </a:r>
          </a:p>
        </p:txBody>
      </p:sp>
      <p:sp>
        <p:nvSpPr>
          <p:cNvPr name="Freeform 19" id="19"/>
          <p:cNvSpPr/>
          <p:nvPr/>
        </p:nvSpPr>
        <p:spPr>
          <a:xfrm flipH="false" flipV="false" rot="-1874032">
            <a:off x="243237" y="1681715"/>
            <a:ext cx="1222223" cy="1279815"/>
          </a:xfrm>
          <a:custGeom>
            <a:avLst/>
            <a:gdLst/>
            <a:ahLst/>
            <a:cxnLst/>
            <a:rect r="r" b="b" t="t" l="l"/>
            <a:pathLst>
              <a:path h="1279815" w="1222223">
                <a:moveTo>
                  <a:pt x="0" y="0"/>
                </a:moveTo>
                <a:lnTo>
                  <a:pt x="1222223" y="0"/>
                </a:lnTo>
                <a:lnTo>
                  <a:pt x="1222223" y="1279814"/>
                </a:lnTo>
                <a:lnTo>
                  <a:pt x="0" y="12798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8395078">
            <a:off x="16475603" y="-370994"/>
            <a:ext cx="1157891" cy="2067663"/>
          </a:xfrm>
          <a:custGeom>
            <a:avLst/>
            <a:gdLst/>
            <a:ahLst/>
            <a:cxnLst/>
            <a:rect r="r" b="b" t="t" l="l"/>
            <a:pathLst>
              <a:path h="2067663" w="1157891">
                <a:moveTo>
                  <a:pt x="0" y="0"/>
                </a:moveTo>
                <a:lnTo>
                  <a:pt x="1157891" y="0"/>
                </a:lnTo>
                <a:lnTo>
                  <a:pt x="1157891" y="2067662"/>
                </a:lnTo>
                <a:lnTo>
                  <a:pt x="0" y="20676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1385062">
            <a:off x="1033966" y="377664"/>
            <a:ext cx="3383596" cy="1607208"/>
          </a:xfrm>
          <a:custGeom>
            <a:avLst/>
            <a:gdLst/>
            <a:ahLst/>
            <a:cxnLst/>
            <a:rect r="r" b="b" t="t" l="l"/>
            <a:pathLst>
              <a:path h="1607208" w="3383596">
                <a:moveTo>
                  <a:pt x="0" y="0"/>
                </a:moveTo>
                <a:lnTo>
                  <a:pt x="3383596" y="0"/>
                </a:lnTo>
                <a:lnTo>
                  <a:pt x="3383596" y="1607208"/>
                </a:lnTo>
                <a:lnTo>
                  <a:pt x="0" y="16072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232439">
            <a:off x="13875206" y="334724"/>
            <a:ext cx="2570825" cy="2259113"/>
          </a:xfrm>
          <a:custGeom>
            <a:avLst/>
            <a:gdLst/>
            <a:ahLst/>
            <a:cxnLst/>
            <a:rect r="r" b="b" t="t" l="l"/>
            <a:pathLst>
              <a:path h="2259113" w="2570825">
                <a:moveTo>
                  <a:pt x="0" y="0"/>
                </a:moveTo>
                <a:lnTo>
                  <a:pt x="2570825" y="0"/>
                </a:lnTo>
                <a:lnTo>
                  <a:pt x="2570825" y="2259112"/>
                </a:lnTo>
                <a:lnTo>
                  <a:pt x="0" y="22591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0">
            <a:off x="-217535" y="320253"/>
            <a:ext cx="895389" cy="1137330"/>
          </a:xfrm>
          <a:custGeom>
            <a:avLst/>
            <a:gdLst/>
            <a:ahLst/>
            <a:cxnLst/>
            <a:rect r="r" b="b" t="t" l="l"/>
            <a:pathLst>
              <a:path h="1137330" w="895389">
                <a:moveTo>
                  <a:pt x="0" y="0"/>
                </a:moveTo>
                <a:lnTo>
                  <a:pt x="895388" y="0"/>
                </a:lnTo>
                <a:lnTo>
                  <a:pt x="895388" y="1137330"/>
                </a:lnTo>
                <a:lnTo>
                  <a:pt x="0" y="11373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499159">
            <a:off x="17232724" y="2023556"/>
            <a:ext cx="1176239" cy="1534225"/>
          </a:xfrm>
          <a:custGeom>
            <a:avLst/>
            <a:gdLst/>
            <a:ahLst/>
            <a:cxnLst/>
            <a:rect r="r" b="b" t="t" l="l"/>
            <a:pathLst>
              <a:path h="1534225" w="1176239">
                <a:moveTo>
                  <a:pt x="0" y="0"/>
                </a:moveTo>
                <a:lnTo>
                  <a:pt x="1176239" y="0"/>
                </a:lnTo>
                <a:lnTo>
                  <a:pt x="1176239" y="1534224"/>
                </a:lnTo>
                <a:lnTo>
                  <a:pt x="0" y="153422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0">
            <a:off x="1708697" y="1892454"/>
            <a:ext cx="667540" cy="772409"/>
          </a:xfrm>
          <a:custGeom>
            <a:avLst/>
            <a:gdLst/>
            <a:ahLst/>
            <a:cxnLst/>
            <a:rect r="r" b="b" t="t" l="l"/>
            <a:pathLst>
              <a:path h="772409" w="667540">
                <a:moveTo>
                  <a:pt x="0" y="0"/>
                </a:moveTo>
                <a:lnTo>
                  <a:pt x="667540" y="0"/>
                </a:lnTo>
                <a:lnTo>
                  <a:pt x="667540" y="772409"/>
                </a:lnTo>
                <a:lnTo>
                  <a:pt x="0" y="772409"/>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26" id="26"/>
          <p:cNvSpPr/>
          <p:nvPr/>
        </p:nvSpPr>
        <p:spPr>
          <a:xfrm flipH="false" flipV="false" rot="-6182663">
            <a:off x="-137665" y="3248664"/>
            <a:ext cx="705071" cy="724365"/>
          </a:xfrm>
          <a:custGeom>
            <a:avLst/>
            <a:gdLst/>
            <a:ahLst/>
            <a:cxnLst/>
            <a:rect r="r" b="b" t="t" l="l"/>
            <a:pathLst>
              <a:path h="724365" w="705071">
                <a:moveTo>
                  <a:pt x="0" y="0"/>
                </a:moveTo>
                <a:lnTo>
                  <a:pt x="705071" y="0"/>
                </a:lnTo>
                <a:lnTo>
                  <a:pt x="705071" y="724365"/>
                </a:lnTo>
                <a:lnTo>
                  <a:pt x="0" y="724365"/>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27" id="27"/>
          <p:cNvSpPr/>
          <p:nvPr/>
        </p:nvSpPr>
        <p:spPr>
          <a:xfrm flipH="true" flipV="false" rot="-6182663">
            <a:off x="12809449" y="383256"/>
            <a:ext cx="705071" cy="724365"/>
          </a:xfrm>
          <a:custGeom>
            <a:avLst/>
            <a:gdLst/>
            <a:ahLst/>
            <a:cxnLst/>
            <a:rect r="r" b="b" t="t" l="l"/>
            <a:pathLst>
              <a:path h="724365" w="705071">
                <a:moveTo>
                  <a:pt x="705070" y="0"/>
                </a:moveTo>
                <a:lnTo>
                  <a:pt x="0" y="0"/>
                </a:lnTo>
                <a:lnTo>
                  <a:pt x="0" y="724365"/>
                </a:lnTo>
                <a:lnTo>
                  <a:pt x="705070" y="724365"/>
                </a:lnTo>
                <a:lnTo>
                  <a:pt x="70507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28" id="28"/>
          <p:cNvSpPr/>
          <p:nvPr/>
        </p:nvSpPr>
        <p:spPr>
          <a:xfrm flipH="false" flipV="false" rot="-2555460">
            <a:off x="3943170" y="-506136"/>
            <a:ext cx="1479544" cy="1030301"/>
          </a:xfrm>
          <a:custGeom>
            <a:avLst/>
            <a:gdLst/>
            <a:ahLst/>
            <a:cxnLst/>
            <a:rect r="r" b="b" t="t" l="l"/>
            <a:pathLst>
              <a:path h="1030301" w="1479544">
                <a:moveTo>
                  <a:pt x="0" y="0"/>
                </a:moveTo>
                <a:lnTo>
                  <a:pt x="1479544" y="0"/>
                </a:lnTo>
                <a:lnTo>
                  <a:pt x="1479544" y="1030301"/>
                </a:lnTo>
                <a:lnTo>
                  <a:pt x="0" y="103030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29" id="29"/>
          <p:cNvGrpSpPr/>
          <p:nvPr/>
        </p:nvGrpSpPr>
        <p:grpSpPr>
          <a:xfrm rot="0">
            <a:off x="990600" y="7721339"/>
            <a:ext cx="16309633" cy="2187072"/>
            <a:chOff x="0" y="0"/>
            <a:chExt cx="4295541" cy="576019"/>
          </a:xfrm>
        </p:grpSpPr>
        <p:sp>
          <p:nvSpPr>
            <p:cNvPr name="Freeform 30" id="30"/>
            <p:cNvSpPr/>
            <p:nvPr/>
          </p:nvSpPr>
          <p:spPr>
            <a:xfrm flipH="false" flipV="false" rot="0">
              <a:off x="0" y="0"/>
              <a:ext cx="4295541" cy="576019"/>
            </a:xfrm>
            <a:custGeom>
              <a:avLst/>
              <a:gdLst/>
              <a:ahLst/>
              <a:cxnLst/>
              <a:rect r="r" b="b" t="t" l="l"/>
              <a:pathLst>
                <a:path h="576019" w="4295541">
                  <a:moveTo>
                    <a:pt x="24209" y="0"/>
                  </a:moveTo>
                  <a:lnTo>
                    <a:pt x="4271332" y="0"/>
                  </a:lnTo>
                  <a:cubicBezTo>
                    <a:pt x="4284703" y="0"/>
                    <a:pt x="4295541" y="10839"/>
                    <a:pt x="4295541" y="24209"/>
                  </a:cubicBezTo>
                  <a:lnTo>
                    <a:pt x="4295541" y="551810"/>
                  </a:lnTo>
                  <a:cubicBezTo>
                    <a:pt x="4295541" y="565180"/>
                    <a:pt x="4284703" y="576019"/>
                    <a:pt x="4271332" y="576019"/>
                  </a:cubicBezTo>
                  <a:lnTo>
                    <a:pt x="24209" y="576019"/>
                  </a:lnTo>
                  <a:cubicBezTo>
                    <a:pt x="10839" y="576019"/>
                    <a:pt x="0" y="565180"/>
                    <a:pt x="0" y="551810"/>
                  </a:cubicBezTo>
                  <a:lnTo>
                    <a:pt x="0" y="24209"/>
                  </a:lnTo>
                  <a:cubicBezTo>
                    <a:pt x="0" y="10839"/>
                    <a:pt x="10839" y="0"/>
                    <a:pt x="24209" y="0"/>
                  </a:cubicBezTo>
                  <a:close/>
                </a:path>
              </a:pathLst>
            </a:custGeom>
            <a:solidFill>
              <a:srgbClr val="DFE4A9"/>
            </a:solidFill>
            <a:ln w="38100" cap="rnd">
              <a:solidFill>
                <a:srgbClr val="000000"/>
              </a:solidFill>
              <a:prstDash val="solid"/>
              <a:round/>
            </a:ln>
          </p:spPr>
        </p:sp>
        <p:sp>
          <p:nvSpPr>
            <p:cNvPr name="TextBox 31" id="31"/>
            <p:cNvSpPr txBox="true"/>
            <p:nvPr/>
          </p:nvSpPr>
          <p:spPr>
            <a:xfrm>
              <a:off x="0" y="-47625"/>
              <a:ext cx="4295541" cy="623644"/>
            </a:xfrm>
            <a:prstGeom prst="rect">
              <a:avLst/>
            </a:prstGeom>
          </p:spPr>
          <p:txBody>
            <a:bodyPr anchor="ctr" rtlCol="false" tIns="50800" lIns="50800" bIns="50800" rIns="50800"/>
            <a:lstStyle/>
            <a:p>
              <a:pPr algn="ctr">
                <a:lnSpc>
                  <a:spcPts val="2940"/>
                </a:lnSpc>
              </a:pPr>
            </a:p>
          </p:txBody>
        </p:sp>
      </p:grpSp>
      <p:sp>
        <p:nvSpPr>
          <p:cNvPr name="TextBox 32" id="32"/>
          <p:cNvSpPr txBox="true"/>
          <p:nvPr/>
        </p:nvSpPr>
        <p:spPr>
          <a:xfrm rot="0">
            <a:off x="1223024" y="8205276"/>
            <a:ext cx="2760986" cy="1209675"/>
          </a:xfrm>
          <a:prstGeom prst="rect">
            <a:avLst/>
          </a:prstGeom>
        </p:spPr>
        <p:txBody>
          <a:bodyPr anchor="t" rtlCol="false" tIns="0" lIns="0" bIns="0" rIns="0">
            <a:spAutoFit/>
          </a:bodyPr>
          <a:lstStyle/>
          <a:p>
            <a:pPr algn="ctr">
              <a:lnSpc>
                <a:spcPts val="4799"/>
              </a:lnSpc>
            </a:pPr>
            <a:r>
              <a:rPr lang="en-US" sz="3999" b="true">
                <a:solidFill>
                  <a:srgbClr val="000000"/>
                </a:solidFill>
                <a:latin typeface="Core Narae Pro Bold"/>
                <a:ea typeface="Core Narae Pro Bold"/>
                <a:cs typeface="Core Narae Pro Bold"/>
                <a:sym typeface="Core Narae Pro Bold"/>
              </a:rPr>
              <a:t>Fashion</a:t>
            </a:r>
          </a:p>
          <a:p>
            <a:pPr algn="ctr" marL="0" indent="0" lvl="1">
              <a:lnSpc>
                <a:spcPts val="4799"/>
              </a:lnSpc>
            </a:pPr>
            <a:r>
              <a:rPr lang="en-US" b="true" sz="3999">
                <a:solidFill>
                  <a:srgbClr val="000000"/>
                </a:solidFill>
                <a:latin typeface="Core Narae Pro Bold"/>
                <a:ea typeface="Core Narae Pro Bold"/>
                <a:cs typeface="Core Narae Pro Bold"/>
                <a:sym typeface="Core Narae Pro Bold"/>
              </a:rPr>
              <a:t>Show</a:t>
            </a:r>
          </a:p>
        </p:txBody>
      </p:sp>
      <p:sp>
        <p:nvSpPr>
          <p:cNvPr name="TextBox 33" id="33"/>
          <p:cNvSpPr txBox="true"/>
          <p:nvPr/>
        </p:nvSpPr>
        <p:spPr>
          <a:xfrm rot="0">
            <a:off x="4313323" y="8464289"/>
            <a:ext cx="12581409" cy="120967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Glacial Indifference"/>
                <a:ea typeface="Glacial Indifference"/>
                <a:cs typeface="Glacial Indifference"/>
                <a:sym typeface="Glacial Indifference"/>
              </a:rPr>
              <a:t>Pr</a:t>
            </a:r>
            <a:r>
              <a:rPr lang="en-US" sz="3999">
                <a:solidFill>
                  <a:srgbClr val="000000"/>
                </a:solidFill>
                <a:latin typeface="Glacial Indifference"/>
                <a:ea typeface="Glacial Indifference"/>
                <a:cs typeface="Glacial Indifference"/>
                <a:sym typeface="Glacial Indifference"/>
              </a:rPr>
              <a:t>ofessional-scale runway event showcasing student work</a:t>
            </a:r>
          </a:p>
          <a:p>
            <a:pPr algn="ctr">
              <a:lnSpc>
                <a:spcPts val="479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0">
            <a:off x="8839046" y="3842443"/>
            <a:ext cx="2697059" cy="6766567"/>
          </a:xfrm>
          <a:custGeom>
            <a:avLst/>
            <a:gdLst/>
            <a:ahLst/>
            <a:cxnLst/>
            <a:rect r="r" b="b" t="t" l="l"/>
            <a:pathLst>
              <a:path h="6766567" w="2697059">
                <a:moveTo>
                  <a:pt x="0" y="0"/>
                </a:moveTo>
                <a:lnTo>
                  <a:pt x="2697059" y="0"/>
                </a:lnTo>
                <a:lnTo>
                  <a:pt x="2697059" y="6766567"/>
                </a:lnTo>
                <a:lnTo>
                  <a:pt x="0" y="6766567"/>
                </a:lnTo>
                <a:lnTo>
                  <a:pt x="0" y="0"/>
                </a:lnTo>
                <a:close/>
              </a:path>
            </a:pathLst>
          </a:custGeom>
          <a:blipFill>
            <a:blip r:embed="rId3"/>
            <a:stretch>
              <a:fillRect l="-57261" t="-10452" r="0" b="0"/>
            </a:stretch>
          </a:blipFill>
        </p:spPr>
      </p:sp>
      <p:sp>
        <p:nvSpPr>
          <p:cNvPr name="Freeform 4" id="4"/>
          <p:cNvSpPr/>
          <p:nvPr/>
        </p:nvSpPr>
        <p:spPr>
          <a:xfrm flipH="false" flipV="false" rot="0">
            <a:off x="11628194" y="-219768"/>
            <a:ext cx="3178479" cy="6356958"/>
          </a:xfrm>
          <a:custGeom>
            <a:avLst/>
            <a:gdLst/>
            <a:ahLst/>
            <a:cxnLst/>
            <a:rect r="r" b="b" t="t" l="l"/>
            <a:pathLst>
              <a:path h="6356958" w="3178479">
                <a:moveTo>
                  <a:pt x="0" y="0"/>
                </a:moveTo>
                <a:lnTo>
                  <a:pt x="3178479" y="0"/>
                </a:lnTo>
                <a:lnTo>
                  <a:pt x="3178479" y="6356958"/>
                </a:lnTo>
                <a:lnTo>
                  <a:pt x="0" y="6356958"/>
                </a:lnTo>
                <a:lnTo>
                  <a:pt x="0" y="0"/>
                </a:lnTo>
                <a:close/>
              </a:path>
            </a:pathLst>
          </a:custGeom>
          <a:blipFill>
            <a:blip r:embed="rId4"/>
            <a:stretch>
              <a:fillRect l="0" t="0" r="0" b="0"/>
            </a:stretch>
          </a:blipFill>
        </p:spPr>
      </p:sp>
      <p:sp>
        <p:nvSpPr>
          <p:cNvPr name="Freeform 5" id="5"/>
          <p:cNvSpPr/>
          <p:nvPr/>
        </p:nvSpPr>
        <p:spPr>
          <a:xfrm flipH="false" flipV="false" rot="0">
            <a:off x="5634352" y="133080"/>
            <a:ext cx="2761414" cy="6004110"/>
          </a:xfrm>
          <a:custGeom>
            <a:avLst/>
            <a:gdLst/>
            <a:ahLst/>
            <a:cxnLst/>
            <a:rect r="r" b="b" t="t" l="l"/>
            <a:pathLst>
              <a:path h="6004110" w="2761414">
                <a:moveTo>
                  <a:pt x="0" y="0"/>
                </a:moveTo>
                <a:lnTo>
                  <a:pt x="2761414" y="0"/>
                </a:lnTo>
                <a:lnTo>
                  <a:pt x="2761414" y="6004110"/>
                </a:lnTo>
                <a:lnTo>
                  <a:pt x="0" y="6004110"/>
                </a:lnTo>
                <a:lnTo>
                  <a:pt x="0" y="0"/>
                </a:lnTo>
                <a:close/>
              </a:path>
            </a:pathLst>
          </a:custGeom>
          <a:blipFill>
            <a:blip r:embed="rId5"/>
            <a:stretch>
              <a:fillRect l="-12413" t="0" r="-11125" b="0"/>
            </a:stretch>
          </a:blipFill>
        </p:spPr>
      </p:sp>
      <p:sp>
        <p:nvSpPr>
          <p:cNvPr name="Freeform 6" id="6"/>
          <p:cNvSpPr/>
          <p:nvPr/>
        </p:nvSpPr>
        <p:spPr>
          <a:xfrm flipH="false" flipV="false" rot="0">
            <a:off x="3118002" y="3972935"/>
            <a:ext cx="2652558" cy="6314065"/>
          </a:xfrm>
          <a:custGeom>
            <a:avLst/>
            <a:gdLst/>
            <a:ahLst/>
            <a:cxnLst/>
            <a:rect r="r" b="b" t="t" l="l"/>
            <a:pathLst>
              <a:path h="6314065" w="2652558">
                <a:moveTo>
                  <a:pt x="0" y="0"/>
                </a:moveTo>
                <a:lnTo>
                  <a:pt x="2652559" y="0"/>
                </a:lnTo>
                <a:lnTo>
                  <a:pt x="2652559" y="6314065"/>
                </a:lnTo>
                <a:lnTo>
                  <a:pt x="0" y="6314065"/>
                </a:lnTo>
                <a:lnTo>
                  <a:pt x="0" y="0"/>
                </a:lnTo>
                <a:close/>
              </a:path>
            </a:pathLst>
          </a:custGeom>
          <a:blipFill>
            <a:blip r:embed="rId6"/>
            <a:stretch>
              <a:fillRect l="0" t="0" r="0" b="0"/>
            </a:stretch>
          </a:blipFill>
        </p:spPr>
      </p:sp>
      <p:sp>
        <p:nvSpPr>
          <p:cNvPr name="Freeform 7" id="7"/>
          <p:cNvSpPr/>
          <p:nvPr/>
        </p:nvSpPr>
        <p:spPr>
          <a:xfrm flipH="false" flipV="false" rot="0">
            <a:off x="15113326" y="3972935"/>
            <a:ext cx="3174674" cy="6248029"/>
          </a:xfrm>
          <a:custGeom>
            <a:avLst/>
            <a:gdLst/>
            <a:ahLst/>
            <a:cxnLst/>
            <a:rect r="r" b="b" t="t" l="l"/>
            <a:pathLst>
              <a:path h="6248029" w="3174674">
                <a:moveTo>
                  <a:pt x="0" y="0"/>
                </a:moveTo>
                <a:lnTo>
                  <a:pt x="3174674" y="0"/>
                </a:lnTo>
                <a:lnTo>
                  <a:pt x="3174674" y="6248030"/>
                </a:lnTo>
                <a:lnTo>
                  <a:pt x="0" y="6248030"/>
                </a:lnTo>
                <a:lnTo>
                  <a:pt x="0" y="0"/>
                </a:lnTo>
                <a:close/>
              </a:path>
            </a:pathLst>
          </a:custGeom>
          <a:blipFill>
            <a:blip r:embed="rId7"/>
            <a:stretch>
              <a:fillRect l="0" t="0" r="0" b="0"/>
            </a:stretch>
          </a:blipFill>
        </p:spPr>
      </p:sp>
      <p:sp>
        <p:nvSpPr>
          <p:cNvPr name="Freeform 8" id="8"/>
          <p:cNvSpPr/>
          <p:nvPr/>
        </p:nvSpPr>
        <p:spPr>
          <a:xfrm flipH="false" flipV="false" rot="0">
            <a:off x="231656" y="133080"/>
            <a:ext cx="2957839" cy="6270270"/>
          </a:xfrm>
          <a:custGeom>
            <a:avLst/>
            <a:gdLst/>
            <a:ahLst/>
            <a:cxnLst/>
            <a:rect r="r" b="b" t="t" l="l"/>
            <a:pathLst>
              <a:path h="6270270" w="2957839">
                <a:moveTo>
                  <a:pt x="0" y="0"/>
                </a:moveTo>
                <a:lnTo>
                  <a:pt x="2957839" y="0"/>
                </a:lnTo>
                <a:lnTo>
                  <a:pt x="2957839" y="6270270"/>
                </a:lnTo>
                <a:lnTo>
                  <a:pt x="0" y="6270270"/>
                </a:lnTo>
                <a:lnTo>
                  <a:pt x="0" y="0"/>
                </a:lnTo>
                <a:close/>
              </a:path>
            </a:pathLst>
          </a:custGeom>
          <a:blipFill>
            <a:blip r:embed="rId8"/>
            <a:stretch>
              <a:fillRect l="-25727" t="0" r="0" b="0"/>
            </a:stretch>
          </a:blipFill>
        </p:spPr>
      </p:sp>
      <p:sp>
        <p:nvSpPr>
          <p:cNvPr name="Freeform 9" id="9"/>
          <p:cNvSpPr/>
          <p:nvPr/>
        </p:nvSpPr>
        <p:spPr>
          <a:xfrm flipH="false" flipV="false" rot="0">
            <a:off x="0" y="6848543"/>
            <a:ext cx="2921760" cy="2955004"/>
          </a:xfrm>
          <a:custGeom>
            <a:avLst/>
            <a:gdLst/>
            <a:ahLst/>
            <a:cxnLst/>
            <a:rect r="r" b="b" t="t" l="l"/>
            <a:pathLst>
              <a:path h="2955004" w="2921760">
                <a:moveTo>
                  <a:pt x="0" y="0"/>
                </a:moveTo>
                <a:lnTo>
                  <a:pt x="2921760" y="0"/>
                </a:lnTo>
                <a:lnTo>
                  <a:pt x="2921760" y="2955004"/>
                </a:lnTo>
                <a:lnTo>
                  <a:pt x="0" y="2955004"/>
                </a:lnTo>
                <a:lnTo>
                  <a:pt x="0" y="0"/>
                </a:lnTo>
                <a:close/>
              </a:path>
            </a:pathLst>
          </a:custGeom>
          <a:blipFill>
            <a:blip r:embed="rId9"/>
            <a:stretch>
              <a:fillRect l="0" t="0" r="0" b="0"/>
            </a:stretch>
          </a:blipFill>
        </p:spPr>
      </p:sp>
      <p:sp>
        <p:nvSpPr>
          <p:cNvPr name="Freeform 10" id="10"/>
          <p:cNvSpPr/>
          <p:nvPr/>
        </p:nvSpPr>
        <p:spPr>
          <a:xfrm flipH="false" flipV="false" rot="0">
            <a:off x="5845687" y="6848543"/>
            <a:ext cx="2793334" cy="2793334"/>
          </a:xfrm>
          <a:custGeom>
            <a:avLst/>
            <a:gdLst/>
            <a:ahLst/>
            <a:cxnLst/>
            <a:rect r="r" b="b" t="t" l="l"/>
            <a:pathLst>
              <a:path h="2793334" w="2793334">
                <a:moveTo>
                  <a:pt x="0" y="0"/>
                </a:moveTo>
                <a:lnTo>
                  <a:pt x="2793334" y="0"/>
                </a:lnTo>
                <a:lnTo>
                  <a:pt x="2793334" y="2793334"/>
                </a:lnTo>
                <a:lnTo>
                  <a:pt x="0" y="2793334"/>
                </a:lnTo>
                <a:lnTo>
                  <a:pt x="0" y="0"/>
                </a:lnTo>
                <a:close/>
              </a:path>
            </a:pathLst>
          </a:custGeom>
          <a:blipFill>
            <a:blip r:embed="rId10"/>
            <a:stretch>
              <a:fillRect l="0" t="0" r="0" b="0"/>
            </a:stretch>
          </a:blipFill>
        </p:spPr>
      </p:sp>
      <p:sp>
        <p:nvSpPr>
          <p:cNvPr name="Freeform 11" id="11"/>
          <p:cNvSpPr/>
          <p:nvPr/>
        </p:nvSpPr>
        <p:spPr>
          <a:xfrm flipH="false" flipV="false" rot="0">
            <a:off x="8639021" y="647345"/>
            <a:ext cx="2791419" cy="2564617"/>
          </a:xfrm>
          <a:custGeom>
            <a:avLst/>
            <a:gdLst/>
            <a:ahLst/>
            <a:cxnLst/>
            <a:rect r="r" b="b" t="t" l="l"/>
            <a:pathLst>
              <a:path h="2564617" w="2791419">
                <a:moveTo>
                  <a:pt x="0" y="0"/>
                </a:moveTo>
                <a:lnTo>
                  <a:pt x="2791419" y="0"/>
                </a:lnTo>
                <a:lnTo>
                  <a:pt x="2791419" y="2564616"/>
                </a:lnTo>
                <a:lnTo>
                  <a:pt x="0" y="2564616"/>
                </a:lnTo>
                <a:lnTo>
                  <a:pt x="0" y="0"/>
                </a:lnTo>
                <a:close/>
              </a:path>
            </a:pathLst>
          </a:custGeom>
          <a:blipFill>
            <a:blip r:embed="rId11"/>
            <a:stretch>
              <a:fillRect l="0" t="0" r="0" b="0"/>
            </a:stretch>
          </a:blipFill>
        </p:spPr>
      </p:sp>
      <p:grpSp>
        <p:nvGrpSpPr>
          <p:cNvPr name="Group 12" id="12"/>
          <p:cNvGrpSpPr/>
          <p:nvPr/>
        </p:nvGrpSpPr>
        <p:grpSpPr>
          <a:xfrm rot="0">
            <a:off x="11781665" y="6403350"/>
            <a:ext cx="3086100" cy="3906850"/>
            <a:chOff x="0" y="0"/>
            <a:chExt cx="812800" cy="1028965"/>
          </a:xfrm>
        </p:grpSpPr>
        <p:sp>
          <p:nvSpPr>
            <p:cNvPr name="Freeform 13" id="13"/>
            <p:cNvSpPr/>
            <p:nvPr/>
          </p:nvSpPr>
          <p:spPr>
            <a:xfrm flipH="false" flipV="false" rot="0">
              <a:off x="0" y="0"/>
              <a:ext cx="812800" cy="1028965"/>
            </a:xfrm>
            <a:custGeom>
              <a:avLst/>
              <a:gdLst/>
              <a:ahLst/>
              <a:cxnLst/>
              <a:rect r="r" b="b" t="t" l="l"/>
              <a:pathLst>
                <a:path h="1028965" w="812800">
                  <a:moveTo>
                    <a:pt x="0" y="0"/>
                  </a:moveTo>
                  <a:lnTo>
                    <a:pt x="812800" y="0"/>
                  </a:lnTo>
                  <a:lnTo>
                    <a:pt x="812800" y="1028965"/>
                  </a:lnTo>
                  <a:lnTo>
                    <a:pt x="0" y="1028965"/>
                  </a:lnTo>
                  <a:close/>
                </a:path>
              </a:pathLst>
            </a:custGeom>
            <a:solidFill>
              <a:srgbClr val="FFFFFF"/>
            </a:solidFill>
          </p:spPr>
        </p:sp>
        <p:sp>
          <p:nvSpPr>
            <p:cNvPr name="TextBox 14" id="14"/>
            <p:cNvSpPr txBox="true"/>
            <p:nvPr/>
          </p:nvSpPr>
          <p:spPr>
            <a:xfrm>
              <a:off x="0" y="-38100"/>
              <a:ext cx="812800" cy="1067065"/>
            </a:xfrm>
            <a:prstGeom prst="rect">
              <a:avLst/>
            </a:prstGeom>
          </p:spPr>
          <p:txBody>
            <a:bodyPr anchor="ctr" rtlCol="false" tIns="50800" lIns="50800" bIns="50800" rIns="50800"/>
            <a:lstStyle/>
            <a:p>
              <a:pPr algn="ctr">
                <a:lnSpc>
                  <a:spcPts val="2940"/>
                </a:lnSpc>
              </a:pPr>
            </a:p>
          </p:txBody>
        </p:sp>
      </p:grpSp>
      <p:sp>
        <p:nvSpPr>
          <p:cNvPr name="Freeform 15" id="15"/>
          <p:cNvSpPr/>
          <p:nvPr/>
        </p:nvSpPr>
        <p:spPr>
          <a:xfrm flipH="false" flipV="false" rot="0">
            <a:off x="12005574" y="6137190"/>
            <a:ext cx="2423719" cy="3796376"/>
          </a:xfrm>
          <a:custGeom>
            <a:avLst/>
            <a:gdLst/>
            <a:ahLst/>
            <a:cxnLst/>
            <a:rect r="r" b="b" t="t" l="l"/>
            <a:pathLst>
              <a:path h="3796376" w="2423719">
                <a:moveTo>
                  <a:pt x="0" y="0"/>
                </a:moveTo>
                <a:lnTo>
                  <a:pt x="2423719" y="0"/>
                </a:lnTo>
                <a:lnTo>
                  <a:pt x="2423719" y="3796376"/>
                </a:lnTo>
                <a:lnTo>
                  <a:pt x="0" y="3796376"/>
                </a:lnTo>
                <a:lnTo>
                  <a:pt x="0" y="0"/>
                </a:lnTo>
                <a:close/>
              </a:path>
            </a:pathLst>
          </a:custGeom>
          <a:blipFill>
            <a:blip r:embed="rId12"/>
            <a:stretch>
              <a:fillRect l="0" t="0" r="0" b="0"/>
            </a:stretch>
          </a:blipFill>
        </p:spPr>
      </p:sp>
      <p:sp>
        <p:nvSpPr>
          <p:cNvPr name="Freeform 16" id="16"/>
          <p:cNvSpPr/>
          <p:nvPr/>
        </p:nvSpPr>
        <p:spPr>
          <a:xfrm flipH="false" flipV="false" rot="0">
            <a:off x="15113326" y="647345"/>
            <a:ext cx="3064933" cy="3064933"/>
          </a:xfrm>
          <a:custGeom>
            <a:avLst/>
            <a:gdLst/>
            <a:ahLst/>
            <a:cxnLst/>
            <a:rect r="r" b="b" t="t" l="l"/>
            <a:pathLst>
              <a:path h="3064933" w="3064933">
                <a:moveTo>
                  <a:pt x="0" y="0"/>
                </a:moveTo>
                <a:lnTo>
                  <a:pt x="3064933" y="0"/>
                </a:lnTo>
                <a:lnTo>
                  <a:pt x="3064933" y="3064933"/>
                </a:lnTo>
                <a:lnTo>
                  <a:pt x="0" y="3064933"/>
                </a:lnTo>
                <a:lnTo>
                  <a:pt x="0" y="0"/>
                </a:lnTo>
                <a:close/>
              </a:path>
            </a:pathLst>
          </a:custGeom>
          <a:blipFill>
            <a:blip r:embed="rId13"/>
            <a:stretch>
              <a:fillRect l="0" t="0" r="0" b="0"/>
            </a:stretch>
          </a:blipFill>
        </p:spPr>
      </p:sp>
      <p:sp>
        <p:nvSpPr>
          <p:cNvPr name="Freeform 17" id="17"/>
          <p:cNvSpPr/>
          <p:nvPr/>
        </p:nvSpPr>
        <p:spPr>
          <a:xfrm flipH="false" flipV="false" rot="0">
            <a:off x="3189495" y="908272"/>
            <a:ext cx="2543078" cy="2543078"/>
          </a:xfrm>
          <a:custGeom>
            <a:avLst/>
            <a:gdLst/>
            <a:ahLst/>
            <a:cxnLst/>
            <a:rect r="r" b="b" t="t" l="l"/>
            <a:pathLst>
              <a:path h="2543078" w="2543078">
                <a:moveTo>
                  <a:pt x="0" y="0"/>
                </a:moveTo>
                <a:lnTo>
                  <a:pt x="2543079" y="0"/>
                </a:lnTo>
                <a:lnTo>
                  <a:pt x="2543079" y="2543078"/>
                </a:lnTo>
                <a:lnTo>
                  <a:pt x="0" y="2543078"/>
                </a:lnTo>
                <a:lnTo>
                  <a:pt x="0" y="0"/>
                </a:lnTo>
                <a:close/>
              </a:path>
            </a:pathLst>
          </a:custGeom>
          <a:blipFill>
            <a:blip r:embed="rId14"/>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grpSp>
        <p:nvGrpSpPr>
          <p:cNvPr name="Group 3" id="3"/>
          <p:cNvGrpSpPr/>
          <p:nvPr/>
        </p:nvGrpSpPr>
        <p:grpSpPr>
          <a:xfrm rot="0">
            <a:off x="1318077" y="2512638"/>
            <a:ext cx="3802979" cy="2639532"/>
            <a:chOff x="0" y="0"/>
            <a:chExt cx="1419125" cy="984971"/>
          </a:xfrm>
        </p:grpSpPr>
        <p:sp>
          <p:nvSpPr>
            <p:cNvPr name="Freeform 4" id="4"/>
            <p:cNvSpPr/>
            <p:nvPr/>
          </p:nvSpPr>
          <p:spPr>
            <a:xfrm flipH="false" flipV="false" rot="0">
              <a:off x="0" y="0"/>
              <a:ext cx="1419125" cy="984971"/>
            </a:xfrm>
            <a:custGeom>
              <a:avLst/>
              <a:gdLst/>
              <a:ahLst/>
              <a:cxnLst/>
              <a:rect r="r" b="b" t="t" l="l"/>
              <a:pathLst>
                <a:path h="984971" w="1419125">
                  <a:moveTo>
                    <a:pt x="103823" y="0"/>
                  </a:moveTo>
                  <a:lnTo>
                    <a:pt x="1315301" y="0"/>
                  </a:lnTo>
                  <a:cubicBezTo>
                    <a:pt x="1342837" y="0"/>
                    <a:pt x="1369245" y="10938"/>
                    <a:pt x="1388716" y="30409"/>
                  </a:cubicBezTo>
                  <a:cubicBezTo>
                    <a:pt x="1408186" y="49880"/>
                    <a:pt x="1419125" y="76288"/>
                    <a:pt x="1419125" y="103823"/>
                  </a:cubicBezTo>
                  <a:lnTo>
                    <a:pt x="1419125" y="881148"/>
                  </a:lnTo>
                  <a:cubicBezTo>
                    <a:pt x="1419125" y="908684"/>
                    <a:pt x="1408186" y="935092"/>
                    <a:pt x="1388716" y="954562"/>
                  </a:cubicBezTo>
                  <a:cubicBezTo>
                    <a:pt x="1369245" y="974033"/>
                    <a:pt x="1342837" y="984971"/>
                    <a:pt x="1315301" y="984971"/>
                  </a:cubicBezTo>
                  <a:lnTo>
                    <a:pt x="103823" y="984971"/>
                  </a:lnTo>
                  <a:cubicBezTo>
                    <a:pt x="76288" y="984971"/>
                    <a:pt x="49880" y="974033"/>
                    <a:pt x="30409" y="954562"/>
                  </a:cubicBezTo>
                  <a:cubicBezTo>
                    <a:pt x="10938" y="935092"/>
                    <a:pt x="0" y="908684"/>
                    <a:pt x="0" y="881148"/>
                  </a:cubicBezTo>
                  <a:lnTo>
                    <a:pt x="0" y="103823"/>
                  </a:lnTo>
                  <a:cubicBezTo>
                    <a:pt x="0" y="76288"/>
                    <a:pt x="10938" y="49880"/>
                    <a:pt x="30409" y="30409"/>
                  </a:cubicBezTo>
                  <a:cubicBezTo>
                    <a:pt x="49880" y="10938"/>
                    <a:pt x="76288" y="0"/>
                    <a:pt x="103823" y="0"/>
                  </a:cubicBezTo>
                  <a:close/>
                </a:path>
              </a:pathLst>
            </a:custGeom>
            <a:solidFill>
              <a:srgbClr val="DFE4A9"/>
            </a:solidFill>
            <a:ln w="38100" cap="rnd">
              <a:solidFill>
                <a:srgbClr val="000000"/>
              </a:solidFill>
              <a:prstDash val="solid"/>
              <a:round/>
            </a:ln>
          </p:spPr>
        </p:sp>
        <p:sp>
          <p:nvSpPr>
            <p:cNvPr name="TextBox 5" id="5"/>
            <p:cNvSpPr txBox="true"/>
            <p:nvPr/>
          </p:nvSpPr>
          <p:spPr>
            <a:xfrm>
              <a:off x="0" y="-47625"/>
              <a:ext cx="1419125" cy="1032596"/>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3275063" y="956925"/>
            <a:ext cx="12116808" cy="1323975"/>
          </a:xfrm>
          <a:prstGeom prst="rect">
            <a:avLst/>
          </a:prstGeom>
        </p:spPr>
        <p:txBody>
          <a:bodyPr anchor="t" rtlCol="false" tIns="0" lIns="0" bIns="0" rIns="0">
            <a:spAutoFit/>
          </a:bodyPr>
          <a:lstStyle/>
          <a:p>
            <a:pPr algn="ctr" marL="0" indent="0" lvl="0">
              <a:lnSpc>
                <a:spcPts val="10210"/>
              </a:lnSpc>
              <a:spcBef>
                <a:spcPct val="0"/>
              </a:spcBef>
            </a:pPr>
            <a:r>
              <a:rPr lang="en-US" b="true" sz="8508">
                <a:solidFill>
                  <a:srgbClr val="000000"/>
                </a:solidFill>
                <a:latin typeface="Core Narae Pro Bold"/>
                <a:ea typeface="Core Narae Pro Bold"/>
                <a:cs typeface="Core Narae Pro Bold"/>
                <a:sym typeface="Core Narae Pro Bold"/>
              </a:rPr>
              <a:t>Capstone ideas</a:t>
            </a:r>
          </a:p>
        </p:txBody>
      </p:sp>
      <p:sp>
        <p:nvSpPr>
          <p:cNvPr name="Freeform 7" id="7"/>
          <p:cNvSpPr/>
          <p:nvPr/>
        </p:nvSpPr>
        <p:spPr>
          <a:xfrm flipH="false" flipV="false" rot="0">
            <a:off x="10655583" y="-328798"/>
            <a:ext cx="1935937" cy="1735084"/>
          </a:xfrm>
          <a:custGeom>
            <a:avLst/>
            <a:gdLst/>
            <a:ahLst/>
            <a:cxnLst/>
            <a:rect r="r" b="b" t="t" l="l"/>
            <a:pathLst>
              <a:path h="1735084" w="1935937">
                <a:moveTo>
                  <a:pt x="0" y="0"/>
                </a:moveTo>
                <a:lnTo>
                  <a:pt x="1935937" y="0"/>
                </a:lnTo>
                <a:lnTo>
                  <a:pt x="1935937" y="1735083"/>
                </a:lnTo>
                <a:lnTo>
                  <a:pt x="0" y="1735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6182663">
            <a:off x="8915014" y="686784"/>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9" id="9"/>
          <p:cNvSpPr/>
          <p:nvPr/>
        </p:nvSpPr>
        <p:spPr>
          <a:xfrm flipH="false" flipV="false" rot="1310304">
            <a:off x="3915973" y="-199372"/>
            <a:ext cx="2239779" cy="1293472"/>
          </a:xfrm>
          <a:custGeom>
            <a:avLst/>
            <a:gdLst/>
            <a:ahLst/>
            <a:cxnLst/>
            <a:rect r="r" b="b" t="t" l="l"/>
            <a:pathLst>
              <a:path h="1293472" w="2239779">
                <a:moveTo>
                  <a:pt x="0" y="0"/>
                </a:moveTo>
                <a:lnTo>
                  <a:pt x="2239779" y="0"/>
                </a:lnTo>
                <a:lnTo>
                  <a:pt x="2239779" y="1293473"/>
                </a:lnTo>
                <a:lnTo>
                  <a:pt x="0" y="12934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874032">
            <a:off x="8078702" y="-161891"/>
            <a:ext cx="1068128" cy="1118459"/>
          </a:xfrm>
          <a:custGeom>
            <a:avLst/>
            <a:gdLst/>
            <a:ahLst/>
            <a:cxnLst/>
            <a:rect r="r" b="b" t="t" l="l"/>
            <a:pathLst>
              <a:path h="1118459" w="1068128">
                <a:moveTo>
                  <a:pt x="0" y="0"/>
                </a:moveTo>
                <a:lnTo>
                  <a:pt x="1068129" y="0"/>
                </a:lnTo>
                <a:lnTo>
                  <a:pt x="1068129" y="1118460"/>
                </a:lnTo>
                <a:lnTo>
                  <a:pt x="0" y="1118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6182663">
            <a:off x="3411996" y="776949"/>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12" id="12"/>
          <p:cNvSpPr/>
          <p:nvPr/>
        </p:nvSpPr>
        <p:spPr>
          <a:xfrm flipH="false" flipV="false" rot="0">
            <a:off x="12757031" y="-120056"/>
            <a:ext cx="677853" cy="861014"/>
          </a:xfrm>
          <a:custGeom>
            <a:avLst/>
            <a:gdLst/>
            <a:ahLst/>
            <a:cxnLst/>
            <a:rect r="r" b="b" t="t" l="l"/>
            <a:pathLst>
              <a:path h="861014" w="677853">
                <a:moveTo>
                  <a:pt x="0" y="0"/>
                </a:moveTo>
                <a:lnTo>
                  <a:pt x="677854" y="0"/>
                </a:lnTo>
                <a:lnTo>
                  <a:pt x="677854" y="861014"/>
                </a:lnTo>
                <a:lnTo>
                  <a:pt x="0" y="8610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13434885" y="-120056"/>
            <a:ext cx="1543576" cy="1315899"/>
          </a:xfrm>
          <a:custGeom>
            <a:avLst/>
            <a:gdLst/>
            <a:ahLst/>
            <a:cxnLst/>
            <a:rect r="r" b="b" t="t" l="l"/>
            <a:pathLst>
              <a:path h="1315899" w="1543576">
                <a:moveTo>
                  <a:pt x="0" y="0"/>
                </a:moveTo>
                <a:lnTo>
                  <a:pt x="1543576" y="0"/>
                </a:lnTo>
                <a:lnTo>
                  <a:pt x="1543576" y="1315898"/>
                </a:lnTo>
                <a:lnTo>
                  <a:pt x="0" y="13158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1060382">
            <a:off x="1832640" y="-311649"/>
            <a:ext cx="1552970" cy="1518028"/>
          </a:xfrm>
          <a:custGeom>
            <a:avLst/>
            <a:gdLst/>
            <a:ahLst/>
            <a:cxnLst/>
            <a:rect r="r" b="b" t="t" l="l"/>
            <a:pathLst>
              <a:path h="1518028" w="1552970">
                <a:moveTo>
                  <a:pt x="0" y="0"/>
                </a:moveTo>
                <a:lnTo>
                  <a:pt x="1552969" y="0"/>
                </a:lnTo>
                <a:lnTo>
                  <a:pt x="1552969" y="1518027"/>
                </a:lnTo>
                <a:lnTo>
                  <a:pt x="0" y="15180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2616286">
            <a:off x="6403335" y="-238966"/>
            <a:ext cx="1345943" cy="1334727"/>
          </a:xfrm>
          <a:custGeom>
            <a:avLst/>
            <a:gdLst/>
            <a:ahLst/>
            <a:cxnLst/>
            <a:rect r="r" b="b" t="t" l="l"/>
            <a:pathLst>
              <a:path h="1334727" w="1345943">
                <a:moveTo>
                  <a:pt x="0" y="0"/>
                </a:moveTo>
                <a:lnTo>
                  <a:pt x="1345943" y="0"/>
                </a:lnTo>
                <a:lnTo>
                  <a:pt x="1345943" y="1334727"/>
                </a:lnTo>
                <a:lnTo>
                  <a:pt x="0" y="133472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false" flipV="false" rot="-6806269">
            <a:off x="9524253" y="269781"/>
            <a:ext cx="1159337" cy="736179"/>
          </a:xfrm>
          <a:custGeom>
            <a:avLst/>
            <a:gdLst/>
            <a:ahLst/>
            <a:cxnLst/>
            <a:rect r="r" b="b" t="t" l="l"/>
            <a:pathLst>
              <a:path h="736179" w="1159337">
                <a:moveTo>
                  <a:pt x="0" y="0"/>
                </a:moveTo>
                <a:lnTo>
                  <a:pt x="1159337" y="0"/>
                </a:lnTo>
                <a:lnTo>
                  <a:pt x="1159337" y="736179"/>
                </a:lnTo>
                <a:lnTo>
                  <a:pt x="0" y="73617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7" id="17"/>
          <p:cNvSpPr/>
          <p:nvPr/>
        </p:nvSpPr>
        <p:spPr>
          <a:xfrm flipH="false" flipV="false" rot="3697174">
            <a:off x="15153386" y="60744"/>
            <a:ext cx="1185045" cy="773242"/>
          </a:xfrm>
          <a:custGeom>
            <a:avLst/>
            <a:gdLst/>
            <a:ahLst/>
            <a:cxnLst/>
            <a:rect r="r" b="b" t="t" l="l"/>
            <a:pathLst>
              <a:path h="773242" w="1185045">
                <a:moveTo>
                  <a:pt x="0" y="0"/>
                </a:moveTo>
                <a:lnTo>
                  <a:pt x="1185045" y="0"/>
                </a:lnTo>
                <a:lnTo>
                  <a:pt x="1185045" y="773241"/>
                </a:lnTo>
                <a:lnTo>
                  <a:pt x="0" y="77324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8" id="18"/>
          <p:cNvSpPr/>
          <p:nvPr/>
        </p:nvSpPr>
        <p:spPr>
          <a:xfrm flipH="false" flipV="false" rot="0">
            <a:off x="16501329" y="1576809"/>
            <a:ext cx="1515570" cy="1479575"/>
          </a:xfrm>
          <a:custGeom>
            <a:avLst/>
            <a:gdLst/>
            <a:ahLst/>
            <a:cxnLst/>
            <a:rect r="r" b="b" t="t" l="l"/>
            <a:pathLst>
              <a:path h="1479575" w="1515570">
                <a:moveTo>
                  <a:pt x="0" y="0"/>
                </a:moveTo>
                <a:lnTo>
                  <a:pt x="1515570" y="0"/>
                </a:lnTo>
                <a:lnTo>
                  <a:pt x="1515570" y="1479574"/>
                </a:lnTo>
                <a:lnTo>
                  <a:pt x="0" y="147957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9" id="19"/>
          <p:cNvSpPr/>
          <p:nvPr/>
        </p:nvSpPr>
        <p:spPr>
          <a:xfrm flipH="false" flipV="false" rot="6824093">
            <a:off x="15954836" y="8570898"/>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0" id="20"/>
          <p:cNvSpPr/>
          <p:nvPr/>
        </p:nvSpPr>
        <p:spPr>
          <a:xfrm flipH="false" flipV="false" rot="2535623">
            <a:off x="16826744" y="4920155"/>
            <a:ext cx="1965915" cy="1727548"/>
          </a:xfrm>
          <a:custGeom>
            <a:avLst/>
            <a:gdLst/>
            <a:ahLst/>
            <a:cxnLst/>
            <a:rect r="r" b="b" t="t" l="l"/>
            <a:pathLst>
              <a:path h="1727548" w="1965915">
                <a:moveTo>
                  <a:pt x="0" y="0"/>
                </a:moveTo>
                <a:lnTo>
                  <a:pt x="1965915" y="0"/>
                </a:lnTo>
                <a:lnTo>
                  <a:pt x="1965915" y="1727548"/>
                </a:lnTo>
                <a:lnTo>
                  <a:pt x="0" y="172754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1" id="21"/>
          <p:cNvSpPr/>
          <p:nvPr/>
        </p:nvSpPr>
        <p:spPr>
          <a:xfrm flipH="false" flipV="false" rot="-948476">
            <a:off x="12688831" y="9168262"/>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2" id="22"/>
          <p:cNvSpPr/>
          <p:nvPr/>
        </p:nvSpPr>
        <p:spPr>
          <a:xfrm flipH="false" flipV="false" rot="-1681428">
            <a:off x="16395983" y="7292010"/>
            <a:ext cx="2299798" cy="1328133"/>
          </a:xfrm>
          <a:custGeom>
            <a:avLst/>
            <a:gdLst/>
            <a:ahLst/>
            <a:cxnLst/>
            <a:rect r="r" b="b" t="t" l="l"/>
            <a:pathLst>
              <a:path h="1328133" w="2299798">
                <a:moveTo>
                  <a:pt x="0" y="0"/>
                </a:moveTo>
                <a:lnTo>
                  <a:pt x="2299799" y="0"/>
                </a:lnTo>
                <a:lnTo>
                  <a:pt x="2299799" y="1328133"/>
                </a:lnTo>
                <a:lnTo>
                  <a:pt x="0" y="13281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3" id="23"/>
          <p:cNvSpPr/>
          <p:nvPr/>
        </p:nvSpPr>
        <p:spPr>
          <a:xfrm flipH="false" flipV="false" rot="-239467">
            <a:off x="14147683" y="9064960"/>
            <a:ext cx="1454454" cy="1414457"/>
          </a:xfrm>
          <a:custGeom>
            <a:avLst/>
            <a:gdLst/>
            <a:ahLst/>
            <a:cxnLst/>
            <a:rect r="r" b="b" t="t" l="l"/>
            <a:pathLst>
              <a:path h="1414457" w="1454454">
                <a:moveTo>
                  <a:pt x="0" y="0"/>
                </a:moveTo>
                <a:lnTo>
                  <a:pt x="1454455" y="0"/>
                </a:lnTo>
                <a:lnTo>
                  <a:pt x="1454455" y="1414457"/>
                </a:lnTo>
                <a:lnTo>
                  <a:pt x="0" y="141445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4" id="24"/>
          <p:cNvSpPr/>
          <p:nvPr/>
        </p:nvSpPr>
        <p:spPr>
          <a:xfrm flipH="false" flipV="false" rot="-1030918">
            <a:off x="17384925" y="-647975"/>
            <a:ext cx="1019632" cy="1731859"/>
          </a:xfrm>
          <a:custGeom>
            <a:avLst/>
            <a:gdLst/>
            <a:ahLst/>
            <a:cxnLst/>
            <a:rect r="r" b="b" t="t" l="l"/>
            <a:pathLst>
              <a:path h="1731859" w="1019632">
                <a:moveTo>
                  <a:pt x="0" y="0"/>
                </a:moveTo>
                <a:lnTo>
                  <a:pt x="1019632" y="0"/>
                </a:lnTo>
                <a:lnTo>
                  <a:pt x="1019632" y="1731859"/>
                </a:lnTo>
                <a:lnTo>
                  <a:pt x="0" y="1731859"/>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5" id="25"/>
          <p:cNvSpPr/>
          <p:nvPr/>
        </p:nvSpPr>
        <p:spPr>
          <a:xfrm flipH="false" flipV="false" rot="0">
            <a:off x="17894741" y="2070594"/>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6" id="26"/>
          <p:cNvSpPr/>
          <p:nvPr/>
        </p:nvSpPr>
        <p:spPr>
          <a:xfrm flipH="false" flipV="false" rot="-1616886">
            <a:off x="16478575" y="3241135"/>
            <a:ext cx="1185045" cy="773242"/>
          </a:xfrm>
          <a:custGeom>
            <a:avLst/>
            <a:gdLst/>
            <a:ahLst/>
            <a:cxnLst/>
            <a:rect r="r" b="b" t="t" l="l"/>
            <a:pathLst>
              <a:path h="773242" w="1185045">
                <a:moveTo>
                  <a:pt x="0" y="0"/>
                </a:moveTo>
                <a:lnTo>
                  <a:pt x="1185044" y="0"/>
                </a:lnTo>
                <a:lnTo>
                  <a:pt x="1185044" y="773241"/>
                </a:lnTo>
                <a:lnTo>
                  <a:pt x="0" y="77324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27" id="27"/>
          <p:cNvSpPr/>
          <p:nvPr/>
        </p:nvSpPr>
        <p:spPr>
          <a:xfrm flipH="false" flipV="false" rot="0">
            <a:off x="16741453" y="8654338"/>
            <a:ext cx="1594584" cy="1558706"/>
          </a:xfrm>
          <a:custGeom>
            <a:avLst/>
            <a:gdLst/>
            <a:ahLst/>
            <a:cxnLst/>
            <a:rect r="r" b="b" t="t" l="l"/>
            <a:pathLst>
              <a:path h="1558706" w="1594584">
                <a:moveTo>
                  <a:pt x="0" y="0"/>
                </a:moveTo>
                <a:lnTo>
                  <a:pt x="1594584" y="0"/>
                </a:lnTo>
                <a:lnTo>
                  <a:pt x="1594584" y="1558706"/>
                </a:lnTo>
                <a:lnTo>
                  <a:pt x="0" y="15587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0">
            <a:off x="15944874" y="9839972"/>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29" id="29"/>
          <p:cNvSpPr/>
          <p:nvPr/>
        </p:nvSpPr>
        <p:spPr>
          <a:xfrm flipH="false" flipV="false" rot="3541105">
            <a:off x="16312014" y="23593"/>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1310914">
            <a:off x="1207229" y="66265"/>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31" id="31"/>
          <p:cNvSpPr/>
          <p:nvPr/>
        </p:nvSpPr>
        <p:spPr>
          <a:xfrm flipH="false" flipV="false" rot="-1981673">
            <a:off x="29151" y="9009536"/>
            <a:ext cx="2186986" cy="1038818"/>
          </a:xfrm>
          <a:custGeom>
            <a:avLst/>
            <a:gdLst/>
            <a:ahLst/>
            <a:cxnLst/>
            <a:rect r="r" b="b" t="t" l="l"/>
            <a:pathLst>
              <a:path h="1038818" w="2186986">
                <a:moveTo>
                  <a:pt x="0" y="0"/>
                </a:moveTo>
                <a:lnTo>
                  <a:pt x="2186986" y="0"/>
                </a:lnTo>
                <a:lnTo>
                  <a:pt x="2186986" y="1038818"/>
                </a:lnTo>
                <a:lnTo>
                  <a:pt x="0" y="1038818"/>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32" id="32"/>
          <p:cNvSpPr/>
          <p:nvPr/>
        </p:nvSpPr>
        <p:spPr>
          <a:xfrm flipH="false" flipV="false" rot="0">
            <a:off x="-823703" y="6982738"/>
            <a:ext cx="1946346" cy="1744413"/>
          </a:xfrm>
          <a:custGeom>
            <a:avLst/>
            <a:gdLst/>
            <a:ahLst/>
            <a:cxnLst/>
            <a:rect r="r" b="b" t="t" l="l"/>
            <a:pathLst>
              <a:path h="1744413" w="1946346">
                <a:moveTo>
                  <a:pt x="0" y="0"/>
                </a:moveTo>
                <a:lnTo>
                  <a:pt x="1946347" y="0"/>
                </a:lnTo>
                <a:lnTo>
                  <a:pt x="1946347" y="1744413"/>
                </a:lnTo>
                <a:lnTo>
                  <a:pt x="0" y="17444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false" flipV="false" rot="-3644328">
            <a:off x="2957282" y="8685353"/>
            <a:ext cx="762390" cy="1179714"/>
          </a:xfrm>
          <a:custGeom>
            <a:avLst/>
            <a:gdLst/>
            <a:ahLst/>
            <a:cxnLst/>
            <a:rect r="r" b="b" t="t" l="l"/>
            <a:pathLst>
              <a:path h="1179714" w="762390">
                <a:moveTo>
                  <a:pt x="0" y="0"/>
                </a:moveTo>
                <a:lnTo>
                  <a:pt x="762390" y="0"/>
                </a:lnTo>
                <a:lnTo>
                  <a:pt x="762390" y="1179713"/>
                </a:lnTo>
                <a:lnTo>
                  <a:pt x="0" y="1179713"/>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4" id="34"/>
          <p:cNvSpPr/>
          <p:nvPr/>
        </p:nvSpPr>
        <p:spPr>
          <a:xfrm flipH="false" flipV="false" rot="0">
            <a:off x="86695" y="5943537"/>
            <a:ext cx="536428" cy="620700"/>
          </a:xfrm>
          <a:custGeom>
            <a:avLst/>
            <a:gdLst/>
            <a:ahLst/>
            <a:cxnLst/>
            <a:rect r="r" b="b" t="t" l="l"/>
            <a:pathLst>
              <a:path h="620700" w="536428">
                <a:moveTo>
                  <a:pt x="0" y="0"/>
                </a:moveTo>
                <a:lnTo>
                  <a:pt x="536428" y="0"/>
                </a:lnTo>
                <a:lnTo>
                  <a:pt x="536428" y="620700"/>
                </a:lnTo>
                <a:lnTo>
                  <a:pt x="0" y="620700"/>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35" id="35"/>
          <p:cNvSpPr/>
          <p:nvPr/>
        </p:nvSpPr>
        <p:spPr>
          <a:xfrm flipH="false" flipV="false" rot="-239467">
            <a:off x="1943274" y="9622477"/>
            <a:ext cx="1424113" cy="1384950"/>
          </a:xfrm>
          <a:custGeom>
            <a:avLst/>
            <a:gdLst/>
            <a:ahLst/>
            <a:cxnLst/>
            <a:rect r="r" b="b" t="t" l="l"/>
            <a:pathLst>
              <a:path h="1384950" w="1424113">
                <a:moveTo>
                  <a:pt x="0" y="0"/>
                </a:moveTo>
                <a:lnTo>
                  <a:pt x="1424113" y="0"/>
                </a:lnTo>
                <a:lnTo>
                  <a:pt x="1424113" y="1384950"/>
                </a:lnTo>
                <a:lnTo>
                  <a:pt x="0" y="1384950"/>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36" id="36"/>
          <p:cNvSpPr/>
          <p:nvPr/>
        </p:nvSpPr>
        <p:spPr>
          <a:xfrm flipH="true" flipV="false" rot="0">
            <a:off x="4172743" y="8799917"/>
            <a:ext cx="1767136" cy="1760510"/>
          </a:xfrm>
          <a:custGeom>
            <a:avLst/>
            <a:gdLst/>
            <a:ahLst/>
            <a:cxnLst/>
            <a:rect r="r" b="b" t="t" l="l"/>
            <a:pathLst>
              <a:path h="1760510" w="1767136">
                <a:moveTo>
                  <a:pt x="1767137" y="0"/>
                </a:moveTo>
                <a:lnTo>
                  <a:pt x="0" y="0"/>
                </a:lnTo>
                <a:lnTo>
                  <a:pt x="0" y="1760509"/>
                </a:lnTo>
                <a:lnTo>
                  <a:pt x="1767137" y="1760509"/>
                </a:lnTo>
                <a:lnTo>
                  <a:pt x="1767137"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37" id="37"/>
          <p:cNvSpPr/>
          <p:nvPr/>
        </p:nvSpPr>
        <p:spPr>
          <a:xfrm flipH="false" flipV="false" rot="-6182663">
            <a:off x="1382260" y="7864744"/>
            <a:ext cx="566587" cy="582092"/>
          </a:xfrm>
          <a:custGeom>
            <a:avLst/>
            <a:gdLst/>
            <a:ahLst/>
            <a:cxnLst/>
            <a:rect r="r" b="b" t="t" l="l"/>
            <a:pathLst>
              <a:path h="582092" w="566587">
                <a:moveTo>
                  <a:pt x="0" y="0"/>
                </a:moveTo>
                <a:lnTo>
                  <a:pt x="566587" y="0"/>
                </a:lnTo>
                <a:lnTo>
                  <a:pt x="566587" y="582092"/>
                </a:lnTo>
                <a:lnTo>
                  <a:pt x="0" y="582092"/>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38" id="38"/>
          <p:cNvSpPr/>
          <p:nvPr/>
        </p:nvSpPr>
        <p:spPr>
          <a:xfrm flipH="false" flipV="false" rot="9885939">
            <a:off x="-189687" y="162011"/>
            <a:ext cx="1157891" cy="2067663"/>
          </a:xfrm>
          <a:custGeom>
            <a:avLst/>
            <a:gdLst/>
            <a:ahLst/>
            <a:cxnLst/>
            <a:rect r="r" b="b" t="t" l="l"/>
            <a:pathLst>
              <a:path h="2067663" w="1157891">
                <a:moveTo>
                  <a:pt x="0" y="0"/>
                </a:moveTo>
                <a:lnTo>
                  <a:pt x="1157891" y="0"/>
                </a:lnTo>
                <a:lnTo>
                  <a:pt x="1157891" y="2067663"/>
                </a:lnTo>
                <a:lnTo>
                  <a:pt x="0" y="2067663"/>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39" id="39"/>
          <p:cNvSpPr/>
          <p:nvPr/>
        </p:nvSpPr>
        <p:spPr>
          <a:xfrm flipH="true" flipV="false" rot="-687120">
            <a:off x="11208643" y="8819714"/>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40" id="40"/>
          <p:cNvSpPr/>
          <p:nvPr/>
        </p:nvSpPr>
        <p:spPr>
          <a:xfrm flipH="false" flipV="false" rot="-2189825">
            <a:off x="9774333" y="9152706"/>
            <a:ext cx="1345943" cy="1334727"/>
          </a:xfrm>
          <a:custGeom>
            <a:avLst/>
            <a:gdLst/>
            <a:ahLst/>
            <a:cxnLst/>
            <a:rect r="r" b="b" t="t" l="l"/>
            <a:pathLst>
              <a:path h="1334727" w="1345943">
                <a:moveTo>
                  <a:pt x="0" y="0"/>
                </a:moveTo>
                <a:lnTo>
                  <a:pt x="1345942" y="0"/>
                </a:lnTo>
                <a:lnTo>
                  <a:pt x="1345942" y="1334726"/>
                </a:lnTo>
                <a:lnTo>
                  <a:pt x="0" y="133472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41" id="41"/>
          <p:cNvSpPr/>
          <p:nvPr/>
        </p:nvSpPr>
        <p:spPr>
          <a:xfrm flipH="false" flipV="false" rot="3018282">
            <a:off x="7698359" y="9100185"/>
            <a:ext cx="1515570" cy="1479575"/>
          </a:xfrm>
          <a:custGeom>
            <a:avLst/>
            <a:gdLst/>
            <a:ahLst/>
            <a:cxnLst/>
            <a:rect r="r" b="b" t="t" l="l"/>
            <a:pathLst>
              <a:path h="1479575" w="1515570">
                <a:moveTo>
                  <a:pt x="0" y="0"/>
                </a:moveTo>
                <a:lnTo>
                  <a:pt x="1515570" y="0"/>
                </a:lnTo>
                <a:lnTo>
                  <a:pt x="1515570" y="1479575"/>
                </a:lnTo>
                <a:lnTo>
                  <a:pt x="0" y="147957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42" id="42"/>
          <p:cNvSpPr/>
          <p:nvPr/>
        </p:nvSpPr>
        <p:spPr>
          <a:xfrm flipH="false" flipV="false" rot="-2806211">
            <a:off x="6224065" y="9132672"/>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3" id="43"/>
          <p:cNvSpPr/>
          <p:nvPr/>
        </p:nvSpPr>
        <p:spPr>
          <a:xfrm flipH="false" flipV="false" rot="-948476">
            <a:off x="665746" y="1823270"/>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4" id="44"/>
          <p:cNvSpPr/>
          <p:nvPr/>
        </p:nvSpPr>
        <p:spPr>
          <a:xfrm flipH="false" flipV="false" rot="0">
            <a:off x="-288595" y="2584086"/>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5" id="45"/>
          <p:cNvSpPr/>
          <p:nvPr/>
        </p:nvSpPr>
        <p:spPr>
          <a:xfrm flipH="false" flipV="false" rot="-5539319">
            <a:off x="-133737" y="3691861"/>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6" id="46"/>
          <p:cNvSpPr/>
          <p:nvPr/>
        </p:nvSpPr>
        <p:spPr>
          <a:xfrm flipH="false" flipV="false" rot="1418941">
            <a:off x="-85778" y="4926949"/>
            <a:ext cx="1185045" cy="773242"/>
          </a:xfrm>
          <a:custGeom>
            <a:avLst/>
            <a:gdLst/>
            <a:ahLst/>
            <a:cxnLst/>
            <a:rect r="r" b="b" t="t" l="l"/>
            <a:pathLst>
              <a:path h="773242" w="1185045">
                <a:moveTo>
                  <a:pt x="0" y="0"/>
                </a:moveTo>
                <a:lnTo>
                  <a:pt x="1185045" y="0"/>
                </a:lnTo>
                <a:lnTo>
                  <a:pt x="1185045" y="773242"/>
                </a:lnTo>
                <a:lnTo>
                  <a:pt x="0" y="773242"/>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47" id="47"/>
          <p:cNvSpPr/>
          <p:nvPr/>
        </p:nvSpPr>
        <p:spPr>
          <a:xfrm flipH="false" flipV="false" rot="0">
            <a:off x="17894741" y="3445101"/>
            <a:ext cx="547857" cy="633924"/>
          </a:xfrm>
          <a:custGeom>
            <a:avLst/>
            <a:gdLst/>
            <a:ahLst/>
            <a:cxnLst/>
            <a:rect r="r" b="b" t="t" l="l"/>
            <a:pathLst>
              <a:path h="633924" w="547857">
                <a:moveTo>
                  <a:pt x="0" y="0"/>
                </a:moveTo>
                <a:lnTo>
                  <a:pt x="547857" y="0"/>
                </a:lnTo>
                <a:lnTo>
                  <a:pt x="547857" y="633924"/>
                </a:lnTo>
                <a:lnTo>
                  <a:pt x="0" y="633924"/>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TextBox 48" id="48"/>
          <p:cNvSpPr txBox="true"/>
          <p:nvPr/>
        </p:nvSpPr>
        <p:spPr>
          <a:xfrm rot="0">
            <a:off x="1443604" y="3284093"/>
            <a:ext cx="3551925" cy="1694114"/>
          </a:xfrm>
          <a:prstGeom prst="rect">
            <a:avLst/>
          </a:prstGeom>
        </p:spPr>
        <p:txBody>
          <a:bodyPr anchor="t" rtlCol="false" tIns="0" lIns="0" bIns="0" rIns="0">
            <a:spAutoFit/>
          </a:bodyPr>
          <a:lstStyle/>
          <a:p>
            <a:pPr algn="ctr">
              <a:lnSpc>
                <a:spcPts val="3387"/>
              </a:lnSpc>
              <a:spcBef>
                <a:spcPct val="0"/>
              </a:spcBef>
            </a:pPr>
            <a:r>
              <a:rPr lang="en-US" sz="2823">
                <a:solidFill>
                  <a:srgbClr val="000000"/>
                </a:solidFill>
                <a:latin typeface="Glacial Indifference"/>
                <a:ea typeface="Glacial Indifference"/>
                <a:cs typeface="Glacial Indifference"/>
                <a:sym typeface="Glacial Indifference"/>
              </a:rPr>
              <a:t>Pitch competition or trade show showcase with professional branding</a:t>
            </a:r>
          </a:p>
        </p:txBody>
      </p:sp>
      <p:sp>
        <p:nvSpPr>
          <p:cNvPr name="TextBox 49" id="49"/>
          <p:cNvSpPr txBox="true"/>
          <p:nvPr/>
        </p:nvSpPr>
        <p:spPr>
          <a:xfrm rot="0">
            <a:off x="1409933" y="2686601"/>
            <a:ext cx="3619267" cy="423528"/>
          </a:xfrm>
          <a:prstGeom prst="rect">
            <a:avLst/>
          </a:prstGeom>
        </p:spPr>
        <p:txBody>
          <a:bodyPr anchor="t" rtlCol="false" tIns="0" lIns="0" bIns="0" rIns="0">
            <a:spAutoFit/>
          </a:bodyPr>
          <a:lstStyle/>
          <a:p>
            <a:pPr algn="ctr">
              <a:lnSpc>
                <a:spcPts val="3387"/>
              </a:lnSpc>
              <a:spcBef>
                <a:spcPct val="0"/>
              </a:spcBef>
            </a:pPr>
            <a:r>
              <a:rPr lang="en-US" b="true" sz="2823">
                <a:solidFill>
                  <a:srgbClr val="000000"/>
                </a:solidFill>
                <a:latin typeface="Core Narae Pro Bold"/>
                <a:ea typeface="Core Narae Pro Bold"/>
                <a:cs typeface="Core Narae Pro Bold"/>
                <a:sym typeface="Core Narae Pro Bold"/>
              </a:rPr>
              <a:t>Business &amp; Marketing</a:t>
            </a:r>
          </a:p>
        </p:txBody>
      </p:sp>
      <p:grpSp>
        <p:nvGrpSpPr>
          <p:cNvPr name="Group 50" id="50"/>
          <p:cNvGrpSpPr/>
          <p:nvPr/>
        </p:nvGrpSpPr>
        <p:grpSpPr>
          <a:xfrm rot="0">
            <a:off x="5325772" y="2512638"/>
            <a:ext cx="3802979" cy="2639532"/>
            <a:chOff x="0" y="0"/>
            <a:chExt cx="1419125" cy="984971"/>
          </a:xfrm>
        </p:grpSpPr>
        <p:sp>
          <p:nvSpPr>
            <p:cNvPr name="Freeform 51" id="51"/>
            <p:cNvSpPr/>
            <p:nvPr/>
          </p:nvSpPr>
          <p:spPr>
            <a:xfrm flipH="false" flipV="false" rot="0">
              <a:off x="0" y="0"/>
              <a:ext cx="1419125" cy="984971"/>
            </a:xfrm>
            <a:custGeom>
              <a:avLst/>
              <a:gdLst/>
              <a:ahLst/>
              <a:cxnLst/>
              <a:rect r="r" b="b" t="t" l="l"/>
              <a:pathLst>
                <a:path h="984971" w="1419125">
                  <a:moveTo>
                    <a:pt x="103823" y="0"/>
                  </a:moveTo>
                  <a:lnTo>
                    <a:pt x="1315301" y="0"/>
                  </a:lnTo>
                  <a:cubicBezTo>
                    <a:pt x="1342837" y="0"/>
                    <a:pt x="1369245" y="10938"/>
                    <a:pt x="1388716" y="30409"/>
                  </a:cubicBezTo>
                  <a:cubicBezTo>
                    <a:pt x="1408186" y="49880"/>
                    <a:pt x="1419125" y="76288"/>
                    <a:pt x="1419125" y="103823"/>
                  </a:cubicBezTo>
                  <a:lnTo>
                    <a:pt x="1419125" y="881148"/>
                  </a:lnTo>
                  <a:cubicBezTo>
                    <a:pt x="1419125" y="908684"/>
                    <a:pt x="1408186" y="935092"/>
                    <a:pt x="1388716" y="954562"/>
                  </a:cubicBezTo>
                  <a:cubicBezTo>
                    <a:pt x="1369245" y="974033"/>
                    <a:pt x="1342837" y="984971"/>
                    <a:pt x="1315301" y="984971"/>
                  </a:cubicBezTo>
                  <a:lnTo>
                    <a:pt x="103823" y="984971"/>
                  </a:lnTo>
                  <a:cubicBezTo>
                    <a:pt x="76288" y="984971"/>
                    <a:pt x="49880" y="974033"/>
                    <a:pt x="30409" y="954562"/>
                  </a:cubicBezTo>
                  <a:cubicBezTo>
                    <a:pt x="10938" y="935092"/>
                    <a:pt x="0" y="908684"/>
                    <a:pt x="0" y="881148"/>
                  </a:cubicBezTo>
                  <a:lnTo>
                    <a:pt x="0" y="103823"/>
                  </a:lnTo>
                  <a:cubicBezTo>
                    <a:pt x="0" y="76288"/>
                    <a:pt x="10938" y="49880"/>
                    <a:pt x="30409" y="30409"/>
                  </a:cubicBezTo>
                  <a:cubicBezTo>
                    <a:pt x="49880" y="10938"/>
                    <a:pt x="76288" y="0"/>
                    <a:pt x="103823" y="0"/>
                  </a:cubicBezTo>
                  <a:close/>
                </a:path>
              </a:pathLst>
            </a:custGeom>
            <a:solidFill>
              <a:srgbClr val="DFE4A9"/>
            </a:solidFill>
            <a:ln w="38100" cap="rnd">
              <a:solidFill>
                <a:srgbClr val="000000"/>
              </a:solidFill>
              <a:prstDash val="solid"/>
              <a:round/>
            </a:ln>
          </p:spPr>
        </p:sp>
        <p:sp>
          <p:nvSpPr>
            <p:cNvPr name="TextBox 52" id="52"/>
            <p:cNvSpPr txBox="true"/>
            <p:nvPr/>
          </p:nvSpPr>
          <p:spPr>
            <a:xfrm>
              <a:off x="0" y="-47625"/>
              <a:ext cx="1419125" cy="1032596"/>
            </a:xfrm>
            <a:prstGeom prst="rect">
              <a:avLst/>
            </a:prstGeom>
          </p:spPr>
          <p:txBody>
            <a:bodyPr anchor="ctr" rtlCol="false" tIns="50800" lIns="50800" bIns="50800" rIns="50800"/>
            <a:lstStyle/>
            <a:p>
              <a:pPr algn="ctr">
                <a:lnSpc>
                  <a:spcPts val="2940"/>
                </a:lnSpc>
              </a:pPr>
            </a:p>
          </p:txBody>
        </p:sp>
      </p:grpSp>
      <p:sp>
        <p:nvSpPr>
          <p:cNvPr name="TextBox 53" id="53"/>
          <p:cNvSpPr txBox="true"/>
          <p:nvPr/>
        </p:nvSpPr>
        <p:spPr>
          <a:xfrm rot="0">
            <a:off x="5451299" y="3296340"/>
            <a:ext cx="3551925" cy="2117642"/>
          </a:xfrm>
          <a:prstGeom prst="rect">
            <a:avLst/>
          </a:prstGeom>
        </p:spPr>
        <p:txBody>
          <a:bodyPr anchor="t" rtlCol="false" tIns="0" lIns="0" bIns="0" rIns="0">
            <a:spAutoFit/>
          </a:bodyPr>
          <a:lstStyle/>
          <a:p>
            <a:pPr algn="ctr">
              <a:lnSpc>
                <a:spcPts val="3387"/>
              </a:lnSpc>
              <a:spcBef>
                <a:spcPct val="0"/>
              </a:spcBef>
            </a:pPr>
            <a:r>
              <a:rPr lang="en-US" sz="2823">
                <a:solidFill>
                  <a:srgbClr val="000000"/>
                </a:solidFill>
                <a:latin typeface="Glacial Indifference"/>
                <a:ea typeface="Glacial Indifference"/>
                <a:cs typeface="Glacial Indifference"/>
                <a:sym typeface="Glacial Indifference"/>
              </a:rPr>
              <a:t>Pop-up restaurant or nutrition fair with digital menus and signage</a:t>
            </a:r>
          </a:p>
          <a:p>
            <a:pPr algn="ctr">
              <a:lnSpc>
                <a:spcPts val="3387"/>
              </a:lnSpc>
              <a:spcBef>
                <a:spcPct val="0"/>
              </a:spcBef>
            </a:pPr>
          </a:p>
        </p:txBody>
      </p:sp>
      <p:sp>
        <p:nvSpPr>
          <p:cNvPr name="TextBox 54" id="54"/>
          <p:cNvSpPr txBox="true"/>
          <p:nvPr/>
        </p:nvSpPr>
        <p:spPr>
          <a:xfrm rot="0">
            <a:off x="6897588" y="2742917"/>
            <a:ext cx="659347" cy="423528"/>
          </a:xfrm>
          <a:prstGeom prst="rect">
            <a:avLst/>
          </a:prstGeom>
        </p:spPr>
        <p:txBody>
          <a:bodyPr anchor="t" rtlCol="false" tIns="0" lIns="0" bIns="0" rIns="0">
            <a:spAutoFit/>
          </a:bodyPr>
          <a:lstStyle/>
          <a:p>
            <a:pPr algn="ctr">
              <a:lnSpc>
                <a:spcPts val="3387"/>
              </a:lnSpc>
              <a:spcBef>
                <a:spcPct val="0"/>
              </a:spcBef>
            </a:pPr>
            <a:r>
              <a:rPr lang="en-US" b="true" sz="2823">
                <a:solidFill>
                  <a:srgbClr val="000000"/>
                </a:solidFill>
                <a:latin typeface="Core Narae Pro Bold"/>
                <a:ea typeface="Core Narae Pro Bold"/>
                <a:cs typeface="Core Narae Pro Bold"/>
                <a:sym typeface="Core Narae Pro Bold"/>
              </a:rPr>
              <a:t>FCS</a:t>
            </a:r>
          </a:p>
        </p:txBody>
      </p:sp>
      <p:grpSp>
        <p:nvGrpSpPr>
          <p:cNvPr name="Group 55" id="55"/>
          <p:cNvGrpSpPr/>
          <p:nvPr/>
        </p:nvGrpSpPr>
        <p:grpSpPr>
          <a:xfrm rot="0">
            <a:off x="9333467" y="2512638"/>
            <a:ext cx="3802979" cy="2639532"/>
            <a:chOff x="0" y="0"/>
            <a:chExt cx="1419125" cy="984971"/>
          </a:xfrm>
        </p:grpSpPr>
        <p:sp>
          <p:nvSpPr>
            <p:cNvPr name="Freeform 56" id="56"/>
            <p:cNvSpPr/>
            <p:nvPr/>
          </p:nvSpPr>
          <p:spPr>
            <a:xfrm flipH="false" flipV="false" rot="0">
              <a:off x="0" y="0"/>
              <a:ext cx="1419125" cy="984971"/>
            </a:xfrm>
            <a:custGeom>
              <a:avLst/>
              <a:gdLst/>
              <a:ahLst/>
              <a:cxnLst/>
              <a:rect r="r" b="b" t="t" l="l"/>
              <a:pathLst>
                <a:path h="984971" w="1419125">
                  <a:moveTo>
                    <a:pt x="103823" y="0"/>
                  </a:moveTo>
                  <a:lnTo>
                    <a:pt x="1315301" y="0"/>
                  </a:lnTo>
                  <a:cubicBezTo>
                    <a:pt x="1342837" y="0"/>
                    <a:pt x="1369245" y="10938"/>
                    <a:pt x="1388716" y="30409"/>
                  </a:cubicBezTo>
                  <a:cubicBezTo>
                    <a:pt x="1408186" y="49880"/>
                    <a:pt x="1419125" y="76288"/>
                    <a:pt x="1419125" y="103823"/>
                  </a:cubicBezTo>
                  <a:lnTo>
                    <a:pt x="1419125" y="881148"/>
                  </a:lnTo>
                  <a:cubicBezTo>
                    <a:pt x="1419125" y="908684"/>
                    <a:pt x="1408186" y="935092"/>
                    <a:pt x="1388716" y="954562"/>
                  </a:cubicBezTo>
                  <a:cubicBezTo>
                    <a:pt x="1369245" y="974033"/>
                    <a:pt x="1342837" y="984971"/>
                    <a:pt x="1315301" y="984971"/>
                  </a:cubicBezTo>
                  <a:lnTo>
                    <a:pt x="103823" y="984971"/>
                  </a:lnTo>
                  <a:cubicBezTo>
                    <a:pt x="76288" y="984971"/>
                    <a:pt x="49880" y="974033"/>
                    <a:pt x="30409" y="954562"/>
                  </a:cubicBezTo>
                  <a:cubicBezTo>
                    <a:pt x="10938" y="935092"/>
                    <a:pt x="0" y="908684"/>
                    <a:pt x="0" y="881148"/>
                  </a:cubicBezTo>
                  <a:lnTo>
                    <a:pt x="0" y="103823"/>
                  </a:lnTo>
                  <a:cubicBezTo>
                    <a:pt x="0" y="76288"/>
                    <a:pt x="10938" y="49880"/>
                    <a:pt x="30409" y="30409"/>
                  </a:cubicBezTo>
                  <a:cubicBezTo>
                    <a:pt x="49880" y="10938"/>
                    <a:pt x="76288" y="0"/>
                    <a:pt x="103823" y="0"/>
                  </a:cubicBezTo>
                  <a:close/>
                </a:path>
              </a:pathLst>
            </a:custGeom>
            <a:solidFill>
              <a:srgbClr val="DFE4A9"/>
            </a:solidFill>
            <a:ln w="38100" cap="rnd">
              <a:solidFill>
                <a:srgbClr val="000000"/>
              </a:solidFill>
              <a:prstDash val="solid"/>
              <a:round/>
            </a:ln>
          </p:spPr>
        </p:sp>
        <p:sp>
          <p:nvSpPr>
            <p:cNvPr name="TextBox 57" id="57"/>
            <p:cNvSpPr txBox="true"/>
            <p:nvPr/>
          </p:nvSpPr>
          <p:spPr>
            <a:xfrm>
              <a:off x="0" y="-47625"/>
              <a:ext cx="1419125" cy="1032596"/>
            </a:xfrm>
            <a:prstGeom prst="rect">
              <a:avLst/>
            </a:prstGeom>
          </p:spPr>
          <p:txBody>
            <a:bodyPr anchor="ctr" rtlCol="false" tIns="50800" lIns="50800" bIns="50800" rIns="50800"/>
            <a:lstStyle/>
            <a:p>
              <a:pPr algn="ctr">
                <a:lnSpc>
                  <a:spcPts val="2940"/>
                </a:lnSpc>
              </a:pPr>
            </a:p>
          </p:txBody>
        </p:sp>
      </p:grpSp>
      <p:sp>
        <p:nvSpPr>
          <p:cNvPr name="TextBox 58" id="58"/>
          <p:cNvSpPr txBox="true"/>
          <p:nvPr/>
        </p:nvSpPr>
        <p:spPr>
          <a:xfrm rot="0">
            <a:off x="9458994" y="3296340"/>
            <a:ext cx="3551925" cy="2117642"/>
          </a:xfrm>
          <a:prstGeom prst="rect">
            <a:avLst/>
          </a:prstGeom>
        </p:spPr>
        <p:txBody>
          <a:bodyPr anchor="t" rtlCol="false" tIns="0" lIns="0" bIns="0" rIns="0">
            <a:spAutoFit/>
          </a:bodyPr>
          <a:lstStyle/>
          <a:p>
            <a:pPr algn="ctr">
              <a:lnSpc>
                <a:spcPts val="3387"/>
              </a:lnSpc>
              <a:spcBef>
                <a:spcPct val="0"/>
              </a:spcBef>
            </a:pPr>
            <a:r>
              <a:rPr lang="en-US" sz="2823">
                <a:solidFill>
                  <a:srgbClr val="000000"/>
                </a:solidFill>
                <a:latin typeface="Glacial Indifference"/>
                <a:ea typeface="Glacial Indifference"/>
                <a:cs typeface="Glacial Indifference"/>
                <a:sym typeface="Glacial Indifference"/>
              </a:rPr>
              <a:t>Design expo w</a:t>
            </a:r>
            <a:r>
              <a:rPr lang="en-US" sz="2823">
                <a:solidFill>
                  <a:srgbClr val="000000"/>
                </a:solidFill>
                <a:latin typeface="Glacial Indifference"/>
                <a:ea typeface="Glacial Indifference"/>
                <a:cs typeface="Glacial Indifference"/>
                <a:sym typeface="Glacial Indifference"/>
              </a:rPr>
              <a:t>ith CAD portfolios, prototypes, and client presentations</a:t>
            </a:r>
          </a:p>
          <a:p>
            <a:pPr algn="ctr">
              <a:lnSpc>
                <a:spcPts val="3387"/>
              </a:lnSpc>
              <a:spcBef>
                <a:spcPct val="0"/>
              </a:spcBef>
            </a:pPr>
          </a:p>
        </p:txBody>
      </p:sp>
      <p:sp>
        <p:nvSpPr>
          <p:cNvPr name="TextBox 59" id="59"/>
          <p:cNvSpPr txBox="true"/>
          <p:nvPr/>
        </p:nvSpPr>
        <p:spPr>
          <a:xfrm rot="0">
            <a:off x="9406560" y="2686601"/>
            <a:ext cx="3645842" cy="423528"/>
          </a:xfrm>
          <a:prstGeom prst="rect">
            <a:avLst/>
          </a:prstGeom>
        </p:spPr>
        <p:txBody>
          <a:bodyPr anchor="t" rtlCol="false" tIns="0" lIns="0" bIns="0" rIns="0">
            <a:spAutoFit/>
          </a:bodyPr>
          <a:lstStyle/>
          <a:p>
            <a:pPr algn="ctr">
              <a:lnSpc>
                <a:spcPts val="3387"/>
              </a:lnSpc>
              <a:spcBef>
                <a:spcPct val="0"/>
              </a:spcBef>
            </a:pPr>
            <a:r>
              <a:rPr lang="en-US" b="true" sz="2823">
                <a:solidFill>
                  <a:srgbClr val="000000"/>
                </a:solidFill>
                <a:latin typeface="Core Narae Pro Bold"/>
                <a:ea typeface="Core Narae Pro Bold"/>
                <a:cs typeface="Core Narae Pro Bold"/>
                <a:sym typeface="Core Narae Pro Bold"/>
              </a:rPr>
              <a:t>Industrial Technology</a:t>
            </a:r>
          </a:p>
        </p:txBody>
      </p:sp>
      <p:grpSp>
        <p:nvGrpSpPr>
          <p:cNvPr name="Group 60" id="60"/>
          <p:cNvGrpSpPr/>
          <p:nvPr/>
        </p:nvGrpSpPr>
        <p:grpSpPr>
          <a:xfrm rot="0">
            <a:off x="13341162" y="2512638"/>
            <a:ext cx="3802979" cy="5536239"/>
            <a:chOff x="0" y="0"/>
            <a:chExt cx="1419125" cy="2065911"/>
          </a:xfrm>
        </p:grpSpPr>
        <p:sp>
          <p:nvSpPr>
            <p:cNvPr name="Freeform 61" id="61"/>
            <p:cNvSpPr/>
            <p:nvPr/>
          </p:nvSpPr>
          <p:spPr>
            <a:xfrm flipH="false" flipV="false" rot="0">
              <a:off x="0" y="0"/>
              <a:ext cx="1419125" cy="2065911"/>
            </a:xfrm>
            <a:custGeom>
              <a:avLst/>
              <a:gdLst/>
              <a:ahLst/>
              <a:cxnLst/>
              <a:rect r="r" b="b" t="t" l="l"/>
              <a:pathLst>
                <a:path h="2065911" w="1419125">
                  <a:moveTo>
                    <a:pt x="103823" y="0"/>
                  </a:moveTo>
                  <a:lnTo>
                    <a:pt x="1315301" y="0"/>
                  </a:lnTo>
                  <a:cubicBezTo>
                    <a:pt x="1342837" y="0"/>
                    <a:pt x="1369245" y="10938"/>
                    <a:pt x="1388716" y="30409"/>
                  </a:cubicBezTo>
                  <a:cubicBezTo>
                    <a:pt x="1408186" y="49880"/>
                    <a:pt x="1419125" y="76288"/>
                    <a:pt x="1419125" y="103823"/>
                  </a:cubicBezTo>
                  <a:lnTo>
                    <a:pt x="1419125" y="1962087"/>
                  </a:lnTo>
                  <a:cubicBezTo>
                    <a:pt x="1419125" y="1989623"/>
                    <a:pt x="1408186" y="2016031"/>
                    <a:pt x="1388716" y="2035501"/>
                  </a:cubicBezTo>
                  <a:cubicBezTo>
                    <a:pt x="1369245" y="2054972"/>
                    <a:pt x="1342837" y="2065911"/>
                    <a:pt x="1315301" y="2065911"/>
                  </a:cubicBezTo>
                  <a:lnTo>
                    <a:pt x="103823" y="2065911"/>
                  </a:lnTo>
                  <a:cubicBezTo>
                    <a:pt x="76288" y="2065911"/>
                    <a:pt x="49880" y="2054972"/>
                    <a:pt x="30409" y="2035501"/>
                  </a:cubicBezTo>
                  <a:cubicBezTo>
                    <a:pt x="10938" y="2016031"/>
                    <a:pt x="0" y="1989623"/>
                    <a:pt x="0" y="1962087"/>
                  </a:cubicBezTo>
                  <a:lnTo>
                    <a:pt x="0" y="103823"/>
                  </a:lnTo>
                  <a:cubicBezTo>
                    <a:pt x="0" y="76288"/>
                    <a:pt x="10938" y="49880"/>
                    <a:pt x="30409" y="30409"/>
                  </a:cubicBezTo>
                  <a:cubicBezTo>
                    <a:pt x="49880" y="10938"/>
                    <a:pt x="76288" y="0"/>
                    <a:pt x="103823" y="0"/>
                  </a:cubicBezTo>
                  <a:close/>
                </a:path>
              </a:pathLst>
            </a:custGeom>
            <a:solidFill>
              <a:srgbClr val="DFE4A9"/>
            </a:solidFill>
            <a:ln w="38100" cap="rnd">
              <a:solidFill>
                <a:srgbClr val="000000"/>
              </a:solidFill>
              <a:prstDash val="solid"/>
              <a:round/>
            </a:ln>
          </p:spPr>
        </p:sp>
        <p:sp>
          <p:nvSpPr>
            <p:cNvPr name="TextBox 62" id="62"/>
            <p:cNvSpPr txBox="true"/>
            <p:nvPr/>
          </p:nvSpPr>
          <p:spPr>
            <a:xfrm>
              <a:off x="0" y="-47625"/>
              <a:ext cx="1419125" cy="2113536"/>
            </a:xfrm>
            <a:prstGeom prst="rect">
              <a:avLst/>
            </a:prstGeom>
          </p:spPr>
          <p:txBody>
            <a:bodyPr anchor="ctr" rtlCol="false" tIns="50800" lIns="50800" bIns="50800" rIns="50800"/>
            <a:lstStyle/>
            <a:p>
              <a:pPr algn="ctr">
                <a:lnSpc>
                  <a:spcPts val="2940"/>
                </a:lnSpc>
              </a:pPr>
            </a:p>
          </p:txBody>
        </p:sp>
      </p:grpSp>
      <p:sp>
        <p:nvSpPr>
          <p:cNvPr name="TextBox 63" id="63"/>
          <p:cNvSpPr txBox="true"/>
          <p:nvPr/>
        </p:nvSpPr>
        <p:spPr>
          <a:xfrm rot="0">
            <a:off x="13498395" y="3458056"/>
            <a:ext cx="3551925" cy="3388227"/>
          </a:xfrm>
          <a:prstGeom prst="rect">
            <a:avLst/>
          </a:prstGeom>
        </p:spPr>
        <p:txBody>
          <a:bodyPr anchor="t" rtlCol="false" tIns="0" lIns="0" bIns="0" rIns="0">
            <a:spAutoFit/>
          </a:bodyPr>
          <a:lstStyle/>
          <a:p>
            <a:pPr algn="ctr">
              <a:lnSpc>
                <a:spcPts val="3387"/>
              </a:lnSpc>
              <a:spcBef>
                <a:spcPct val="0"/>
              </a:spcBef>
            </a:pPr>
            <a:r>
              <a:rPr lang="en-US" sz="2823">
                <a:solidFill>
                  <a:srgbClr val="000000"/>
                </a:solidFill>
                <a:latin typeface="Glacial Indifference"/>
                <a:ea typeface="Glacial Indifference"/>
                <a:cs typeface="Glacial Indifference"/>
                <a:sym typeface="Glacial Indifference"/>
              </a:rPr>
              <a:t>Students researc</a:t>
            </a:r>
            <a:r>
              <a:rPr lang="en-US" sz="2823">
                <a:solidFill>
                  <a:srgbClr val="000000"/>
                </a:solidFill>
                <a:latin typeface="Glacial Indifference"/>
                <a:ea typeface="Glacial Indifference"/>
                <a:cs typeface="Glacial Indifference"/>
                <a:sym typeface="Glacial Indifference"/>
              </a:rPr>
              <a:t>h a community health issue, create a public awareness campaign with digital media, and present findings to a panel of healthcare professionals.</a:t>
            </a:r>
          </a:p>
        </p:txBody>
      </p:sp>
      <p:sp>
        <p:nvSpPr>
          <p:cNvPr name="TextBox 64" id="64"/>
          <p:cNvSpPr txBox="true"/>
          <p:nvPr/>
        </p:nvSpPr>
        <p:spPr>
          <a:xfrm rot="0">
            <a:off x="13845081" y="2781231"/>
            <a:ext cx="2795141" cy="457200"/>
          </a:xfrm>
          <a:prstGeom prst="rect">
            <a:avLst/>
          </a:prstGeom>
        </p:spPr>
        <p:txBody>
          <a:bodyPr anchor="t" rtlCol="false" tIns="0" lIns="0" bIns="0" rIns="0">
            <a:spAutoFit/>
          </a:bodyPr>
          <a:lstStyle/>
          <a:p>
            <a:pPr algn="ctr">
              <a:lnSpc>
                <a:spcPts val="3554"/>
              </a:lnSpc>
              <a:spcBef>
                <a:spcPct val="0"/>
              </a:spcBef>
            </a:pPr>
            <a:r>
              <a:rPr lang="en-US" b="true" sz="2962">
                <a:solidFill>
                  <a:srgbClr val="000000"/>
                </a:solidFill>
                <a:latin typeface="Core Narae Pro Bold"/>
                <a:ea typeface="Core Narae Pro Bold"/>
                <a:cs typeface="Core Narae Pro Bold"/>
                <a:sym typeface="Core Narae Pro Bold"/>
              </a:rPr>
              <a:t>Health Sciences</a:t>
            </a:r>
          </a:p>
        </p:txBody>
      </p:sp>
      <p:grpSp>
        <p:nvGrpSpPr>
          <p:cNvPr name="Group 65" id="65"/>
          <p:cNvGrpSpPr/>
          <p:nvPr/>
        </p:nvGrpSpPr>
        <p:grpSpPr>
          <a:xfrm rot="0">
            <a:off x="1283761" y="5409345"/>
            <a:ext cx="3802979" cy="3581234"/>
            <a:chOff x="0" y="0"/>
            <a:chExt cx="1419125" cy="1336378"/>
          </a:xfrm>
        </p:grpSpPr>
        <p:sp>
          <p:nvSpPr>
            <p:cNvPr name="Freeform 66" id="66"/>
            <p:cNvSpPr/>
            <p:nvPr/>
          </p:nvSpPr>
          <p:spPr>
            <a:xfrm flipH="false" flipV="false" rot="0">
              <a:off x="0" y="0"/>
              <a:ext cx="1419125" cy="1336378"/>
            </a:xfrm>
            <a:custGeom>
              <a:avLst/>
              <a:gdLst/>
              <a:ahLst/>
              <a:cxnLst/>
              <a:rect r="r" b="b" t="t" l="l"/>
              <a:pathLst>
                <a:path h="1336378" w="1419125">
                  <a:moveTo>
                    <a:pt x="103823" y="0"/>
                  </a:moveTo>
                  <a:lnTo>
                    <a:pt x="1315301" y="0"/>
                  </a:lnTo>
                  <a:cubicBezTo>
                    <a:pt x="1342837" y="0"/>
                    <a:pt x="1369245" y="10938"/>
                    <a:pt x="1388716" y="30409"/>
                  </a:cubicBezTo>
                  <a:cubicBezTo>
                    <a:pt x="1408186" y="49880"/>
                    <a:pt x="1419125" y="76288"/>
                    <a:pt x="1419125" y="103823"/>
                  </a:cubicBezTo>
                  <a:lnTo>
                    <a:pt x="1419125" y="1232555"/>
                  </a:lnTo>
                  <a:cubicBezTo>
                    <a:pt x="1419125" y="1260091"/>
                    <a:pt x="1408186" y="1286499"/>
                    <a:pt x="1388716" y="1305969"/>
                  </a:cubicBezTo>
                  <a:cubicBezTo>
                    <a:pt x="1369245" y="1325440"/>
                    <a:pt x="1342837" y="1336378"/>
                    <a:pt x="1315301" y="1336378"/>
                  </a:cubicBezTo>
                  <a:lnTo>
                    <a:pt x="103823" y="1336378"/>
                  </a:lnTo>
                  <a:cubicBezTo>
                    <a:pt x="76288" y="1336378"/>
                    <a:pt x="49880" y="1325440"/>
                    <a:pt x="30409" y="1305969"/>
                  </a:cubicBezTo>
                  <a:cubicBezTo>
                    <a:pt x="10938" y="1286499"/>
                    <a:pt x="0" y="1260091"/>
                    <a:pt x="0" y="1232555"/>
                  </a:cubicBezTo>
                  <a:lnTo>
                    <a:pt x="0" y="103823"/>
                  </a:lnTo>
                  <a:cubicBezTo>
                    <a:pt x="0" y="76288"/>
                    <a:pt x="10938" y="49880"/>
                    <a:pt x="30409" y="30409"/>
                  </a:cubicBezTo>
                  <a:cubicBezTo>
                    <a:pt x="49880" y="10938"/>
                    <a:pt x="76288" y="0"/>
                    <a:pt x="103823" y="0"/>
                  </a:cubicBezTo>
                  <a:close/>
                </a:path>
              </a:pathLst>
            </a:custGeom>
            <a:solidFill>
              <a:srgbClr val="DFE4A9"/>
            </a:solidFill>
            <a:ln w="38100" cap="rnd">
              <a:solidFill>
                <a:srgbClr val="000000"/>
              </a:solidFill>
              <a:prstDash val="solid"/>
              <a:round/>
            </a:ln>
          </p:spPr>
        </p:sp>
        <p:sp>
          <p:nvSpPr>
            <p:cNvPr name="TextBox 67" id="67"/>
            <p:cNvSpPr txBox="true"/>
            <p:nvPr/>
          </p:nvSpPr>
          <p:spPr>
            <a:xfrm>
              <a:off x="0" y="-47625"/>
              <a:ext cx="1419125" cy="1384003"/>
            </a:xfrm>
            <a:prstGeom prst="rect">
              <a:avLst/>
            </a:prstGeom>
          </p:spPr>
          <p:txBody>
            <a:bodyPr anchor="ctr" rtlCol="false" tIns="50800" lIns="50800" bIns="50800" rIns="50800"/>
            <a:lstStyle/>
            <a:p>
              <a:pPr algn="ctr">
                <a:lnSpc>
                  <a:spcPts val="2940"/>
                </a:lnSpc>
              </a:pPr>
            </a:p>
          </p:txBody>
        </p:sp>
      </p:grpSp>
      <p:sp>
        <p:nvSpPr>
          <p:cNvPr name="TextBox 68" id="68"/>
          <p:cNvSpPr txBox="true"/>
          <p:nvPr/>
        </p:nvSpPr>
        <p:spPr>
          <a:xfrm rot="0">
            <a:off x="1409288" y="6180800"/>
            <a:ext cx="3551925" cy="2541170"/>
          </a:xfrm>
          <a:prstGeom prst="rect">
            <a:avLst/>
          </a:prstGeom>
        </p:spPr>
        <p:txBody>
          <a:bodyPr anchor="t" rtlCol="false" tIns="0" lIns="0" bIns="0" rIns="0">
            <a:spAutoFit/>
          </a:bodyPr>
          <a:lstStyle/>
          <a:p>
            <a:pPr algn="ctr">
              <a:lnSpc>
                <a:spcPts val="3387"/>
              </a:lnSpc>
              <a:spcBef>
                <a:spcPct val="0"/>
              </a:spcBef>
            </a:pPr>
            <a:r>
              <a:rPr lang="en-US" sz="2823">
                <a:solidFill>
                  <a:srgbClr val="000000"/>
                </a:solidFill>
                <a:latin typeface="Glacial Indifference"/>
                <a:ea typeface="Glacial Indifference"/>
                <a:cs typeface="Glacial Indifference"/>
                <a:sym typeface="Glacial Indifference"/>
              </a:rPr>
              <a:t>Studen</a:t>
            </a:r>
            <a:r>
              <a:rPr lang="en-US" sz="2823">
                <a:solidFill>
                  <a:srgbClr val="000000"/>
                </a:solidFill>
                <a:latin typeface="Glacial Indifference"/>
                <a:ea typeface="Glacial Indifference"/>
                <a:cs typeface="Glacial Indifference"/>
                <a:sym typeface="Glacial Indifference"/>
              </a:rPr>
              <a:t>ts use precision agriculture tools or soil mapping software to analyze a local farm challenge and propose data-driven solutions.</a:t>
            </a:r>
          </a:p>
        </p:txBody>
      </p:sp>
      <p:sp>
        <p:nvSpPr>
          <p:cNvPr name="TextBox 69" id="69"/>
          <p:cNvSpPr txBox="true"/>
          <p:nvPr/>
        </p:nvSpPr>
        <p:spPr>
          <a:xfrm rot="0">
            <a:off x="2191765" y="5583308"/>
            <a:ext cx="1986970" cy="423528"/>
          </a:xfrm>
          <a:prstGeom prst="rect">
            <a:avLst/>
          </a:prstGeom>
        </p:spPr>
        <p:txBody>
          <a:bodyPr anchor="t" rtlCol="false" tIns="0" lIns="0" bIns="0" rIns="0">
            <a:spAutoFit/>
          </a:bodyPr>
          <a:lstStyle/>
          <a:p>
            <a:pPr algn="ctr">
              <a:lnSpc>
                <a:spcPts val="3387"/>
              </a:lnSpc>
              <a:spcBef>
                <a:spcPct val="0"/>
              </a:spcBef>
            </a:pPr>
            <a:r>
              <a:rPr lang="en-US" b="true" sz="2823">
                <a:solidFill>
                  <a:srgbClr val="000000"/>
                </a:solidFill>
                <a:latin typeface="Core Narae Pro Bold"/>
                <a:ea typeface="Core Narae Pro Bold"/>
                <a:cs typeface="Core Narae Pro Bold"/>
                <a:sym typeface="Core Narae Pro Bold"/>
              </a:rPr>
              <a:t>Agriculture </a:t>
            </a:r>
          </a:p>
        </p:txBody>
      </p:sp>
      <p:grpSp>
        <p:nvGrpSpPr>
          <p:cNvPr name="Group 70" id="70"/>
          <p:cNvGrpSpPr/>
          <p:nvPr/>
        </p:nvGrpSpPr>
        <p:grpSpPr>
          <a:xfrm rot="0">
            <a:off x="5291456" y="5409345"/>
            <a:ext cx="7719463" cy="2639532"/>
            <a:chOff x="0" y="0"/>
            <a:chExt cx="2880605" cy="984971"/>
          </a:xfrm>
        </p:grpSpPr>
        <p:sp>
          <p:nvSpPr>
            <p:cNvPr name="Freeform 71" id="71"/>
            <p:cNvSpPr/>
            <p:nvPr/>
          </p:nvSpPr>
          <p:spPr>
            <a:xfrm flipH="false" flipV="false" rot="0">
              <a:off x="0" y="0"/>
              <a:ext cx="2880605" cy="984971"/>
            </a:xfrm>
            <a:custGeom>
              <a:avLst/>
              <a:gdLst/>
              <a:ahLst/>
              <a:cxnLst/>
              <a:rect r="r" b="b" t="t" l="l"/>
              <a:pathLst>
                <a:path h="984971" w="2880605">
                  <a:moveTo>
                    <a:pt x="51148" y="0"/>
                  </a:moveTo>
                  <a:lnTo>
                    <a:pt x="2829457" y="0"/>
                  </a:lnTo>
                  <a:cubicBezTo>
                    <a:pt x="2843022" y="0"/>
                    <a:pt x="2856032" y="5389"/>
                    <a:pt x="2865624" y="14981"/>
                  </a:cubicBezTo>
                  <a:cubicBezTo>
                    <a:pt x="2875217" y="24573"/>
                    <a:pt x="2880605" y="37583"/>
                    <a:pt x="2880605" y="51148"/>
                  </a:cubicBezTo>
                  <a:lnTo>
                    <a:pt x="2880605" y="933823"/>
                  </a:lnTo>
                  <a:cubicBezTo>
                    <a:pt x="2880605" y="962072"/>
                    <a:pt x="2857705" y="984971"/>
                    <a:pt x="2829457" y="984971"/>
                  </a:cubicBezTo>
                  <a:lnTo>
                    <a:pt x="51148" y="984971"/>
                  </a:lnTo>
                  <a:cubicBezTo>
                    <a:pt x="37583" y="984971"/>
                    <a:pt x="24573" y="979583"/>
                    <a:pt x="14981" y="969990"/>
                  </a:cubicBezTo>
                  <a:cubicBezTo>
                    <a:pt x="5389" y="960398"/>
                    <a:pt x="0" y="947388"/>
                    <a:pt x="0" y="933823"/>
                  </a:cubicBezTo>
                  <a:lnTo>
                    <a:pt x="0" y="51148"/>
                  </a:lnTo>
                  <a:cubicBezTo>
                    <a:pt x="0" y="37583"/>
                    <a:pt x="5389" y="24573"/>
                    <a:pt x="14981" y="14981"/>
                  </a:cubicBezTo>
                  <a:cubicBezTo>
                    <a:pt x="24573" y="5389"/>
                    <a:pt x="37583" y="0"/>
                    <a:pt x="51148" y="0"/>
                  </a:cubicBezTo>
                  <a:close/>
                </a:path>
              </a:pathLst>
            </a:custGeom>
            <a:solidFill>
              <a:srgbClr val="DFE4A9"/>
            </a:solidFill>
            <a:ln w="38100" cap="rnd">
              <a:solidFill>
                <a:srgbClr val="000000"/>
              </a:solidFill>
              <a:prstDash val="solid"/>
              <a:round/>
            </a:ln>
          </p:spPr>
        </p:sp>
        <p:sp>
          <p:nvSpPr>
            <p:cNvPr name="TextBox 72" id="72"/>
            <p:cNvSpPr txBox="true"/>
            <p:nvPr/>
          </p:nvSpPr>
          <p:spPr>
            <a:xfrm>
              <a:off x="0" y="-47625"/>
              <a:ext cx="2880605" cy="1032596"/>
            </a:xfrm>
            <a:prstGeom prst="rect">
              <a:avLst/>
            </a:prstGeom>
          </p:spPr>
          <p:txBody>
            <a:bodyPr anchor="ctr" rtlCol="false" tIns="50800" lIns="50800" bIns="50800" rIns="50800"/>
            <a:lstStyle/>
            <a:p>
              <a:pPr algn="ctr">
                <a:lnSpc>
                  <a:spcPts val="2940"/>
                </a:lnSpc>
              </a:pPr>
            </a:p>
          </p:txBody>
        </p:sp>
      </p:grpSp>
      <p:sp>
        <p:nvSpPr>
          <p:cNvPr name="TextBox 73" id="73"/>
          <p:cNvSpPr txBox="true"/>
          <p:nvPr/>
        </p:nvSpPr>
        <p:spPr>
          <a:xfrm rot="0">
            <a:off x="5416982" y="6193047"/>
            <a:ext cx="7174538" cy="1694114"/>
          </a:xfrm>
          <a:prstGeom prst="rect">
            <a:avLst/>
          </a:prstGeom>
        </p:spPr>
        <p:txBody>
          <a:bodyPr anchor="t" rtlCol="false" tIns="0" lIns="0" bIns="0" rIns="0">
            <a:spAutoFit/>
          </a:bodyPr>
          <a:lstStyle/>
          <a:p>
            <a:pPr algn="ctr">
              <a:lnSpc>
                <a:spcPts val="3387"/>
              </a:lnSpc>
              <a:spcBef>
                <a:spcPct val="0"/>
              </a:spcBef>
            </a:pPr>
            <a:r>
              <a:rPr lang="en-US" sz="2823">
                <a:solidFill>
                  <a:srgbClr val="000000"/>
                </a:solidFill>
                <a:latin typeface="Glacial Indifference"/>
                <a:ea typeface="Glacial Indifference"/>
                <a:cs typeface="Glacial Indifference"/>
                <a:sym typeface="Glacial Indifference"/>
              </a:rPr>
              <a:t>St</a:t>
            </a:r>
            <a:r>
              <a:rPr lang="en-US" sz="2823">
                <a:solidFill>
                  <a:srgbClr val="000000"/>
                </a:solidFill>
                <a:latin typeface="Glacial Indifference"/>
                <a:ea typeface="Glacial Indifference"/>
                <a:cs typeface="Glacial Indifference"/>
                <a:sym typeface="Glacial Indifference"/>
              </a:rPr>
              <a:t>udents design and build a functional website or app prototype for a real client — a school organization, local business, or community group.</a:t>
            </a:r>
          </a:p>
        </p:txBody>
      </p:sp>
      <p:sp>
        <p:nvSpPr>
          <p:cNvPr name="TextBox 74" id="74"/>
          <p:cNvSpPr txBox="true"/>
          <p:nvPr/>
        </p:nvSpPr>
        <p:spPr>
          <a:xfrm rot="0">
            <a:off x="5451299" y="5661632"/>
            <a:ext cx="7432178" cy="423528"/>
          </a:xfrm>
          <a:prstGeom prst="rect">
            <a:avLst/>
          </a:prstGeom>
        </p:spPr>
        <p:txBody>
          <a:bodyPr anchor="t" rtlCol="false" tIns="0" lIns="0" bIns="0" rIns="0">
            <a:spAutoFit/>
          </a:bodyPr>
          <a:lstStyle/>
          <a:p>
            <a:pPr algn="ctr">
              <a:lnSpc>
                <a:spcPts val="3387"/>
              </a:lnSpc>
              <a:spcBef>
                <a:spcPct val="0"/>
              </a:spcBef>
            </a:pPr>
            <a:r>
              <a:rPr lang="en-US" b="true" sz="2823">
                <a:solidFill>
                  <a:srgbClr val="000000"/>
                </a:solidFill>
                <a:latin typeface="Core Narae Pro Bold"/>
                <a:ea typeface="Core Narae Pro Bold"/>
                <a:cs typeface="Core Narae Pro Bold"/>
                <a:sym typeface="Core Narae Pro Bold"/>
              </a:rPr>
              <a:t>Communication &amp; Information Systems / IT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1438455">
            <a:off x="7677338" y="1716002"/>
            <a:ext cx="1416497" cy="1377543"/>
          </a:xfrm>
          <a:custGeom>
            <a:avLst/>
            <a:gdLst/>
            <a:ahLst/>
            <a:cxnLst/>
            <a:rect r="r" b="b" t="t" l="l"/>
            <a:pathLst>
              <a:path h="1377543" w="1416497">
                <a:moveTo>
                  <a:pt x="0" y="0"/>
                </a:moveTo>
                <a:lnTo>
                  <a:pt x="1416497" y="0"/>
                </a:lnTo>
                <a:lnTo>
                  <a:pt x="1416497" y="1377543"/>
                </a:lnTo>
                <a:lnTo>
                  <a:pt x="0" y="13775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6559988">
            <a:off x="5836880" y="1329312"/>
            <a:ext cx="1939969" cy="1156965"/>
          </a:xfrm>
          <a:custGeom>
            <a:avLst/>
            <a:gdLst/>
            <a:ahLst/>
            <a:cxnLst/>
            <a:rect r="r" b="b" t="t" l="l"/>
            <a:pathLst>
              <a:path h="1156965" w="1939969">
                <a:moveTo>
                  <a:pt x="0" y="0"/>
                </a:moveTo>
                <a:lnTo>
                  <a:pt x="1939969" y="0"/>
                </a:lnTo>
                <a:lnTo>
                  <a:pt x="1939969" y="1156965"/>
                </a:lnTo>
                <a:lnTo>
                  <a:pt x="0" y="115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974724" y="-328798"/>
            <a:ext cx="1935937" cy="1735084"/>
          </a:xfrm>
          <a:custGeom>
            <a:avLst/>
            <a:gdLst/>
            <a:ahLst/>
            <a:cxnLst/>
            <a:rect r="r" b="b" t="t" l="l"/>
            <a:pathLst>
              <a:path h="1735084" w="1935937">
                <a:moveTo>
                  <a:pt x="0" y="0"/>
                </a:moveTo>
                <a:lnTo>
                  <a:pt x="1935937" y="0"/>
                </a:lnTo>
                <a:lnTo>
                  <a:pt x="1935937" y="1735083"/>
                </a:lnTo>
                <a:lnTo>
                  <a:pt x="0" y="17350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814594">
            <a:off x="8522923" y="-26373"/>
            <a:ext cx="1530101" cy="1352227"/>
          </a:xfrm>
          <a:custGeom>
            <a:avLst/>
            <a:gdLst/>
            <a:ahLst/>
            <a:cxnLst/>
            <a:rect r="r" b="b" t="t" l="l"/>
            <a:pathLst>
              <a:path h="1352227" w="1530101">
                <a:moveTo>
                  <a:pt x="0" y="0"/>
                </a:moveTo>
                <a:lnTo>
                  <a:pt x="1530101" y="0"/>
                </a:lnTo>
                <a:lnTo>
                  <a:pt x="1530101" y="1352227"/>
                </a:lnTo>
                <a:lnTo>
                  <a:pt x="0" y="135222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true" flipV="false" rot="0">
            <a:off x="11930506" y="1570809"/>
            <a:ext cx="1757685" cy="1751094"/>
          </a:xfrm>
          <a:custGeom>
            <a:avLst/>
            <a:gdLst/>
            <a:ahLst/>
            <a:cxnLst/>
            <a:rect r="r" b="b" t="t" l="l"/>
            <a:pathLst>
              <a:path h="1751094" w="1757685">
                <a:moveTo>
                  <a:pt x="1757685" y="0"/>
                </a:moveTo>
                <a:lnTo>
                  <a:pt x="0" y="0"/>
                </a:lnTo>
                <a:lnTo>
                  <a:pt x="0" y="1751094"/>
                </a:lnTo>
                <a:lnTo>
                  <a:pt x="1757685" y="1751094"/>
                </a:lnTo>
                <a:lnTo>
                  <a:pt x="1757685"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2370308">
            <a:off x="9262949" y="1066563"/>
            <a:ext cx="1914610" cy="1682463"/>
          </a:xfrm>
          <a:custGeom>
            <a:avLst/>
            <a:gdLst/>
            <a:ahLst/>
            <a:cxnLst/>
            <a:rect r="r" b="b" t="t" l="l"/>
            <a:pathLst>
              <a:path h="1682463" w="1914610">
                <a:moveTo>
                  <a:pt x="0" y="0"/>
                </a:moveTo>
                <a:lnTo>
                  <a:pt x="1914609" y="0"/>
                </a:lnTo>
                <a:lnTo>
                  <a:pt x="1914609" y="1682463"/>
                </a:lnTo>
                <a:lnTo>
                  <a:pt x="0" y="168246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6182663">
            <a:off x="11303109" y="1817020"/>
            <a:ext cx="563557" cy="578979"/>
          </a:xfrm>
          <a:custGeom>
            <a:avLst/>
            <a:gdLst/>
            <a:ahLst/>
            <a:cxnLst/>
            <a:rect r="r" b="b" t="t" l="l"/>
            <a:pathLst>
              <a:path h="578979" w="563557">
                <a:moveTo>
                  <a:pt x="0" y="0"/>
                </a:moveTo>
                <a:lnTo>
                  <a:pt x="563557" y="0"/>
                </a:lnTo>
                <a:lnTo>
                  <a:pt x="563557" y="578978"/>
                </a:lnTo>
                <a:lnTo>
                  <a:pt x="0" y="578978"/>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10" id="10"/>
          <p:cNvSpPr/>
          <p:nvPr/>
        </p:nvSpPr>
        <p:spPr>
          <a:xfrm flipH="false" flipV="false" rot="1310304">
            <a:off x="8785805" y="3886802"/>
            <a:ext cx="2239779" cy="1293472"/>
          </a:xfrm>
          <a:custGeom>
            <a:avLst/>
            <a:gdLst/>
            <a:ahLst/>
            <a:cxnLst/>
            <a:rect r="r" b="b" t="t" l="l"/>
            <a:pathLst>
              <a:path h="1293472" w="2239779">
                <a:moveTo>
                  <a:pt x="0" y="0"/>
                </a:moveTo>
                <a:lnTo>
                  <a:pt x="2239779" y="0"/>
                </a:lnTo>
                <a:lnTo>
                  <a:pt x="2239779" y="1293473"/>
                </a:lnTo>
                <a:lnTo>
                  <a:pt x="0" y="129347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1" id="11"/>
          <p:cNvSpPr/>
          <p:nvPr/>
        </p:nvSpPr>
        <p:spPr>
          <a:xfrm flipH="false" flipV="false" rot="-1874032">
            <a:off x="6140562" y="169704"/>
            <a:ext cx="1068128" cy="1118459"/>
          </a:xfrm>
          <a:custGeom>
            <a:avLst/>
            <a:gdLst/>
            <a:ahLst/>
            <a:cxnLst/>
            <a:rect r="r" b="b" t="t" l="l"/>
            <a:pathLst>
              <a:path h="1118459" w="1068128">
                <a:moveTo>
                  <a:pt x="0" y="0"/>
                </a:moveTo>
                <a:lnTo>
                  <a:pt x="1068128" y="0"/>
                </a:lnTo>
                <a:lnTo>
                  <a:pt x="1068128" y="1118459"/>
                </a:lnTo>
                <a:lnTo>
                  <a:pt x="0" y="111845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2" id="12"/>
          <p:cNvSpPr/>
          <p:nvPr/>
        </p:nvSpPr>
        <p:spPr>
          <a:xfrm flipH="false" flipV="false" rot="-6182663">
            <a:off x="7883096" y="1011786"/>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13" id="13"/>
          <p:cNvSpPr/>
          <p:nvPr/>
        </p:nvSpPr>
        <p:spPr>
          <a:xfrm flipH="false" flipV="false" rot="0">
            <a:off x="9977730" y="-162752"/>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4" id="14"/>
          <p:cNvSpPr/>
          <p:nvPr/>
        </p:nvSpPr>
        <p:spPr>
          <a:xfrm flipH="false" flipV="false" rot="0">
            <a:off x="13088579" y="260910"/>
            <a:ext cx="1543576" cy="1315899"/>
          </a:xfrm>
          <a:custGeom>
            <a:avLst/>
            <a:gdLst/>
            <a:ahLst/>
            <a:cxnLst/>
            <a:rect r="r" b="b" t="t" l="l"/>
            <a:pathLst>
              <a:path h="1315899" w="1543576">
                <a:moveTo>
                  <a:pt x="0" y="0"/>
                </a:moveTo>
                <a:lnTo>
                  <a:pt x="1543576" y="0"/>
                </a:lnTo>
                <a:lnTo>
                  <a:pt x="1543576" y="1315899"/>
                </a:lnTo>
                <a:lnTo>
                  <a:pt x="0" y="1315899"/>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5" id="15"/>
          <p:cNvSpPr/>
          <p:nvPr/>
        </p:nvSpPr>
        <p:spPr>
          <a:xfrm flipH="false" flipV="false" rot="-1468033">
            <a:off x="2552130" y="694224"/>
            <a:ext cx="1281373" cy="1586839"/>
          </a:xfrm>
          <a:custGeom>
            <a:avLst/>
            <a:gdLst/>
            <a:ahLst/>
            <a:cxnLst/>
            <a:rect r="r" b="b" t="t" l="l"/>
            <a:pathLst>
              <a:path h="1586839" w="1281373">
                <a:moveTo>
                  <a:pt x="0" y="0"/>
                </a:moveTo>
                <a:lnTo>
                  <a:pt x="1281372" y="0"/>
                </a:lnTo>
                <a:lnTo>
                  <a:pt x="1281372" y="1586839"/>
                </a:lnTo>
                <a:lnTo>
                  <a:pt x="0" y="158683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6" id="16"/>
          <p:cNvSpPr/>
          <p:nvPr/>
        </p:nvSpPr>
        <p:spPr>
          <a:xfrm flipH="true" flipV="false" rot="3613121">
            <a:off x="6994119" y="4371792"/>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7" id="17"/>
          <p:cNvSpPr/>
          <p:nvPr/>
        </p:nvSpPr>
        <p:spPr>
          <a:xfrm flipH="false" flipV="false" rot="0">
            <a:off x="7379563" y="2783590"/>
            <a:ext cx="1552970" cy="1518028"/>
          </a:xfrm>
          <a:custGeom>
            <a:avLst/>
            <a:gdLst/>
            <a:ahLst/>
            <a:cxnLst/>
            <a:rect r="r" b="b" t="t" l="l"/>
            <a:pathLst>
              <a:path h="1518028" w="1552970">
                <a:moveTo>
                  <a:pt x="0" y="0"/>
                </a:moveTo>
                <a:lnTo>
                  <a:pt x="1552970" y="0"/>
                </a:lnTo>
                <a:lnTo>
                  <a:pt x="1552970" y="1518028"/>
                </a:lnTo>
                <a:lnTo>
                  <a:pt x="0" y="151802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18" id="18"/>
          <p:cNvSpPr/>
          <p:nvPr/>
        </p:nvSpPr>
        <p:spPr>
          <a:xfrm flipH="false" flipV="false" rot="1198934">
            <a:off x="9230157" y="2382710"/>
            <a:ext cx="1345943" cy="1334727"/>
          </a:xfrm>
          <a:custGeom>
            <a:avLst/>
            <a:gdLst/>
            <a:ahLst/>
            <a:cxnLst/>
            <a:rect r="r" b="b" t="t" l="l"/>
            <a:pathLst>
              <a:path h="1334727" w="1345943">
                <a:moveTo>
                  <a:pt x="0" y="0"/>
                </a:moveTo>
                <a:lnTo>
                  <a:pt x="1345943" y="0"/>
                </a:lnTo>
                <a:lnTo>
                  <a:pt x="1345943" y="1334726"/>
                </a:lnTo>
                <a:lnTo>
                  <a:pt x="0" y="1334726"/>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19" id="19"/>
          <p:cNvSpPr/>
          <p:nvPr/>
        </p:nvSpPr>
        <p:spPr>
          <a:xfrm flipH="false" flipV="false" rot="2392404">
            <a:off x="12946151" y="-475756"/>
            <a:ext cx="1159337" cy="736179"/>
          </a:xfrm>
          <a:custGeom>
            <a:avLst/>
            <a:gdLst/>
            <a:ahLst/>
            <a:cxnLst/>
            <a:rect r="r" b="b" t="t" l="l"/>
            <a:pathLst>
              <a:path h="736179" w="1159337">
                <a:moveTo>
                  <a:pt x="0" y="0"/>
                </a:moveTo>
                <a:lnTo>
                  <a:pt x="1159336" y="0"/>
                </a:lnTo>
                <a:lnTo>
                  <a:pt x="1159336" y="736179"/>
                </a:lnTo>
                <a:lnTo>
                  <a:pt x="0" y="736179"/>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0" id="20"/>
          <p:cNvSpPr/>
          <p:nvPr/>
        </p:nvSpPr>
        <p:spPr>
          <a:xfrm flipH="false" flipV="false" rot="3234140">
            <a:off x="12220994" y="8008405"/>
            <a:ext cx="1479544" cy="1030301"/>
          </a:xfrm>
          <a:custGeom>
            <a:avLst/>
            <a:gdLst/>
            <a:ahLst/>
            <a:cxnLst/>
            <a:rect r="r" b="b" t="t" l="l"/>
            <a:pathLst>
              <a:path h="1030301" w="1479544">
                <a:moveTo>
                  <a:pt x="0" y="0"/>
                </a:moveTo>
                <a:lnTo>
                  <a:pt x="1479545" y="0"/>
                </a:lnTo>
                <a:lnTo>
                  <a:pt x="1479545" y="1030301"/>
                </a:lnTo>
                <a:lnTo>
                  <a:pt x="0" y="103030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21" id="21"/>
          <p:cNvSpPr/>
          <p:nvPr/>
        </p:nvSpPr>
        <p:spPr>
          <a:xfrm flipH="false" flipV="false" rot="-3881441">
            <a:off x="16742793" y="7824511"/>
            <a:ext cx="1991954" cy="1187968"/>
          </a:xfrm>
          <a:custGeom>
            <a:avLst/>
            <a:gdLst/>
            <a:ahLst/>
            <a:cxnLst/>
            <a:rect r="r" b="b" t="t" l="l"/>
            <a:pathLst>
              <a:path h="1187968" w="1991954">
                <a:moveTo>
                  <a:pt x="0" y="0"/>
                </a:moveTo>
                <a:lnTo>
                  <a:pt x="1991954" y="0"/>
                </a:lnTo>
                <a:lnTo>
                  <a:pt x="1991954" y="1187968"/>
                </a:lnTo>
                <a:lnTo>
                  <a:pt x="0" y="11879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1385062">
            <a:off x="13996779" y="2040394"/>
            <a:ext cx="2233581" cy="1060951"/>
          </a:xfrm>
          <a:custGeom>
            <a:avLst/>
            <a:gdLst/>
            <a:ahLst/>
            <a:cxnLst/>
            <a:rect r="r" b="b" t="t" l="l"/>
            <a:pathLst>
              <a:path h="1060951" w="2233581">
                <a:moveTo>
                  <a:pt x="0" y="0"/>
                </a:moveTo>
                <a:lnTo>
                  <a:pt x="2233581" y="0"/>
                </a:lnTo>
                <a:lnTo>
                  <a:pt x="2233581" y="1060951"/>
                </a:lnTo>
                <a:lnTo>
                  <a:pt x="0" y="1060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23" id="23"/>
          <p:cNvSpPr/>
          <p:nvPr/>
        </p:nvSpPr>
        <p:spPr>
          <a:xfrm flipH="false" flipV="false" rot="6365387">
            <a:off x="13576227" y="8104912"/>
            <a:ext cx="1556583" cy="793746"/>
          </a:xfrm>
          <a:custGeom>
            <a:avLst/>
            <a:gdLst/>
            <a:ahLst/>
            <a:cxnLst/>
            <a:rect r="r" b="b" t="t" l="l"/>
            <a:pathLst>
              <a:path h="793746" w="1556583">
                <a:moveTo>
                  <a:pt x="0" y="0"/>
                </a:moveTo>
                <a:lnTo>
                  <a:pt x="1556583" y="0"/>
                </a:lnTo>
                <a:lnTo>
                  <a:pt x="1556583" y="793746"/>
                </a:lnTo>
                <a:lnTo>
                  <a:pt x="0" y="793746"/>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24" id="24"/>
          <p:cNvSpPr/>
          <p:nvPr/>
        </p:nvSpPr>
        <p:spPr>
          <a:xfrm flipH="false" flipV="false" rot="3697174">
            <a:off x="14700457" y="579367"/>
            <a:ext cx="1185045" cy="773242"/>
          </a:xfrm>
          <a:custGeom>
            <a:avLst/>
            <a:gdLst/>
            <a:ahLst/>
            <a:cxnLst/>
            <a:rect r="r" b="b" t="t" l="l"/>
            <a:pathLst>
              <a:path h="773242" w="1185045">
                <a:moveTo>
                  <a:pt x="0" y="0"/>
                </a:moveTo>
                <a:lnTo>
                  <a:pt x="1185045" y="0"/>
                </a:lnTo>
                <a:lnTo>
                  <a:pt x="1185045" y="773242"/>
                </a:lnTo>
                <a:lnTo>
                  <a:pt x="0" y="773242"/>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25" id="25"/>
          <p:cNvSpPr/>
          <p:nvPr/>
        </p:nvSpPr>
        <p:spPr>
          <a:xfrm flipH="false" flipV="false" rot="0">
            <a:off x="16501329" y="1576809"/>
            <a:ext cx="1515570" cy="1479575"/>
          </a:xfrm>
          <a:custGeom>
            <a:avLst/>
            <a:gdLst/>
            <a:ahLst/>
            <a:cxnLst/>
            <a:rect r="r" b="b" t="t" l="l"/>
            <a:pathLst>
              <a:path h="1479575" w="1515570">
                <a:moveTo>
                  <a:pt x="0" y="0"/>
                </a:moveTo>
                <a:lnTo>
                  <a:pt x="1515570" y="0"/>
                </a:lnTo>
                <a:lnTo>
                  <a:pt x="1515570" y="1479574"/>
                </a:lnTo>
                <a:lnTo>
                  <a:pt x="0" y="1479574"/>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26" id="26"/>
          <p:cNvSpPr/>
          <p:nvPr/>
        </p:nvSpPr>
        <p:spPr>
          <a:xfrm flipH="false" flipV="false" rot="-1218314">
            <a:off x="15566046" y="8728136"/>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27" id="27"/>
          <p:cNvSpPr/>
          <p:nvPr/>
        </p:nvSpPr>
        <p:spPr>
          <a:xfrm flipH="false" flipV="false" rot="2535623">
            <a:off x="16866842" y="4589313"/>
            <a:ext cx="1965915" cy="1727548"/>
          </a:xfrm>
          <a:custGeom>
            <a:avLst/>
            <a:gdLst/>
            <a:ahLst/>
            <a:cxnLst/>
            <a:rect r="r" b="b" t="t" l="l"/>
            <a:pathLst>
              <a:path h="1727548" w="1965915">
                <a:moveTo>
                  <a:pt x="0" y="0"/>
                </a:moveTo>
                <a:lnTo>
                  <a:pt x="1965916" y="0"/>
                </a:lnTo>
                <a:lnTo>
                  <a:pt x="1965916" y="1727548"/>
                </a:lnTo>
                <a:lnTo>
                  <a:pt x="0" y="172754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948476">
            <a:off x="12676943" y="9482764"/>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29" id="29"/>
          <p:cNvSpPr/>
          <p:nvPr/>
        </p:nvSpPr>
        <p:spPr>
          <a:xfrm flipH="false" flipV="false" rot="0">
            <a:off x="3198719" y="7133609"/>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0" id="30"/>
          <p:cNvSpPr/>
          <p:nvPr/>
        </p:nvSpPr>
        <p:spPr>
          <a:xfrm flipH="false" flipV="false" rot="-1681428">
            <a:off x="14951182" y="6839931"/>
            <a:ext cx="2299798" cy="1328133"/>
          </a:xfrm>
          <a:custGeom>
            <a:avLst/>
            <a:gdLst/>
            <a:ahLst/>
            <a:cxnLst/>
            <a:rect r="r" b="b" t="t" l="l"/>
            <a:pathLst>
              <a:path h="1328133" w="2299798">
                <a:moveTo>
                  <a:pt x="0" y="0"/>
                </a:moveTo>
                <a:lnTo>
                  <a:pt x="2299798" y="0"/>
                </a:lnTo>
                <a:lnTo>
                  <a:pt x="2299798" y="1328134"/>
                </a:lnTo>
                <a:lnTo>
                  <a:pt x="0" y="132813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1" id="31"/>
          <p:cNvSpPr/>
          <p:nvPr/>
        </p:nvSpPr>
        <p:spPr>
          <a:xfrm flipH="false" flipV="false" rot="-239467">
            <a:off x="14135795" y="9379462"/>
            <a:ext cx="1454454" cy="1414457"/>
          </a:xfrm>
          <a:custGeom>
            <a:avLst/>
            <a:gdLst/>
            <a:ahLst/>
            <a:cxnLst/>
            <a:rect r="r" b="b" t="t" l="l"/>
            <a:pathLst>
              <a:path h="1414457" w="1454454">
                <a:moveTo>
                  <a:pt x="0" y="0"/>
                </a:moveTo>
                <a:lnTo>
                  <a:pt x="1454455" y="0"/>
                </a:lnTo>
                <a:lnTo>
                  <a:pt x="1454455" y="1414457"/>
                </a:lnTo>
                <a:lnTo>
                  <a:pt x="0" y="14144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8861541">
            <a:off x="16043268" y="5530116"/>
            <a:ext cx="1045991" cy="1030301"/>
          </a:xfrm>
          <a:custGeom>
            <a:avLst/>
            <a:gdLst/>
            <a:ahLst/>
            <a:cxnLst/>
            <a:rect r="r" b="b" t="t" l="l"/>
            <a:pathLst>
              <a:path h="1030301" w="1045991">
                <a:moveTo>
                  <a:pt x="0" y="0"/>
                </a:moveTo>
                <a:lnTo>
                  <a:pt x="1045991" y="0"/>
                </a:lnTo>
                <a:lnTo>
                  <a:pt x="1045991" y="1030301"/>
                </a:lnTo>
                <a:lnTo>
                  <a:pt x="0" y="103030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3" id="33"/>
          <p:cNvSpPr/>
          <p:nvPr/>
        </p:nvSpPr>
        <p:spPr>
          <a:xfrm flipH="false" flipV="false" rot="1702671">
            <a:off x="17266414" y="-313765"/>
            <a:ext cx="1564277" cy="1296395"/>
          </a:xfrm>
          <a:custGeom>
            <a:avLst/>
            <a:gdLst/>
            <a:ahLst/>
            <a:cxnLst/>
            <a:rect r="r" b="b" t="t" l="l"/>
            <a:pathLst>
              <a:path h="1296395" w="1564277">
                <a:moveTo>
                  <a:pt x="0" y="0"/>
                </a:moveTo>
                <a:lnTo>
                  <a:pt x="1564278" y="0"/>
                </a:lnTo>
                <a:lnTo>
                  <a:pt x="1564278" y="1296395"/>
                </a:lnTo>
                <a:lnTo>
                  <a:pt x="0" y="1296395"/>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34" id="34"/>
          <p:cNvSpPr/>
          <p:nvPr/>
        </p:nvSpPr>
        <p:spPr>
          <a:xfrm flipH="false" flipV="false" rot="-1030918">
            <a:off x="15952549" y="-319480"/>
            <a:ext cx="1019632" cy="1731859"/>
          </a:xfrm>
          <a:custGeom>
            <a:avLst/>
            <a:gdLst/>
            <a:ahLst/>
            <a:cxnLst/>
            <a:rect r="r" b="b" t="t" l="l"/>
            <a:pathLst>
              <a:path h="1731859" w="1019632">
                <a:moveTo>
                  <a:pt x="0" y="0"/>
                </a:moveTo>
                <a:lnTo>
                  <a:pt x="1019632" y="0"/>
                </a:lnTo>
                <a:lnTo>
                  <a:pt x="1019632" y="1731860"/>
                </a:lnTo>
                <a:lnTo>
                  <a:pt x="0" y="1731860"/>
                </a:lnTo>
                <a:lnTo>
                  <a:pt x="0" y="0"/>
                </a:lnTo>
                <a:close/>
              </a:path>
            </a:pathLst>
          </a:custGeom>
          <a:blipFill>
            <a:blip r:embed="rId51">
              <a:extLst>
                <a:ext uri="{96DAC541-7B7A-43D3-8B79-37D633B846F1}">
                  <asvg:svgBlip xmlns:asvg="http://schemas.microsoft.com/office/drawing/2016/SVG/main" r:embed="rId52"/>
                </a:ext>
              </a:extLst>
            </a:blip>
            <a:stretch>
              <a:fillRect l="0" t="0" r="0" b="0"/>
            </a:stretch>
          </a:blipFill>
        </p:spPr>
      </p:sp>
      <p:sp>
        <p:nvSpPr>
          <p:cNvPr name="Freeform 35" id="35"/>
          <p:cNvSpPr/>
          <p:nvPr/>
        </p:nvSpPr>
        <p:spPr>
          <a:xfrm flipH="false" flipV="false" rot="0">
            <a:off x="1590886" y="490323"/>
            <a:ext cx="696018" cy="884087"/>
          </a:xfrm>
          <a:custGeom>
            <a:avLst/>
            <a:gdLst/>
            <a:ahLst/>
            <a:cxnLst/>
            <a:rect r="r" b="b" t="t" l="l"/>
            <a:pathLst>
              <a:path h="884087" w="696018">
                <a:moveTo>
                  <a:pt x="0" y="0"/>
                </a:moveTo>
                <a:lnTo>
                  <a:pt x="696017" y="0"/>
                </a:lnTo>
                <a:lnTo>
                  <a:pt x="696017" y="884087"/>
                </a:lnTo>
                <a:lnTo>
                  <a:pt x="0" y="88408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6" id="36"/>
          <p:cNvSpPr/>
          <p:nvPr/>
        </p:nvSpPr>
        <p:spPr>
          <a:xfrm flipH="false" flipV="false" rot="-6182663">
            <a:off x="13026317" y="7401104"/>
            <a:ext cx="578659" cy="594494"/>
          </a:xfrm>
          <a:custGeom>
            <a:avLst/>
            <a:gdLst/>
            <a:ahLst/>
            <a:cxnLst/>
            <a:rect r="r" b="b" t="t" l="l"/>
            <a:pathLst>
              <a:path h="594494" w="578659">
                <a:moveTo>
                  <a:pt x="0" y="0"/>
                </a:moveTo>
                <a:lnTo>
                  <a:pt x="578659" y="0"/>
                </a:lnTo>
                <a:lnTo>
                  <a:pt x="578659" y="594494"/>
                </a:lnTo>
                <a:lnTo>
                  <a:pt x="0" y="594494"/>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37" id="37"/>
          <p:cNvSpPr/>
          <p:nvPr/>
        </p:nvSpPr>
        <p:spPr>
          <a:xfrm flipH="false" flipV="false" rot="-1616886">
            <a:off x="16478575" y="3241135"/>
            <a:ext cx="1185045" cy="773242"/>
          </a:xfrm>
          <a:custGeom>
            <a:avLst/>
            <a:gdLst/>
            <a:ahLst/>
            <a:cxnLst/>
            <a:rect r="r" b="b" t="t" l="l"/>
            <a:pathLst>
              <a:path h="773242" w="1185045">
                <a:moveTo>
                  <a:pt x="0" y="0"/>
                </a:moveTo>
                <a:lnTo>
                  <a:pt x="1185044" y="0"/>
                </a:lnTo>
                <a:lnTo>
                  <a:pt x="1185044" y="773241"/>
                </a:lnTo>
                <a:lnTo>
                  <a:pt x="0" y="773241"/>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sp>
        <p:nvSpPr>
          <p:cNvPr name="Freeform 38" id="38"/>
          <p:cNvSpPr/>
          <p:nvPr/>
        </p:nvSpPr>
        <p:spPr>
          <a:xfrm flipH="false" flipV="false" rot="0">
            <a:off x="16776015" y="8793449"/>
            <a:ext cx="1594584" cy="1558706"/>
          </a:xfrm>
          <a:custGeom>
            <a:avLst/>
            <a:gdLst/>
            <a:ahLst/>
            <a:cxnLst/>
            <a:rect r="r" b="b" t="t" l="l"/>
            <a:pathLst>
              <a:path h="1558706" w="1594584">
                <a:moveTo>
                  <a:pt x="0" y="0"/>
                </a:moveTo>
                <a:lnTo>
                  <a:pt x="1594585" y="0"/>
                </a:lnTo>
                <a:lnTo>
                  <a:pt x="1594585" y="1558706"/>
                </a:lnTo>
                <a:lnTo>
                  <a:pt x="0" y="1558706"/>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39" id="39"/>
          <p:cNvSpPr/>
          <p:nvPr/>
        </p:nvSpPr>
        <p:spPr>
          <a:xfrm flipH="false" flipV="false" rot="0">
            <a:off x="15932985" y="10154474"/>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40" id="40"/>
          <p:cNvSpPr/>
          <p:nvPr/>
        </p:nvSpPr>
        <p:spPr>
          <a:xfrm flipH="false" flipV="false" rot="9692537">
            <a:off x="14666717" y="-579555"/>
            <a:ext cx="1045991" cy="1030301"/>
          </a:xfrm>
          <a:custGeom>
            <a:avLst/>
            <a:gdLst/>
            <a:ahLst/>
            <a:cxnLst/>
            <a:rect r="r" b="b" t="t" l="l"/>
            <a:pathLst>
              <a:path h="1030301" w="1045991">
                <a:moveTo>
                  <a:pt x="0" y="0"/>
                </a:moveTo>
                <a:lnTo>
                  <a:pt x="1045991" y="0"/>
                </a:lnTo>
                <a:lnTo>
                  <a:pt x="1045991" y="1030301"/>
                </a:lnTo>
                <a:lnTo>
                  <a:pt x="0" y="103030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41" id="41"/>
          <p:cNvSpPr/>
          <p:nvPr/>
        </p:nvSpPr>
        <p:spPr>
          <a:xfrm flipH="false" flipV="false" rot="0">
            <a:off x="8932533" y="5285622"/>
            <a:ext cx="696018" cy="884087"/>
          </a:xfrm>
          <a:custGeom>
            <a:avLst/>
            <a:gdLst/>
            <a:ahLst/>
            <a:cxnLst/>
            <a:rect r="r" b="b" t="t" l="l"/>
            <a:pathLst>
              <a:path h="884087" w="696018">
                <a:moveTo>
                  <a:pt x="0" y="0"/>
                </a:moveTo>
                <a:lnTo>
                  <a:pt x="696017" y="0"/>
                </a:lnTo>
                <a:lnTo>
                  <a:pt x="696017" y="884087"/>
                </a:lnTo>
                <a:lnTo>
                  <a:pt x="0" y="88408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42" id="42"/>
          <p:cNvSpPr/>
          <p:nvPr/>
        </p:nvSpPr>
        <p:spPr>
          <a:xfrm flipH="false" flipV="false" rot="1310914">
            <a:off x="6290444" y="3070125"/>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55">
              <a:extLst>
                <a:ext uri="{96DAC541-7B7A-43D3-8B79-37D633B846F1}">
                  <asvg:svgBlip xmlns:asvg="http://schemas.microsoft.com/office/drawing/2016/SVG/main" r:embed="rId56"/>
                </a:ext>
              </a:extLst>
            </a:blip>
            <a:stretch>
              <a:fillRect l="0" t="0" r="0" b="0"/>
            </a:stretch>
          </a:blipFill>
        </p:spPr>
      </p:sp>
      <p:sp>
        <p:nvSpPr>
          <p:cNvPr name="Freeform 43" id="43"/>
          <p:cNvSpPr/>
          <p:nvPr/>
        </p:nvSpPr>
        <p:spPr>
          <a:xfrm flipH="false" flipV="false" rot="0">
            <a:off x="1306189" y="6455755"/>
            <a:ext cx="1751598" cy="1497616"/>
          </a:xfrm>
          <a:custGeom>
            <a:avLst/>
            <a:gdLst/>
            <a:ahLst/>
            <a:cxnLst/>
            <a:rect r="r" b="b" t="t" l="l"/>
            <a:pathLst>
              <a:path h="1497616" w="1751598">
                <a:moveTo>
                  <a:pt x="0" y="0"/>
                </a:moveTo>
                <a:lnTo>
                  <a:pt x="1751598" y="0"/>
                </a:lnTo>
                <a:lnTo>
                  <a:pt x="1751598" y="1497616"/>
                </a:lnTo>
                <a:lnTo>
                  <a:pt x="0" y="1497616"/>
                </a:lnTo>
                <a:lnTo>
                  <a:pt x="0" y="0"/>
                </a:lnTo>
                <a:close/>
              </a:path>
            </a:pathLst>
          </a:custGeom>
          <a:blipFill>
            <a:blip r:embed="rId57">
              <a:extLst>
                <a:ext uri="{96DAC541-7B7A-43D3-8B79-37D633B846F1}">
                  <asvg:svgBlip xmlns:asvg="http://schemas.microsoft.com/office/drawing/2016/SVG/main" r:embed="rId58"/>
                </a:ext>
              </a:extLst>
            </a:blip>
            <a:stretch>
              <a:fillRect l="0" t="0" r="0" b="0"/>
            </a:stretch>
          </a:blipFill>
        </p:spPr>
      </p:sp>
      <p:sp>
        <p:nvSpPr>
          <p:cNvPr name="Freeform 44" id="44"/>
          <p:cNvSpPr/>
          <p:nvPr/>
        </p:nvSpPr>
        <p:spPr>
          <a:xfrm flipH="false" flipV="false" rot="-1581844">
            <a:off x="4062053" y="7553156"/>
            <a:ext cx="1160324" cy="757111"/>
          </a:xfrm>
          <a:custGeom>
            <a:avLst/>
            <a:gdLst/>
            <a:ahLst/>
            <a:cxnLst/>
            <a:rect r="r" b="b" t="t" l="l"/>
            <a:pathLst>
              <a:path h="757111" w="1160324">
                <a:moveTo>
                  <a:pt x="0" y="0"/>
                </a:moveTo>
                <a:lnTo>
                  <a:pt x="1160324" y="0"/>
                </a:lnTo>
                <a:lnTo>
                  <a:pt x="1160324" y="757111"/>
                </a:lnTo>
                <a:lnTo>
                  <a:pt x="0" y="757111"/>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45" id="45"/>
          <p:cNvSpPr/>
          <p:nvPr/>
        </p:nvSpPr>
        <p:spPr>
          <a:xfrm flipH="false" flipV="false" rot="-1981673">
            <a:off x="1324671" y="8443783"/>
            <a:ext cx="2186986" cy="1038818"/>
          </a:xfrm>
          <a:custGeom>
            <a:avLst/>
            <a:gdLst/>
            <a:ahLst/>
            <a:cxnLst/>
            <a:rect r="r" b="b" t="t" l="l"/>
            <a:pathLst>
              <a:path h="1038818" w="2186986">
                <a:moveTo>
                  <a:pt x="0" y="0"/>
                </a:moveTo>
                <a:lnTo>
                  <a:pt x="2186986" y="0"/>
                </a:lnTo>
                <a:lnTo>
                  <a:pt x="2186986" y="1038819"/>
                </a:lnTo>
                <a:lnTo>
                  <a:pt x="0" y="1038819"/>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6" id="46"/>
          <p:cNvSpPr/>
          <p:nvPr/>
        </p:nvSpPr>
        <p:spPr>
          <a:xfrm flipH="false" flipV="false" rot="0">
            <a:off x="-835591" y="7297240"/>
            <a:ext cx="1946346" cy="1744413"/>
          </a:xfrm>
          <a:custGeom>
            <a:avLst/>
            <a:gdLst/>
            <a:ahLst/>
            <a:cxnLst/>
            <a:rect r="r" b="b" t="t" l="l"/>
            <a:pathLst>
              <a:path h="1744413" w="1946346">
                <a:moveTo>
                  <a:pt x="0" y="0"/>
                </a:moveTo>
                <a:lnTo>
                  <a:pt x="1946347" y="0"/>
                </a:lnTo>
                <a:lnTo>
                  <a:pt x="1946347" y="1744413"/>
                </a:lnTo>
                <a:lnTo>
                  <a:pt x="0" y="1744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7" id="47"/>
          <p:cNvSpPr/>
          <p:nvPr/>
        </p:nvSpPr>
        <p:spPr>
          <a:xfrm flipH="false" flipV="false" rot="1517925">
            <a:off x="5208764" y="1480737"/>
            <a:ext cx="762390" cy="1179714"/>
          </a:xfrm>
          <a:custGeom>
            <a:avLst/>
            <a:gdLst/>
            <a:ahLst/>
            <a:cxnLst/>
            <a:rect r="r" b="b" t="t" l="l"/>
            <a:pathLst>
              <a:path h="1179714" w="762390">
                <a:moveTo>
                  <a:pt x="0" y="0"/>
                </a:moveTo>
                <a:lnTo>
                  <a:pt x="762390" y="0"/>
                </a:lnTo>
                <a:lnTo>
                  <a:pt x="762390" y="1179714"/>
                </a:lnTo>
                <a:lnTo>
                  <a:pt x="0" y="1179714"/>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48" id="48"/>
          <p:cNvSpPr/>
          <p:nvPr/>
        </p:nvSpPr>
        <p:spPr>
          <a:xfrm flipH="false" flipV="false" rot="0">
            <a:off x="330532" y="6345501"/>
            <a:ext cx="536428" cy="620700"/>
          </a:xfrm>
          <a:custGeom>
            <a:avLst/>
            <a:gdLst/>
            <a:ahLst/>
            <a:cxnLst/>
            <a:rect r="r" b="b" t="t" l="l"/>
            <a:pathLst>
              <a:path h="620700" w="536428">
                <a:moveTo>
                  <a:pt x="0" y="0"/>
                </a:moveTo>
                <a:lnTo>
                  <a:pt x="536428" y="0"/>
                </a:lnTo>
                <a:lnTo>
                  <a:pt x="536428" y="620700"/>
                </a:lnTo>
                <a:lnTo>
                  <a:pt x="0" y="620700"/>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49" id="49"/>
          <p:cNvSpPr/>
          <p:nvPr/>
        </p:nvSpPr>
        <p:spPr>
          <a:xfrm flipH="false" flipV="false" rot="-239467">
            <a:off x="2175880" y="9580199"/>
            <a:ext cx="1424113" cy="1384950"/>
          </a:xfrm>
          <a:custGeom>
            <a:avLst/>
            <a:gdLst/>
            <a:ahLst/>
            <a:cxnLst/>
            <a:rect r="r" b="b" t="t" l="l"/>
            <a:pathLst>
              <a:path h="1384950" w="1424113">
                <a:moveTo>
                  <a:pt x="0" y="0"/>
                </a:moveTo>
                <a:lnTo>
                  <a:pt x="1424113" y="0"/>
                </a:lnTo>
                <a:lnTo>
                  <a:pt x="1424113" y="1384950"/>
                </a:lnTo>
                <a:lnTo>
                  <a:pt x="0" y="1384950"/>
                </a:lnTo>
                <a:lnTo>
                  <a:pt x="0" y="0"/>
                </a:lnTo>
                <a:close/>
              </a:path>
            </a:pathLst>
          </a:custGeom>
          <a:blipFill>
            <a:blip r:embed="rId59">
              <a:extLst>
                <a:ext uri="{96DAC541-7B7A-43D3-8B79-37D633B846F1}">
                  <asvg:svgBlip xmlns:asvg="http://schemas.microsoft.com/office/drawing/2016/SVG/main" r:embed="rId60"/>
                </a:ext>
              </a:extLst>
            </a:blip>
            <a:stretch>
              <a:fillRect l="0" t="0" r="0" b="0"/>
            </a:stretch>
          </a:blipFill>
        </p:spPr>
      </p:sp>
      <p:sp>
        <p:nvSpPr>
          <p:cNvPr name="Freeform 50" id="50"/>
          <p:cNvSpPr/>
          <p:nvPr/>
        </p:nvSpPr>
        <p:spPr>
          <a:xfrm flipH="false" flipV="false" rot="0">
            <a:off x="187390" y="10073816"/>
            <a:ext cx="1483953" cy="1448709"/>
          </a:xfrm>
          <a:custGeom>
            <a:avLst/>
            <a:gdLst/>
            <a:ahLst/>
            <a:cxnLst/>
            <a:rect r="r" b="b" t="t" l="l"/>
            <a:pathLst>
              <a:path h="1448709" w="1483953">
                <a:moveTo>
                  <a:pt x="0" y="0"/>
                </a:moveTo>
                <a:lnTo>
                  <a:pt x="1483953" y="0"/>
                </a:lnTo>
                <a:lnTo>
                  <a:pt x="1483953" y="1448710"/>
                </a:lnTo>
                <a:lnTo>
                  <a:pt x="0" y="1448710"/>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51" id="51"/>
          <p:cNvSpPr/>
          <p:nvPr/>
        </p:nvSpPr>
        <p:spPr>
          <a:xfrm flipH="true" flipV="false" rot="0">
            <a:off x="4160855" y="9114418"/>
            <a:ext cx="1767136" cy="1760510"/>
          </a:xfrm>
          <a:custGeom>
            <a:avLst/>
            <a:gdLst/>
            <a:ahLst/>
            <a:cxnLst/>
            <a:rect r="r" b="b" t="t" l="l"/>
            <a:pathLst>
              <a:path h="1760510" w="1767136">
                <a:moveTo>
                  <a:pt x="1767136" y="0"/>
                </a:moveTo>
                <a:lnTo>
                  <a:pt x="0" y="0"/>
                </a:lnTo>
                <a:lnTo>
                  <a:pt x="0" y="1760510"/>
                </a:lnTo>
                <a:lnTo>
                  <a:pt x="1767136" y="1760510"/>
                </a:lnTo>
                <a:lnTo>
                  <a:pt x="176713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52" id="52"/>
          <p:cNvSpPr/>
          <p:nvPr/>
        </p:nvSpPr>
        <p:spPr>
          <a:xfrm flipH="false" flipV="false" rot="-6182663">
            <a:off x="675418" y="9256377"/>
            <a:ext cx="566587" cy="582092"/>
          </a:xfrm>
          <a:custGeom>
            <a:avLst/>
            <a:gdLst/>
            <a:ahLst/>
            <a:cxnLst/>
            <a:rect r="r" b="b" t="t" l="l"/>
            <a:pathLst>
              <a:path h="582092" w="566587">
                <a:moveTo>
                  <a:pt x="0" y="0"/>
                </a:moveTo>
                <a:lnTo>
                  <a:pt x="566588" y="0"/>
                </a:lnTo>
                <a:lnTo>
                  <a:pt x="566588" y="582092"/>
                </a:lnTo>
                <a:lnTo>
                  <a:pt x="0" y="582092"/>
                </a:lnTo>
                <a:lnTo>
                  <a:pt x="0" y="0"/>
                </a:lnTo>
                <a:close/>
              </a:path>
            </a:pathLst>
          </a:custGeom>
          <a:blipFill>
            <a:blip r:embed="rId15">
              <a:extLst>
                <a:ext uri="{96DAC541-7B7A-43D3-8B79-37D633B846F1}">
                  <asvg:svgBlip xmlns:asvg="http://schemas.microsoft.com/office/drawing/2016/SVG/main" r:embed="rId16"/>
                </a:ext>
              </a:extLst>
            </a:blip>
            <a:stretch>
              <a:fillRect l="0" t="0" r="-92437" b="-84502"/>
            </a:stretch>
          </a:blipFill>
        </p:spPr>
      </p:sp>
      <p:sp>
        <p:nvSpPr>
          <p:cNvPr name="Freeform 53" id="53"/>
          <p:cNvSpPr/>
          <p:nvPr/>
        </p:nvSpPr>
        <p:spPr>
          <a:xfrm flipH="false" flipV="false" rot="9885939">
            <a:off x="433698" y="1599835"/>
            <a:ext cx="1157891" cy="2067663"/>
          </a:xfrm>
          <a:custGeom>
            <a:avLst/>
            <a:gdLst/>
            <a:ahLst/>
            <a:cxnLst/>
            <a:rect r="r" b="b" t="t" l="l"/>
            <a:pathLst>
              <a:path h="2067663" w="1157891">
                <a:moveTo>
                  <a:pt x="0" y="0"/>
                </a:moveTo>
                <a:lnTo>
                  <a:pt x="1157891" y="0"/>
                </a:lnTo>
                <a:lnTo>
                  <a:pt x="1157891" y="2067663"/>
                </a:lnTo>
                <a:lnTo>
                  <a:pt x="0" y="2067663"/>
                </a:lnTo>
                <a:lnTo>
                  <a:pt x="0" y="0"/>
                </a:lnTo>
                <a:close/>
              </a:path>
            </a:pathLst>
          </a:custGeom>
          <a:blipFill>
            <a:blip r:embed="rId61">
              <a:extLst>
                <a:ext uri="{96DAC541-7B7A-43D3-8B79-37D633B846F1}">
                  <asvg:svgBlip xmlns:asvg="http://schemas.microsoft.com/office/drawing/2016/SVG/main" r:embed="rId62"/>
                </a:ext>
              </a:extLst>
            </a:blip>
            <a:stretch>
              <a:fillRect l="0" t="0" r="0" b="0"/>
            </a:stretch>
          </a:blipFill>
        </p:spPr>
      </p:sp>
      <p:sp>
        <p:nvSpPr>
          <p:cNvPr name="Freeform 54" id="54"/>
          <p:cNvSpPr/>
          <p:nvPr/>
        </p:nvSpPr>
        <p:spPr>
          <a:xfrm flipH="false" flipV="false" rot="8384668">
            <a:off x="5446515" y="7675687"/>
            <a:ext cx="1914610" cy="1682463"/>
          </a:xfrm>
          <a:custGeom>
            <a:avLst/>
            <a:gdLst/>
            <a:ahLst/>
            <a:cxnLst/>
            <a:rect r="r" b="b" t="t" l="l"/>
            <a:pathLst>
              <a:path h="1682463" w="1914610">
                <a:moveTo>
                  <a:pt x="0" y="0"/>
                </a:moveTo>
                <a:lnTo>
                  <a:pt x="1914609" y="0"/>
                </a:lnTo>
                <a:lnTo>
                  <a:pt x="1914609" y="1682463"/>
                </a:lnTo>
                <a:lnTo>
                  <a:pt x="0" y="168246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55" id="55"/>
          <p:cNvSpPr/>
          <p:nvPr/>
        </p:nvSpPr>
        <p:spPr>
          <a:xfrm flipH="false" flipV="false" rot="2049109">
            <a:off x="10865542" y="7957689"/>
            <a:ext cx="1068128" cy="1118459"/>
          </a:xfrm>
          <a:custGeom>
            <a:avLst/>
            <a:gdLst/>
            <a:ahLst/>
            <a:cxnLst/>
            <a:rect r="r" b="b" t="t" l="l"/>
            <a:pathLst>
              <a:path h="1118459" w="1068128">
                <a:moveTo>
                  <a:pt x="0" y="0"/>
                </a:moveTo>
                <a:lnTo>
                  <a:pt x="1068128" y="0"/>
                </a:lnTo>
                <a:lnTo>
                  <a:pt x="1068128" y="1118459"/>
                </a:lnTo>
                <a:lnTo>
                  <a:pt x="0" y="111845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56" id="56"/>
          <p:cNvSpPr/>
          <p:nvPr/>
        </p:nvSpPr>
        <p:spPr>
          <a:xfrm flipH="true" flipV="false" rot="-687120">
            <a:off x="11196755" y="9134216"/>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57" id="57"/>
          <p:cNvSpPr/>
          <p:nvPr/>
        </p:nvSpPr>
        <p:spPr>
          <a:xfrm flipH="false" flipV="false" rot="-2189825">
            <a:off x="9788706" y="9110166"/>
            <a:ext cx="1345943" cy="1334727"/>
          </a:xfrm>
          <a:custGeom>
            <a:avLst/>
            <a:gdLst/>
            <a:ahLst/>
            <a:cxnLst/>
            <a:rect r="r" b="b" t="t" l="l"/>
            <a:pathLst>
              <a:path h="1334727" w="1345943">
                <a:moveTo>
                  <a:pt x="0" y="0"/>
                </a:moveTo>
                <a:lnTo>
                  <a:pt x="1345943" y="0"/>
                </a:lnTo>
                <a:lnTo>
                  <a:pt x="1345943" y="1334727"/>
                </a:lnTo>
                <a:lnTo>
                  <a:pt x="0" y="133472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58" id="58"/>
          <p:cNvSpPr/>
          <p:nvPr/>
        </p:nvSpPr>
        <p:spPr>
          <a:xfrm flipH="false" flipV="false" rot="0">
            <a:off x="7121649" y="7931712"/>
            <a:ext cx="1594584" cy="1558706"/>
          </a:xfrm>
          <a:custGeom>
            <a:avLst/>
            <a:gdLst/>
            <a:ahLst/>
            <a:cxnLst/>
            <a:rect r="r" b="b" t="t" l="l"/>
            <a:pathLst>
              <a:path h="1558706" w="1594584">
                <a:moveTo>
                  <a:pt x="0" y="0"/>
                </a:moveTo>
                <a:lnTo>
                  <a:pt x="1594584" y="0"/>
                </a:lnTo>
                <a:lnTo>
                  <a:pt x="1594584" y="1558706"/>
                </a:lnTo>
                <a:lnTo>
                  <a:pt x="0" y="1558706"/>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59" id="59"/>
          <p:cNvSpPr/>
          <p:nvPr/>
        </p:nvSpPr>
        <p:spPr>
          <a:xfrm flipH="false" flipV="false" rot="3018282">
            <a:off x="7886463" y="9465284"/>
            <a:ext cx="1515570" cy="1479575"/>
          </a:xfrm>
          <a:custGeom>
            <a:avLst/>
            <a:gdLst/>
            <a:ahLst/>
            <a:cxnLst/>
            <a:rect r="r" b="b" t="t" l="l"/>
            <a:pathLst>
              <a:path h="1479575" w="1515570">
                <a:moveTo>
                  <a:pt x="0" y="0"/>
                </a:moveTo>
                <a:lnTo>
                  <a:pt x="1515570" y="0"/>
                </a:lnTo>
                <a:lnTo>
                  <a:pt x="1515570" y="1479575"/>
                </a:lnTo>
                <a:lnTo>
                  <a:pt x="0" y="1479575"/>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60" id="60"/>
          <p:cNvSpPr/>
          <p:nvPr/>
        </p:nvSpPr>
        <p:spPr>
          <a:xfrm flipH="false" flipV="false" rot="2242068">
            <a:off x="9106732" y="7962036"/>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61" id="61"/>
          <p:cNvSpPr/>
          <p:nvPr/>
        </p:nvSpPr>
        <p:spPr>
          <a:xfrm flipH="false" flipV="false" rot="0">
            <a:off x="10095838" y="8159524"/>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62" id="62"/>
          <p:cNvSpPr/>
          <p:nvPr/>
        </p:nvSpPr>
        <p:spPr>
          <a:xfrm flipH="false" flipV="false" rot="-2806211">
            <a:off x="6347645" y="9674411"/>
            <a:ext cx="894662" cy="1166951"/>
          </a:xfrm>
          <a:custGeom>
            <a:avLst/>
            <a:gdLst/>
            <a:ahLst/>
            <a:cxnLst/>
            <a:rect r="r" b="b" t="t" l="l"/>
            <a:pathLst>
              <a:path h="1166951" w="894662">
                <a:moveTo>
                  <a:pt x="0" y="0"/>
                </a:moveTo>
                <a:lnTo>
                  <a:pt x="894663" y="0"/>
                </a:lnTo>
                <a:lnTo>
                  <a:pt x="894663" y="1166951"/>
                </a:lnTo>
                <a:lnTo>
                  <a:pt x="0" y="1166951"/>
                </a:lnTo>
                <a:lnTo>
                  <a:pt x="0" y="0"/>
                </a:lnTo>
                <a:close/>
              </a:path>
            </a:pathLst>
          </a:custGeom>
          <a:blipFill>
            <a:blip r:embed="rId55">
              <a:extLst>
                <a:ext uri="{96DAC541-7B7A-43D3-8B79-37D633B846F1}">
                  <asvg:svgBlip xmlns:asvg="http://schemas.microsoft.com/office/drawing/2016/SVG/main" r:embed="rId56"/>
                </a:ext>
              </a:extLst>
            </a:blip>
            <a:stretch>
              <a:fillRect l="0" t="0" r="0" b="0"/>
            </a:stretch>
          </a:blipFill>
        </p:spPr>
      </p:sp>
      <p:sp>
        <p:nvSpPr>
          <p:cNvPr name="Freeform 63" id="63"/>
          <p:cNvSpPr/>
          <p:nvPr/>
        </p:nvSpPr>
        <p:spPr>
          <a:xfrm flipH="false" flipV="false" rot="-2555460">
            <a:off x="6105517" y="6092419"/>
            <a:ext cx="1479544" cy="1030301"/>
          </a:xfrm>
          <a:custGeom>
            <a:avLst/>
            <a:gdLst/>
            <a:ahLst/>
            <a:cxnLst/>
            <a:rect r="r" b="b" t="t" l="l"/>
            <a:pathLst>
              <a:path h="1030301" w="1479544">
                <a:moveTo>
                  <a:pt x="0" y="0"/>
                </a:moveTo>
                <a:lnTo>
                  <a:pt x="1479545" y="0"/>
                </a:lnTo>
                <a:lnTo>
                  <a:pt x="1479545" y="1030301"/>
                </a:lnTo>
                <a:lnTo>
                  <a:pt x="0" y="103030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64" id="64"/>
          <p:cNvSpPr/>
          <p:nvPr/>
        </p:nvSpPr>
        <p:spPr>
          <a:xfrm flipH="false" flipV="false" rot="-948476">
            <a:off x="3046939" y="5537386"/>
            <a:ext cx="1304661" cy="1348487"/>
          </a:xfrm>
          <a:custGeom>
            <a:avLst/>
            <a:gdLst/>
            <a:ahLst/>
            <a:cxnLst/>
            <a:rect r="r" b="b" t="t" l="l"/>
            <a:pathLst>
              <a:path h="1348487" w="1304661">
                <a:moveTo>
                  <a:pt x="0" y="0"/>
                </a:moveTo>
                <a:lnTo>
                  <a:pt x="1304661" y="0"/>
                </a:lnTo>
                <a:lnTo>
                  <a:pt x="1304661" y="1348486"/>
                </a:lnTo>
                <a:lnTo>
                  <a:pt x="0" y="1348486"/>
                </a:lnTo>
                <a:lnTo>
                  <a:pt x="0"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65" id="65"/>
          <p:cNvSpPr/>
          <p:nvPr/>
        </p:nvSpPr>
        <p:spPr>
          <a:xfrm flipH="false" flipV="false" rot="0">
            <a:off x="4258703" y="6177062"/>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66" id="66"/>
          <p:cNvSpPr/>
          <p:nvPr/>
        </p:nvSpPr>
        <p:spPr>
          <a:xfrm flipH="false" flipV="false" rot="-5539319">
            <a:off x="4949478" y="6695721"/>
            <a:ext cx="1045991" cy="1030301"/>
          </a:xfrm>
          <a:custGeom>
            <a:avLst/>
            <a:gdLst/>
            <a:ahLst/>
            <a:cxnLst/>
            <a:rect r="r" b="b" t="t" l="l"/>
            <a:pathLst>
              <a:path h="1030301" w="1045991">
                <a:moveTo>
                  <a:pt x="0" y="0"/>
                </a:moveTo>
                <a:lnTo>
                  <a:pt x="1045991" y="0"/>
                </a:lnTo>
                <a:lnTo>
                  <a:pt x="1045991" y="1030301"/>
                </a:lnTo>
                <a:lnTo>
                  <a:pt x="0" y="103030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7" id="67"/>
          <p:cNvSpPr/>
          <p:nvPr/>
        </p:nvSpPr>
        <p:spPr>
          <a:xfrm flipH="false" flipV="false" rot="-5539319">
            <a:off x="2299825" y="-647667"/>
            <a:ext cx="1045991" cy="1030301"/>
          </a:xfrm>
          <a:custGeom>
            <a:avLst/>
            <a:gdLst/>
            <a:ahLst/>
            <a:cxnLst/>
            <a:rect r="r" b="b" t="t" l="l"/>
            <a:pathLst>
              <a:path h="1030301" w="1045991">
                <a:moveTo>
                  <a:pt x="0" y="0"/>
                </a:moveTo>
                <a:lnTo>
                  <a:pt x="1045990" y="0"/>
                </a:lnTo>
                <a:lnTo>
                  <a:pt x="1045990" y="1030300"/>
                </a:lnTo>
                <a:lnTo>
                  <a:pt x="0" y="10303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68" id="68"/>
          <p:cNvSpPr/>
          <p:nvPr/>
        </p:nvSpPr>
        <p:spPr>
          <a:xfrm flipH="false" flipV="false" rot="3247942">
            <a:off x="4172533" y="642079"/>
            <a:ext cx="1185045" cy="773242"/>
          </a:xfrm>
          <a:custGeom>
            <a:avLst/>
            <a:gdLst/>
            <a:ahLst/>
            <a:cxnLst/>
            <a:rect r="r" b="b" t="t" l="l"/>
            <a:pathLst>
              <a:path h="773242" w="1185045">
                <a:moveTo>
                  <a:pt x="0" y="0"/>
                </a:moveTo>
                <a:lnTo>
                  <a:pt x="1185044" y="0"/>
                </a:lnTo>
                <a:lnTo>
                  <a:pt x="1185044" y="773242"/>
                </a:lnTo>
                <a:lnTo>
                  <a:pt x="0" y="773242"/>
                </a:lnTo>
                <a:lnTo>
                  <a:pt x="0" y="0"/>
                </a:lnTo>
                <a:close/>
              </a:path>
            </a:pathLst>
          </a:custGeom>
          <a:blipFill>
            <a:blip r:embed="rId63">
              <a:extLst>
                <a:ext uri="{96DAC541-7B7A-43D3-8B79-37D633B846F1}">
                  <asvg:svgBlip xmlns:asvg="http://schemas.microsoft.com/office/drawing/2016/SVG/main" r:embed="rId64"/>
                </a:ext>
              </a:extLst>
            </a:blip>
            <a:stretch>
              <a:fillRect l="0" t="0" r="0" b="0"/>
            </a:stretch>
          </a:blipFill>
        </p:spPr>
      </p:sp>
      <p:sp>
        <p:nvSpPr>
          <p:cNvPr name="Freeform 69" id="69"/>
          <p:cNvSpPr/>
          <p:nvPr/>
        </p:nvSpPr>
        <p:spPr>
          <a:xfrm flipH="false" flipV="false" rot="0">
            <a:off x="17894741" y="3445101"/>
            <a:ext cx="547857" cy="633924"/>
          </a:xfrm>
          <a:custGeom>
            <a:avLst/>
            <a:gdLst/>
            <a:ahLst/>
            <a:cxnLst/>
            <a:rect r="r" b="b" t="t" l="l"/>
            <a:pathLst>
              <a:path h="633924" w="547857">
                <a:moveTo>
                  <a:pt x="0" y="0"/>
                </a:moveTo>
                <a:lnTo>
                  <a:pt x="547857" y="0"/>
                </a:lnTo>
                <a:lnTo>
                  <a:pt x="547857" y="633924"/>
                </a:lnTo>
                <a:lnTo>
                  <a:pt x="0" y="633924"/>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70" id="70"/>
          <p:cNvSpPr/>
          <p:nvPr/>
        </p:nvSpPr>
        <p:spPr>
          <a:xfrm flipH="false" flipV="false" rot="1423045">
            <a:off x="-481318" y="5442842"/>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grpSp>
        <p:nvGrpSpPr>
          <p:cNvPr name="Group 71" id="71"/>
          <p:cNvGrpSpPr/>
          <p:nvPr/>
        </p:nvGrpSpPr>
        <p:grpSpPr>
          <a:xfrm rot="0">
            <a:off x="7749245" y="-26170"/>
            <a:ext cx="8206117" cy="10378325"/>
            <a:chOff x="0" y="0"/>
            <a:chExt cx="10941490" cy="13837767"/>
          </a:xfrm>
        </p:grpSpPr>
        <p:grpSp>
          <p:nvGrpSpPr>
            <p:cNvPr name="Group 72" id="72"/>
            <p:cNvGrpSpPr/>
            <p:nvPr/>
          </p:nvGrpSpPr>
          <p:grpSpPr>
            <a:xfrm rot="0">
              <a:off x="634525" y="6419888"/>
              <a:ext cx="2931194" cy="1435448"/>
              <a:chOff x="0" y="0"/>
              <a:chExt cx="555188" cy="271883"/>
            </a:xfrm>
          </p:grpSpPr>
          <p:sp>
            <p:nvSpPr>
              <p:cNvPr name="Freeform 73" id="73"/>
              <p:cNvSpPr/>
              <p:nvPr/>
            </p:nvSpPr>
            <p:spPr>
              <a:xfrm flipH="false" flipV="false" rot="0">
                <a:off x="0" y="0"/>
                <a:ext cx="555188" cy="271883"/>
              </a:xfrm>
              <a:custGeom>
                <a:avLst/>
                <a:gdLst/>
                <a:ahLst/>
                <a:cxnLst/>
                <a:rect r="r" b="b" t="t" l="l"/>
                <a:pathLst>
                  <a:path h="271883" w="555188">
                    <a:moveTo>
                      <a:pt x="25709" y="0"/>
                    </a:moveTo>
                    <a:lnTo>
                      <a:pt x="529479" y="0"/>
                    </a:lnTo>
                    <a:cubicBezTo>
                      <a:pt x="543677" y="0"/>
                      <a:pt x="555188" y="11510"/>
                      <a:pt x="555188" y="25709"/>
                    </a:cubicBezTo>
                    <a:lnTo>
                      <a:pt x="555188" y="246175"/>
                    </a:lnTo>
                    <a:cubicBezTo>
                      <a:pt x="555188" y="260373"/>
                      <a:pt x="543677" y="271883"/>
                      <a:pt x="529479" y="271883"/>
                    </a:cubicBezTo>
                    <a:lnTo>
                      <a:pt x="25709" y="271883"/>
                    </a:lnTo>
                    <a:cubicBezTo>
                      <a:pt x="11510" y="271883"/>
                      <a:pt x="0" y="260373"/>
                      <a:pt x="0" y="246175"/>
                    </a:cubicBezTo>
                    <a:lnTo>
                      <a:pt x="0" y="25709"/>
                    </a:lnTo>
                    <a:cubicBezTo>
                      <a:pt x="0" y="11510"/>
                      <a:pt x="11510" y="0"/>
                      <a:pt x="25709" y="0"/>
                    </a:cubicBezTo>
                    <a:close/>
                  </a:path>
                </a:pathLst>
              </a:custGeom>
              <a:solidFill>
                <a:srgbClr val="F3EFE8"/>
              </a:solidFill>
              <a:ln w="9525" cap="sq">
                <a:solidFill>
                  <a:srgbClr val="CACCCA"/>
                </a:solidFill>
                <a:prstDash val="solid"/>
                <a:miter/>
              </a:ln>
            </p:spPr>
          </p:sp>
          <p:sp>
            <p:nvSpPr>
              <p:cNvPr name="TextBox 74" id="74"/>
              <p:cNvSpPr txBox="true"/>
              <p:nvPr/>
            </p:nvSpPr>
            <p:spPr>
              <a:xfrm>
                <a:off x="0" y="-47625"/>
                <a:ext cx="555188" cy="319508"/>
              </a:xfrm>
              <a:prstGeom prst="rect">
                <a:avLst/>
              </a:prstGeom>
            </p:spPr>
            <p:txBody>
              <a:bodyPr anchor="ctr" rtlCol="false" tIns="50800" lIns="50800" bIns="50800" rIns="50800"/>
              <a:lstStyle/>
              <a:p>
                <a:pPr algn="ctr">
                  <a:lnSpc>
                    <a:spcPts val="2939"/>
                  </a:lnSpc>
                </a:pPr>
              </a:p>
            </p:txBody>
          </p:sp>
        </p:grpSp>
        <p:sp>
          <p:nvSpPr>
            <p:cNvPr name="Freeform 75" id="75"/>
            <p:cNvSpPr/>
            <p:nvPr/>
          </p:nvSpPr>
          <p:spPr>
            <a:xfrm flipH="false" flipV="false" rot="0">
              <a:off x="0" y="0"/>
              <a:ext cx="10941490" cy="13837767"/>
            </a:xfrm>
            <a:custGeom>
              <a:avLst/>
              <a:gdLst/>
              <a:ahLst/>
              <a:cxnLst/>
              <a:rect r="r" b="b" t="t" l="l"/>
              <a:pathLst>
                <a:path h="13837767" w="10941490">
                  <a:moveTo>
                    <a:pt x="0" y="0"/>
                  </a:moveTo>
                  <a:lnTo>
                    <a:pt x="10941490" y="0"/>
                  </a:lnTo>
                  <a:lnTo>
                    <a:pt x="10941490" y="13837767"/>
                  </a:lnTo>
                  <a:lnTo>
                    <a:pt x="0" y="13837767"/>
                  </a:lnTo>
                  <a:lnTo>
                    <a:pt x="0" y="0"/>
                  </a:lnTo>
                  <a:close/>
                </a:path>
              </a:pathLst>
            </a:custGeom>
            <a:blipFill>
              <a:blip r:embed="rId65"/>
              <a:stretch>
                <a:fillRect l="0" t="0" r="0" b="0"/>
              </a:stretch>
            </a:blipFill>
          </p:spPr>
        </p:sp>
        <p:grpSp>
          <p:nvGrpSpPr>
            <p:cNvPr name="Group 76" id="76"/>
            <p:cNvGrpSpPr/>
            <p:nvPr/>
          </p:nvGrpSpPr>
          <p:grpSpPr>
            <a:xfrm rot="0">
              <a:off x="76049" y="6356147"/>
              <a:ext cx="558476" cy="1948630"/>
              <a:chOff x="0" y="0"/>
              <a:chExt cx="105779" cy="369083"/>
            </a:xfrm>
          </p:grpSpPr>
          <p:sp>
            <p:nvSpPr>
              <p:cNvPr name="Freeform 77" id="77"/>
              <p:cNvSpPr/>
              <p:nvPr/>
            </p:nvSpPr>
            <p:spPr>
              <a:xfrm flipH="false" flipV="false" rot="0">
                <a:off x="0" y="0"/>
                <a:ext cx="105779" cy="369083"/>
              </a:xfrm>
              <a:custGeom>
                <a:avLst/>
                <a:gdLst/>
                <a:ahLst/>
                <a:cxnLst/>
                <a:rect r="r" b="b" t="t" l="l"/>
                <a:pathLst>
                  <a:path h="369083" w="105779">
                    <a:moveTo>
                      <a:pt x="0" y="0"/>
                    </a:moveTo>
                    <a:lnTo>
                      <a:pt x="105779" y="0"/>
                    </a:lnTo>
                    <a:lnTo>
                      <a:pt x="105779" y="369083"/>
                    </a:lnTo>
                    <a:lnTo>
                      <a:pt x="0" y="369083"/>
                    </a:lnTo>
                    <a:close/>
                  </a:path>
                </a:pathLst>
              </a:custGeom>
              <a:solidFill>
                <a:srgbClr val="FFFFFF"/>
              </a:solidFill>
            </p:spPr>
          </p:sp>
          <p:sp>
            <p:nvSpPr>
              <p:cNvPr name="TextBox 78" id="78"/>
              <p:cNvSpPr txBox="true"/>
              <p:nvPr/>
            </p:nvSpPr>
            <p:spPr>
              <a:xfrm>
                <a:off x="0" y="-47625"/>
                <a:ext cx="105779" cy="416708"/>
              </a:xfrm>
              <a:prstGeom prst="rect">
                <a:avLst/>
              </a:prstGeom>
            </p:spPr>
            <p:txBody>
              <a:bodyPr anchor="ctr" rtlCol="false" tIns="50800" lIns="50800" bIns="50800" rIns="50800"/>
              <a:lstStyle/>
              <a:p>
                <a:pPr algn="ctr">
                  <a:lnSpc>
                    <a:spcPts val="2939"/>
                  </a:lnSpc>
                </a:pPr>
              </a:p>
            </p:txBody>
          </p:sp>
        </p:grpSp>
        <p:sp>
          <p:nvSpPr>
            <p:cNvPr name="TextBox 79" id="79"/>
            <p:cNvSpPr txBox="true"/>
            <p:nvPr/>
          </p:nvSpPr>
          <p:spPr>
            <a:xfrm rot="0">
              <a:off x="3026875" y="11172926"/>
              <a:ext cx="1077688" cy="245093"/>
            </a:xfrm>
            <a:prstGeom prst="rect">
              <a:avLst/>
            </a:prstGeom>
          </p:spPr>
          <p:txBody>
            <a:bodyPr anchor="t" rtlCol="false" tIns="0" lIns="0" bIns="0" rIns="0">
              <a:spAutoFit/>
            </a:bodyPr>
            <a:lstStyle/>
            <a:p>
              <a:pPr algn="ctr">
                <a:lnSpc>
                  <a:spcPts val="1606"/>
                </a:lnSpc>
                <a:spcBef>
                  <a:spcPct val="0"/>
                </a:spcBef>
              </a:pPr>
              <a:r>
                <a:rPr lang="en-US" sz="1147">
                  <a:solidFill>
                    <a:srgbClr val="E86D49"/>
                  </a:solidFill>
                  <a:latin typeface="Garet"/>
                  <a:ea typeface="Garet"/>
                  <a:cs typeface="Garet"/>
                  <a:sym typeface="Garet"/>
                </a:rPr>
                <a:t>No? Revisit</a:t>
              </a:r>
            </a:p>
          </p:txBody>
        </p:sp>
        <p:sp>
          <p:nvSpPr>
            <p:cNvPr name="AutoShape 80" id="80"/>
            <p:cNvSpPr/>
            <p:nvPr/>
          </p:nvSpPr>
          <p:spPr>
            <a:xfrm flipV="true">
              <a:off x="2100122" y="11304998"/>
              <a:ext cx="871704" cy="0"/>
            </a:xfrm>
            <a:prstGeom prst="line">
              <a:avLst/>
            </a:prstGeom>
            <a:ln cap="flat" w="52979">
              <a:solidFill>
                <a:srgbClr val="E86D49"/>
              </a:solidFill>
              <a:prstDash val="solid"/>
              <a:headEnd type="triangle" len="med" w="lg"/>
              <a:tailEnd type="none" len="sm" w="sm"/>
            </a:ln>
          </p:spPr>
        </p:sp>
        <p:sp>
          <p:nvSpPr>
            <p:cNvPr name="AutoShape 81" id="81"/>
            <p:cNvSpPr/>
            <p:nvPr/>
          </p:nvSpPr>
          <p:spPr>
            <a:xfrm>
              <a:off x="6979980" y="11304998"/>
              <a:ext cx="433106" cy="0"/>
            </a:xfrm>
            <a:prstGeom prst="line">
              <a:avLst/>
            </a:prstGeom>
            <a:ln cap="flat" w="52979">
              <a:solidFill>
                <a:srgbClr val="009491"/>
              </a:solidFill>
              <a:prstDash val="solid"/>
              <a:headEnd type="none" len="sm" w="sm"/>
              <a:tailEnd type="triangle" len="med" w="lg"/>
            </a:ln>
          </p:spPr>
        </p:sp>
      </p:grpSp>
      <p:sp>
        <p:nvSpPr>
          <p:cNvPr name="TextBox 82" id="82"/>
          <p:cNvSpPr txBox="true"/>
          <p:nvPr/>
        </p:nvSpPr>
        <p:spPr>
          <a:xfrm rot="0">
            <a:off x="-604002" y="2434373"/>
            <a:ext cx="8606543" cy="3143587"/>
          </a:xfrm>
          <a:prstGeom prst="rect">
            <a:avLst/>
          </a:prstGeom>
        </p:spPr>
        <p:txBody>
          <a:bodyPr anchor="t" rtlCol="false" tIns="0" lIns="0" bIns="0" rIns="0">
            <a:spAutoFit/>
          </a:bodyPr>
          <a:lstStyle/>
          <a:p>
            <a:pPr algn="ctr">
              <a:lnSpc>
                <a:spcPts val="12581"/>
              </a:lnSpc>
            </a:pPr>
            <a:r>
              <a:rPr lang="en-US" sz="8986">
                <a:solidFill>
                  <a:srgbClr val="000000"/>
                </a:solidFill>
                <a:latin typeface="Core Narae Pro Bold"/>
                <a:ea typeface="Core Narae Pro Bold"/>
                <a:cs typeface="Core Narae Pro Bold"/>
                <a:sym typeface="Core Narae Pro Bold"/>
              </a:rPr>
              <a:t>Let’s </a:t>
            </a:r>
          </a:p>
          <a:p>
            <a:pPr algn="ctr">
              <a:lnSpc>
                <a:spcPts val="12581"/>
              </a:lnSpc>
              <a:spcBef>
                <a:spcPct val="0"/>
              </a:spcBef>
            </a:pPr>
            <a:r>
              <a:rPr lang="en-US" sz="8986">
                <a:solidFill>
                  <a:srgbClr val="000000"/>
                </a:solidFill>
                <a:latin typeface="Core Narae Pro Bold"/>
                <a:ea typeface="Core Narae Pro Bold"/>
                <a:cs typeface="Core Narae Pro Bold"/>
                <a:sym typeface="Core Narae Pro Bold"/>
              </a:rPr>
              <a:t>Get Started!</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TextBox 3" id="3"/>
          <p:cNvSpPr txBox="true"/>
          <p:nvPr/>
        </p:nvSpPr>
        <p:spPr>
          <a:xfrm rot="0">
            <a:off x="3388764" y="2176394"/>
            <a:ext cx="11510472" cy="1752600"/>
          </a:xfrm>
          <a:prstGeom prst="rect">
            <a:avLst/>
          </a:prstGeom>
        </p:spPr>
        <p:txBody>
          <a:bodyPr anchor="t" rtlCol="false" tIns="0" lIns="0" bIns="0" rIns="0">
            <a:spAutoFit/>
          </a:bodyPr>
          <a:lstStyle/>
          <a:p>
            <a:pPr algn="ctr">
              <a:lnSpc>
                <a:spcPts val="13200"/>
              </a:lnSpc>
            </a:pPr>
            <a:r>
              <a:rPr lang="en-US" sz="12000" b="true">
                <a:solidFill>
                  <a:srgbClr val="000000"/>
                </a:solidFill>
                <a:latin typeface="Core Narae Pro Bold"/>
                <a:ea typeface="Core Narae Pro Bold"/>
                <a:cs typeface="Core Narae Pro Bold"/>
                <a:sym typeface="Core Narae Pro Bold"/>
              </a:rPr>
              <a:t>Reflection:</a:t>
            </a:r>
          </a:p>
        </p:txBody>
      </p:sp>
      <p:sp>
        <p:nvSpPr>
          <p:cNvPr name="Freeform 4" id="4"/>
          <p:cNvSpPr/>
          <p:nvPr/>
        </p:nvSpPr>
        <p:spPr>
          <a:xfrm flipH="false" flipV="false" rot="0">
            <a:off x="10655583" y="-328798"/>
            <a:ext cx="1935937" cy="1735084"/>
          </a:xfrm>
          <a:custGeom>
            <a:avLst/>
            <a:gdLst/>
            <a:ahLst/>
            <a:cxnLst/>
            <a:rect r="r" b="b" t="t" l="l"/>
            <a:pathLst>
              <a:path h="1735084" w="1935937">
                <a:moveTo>
                  <a:pt x="0" y="0"/>
                </a:moveTo>
                <a:lnTo>
                  <a:pt x="1935937" y="0"/>
                </a:lnTo>
                <a:lnTo>
                  <a:pt x="1935937" y="1735083"/>
                </a:lnTo>
                <a:lnTo>
                  <a:pt x="0" y="1735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6182663">
            <a:off x="8915014" y="686784"/>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6" id="6"/>
          <p:cNvSpPr/>
          <p:nvPr/>
        </p:nvSpPr>
        <p:spPr>
          <a:xfrm flipH="false" flipV="false" rot="1310304">
            <a:off x="3915973" y="-199372"/>
            <a:ext cx="2239779" cy="1293472"/>
          </a:xfrm>
          <a:custGeom>
            <a:avLst/>
            <a:gdLst/>
            <a:ahLst/>
            <a:cxnLst/>
            <a:rect r="r" b="b" t="t" l="l"/>
            <a:pathLst>
              <a:path h="1293472" w="2239779">
                <a:moveTo>
                  <a:pt x="0" y="0"/>
                </a:moveTo>
                <a:lnTo>
                  <a:pt x="2239779" y="0"/>
                </a:lnTo>
                <a:lnTo>
                  <a:pt x="2239779" y="1293473"/>
                </a:lnTo>
                <a:lnTo>
                  <a:pt x="0" y="12934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874032">
            <a:off x="8078702" y="-161891"/>
            <a:ext cx="1068128" cy="1118459"/>
          </a:xfrm>
          <a:custGeom>
            <a:avLst/>
            <a:gdLst/>
            <a:ahLst/>
            <a:cxnLst/>
            <a:rect r="r" b="b" t="t" l="l"/>
            <a:pathLst>
              <a:path h="1118459" w="1068128">
                <a:moveTo>
                  <a:pt x="0" y="0"/>
                </a:moveTo>
                <a:lnTo>
                  <a:pt x="1068129" y="0"/>
                </a:lnTo>
                <a:lnTo>
                  <a:pt x="1068129" y="1118460"/>
                </a:lnTo>
                <a:lnTo>
                  <a:pt x="0" y="1118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6182663">
            <a:off x="3411996" y="776949"/>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9" id="9"/>
          <p:cNvSpPr/>
          <p:nvPr/>
        </p:nvSpPr>
        <p:spPr>
          <a:xfrm flipH="false" flipV="false" rot="0">
            <a:off x="12757031" y="-120056"/>
            <a:ext cx="677853" cy="861014"/>
          </a:xfrm>
          <a:custGeom>
            <a:avLst/>
            <a:gdLst/>
            <a:ahLst/>
            <a:cxnLst/>
            <a:rect r="r" b="b" t="t" l="l"/>
            <a:pathLst>
              <a:path h="861014" w="677853">
                <a:moveTo>
                  <a:pt x="0" y="0"/>
                </a:moveTo>
                <a:lnTo>
                  <a:pt x="677854" y="0"/>
                </a:lnTo>
                <a:lnTo>
                  <a:pt x="677854" y="861014"/>
                </a:lnTo>
                <a:lnTo>
                  <a:pt x="0" y="8610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3434885" y="-120056"/>
            <a:ext cx="1543576" cy="1315899"/>
          </a:xfrm>
          <a:custGeom>
            <a:avLst/>
            <a:gdLst/>
            <a:ahLst/>
            <a:cxnLst/>
            <a:rect r="r" b="b" t="t" l="l"/>
            <a:pathLst>
              <a:path h="1315899" w="1543576">
                <a:moveTo>
                  <a:pt x="0" y="0"/>
                </a:moveTo>
                <a:lnTo>
                  <a:pt x="1543576" y="0"/>
                </a:lnTo>
                <a:lnTo>
                  <a:pt x="1543576" y="1315898"/>
                </a:lnTo>
                <a:lnTo>
                  <a:pt x="0" y="13158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1060382">
            <a:off x="1832640" y="-311649"/>
            <a:ext cx="1552970" cy="1518028"/>
          </a:xfrm>
          <a:custGeom>
            <a:avLst/>
            <a:gdLst/>
            <a:ahLst/>
            <a:cxnLst/>
            <a:rect r="r" b="b" t="t" l="l"/>
            <a:pathLst>
              <a:path h="1518028" w="1552970">
                <a:moveTo>
                  <a:pt x="0" y="0"/>
                </a:moveTo>
                <a:lnTo>
                  <a:pt x="1552969" y="0"/>
                </a:lnTo>
                <a:lnTo>
                  <a:pt x="1552969" y="1518027"/>
                </a:lnTo>
                <a:lnTo>
                  <a:pt x="0" y="15180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2616286">
            <a:off x="6403335" y="-238966"/>
            <a:ext cx="1345943" cy="1334727"/>
          </a:xfrm>
          <a:custGeom>
            <a:avLst/>
            <a:gdLst/>
            <a:ahLst/>
            <a:cxnLst/>
            <a:rect r="r" b="b" t="t" l="l"/>
            <a:pathLst>
              <a:path h="1334727" w="1345943">
                <a:moveTo>
                  <a:pt x="0" y="0"/>
                </a:moveTo>
                <a:lnTo>
                  <a:pt x="1345943" y="0"/>
                </a:lnTo>
                <a:lnTo>
                  <a:pt x="1345943" y="1334727"/>
                </a:lnTo>
                <a:lnTo>
                  <a:pt x="0" y="133472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3" id="13"/>
          <p:cNvSpPr/>
          <p:nvPr/>
        </p:nvSpPr>
        <p:spPr>
          <a:xfrm flipH="false" flipV="false" rot="-6806269">
            <a:off x="9524253" y="269781"/>
            <a:ext cx="1159337" cy="736179"/>
          </a:xfrm>
          <a:custGeom>
            <a:avLst/>
            <a:gdLst/>
            <a:ahLst/>
            <a:cxnLst/>
            <a:rect r="r" b="b" t="t" l="l"/>
            <a:pathLst>
              <a:path h="736179" w="1159337">
                <a:moveTo>
                  <a:pt x="0" y="0"/>
                </a:moveTo>
                <a:lnTo>
                  <a:pt x="1159337" y="0"/>
                </a:lnTo>
                <a:lnTo>
                  <a:pt x="1159337" y="736179"/>
                </a:lnTo>
                <a:lnTo>
                  <a:pt x="0" y="73617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4" id="14"/>
          <p:cNvSpPr/>
          <p:nvPr/>
        </p:nvSpPr>
        <p:spPr>
          <a:xfrm flipH="false" flipV="false" rot="3697174">
            <a:off x="15153386" y="60744"/>
            <a:ext cx="1185045" cy="773242"/>
          </a:xfrm>
          <a:custGeom>
            <a:avLst/>
            <a:gdLst/>
            <a:ahLst/>
            <a:cxnLst/>
            <a:rect r="r" b="b" t="t" l="l"/>
            <a:pathLst>
              <a:path h="773242" w="1185045">
                <a:moveTo>
                  <a:pt x="0" y="0"/>
                </a:moveTo>
                <a:lnTo>
                  <a:pt x="1185045" y="0"/>
                </a:lnTo>
                <a:lnTo>
                  <a:pt x="1185045" y="773241"/>
                </a:lnTo>
                <a:lnTo>
                  <a:pt x="0" y="77324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5" id="15"/>
          <p:cNvSpPr/>
          <p:nvPr/>
        </p:nvSpPr>
        <p:spPr>
          <a:xfrm flipH="false" flipV="false" rot="0">
            <a:off x="16501329" y="1576809"/>
            <a:ext cx="1515570" cy="1479575"/>
          </a:xfrm>
          <a:custGeom>
            <a:avLst/>
            <a:gdLst/>
            <a:ahLst/>
            <a:cxnLst/>
            <a:rect r="r" b="b" t="t" l="l"/>
            <a:pathLst>
              <a:path h="1479575" w="1515570">
                <a:moveTo>
                  <a:pt x="0" y="0"/>
                </a:moveTo>
                <a:lnTo>
                  <a:pt x="1515570" y="0"/>
                </a:lnTo>
                <a:lnTo>
                  <a:pt x="1515570" y="1479574"/>
                </a:lnTo>
                <a:lnTo>
                  <a:pt x="0" y="147957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6" id="16"/>
          <p:cNvSpPr/>
          <p:nvPr/>
        </p:nvSpPr>
        <p:spPr>
          <a:xfrm flipH="false" flipV="false" rot="6824093">
            <a:off x="15954836" y="8570898"/>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7" id="17"/>
          <p:cNvSpPr/>
          <p:nvPr/>
        </p:nvSpPr>
        <p:spPr>
          <a:xfrm flipH="false" flipV="false" rot="2535623">
            <a:off x="16826744" y="4920155"/>
            <a:ext cx="1965915" cy="1727548"/>
          </a:xfrm>
          <a:custGeom>
            <a:avLst/>
            <a:gdLst/>
            <a:ahLst/>
            <a:cxnLst/>
            <a:rect r="r" b="b" t="t" l="l"/>
            <a:pathLst>
              <a:path h="1727548" w="1965915">
                <a:moveTo>
                  <a:pt x="0" y="0"/>
                </a:moveTo>
                <a:lnTo>
                  <a:pt x="1965915" y="0"/>
                </a:lnTo>
                <a:lnTo>
                  <a:pt x="1965915" y="1727548"/>
                </a:lnTo>
                <a:lnTo>
                  <a:pt x="0" y="172754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8" id="18"/>
          <p:cNvSpPr/>
          <p:nvPr/>
        </p:nvSpPr>
        <p:spPr>
          <a:xfrm flipH="false" flipV="false" rot="-948476">
            <a:off x="12688831" y="9168262"/>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19" id="19"/>
          <p:cNvSpPr/>
          <p:nvPr/>
        </p:nvSpPr>
        <p:spPr>
          <a:xfrm flipH="false" flipV="false" rot="-1681428">
            <a:off x="16395983" y="7292010"/>
            <a:ext cx="2299798" cy="1328133"/>
          </a:xfrm>
          <a:custGeom>
            <a:avLst/>
            <a:gdLst/>
            <a:ahLst/>
            <a:cxnLst/>
            <a:rect r="r" b="b" t="t" l="l"/>
            <a:pathLst>
              <a:path h="1328133" w="2299798">
                <a:moveTo>
                  <a:pt x="0" y="0"/>
                </a:moveTo>
                <a:lnTo>
                  <a:pt x="2299799" y="0"/>
                </a:lnTo>
                <a:lnTo>
                  <a:pt x="2299799" y="1328133"/>
                </a:lnTo>
                <a:lnTo>
                  <a:pt x="0" y="13281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239467">
            <a:off x="14147683" y="9064960"/>
            <a:ext cx="1454454" cy="1414457"/>
          </a:xfrm>
          <a:custGeom>
            <a:avLst/>
            <a:gdLst/>
            <a:ahLst/>
            <a:cxnLst/>
            <a:rect r="r" b="b" t="t" l="l"/>
            <a:pathLst>
              <a:path h="1414457" w="1454454">
                <a:moveTo>
                  <a:pt x="0" y="0"/>
                </a:moveTo>
                <a:lnTo>
                  <a:pt x="1454455" y="0"/>
                </a:lnTo>
                <a:lnTo>
                  <a:pt x="1454455" y="1414457"/>
                </a:lnTo>
                <a:lnTo>
                  <a:pt x="0" y="141445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1" id="21"/>
          <p:cNvSpPr/>
          <p:nvPr/>
        </p:nvSpPr>
        <p:spPr>
          <a:xfrm flipH="false" flipV="false" rot="-1030918">
            <a:off x="17384925" y="-647975"/>
            <a:ext cx="1019632" cy="1731859"/>
          </a:xfrm>
          <a:custGeom>
            <a:avLst/>
            <a:gdLst/>
            <a:ahLst/>
            <a:cxnLst/>
            <a:rect r="r" b="b" t="t" l="l"/>
            <a:pathLst>
              <a:path h="1731859" w="1019632">
                <a:moveTo>
                  <a:pt x="0" y="0"/>
                </a:moveTo>
                <a:lnTo>
                  <a:pt x="1019632" y="0"/>
                </a:lnTo>
                <a:lnTo>
                  <a:pt x="1019632" y="1731859"/>
                </a:lnTo>
                <a:lnTo>
                  <a:pt x="0" y="1731859"/>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2" id="22"/>
          <p:cNvSpPr/>
          <p:nvPr/>
        </p:nvSpPr>
        <p:spPr>
          <a:xfrm flipH="false" flipV="false" rot="0">
            <a:off x="17894741" y="2070594"/>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1616886">
            <a:off x="16478575" y="3241135"/>
            <a:ext cx="1185045" cy="773242"/>
          </a:xfrm>
          <a:custGeom>
            <a:avLst/>
            <a:gdLst/>
            <a:ahLst/>
            <a:cxnLst/>
            <a:rect r="r" b="b" t="t" l="l"/>
            <a:pathLst>
              <a:path h="773242" w="1185045">
                <a:moveTo>
                  <a:pt x="0" y="0"/>
                </a:moveTo>
                <a:lnTo>
                  <a:pt x="1185044" y="0"/>
                </a:lnTo>
                <a:lnTo>
                  <a:pt x="1185044" y="773241"/>
                </a:lnTo>
                <a:lnTo>
                  <a:pt x="0" y="77324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24" id="24"/>
          <p:cNvSpPr/>
          <p:nvPr/>
        </p:nvSpPr>
        <p:spPr>
          <a:xfrm flipH="false" flipV="false" rot="0">
            <a:off x="16741453" y="8654338"/>
            <a:ext cx="1594584" cy="1558706"/>
          </a:xfrm>
          <a:custGeom>
            <a:avLst/>
            <a:gdLst/>
            <a:ahLst/>
            <a:cxnLst/>
            <a:rect r="r" b="b" t="t" l="l"/>
            <a:pathLst>
              <a:path h="1558706" w="1594584">
                <a:moveTo>
                  <a:pt x="0" y="0"/>
                </a:moveTo>
                <a:lnTo>
                  <a:pt x="1594584" y="0"/>
                </a:lnTo>
                <a:lnTo>
                  <a:pt x="1594584" y="1558706"/>
                </a:lnTo>
                <a:lnTo>
                  <a:pt x="0" y="15587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5" id="25"/>
          <p:cNvSpPr/>
          <p:nvPr/>
        </p:nvSpPr>
        <p:spPr>
          <a:xfrm flipH="false" flipV="false" rot="0">
            <a:off x="15944874" y="9839972"/>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26" id="26"/>
          <p:cNvSpPr/>
          <p:nvPr/>
        </p:nvSpPr>
        <p:spPr>
          <a:xfrm flipH="false" flipV="false" rot="3541105">
            <a:off x="16312014" y="23593"/>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1310914">
            <a:off x="1207229" y="66265"/>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28" id="28"/>
          <p:cNvSpPr/>
          <p:nvPr/>
        </p:nvSpPr>
        <p:spPr>
          <a:xfrm flipH="false" flipV="false" rot="-1981673">
            <a:off x="29151" y="9009536"/>
            <a:ext cx="2186986" cy="1038818"/>
          </a:xfrm>
          <a:custGeom>
            <a:avLst/>
            <a:gdLst/>
            <a:ahLst/>
            <a:cxnLst/>
            <a:rect r="r" b="b" t="t" l="l"/>
            <a:pathLst>
              <a:path h="1038818" w="2186986">
                <a:moveTo>
                  <a:pt x="0" y="0"/>
                </a:moveTo>
                <a:lnTo>
                  <a:pt x="2186986" y="0"/>
                </a:lnTo>
                <a:lnTo>
                  <a:pt x="2186986" y="1038818"/>
                </a:lnTo>
                <a:lnTo>
                  <a:pt x="0" y="1038818"/>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29" id="29"/>
          <p:cNvSpPr/>
          <p:nvPr/>
        </p:nvSpPr>
        <p:spPr>
          <a:xfrm flipH="false" flipV="false" rot="0">
            <a:off x="-823703" y="6982738"/>
            <a:ext cx="1946346" cy="1744413"/>
          </a:xfrm>
          <a:custGeom>
            <a:avLst/>
            <a:gdLst/>
            <a:ahLst/>
            <a:cxnLst/>
            <a:rect r="r" b="b" t="t" l="l"/>
            <a:pathLst>
              <a:path h="1744413" w="1946346">
                <a:moveTo>
                  <a:pt x="0" y="0"/>
                </a:moveTo>
                <a:lnTo>
                  <a:pt x="1946347" y="0"/>
                </a:lnTo>
                <a:lnTo>
                  <a:pt x="1946347" y="1744413"/>
                </a:lnTo>
                <a:lnTo>
                  <a:pt x="0" y="17444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0" id="30"/>
          <p:cNvSpPr/>
          <p:nvPr/>
        </p:nvSpPr>
        <p:spPr>
          <a:xfrm flipH="false" flipV="false" rot="-3644328">
            <a:off x="2957282" y="8685353"/>
            <a:ext cx="762390" cy="1179714"/>
          </a:xfrm>
          <a:custGeom>
            <a:avLst/>
            <a:gdLst/>
            <a:ahLst/>
            <a:cxnLst/>
            <a:rect r="r" b="b" t="t" l="l"/>
            <a:pathLst>
              <a:path h="1179714" w="762390">
                <a:moveTo>
                  <a:pt x="0" y="0"/>
                </a:moveTo>
                <a:lnTo>
                  <a:pt x="762390" y="0"/>
                </a:lnTo>
                <a:lnTo>
                  <a:pt x="762390" y="1179713"/>
                </a:lnTo>
                <a:lnTo>
                  <a:pt x="0" y="1179713"/>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1" id="31"/>
          <p:cNvSpPr/>
          <p:nvPr/>
        </p:nvSpPr>
        <p:spPr>
          <a:xfrm flipH="false" flipV="false" rot="0">
            <a:off x="86695" y="5943537"/>
            <a:ext cx="536428" cy="620700"/>
          </a:xfrm>
          <a:custGeom>
            <a:avLst/>
            <a:gdLst/>
            <a:ahLst/>
            <a:cxnLst/>
            <a:rect r="r" b="b" t="t" l="l"/>
            <a:pathLst>
              <a:path h="620700" w="536428">
                <a:moveTo>
                  <a:pt x="0" y="0"/>
                </a:moveTo>
                <a:lnTo>
                  <a:pt x="536428" y="0"/>
                </a:lnTo>
                <a:lnTo>
                  <a:pt x="536428" y="620700"/>
                </a:lnTo>
                <a:lnTo>
                  <a:pt x="0" y="620700"/>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32" id="32"/>
          <p:cNvSpPr/>
          <p:nvPr/>
        </p:nvSpPr>
        <p:spPr>
          <a:xfrm flipH="false" flipV="false" rot="-239467">
            <a:off x="1943274" y="9622477"/>
            <a:ext cx="1424113" cy="1384950"/>
          </a:xfrm>
          <a:custGeom>
            <a:avLst/>
            <a:gdLst/>
            <a:ahLst/>
            <a:cxnLst/>
            <a:rect r="r" b="b" t="t" l="l"/>
            <a:pathLst>
              <a:path h="1384950" w="1424113">
                <a:moveTo>
                  <a:pt x="0" y="0"/>
                </a:moveTo>
                <a:lnTo>
                  <a:pt x="1424113" y="0"/>
                </a:lnTo>
                <a:lnTo>
                  <a:pt x="1424113" y="1384950"/>
                </a:lnTo>
                <a:lnTo>
                  <a:pt x="0" y="1384950"/>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33" id="33"/>
          <p:cNvSpPr/>
          <p:nvPr/>
        </p:nvSpPr>
        <p:spPr>
          <a:xfrm flipH="true" flipV="false" rot="0">
            <a:off x="4172743" y="8799917"/>
            <a:ext cx="1767136" cy="1760510"/>
          </a:xfrm>
          <a:custGeom>
            <a:avLst/>
            <a:gdLst/>
            <a:ahLst/>
            <a:cxnLst/>
            <a:rect r="r" b="b" t="t" l="l"/>
            <a:pathLst>
              <a:path h="1760510" w="1767136">
                <a:moveTo>
                  <a:pt x="1767137" y="0"/>
                </a:moveTo>
                <a:lnTo>
                  <a:pt x="0" y="0"/>
                </a:lnTo>
                <a:lnTo>
                  <a:pt x="0" y="1760509"/>
                </a:lnTo>
                <a:lnTo>
                  <a:pt x="1767137" y="1760509"/>
                </a:lnTo>
                <a:lnTo>
                  <a:pt x="1767137"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34" id="34"/>
          <p:cNvSpPr/>
          <p:nvPr/>
        </p:nvSpPr>
        <p:spPr>
          <a:xfrm flipH="false" flipV="false" rot="-6182663">
            <a:off x="1382260" y="7864744"/>
            <a:ext cx="566587" cy="582092"/>
          </a:xfrm>
          <a:custGeom>
            <a:avLst/>
            <a:gdLst/>
            <a:ahLst/>
            <a:cxnLst/>
            <a:rect r="r" b="b" t="t" l="l"/>
            <a:pathLst>
              <a:path h="582092" w="566587">
                <a:moveTo>
                  <a:pt x="0" y="0"/>
                </a:moveTo>
                <a:lnTo>
                  <a:pt x="566587" y="0"/>
                </a:lnTo>
                <a:lnTo>
                  <a:pt x="566587" y="582092"/>
                </a:lnTo>
                <a:lnTo>
                  <a:pt x="0" y="582092"/>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35" id="35"/>
          <p:cNvSpPr/>
          <p:nvPr/>
        </p:nvSpPr>
        <p:spPr>
          <a:xfrm flipH="false" flipV="false" rot="9885939">
            <a:off x="-189687" y="162011"/>
            <a:ext cx="1157891" cy="2067663"/>
          </a:xfrm>
          <a:custGeom>
            <a:avLst/>
            <a:gdLst/>
            <a:ahLst/>
            <a:cxnLst/>
            <a:rect r="r" b="b" t="t" l="l"/>
            <a:pathLst>
              <a:path h="2067663" w="1157891">
                <a:moveTo>
                  <a:pt x="0" y="0"/>
                </a:moveTo>
                <a:lnTo>
                  <a:pt x="1157891" y="0"/>
                </a:lnTo>
                <a:lnTo>
                  <a:pt x="1157891" y="2067663"/>
                </a:lnTo>
                <a:lnTo>
                  <a:pt x="0" y="2067663"/>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36" id="36"/>
          <p:cNvSpPr/>
          <p:nvPr/>
        </p:nvSpPr>
        <p:spPr>
          <a:xfrm flipH="true" flipV="false" rot="-687120">
            <a:off x="11208643" y="8819714"/>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37" id="37"/>
          <p:cNvSpPr/>
          <p:nvPr/>
        </p:nvSpPr>
        <p:spPr>
          <a:xfrm flipH="false" flipV="false" rot="-2189825">
            <a:off x="9774333" y="9152706"/>
            <a:ext cx="1345943" cy="1334727"/>
          </a:xfrm>
          <a:custGeom>
            <a:avLst/>
            <a:gdLst/>
            <a:ahLst/>
            <a:cxnLst/>
            <a:rect r="r" b="b" t="t" l="l"/>
            <a:pathLst>
              <a:path h="1334727" w="1345943">
                <a:moveTo>
                  <a:pt x="0" y="0"/>
                </a:moveTo>
                <a:lnTo>
                  <a:pt x="1345942" y="0"/>
                </a:lnTo>
                <a:lnTo>
                  <a:pt x="1345942" y="1334726"/>
                </a:lnTo>
                <a:lnTo>
                  <a:pt x="0" y="133472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8" id="38"/>
          <p:cNvSpPr/>
          <p:nvPr/>
        </p:nvSpPr>
        <p:spPr>
          <a:xfrm flipH="false" flipV="false" rot="3018282">
            <a:off x="7698359" y="9100185"/>
            <a:ext cx="1515570" cy="1479575"/>
          </a:xfrm>
          <a:custGeom>
            <a:avLst/>
            <a:gdLst/>
            <a:ahLst/>
            <a:cxnLst/>
            <a:rect r="r" b="b" t="t" l="l"/>
            <a:pathLst>
              <a:path h="1479575" w="1515570">
                <a:moveTo>
                  <a:pt x="0" y="0"/>
                </a:moveTo>
                <a:lnTo>
                  <a:pt x="1515570" y="0"/>
                </a:lnTo>
                <a:lnTo>
                  <a:pt x="1515570" y="1479575"/>
                </a:lnTo>
                <a:lnTo>
                  <a:pt x="0" y="147957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9" id="39"/>
          <p:cNvSpPr/>
          <p:nvPr/>
        </p:nvSpPr>
        <p:spPr>
          <a:xfrm flipH="false" flipV="false" rot="-2806211">
            <a:off x="6224065" y="9132672"/>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0" id="40"/>
          <p:cNvSpPr/>
          <p:nvPr/>
        </p:nvSpPr>
        <p:spPr>
          <a:xfrm flipH="false" flipV="false" rot="-948476">
            <a:off x="665746" y="1823270"/>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1" id="41"/>
          <p:cNvSpPr/>
          <p:nvPr/>
        </p:nvSpPr>
        <p:spPr>
          <a:xfrm flipH="false" flipV="false" rot="0">
            <a:off x="-288595" y="2584086"/>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2" id="42"/>
          <p:cNvSpPr/>
          <p:nvPr/>
        </p:nvSpPr>
        <p:spPr>
          <a:xfrm flipH="false" flipV="false" rot="-5539319">
            <a:off x="-133737" y="3691861"/>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3" id="43"/>
          <p:cNvSpPr/>
          <p:nvPr/>
        </p:nvSpPr>
        <p:spPr>
          <a:xfrm flipH="false" flipV="false" rot="1418941">
            <a:off x="-85778" y="4926949"/>
            <a:ext cx="1185045" cy="773242"/>
          </a:xfrm>
          <a:custGeom>
            <a:avLst/>
            <a:gdLst/>
            <a:ahLst/>
            <a:cxnLst/>
            <a:rect r="r" b="b" t="t" l="l"/>
            <a:pathLst>
              <a:path h="773242" w="1185045">
                <a:moveTo>
                  <a:pt x="0" y="0"/>
                </a:moveTo>
                <a:lnTo>
                  <a:pt x="1185045" y="0"/>
                </a:lnTo>
                <a:lnTo>
                  <a:pt x="1185045" y="773242"/>
                </a:lnTo>
                <a:lnTo>
                  <a:pt x="0" y="773242"/>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44" id="44"/>
          <p:cNvSpPr/>
          <p:nvPr/>
        </p:nvSpPr>
        <p:spPr>
          <a:xfrm flipH="false" flipV="false" rot="0">
            <a:off x="17894741" y="3445101"/>
            <a:ext cx="547857" cy="633924"/>
          </a:xfrm>
          <a:custGeom>
            <a:avLst/>
            <a:gdLst/>
            <a:ahLst/>
            <a:cxnLst/>
            <a:rect r="r" b="b" t="t" l="l"/>
            <a:pathLst>
              <a:path h="633924" w="547857">
                <a:moveTo>
                  <a:pt x="0" y="0"/>
                </a:moveTo>
                <a:lnTo>
                  <a:pt x="547857" y="0"/>
                </a:lnTo>
                <a:lnTo>
                  <a:pt x="547857" y="633924"/>
                </a:lnTo>
                <a:lnTo>
                  <a:pt x="0" y="633924"/>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grpSp>
        <p:nvGrpSpPr>
          <p:cNvPr name="Group 45" id="45"/>
          <p:cNvGrpSpPr/>
          <p:nvPr/>
        </p:nvGrpSpPr>
        <p:grpSpPr>
          <a:xfrm rot="0">
            <a:off x="1820278" y="4450467"/>
            <a:ext cx="15014731" cy="2725926"/>
            <a:chOff x="0" y="0"/>
            <a:chExt cx="5602918" cy="1017210"/>
          </a:xfrm>
        </p:grpSpPr>
        <p:sp>
          <p:nvSpPr>
            <p:cNvPr name="Freeform 46" id="46"/>
            <p:cNvSpPr/>
            <p:nvPr/>
          </p:nvSpPr>
          <p:spPr>
            <a:xfrm flipH="false" flipV="false" rot="0">
              <a:off x="0" y="0"/>
              <a:ext cx="5602918" cy="1017210"/>
            </a:xfrm>
            <a:custGeom>
              <a:avLst/>
              <a:gdLst/>
              <a:ahLst/>
              <a:cxnLst/>
              <a:rect r="r" b="b" t="t" l="l"/>
              <a:pathLst>
                <a:path h="1017210" w="5602918">
                  <a:moveTo>
                    <a:pt x="26297" y="0"/>
                  </a:moveTo>
                  <a:lnTo>
                    <a:pt x="5576621" y="0"/>
                  </a:lnTo>
                  <a:cubicBezTo>
                    <a:pt x="5583595" y="0"/>
                    <a:pt x="5590284" y="2771"/>
                    <a:pt x="5595215" y="7702"/>
                  </a:cubicBezTo>
                  <a:cubicBezTo>
                    <a:pt x="5600147" y="12634"/>
                    <a:pt x="5602918" y="19322"/>
                    <a:pt x="5602918" y="26297"/>
                  </a:cubicBezTo>
                  <a:lnTo>
                    <a:pt x="5602918" y="990914"/>
                  </a:lnTo>
                  <a:cubicBezTo>
                    <a:pt x="5602918" y="997888"/>
                    <a:pt x="5600147" y="1004577"/>
                    <a:pt x="5595215" y="1009508"/>
                  </a:cubicBezTo>
                  <a:cubicBezTo>
                    <a:pt x="5590284" y="1014440"/>
                    <a:pt x="5583595" y="1017210"/>
                    <a:pt x="5576621" y="1017210"/>
                  </a:cubicBezTo>
                  <a:lnTo>
                    <a:pt x="26297" y="1017210"/>
                  </a:lnTo>
                  <a:cubicBezTo>
                    <a:pt x="19322" y="1017210"/>
                    <a:pt x="12634" y="1014440"/>
                    <a:pt x="7702" y="1009508"/>
                  </a:cubicBezTo>
                  <a:cubicBezTo>
                    <a:pt x="2771" y="1004577"/>
                    <a:pt x="0" y="997888"/>
                    <a:pt x="0" y="990914"/>
                  </a:cubicBezTo>
                  <a:lnTo>
                    <a:pt x="0" y="26297"/>
                  </a:lnTo>
                  <a:cubicBezTo>
                    <a:pt x="0" y="19322"/>
                    <a:pt x="2771" y="12634"/>
                    <a:pt x="7702" y="7702"/>
                  </a:cubicBezTo>
                  <a:cubicBezTo>
                    <a:pt x="12634" y="2771"/>
                    <a:pt x="19322" y="0"/>
                    <a:pt x="26297" y="0"/>
                  </a:cubicBezTo>
                  <a:close/>
                </a:path>
              </a:pathLst>
            </a:custGeom>
            <a:solidFill>
              <a:srgbClr val="ACC8DC"/>
            </a:solidFill>
            <a:ln w="38100" cap="rnd">
              <a:solidFill>
                <a:srgbClr val="000000"/>
              </a:solidFill>
              <a:prstDash val="solid"/>
              <a:round/>
            </a:ln>
          </p:spPr>
        </p:sp>
        <p:sp>
          <p:nvSpPr>
            <p:cNvPr name="TextBox 47" id="47"/>
            <p:cNvSpPr txBox="true"/>
            <p:nvPr/>
          </p:nvSpPr>
          <p:spPr>
            <a:xfrm>
              <a:off x="0" y="-47625"/>
              <a:ext cx="5602918" cy="1064835"/>
            </a:xfrm>
            <a:prstGeom prst="rect">
              <a:avLst/>
            </a:prstGeom>
          </p:spPr>
          <p:txBody>
            <a:bodyPr anchor="ctr" rtlCol="false" tIns="50800" lIns="50800" bIns="50800" rIns="50800"/>
            <a:lstStyle/>
            <a:p>
              <a:pPr algn="ctr">
                <a:lnSpc>
                  <a:spcPts val="2940"/>
                </a:lnSpc>
              </a:pPr>
            </a:p>
          </p:txBody>
        </p:sp>
      </p:grpSp>
      <p:sp>
        <p:nvSpPr>
          <p:cNvPr name="TextBox 48" id="48"/>
          <p:cNvSpPr txBox="true"/>
          <p:nvPr/>
        </p:nvSpPr>
        <p:spPr>
          <a:xfrm rot="0">
            <a:off x="2373036" y="4853074"/>
            <a:ext cx="14132329" cy="1581150"/>
          </a:xfrm>
          <a:prstGeom prst="rect">
            <a:avLst/>
          </a:prstGeom>
        </p:spPr>
        <p:txBody>
          <a:bodyPr anchor="t" rtlCol="false" tIns="0" lIns="0" bIns="0" rIns="0">
            <a:spAutoFit/>
          </a:bodyPr>
          <a:lstStyle/>
          <a:p>
            <a:pPr algn="ctr">
              <a:lnSpc>
                <a:spcPts val="6267"/>
              </a:lnSpc>
              <a:spcBef>
                <a:spcPct val="0"/>
              </a:spcBef>
            </a:pPr>
            <a:r>
              <a:rPr lang="en-US" sz="5223">
                <a:solidFill>
                  <a:srgbClr val="000000"/>
                </a:solidFill>
                <a:latin typeface="Glacial Indifference"/>
                <a:ea typeface="Glacial Indifference"/>
                <a:cs typeface="Glacial Indifference"/>
                <a:sym typeface="Glacial Indifference"/>
              </a:rPr>
              <a:t>What's one</a:t>
            </a:r>
            <a:r>
              <a:rPr lang="en-US" sz="5223">
                <a:solidFill>
                  <a:srgbClr val="000000"/>
                </a:solidFill>
                <a:latin typeface="Glacial Indifference"/>
                <a:ea typeface="Glacial Indifference"/>
                <a:cs typeface="Glacial Indifference"/>
                <a:sym typeface="Glacial Indifference"/>
              </a:rPr>
              <a:t> authentic, tech-enhanced project you'll take back to your classroom?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grpSp>
        <p:nvGrpSpPr>
          <p:cNvPr name="Group 3" id="3"/>
          <p:cNvGrpSpPr/>
          <p:nvPr/>
        </p:nvGrpSpPr>
        <p:grpSpPr>
          <a:xfrm rot="0">
            <a:off x="3755761" y="3226535"/>
            <a:ext cx="10882064" cy="5764044"/>
            <a:chOff x="0" y="0"/>
            <a:chExt cx="2866058" cy="1518102"/>
          </a:xfrm>
        </p:grpSpPr>
        <p:sp>
          <p:nvSpPr>
            <p:cNvPr name="Freeform 4" id="4"/>
            <p:cNvSpPr/>
            <p:nvPr/>
          </p:nvSpPr>
          <p:spPr>
            <a:xfrm flipH="false" flipV="false" rot="0">
              <a:off x="0" y="0"/>
              <a:ext cx="2866058" cy="1518102"/>
            </a:xfrm>
            <a:custGeom>
              <a:avLst/>
              <a:gdLst/>
              <a:ahLst/>
              <a:cxnLst/>
              <a:rect r="r" b="b" t="t" l="l"/>
              <a:pathLst>
                <a:path h="1518102" w="2866058">
                  <a:moveTo>
                    <a:pt x="36283" y="0"/>
                  </a:moveTo>
                  <a:lnTo>
                    <a:pt x="2829775" y="0"/>
                  </a:lnTo>
                  <a:cubicBezTo>
                    <a:pt x="2849813" y="0"/>
                    <a:pt x="2866058" y="16245"/>
                    <a:pt x="2866058" y="36283"/>
                  </a:cubicBezTo>
                  <a:lnTo>
                    <a:pt x="2866058" y="1481819"/>
                  </a:lnTo>
                  <a:cubicBezTo>
                    <a:pt x="2866058" y="1501857"/>
                    <a:pt x="2849813" y="1518102"/>
                    <a:pt x="2829775" y="1518102"/>
                  </a:cubicBezTo>
                  <a:lnTo>
                    <a:pt x="36283" y="1518102"/>
                  </a:lnTo>
                  <a:cubicBezTo>
                    <a:pt x="26660" y="1518102"/>
                    <a:pt x="17432" y="1514279"/>
                    <a:pt x="10627" y="1507475"/>
                  </a:cubicBezTo>
                  <a:cubicBezTo>
                    <a:pt x="3823" y="1500671"/>
                    <a:pt x="0" y="1491442"/>
                    <a:pt x="0" y="1481819"/>
                  </a:cubicBezTo>
                  <a:lnTo>
                    <a:pt x="0" y="36283"/>
                  </a:lnTo>
                  <a:cubicBezTo>
                    <a:pt x="0" y="26660"/>
                    <a:pt x="3823" y="17432"/>
                    <a:pt x="10627" y="10627"/>
                  </a:cubicBezTo>
                  <a:cubicBezTo>
                    <a:pt x="17432" y="3823"/>
                    <a:pt x="26660" y="0"/>
                    <a:pt x="36283" y="0"/>
                  </a:cubicBezTo>
                  <a:close/>
                </a:path>
              </a:pathLst>
            </a:custGeom>
            <a:solidFill>
              <a:srgbClr val="FA9898"/>
            </a:solidFill>
            <a:ln w="38100" cap="rnd">
              <a:solidFill>
                <a:srgbClr val="000000"/>
              </a:solidFill>
              <a:prstDash val="solid"/>
              <a:round/>
            </a:ln>
          </p:spPr>
        </p:sp>
        <p:sp>
          <p:nvSpPr>
            <p:cNvPr name="TextBox 5" id="5"/>
            <p:cNvSpPr txBox="true"/>
            <p:nvPr/>
          </p:nvSpPr>
          <p:spPr>
            <a:xfrm>
              <a:off x="0" y="-47625"/>
              <a:ext cx="2866058" cy="1565727"/>
            </a:xfrm>
            <a:prstGeom prst="rect">
              <a:avLst/>
            </a:prstGeom>
          </p:spPr>
          <p:txBody>
            <a:bodyPr anchor="ctr" rtlCol="false" tIns="50800" lIns="50800" bIns="50800" rIns="50800"/>
            <a:lstStyle/>
            <a:p>
              <a:pPr algn="ctr">
                <a:lnSpc>
                  <a:spcPts val="2940"/>
                </a:lnSpc>
              </a:pPr>
            </a:p>
          </p:txBody>
        </p:sp>
      </p:grpSp>
      <p:sp>
        <p:nvSpPr>
          <p:cNvPr name="Freeform 6" id="6"/>
          <p:cNvSpPr/>
          <p:nvPr/>
        </p:nvSpPr>
        <p:spPr>
          <a:xfrm flipH="false" flipV="false" rot="0">
            <a:off x="10655583" y="-328798"/>
            <a:ext cx="1935937" cy="1735084"/>
          </a:xfrm>
          <a:custGeom>
            <a:avLst/>
            <a:gdLst/>
            <a:ahLst/>
            <a:cxnLst/>
            <a:rect r="r" b="b" t="t" l="l"/>
            <a:pathLst>
              <a:path h="1735084" w="1935937">
                <a:moveTo>
                  <a:pt x="0" y="0"/>
                </a:moveTo>
                <a:lnTo>
                  <a:pt x="1935937" y="0"/>
                </a:lnTo>
                <a:lnTo>
                  <a:pt x="1935937" y="1735083"/>
                </a:lnTo>
                <a:lnTo>
                  <a:pt x="0" y="1735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6182663">
            <a:off x="8915014" y="686784"/>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8" id="8"/>
          <p:cNvSpPr/>
          <p:nvPr/>
        </p:nvSpPr>
        <p:spPr>
          <a:xfrm flipH="false" flipV="false" rot="1310304">
            <a:off x="3915973" y="-199372"/>
            <a:ext cx="2239779" cy="1293472"/>
          </a:xfrm>
          <a:custGeom>
            <a:avLst/>
            <a:gdLst/>
            <a:ahLst/>
            <a:cxnLst/>
            <a:rect r="r" b="b" t="t" l="l"/>
            <a:pathLst>
              <a:path h="1293472" w="2239779">
                <a:moveTo>
                  <a:pt x="0" y="0"/>
                </a:moveTo>
                <a:lnTo>
                  <a:pt x="2239779" y="0"/>
                </a:lnTo>
                <a:lnTo>
                  <a:pt x="2239779" y="1293473"/>
                </a:lnTo>
                <a:lnTo>
                  <a:pt x="0" y="12934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874032">
            <a:off x="8078702" y="-161891"/>
            <a:ext cx="1068128" cy="1118459"/>
          </a:xfrm>
          <a:custGeom>
            <a:avLst/>
            <a:gdLst/>
            <a:ahLst/>
            <a:cxnLst/>
            <a:rect r="r" b="b" t="t" l="l"/>
            <a:pathLst>
              <a:path h="1118459" w="1068128">
                <a:moveTo>
                  <a:pt x="0" y="0"/>
                </a:moveTo>
                <a:lnTo>
                  <a:pt x="1068129" y="0"/>
                </a:lnTo>
                <a:lnTo>
                  <a:pt x="1068129" y="1118460"/>
                </a:lnTo>
                <a:lnTo>
                  <a:pt x="0" y="1118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6182663">
            <a:off x="3411996" y="776949"/>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11" id="11"/>
          <p:cNvSpPr/>
          <p:nvPr/>
        </p:nvSpPr>
        <p:spPr>
          <a:xfrm flipH="false" flipV="false" rot="0">
            <a:off x="12757031" y="-120056"/>
            <a:ext cx="677853" cy="861014"/>
          </a:xfrm>
          <a:custGeom>
            <a:avLst/>
            <a:gdLst/>
            <a:ahLst/>
            <a:cxnLst/>
            <a:rect r="r" b="b" t="t" l="l"/>
            <a:pathLst>
              <a:path h="861014" w="677853">
                <a:moveTo>
                  <a:pt x="0" y="0"/>
                </a:moveTo>
                <a:lnTo>
                  <a:pt x="677854" y="0"/>
                </a:lnTo>
                <a:lnTo>
                  <a:pt x="677854" y="861014"/>
                </a:lnTo>
                <a:lnTo>
                  <a:pt x="0" y="8610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13434885" y="-120056"/>
            <a:ext cx="1543576" cy="1315899"/>
          </a:xfrm>
          <a:custGeom>
            <a:avLst/>
            <a:gdLst/>
            <a:ahLst/>
            <a:cxnLst/>
            <a:rect r="r" b="b" t="t" l="l"/>
            <a:pathLst>
              <a:path h="1315899" w="1543576">
                <a:moveTo>
                  <a:pt x="0" y="0"/>
                </a:moveTo>
                <a:lnTo>
                  <a:pt x="1543576" y="0"/>
                </a:lnTo>
                <a:lnTo>
                  <a:pt x="1543576" y="1315898"/>
                </a:lnTo>
                <a:lnTo>
                  <a:pt x="0" y="13158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1060382">
            <a:off x="1832640" y="-311649"/>
            <a:ext cx="1552970" cy="1518028"/>
          </a:xfrm>
          <a:custGeom>
            <a:avLst/>
            <a:gdLst/>
            <a:ahLst/>
            <a:cxnLst/>
            <a:rect r="r" b="b" t="t" l="l"/>
            <a:pathLst>
              <a:path h="1518028" w="1552970">
                <a:moveTo>
                  <a:pt x="0" y="0"/>
                </a:moveTo>
                <a:lnTo>
                  <a:pt x="1552969" y="0"/>
                </a:lnTo>
                <a:lnTo>
                  <a:pt x="1552969" y="1518027"/>
                </a:lnTo>
                <a:lnTo>
                  <a:pt x="0" y="15180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2616286">
            <a:off x="6403335" y="-238966"/>
            <a:ext cx="1345943" cy="1334727"/>
          </a:xfrm>
          <a:custGeom>
            <a:avLst/>
            <a:gdLst/>
            <a:ahLst/>
            <a:cxnLst/>
            <a:rect r="r" b="b" t="t" l="l"/>
            <a:pathLst>
              <a:path h="1334727" w="1345943">
                <a:moveTo>
                  <a:pt x="0" y="0"/>
                </a:moveTo>
                <a:lnTo>
                  <a:pt x="1345943" y="0"/>
                </a:lnTo>
                <a:lnTo>
                  <a:pt x="1345943" y="1334727"/>
                </a:lnTo>
                <a:lnTo>
                  <a:pt x="0" y="133472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5" id="15"/>
          <p:cNvSpPr/>
          <p:nvPr/>
        </p:nvSpPr>
        <p:spPr>
          <a:xfrm flipH="false" flipV="false" rot="-6806269">
            <a:off x="9524253" y="269781"/>
            <a:ext cx="1159337" cy="736179"/>
          </a:xfrm>
          <a:custGeom>
            <a:avLst/>
            <a:gdLst/>
            <a:ahLst/>
            <a:cxnLst/>
            <a:rect r="r" b="b" t="t" l="l"/>
            <a:pathLst>
              <a:path h="736179" w="1159337">
                <a:moveTo>
                  <a:pt x="0" y="0"/>
                </a:moveTo>
                <a:lnTo>
                  <a:pt x="1159337" y="0"/>
                </a:lnTo>
                <a:lnTo>
                  <a:pt x="1159337" y="736179"/>
                </a:lnTo>
                <a:lnTo>
                  <a:pt x="0" y="73617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6" id="16"/>
          <p:cNvSpPr/>
          <p:nvPr/>
        </p:nvSpPr>
        <p:spPr>
          <a:xfrm flipH="false" flipV="false" rot="3697174">
            <a:off x="15153386" y="60744"/>
            <a:ext cx="1185045" cy="773242"/>
          </a:xfrm>
          <a:custGeom>
            <a:avLst/>
            <a:gdLst/>
            <a:ahLst/>
            <a:cxnLst/>
            <a:rect r="r" b="b" t="t" l="l"/>
            <a:pathLst>
              <a:path h="773242" w="1185045">
                <a:moveTo>
                  <a:pt x="0" y="0"/>
                </a:moveTo>
                <a:lnTo>
                  <a:pt x="1185045" y="0"/>
                </a:lnTo>
                <a:lnTo>
                  <a:pt x="1185045" y="773241"/>
                </a:lnTo>
                <a:lnTo>
                  <a:pt x="0" y="77324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7" id="17"/>
          <p:cNvSpPr/>
          <p:nvPr/>
        </p:nvSpPr>
        <p:spPr>
          <a:xfrm flipH="false" flipV="false" rot="0">
            <a:off x="16501329" y="1576809"/>
            <a:ext cx="1515570" cy="1479575"/>
          </a:xfrm>
          <a:custGeom>
            <a:avLst/>
            <a:gdLst/>
            <a:ahLst/>
            <a:cxnLst/>
            <a:rect r="r" b="b" t="t" l="l"/>
            <a:pathLst>
              <a:path h="1479575" w="1515570">
                <a:moveTo>
                  <a:pt x="0" y="0"/>
                </a:moveTo>
                <a:lnTo>
                  <a:pt x="1515570" y="0"/>
                </a:lnTo>
                <a:lnTo>
                  <a:pt x="1515570" y="1479574"/>
                </a:lnTo>
                <a:lnTo>
                  <a:pt x="0" y="147957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8" id="18"/>
          <p:cNvSpPr/>
          <p:nvPr/>
        </p:nvSpPr>
        <p:spPr>
          <a:xfrm flipH="false" flipV="false" rot="6824093">
            <a:off x="15954836" y="8570898"/>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9" id="19"/>
          <p:cNvSpPr/>
          <p:nvPr/>
        </p:nvSpPr>
        <p:spPr>
          <a:xfrm flipH="false" flipV="false" rot="2535623">
            <a:off x="16826744" y="4920155"/>
            <a:ext cx="1965915" cy="1727548"/>
          </a:xfrm>
          <a:custGeom>
            <a:avLst/>
            <a:gdLst/>
            <a:ahLst/>
            <a:cxnLst/>
            <a:rect r="r" b="b" t="t" l="l"/>
            <a:pathLst>
              <a:path h="1727548" w="1965915">
                <a:moveTo>
                  <a:pt x="0" y="0"/>
                </a:moveTo>
                <a:lnTo>
                  <a:pt x="1965915" y="0"/>
                </a:lnTo>
                <a:lnTo>
                  <a:pt x="1965915" y="1727548"/>
                </a:lnTo>
                <a:lnTo>
                  <a:pt x="0" y="172754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0" id="20"/>
          <p:cNvSpPr/>
          <p:nvPr/>
        </p:nvSpPr>
        <p:spPr>
          <a:xfrm flipH="false" flipV="false" rot="-948476">
            <a:off x="12688831" y="9168262"/>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1" id="21"/>
          <p:cNvSpPr/>
          <p:nvPr/>
        </p:nvSpPr>
        <p:spPr>
          <a:xfrm flipH="false" flipV="false" rot="-1681428">
            <a:off x="16395983" y="7292010"/>
            <a:ext cx="2299798" cy="1328133"/>
          </a:xfrm>
          <a:custGeom>
            <a:avLst/>
            <a:gdLst/>
            <a:ahLst/>
            <a:cxnLst/>
            <a:rect r="r" b="b" t="t" l="l"/>
            <a:pathLst>
              <a:path h="1328133" w="2299798">
                <a:moveTo>
                  <a:pt x="0" y="0"/>
                </a:moveTo>
                <a:lnTo>
                  <a:pt x="2299799" y="0"/>
                </a:lnTo>
                <a:lnTo>
                  <a:pt x="2299799" y="1328133"/>
                </a:lnTo>
                <a:lnTo>
                  <a:pt x="0" y="13281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239467">
            <a:off x="14147683" y="9064960"/>
            <a:ext cx="1454454" cy="1414457"/>
          </a:xfrm>
          <a:custGeom>
            <a:avLst/>
            <a:gdLst/>
            <a:ahLst/>
            <a:cxnLst/>
            <a:rect r="r" b="b" t="t" l="l"/>
            <a:pathLst>
              <a:path h="1414457" w="1454454">
                <a:moveTo>
                  <a:pt x="0" y="0"/>
                </a:moveTo>
                <a:lnTo>
                  <a:pt x="1454455" y="0"/>
                </a:lnTo>
                <a:lnTo>
                  <a:pt x="1454455" y="1414457"/>
                </a:lnTo>
                <a:lnTo>
                  <a:pt x="0" y="141445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3" id="23"/>
          <p:cNvSpPr/>
          <p:nvPr/>
        </p:nvSpPr>
        <p:spPr>
          <a:xfrm flipH="false" flipV="false" rot="-1030918">
            <a:off x="17384925" y="-647975"/>
            <a:ext cx="1019632" cy="1731859"/>
          </a:xfrm>
          <a:custGeom>
            <a:avLst/>
            <a:gdLst/>
            <a:ahLst/>
            <a:cxnLst/>
            <a:rect r="r" b="b" t="t" l="l"/>
            <a:pathLst>
              <a:path h="1731859" w="1019632">
                <a:moveTo>
                  <a:pt x="0" y="0"/>
                </a:moveTo>
                <a:lnTo>
                  <a:pt x="1019632" y="0"/>
                </a:lnTo>
                <a:lnTo>
                  <a:pt x="1019632" y="1731859"/>
                </a:lnTo>
                <a:lnTo>
                  <a:pt x="0" y="1731859"/>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4" id="24"/>
          <p:cNvSpPr/>
          <p:nvPr/>
        </p:nvSpPr>
        <p:spPr>
          <a:xfrm flipH="false" flipV="false" rot="0">
            <a:off x="17894741" y="2070594"/>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616886">
            <a:off x="16478575" y="3241135"/>
            <a:ext cx="1185045" cy="773242"/>
          </a:xfrm>
          <a:custGeom>
            <a:avLst/>
            <a:gdLst/>
            <a:ahLst/>
            <a:cxnLst/>
            <a:rect r="r" b="b" t="t" l="l"/>
            <a:pathLst>
              <a:path h="773242" w="1185045">
                <a:moveTo>
                  <a:pt x="0" y="0"/>
                </a:moveTo>
                <a:lnTo>
                  <a:pt x="1185044" y="0"/>
                </a:lnTo>
                <a:lnTo>
                  <a:pt x="1185044" y="773241"/>
                </a:lnTo>
                <a:lnTo>
                  <a:pt x="0" y="77324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26" id="26"/>
          <p:cNvSpPr/>
          <p:nvPr/>
        </p:nvSpPr>
        <p:spPr>
          <a:xfrm flipH="false" flipV="false" rot="0">
            <a:off x="16741453" y="8654338"/>
            <a:ext cx="1594584" cy="1558706"/>
          </a:xfrm>
          <a:custGeom>
            <a:avLst/>
            <a:gdLst/>
            <a:ahLst/>
            <a:cxnLst/>
            <a:rect r="r" b="b" t="t" l="l"/>
            <a:pathLst>
              <a:path h="1558706" w="1594584">
                <a:moveTo>
                  <a:pt x="0" y="0"/>
                </a:moveTo>
                <a:lnTo>
                  <a:pt x="1594584" y="0"/>
                </a:lnTo>
                <a:lnTo>
                  <a:pt x="1594584" y="1558706"/>
                </a:lnTo>
                <a:lnTo>
                  <a:pt x="0" y="15587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7" id="27"/>
          <p:cNvSpPr/>
          <p:nvPr/>
        </p:nvSpPr>
        <p:spPr>
          <a:xfrm flipH="false" flipV="false" rot="0">
            <a:off x="15944874" y="9839972"/>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28" id="28"/>
          <p:cNvSpPr/>
          <p:nvPr/>
        </p:nvSpPr>
        <p:spPr>
          <a:xfrm flipH="false" flipV="false" rot="3541105">
            <a:off x="16312014" y="23593"/>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1310914">
            <a:off x="1207229" y="66265"/>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30" id="30"/>
          <p:cNvSpPr/>
          <p:nvPr/>
        </p:nvSpPr>
        <p:spPr>
          <a:xfrm flipH="false" flipV="false" rot="-1981673">
            <a:off x="29151" y="9009536"/>
            <a:ext cx="2186986" cy="1038818"/>
          </a:xfrm>
          <a:custGeom>
            <a:avLst/>
            <a:gdLst/>
            <a:ahLst/>
            <a:cxnLst/>
            <a:rect r="r" b="b" t="t" l="l"/>
            <a:pathLst>
              <a:path h="1038818" w="2186986">
                <a:moveTo>
                  <a:pt x="0" y="0"/>
                </a:moveTo>
                <a:lnTo>
                  <a:pt x="2186986" y="0"/>
                </a:lnTo>
                <a:lnTo>
                  <a:pt x="2186986" y="1038818"/>
                </a:lnTo>
                <a:lnTo>
                  <a:pt x="0" y="1038818"/>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31" id="31"/>
          <p:cNvSpPr/>
          <p:nvPr/>
        </p:nvSpPr>
        <p:spPr>
          <a:xfrm flipH="false" flipV="false" rot="0">
            <a:off x="-823703" y="6982738"/>
            <a:ext cx="1946346" cy="1744413"/>
          </a:xfrm>
          <a:custGeom>
            <a:avLst/>
            <a:gdLst/>
            <a:ahLst/>
            <a:cxnLst/>
            <a:rect r="r" b="b" t="t" l="l"/>
            <a:pathLst>
              <a:path h="1744413" w="1946346">
                <a:moveTo>
                  <a:pt x="0" y="0"/>
                </a:moveTo>
                <a:lnTo>
                  <a:pt x="1946347" y="0"/>
                </a:lnTo>
                <a:lnTo>
                  <a:pt x="1946347" y="1744413"/>
                </a:lnTo>
                <a:lnTo>
                  <a:pt x="0" y="17444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3644328">
            <a:off x="2957282" y="8685353"/>
            <a:ext cx="762390" cy="1179714"/>
          </a:xfrm>
          <a:custGeom>
            <a:avLst/>
            <a:gdLst/>
            <a:ahLst/>
            <a:cxnLst/>
            <a:rect r="r" b="b" t="t" l="l"/>
            <a:pathLst>
              <a:path h="1179714" w="762390">
                <a:moveTo>
                  <a:pt x="0" y="0"/>
                </a:moveTo>
                <a:lnTo>
                  <a:pt x="762390" y="0"/>
                </a:lnTo>
                <a:lnTo>
                  <a:pt x="762390" y="1179713"/>
                </a:lnTo>
                <a:lnTo>
                  <a:pt x="0" y="1179713"/>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3" id="33"/>
          <p:cNvSpPr/>
          <p:nvPr/>
        </p:nvSpPr>
        <p:spPr>
          <a:xfrm flipH="false" flipV="false" rot="0">
            <a:off x="86695" y="5943537"/>
            <a:ext cx="536428" cy="620700"/>
          </a:xfrm>
          <a:custGeom>
            <a:avLst/>
            <a:gdLst/>
            <a:ahLst/>
            <a:cxnLst/>
            <a:rect r="r" b="b" t="t" l="l"/>
            <a:pathLst>
              <a:path h="620700" w="536428">
                <a:moveTo>
                  <a:pt x="0" y="0"/>
                </a:moveTo>
                <a:lnTo>
                  <a:pt x="536428" y="0"/>
                </a:lnTo>
                <a:lnTo>
                  <a:pt x="536428" y="620700"/>
                </a:lnTo>
                <a:lnTo>
                  <a:pt x="0" y="620700"/>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34" id="34"/>
          <p:cNvSpPr/>
          <p:nvPr/>
        </p:nvSpPr>
        <p:spPr>
          <a:xfrm flipH="false" flipV="false" rot="-239467">
            <a:off x="1943274" y="9622477"/>
            <a:ext cx="1424113" cy="1384950"/>
          </a:xfrm>
          <a:custGeom>
            <a:avLst/>
            <a:gdLst/>
            <a:ahLst/>
            <a:cxnLst/>
            <a:rect r="r" b="b" t="t" l="l"/>
            <a:pathLst>
              <a:path h="1384950" w="1424113">
                <a:moveTo>
                  <a:pt x="0" y="0"/>
                </a:moveTo>
                <a:lnTo>
                  <a:pt x="1424113" y="0"/>
                </a:lnTo>
                <a:lnTo>
                  <a:pt x="1424113" y="1384950"/>
                </a:lnTo>
                <a:lnTo>
                  <a:pt x="0" y="1384950"/>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35" id="35"/>
          <p:cNvSpPr/>
          <p:nvPr/>
        </p:nvSpPr>
        <p:spPr>
          <a:xfrm flipH="true" flipV="false" rot="0">
            <a:off x="4172743" y="8799917"/>
            <a:ext cx="1767136" cy="1760510"/>
          </a:xfrm>
          <a:custGeom>
            <a:avLst/>
            <a:gdLst/>
            <a:ahLst/>
            <a:cxnLst/>
            <a:rect r="r" b="b" t="t" l="l"/>
            <a:pathLst>
              <a:path h="1760510" w="1767136">
                <a:moveTo>
                  <a:pt x="1767137" y="0"/>
                </a:moveTo>
                <a:lnTo>
                  <a:pt x="0" y="0"/>
                </a:lnTo>
                <a:lnTo>
                  <a:pt x="0" y="1760509"/>
                </a:lnTo>
                <a:lnTo>
                  <a:pt x="1767137" y="1760509"/>
                </a:lnTo>
                <a:lnTo>
                  <a:pt x="1767137"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36" id="36"/>
          <p:cNvSpPr/>
          <p:nvPr/>
        </p:nvSpPr>
        <p:spPr>
          <a:xfrm flipH="false" flipV="false" rot="-6182663">
            <a:off x="1382260" y="7864744"/>
            <a:ext cx="566587" cy="582092"/>
          </a:xfrm>
          <a:custGeom>
            <a:avLst/>
            <a:gdLst/>
            <a:ahLst/>
            <a:cxnLst/>
            <a:rect r="r" b="b" t="t" l="l"/>
            <a:pathLst>
              <a:path h="582092" w="566587">
                <a:moveTo>
                  <a:pt x="0" y="0"/>
                </a:moveTo>
                <a:lnTo>
                  <a:pt x="566587" y="0"/>
                </a:lnTo>
                <a:lnTo>
                  <a:pt x="566587" y="582092"/>
                </a:lnTo>
                <a:lnTo>
                  <a:pt x="0" y="582092"/>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37" id="37"/>
          <p:cNvSpPr/>
          <p:nvPr/>
        </p:nvSpPr>
        <p:spPr>
          <a:xfrm flipH="false" flipV="false" rot="9885939">
            <a:off x="-189687" y="162011"/>
            <a:ext cx="1157891" cy="2067663"/>
          </a:xfrm>
          <a:custGeom>
            <a:avLst/>
            <a:gdLst/>
            <a:ahLst/>
            <a:cxnLst/>
            <a:rect r="r" b="b" t="t" l="l"/>
            <a:pathLst>
              <a:path h="2067663" w="1157891">
                <a:moveTo>
                  <a:pt x="0" y="0"/>
                </a:moveTo>
                <a:lnTo>
                  <a:pt x="1157891" y="0"/>
                </a:lnTo>
                <a:lnTo>
                  <a:pt x="1157891" y="2067663"/>
                </a:lnTo>
                <a:lnTo>
                  <a:pt x="0" y="2067663"/>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38" id="38"/>
          <p:cNvSpPr/>
          <p:nvPr/>
        </p:nvSpPr>
        <p:spPr>
          <a:xfrm flipH="true" flipV="false" rot="-687120">
            <a:off x="11208643" y="8819714"/>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39" id="39"/>
          <p:cNvSpPr/>
          <p:nvPr/>
        </p:nvSpPr>
        <p:spPr>
          <a:xfrm flipH="false" flipV="false" rot="-2189825">
            <a:off x="9774333" y="9152706"/>
            <a:ext cx="1345943" cy="1334727"/>
          </a:xfrm>
          <a:custGeom>
            <a:avLst/>
            <a:gdLst/>
            <a:ahLst/>
            <a:cxnLst/>
            <a:rect r="r" b="b" t="t" l="l"/>
            <a:pathLst>
              <a:path h="1334727" w="1345943">
                <a:moveTo>
                  <a:pt x="0" y="0"/>
                </a:moveTo>
                <a:lnTo>
                  <a:pt x="1345942" y="0"/>
                </a:lnTo>
                <a:lnTo>
                  <a:pt x="1345942" y="1334726"/>
                </a:lnTo>
                <a:lnTo>
                  <a:pt x="0" y="133472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40" id="40"/>
          <p:cNvSpPr/>
          <p:nvPr/>
        </p:nvSpPr>
        <p:spPr>
          <a:xfrm flipH="false" flipV="false" rot="3018282">
            <a:off x="7698359" y="9100185"/>
            <a:ext cx="1515570" cy="1479575"/>
          </a:xfrm>
          <a:custGeom>
            <a:avLst/>
            <a:gdLst/>
            <a:ahLst/>
            <a:cxnLst/>
            <a:rect r="r" b="b" t="t" l="l"/>
            <a:pathLst>
              <a:path h="1479575" w="1515570">
                <a:moveTo>
                  <a:pt x="0" y="0"/>
                </a:moveTo>
                <a:lnTo>
                  <a:pt x="1515570" y="0"/>
                </a:lnTo>
                <a:lnTo>
                  <a:pt x="1515570" y="1479575"/>
                </a:lnTo>
                <a:lnTo>
                  <a:pt x="0" y="147957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41" id="41"/>
          <p:cNvSpPr/>
          <p:nvPr/>
        </p:nvSpPr>
        <p:spPr>
          <a:xfrm flipH="false" flipV="false" rot="-2806211">
            <a:off x="6224065" y="9132672"/>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2" id="42"/>
          <p:cNvSpPr/>
          <p:nvPr/>
        </p:nvSpPr>
        <p:spPr>
          <a:xfrm flipH="false" flipV="false" rot="-948476">
            <a:off x="665746" y="1823270"/>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3" id="43"/>
          <p:cNvSpPr/>
          <p:nvPr/>
        </p:nvSpPr>
        <p:spPr>
          <a:xfrm flipH="false" flipV="false" rot="0">
            <a:off x="-288595" y="2584086"/>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5539319">
            <a:off x="-133737" y="3691861"/>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5" id="45"/>
          <p:cNvSpPr/>
          <p:nvPr/>
        </p:nvSpPr>
        <p:spPr>
          <a:xfrm flipH="false" flipV="false" rot="1418941">
            <a:off x="-85778" y="4926949"/>
            <a:ext cx="1185045" cy="773242"/>
          </a:xfrm>
          <a:custGeom>
            <a:avLst/>
            <a:gdLst/>
            <a:ahLst/>
            <a:cxnLst/>
            <a:rect r="r" b="b" t="t" l="l"/>
            <a:pathLst>
              <a:path h="773242" w="1185045">
                <a:moveTo>
                  <a:pt x="0" y="0"/>
                </a:moveTo>
                <a:lnTo>
                  <a:pt x="1185045" y="0"/>
                </a:lnTo>
                <a:lnTo>
                  <a:pt x="1185045" y="773242"/>
                </a:lnTo>
                <a:lnTo>
                  <a:pt x="0" y="773242"/>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46" id="46"/>
          <p:cNvSpPr/>
          <p:nvPr/>
        </p:nvSpPr>
        <p:spPr>
          <a:xfrm flipH="false" flipV="false" rot="0">
            <a:off x="17894741" y="3445101"/>
            <a:ext cx="547857" cy="633924"/>
          </a:xfrm>
          <a:custGeom>
            <a:avLst/>
            <a:gdLst/>
            <a:ahLst/>
            <a:cxnLst/>
            <a:rect r="r" b="b" t="t" l="l"/>
            <a:pathLst>
              <a:path h="633924" w="547857">
                <a:moveTo>
                  <a:pt x="0" y="0"/>
                </a:moveTo>
                <a:lnTo>
                  <a:pt x="547857" y="0"/>
                </a:lnTo>
                <a:lnTo>
                  <a:pt x="547857" y="633924"/>
                </a:lnTo>
                <a:lnTo>
                  <a:pt x="0" y="633924"/>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47" id="47"/>
          <p:cNvSpPr/>
          <p:nvPr/>
        </p:nvSpPr>
        <p:spPr>
          <a:xfrm flipH="false" flipV="false" rot="0">
            <a:off x="8048518" y="6536186"/>
            <a:ext cx="2190965" cy="2190965"/>
          </a:xfrm>
          <a:custGeom>
            <a:avLst/>
            <a:gdLst/>
            <a:ahLst/>
            <a:cxnLst/>
            <a:rect r="r" b="b" t="t" l="l"/>
            <a:pathLst>
              <a:path h="2190965" w="2190965">
                <a:moveTo>
                  <a:pt x="0" y="0"/>
                </a:moveTo>
                <a:lnTo>
                  <a:pt x="2190964" y="0"/>
                </a:lnTo>
                <a:lnTo>
                  <a:pt x="2190964" y="2190965"/>
                </a:lnTo>
                <a:lnTo>
                  <a:pt x="0" y="2190965"/>
                </a:lnTo>
                <a:lnTo>
                  <a:pt x="0" y="0"/>
                </a:lnTo>
                <a:close/>
              </a:path>
            </a:pathLst>
          </a:custGeom>
          <a:blipFill>
            <a:blip r:embed="rId51"/>
            <a:stretch>
              <a:fillRect l="0" t="0" r="0" b="0"/>
            </a:stretch>
          </a:blipFill>
        </p:spPr>
      </p:sp>
      <p:sp>
        <p:nvSpPr>
          <p:cNvPr name="TextBox 48" id="48"/>
          <p:cNvSpPr txBox="true"/>
          <p:nvPr/>
        </p:nvSpPr>
        <p:spPr>
          <a:xfrm rot="0">
            <a:off x="4621942" y="3522980"/>
            <a:ext cx="9149702" cy="3581401"/>
          </a:xfrm>
          <a:prstGeom prst="rect">
            <a:avLst/>
          </a:prstGeom>
        </p:spPr>
        <p:txBody>
          <a:bodyPr anchor="t" rtlCol="false" tIns="0" lIns="0" bIns="0" rIns="0">
            <a:spAutoFit/>
          </a:bodyPr>
          <a:lstStyle/>
          <a:p>
            <a:pPr algn="ctr">
              <a:lnSpc>
                <a:spcPts val="5249"/>
              </a:lnSpc>
            </a:pPr>
            <a:r>
              <a:rPr lang="en-US" sz="3499">
                <a:solidFill>
                  <a:srgbClr val="000000"/>
                </a:solidFill>
                <a:latin typeface="Glacial Indifference"/>
                <a:ea typeface="Glacial Indifference"/>
                <a:cs typeface="Glacial Indifference"/>
                <a:sym typeface="Glacial Indifference"/>
              </a:rPr>
              <a:t>Mary Breedlove</a:t>
            </a:r>
          </a:p>
          <a:p>
            <a:pPr algn="ctr">
              <a:lnSpc>
                <a:spcPts val="5249"/>
              </a:lnSpc>
            </a:pPr>
            <a:r>
              <a:rPr lang="en-US" sz="3499">
                <a:solidFill>
                  <a:srgbClr val="000000"/>
                </a:solidFill>
                <a:latin typeface="Glacial Indifference"/>
                <a:ea typeface="Glacial Indifference"/>
                <a:cs typeface="Glacial Indifference"/>
                <a:sym typeface="Glacial Indifference"/>
              </a:rPr>
              <a:t>Mary.Breedlove@OPS.org</a:t>
            </a:r>
          </a:p>
          <a:p>
            <a:pPr algn="ctr">
              <a:lnSpc>
                <a:spcPts val="5249"/>
              </a:lnSpc>
            </a:pPr>
            <a:r>
              <a:rPr lang="en-US" sz="3499">
                <a:solidFill>
                  <a:srgbClr val="000000"/>
                </a:solidFill>
                <a:latin typeface="Glacial Indifference"/>
                <a:ea typeface="Glacial Indifference"/>
                <a:cs typeface="Glacial Indifference"/>
                <a:sym typeface="Glacial Indifference"/>
              </a:rPr>
              <a:t>South High, Omaha Public Schools</a:t>
            </a:r>
          </a:p>
          <a:p>
            <a:pPr algn="ctr">
              <a:lnSpc>
                <a:spcPts val="2550"/>
              </a:lnSpc>
            </a:pPr>
          </a:p>
          <a:p>
            <a:pPr algn="ctr">
              <a:lnSpc>
                <a:spcPts val="5249"/>
              </a:lnSpc>
            </a:pPr>
            <a:r>
              <a:rPr lang="en-US" sz="3499">
                <a:solidFill>
                  <a:srgbClr val="000000"/>
                </a:solidFill>
                <a:latin typeface="Glacial Indifference"/>
                <a:ea typeface="Glacial Indifference"/>
                <a:cs typeface="Glacial Indifference"/>
                <a:sym typeface="Glacial Indifference"/>
              </a:rPr>
              <a:t>BLOG:</a:t>
            </a:r>
          </a:p>
          <a:p>
            <a:pPr algn="ctr" marL="0" indent="0" lvl="0">
              <a:lnSpc>
                <a:spcPts val="5249"/>
              </a:lnSpc>
              <a:spcBef>
                <a:spcPct val="0"/>
              </a:spcBef>
            </a:pPr>
          </a:p>
        </p:txBody>
      </p:sp>
      <p:sp>
        <p:nvSpPr>
          <p:cNvPr name="TextBox 49" id="49"/>
          <p:cNvSpPr txBox="true"/>
          <p:nvPr/>
        </p:nvSpPr>
        <p:spPr>
          <a:xfrm rot="0">
            <a:off x="3755761" y="1559660"/>
            <a:ext cx="10882064" cy="1543050"/>
          </a:xfrm>
          <a:prstGeom prst="rect">
            <a:avLst/>
          </a:prstGeom>
        </p:spPr>
        <p:txBody>
          <a:bodyPr anchor="t" rtlCol="false" tIns="0" lIns="0" bIns="0" rIns="0">
            <a:spAutoFit/>
          </a:bodyPr>
          <a:lstStyle/>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grpSp>
        <p:nvGrpSpPr>
          <p:cNvPr name="Group 3" id="3"/>
          <p:cNvGrpSpPr/>
          <p:nvPr/>
        </p:nvGrpSpPr>
        <p:grpSpPr>
          <a:xfrm rot="0">
            <a:off x="1028700" y="3825185"/>
            <a:ext cx="8025715" cy="5433115"/>
            <a:chOff x="0" y="0"/>
            <a:chExt cx="2113769" cy="1430944"/>
          </a:xfrm>
        </p:grpSpPr>
        <p:sp>
          <p:nvSpPr>
            <p:cNvPr name="Freeform 4" id="4"/>
            <p:cNvSpPr/>
            <p:nvPr/>
          </p:nvSpPr>
          <p:spPr>
            <a:xfrm flipH="false" flipV="false" rot="0">
              <a:off x="0" y="0"/>
              <a:ext cx="2113769" cy="1430944"/>
            </a:xfrm>
            <a:custGeom>
              <a:avLst/>
              <a:gdLst/>
              <a:ahLst/>
              <a:cxnLst/>
              <a:rect r="r" b="b" t="t" l="l"/>
              <a:pathLst>
                <a:path h="1430944" w="2113769">
                  <a:moveTo>
                    <a:pt x="49197" y="0"/>
                  </a:moveTo>
                  <a:lnTo>
                    <a:pt x="2064572" y="0"/>
                  </a:lnTo>
                  <a:cubicBezTo>
                    <a:pt x="2091743" y="0"/>
                    <a:pt x="2113769" y="22026"/>
                    <a:pt x="2113769" y="49197"/>
                  </a:cubicBezTo>
                  <a:lnTo>
                    <a:pt x="2113769" y="1381747"/>
                  </a:lnTo>
                  <a:cubicBezTo>
                    <a:pt x="2113769" y="1394795"/>
                    <a:pt x="2108585" y="1407308"/>
                    <a:pt x="2099359" y="1416535"/>
                  </a:cubicBezTo>
                  <a:cubicBezTo>
                    <a:pt x="2090133" y="1425761"/>
                    <a:pt x="2077620" y="1430944"/>
                    <a:pt x="2064572" y="1430944"/>
                  </a:cubicBezTo>
                  <a:lnTo>
                    <a:pt x="49197" y="1430944"/>
                  </a:lnTo>
                  <a:cubicBezTo>
                    <a:pt x="36149" y="1430944"/>
                    <a:pt x="23636" y="1425761"/>
                    <a:pt x="14409" y="1416535"/>
                  </a:cubicBezTo>
                  <a:cubicBezTo>
                    <a:pt x="5183" y="1407308"/>
                    <a:pt x="0" y="1394795"/>
                    <a:pt x="0" y="1381747"/>
                  </a:cubicBezTo>
                  <a:lnTo>
                    <a:pt x="0" y="49197"/>
                  </a:lnTo>
                  <a:cubicBezTo>
                    <a:pt x="0" y="36149"/>
                    <a:pt x="5183" y="23636"/>
                    <a:pt x="14409" y="14409"/>
                  </a:cubicBezTo>
                  <a:cubicBezTo>
                    <a:pt x="23636" y="5183"/>
                    <a:pt x="36149" y="0"/>
                    <a:pt x="49197" y="0"/>
                  </a:cubicBezTo>
                  <a:close/>
                </a:path>
              </a:pathLst>
            </a:custGeom>
            <a:solidFill>
              <a:srgbClr val="DFE4A9"/>
            </a:solidFill>
            <a:ln w="38100" cap="rnd">
              <a:solidFill>
                <a:srgbClr val="000000"/>
              </a:solidFill>
              <a:prstDash val="solid"/>
              <a:round/>
            </a:ln>
          </p:spPr>
        </p:sp>
        <p:sp>
          <p:nvSpPr>
            <p:cNvPr name="TextBox 5" id="5"/>
            <p:cNvSpPr txBox="true"/>
            <p:nvPr/>
          </p:nvSpPr>
          <p:spPr>
            <a:xfrm>
              <a:off x="0" y="-47625"/>
              <a:ext cx="2113769" cy="1478569"/>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9588948" y="1177044"/>
            <a:ext cx="7913151" cy="7932911"/>
            <a:chOff x="0" y="0"/>
            <a:chExt cx="5594350" cy="5608320"/>
          </a:xfrm>
        </p:grpSpPr>
        <p:sp>
          <p:nvSpPr>
            <p:cNvPr name="Freeform 7" id="7"/>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3"/>
              <a:stretch>
                <a:fillRect l="-96240" t="0" r="-223141" b="-178745"/>
              </a:stretch>
            </a:blipFill>
          </p:spPr>
        </p:sp>
      </p:grpSp>
      <p:sp>
        <p:nvSpPr>
          <p:cNvPr name="TextBox 8" id="8"/>
          <p:cNvSpPr txBox="true"/>
          <p:nvPr/>
        </p:nvSpPr>
        <p:spPr>
          <a:xfrm rot="0">
            <a:off x="1028700" y="904822"/>
            <a:ext cx="7950446" cy="2657474"/>
          </a:xfrm>
          <a:prstGeom prst="rect">
            <a:avLst/>
          </a:prstGeom>
        </p:spPr>
        <p:txBody>
          <a:bodyPr anchor="t" rtlCol="false" tIns="0" lIns="0" bIns="0" rIns="0">
            <a:spAutoFit/>
          </a:bodyPr>
          <a:lstStyle/>
          <a:p>
            <a:pPr algn="l" marL="0" indent="0" lvl="0">
              <a:lnSpc>
                <a:spcPts val="10199"/>
              </a:lnSpc>
            </a:pPr>
            <a:r>
              <a:rPr lang="en-US" b="true" sz="9999">
                <a:solidFill>
                  <a:srgbClr val="000000"/>
                </a:solidFill>
                <a:latin typeface="Core Narae Pro Bold"/>
                <a:ea typeface="Core Narae Pro Bold"/>
                <a:cs typeface="Core Narae Pro Bold"/>
                <a:sym typeface="Core Narae Pro Bold"/>
              </a:rPr>
              <a:t>Hello, everyone!</a:t>
            </a:r>
          </a:p>
        </p:txBody>
      </p:sp>
      <p:sp>
        <p:nvSpPr>
          <p:cNvPr name="Freeform 9" id="9"/>
          <p:cNvSpPr/>
          <p:nvPr/>
        </p:nvSpPr>
        <p:spPr>
          <a:xfrm flipH="false" flipV="false" rot="0">
            <a:off x="16239502" y="7089786"/>
            <a:ext cx="2525194" cy="2263205"/>
          </a:xfrm>
          <a:custGeom>
            <a:avLst/>
            <a:gdLst/>
            <a:ahLst/>
            <a:cxnLst/>
            <a:rect r="r" b="b" t="t" l="l"/>
            <a:pathLst>
              <a:path h="2263205" w="2525194">
                <a:moveTo>
                  <a:pt x="0" y="0"/>
                </a:moveTo>
                <a:lnTo>
                  <a:pt x="2525194" y="0"/>
                </a:lnTo>
                <a:lnTo>
                  <a:pt x="2525194" y="2263205"/>
                </a:lnTo>
                <a:lnTo>
                  <a:pt x="0" y="22632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7259300" y="5929503"/>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3912572">
            <a:off x="7950354" y="2534406"/>
            <a:ext cx="1407656" cy="918496"/>
          </a:xfrm>
          <a:custGeom>
            <a:avLst/>
            <a:gdLst/>
            <a:ahLst/>
            <a:cxnLst/>
            <a:rect r="r" b="b" t="t" l="l"/>
            <a:pathLst>
              <a:path h="918496" w="1407656">
                <a:moveTo>
                  <a:pt x="0" y="0"/>
                </a:moveTo>
                <a:lnTo>
                  <a:pt x="1407656" y="0"/>
                </a:lnTo>
                <a:lnTo>
                  <a:pt x="1407656" y="918495"/>
                </a:lnTo>
                <a:lnTo>
                  <a:pt x="0" y="9184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5796979">
            <a:off x="8730079" y="522585"/>
            <a:ext cx="1328851" cy="1308919"/>
          </a:xfrm>
          <a:custGeom>
            <a:avLst/>
            <a:gdLst/>
            <a:ahLst/>
            <a:cxnLst/>
            <a:rect r="r" b="b" t="t" l="l"/>
            <a:pathLst>
              <a:path h="1308919" w="1328851">
                <a:moveTo>
                  <a:pt x="0" y="0"/>
                </a:moveTo>
                <a:lnTo>
                  <a:pt x="1328851" y="0"/>
                </a:lnTo>
                <a:lnTo>
                  <a:pt x="1328851" y="1308919"/>
                </a:lnTo>
                <a:lnTo>
                  <a:pt x="0" y="13089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2792322">
            <a:off x="14105067" y="8656984"/>
            <a:ext cx="2068765" cy="2019632"/>
          </a:xfrm>
          <a:custGeom>
            <a:avLst/>
            <a:gdLst/>
            <a:ahLst/>
            <a:cxnLst/>
            <a:rect r="r" b="b" t="t" l="l"/>
            <a:pathLst>
              <a:path h="2019632" w="2068765">
                <a:moveTo>
                  <a:pt x="0" y="0"/>
                </a:moveTo>
                <a:lnTo>
                  <a:pt x="2068765" y="0"/>
                </a:lnTo>
                <a:lnTo>
                  <a:pt x="2068765" y="2019632"/>
                </a:lnTo>
                <a:lnTo>
                  <a:pt x="0" y="20196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1618124" y="4006160"/>
            <a:ext cx="7049725" cy="4825479"/>
          </a:xfrm>
          <a:prstGeom prst="rect">
            <a:avLst/>
          </a:prstGeom>
        </p:spPr>
        <p:txBody>
          <a:bodyPr anchor="t" rtlCol="false" tIns="0" lIns="0" bIns="0" rIns="0">
            <a:spAutoFit/>
          </a:bodyPr>
          <a:lstStyle/>
          <a:p>
            <a:pPr algn="l" marL="0" indent="0" lvl="0">
              <a:lnSpc>
                <a:spcPts val="4308"/>
              </a:lnSpc>
            </a:pPr>
            <a:r>
              <a:rPr lang="en-US" sz="3077">
                <a:solidFill>
                  <a:srgbClr val="000000"/>
                </a:solidFill>
                <a:latin typeface="Glacial Indifference"/>
                <a:ea typeface="Glacial Indifference"/>
                <a:cs typeface="Glacial Indifference"/>
                <a:sym typeface="Glacial Indifference"/>
              </a:rPr>
              <a:t>I’m Mary Breedlove, a Family and Consumer Sciences educator and technology coach at Omaha South High School. I co-lead  Fashion Pathway that blends design, technology, and project-based learning .Ending each year in professional-scale fashion shows. I hold a Master's in Curriculum &amp; Instruction with a focus on Educational Technology.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grpSp>
        <p:nvGrpSpPr>
          <p:cNvPr name="Group 3" id="3"/>
          <p:cNvGrpSpPr/>
          <p:nvPr/>
        </p:nvGrpSpPr>
        <p:grpSpPr>
          <a:xfrm rot="0">
            <a:off x="1772767" y="6732853"/>
            <a:ext cx="7000610" cy="2381250"/>
            <a:chOff x="0" y="0"/>
            <a:chExt cx="1843782" cy="627160"/>
          </a:xfrm>
        </p:grpSpPr>
        <p:sp>
          <p:nvSpPr>
            <p:cNvPr name="Freeform 4" id="4"/>
            <p:cNvSpPr/>
            <p:nvPr/>
          </p:nvSpPr>
          <p:spPr>
            <a:xfrm flipH="false" flipV="false" rot="0">
              <a:off x="0" y="0"/>
              <a:ext cx="1843782" cy="627161"/>
            </a:xfrm>
            <a:custGeom>
              <a:avLst/>
              <a:gdLst/>
              <a:ahLst/>
              <a:cxnLst/>
              <a:rect r="r" b="b" t="t" l="l"/>
              <a:pathLst>
                <a:path h="627161" w="1843782">
                  <a:moveTo>
                    <a:pt x="56401" y="0"/>
                  </a:moveTo>
                  <a:lnTo>
                    <a:pt x="1787382" y="0"/>
                  </a:lnTo>
                  <a:cubicBezTo>
                    <a:pt x="1802340" y="0"/>
                    <a:pt x="1816686" y="5942"/>
                    <a:pt x="1827263" y="16519"/>
                  </a:cubicBezTo>
                  <a:cubicBezTo>
                    <a:pt x="1837840" y="27096"/>
                    <a:pt x="1843782" y="41442"/>
                    <a:pt x="1843782" y="56401"/>
                  </a:cubicBezTo>
                  <a:lnTo>
                    <a:pt x="1843782" y="570760"/>
                  </a:lnTo>
                  <a:cubicBezTo>
                    <a:pt x="1843782" y="601909"/>
                    <a:pt x="1818531" y="627161"/>
                    <a:pt x="1787382" y="627161"/>
                  </a:cubicBezTo>
                  <a:lnTo>
                    <a:pt x="56401" y="627161"/>
                  </a:lnTo>
                  <a:cubicBezTo>
                    <a:pt x="41442" y="627161"/>
                    <a:pt x="27096" y="621218"/>
                    <a:pt x="16519" y="610641"/>
                  </a:cubicBezTo>
                  <a:cubicBezTo>
                    <a:pt x="5942" y="600064"/>
                    <a:pt x="0" y="585718"/>
                    <a:pt x="0" y="570760"/>
                  </a:cubicBezTo>
                  <a:lnTo>
                    <a:pt x="0" y="56401"/>
                  </a:lnTo>
                  <a:cubicBezTo>
                    <a:pt x="0" y="41442"/>
                    <a:pt x="5942" y="27096"/>
                    <a:pt x="16519" y="16519"/>
                  </a:cubicBezTo>
                  <a:cubicBezTo>
                    <a:pt x="27096" y="5942"/>
                    <a:pt x="41442" y="0"/>
                    <a:pt x="56401" y="0"/>
                  </a:cubicBezTo>
                  <a:close/>
                </a:path>
              </a:pathLst>
            </a:custGeom>
            <a:solidFill>
              <a:srgbClr val="FA9898"/>
            </a:solidFill>
            <a:ln w="38100" cap="rnd">
              <a:solidFill>
                <a:srgbClr val="000000"/>
              </a:solidFill>
              <a:prstDash val="solid"/>
              <a:round/>
            </a:ln>
          </p:spPr>
        </p:sp>
        <p:sp>
          <p:nvSpPr>
            <p:cNvPr name="TextBox 5" id="5"/>
            <p:cNvSpPr txBox="true"/>
            <p:nvPr/>
          </p:nvSpPr>
          <p:spPr>
            <a:xfrm>
              <a:off x="0" y="-47625"/>
              <a:ext cx="1843782" cy="674785"/>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1772767" y="3519488"/>
            <a:ext cx="7000610" cy="2381250"/>
            <a:chOff x="0" y="0"/>
            <a:chExt cx="1843782" cy="627160"/>
          </a:xfrm>
        </p:grpSpPr>
        <p:sp>
          <p:nvSpPr>
            <p:cNvPr name="Freeform 7" id="7"/>
            <p:cNvSpPr/>
            <p:nvPr/>
          </p:nvSpPr>
          <p:spPr>
            <a:xfrm flipH="false" flipV="false" rot="0">
              <a:off x="0" y="0"/>
              <a:ext cx="1843782" cy="627161"/>
            </a:xfrm>
            <a:custGeom>
              <a:avLst/>
              <a:gdLst/>
              <a:ahLst/>
              <a:cxnLst/>
              <a:rect r="r" b="b" t="t" l="l"/>
              <a:pathLst>
                <a:path h="627161" w="1843782">
                  <a:moveTo>
                    <a:pt x="56401" y="0"/>
                  </a:moveTo>
                  <a:lnTo>
                    <a:pt x="1787382" y="0"/>
                  </a:lnTo>
                  <a:cubicBezTo>
                    <a:pt x="1802340" y="0"/>
                    <a:pt x="1816686" y="5942"/>
                    <a:pt x="1827263" y="16519"/>
                  </a:cubicBezTo>
                  <a:cubicBezTo>
                    <a:pt x="1837840" y="27096"/>
                    <a:pt x="1843782" y="41442"/>
                    <a:pt x="1843782" y="56401"/>
                  </a:cubicBezTo>
                  <a:lnTo>
                    <a:pt x="1843782" y="570760"/>
                  </a:lnTo>
                  <a:cubicBezTo>
                    <a:pt x="1843782" y="601909"/>
                    <a:pt x="1818531" y="627161"/>
                    <a:pt x="1787382" y="627161"/>
                  </a:cubicBezTo>
                  <a:lnTo>
                    <a:pt x="56401" y="627161"/>
                  </a:lnTo>
                  <a:cubicBezTo>
                    <a:pt x="41442" y="627161"/>
                    <a:pt x="27096" y="621218"/>
                    <a:pt x="16519" y="610641"/>
                  </a:cubicBezTo>
                  <a:cubicBezTo>
                    <a:pt x="5942" y="600064"/>
                    <a:pt x="0" y="585718"/>
                    <a:pt x="0" y="570760"/>
                  </a:cubicBezTo>
                  <a:lnTo>
                    <a:pt x="0" y="56401"/>
                  </a:lnTo>
                  <a:cubicBezTo>
                    <a:pt x="0" y="41442"/>
                    <a:pt x="5942" y="27096"/>
                    <a:pt x="16519" y="16519"/>
                  </a:cubicBezTo>
                  <a:cubicBezTo>
                    <a:pt x="27096" y="5942"/>
                    <a:pt x="41442" y="0"/>
                    <a:pt x="56401" y="0"/>
                  </a:cubicBezTo>
                  <a:close/>
                </a:path>
              </a:pathLst>
            </a:custGeom>
            <a:solidFill>
              <a:srgbClr val="ACC8DC"/>
            </a:solidFill>
            <a:ln w="38100" cap="rnd">
              <a:solidFill>
                <a:srgbClr val="000000"/>
              </a:solidFill>
              <a:prstDash val="solid"/>
              <a:round/>
            </a:ln>
          </p:spPr>
        </p:sp>
        <p:sp>
          <p:nvSpPr>
            <p:cNvPr name="TextBox 8" id="8"/>
            <p:cNvSpPr txBox="true"/>
            <p:nvPr/>
          </p:nvSpPr>
          <p:spPr>
            <a:xfrm>
              <a:off x="0" y="-47625"/>
              <a:ext cx="1843782" cy="674785"/>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9514623" y="3519488"/>
            <a:ext cx="7000610" cy="2381250"/>
            <a:chOff x="0" y="0"/>
            <a:chExt cx="1843782" cy="627160"/>
          </a:xfrm>
        </p:grpSpPr>
        <p:sp>
          <p:nvSpPr>
            <p:cNvPr name="Freeform 10" id="10"/>
            <p:cNvSpPr/>
            <p:nvPr/>
          </p:nvSpPr>
          <p:spPr>
            <a:xfrm flipH="false" flipV="false" rot="0">
              <a:off x="0" y="0"/>
              <a:ext cx="1843782" cy="627161"/>
            </a:xfrm>
            <a:custGeom>
              <a:avLst/>
              <a:gdLst/>
              <a:ahLst/>
              <a:cxnLst/>
              <a:rect r="r" b="b" t="t" l="l"/>
              <a:pathLst>
                <a:path h="627161" w="1843782">
                  <a:moveTo>
                    <a:pt x="56401" y="0"/>
                  </a:moveTo>
                  <a:lnTo>
                    <a:pt x="1787382" y="0"/>
                  </a:lnTo>
                  <a:cubicBezTo>
                    <a:pt x="1802340" y="0"/>
                    <a:pt x="1816686" y="5942"/>
                    <a:pt x="1827263" y="16519"/>
                  </a:cubicBezTo>
                  <a:cubicBezTo>
                    <a:pt x="1837840" y="27096"/>
                    <a:pt x="1843782" y="41442"/>
                    <a:pt x="1843782" y="56401"/>
                  </a:cubicBezTo>
                  <a:lnTo>
                    <a:pt x="1843782" y="570760"/>
                  </a:lnTo>
                  <a:cubicBezTo>
                    <a:pt x="1843782" y="601909"/>
                    <a:pt x="1818531" y="627161"/>
                    <a:pt x="1787382" y="627161"/>
                  </a:cubicBezTo>
                  <a:lnTo>
                    <a:pt x="56401" y="627161"/>
                  </a:lnTo>
                  <a:cubicBezTo>
                    <a:pt x="41442" y="627161"/>
                    <a:pt x="27096" y="621218"/>
                    <a:pt x="16519" y="610641"/>
                  </a:cubicBezTo>
                  <a:cubicBezTo>
                    <a:pt x="5942" y="600064"/>
                    <a:pt x="0" y="585718"/>
                    <a:pt x="0" y="570760"/>
                  </a:cubicBezTo>
                  <a:lnTo>
                    <a:pt x="0" y="56401"/>
                  </a:lnTo>
                  <a:cubicBezTo>
                    <a:pt x="0" y="41442"/>
                    <a:pt x="5942" y="27096"/>
                    <a:pt x="16519" y="16519"/>
                  </a:cubicBezTo>
                  <a:cubicBezTo>
                    <a:pt x="27096" y="5942"/>
                    <a:pt x="41442" y="0"/>
                    <a:pt x="56401" y="0"/>
                  </a:cubicBezTo>
                  <a:close/>
                </a:path>
              </a:pathLst>
            </a:custGeom>
            <a:solidFill>
              <a:srgbClr val="F6D897"/>
            </a:solidFill>
            <a:ln w="38100" cap="rnd">
              <a:solidFill>
                <a:srgbClr val="000000"/>
              </a:solidFill>
              <a:prstDash val="solid"/>
              <a:round/>
            </a:ln>
          </p:spPr>
        </p:sp>
        <p:sp>
          <p:nvSpPr>
            <p:cNvPr name="TextBox 11" id="11"/>
            <p:cNvSpPr txBox="true"/>
            <p:nvPr/>
          </p:nvSpPr>
          <p:spPr>
            <a:xfrm>
              <a:off x="0" y="-47625"/>
              <a:ext cx="1843782" cy="674785"/>
            </a:xfrm>
            <a:prstGeom prst="rect">
              <a:avLst/>
            </a:prstGeom>
          </p:spPr>
          <p:txBody>
            <a:bodyPr anchor="ctr" rtlCol="false" tIns="50800" lIns="50800" bIns="50800" rIns="50800"/>
            <a:lstStyle/>
            <a:p>
              <a:pPr algn="ctr">
                <a:lnSpc>
                  <a:spcPts val="2940"/>
                </a:lnSpc>
              </a:pPr>
            </a:p>
          </p:txBody>
        </p:sp>
      </p:grpSp>
      <p:grpSp>
        <p:nvGrpSpPr>
          <p:cNvPr name="Group 12" id="12"/>
          <p:cNvGrpSpPr/>
          <p:nvPr/>
        </p:nvGrpSpPr>
        <p:grpSpPr>
          <a:xfrm rot="0">
            <a:off x="9514623" y="6732853"/>
            <a:ext cx="7000610" cy="2381250"/>
            <a:chOff x="0" y="0"/>
            <a:chExt cx="1843782" cy="627160"/>
          </a:xfrm>
        </p:grpSpPr>
        <p:sp>
          <p:nvSpPr>
            <p:cNvPr name="Freeform 13" id="13"/>
            <p:cNvSpPr/>
            <p:nvPr/>
          </p:nvSpPr>
          <p:spPr>
            <a:xfrm flipH="false" flipV="false" rot="0">
              <a:off x="0" y="0"/>
              <a:ext cx="1843782" cy="627161"/>
            </a:xfrm>
            <a:custGeom>
              <a:avLst/>
              <a:gdLst/>
              <a:ahLst/>
              <a:cxnLst/>
              <a:rect r="r" b="b" t="t" l="l"/>
              <a:pathLst>
                <a:path h="627161" w="1843782">
                  <a:moveTo>
                    <a:pt x="56401" y="0"/>
                  </a:moveTo>
                  <a:lnTo>
                    <a:pt x="1787382" y="0"/>
                  </a:lnTo>
                  <a:cubicBezTo>
                    <a:pt x="1802340" y="0"/>
                    <a:pt x="1816686" y="5942"/>
                    <a:pt x="1827263" y="16519"/>
                  </a:cubicBezTo>
                  <a:cubicBezTo>
                    <a:pt x="1837840" y="27096"/>
                    <a:pt x="1843782" y="41442"/>
                    <a:pt x="1843782" y="56401"/>
                  </a:cubicBezTo>
                  <a:lnTo>
                    <a:pt x="1843782" y="570760"/>
                  </a:lnTo>
                  <a:cubicBezTo>
                    <a:pt x="1843782" y="601909"/>
                    <a:pt x="1818531" y="627161"/>
                    <a:pt x="1787382" y="627161"/>
                  </a:cubicBezTo>
                  <a:lnTo>
                    <a:pt x="56401" y="627161"/>
                  </a:lnTo>
                  <a:cubicBezTo>
                    <a:pt x="41442" y="627161"/>
                    <a:pt x="27096" y="621218"/>
                    <a:pt x="16519" y="610641"/>
                  </a:cubicBezTo>
                  <a:cubicBezTo>
                    <a:pt x="5942" y="600064"/>
                    <a:pt x="0" y="585718"/>
                    <a:pt x="0" y="570760"/>
                  </a:cubicBezTo>
                  <a:lnTo>
                    <a:pt x="0" y="56401"/>
                  </a:lnTo>
                  <a:cubicBezTo>
                    <a:pt x="0" y="41442"/>
                    <a:pt x="5942" y="27096"/>
                    <a:pt x="16519" y="16519"/>
                  </a:cubicBezTo>
                  <a:cubicBezTo>
                    <a:pt x="27096" y="5942"/>
                    <a:pt x="41442" y="0"/>
                    <a:pt x="56401" y="0"/>
                  </a:cubicBezTo>
                  <a:close/>
                </a:path>
              </a:pathLst>
            </a:custGeom>
            <a:solidFill>
              <a:srgbClr val="DFE4A9"/>
            </a:solidFill>
            <a:ln w="38100" cap="rnd">
              <a:solidFill>
                <a:srgbClr val="000000"/>
              </a:solidFill>
              <a:prstDash val="solid"/>
              <a:round/>
            </a:ln>
          </p:spPr>
        </p:sp>
        <p:sp>
          <p:nvSpPr>
            <p:cNvPr name="TextBox 14" id="14"/>
            <p:cNvSpPr txBox="true"/>
            <p:nvPr/>
          </p:nvSpPr>
          <p:spPr>
            <a:xfrm>
              <a:off x="0" y="-47625"/>
              <a:ext cx="1843782" cy="674785"/>
            </a:xfrm>
            <a:prstGeom prst="rect">
              <a:avLst/>
            </a:prstGeom>
          </p:spPr>
          <p:txBody>
            <a:bodyPr anchor="ctr" rtlCol="false" tIns="50800" lIns="50800" bIns="50800" rIns="50800"/>
            <a:lstStyle/>
            <a:p>
              <a:pPr algn="ctr">
                <a:lnSpc>
                  <a:spcPts val="2940"/>
                </a:lnSpc>
              </a:pPr>
            </a:p>
          </p:txBody>
        </p:sp>
      </p:grpSp>
      <p:sp>
        <p:nvSpPr>
          <p:cNvPr name="TextBox 15" id="15"/>
          <p:cNvSpPr txBox="true"/>
          <p:nvPr/>
        </p:nvSpPr>
        <p:spPr>
          <a:xfrm rot="0">
            <a:off x="10057362" y="7686940"/>
            <a:ext cx="5915133" cy="501650"/>
          </a:xfrm>
          <a:prstGeom prst="rect">
            <a:avLst/>
          </a:prstGeom>
        </p:spPr>
        <p:txBody>
          <a:bodyPr anchor="t" rtlCol="false" tIns="0" lIns="0" bIns="0" rIns="0">
            <a:spAutoFit/>
          </a:bodyPr>
          <a:lstStyle/>
          <a:p>
            <a:pPr algn="ctr">
              <a:lnSpc>
                <a:spcPts val="3849"/>
              </a:lnSpc>
            </a:pPr>
            <a:r>
              <a:rPr lang="en-US" sz="3499">
                <a:solidFill>
                  <a:srgbClr val="000000"/>
                </a:solidFill>
                <a:latin typeface="Glacial Indifference"/>
                <a:ea typeface="Glacial Indifference"/>
                <a:cs typeface="Glacial Indifference"/>
                <a:sym typeface="Glacial Indifference"/>
              </a:rPr>
              <a:t>Reflection &amp; Takeaway</a:t>
            </a:r>
          </a:p>
        </p:txBody>
      </p:sp>
      <p:sp>
        <p:nvSpPr>
          <p:cNvPr name="TextBox 16" id="16"/>
          <p:cNvSpPr txBox="true"/>
          <p:nvPr/>
        </p:nvSpPr>
        <p:spPr>
          <a:xfrm rot="0">
            <a:off x="2315505" y="7444053"/>
            <a:ext cx="5915133" cy="987425"/>
          </a:xfrm>
          <a:prstGeom prst="rect">
            <a:avLst/>
          </a:prstGeom>
        </p:spPr>
        <p:txBody>
          <a:bodyPr anchor="t" rtlCol="false" tIns="0" lIns="0" bIns="0" rIns="0">
            <a:spAutoFit/>
          </a:bodyPr>
          <a:lstStyle/>
          <a:p>
            <a:pPr algn="ctr">
              <a:lnSpc>
                <a:spcPts val="3849"/>
              </a:lnSpc>
            </a:pPr>
            <a:r>
              <a:rPr lang="en-US" sz="3499">
                <a:solidFill>
                  <a:srgbClr val="000000"/>
                </a:solidFill>
                <a:latin typeface="Glacial Indifference"/>
                <a:ea typeface="Glacial Indifference"/>
                <a:cs typeface="Glacial Indifference"/>
                <a:sym typeface="Glacial Indifference"/>
              </a:rPr>
              <a:t>Whats your “Big Idea”</a:t>
            </a:r>
          </a:p>
          <a:p>
            <a:pPr algn="ctr">
              <a:lnSpc>
                <a:spcPts val="3849"/>
              </a:lnSpc>
            </a:pPr>
            <a:r>
              <a:rPr lang="en-US" sz="3499">
                <a:solidFill>
                  <a:srgbClr val="000000"/>
                </a:solidFill>
                <a:latin typeface="Glacial Indifference"/>
                <a:ea typeface="Glacial Indifference"/>
                <a:cs typeface="Glacial Indifference"/>
                <a:sym typeface="Glacial Indifference"/>
              </a:rPr>
              <a:t>Fashion Show etc.</a:t>
            </a:r>
          </a:p>
        </p:txBody>
      </p:sp>
      <p:sp>
        <p:nvSpPr>
          <p:cNvPr name="TextBox 17" id="17"/>
          <p:cNvSpPr txBox="true"/>
          <p:nvPr/>
        </p:nvSpPr>
        <p:spPr>
          <a:xfrm rot="0">
            <a:off x="2315505" y="4473575"/>
            <a:ext cx="5915133" cy="501650"/>
          </a:xfrm>
          <a:prstGeom prst="rect">
            <a:avLst/>
          </a:prstGeom>
        </p:spPr>
        <p:txBody>
          <a:bodyPr anchor="t" rtlCol="false" tIns="0" lIns="0" bIns="0" rIns="0">
            <a:spAutoFit/>
          </a:bodyPr>
          <a:lstStyle/>
          <a:p>
            <a:pPr algn="ctr">
              <a:lnSpc>
                <a:spcPts val="3849"/>
              </a:lnSpc>
            </a:pPr>
            <a:r>
              <a:rPr lang="en-US" sz="3499">
                <a:solidFill>
                  <a:srgbClr val="000000"/>
                </a:solidFill>
                <a:latin typeface="Glacial Indifference"/>
                <a:ea typeface="Glacial Indifference"/>
                <a:cs typeface="Glacial Indifference"/>
                <a:sym typeface="Glacial Indifference"/>
              </a:rPr>
              <a:t>How South High did it. </a:t>
            </a:r>
          </a:p>
        </p:txBody>
      </p:sp>
      <p:sp>
        <p:nvSpPr>
          <p:cNvPr name="TextBox 18" id="18"/>
          <p:cNvSpPr txBox="true"/>
          <p:nvPr/>
        </p:nvSpPr>
        <p:spPr>
          <a:xfrm rot="0">
            <a:off x="10176287" y="4230688"/>
            <a:ext cx="5677283" cy="987425"/>
          </a:xfrm>
          <a:prstGeom prst="rect">
            <a:avLst/>
          </a:prstGeom>
        </p:spPr>
        <p:txBody>
          <a:bodyPr anchor="t" rtlCol="false" tIns="0" lIns="0" bIns="0" rIns="0">
            <a:spAutoFit/>
          </a:bodyPr>
          <a:lstStyle/>
          <a:p>
            <a:pPr algn="ctr">
              <a:lnSpc>
                <a:spcPts val="3849"/>
              </a:lnSpc>
            </a:pPr>
            <a:r>
              <a:rPr lang="en-US" sz="3499">
                <a:solidFill>
                  <a:srgbClr val="000000"/>
                </a:solidFill>
                <a:latin typeface="Glacial Indifference"/>
                <a:ea typeface="Glacial Indifference"/>
                <a:cs typeface="Glacial Indifference"/>
                <a:sym typeface="Glacial Indifference"/>
              </a:rPr>
              <a:t>Fram</a:t>
            </a:r>
            <a:r>
              <a:rPr lang="en-US" sz="3499">
                <a:solidFill>
                  <a:srgbClr val="000000"/>
                </a:solidFill>
                <a:latin typeface="Glacial Indifference"/>
                <a:ea typeface="Glacial Indifference"/>
                <a:cs typeface="Glacial Indifference"/>
                <a:sym typeface="Glacial Indifference"/>
              </a:rPr>
              <a:t>e works and Foundational Standards</a:t>
            </a:r>
          </a:p>
        </p:txBody>
      </p:sp>
      <p:sp>
        <p:nvSpPr>
          <p:cNvPr name="TextBox 19" id="19"/>
          <p:cNvSpPr txBox="true"/>
          <p:nvPr/>
        </p:nvSpPr>
        <p:spPr>
          <a:xfrm rot="0">
            <a:off x="1028700" y="1144322"/>
            <a:ext cx="16230600" cy="1543050"/>
          </a:xfrm>
          <a:prstGeom prst="rect">
            <a:avLst/>
          </a:prstGeom>
        </p:spPr>
        <p:txBody>
          <a:bodyPr anchor="t" rtlCol="false" tIns="0" lIns="0" bIns="0" rIns="0">
            <a:spAutoFit/>
          </a:bodyPr>
          <a:lstStyle/>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Agenda: </a:t>
            </a:r>
          </a:p>
        </p:txBody>
      </p:sp>
      <p:sp>
        <p:nvSpPr>
          <p:cNvPr name="Freeform 20" id="20"/>
          <p:cNvSpPr/>
          <p:nvPr/>
        </p:nvSpPr>
        <p:spPr>
          <a:xfrm flipH="false" flipV="false" rot="1385062">
            <a:off x="14823435" y="225096"/>
            <a:ext cx="3383596" cy="1607208"/>
          </a:xfrm>
          <a:custGeom>
            <a:avLst/>
            <a:gdLst/>
            <a:ahLst/>
            <a:cxnLst/>
            <a:rect r="r" b="b" t="t" l="l"/>
            <a:pathLst>
              <a:path h="1607208" w="3383596">
                <a:moveTo>
                  <a:pt x="0" y="0"/>
                </a:moveTo>
                <a:lnTo>
                  <a:pt x="3383596" y="0"/>
                </a:lnTo>
                <a:lnTo>
                  <a:pt x="3383596" y="1607208"/>
                </a:lnTo>
                <a:lnTo>
                  <a:pt x="0" y="16072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683189" y="7481997"/>
            <a:ext cx="2206449" cy="2198174"/>
          </a:xfrm>
          <a:custGeom>
            <a:avLst/>
            <a:gdLst/>
            <a:ahLst/>
            <a:cxnLst/>
            <a:rect r="r" b="b" t="t" l="l"/>
            <a:pathLst>
              <a:path h="2198174" w="2206449">
                <a:moveTo>
                  <a:pt x="0" y="0"/>
                </a:moveTo>
                <a:lnTo>
                  <a:pt x="2206448" y="0"/>
                </a:lnTo>
                <a:lnTo>
                  <a:pt x="2206448" y="2198174"/>
                </a:lnTo>
                <a:lnTo>
                  <a:pt x="0" y="21981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3461165">
            <a:off x="15313087" y="2085769"/>
            <a:ext cx="1640508" cy="1142390"/>
          </a:xfrm>
          <a:custGeom>
            <a:avLst/>
            <a:gdLst/>
            <a:ahLst/>
            <a:cxnLst/>
            <a:rect r="r" b="b" t="t" l="l"/>
            <a:pathLst>
              <a:path h="1142390" w="1640508">
                <a:moveTo>
                  <a:pt x="0" y="0"/>
                </a:moveTo>
                <a:lnTo>
                  <a:pt x="1640507" y="0"/>
                </a:lnTo>
                <a:lnTo>
                  <a:pt x="1640507" y="1142389"/>
                </a:lnTo>
                <a:lnTo>
                  <a:pt x="0" y="11423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3" id="23"/>
          <p:cNvSpPr/>
          <p:nvPr/>
        </p:nvSpPr>
        <p:spPr>
          <a:xfrm flipH="false" flipV="false" rot="-4015970">
            <a:off x="-218567" y="3136781"/>
            <a:ext cx="1764880" cy="1824165"/>
          </a:xfrm>
          <a:custGeom>
            <a:avLst/>
            <a:gdLst/>
            <a:ahLst/>
            <a:cxnLst/>
            <a:rect r="r" b="b" t="t" l="l"/>
            <a:pathLst>
              <a:path h="1824165" w="1764880">
                <a:moveTo>
                  <a:pt x="0" y="0"/>
                </a:moveTo>
                <a:lnTo>
                  <a:pt x="1764880" y="0"/>
                </a:lnTo>
                <a:lnTo>
                  <a:pt x="1764880" y="1824166"/>
                </a:lnTo>
                <a:lnTo>
                  <a:pt x="0" y="18241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4" id="24"/>
          <p:cNvSpPr/>
          <p:nvPr/>
        </p:nvSpPr>
        <p:spPr>
          <a:xfrm flipH="false" flipV="false" rot="7776284">
            <a:off x="1292073" y="9388767"/>
            <a:ext cx="1328851" cy="1308919"/>
          </a:xfrm>
          <a:custGeom>
            <a:avLst/>
            <a:gdLst/>
            <a:ahLst/>
            <a:cxnLst/>
            <a:rect r="r" b="b" t="t" l="l"/>
            <a:pathLst>
              <a:path h="1308919" w="1328851">
                <a:moveTo>
                  <a:pt x="0" y="0"/>
                </a:moveTo>
                <a:lnTo>
                  <a:pt x="1328851" y="0"/>
                </a:lnTo>
                <a:lnTo>
                  <a:pt x="1328851" y="1308918"/>
                </a:lnTo>
                <a:lnTo>
                  <a:pt x="0" y="130891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0">
            <a:off x="17519325" y="4393150"/>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11">
              <a:extLst>
                <a:ext uri="{96DAC541-7B7A-43D3-8B79-37D633B846F1}">
                  <asvg:svgBlip xmlns:asvg="http://schemas.microsoft.com/office/drawing/2016/SVG/main" r:embed="rId12"/>
                </a:ext>
              </a:extLst>
            </a:blip>
            <a:stretch>
              <a:fillRect l="-103257" t="-73026" r="0" b="0"/>
            </a:stretch>
          </a:blipFill>
        </p:spPr>
      </p:sp>
      <p:sp>
        <p:nvSpPr>
          <p:cNvPr name="Freeform 26" id="26"/>
          <p:cNvSpPr/>
          <p:nvPr/>
        </p:nvSpPr>
        <p:spPr>
          <a:xfrm flipH="false" flipV="false" rot="-1874032">
            <a:off x="17105949" y="2852837"/>
            <a:ext cx="1068128" cy="1118459"/>
          </a:xfrm>
          <a:custGeom>
            <a:avLst/>
            <a:gdLst/>
            <a:ahLst/>
            <a:cxnLst/>
            <a:rect r="r" b="b" t="t" l="l"/>
            <a:pathLst>
              <a:path h="1118459" w="1068128">
                <a:moveTo>
                  <a:pt x="0" y="0"/>
                </a:moveTo>
                <a:lnTo>
                  <a:pt x="1068129" y="0"/>
                </a:lnTo>
                <a:lnTo>
                  <a:pt x="1068129" y="1118459"/>
                </a:lnTo>
                <a:lnTo>
                  <a:pt x="0" y="11184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7" id="27"/>
          <p:cNvSpPr/>
          <p:nvPr/>
        </p:nvSpPr>
        <p:spPr>
          <a:xfrm flipH="false" flipV="false" rot="1438455">
            <a:off x="-87915" y="5428995"/>
            <a:ext cx="1770913" cy="1722213"/>
          </a:xfrm>
          <a:custGeom>
            <a:avLst/>
            <a:gdLst/>
            <a:ahLst/>
            <a:cxnLst/>
            <a:rect r="r" b="b" t="t" l="l"/>
            <a:pathLst>
              <a:path h="1722213" w="1770913">
                <a:moveTo>
                  <a:pt x="0" y="0"/>
                </a:moveTo>
                <a:lnTo>
                  <a:pt x="1770913" y="0"/>
                </a:lnTo>
                <a:lnTo>
                  <a:pt x="1770913" y="1722213"/>
                </a:lnTo>
                <a:lnTo>
                  <a:pt x="0" y="172221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TextBox 3" id="3"/>
          <p:cNvSpPr txBox="true"/>
          <p:nvPr/>
        </p:nvSpPr>
        <p:spPr>
          <a:xfrm rot="0">
            <a:off x="1028700" y="1000125"/>
            <a:ext cx="16230600" cy="1543050"/>
          </a:xfrm>
          <a:prstGeom prst="rect">
            <a:avLst/>
          </a:prstGeom>
        </p:spPr>
        <p:txBody>
          <a:bodyPr anchor="t" rtlCol="false" tIns="0" lIns="0" bIns="0" rIns="0">
            <a:spAutoFit/>
          </a:bodyPr>
          <a:lstStyle/>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South’s Story</a:t>
            </a:r>
          </a:p>
        </p:txBody>
      </p:sp>
      <p:sp>
        <p:nvSpPr>
          <p:cNvPr name="Freeform 4" id="4"/>
          <p:cNvSpPr/>
          <p:nvPr/>
        </p:nvSpPr>
        <p:spPr>
          <a:xfrm flipH="true" flipV="false" rot="578960">
            <a:off x="1543464" y="-68162"/>
            <a:ext cx="2711465" cy="2342028"/>
          </a:xfrm>
          <a:custGeom>
            <a:avLst/>
            <a:gdLst/>
            <a:ahLst/>
            <a:cxnLst/>
            <a:rect r="r" b="b" t="t" l="l"/>
            <a:pathLst>
              <a:path h="2342028" w="2711465">
                <a:moveTo>
                  <a:pt x="2711466" y="0"/>
                </a:moveTo>
                <a:lnTo>
                  <a:pt x="0" y="0"/>
                </a:lnTo>
                <a:lnTo>
                  <a:pt x="0" y="2342029"/>
                </a:lnTo>
                <a:lnTo>
                  <a:pt x="2711466" y="2342029"/>
                </a:lnTo>
                <a:lnTo>
                  <a:pt x="271146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8914838">
            <a:off x="14936833" y="7434352"/>
            <a:ext cx="2831749" cy="2789273"/>
          </a:xfrm>
          <a:custGeom>
            <a:avLst/>
            <a:gdLst/>
            <a:ahLst/>
            <a:cxnLst/>
            <a:rect r="r" b="b" t="t" l="l"/>
            <a:pathLst>
              <a:path h="2789273" w="2831749">
                <a:moveTo>
                  <a:pt x="0" y="0"/>
                </a:moveTo>
                <a:lnTo>
                  <a:pt x="2831749" y="0"/>
                </a:lnTo>
                <a:lnTo>
                  <a:pt x="2831749" y="2789273"/>
                </a:lnTo>
                <a:lnTo>
                  <a:pt x="0" y="27892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50847" y="0"/>
            <a:ext cx="677853" cy="861014"/>
          </a:xfrm>
          <a:custGeom>
            <a:avLst/>
            <a:gdLst/>
            <a:ahLst/>
            <a:cxnLst/>
            <a:rect r="r" b="b" t="t" l="l"/>
            <a:pathLst>
              <a:path h="861014" w="677853">
                <a:moveTo>
                  <a:pt x="0" y="0"/>
                </a:moveTo>
                <a:lnTo>
                  <a:pt x="677853" y="0"/>
                </a:lnTo>
                <a:lnTo>
                  <a:pt x="677853" y="861014"/>
                </a:lnTo>
                <a:lnTo>
                  <a:pt x="0" y="8610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310914">
            <a:off x="15918302" y="2894255"/>
            <a:ext cx="1963629" cy="2561256"/>
          </a:xfrm>
          <a:custGeom>
            <a:avLst/>
            <a:gdLst/>
            <a:ahLst/>
            <a:cxnLst/>
            <a:rect r="r" b="b" t="t" l="l"/>
            <a:pathLst>
              <a:path h="2561256" w="1963629">
                <a:moveTo>
                  <a:pt x="0" y="0"/>
                </a:moveTo>
                <a:lnTo>
                  <a:pt x="1963629" y="0"/>
                </a:lnTo>
                <a:lnTo>
                  <a:pt x="1963629" y="2561256"/>
                </a:lnTo>
                <a:lnTo>
                  <a:pt x="0" y="256125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772229" y="2620855"/>
            <a:ext cx="8371771" cy="7666145"/>
          </a:xfrm>
          <a:custGeom>
            <a:avLst/>
            <a:gdLst/>
            <a:ahLst/>
            <a:cxnLst/>
            <a:rect r="r" b="b" t="t" l="l"/>
            <a:pathLst>
              <a:path h="7666145" w="8371771">
                <a:moveTo>
                  <a:pt x="0" y="0"/>
                </a:moveTo>
                <a:lnTo>
                  <a:pt x="8371771" y="0"/>
                </a:lnTo>
                <a:lnTo>
                  <a:pt x="8371771" y="7666145"/>
                </a:lnTo>
                <a:lnTo>
                  <a:pt x="0" y="7666145"/>
                </a:lnTo>
                <a:lnTo>
                  <a:pt x="0" y="0"/>
                </a:lnTo>
                <a:close/>
              </a:path>
            </a:pathLst>
          </a:custGeom>
          <a:blipFill>
            <a:blip r:embed="rId11"/>
            <a:stretch>
              <a:fillRect l="0" t="-25792" r="0" b="-19813"/>
            </a:stretch>
          </a:blipFill>
        </p:spPr>
      </p:sp>
      <p:sp>
        <p:nvSpPr>
          <p:cNvPr name="Freeform 9" id="9"/>
          <p:cNvSpPr/>
          <p:nvPr/>
        </p:nvSpPr>
        <p:spPr>
          <a:xfrm flipH="false" flipV="false" rot="-1581844">
            <a:off x="8519800" y="8949472"/>
            <a:ext cx="1648220" cy="1075464"/>
          </a:xfrm>
          <a:custGeom>
            <a:avLst/>
            <a:gdLst/>
            <a:ahLst/>
            <a:cxnLst/>
            <a:rect r="r" b="b" t="t" l="l"/>
            <a:pathLst>
              <a:path h="1075464" w="1648220">
                <a:moveTo>
                  <a:pt x="0" y="0"/>
                </a:moveTo>
                <a:lnTo>
                  <a:pt x="1648220" y="0"/>
                </a:lnTo>
                <a:lnTo>
                  <a:pt x="1648220" y="1075464"/>
                </a:lnTo>
                <a:lnTo>
                  <a:pt x="0" y="107546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1310304">
            <a:off x="-1116512" y="1411350"/>
            <a:ext cx="3329848" cy="1922987"/>
          </a:xfrm>
          <a:custGeom>
            <a:avLst/>
            <a:gdLst/>
            <a:ahLst/>
            <a:cxnLst/>
            <a:rect r="r" b="b" t="t" l="l"/>
            <a:pathLst>
              <a:path h="1922987" w="3329848">
                <a:moveTo>
                  <a:pt x="0" y="0"/>
                </a:moveTo>
                <a:lnTo>
                  <a:pt x="3329848" y="0"/>
                </a:lnTo>
                <a:lnTo>
                  <a:pt x="3329848" y="1922987"/>
                </a:lnTo>
                <a:lnTo>
                  <a:pt x="0" y="192298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9343910" y="3294341"/>
            <a:ext cx="8656100" cy="3280610"/>
          </a:xfrm>
          <a:prstGeom prst="rect">
            <a:avLst/>
          </a:prstGeom>
        </p:spPr>
        <p:txBody>
          <a:bodyPr anchor="t" rtlCol="false" tIns="0" lIns="0" bIns="0" rIns="0">
            <a:spAutoFit/>
          </a:bodyPr>
          <a:lstStyle/>
          <a:p>
            <a:pPr algn="ctr">
              <a:lnSpc>
                <a:spcPts val="6416"/>
              </a:lnSpc>
            </a:pPr>
            <a:r>
              <a:rPr lang="en-US" sz="5832">
                <a:solidFill>
                  <a:srgbClr val="000000"/>
                </a:solidFill>
                <a:latin typeface="Glacial Indifference"/>
                <a:ea typeface="Glacial Indifference"/>
                <a:cs typeface="Glacial Indifference"/>
                <a:sym typeface="Glacial Indifference"/>
              </a:rPr>
              <a:t>Julie Ermel </a:t>
            </a:r>
          </a:p>
          <a:p>
            <a:pPr algn="ctr">
              <a:lnSpc>
                <a:spcPts val="6416"/>
              </a:lnSpc>
            </a:pPr>
            <a:r>
              <a:rPr lang="en-US" sz="5832">
                <a:solidFill>
                  <a:srgbClr val="000000"/>
                </a:solidFill>
                <a:latin typeface="Glacial Indifference"/>
                <a:ea typeface="Glacial Indifference"/>
                <a:cs typeface="Glacial Indifference"/>
                <a:sym typeface="Glacial Indifference"/>
              </a:rPr>
              <a:t> Patty Hansen</a:t>
            </a:r>
          </a:p>
          <a:p>
            <a:pPr algn="ctr">
              <a:lnSpc>
                <a:spcPts val="6416"/>
              </a:lnSpc>
            </a:pPr>
            <a:r>
              <a:rPr lang="en-US" sz="5832">
                <a:solidFill>
                  <a:srgbClr val="000000"/>
                </a:solidFill>
                <a:latin typeface="Glacial Indifference"/>
                <a:ea typeface="Glacial Indifference"/>
                <a:cs typeface="Glacial Indifference"/>
                <a:sym typeface="Glacial Indifference"/>
              </a:rPr>
              <a:t>Sara Policky</a:t>
            </a:r>
          </a:p>
          <a:p>
            <a:pPr algn="ctr">
              <a:lnSpc>
                <a:spcPts val="6416"/>
              </a:lnSpc>
              <a:spcBef>
                <a:spcPct val="0"/>
              </a:spcBef>
            </a:pPr>
            <a:r>
              <a:rPr lang="en-US" sz="5832">
                <a:solidFill>
                  <a:srgbClr val="000000"/>
                </a:solidFill>
                <a:latin typeface="Glacial Indifference"/>
                <a:ea typeface="Glacial Indifference"/>
                <a:cs typeface="Glacial Indifference"/>
                <a:sym typeface="Glacial Indifference"/>
              </a:rPr>
              <a:t>Samantha Koehler-Overton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0">
            <a:off x="10655583" y="-328798"/>
            <a:ext cx="1935937" cy="1735084"/>
          </a:xfrm>
          <a:custGeom>
            <a:avLst/>
            <a:gdLst/>
            <a:ahLst/>
            <a:cxnLst/>
            <a:rect r="r" b="b" t="t" l="l"/>
            <a:pathLst>
              <a:path h="1735084" w="1935937">
                <a:moveTo>
                  <a:pt x="0" y="0"/>
                </a:moveTo>
                <a:lnTo>
                  <a:pt x="1935937" y="0"/>
                </a:lnTo>
                <a:lnTo>
                  <a:pt x="1935937" y="1735083"/>
                </a:lnTo>
                <a:lnTo>
                  <a:pt x="0" y="1735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6182663">
            <a:off x="8915014" y="686784"/>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5" id="5"/>
          <p:cNvSpPr/>
          <p:nvPr/>
        </p:nvSpPr>
        <p:spPr>
          <a:xfrm flipH="false" flipV="false" rot="1310304">
            <a:off x="3915973" y="-199372"/>
            <a:ext cx="2239779" cy="1293472"/>
          </a:xfrm>
          <a:custGeom>
            <a:avLst/>
            <a:gdLst/>
            <a:ahLst/>
            <a:cxnLst/>
            <a:rect r="r" b="b" t="t" l="l"/>
            <a:pathLst>
              <a:path h="1293472" w="2239779">
                <a:moveTo>
                  <a:pt x="0" y="0"/>
                </a:moveTo>
                <a:lnTo>
                  <a:pt x="2239779" y="0"/>
                </a:lnTo>
                <a:lnTo>
                  <a:pt x="2239779" y="1293473"/>
                </a:lnTo>
                <a:lnTo>
                  <a:pt x="0" y="12934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874032">
            <a:off x="8078702" y="-161891"/>
            <a:ext cx="1068128" cy="1118459"/>
          </a:xfrm>
          <a:custGeom>
            <a:avLst/>
            <a:gdLst/>
            <a:ahLst/>
            <a:cxnLst/>
            <a:rect r="r" b="b" t="t" l="l"/>
            <a:pathLst>
              <a:path h="1118459" w="1068128">
                <a:moveTo>
                  <a:pt x="0" y="0"/>
                </a:moveTo>
                <a:lnTo>
                  <a:pt x="1068129" y="0"/>
                </a:lnTo>
                <a:lnTo>
                  <a:pt x="1068129" y="1118460"/>
                </a:lnTo>
                <a:lnTo>
                  <a:pt x="0" y="1118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6182663">
            <a:off x="3411996" y="776949"/>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8" id="8"/>
          <p:cNvSpPr/>
          <p:nvPr/>
        </p:nvSpPr>
        <p:spPr>
          <a:xfrm flipH="false" flipV="false" rot="0">
            <a:off x="12757031" y="-120056"/>
            <a:ext cx="677853" cy="861014"/>
          </a:xfrm>
          <a:custGeom>
            <a:avLst/>
            <a:gdLst/>
            <a:ahLst/>
            <a:cxnLst/>
            <a:rect r="r" b="b" t="t" l="l"/>
            <a:pathLst>
              <a:path h="861014" w="677853">
                <a:moveTo>
                  <a:pt x="0" y="0"/>
                </a:moveTo>
                <a:lnTo>
                  <a:pt x="677854" y="0"/>
                </a:lnTo>
                <a:lnTo>
                  <a:pt x="677854" y="861014"/>
                </a:lnTo>
                <a:lnTo>
                  <a:pt x="0" y="8610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3434885" y="-120056"/>
            <a:ext cx="1543576" cy="1315899"/>
          </a:xfrm>
          <a:custGeom>
            <a:avLst/>
            <a:gdLst/>
            <a:ahLst/>
            <a:cxnLst/>
            <a:rect r="r" b="b" t="t" l="l"/>
            <a:pathLst>
              <a:path h="1315899" w="1543576">
                <a:moveTo>
                  <a:pt x="0" y="0"/>
                </a:moveTo>
                <a:lnTo>
                  <a:pt x="1543576" y="0"/>
                </a:lnTo>
                <a:lnTo>
                  <a:pt x="1543576" y="1315898"/>
                </a:lnTo>
                <a:lnTo>
                  <a:pt x="0" y="13158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1060382">
            <a:off x="1832640" y="-311649"/>
            <a:ext cx="1552970" cy="1518028"/>
          </a:xfrm>
          <a:custGeom>
            <a:avLst/>
            <a:gdLst/>
            <a:ahLst/>
            <a:cxnLst/>
            <a:rect r="r" b="b" t="t" l="l"/>
            <a:pathLst>
              <a:path h="1518028" w="1552970">
                <a:moveTo>
                  <a:pt x="0" y="0"/>
                </a:moveTo>
                <a:lnTo>
                  <a:pt x="1552969" y="0"/>
                </a:lnTo>
                <a:lnTo>
                  <a:pt x="1552969" y="1518027"/>
                </a:lnTo>
                <a:lnTo>
                  <a:pt x="0" y="15180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2616286">
            <a:off x="6403335" y="-238966"/>
            <a:ext cx="1345943" cy="1334727"/>
          </a:xfrm>
          <a:custGeom>
            <a:avLst/>
            <a:gdLst/>
            <a:ahLst/>
            <a:cxnLst/>
            <a:rect r="r" b="b" t="t" l="l"/>
            <a:pathLst>
              <a:path h="1334727" w="1345943">
                <a:moveTo>
                  <a:pt x="0" y="0"/>
                </a:moveTo>
                <a:lnTo>
                  <a:pt x="1345943" y="0"/>
                </a:lnTo>
                <a:lnTo>
                  <a:pt x="1345943" y="1334727"/>
                </a:lnTo>
                <a:lnTo>
                  <a:pt x="0" y="133472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2" id="12"/>
          <p:cNvSpPr/>
          <p:nvPr/>
        </p:nvSpPr>
        <p:spPr>
          <a:xfrm flipH="false" flipV="false" rot="-6806269">
            <a:off x="9524253" y="269781"/>
            <a:ext cx="1159337" cy="736179"/>
          </a:xfrm>
          <a:custGeom>
            <a:avLst/>
            <a:gdLst/>
            <a:ahLst/>
            <a:cxnLst/>
            <a:rect r="r" b="b" t="t" l="l"/>
            <a:pathLst>
              <a:path h="736179" w="1159337">
                <a:moveTo>
                  <a:pt x="0" y="0"/>
                </a:moveTo>
                <a:lnTo>
                  <a:pt x="1159337" y="0"/>
                </a:lnTo>
                <a:lnTo>
                  <a:pt x="1159337" y="736179"/>
                </a:lnTo>
                <a:lnTo>
                  <a:pt x="0" y="73617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3" id="13"/>
          <p:cNvSpPr/>
          <p:nvPr/>
        </p:nvSpPr>
        <p:spPr>
          <a:xfrm flipH="false" flipV="false" rot="3697174">
            <a:off x="15153386" y="60744"/>
            <a:ext cx="1185045" cy="773242"/>
          </a:xfrm>
          <a:custGeom>
            <a:avLst/>
            <a:gdLst/>
            <a:ahLst/>
            <a:cxnLst/>
            <a:rect r="r" b="b" t="t" l="l"/>
            <a:pathLst>
              <a:path h="773242" w="1185045">
                <a:moveTo>
                  <a:pt x="0" y="0"/>
                </a:moveTo>
                <a:lnTo>
                  <a:pt x="1185045" y="0"/>
                </a:lnTo>
                <a:lnTo>
                  <a:pt x="1185045" y="773241"/>
                </a:lnTo>
                <a:lnTo>
                  <a:pt x="0" y="77324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4" id="14"/>
          <p:cNvSpPr/>
          <p:nvPr/>
        </p:nvSpPr>
        <p:spPr>
          <a:xfrm flipH="false" flipV="false" rot="0">
            <a:off x="16501329" y="1576809"/>
            <a:ext cx="1515570" cy="1479575"/>
          </a:xfrm>
          <a:custGeom>
            <a:avLst/>
            <a:gdLst/>
            <a:ahLst/>
            <a:cxnLst/>
            <a:rect r="r" b="b" t="t" l="l"/>
            <a:pathLst>
              <a:path h="1479575" w="1515570">
                <a:moveTo>
                  <a:pt x="0" y="0"/>
                </a:moveTo>
                <a:lnTo>
                  <a:pt x="1515570" y="0"/>
                </a:lnTo>
                <a:lnTo>
                  <a:pt x="1515570" y="1479574"/>
                </a:lnTo>
                <a:lnTo>
                  <a:pt x="0" y="147957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5" id="15"/>
          <p:cNvSpPr/>
          <p:nvPr/>
        </p:nvSpPr>
        <p:spPr>
          <a:xfrm flipH="false" flipV="false" rot="6824093">
            <a:off x="15954836" y="8570898"/>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6" id="16"/>
          <p:cNvSpPr/>
          <p:nvPr/>
        </p:nvSpPr>
        <p:spPr>
          <a:xfrm flipH="false" flipV="false" rot="2535623">
            <a:off x="16826744" y="4920155"/>
            <a:ext cx="1965915" cy="1727548"/>
          </a:xfrm>
          <a:custGeom>
            <a:avLst/>
            <a:gdLst/>
            <a:ahLst/>
            <a:cxnLst/>
            <a:rect r="r" b="b" t="t" l="l"/>
            <a:pathLst>
              <a:path h="1727548" w="1965915">
                <a:moveTo>
                  <a:pt x="0" y="0"/>
                </a:moveTo>
                <a:lnTo>
                  <a:pt x="1965915" y="0"/>
                </a:lnTo>
                <a:lnTo>
                  <a:pt x="1965915" y="1727548"/>
                </a:lnTo>
                <a:lnTo>
                  <a:pt x="0" y="172754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7" id="17"/>
          <p:cNvSpPr/>
          <p:nvPr/>
        </p:nvSpPr>
        <p:spPr>
          <a:xfrm flipH="false" flipV="false" rot="-948476">
            <a:off x="12688831" y="9168262"/>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18" id="18"/>
          <p:cNvSpPr/>
          <p:nvPr/>
        </p:nvSpPr>
        <p:spPr>
          <a:xfrm flipH="false" flipV="false" rot="-1681428">
            <a:off x="16395983" y="7292010"/>
            <a:ext cx="2299798" cy="1328133"/>
          </a:xfrm>
          <a:custGeom>
            <a:avLst/>
            <a:gdLst/>
            <a:ahLst/>
            <a:cxnLst/>
            <a:rect r="r" b="b" t="t" l="l"/>
            <a:pathLst>
              <a:path h="1328133" w="2299798">
                <a:moveTo>
                  <a:pt x="0" y="0"/>
                </a:moveTo>
                <a:lnTo>
                  <a:pt x="2299799" y="0"/>
                </a:lnTo>
                <a:lnTo>
                  <a:pt x="2299799" y="1328133"/>
                </a:lnTo>
                <a:lnTo>
                  <a:pt x="0" y="13281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239467">
            <a:off x="14147683" y="9064960"/>
            <a:ext cx="1454454" cy="1414457"/>
          </a:xfrm>
          <a:custGeom>
            <a:avLst/>
            <a:gdLst/>
            <a:ahLst/>
            <a:cxnLst/>
            <a:rect r="r" b="b" t="t" l="l"/>
            <a:pathLst>
              <a:path h="1414457" w="1454454">
                <a:moveTo>
                  <a:pt x="0" y="0"/>
                </a:moveTo>
                <a:lnTo>
                  <a:pt x="1454455" y="0"/>
                </a:lnTo>
                <a:lnTo>
                  <a:pt x="1454455" y="1414457"/>
                </a:lnTo>
                <a:lnTo>
                  <a:pt x="0" y="141445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0" id="20"/>
          <p:cNvSpPr/>
          <p:nvPr/>
        </p:nvSpPr>
        <p:spPr>
          <a:xfrm flipH="false" flipV="false" rot="-1030918">
            <a:off x="17384925" y="-647975"/>
            <a:ext cx="1019632" cy="1731859"/>
          </a:xfrm>
          <a:custGeom>
            <a:avLst/>
            <a:gdLst/>
            <a:ahLst/>
            <a:cxnLst/>
            <a:rect r="r" b="b" t="t" l="l"/>
            <a:pathLst>
              <a:path h="1731859" w="1019632">
                <a:moveTo>
                  <a:pt x="0" y="0"/>
                </a:moveTo>
                <a:lnTo>
                  <a:pt x="1019632" y="0"/>
                </a:lnTo>
                <a:lnTo>
                  <a:pt x="1019632" y="1731859"/>
                </a:lnTo>
                <a:lnTo>
                  <a:pt x="0" y="1731859"/>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1" id="21"/>
          <p:cNvSpPr/>
          <p:nvPr/>
        </p:nvSpPr>
        <p:spPr>
          <a:xfrm flipH="false" flipV="false" rot="0">
            <a:off x="17894741" y="2070594"/>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2" id="22"/>
          <p:cNvSpPr/>
          <p:nvPr/>
        </p:nvSpPr>
        <p:spPr>
          <a:xfrm flipH="false" flipV="false" rot="-1616886">
            <a:off x="16478575" y="3241135"/>
            <a:ext cx="1185045" cy="773242"/>
          </a:xfrm>
          <a:custGeom>
            <a:avLst/>
            <a:gdLst/>
            <a:ahLst/>
            <a:cxnLst/>
            <a:rect r="r" b="b" t="t" l="l"/>
            <a:pathLst>
              <a:path h="773242" w="1185045">
                <a:moveTo>
                  <a:pt x="0" y="0"/>
                </a:moveTo>
                <a:lnTo>
                  <a:pt x="1185044" y="0"/>
                </a:lnTo>
                <a:lnTo>
                  <a:pt x="1185044" y="773241"/>
                </a:lnTo>
                <a:lnTo>
                  <a:pt x="0" y="77324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23" id="23"/>
          <p:cNvSpPr/>
          <p:nvPr/>
        </p:nvSpPr>
        <p:spPr>
          <a:xfrm flipH="false" flipV="false" rot="0">
            <a:off x="16741453" y="8654338"/>
            <a:ext cx="1594584" cy="1558706"/>
          </a:xfrm>
          <a:custGeom>
            <a:avLst/>
            <a:gdLst/>
            <a:ahLst/>
            <a:cxnLst/>
            <a:rect r="r" b="b" t="t" l="l"/>
            <a:pathLst>
              <a:path h="1558706" w="1594584">
                <a:moveTo>
                  <a:pt x="0" y="0"/>
                </a:moveTo>
                <a:lnTo>
                  <a:pt x="1594584" y="0"/>
                </a:lnTo>
                <a:lnTo>
                  <a:pt x="1594584" y="1558706"/>
                </a:lnTo>
                <a:lnTo>
                  <a:pt x="0" y="15587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4" id="24"/>
          <p:cNvSpPr/>
          <p:nvPr/>
        </p:nvSpPr>
        <p:spPr>
          <a:xfrm flipH="false" flipV="false" rot="0">
            <a:off x="15944874" y="9839972"/>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25" id="25"/>
          <p:cNvSpPr/>
          <p:nvPr/>
        </p:nvSpPr>
        <p:spPr>
          <a:xfrm flipH="false" flipV="false" rot="3541105">
            <a:off x="16312014" y="23593"/>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1310914">
            <a:off x="1207229" y="66265"/>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27" id="27"/>
          <p:cNvSpPr/>
          <p:nvPr/>
        </p:nvSpPr>
        <p:spPr>
          <a:xfrm flipH="false" flipV="false" rot="-1981673">
            <a:off x="29151" y="9009536"/>
            <a:ext cx="2186986" cy="1038818"/>
          </a:xfrm>
          <a:custGeom>
            <a:avLst/>
            <a:gdLst/>
            <a:ahLst/>
            <a:cxnLst/>
            <a:rect r="r" b="b" t="t" l="l"/>
            <a:pathLst>
              <a:path h="1038818" w="2186986">
                <a:moveTo>
                  <a:pt x="0" y="0"/>
                </a:moveTo>
                <a:lnTo>
                  <a:pt x="2186986" y="0"/>
                </a:lnTo>
                <a:lnTo>
                  <a:pt x="2186986" y="1038818"/>
                </a:lnTo>
                <a:lnTo>
                  <a:pt x="0" y="1038818"/>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28" id="28"/>
          <p:cNvSpPr/>
          <p:nvPr/>
        </p:nvSpPr>
        <p:spPr>
          <a:xfrm flipH="false" flipV="false" rot="0">
            <a:off x="-823703" y="6982738"/>
            <a:ext cx="1946346" cy="1744413"/>
          </a:xfrm>
          <a:custGeom>
            <a:avLst/>
            <a:gdLst/>
            <a:ahLst/>
            <a:cxnLst/>
            <a:rect r="r" b="b" t="t" l="l"/>
            <a:pathLst>
              <a:path h="1744413" w="1946346">
                <a:moveTo>
                  <a:pt x="0" y="0"/>
                </a:moveTo>
                <a:lnTo>
                  <a:pt x="1946347" y="0"/>
                </a:lnTo>
                <a:lnTo>
                  <a:pt x="1946347" y="1744413"/>
                </a:lnTo>
                <a:lnTo>
                  <a:pt x="0" y="17444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9" id="29"/>
          <p:cNvSpPr/>
          <p:nvPr/>
        </p:nvSpPr>
        <p:spPr>
          <a:xfrm flipH="false" flipV="false" rot="-3644328">
            <a:off x="2957282" y="8685353"/>
            <a:ext cx="762390" cy="1179714"/>
          </a:xfrm>
          <a:custGeom>
            <a:avLst/>
            <a:gdLst/>
            <a:ahLst/>
            <a:cxnLst/>
            <a:rect r="r" b="b" t="t" l="l"/>
            <a:pathLst>
              <a:path h="1179714" w="762390">
                <a:moveTo>
                  <a:pt x="0" y="0"/>
                </a:moveTo>
                <a:lnTo>
                  <a:pt x="762390" y="0"/>
                </a:lnTo>
                <a:lnTo>
                  <a:pt x="762390" y="1179713"/>
                </a:lnTo>
                <a:lnTo>
                  <a:pt x="0" y="1179713"/>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0" id="30"/>
          <p:cNvSpPr/>
          <p:nvPr/>
        </p:nvSpPr>
        <p:spPr>
          <a:xfrm flipH="false" flipV="false" rot="0">
            <a:off x="86695" y="5943537"/>
            <a:ext cx="536428" cy="620700"/>
          </a:xfrm>
          <a:custGeom>
            <a:avLst/>
            <a:gdLst/>
            <a:ahLst/>
            <a:cxnLst/>
            <a:rect r="r" b="b" t="t" l="l"/>
            <a:pathLst>
              <a:path h="620700" w="536428">
                <a:moveTo>
                  <a:pt x="0" y="0"/>
                </a:moveTo>
                <a:lnTo>
                  <a:pt x="536428" y="0"/>
                </a:lnTo>
                <a:lnTo>
                  <a:pt x="536428" y="620700"/>
                </a:lnTo>
                <a:lnTo>
                  <a:pt x="0" y="620700"/>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31" id="31"/>
          <p:cNvSpPr/>
          <p:nvPr/>
        </p:nvSpPr>
        <p:spPr>
          <a:xfrm flipH="false" flipV="false" rot="-239467">
            <a:off x="1943274" y="9622477"/>
            <a:ext cx="1424113" cy="1384950"/>
          </a:xfrm>
          <a:custGeom>
            <a:avLst/>
            <a:gdLst/>
            <a:ahLst/>
            <a:cxnLst/>
            <a:rect r="r" b="b" t="t" l="l"/>
            <a:pathLst>
              <a:path h="1384950" w="1424113">
                <a:moveTo>
                  <a:pt x="0" y="0"/>
                </a:moveTo>
                <a:lnTo>
                  <a:pt x="1424113" y="0"/>
                </a:lnTo>
                <a:lnTo>
                  <a:pt x="1424113" y="1384950"/>
                </a:lnTo>
                <a:lnTo>
                  <a:pt x="0" y="1384950"/>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32" id="32"/>
          <p:cNvSpPr/>
          <p:nvPr/>
        </p:nvSpPr>
        <p:spPr>
          <a:xfrm flipH="true" flipV="false" rot="0">
            <a:off x="4172743" y="8799917"/>
            <a:ext cx="1767136" cy="1760510"/>
          </a:xfrm>
          <a:custGeom>
            <a:avLst/>
            <a:gdLst/>
            <a:ahLst/>
            <a:cxnLst/>
            <a:rect r="r" b="b" t="t" l="l"/>
            <a:pathLst>
              <a:path h="1760510" w="1767136">
                <a:moveTo>
                  <a:pt x="1767137" y="0"/>
                </a:moveTo>
                <a:lnTo>
                  <a:pt x="0" y="0"/>
                </a:lnTo>
                <a:lnTo>
                  <a:pt x="0" y="1760509"/>
                </a:lnTo>
                <a:lnTo>
                  <a:pt x="1767137" y="1760509"/>
                </a:lnTo>
                <a:lnTo>
                  <a:pt x="1767137"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33" id="33"/>
          <p:cNvSpPr/>
          <p:nvPr/>
        </p:nvSpPr>
        <p:spPr>
          <a:xfrm flipH="false" flipV="false" rot="-6182663">
            <a:off x="1382260" y="7864744"/>
            <a:ext cx="566587" cy="582092"/>
          </a:xfrm>
          <a:custGeom>
            <a:avLst/>
            <a:gdLst/>
            <a:ahLst/>
            <a:cxnLst/>
            <a:rect r="r" b="b" t="t" l="l"/>
            <a:pathLst>
              <a:path h="582092" w="566587">
                <a:moveTo>
                  <a:pt x="0" y="0"/>
                </a:moveTo>
                <a:lnTo>
                  <a:pt x="566587" y="0"/>
                </a:lnTo>
                <a:lnTo>
                  <a:pt x="566587" y="582092"/>
                </a:lnTo>
                <a:lnTo>
                  <a:pt x="0" y="582092"/>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34" id="34"/>
          <p:cNvSpPr/>
          <p:nvPr/>
        </p:nvSpPr>
        <p:spPr>
          <a:xfrm flipH="false" flipV="false" rot="9885939">
            <a:off x="-189687" y="162011"/>
            <a:ext cx="1157891" cy="2067663"/>
          </a:xfrm>
          <a:custGeom>
            <a:avLst/>
            <a:gdLst/>
            <a:ahLst/>
            <a:cxnLst/>
            <a:rect r="r" b="b" t="t" l="l"/>
            <a:pathLst>
              <a:path h="2067663" w="1157891">
                <a:moveTo>
                  <a:pt x="0" y="0"/>
                </a:moveTo>
                <a:lnTo>
                  <a:pt x="1157891" y="0"/>
                </a:lnTo>
                <a:lnTo>
                  <a:pt x="1157891" y="2067663"/>
                </a:lnTo>
                <a:lnTo>
                  <a:pt x="0" y="2067663"/>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35" id="35"/>
          <p:cNvSpPr/>
          <p:nvPr/>
        </p:nvSpPr>
        <p:spPr>
          <a:xfrm flipH="true" flipV="false" rot="-687120">
            <a:off x="11208643" y="8819714"/>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36" id="36"/>
          <p:cNvSpPr/>
          <p:nvPr/>
        </p:nvSpPr>
        <p:spPr>
          <a:xfrm flipH="false" flipV="false" rot="-2189825">
            <a:off x="9774333" y="9152706"/>
            <a:ext cx="1345943" cy="1334727"/>
          </a:xfrm>
          <a:custGeom>
            <a:avLst/>
            <a:gdLst/>
            <a:ahLst/>
            <a:cxnLst/>
            <a:rect r="r" b="b" t="t" l="l"/>
            <a:pathLst>
              <a:path h="1334727" w="1345943">
                <a:moveTo>
                  <a:pt x="0" y="0"/>
                </a:moveTo>
                <a:lnTo>
                  <a:pt x="1345942" y="0"/>
                </a:lnTo>
                <a:lnTo>
                  <a:pt x="1345942" y="1334726"/>
                </a:lnTo>
                <a:lnTo>
                  <a:pt x="0" y="133472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7" id="37"/>
          <p:cNvSpPr/>
          <p:nvPr/>
        </p:nvSpPr>
        <p:spPr>
          <a:xfrm flipH="false" flipV="false" rot="3018282">
            <a:off x="7698359" y="9100185"/>
            <a:ext cx="1515570" cy="1479575"/>
          </a:xfrm>
          <a:custGeom>
            <a:avLst/>
            <a:gdLst/>
            <a:ahLst/>
            <a:cxnLst/>
            <a:rect r="r" b="b" t="t" l="l"/>
            <a:pathLst>
              <a:path h="1479575" w="1515570">
                <a:moveTo>
                  <a:pt x="0" y="0"/>
                </a:moveTo>
                <a:lnTo>
                  <a:pt x="1515570" y="0"/>
                </a:lnTo>
                <a:lnTo>
                  <a:pt x="1515570" y="1479575"/>
                </a:lnTo>
                <a:lnTo>
                  <a:pt x="0" y="147957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8" id="38"/>
          <p:cNvSpPr/>
          <p:nvPr/>
        </p:nvSpPr>
        <p:spPr>
          <a:xfrm flipH="false" flipV="false" rot="-2806211">
            <a:off x="6224065" y="9132672"/>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39" id="39"/>
          <p:cNvSpPr/>
          <p:nvPr/>
        </p:nvSpPr>
        <p:spPr>
          <a:xfrm flipH="false" flipV="false" rot="-948476">
            <a:off x="665746" y="1823270"/>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0" id="40"/>
          <p:cNvSpPr/>
          <p:nvPr/>
        </p:nvSpPr>
        <p:spPr>
          <a:xfrm flipH="false" flipV="false" rot="0">
            <a:off x="-288595" y="2584086"/>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1" id="41"/>
          <p:cNvSpPr/>
          <p:nvPr/>
        </p:nvSpPr>
        <p:spPr>
          <a:xfrm flipH="false" flipV="false" rot="-5539319">
            <a:off x="-133737" y="3691861"/>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2" id="42"/>
          <p:cNvSpPr/>
          <p:nvPr/>
        </p:nvSpPr>
        <p:spPr>
          <a:xfrm flipH="false" flipV="false" rot="1418941">
            <a:off x="-85778" y="4926949"/>
            <a:ext cx="1185045" cy="773242"/>
          </a:xfrm>
          <a:custGeom>
            <a:avLst/>
            <a:gdLst/>
            <a:ahLst/>
            <a:cxnLst/>
            <a:rect r="r" b="b" t="t" l="l"/>
            <a:pathLst>
              <a:path h="773242" w="1185045">
                <a:moveTo>
                  <a:pt x="0" y="0"/>
                </a:moveTo>
                <a:lnTo>
                  <a:pt x="1185045" y="0"/>
                </a:lnTo>
                <a:lnTo>
                  <a:pt x="1185045" y="773242"/>
                </a:lnTo>
                <a:lnTo>
                  <a:pt x="0" y="773242"/>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43" id="43"/>
          <p:cNvSpPr/>
          <p:nvPr/>
        </p:nvSpPr>
        <p:spPr>
          <a:xfrm flipH="false" flipV="false" rot="0">
            <a:off x="17894741" y="3445101"/>
            <a:ext cx="547857" cy="633924"/>
          </a:xfrm>
          <a:custGeom>
            <a:avLst/>
            <a:gdLst/>
            <a:ahLst/>
            <a:cxnLst/>
            <a:rect r="r" b="b" t="t" l="l"/>
            <a:pathLst>
              <a:path h="633924" w="547857">
                <a:moveTo>
                  <a:pt x="0" y="0"/>
                </a:moveTo>
                <a:lnTo>
                  <a:pt x="547857" y="0"/>
                </a:lnTo>
                <a:lnTo>
                  <a:pt x="547857" y="633924"/>
                </a:lnTo>
                <a:lnTo>
                  <a:pt x="0" y="633924"/>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pic>
        <p:nvPicPr>
          <p:cNvPr name="Picture 44" id="44"/>
          <p:cNvPicPr>
            <a:picLocks noChangeAspect="true"/>
          </p:cNvPicPr>
          <p:nvPr>
            <a:videoFile r:link="rId52"/>
          </p:nvPr>
        </p:nvPicPr>
        <p:blipFill>
          <a:blip r:embed="rId51"/>
          <a:stretch>
            <a:fillRect/>
          </a:stretch>
        </p:blipFill>
        <p:spPr>
          <a:xfrm rot="0">
            <a:off x="1823085" y="1028700"/>
            <a:ext cx="14641830" cy="8229600"/>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grpSp>
        <p:nvGrpSpPr>
          <p:cNvPr name="Group 3" id="3"/>
          <p:cNvGrpSpPr/>
          <p:nvPr/>
        </p:nvGrpSpPr>
        <p:grpSpPr>
          <a:xfrm rot="0">
            <a:off x="3755761" y="4895900"/>
            <a:ext cx="10882064" cy="2444363"/>
            <a:chOff x="0" y="0"/>
            <a:chExt cx="2866058" cy="643783"/>
          </a:xfrm>
        </p:grpSpPr>
        <p:sp>
          <p:nvSpPr>
            <p:cNvPr name="Freeform 4" id="4"/>
            <p:cNvSpPr/>
            <p:nvPr/>
          </p:nvSpPr>
          <p:spPr>
            <a:xfrm flipH="false" flipV="false" rot="0">
              <a:off x="0" y="0"/>
              <a:ext cx="2866058" cy="643783"/>
            </a:xfrm>
            <a:custGeom>
              <a:avLst/>
              <a:gdLst/>
              <a:ahLst/>
              <a:cxnLst/>
              <a:rect r="r" b="b" t="t" l="l"/>
              <a:pathLst>
                <a:path h="643783" w="2866058">
                  <a:moveTo>
                    <a:pt x="36283" y="0"/>
                  </a:moveTo>
                  <a:lnTo>
                    <a:pt x="2829775" y="0"/>
                  </a:lnTo>
                  <a:cubicBezTo>
                    <a:pt x="2849813" y="0"/>
                    <a:pt x="2866058" y="16245"/>
                    <a:pt x="2866058" y="36283"/>
                  </a:cubicBezTo>
                  <a:lnTo>
                    <a:pt x="2866058" y="607499"/>
                  </a:lnTo>
                  <a:cubicBezTo>
                    <a:pt x="2866058" y="627538"/>
                    <a:pt x="2849813" y="643783"/>
                    <a:pt x="2829775" y="643783"/>
                  </a:cubicBezTo>
                  <a:lnTo>
                    <a:pt x="36283" y="643783"/>
                  </a:lnTo>
                  <a:cubicBezTo>
                    <a:pt x="26660" y="643783"/>
                    <a:pt x="17432" y="639960"/>
                    <a:pt x="10627" y="633156"/>
                  </a:cubicBezTo>
                  <a:cubicBezTo>
                    <a:pt x="3823" y="626351"/>
                    <a:pt x="0" y="617122"/>
                    <a:pt x="0" y="607499"/>
                  </a:cubicBezTo>
                  <a:lnTo>
                    <a:pt x="0" y="36283"/>
                  </a:lnTo>
                  <a:cubicBezTo>
                    <a:pt x="0" y="26660"/>
                    <a:pt x="3823" y="17432"/>
                    <a:pt x="10627" y="10627"/>
                  </a:cubicBezTo>
                  <a:cubicBezTo>
                    <a:pt x="17432" y="3823"/>
                    <a:pt x="26660" y="0"/>
                    <a:pt x="36283" y="0"/>
                  </a:cubicBezTo>
                  <a:close/>
                </a:path>
              </a:pathLst>
            </a:custGeom>
            <a:solidFill>
              <a:srgbClr val="DFE4A9"/>
            </a:solidFill>
            <a:ln w="38100" cap="rnd">
              <a:solidFill>
                <a:srgbClr val="000000"/>
              </a:solidFill>
              <a:prstDash val="solid"/>
              <a:round/>
            </a:ln>
          </p:spPr>
        </p:sp>
        <p:sp>
          <p:nvSpPr>
            <p:cNvPr name="TextBox 5" id="5"/>
            <p:cNvSpPr txBox="true"/>
            <p:nvPr/>
          </p:nvSpPr>
          <p:spPr>
            <a:xfrm>
              <a:off x="0" y="-47625"/>
              <a:ext cx="2866058" cy="691408"/>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4621942" y="5038725"/>
            <a:ext cx="9149702" cy="1943101"/>
          </a:xfrm>
          <a:prstGeom prst="rect">
            <a:avLst/>
          </a:prstGeom>
        </p:spPr>
        <p:txBody>
          <a:bodyPr anchor="t" rtlCol="false" tIns="0" lIns="0" bIns="0" rIns="0">
            <a:spAutoFit/>
          </a:bodyPr>
          <a:lstStyle/>
          <a:p>
            <a:pPr algn="ctr">
              <a:lnSpc>
                <a:spcPts val="5249"/>
              </a:lnSpc>
            </a:pPr>
            <a:r>
              <a:rPr lang="en-US" sz="3499">
                <a:solidFill>
                  <a:srgbClr val="000000"/>
                </a:solidFill>
                <a:latin typeface="Glacial Indifference"/>
                <a:ea typeface="Glacial Indifference"/>
                <a:cs typeface="Glacial Indifference"/>
                <a:sym typeface="Glacial Indifference"/>
              </a:rPr>
              <a:t>2025: </a:t>
            </a:r>
          </a:p>
          <a:p>
            <a:pPr algn="ctr">
              <a:lnSpc>
                <a:spcPts val="5249"/>
              </a:lnSpc>
            </a:pPr>
            <a:r>
              <a:rPr lang="en-US" sz="3499">
                <a:solidFill>
                  <a:srgbClr val="000000"/>
                </a:solidFill>
                <a:latin typeface="Glacial Indifference"/>
                <a:ea typeface="Glacial Indifference"/>
                <a:cs typeface="Glacial Indifference"/>
                <a:sym typeface="Glacial Indifference"/>
              </a:rPr>
              <a:t>Started  Masters at </a:t>
            </a:r>
          </a:p>
          <a:p>
            <a:pPr algn="ctr" marL="0" indent="0" lvl="0">
              <a:lnSpc>
                <a:spcPts val="5249"/>
              </a:lnSpc>
              <a:spcBef>
                <a:spcPct val="0"/>
              </a:spcBef>
            </a:pPr>
            <a:r>
              <a:rPr lang="en-US" sz="3499">
                <a:solidFill>
                  <a:srgbClr val="000000"/>
                </a:solidFill>
                <a:latin typeface="Glacial Indifference"/>
                <a:ea typeface="Glacial Indifference"/>
                <a:cs typeface="Glacial Indifference"/>
                <a:sym typeface="Glacial Indifference"/>
              </a:rPr>
              <a:t>SouthEastern Oklahoma State University</a:t>
            </a:r>
          </a:p>
        </p:txBody>
      </p:sp>
      <p:sp>
        <p:nvSpPr>
          <p:cNvPr name="TextBox 7" id="7"/>
          <p:cNvSpPr txBox="true"/>
          <p:nvPr/>
        </p:nvSpPr>
        <p:spPr>
          <a:xfrm rot="0">
            <a:off x="1638861" y="2918162"/>
            <a:ext cx="14853870" cy="1543050"/>
          </a:xfrm>
          <a:prstGeom prst="rect">
            <a:avLst/>
          </a:prstGeom>
        </p:spPr>
        <p:txBody>
          <a:bodyPr anchor="t" rtlCol="false" tIns="0" lIns="0" bIns="0" rIns="0">
            <a:spAutoFit/>
          </a:bodyPr>
          <a:lstStyle/>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Technology Intergration </a:t>
            </a:r>
          </a:p>
        </p:txBody>
      </p:sp>
      <p:sp>
        <p:nvSpPr>
          <p:cNvPr name="Freeform 8" id="8"/>
          <p:cNvSpPr/>
          <p:nvPr/>
        </p:nvSpPr>
        <p:spPr>
          <a:xfrm flipH="false" flipV="false" rot="0">
            <a:off x="10655583" y="-328798"/>
            <a:ext cx="1935937" cy="1735084"/>
          </a:xfrm>
          <a:custGeom>
            <a:avLst/>
            <a:gdLst/>
            <a:ahLst/>
            <a:cxnLst/>
            <a:rect r="r" b="b" t="t" l="l"/>
            <a:pathLst>
              <a:path h="1735084" w="1935937">
                <a:moveTo>
                  <a:pt x="0" y="0"/>
                </a:moveTo>
                <a:lnTo>
                  <a:pt x="1935937" y="0"/>
                </a:lnTo>
                <a:lnTo>
                  <a:pt x="1935937" y="1735083"/>
                </a:lnTo>
                <a:lnTo>
                  <a:pt x="0" y="1735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6182663">
            <a:off x="8915014" y="686784"/>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10" id="10"/>
          <p:cNvSpPr/>
          <p:nvPr/>
        </p:nvSpPr>
        <p:spPr>
          <a:xfrm flipH="false" flipV="false" rot="1310304">
            <a:off x="3915973" y="-199372"/>
            <a:ext cx="2239779" cy="1293472"/>
          </a:xfrm>
          <a:custGeom>
            <a:avLst/>
            <a:gdLst/>
            <a:ahLst/>
            <a:cxnLst/>
            <a:rect r="r" b="b" t="t" l="l"/>
            <a:pathLst>
              <a:path h="1293472" w="2239779">
                <a:moveTo>
                  <a:pt x="0" y="0"/>
                </a:moveTo>
                <a:lnTo>
                  <a:pt x="2239779" y="0"/>
                </a:lnTo>
                <a:lnTo>
                  <a:pt x="2239779" y="1293473"/>
                </a:lnTo>
                <a:lnTo>
                  <a:pt x="0" y="12934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874032">
            <a:off x="8078702" y="-161891"/>
            <a:ext cx="1068128" cy="1118459"/>
          </a:xfrm>
          <a:custGeom>
            <a:avLst/>
            <a:gdLst/>
            <a:ahLst/>
            <a:cxnLst/>
            <a:rect r="r" b="b" t="t" l="l"/>
            <a:pathLst>
              <a:path h="1118459" w="1068128">
                <a:moveTo>
                  <a:pt x="0" y="0"/>
                </a:moveTo>
                <a:lnTo>
                  <a:pt x="1068129" y="0"/>
                </a:lnTo>
                <a:lnTo>
                  <a:pt x="1068129" y="1118460"/>
                </a:lnTo>
                <a:lnTo>
                  <a:pt x="0" y="1118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6182663">
            <a:off x="3411996" y="776949"/>
            <a:ext cx="563557" cy="578979"/>
          </a:xfrm>
          <a:custGeom>
            <a:avLst/>
            <a:gdLst/>
            <a:ahLst/>
            <a:cxnLst/>
            <a:rect r="r" b="b" t="t" l="l"/>
            <a:pathLst>
              <a:path h="578979" w="563557">
                <a:moveTo>
                  <a:pt x="0" y="0"/>
                </a:moveTo>
                <a:lnTo>
                  <a:pt x="563557" y="0"/>
                </a:lnTo>
                <a:lnTo>
                  <a:pt x="563557" y="578979"/>
                </a:lnTo>
                <a:lnTo>
                  <a:pt x="0" y="578979"/>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13" id="13"/>
          <p:cNvSpPr/>
          <p:nvPr/>
        </p:nvSpPr>
        <p:spPr>
          <a:xfrm flipH="false" flipV="false" rot="0">
            <a:off x="12757031" y="-120056"/>
            <a:ext cx="677853" cy="861014"/>
          </a:xfrm>
          <a:custGeom>
            <a:avLst/>
            <a:gdLst/>
            <a:ahLst/>
            <a:cxnLst/>
            <a:rect r="r" b="b" t="t" l="l"/>
            <a:pathLst>
              <a:path h="861014" w="677853">
                <a:moveTo>
                  <a:pt x="0" y="0"/>
                </a:moveTo>
                <a:lnTo>
                  <a:pt x="677854" y="0"/>
                </a:lnTo>
                <a:lnTo>
                  <a:pt x="677854" y="861014"/>
                </a:lnTo>
                <a:lnTo>
                  <a:pt x="0" y="8610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13434885" y="-120056"/>
            <a:ext cx="1543576" cy="1315899"/>
          </a:xfrm>
          <a:custGeom>
            <a:avLst/>
            <a:gdLst/>
            <a:ahLst/>
            <a:cxnLst/>
            <a:rect r="r" b="b" t="t" l="l"/>
            <a:pathLst>
              <a:path h="1315899" w="1543576">
                <a:moveTo>
                  <a:pt x="0" y="0"/>
                </a:moveTo>
                <a:lnTo>
                  <a:pt x="1543576" y="0"/>
                </a:lnTo>
                <a:lnTo>
                  <a:pt x="1543576" y="1315898"/>
                </a:lnTo>
                <a:lnTo>
                  <a:pt x="0" y="13158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1060382">
            <a:off x="1832640" y="-311649"/>
            <a:ext cx="1552970" cy="1518028"/>
          </a:xfrm>
          <a:custGeom>
            <a:avLst/>
            <a:gdLst/>
            <a:ahLst/>
            <a:cxnLst/>
            <a:rect r="r" b="b" t="t" l="l"/>
            <a:pathLst>
              <a:path h="1518028" w="1552970">
                <a:moveTo>
                  <a:pt x="0" y="0"/>
                </a:moveTo>
                <a:lnTo>
                  <a:pt x="1552969" y="0"/>
                </a:lnTo>
                <a:lnTo>
                  <a:pt x="1552969" y="1518027"/>
                </a:lnTo>
                <a:lnTo>
                  <a:pt x="0" y="15180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6" id="16"/>
          <p:cNvSpPr/>
          <p:nvPr/>
        </p:nvSpPr>
        <p:spPr>
          <a:xfrm flipH="false" flipV="false" rot="2616286">
            <a:off x="6403335" y="-238966"/>
            <a:ext cx="1345943" cy="1334727"/>
          </a:xfrm>
          <a:custGeom>
            <a:avLst/>
            <a:gdLst/>
            <a:ahLst/>
            <a:cxnLst/>
            <a:rect r="r" b="b" t="t" l="l"/>
            <a:pathLst>
              <a:path h="1334727" w="1345943">
                <a:moveTo>
                  <a:pt x="0" y="0"/>
                </a:moveTo>
                <a:lnTo>
                  <a:pt x="1345943" y="0"/>
                </a:lnTo>
                <a:lnTo>
                  <a:pt x="1345943" y="1334727"/>
                </a:lnTo>
                <a:lnTo>
                  <a:pt x="0" y="133472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 id="17"/>
          <p:cNvSpPr/>
          <p:nvPr/>
        </p:nvSpPr>
        <p:spPr>
          <a:xfrm flipH="false" flipV="false" rot="-6806269">
            <a:off x="9524253" y="269781"/>
            <a:ext cx="1159337" cy="736179"/>
          </a:xfrm>
          <a:custGeom>
            <a:avLst/>
            <a:gdLst/>
            <a:ahLst/>
            <a:cxnLst/>
            <a:rect r="r" b="b" t="t" l="l"/>
            <a:pathLst>
              <a:path h="736179" w="1159337">
                <a:moveTo>
                  <a:pt x="0" y="0"/>
                </a:moveTo>
                <a:lnTo>
                  <a:pt x="1159337" y="0"/>
                </a:lnTo>
                <a:lnTo>
                  <a:pt x="1159337" y="736179"/>
                </a:lnTo>
                <a:lnTo>
                  <a:pt x="0" y="73617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8" id="18"/>
          <p:cNvSpPr/>
          <p:nvPr/>
        </p:nvSpPr>
        <p:spPr>
          <a:xfrm flipH="false" flipV="false" rot="3697174">
            <a:off x="15153386" y="60744"/>
            <a:ext cx="1185045" cy="773242"/>
          </a:xfrm>
          <a:custGeom>
            <a:avLst/>
            <a:gdLst/>
            <a:ahLst/>
            <a:cxnLst/>
            <a:rect r="r" b="b" t="t" l="l"/>
            <a:pathLst>
              <a:path h="773242" w="1185045">
                <a:moveTo>
                  <a:pt x="0" y="0"/>
                </a:moveTo>
                <a:lnTo>
                  <a:pt x="1185045" y="0"/>
                </a:lnTo>
                <a:lnTo>
                  <a:pt x="1185045" y="773241"/>
                </a:lnTo>
                <a:lnTo>
                  <a:pt x="0" y="77324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9" id="19"/>
          <p:cNvSpPr/>
          <p:nvPr/>
        </p:nvSpPr>
        <p:spPr>
          <a:xfrm flipH="false" flipV="false" rot="0">
            <a:off x="16501329" y="1576809"/>
            <a:ext cx="1515570" cy="1479575"/>
          </a:xfrm>
          <a:custGeom>
            <a:avLst/>
            <a:gdLst/>
            <a:ahLst/>
            <a:cxnLst/>
            <a:rect r="r" b="b" t="t" l="l"/>
            <a:pathLst>
              <a:path h="1479575" w="1515570">
                <a:moveTo>
                  <a:pt x="0" y="0"/>
                </a:moveTo>
                <a:lnTo>
                  <a:pt x="1515570" y="0"/>
                </a:lnTo>
                <a:lnTo>
                  <a:pt x="1515570" y="1479574"/>
                </a:lnTo>
                <a:lnTo>
                  <a:pt x="0" y="147957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0" id="20"/>
          <p:cNvSpPr/>
          <p:nvPr/>
        </p:nvSpPr>
        <p:spPr>
          <a:xfrm flipH="false" flipV="false" rot="6824093">
            <a:off x="15954836" y="8570898"/>
            <a:ext cx="778633" cy="1204848"/>
          </a:xfrm>
          <a:custGeom>
            <a:avLst/>
            <a:gdLst/>
            <a:ahLst/>
            <a:cxnLst/>
            <a:rect r="r" b="b" t="t" l="l"/>
            <a:pathLst>
              <a:path h="1204848" w="778633">
                <a:moveTo>
                  <a:pt x="0" y="0"/>
                </a:moveTo>
                <a:lnTo>
                  <a:pt x="778633" y="0"/>
                </a:lnTo>
                <a:lnTo>
                  <a:pt x="778633" y="1204848"/>
                </a:lnTo>
                <a:lnTo>
                  <a:pt x="0" y="1204848"/>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1" id="21"/>
          <p:cNvSpPr/>
          <p:nvPr/>
        </p:nvSpPr>
        <p:spPr>
          <a:xfrm flipH="false" flipV="false" rot="2535623">
            <a:off x="16826744" y="4920155"/>
            <a:ext cx="1965915" cy="1727548"/>
          </a:xfrm>
          <a:custGeom>
            <a:avLst/>
            <a:gdLst/>
            <a:ahLst/>
            <a:cxnLst/>
            <a:rect r="r" b="b" t="t" l="l"/>
            <a:pathLst>
              <a:path h="1727548" w="1965915">
                <a:moveTo>
                  <a:pt x="0" y="0"/>
                </a:moveTo>
                <a:lnTo>
                  <a:pt x="1965915" y="0"/>
                </a:lnTo>
                <a:lnTo>
                  <a:pt x="1965915" y="1727548"/>
                </a:lnTo>
                <a:lnTo>
                  <a:pt x="0" y="172754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2" id="22"/>
          <p:cNvSpPr/>
          <p:nvPr/>
        </p:nvSpPr>
        <p:spPr>
          <a:xfrm flipH="false" flipV="false" rot="-948476">
            <a:off x="12688831" y="9168262"/>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3" id="23"/>
          <p:cNvSpPr/>
          <p:nvPr/>
        </p:nvSpPr>
        <p:spPr>
          <a:xfrm flipH="false" flipV="false" rot="-1681428">
            <a:off x="16395983" y="7292010"/>
            <a:ext cx="2299798" cy="1328133"/>
          </a:xfrm>
          <a:custGeom>
            <a:avLst/>
            <a:gdLst/>
            <a:ahLst/>
            <a:cxnLst/>
            <a:rect r="r" b="b" t="t" l="l"/>
            <a:pathLst>
              <a:path h="1328133" w="2299798">
                <a:moveTo>
                  <a:pt x="0" y="0"/>
                </a:moveTo>
                <a:lnTo>
                  <a:pt x="2299799" y="0"/>
                </a:lnTo>
                <a:lnTo>
                  <a:pt x="2299799" y="1328133"/>
                </a:lnTo>
                <a:lnTo>
                  <a:pt x="0" y="13281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4" id="24"/>
          <p:cNvSpPr/>
          <p:nvPr/>
        </p:nvSpPr>
        <p:spPr>
          <a:xfrm flipH="false" flipV="false" rot="-239467">
            <a:off x="14147683" y="9064960"/>
            <a:ext cx="1454454" cy="1414457"/>
          </a:xfrm>
          <a:custGeom>
            <a:avLst/>
            <a:gdLst/>
            <a:ahLst/>
            <a:cxnLst/>
            <a:rect r="r" b="b" t="t" l="l"/>
            <a:pathLst>
              <a:path h="1414457" w="1454454">
                <a:moveTo>
                  <a:pt x="0" y="0"/>
                </a:moveTo>
                <a:lnTo>
                  <a:pt x="1454455" y="0"/>
                </a:lnTo>
                <a:lnTo>
                  <a:pt x="1454455" y="1414457"/>
                </a:lnTo>
                <a:lnTo>
                  <a:pt x="0" y="141445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5" id="25"/>
          <p:cNvSpPr/>
          <p:nvPr/>
        </p:nvSpPr>
        <p:spPr>
          <a:xfrm flipH="false" flipV="false" rot="-1030918">
            <a:off x="17384925" y="-647975"/>
            <a:ext cx="1019632" cy="1731859"/>
          </a:xfrm>
          <a:custGeom>
            <a:avLst/>
            <a:gdLst/>
            <a:ahLst/>
            <a:cxnLst/>
            <a:rect r="r" b="b" t="t" l="l"/>
            <a:pathLst>
              <a:path h="1731859" w="1019632">
                <a:moveTo>
                  <a:pt x="0" y="0"/>
                </a:moveTo>
                <a:lnTo>
                  <a:pt x="1019632" y="0"/>
                </a:lnTo>
                <a:lnTo>
                  <a:pt x="1019632" y="1731859"/>
                </a:lnTo>
                <a:lnTo>
                  <a:pt x="0" y="1731859"/>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6" id="26"/>
          <p:cNvSpPr/>
          <p:nvPr/>
        </p:nvSpPr>
        <p:spPr>
          <a:xfrm flipH="false" flipV="false" rot="0">
            <a:off x="17894741" y="2070594"/>
            <a:ext cx="696018" cy="884087"/>
          </a:xfrm>
          <a:custGeom>
            <a:avLst/>
            <a:gdLst/>
            <a:ahLst/>
            <a:cxnLst/>
            <a:rect r="r" b="b" t="t" l="l"/>
            <a:pathLst>
              <a:path h="884087" w="696018">
                <a:moveTo>
                  <a:pt x="0" y="0"/>
                </a:moveTo>
                <a:lnTo>
                  <a:pt x="696018" y="0"/>
                </a:lnTo>
                <a:lnTo>
                  <a:pt x="696018" y="884087"/>
                </a:lnTo>
                <a:lnTo>
                  <a:pt x="0" y="8840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7" id="27"/>
          <p:cNvSpPr/>
          <p:nvPr/>
        </p:nvSpPr>
        <p:spPr>
          <a:xfrm flipH="false" flipV="false" rot="-1616886">
            <a:off x="16478575" y="3241135"/>
            <a:ext cx="1185045" cy="773242"/>
          </a:xfrm>
          <a:custGeom>
            <a:avLst/>
            <a:gdLst/>
            <a:ahLst/>
            <a:cxnLst/>
            <a:rect r="r" b="b" t="t" l="l"/>
            <a:pathLst>
              <a:path h="773242" w="1185045">
                <a:moveTo>
                  <a:pt x="0" y="0"/>
                </a:moveTo>
                <a:lnTo>
                  <a:pt x="1185044" y="0"/>
                </a:lnTo>
                <a:lnTo>
                  <a:pt x="1185044" y="773241"/>
                </a:lnTo>
                <a:lnTo>
                  <a:pt x="0" y="773241"/>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28" id="28"/>
          <p:cNvSpPr/>
          <p:nvPr/>
        </p:nvSpPr>
        <p:spPr>
          <a:xfrm flipH="false" flipV="false" rot="0">
            <a:off x="16741453" y="8654338"/>
            <a:ext cx="1594584" cy="1558706"/>
          </a:xfrm>
          <a:custGeom>
            <a:avLst/>
            <a:gdLst/>
            <a:ahLst/>
            <a:cxnLst/>
            <a:rect r="r" b="b" t="t" l="l"/>
            <a:pathLst>
              <a:path h="1558706" w="1594584">
                <a:moveTo>
                  <a:pt x="0" y="0"/>
                </a:moveTo>
                <a:lnTo>
                  <a:pt x="1594584" y="0"/>
                </a:lnTo>
                <a:lnTo>
                  <a:pt x="1594584" y="1558706"/>
                </a:lnTo>
                <a:lnTo>
                  <a:pt x="0" y="15587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9" id="29"/>
          <p:cNvSpPr/>
          <p:nvPr/>
        </p:nvSpPr>
        <p:spPr>
          <a:xfrm flipH="false" flipV="false" rot="0">
            <a:off x="15944874" y="9839972"/>
            <a:ext cx="547857" cy="633924"/>
          </a:xfrm>
          <a:custGeom>
            <a:avLst/>
            <a:gdLst/>
            <a:ahLst/>
            <a:cxnLst/>
            <a:rect r="r" b="b" t="t" l="l"/>
            <a:pathLst>
              <a:path h="633924" w="547857">
                <a:moveTo>
                  <a:pt x="0" y="0"/>
                </a:moveTo>
                <a:lnTo>
                  <a:pt x="547857" y="0"/>
                </a:lnTo>
                <a:lnTo>
                  <a:pt x="547857" y="633925"/>
                </a:lnTo>
                <a:lnTo>
                  <a:pt x="0" y="633925"/>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30" id="30"/>
          <p:cNvSpPr/>
          <p:nvPr/>
        </p:nvSpPr>
        <p:spPr>
          <a:xfrm flipH="false" flipV="false" rot="3541105">
            <a:off x="16312014" y="23593"/>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1310914">
            <a:off x="1207229" y="66265"/>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32" id="32"/>
          <p:cNvSpPr/>
          <p:nvPr/>
        </p:nvSpPr>
        <p:spPr>
          <a:xfrm flipH="false" flipV="false" rot="-1981673">
            <a:off x="29151" y="9009536"/>
            <a:ext cx="2186986" cy="1038818"/>
          </a:xfrm>
          <a:custGeom>
            <a:avLst/>
            <a:gdLst/>
            <a:ahLst/>
            <a:cxnLst/>
            <a:rect r="r" b="b" t="t" l="l"/>
            <a:pathLst>
              <a:path h="1038818" w="2186986">
                <a:moveTo>
                  <a:pt x="0" y="0"/>
                </a:moveTo>
                <a:lnTo>
                  <a:pt x="2186986" y="0"/>
                </a:lnTo>
                <a:lnTo>
                  <a:pt x="2186986" y="1038818"/>
                </a:lnTo>
                <a:lnTo>
                  <a:pt x="0" y="1038818"/>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33" id="33"/>
          <p:cNvSpPr/>
          <p:nvPr/>
        </p:nvSpPr>
        <p:spPr>
          <a:xfrm flipH="false" flipV="false" rot="0">
            <a:off x="-823703" y="6982738"/>
            <a:ext cx="1946346" cy="1744413"/>
          </a:xfrm>
          <a:custGeom>
            <a:avLst/>
            <a:gdLst/>
            <a:ahLst/>
            <a:cxnLst/>
            <a:rect r="r" b="b" t="t" l="l"/>
            <a:pathLst>
              <a:path h="1744413" w="1946346">
                <a:moveTo>
                  <a:pt x="0" y="0"/>
                </a:moveTo>
                <a:lnTo>
                  <a:pt x="1946347" y="0"/>
                </a:lnTo>
                <a:lnTo>
                  <a:pt x="1946347" y="1744413"/>
                </a:lnTo>
                <a:lnTo>
                  <a:pt x="0" y="17444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4" id="34"/>
          <p:cNvSpPr/>
          <p:nvPr/>
        </p:nvSpPr>
        <p:spPr>
          <a:xfrm flipH="false" flipV="false" rot="-3644328">
            <a:off x="2957282" y="8685353"/>
            <a:ext cx="762390" cy="1179714"/>
          </a:xfrm>
          <a:custGeom>
            <a:avLst/>
            <a:gdLst/>
            <a:ahLst/>
            <a:cxnLst/>
            <a:rect r="r" b="b" t="t" l="l"/>
            <a:pathLst>
              <a:path h="1179714" w="762390">
                <a:moveTo>
                  <a:pt x="0" y="0"/>
                </a:moveTo>
                <a:lnTo>
                  <a:pt x="762390" y="0"/>
                </a:lnTo>
                <a:lnTo>
                  <a:pt x="762390" y="1179713"/>
                </a:lnTo>
                <a:lnTo>
                  <a:pt x="0" y="1179713"/>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5" id="35"/>
          <p:cNvSpPr/>
          <p:nvPr/>
        </p:nvSpPr>
        <p:spPr>
          <a:xfrm flipH="false" flipV="false" rot="0">
            <a:off x="86695" y="5943537"/>
            <a:ext cx="536428" cy="620700"/>
          </a:xfrm>
          <a:custGeom>
            <a:avLst/>
            <a:gdLst/>
            <a:ahLst/>
            <a:cxnLst/>
            <a:rect r="r" b="b" t="t" l="l"/>
            <a:pathLst>
              <a:path h="620700" w="536428">
                <a:moveTo>
                  <a:pt x="0" y="0"/>
                </a:moveTo>
                <a:lnTo>
                  <a:pt x="536428" y="0"/>
                </a:lnTo>
                <a:lnTo>
                  <a:pt x="536428" y="620700"/>
                </a:lnTo>
                <a:lnTo>
                  <a:pt x="0" y="620700"/>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
        <p:nvSpPr>
          <p:cNvPr name="Freeform 36" id="36"/>
          <p:cNvSpPr/>
          <p:nvPr/>
        </p:nvSpPr>
        <p:spPr>
          <a:xfrm flipH="false" flipV="false" rot="-239467">
            <a:off x="1943274" y="9622477"/>
            <a:ext cx="1424113" cy="1384950"/>
          </a:xfrm>
          <a:custGeom>
            <a:avLst/>
            <a:gdLst/>
            <a:ahLst/>
            <a:cxnLst/>
            <a:rect r="r" b="b" t="t" l="l"/>
            <a:pathLst>
              <a:path h="1384950" w="1424113">
                <a:moveTo>
                  <a:pt x="0" y="0"/>
                </a:moveTo>
                <a:lnTo>
                  <a:pt x="1424113" y="0"/>
                </a:lnTo>
                <a:lnTo>
                  <a:pt x="1424113" y="1384950"/>
                </a:lnTo>
                <a:lnTo>
                  <a:pt x="0" y="1384950"/>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37" id="37"/>
          <p:cNvSpPr/>
          <p:nvPr/>
        </p:nvSpPr>
        <p:spPr>
          <a:xfrm flipH="true" flipV="false" rot="0">
            <a:off x="4172743" y="8799917"/>
            <a:ext cx="1767136" cy="1760510"/>
          </a:xfrm>
          <a:custGeom>
            <a:avLst/>
            <a:gdLst/>
            <a:ahLst/>
            <a:cxnLst/>
            <a:rect r="r" b="b" t="t" l="l"/>
            <a:pathLst>
              <a:path h="1760510" w="1767136">
                <a:moveTo>
                  <a:pt x="1767137" y="0"/>
                </a:moveTo>
                <a:lnTo>
                  <a:pt x="0" y="0"/>
                </a:lnTo>
                <a:lnTo>
                  <a:pt x="0" y="1760509"/>
                </a:lnTo>
                <a:lnTo>
                  <a:pt x="1767137" y="1760509"/>
                </a:lnTo>
                <a:lnTo>
                  <a:pt x="1767137"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38" id="38"/>
          <p:cNvSpPr/>
          <p:nvPr/>
        </p:nvSpPr>
        <p:spPr>
          <a:xfrm flipH="false" flipV="false" rot="-6182663">
            <a:off x="1382260" y="7864744"/>
            <a:ext cx="566587" cy="582092"/>
          </a:xfrm>
          <a:custGeom>
            <a:avLst/>
            <a:gdLst/>
            <a:ahLst/>
            <a:cxnLst/>
            <a:rect r="r" b="b" t="t" l="l"/>
            <a:pathLst>
              <a:path h="582092" w="566587">
                <a:moveTo>
                  <a:pt x="0" y="0"/>
                </a:moveTo>
                <a:lnTo>
                  <a:pt x="566587" y="0"/>
                </a:lnTo>
                <a:lnTo>
                  <a:pt x="566587" y="582092"/>
                </a:lnTo>
                <a:lnTo>
                  <a:pt x="0" y="582092"/>
                </a:lnTo>
                <a:lnTo>
                  <a:pt x="0" y="0"/>
                </a:lnTo>
                <a:close/>
              </a:path>
            </a:pathLst>
          </a:custGeom>
          <a:blipFill>
            <a:blip r:embed="rId5">
              <a:extLst>
                <a:ext uri="{96DAC541-7B7A-43D3-8B79-37D633B846F1}">
                  <asvg:svgBlip xmlns:asvg="http://schemas.microsoft.com/office/drawing/2016/SVG/main" r:embed="rId6"/>
                </a:ext>
              </a:extLst>
            </a:blip>
            <a:stretch>
              <a:fillRect l="0" t="0" r="-92437" b="-84502"/>
            </a:stretch>
          </a:blipFill>
        </p:spPr>
      </p:sp>
      <p:sp>
        <p:nvSpPr>
          <p:cNvPr name="Freeform 39" id="39"/>
          <p:cNvSpPr/>
          <p:nvPr/>
        </p:nvSpPr>
        <p:spPr>
          <a:xfrm flipH="false" flipV="false" rot="9885939">
            <a:off x="-189687" y="162011"/>
            <a:ext cx="1157891" cy="2067663"/>
          </a:xfrm>
          <a:custGeom>
            <a:avLst/>
            <a:gdLst/>
            <a:ahLst/>
            <a:cxnLst/>
            <a:rect r="r" b="b" t="t" l="l"/>
            <a:pathLst>
              <a:path h="2067663" w="1157891">
                <a:moveTo>
                  <a:pt x="0" y="0"/>
                </a:moveTo>
                <a:lnTo>
                  <a:pt x="1157891" y="0"/>
                </a:lnTo>
                <a:lnTo>
                  <a:pt x="1157891" y="2067663"/>
                </a:lnTo>
                <a:lnTo>
                  <a:pt x="0" y="2067663"/>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40" id="40"/>
          <p:cNvSpPr/>
          <p:nvPr/>
        </p:nvSpPr>
        <p:spPr>
          <a:xfrm flipH="true" flipV="false" rot="-687120">
            <a:off x="11208643" y="8819714"/>
            <a:ext cx="1823832" cy="1575335"/>
          </a:xfrm>
          <a:custGeom>
            <a:avLst/>
            <a:gdLst/>
            <a:ahLst/>
            <a:cxnLst/>
            <a:rect r="r" b="b" t="t" l="l"/>
            <a:pathLst>
              <a:path h="1575335" w="1823832">
                <a:moveTo>
                  <a:pt x="1823832" y="0"/>
                </a:moveTo>
                <a:lnTo>
                  <a:pt x="0" y="0"/>
                </a:lnTo>
                <a:lnTo>
                  <a:pt x="0" y="1575335"/>
                </a:lnTo>
                <a:lnTo>
                  <a:pt x="1823832" y="1575335"/>
                </a:lnTo>
                <a:lnTo>
                  <a:pt x="1823832"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41" id="41"/>
          <p:cNvSpPr/>
          <p:nvPr/>
        </p:nvSpPr>
        <p:spPr>
          <a:xfrm flipH="false" flipV="false" rot="-2189825">
            <a:off x="9774333" y="9152706"/>
            <a:ext cx="1345943" cy="1334727"/>
          </a:xfrm>
          <a:custGeom>
            <a:avLst/>
            <a:gdLst/>
            <a:ahLst/>
            <a:cxnLst/>
            <a:rect r="r" b="b" t="t" l="l"/>
            <a:pathLst>
              <a:path h="1334727" w="1345943">
                <a:moveTo>
                  <a:pt x="0" y="0"/>
                </a:moveTo>
                <a:lnTo>
                  <a:pt x="1345942" y="0"/>
                </a:lnTo>
                <a:lnTo>
                  <a:pt x="1345942" y="1334726"/>
                </a:lnTo>
                <a:lnTo>
                  <a:pt x="0" y="133472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42" id="42"/>
          <p:cNvSpPr/>
          <p:nvPr/>
        </p:nvSpPr>
        <p:spPr>
          <a:xfrm flipH="false" flipV="false" rot="3018282">
            <a:off x="7698359" y="9100185"/>
            <a:ext cx="1515570" cy="1479575"/>
          </a:xfrm>
          <a:custGeom>
            <a:avLst/>
            <a:gdLst/>
            <a:ahLst/>
            <a:cxnLst/>
            <a:rect r="r" b="b" t="t" l="l"/>
            <a:pathLst>
              <a:path h="1479575" w="1515570">
                <a:moveTo>
                  <a:pt x="0" y="0"/>
                </a:moveTo>
                <a:lnTo>
                  <a:pt x="1515570" y="0"/>
                </a:lnTo>
                <a:lnTo>
                  <a:pt x="1515570" y="1479575"/>
                </a:lnTo>
                <a:lnTo>
                  <a:pt x="0" y="147957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43" id="43"/>
          <p:cNvSpPr/>
          <p:nvPr/>
        </p:nvSpPr>
        <p:spPr>
          <a:xfrm flipH="false" flipV="false" rot="-2806211">
            <a:off x="6224065" y="9132672"/>
            <a:ext cx="894662" cy="1166951"/>
          </a:xfrm>
          <a:custGeom>
            <a:avLst/>
            <a:gdLst/>
            <a:ahLst/>
            <a:cxnLst/>
            <a:rect r="r" b="b" t="t" l="l"/>
            <a:pathLst>
              <a:path h="1166951" w="894662">
                <a:moveTo>
                  <a:pt x="0" y="0"/>
                </a:moveTo>
                <a:lnTo>
                  <a:pt x="894662" y="0"/>
                </a:lnTo>
                <a:lnTo>
                  <a:pt x="894662" y="1166951"/>
                </a:lnTo>
                <a:lnTo>
                  <a:pt x="0" y="116695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4" id="44"/>
          <p:cNvSpPr/>
          <p:nvPr/>
        </p:nvSpPr>
        <p:spPr>
          <a:xfrm flipH="false" flipV="false" rot="-948476">
            <a:off x="665746" y="1823270"/>
            <a:ext cx="1304661" cy="1348487"/>
          </a:xfrm>
          <a:custGeom>
            <a:avLst/>
            <a:gdLst/>
            <a:ahLst/>
            <a:cxnLst/>
            <a:rect r="r" b="b" t="t" l="l"/>
            <a:pathLst>
              <a:path h="1348487" w="1304661">
                <a:moveTo>
                  <a:pt x="0" y="0"/>
                </a:moveTo>
                <a:lnTo>
                  <a:pt x="1304661" y="0"/>
                </a:lnTo>
                <a:lnTo>
                  <a:pt x="1304661" y="1348487"/>
                </a:lnTo>
                <a:lnTo>
                  <a:pt x="0" y="134848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5" id="45"/>
          <p:cNvSpPr/>
          <p:nvPr/>
        </p:nvSpPr>
        <p:spPr>
          <a:xfrm flipH="false" flipV="false" rot="0">
            <a:off x="-288595" y="2584086"/>
            <a:ext cx="677853" cy="861014"/>
          </a:xfrm>
          <a:custGeom>
            <a:avLst/>
            <a:gdLst/>
            <a:ahLst/>
            <a:cxnLst/>
            <a:rect r="r" b="b" t="t" l="l"/>
            <a:pathLst>
              <a:path h="861014" w="677853">
                <a:moveTo>
                  <a:pt x="0" y="0"/>
                </a:moveTo>
                <a:lnTo>
                  <a:pt x="677853" y="0"/>
                </a:lnTo>
                <a:lnTo>
                  <a:pt x="677853" y="861015"/>
                </a:lnTo>
                <a:lnTo>
                  <a:pt x="0" y="861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6" id="46"/>
          <p:cNvSpPr/>
          <p:nvPr/>
        </p:nvSpPr>
        <p:spPr>
          <a:xfrm flipH="false" flipV="false" rot="-5539319">
            <a:off x="-133737" y="3691861"/>
            <a:ext cx="1045991" cy="1030301"/>
          </a:xfrm>
          <a:custGeom>
            <a:avLst/>
            <a:gdLst/>
            <a:ahLst/>
            <a:cxnLst/>
            <a:rect r="r" b="b" t="t" l="l"/>
            <a:pathLst>
              <a:path h="1030301" w="1045991">
                <a:moveTo>
                  <a:pt x="0" y="0"/>
                </a:moveTo>
                <a:lnTo>
                  <a:pt x="1045990" y="0"/>
                </a:lnTo>
                <a:lnTo>
                  <a:pt x="1045990" y="1030301"/>
                </a:lnTo>
                <a:lnTo>
                  <a:pt x="0" y="1030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7" id="47"/>
          <p:cNvSpPr/>
          <p:nvPr/>
        </p:nvSpPr>
        <p:spPr>
          <a:xfrm flipH="false" flipV="false" rot="1418941">
            <a:off x="-85778" y="4926949"/>
            <a:ext cx="1185045" cy="773242"/>
          </a:xfrm>
          <a:custGeom>
            <a:avLst/>
            <a:gdLst/>
            <a:ahLst/>
            <a:cxnLst/>
            <a:rect r="r" b="b" t="t" l="l"/>
            <a:pathLst>
              <a:path h="773242" w="1185045">
                <a:moveTo>
                  <a:pt x="0" y="0"/>
                </a:moveTo>
                <a:lnTo>
                  <a:pt x="1185045" y="0"/>
                </a:lnTo>
                <a:lnTo>
                  <a:pt x="1185045" y="773242"/>
                </a:lnTo>
                <a:lnTo>
                  <a:pt x="0" y="773242"/>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48" id="48"/>
          <p:cNvSpPr/>
          <p:nvPr/>
        </p:nvSpPr>
        <p:spPr>
          <a:xfrm flipH="false" flipV="false" rot="0">
            <a:off x="17894741" y="3445101"/>
            <a:ext cx="547857" cy="633924"/>
          </a:xfrm>
          <a:custGeom>
            <a:avLst/>
            <a:gdLst/>
            <a:ahLst/>
            <a:cxnLst/>
            <a:rect r="r" b="b" t="t" l="l"/>
            <a:pathLst>
              <a:path h="633924" w="547857">
                <a:moveTo>
                  <a:pt x="0" y="0"/>
                </a:moveTo>
                <a:lnTo>
                  <a:pt x="547857" y="0"/>
                </a:lnTo>
                <a:lnTo>
                  <a:pt x="547857" y="633924"/>
                </a:lnTo>
                <a:lnTo>
                  <a:pt x="0" y="633924"/>
                </a:lnTo>
                <a:lnTo>
                  <a:pt x="0" y="0"/>
                </a:lnTo>
                <a:close/>
              </a:path>
            </a:pathLst>
          </a:custGeom>
          <a:blipFill>
            <a:blip r:embed="rId5">
              <a:extLst>
                <a:ext uri="{96DAC541-7B7A-43D3-8B79-37D633B846F1}">
                  <asvg:svgBlip xmlns:asvg="http://schemas.microsoft.com/office/drawing/2016/SVG/main" r:embed="rId6"/>
                </a:ext>
              </a:extLst>
            </a:blip>
            <a:stretch>
              <a:fillRect l="-103257" t="-73026"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grpSp>
        <p:nvGrpSpPr>
          <p:cNvPr name="Group 3" id="3"/>
          <p:cNvGrpSpPr/>
          <p:nvPr/>
        </p:nvGrpSpPr>
        <p:grpSpPr>
          <a:xfrm rot="0">
            <a:off x="1524514" y="3382851"/>
            <a:ext cx="15238972" cy="5391802"/>
            <a:chOff x="0" y="0"/>
            <a:chExt cx="4013557" cy="1420063"/>
          </a:xfrm>
        </p:grpSpPr>
        <p:sp>
          <p:nvSpPr>
            <p:cNvPr name="Freeform 4" id="4"/>
            <p:cNvSpPr/>
            <p:nvPr/>
          </p:nvSpPr>
          <p:spPr>
            <a:xfrm flipH="false" flipV="false" rot="0">
              <a:off x="0" y="0"/>
              <a:ext cx="4013557" cy="1420063"/>
            </a:xfrm>
            <a:custGeom>
              <a:avLst/>
              <a:gdLst/>
              <a:ahLst/>
              <a:cxnLst/>
              <a:rect r="r" b="b" t="t" l="l"/>
              <a:pathLst>
                <a:path h="1420063" w="4013557">
                  <a:moveTo>
                    <a:pt x="25910" y="0"/>
                  </a:moveTo>
                  <a:lnTo>
                    <a:pt x="3987647" y="0"/>
                  </a:lnTo>
                  <a:cubicBezTo>
                    <a:pt x="4001957" y="0"/>
                    <a:pt x="4013557" y="11600"/>
                    <a:pt x="4013557" y="25910"/>
                  </a:cubicBezTo>
                  <a:lnTo>
                    <a:pt x="4013557" y="1394153"/>
                  </a:lnTo>
                  <a:cubicBezTo>
                    <a:pt x="4013557" y="1408463"/>
                    <a:pt x="4001957" y="1420063"/>
                    <a:pt x="3987647" y="1420063"/>
                  </a:cubicBezTo>
                  <a:lnTo>
                    <a:pt x="25910" y="1420063"/>
                  </a:lnTo>
                  <a:cubicBezTo>
                    <a:pt x="19038" y="1420063"/>
                    <a:pt x="12448" y="1417333"/>
                    <a:pt x="7589" y="1412474"/>
                  </a:cubicBezTo>
                  <a:cubicBezTo>
                    <a:pt x="2730" y="1407615"/>
                    <a:pt x="0" y="1401025"/>
                    <a:pt x="0" y="1394153"/>
                  </a:cubicBezTo>
                  <a:lnTo>
                    <a:pt x="0" y="25910"/>
                  </a:lnTo>
                  <a:cubicBezTo>
                    <a:pt x="0" y="11600"/>
                    <a:pt x="11600" y="0"/>
                    <a:pt x="25910" y="0"/>
                  </a:cubicBezTo>
                  <a:close/>
                </a:path>
              </a:pathLst>
            </a:custGeom>
            <a:solidFill>
              <a:srgbClr val="F6D897"/>
            </a:solidFill>
            <a:ln w="38100" cap="rnd">
              <a:solidFill>
                <a:srgbClr val="000000"/>
              </a:solidFill>
              <a:prstDash val="solid"/>
              <a:round/>
            </a:ln>
          </p:spPr>
        </p:sp>
        <p:sp>
          <p:nvSpPr>
            <p:cNvPr name="TextBox 5" id="5"/>
            <p:cNvSpPr txBox="true"/>
            <p:nvPr/>
          </p:nvSpPr>
          <p:spPr>
            <a:xfrm>
              <a:off x="0" y="-47625"/>
              <a:ext cx="4013557" cy="1467688"/>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1769683" y="3654956"/>
            <a:ext cx="14727998" cy="4780915"/>
          </a:xfrm>
          <a:prstGeom prst="rect">
            <a:avLst/>
          </a:prstGeom>
        </p:spPr>
        <p:txBody>
          <a:bodyPr anchor="t" rtlCol="false" tIns="0" lIns="0" bIns="0" rIns="0">
            <a:spAutoFit/>
          </a:bodyPr>
          <a:lstStyle/>
          <a:p>
            <a:pPr algn="just">
              <a:lnSpc>
                <a:spcPts val="4759"/>
              </a:lnSpc>
            </a:pPr>
            <a:r>
              <a:rPr lang="en-US" sz="3399">
                <a:solidFill>
                  <a:srgbClr val="000000"/>
                </a:solidFill>
                <a:latin typeface="Glacial Indifference"/>
                <a:ea typeface="Glacial Indifference"/>
                <a:cs typeface="Glacial Indifference"/>
                <a:sym typeface="Glacial Indifference"/>
              </a:rPr>
              <a:t>Technology Frameworks (SAMR, TPACK, RAT) help teachers </a:t>
            </a:r>
            <a:r>
              <a:rPr lang="en-US" sz="3399" b="true">
                <a:solidFill>
                  <a:srgbClr val="000000"/>
                </a:solidFill>
                <a:latin typeface="Glacial Indifference Bold"/>
                <a:ea typeface="Glacial Indifference Bold"/>
                <a:cs typeface="Glacial Indifference Bold"/>
                <a:sym typeface="Glacial Indifference Bold"/>
              </a:rPr>
              <a:t>reflect</a:t>
            </a:r>
            <a:r>
              <a:rPr lang="en-US" sz="3399">
                <a:solidFill>
                  <a:srgbClr val="000000"/>
                </a:solidFill>
                <a:latin typeface="Glacial Indifference"/>
                <a:ea typeface="Glacial Indifference"/>
                <a:cs typeface="Glacial Indifference"/>
                <a:sym typeface="Glacial Indifference"/>
              </a:rPr>
              <a:t> on how </a:t>
            </a:r>
            <a:r>
              <a:rPr lang="en-US" sz="3399" b="true">
                <a:solidFill>
                  <a:srgbClr val="000000"/>
                </a:solidFill>
                <a:latin typeface="Glacial Indifference Bold"/>
                <a:ea typeface="Glacial Indifference Bold"/>
                <a:cs typeface="Glacial Indifference Bold"/>
                <a:sym typeface="Glacial Indifference Bold"/>
              </a:rPr>
              <a:t>effectively they're integrating technology into their practice.</a:t>
            </a:r>
          </a:p>
          <a:p>
            <a:pPr algn="just">
              <a:lnSpc>
                <a:spcPts val="4759"/>
              </a:lnSpc>
            </a:pPr>
          </a:p>
          <a:p>
            <a:pPr algn="just">
              <a:lnSpc>
                <a:spcPts val="4759"/>
              </a:lnSpc>
            </a:pPr>
            <a:r>
              <a:rPr lang="en-US" sz="3399">
                <a:solidFill>
                  <a:srgbClr val="000000"/>
                </a:solidFill>
                <a:latin typeface="Glacial Indifference"/>
                <a:ea typeface="Glacial Indifference"/>
                <a:cs typeface="Glacial Indifference"/>
                <a:sym typeface="Glacial Indifference"/>
              </a:rPr>
              <a:t>ISTE Standards </a:t>
            </a:r>
            <a:r>
              <a:rPr lang="en-US" sz="3399" b="true">
                <a:solidFill>
                  <a:srgbClr val="000000"/>
                </a:solidFill>
                <a:latin typeface="Glacial Indifference Bold"/>
                <a:ea typeface="Glacial Indifference Bold"/>
                <a:cs typeface="Glacial Indifference Bold"/>
                <a:sym typeface="Glacial Indifference Bold"/>
              </a:rPr>
              <a:t>define what students should be able to do and demonstrate as digitally empowered learners.</a:t>
            </a:r>
          </a:p>
          <a:p>
            <a:pPr algn="just">
              <a:lnSpc>
                <a:spcPts val="4759"/>
              </a:lnSpc>
            </a:pPr>
          </a:p>
          <a:p>
            <a:pPr algn="just" marL="0" indent="0" lvl="0">
              <a:lnSpc>
                <a:spcPts val="4759"/>
              </a:lnSpc>
            </a:pPr>
            <a:r>
              <a:rPr lang="en-US" sz="3399">
                <a:solidFill>
                  <a:srgbClr val="000000"/>
                </a:solidFill>
                <a:latin typeface="Glacial Indifference"/>
                <a:ea typeface="Glacial Indifference"/>
                <a:cs typeface="Glacial Indifference"/>
                <a:sym typeface="Glacial Indifference"/>
              </a:rPr>
              <a:t>Think of it this way: frameworks </a:t>
            </a:r>
            <a:r>
              <a:rPr lang="en-US" b="true" sz="3399">
                <a:solidFill>
                  <a:srgbClr val="000000"/>
                </a:solidFill>
                <a:latin typeface="Glacial Indifference Bold"/>
                <a:ea typeface="Glacial Indifference Bold"/>
                <a:cs typeface="Glacial Indifference Bold"/>
                <a:sym typeface="Glacial Indifference Bold"/>
              </a:rPr>
              <a:t>guide</a:t>
            </a:r>
            <a:r>
              <a:rPr lang="en-US" sz="3399">
                <a:solidFill>
                  <a:srgbClr val="000000"/>
                </a:solidFill>
                <a:latin typeface="Glacial Indifference"/>
                <a:ea typeface="Glacial Indifference"/>
                <a:cs typeface="Glacial Indifference"/>
                <a:sym typeface="Glacial Indifference"/>
              </a:rPr>
              <a:t> your design decisions; standards </a:t>
            </a:r>
            <a:r>
              <a:rPr lang="en-US" b="true" sz="3399">
                <a:solidFill>
                  <a:srgbClr val="000000"/>
                </a:solidFill>
                <a:latin typeface="Glacial Indifference Bold"/>
                <a:ea typeface="Glacial Indifference Bold"/>
                <a:cs typeface="Glacial Indifference Bold"/>
                <a:sym typeface="Glacial Indifference Bold"/>
              </a:rPr>
              <a:t>define</a:t>
            </a:r>
            <a:r>
              <a:rPr lang="en-US" sz="3399">
                <a:solidFill>
                  <a:srgbClr val="000000"/>
                </a:solidFill>
                <a:latin typeface="Glacial Indifference"/>
                <a:ea typeface="Glacial Indifference"/>
                <a:cs typeface="Glacial Indifference"/>
                <a:sym typeface="Glacial Indifference"/>
              </a:rPr>
              <a:t> the destination.</a:t>
            </a:r>
          </a:p>
        </p:txBody>
      </p:sp>
      <p:sp>
        <p:nvSpPr>
          <p:cNvPr name="Freeform 7" id="7"/>
          <p:cNvSpPr/>
          <p:nvPr/>
        </p:nvSpPr>
        <p:spPr>
          <a:xfrm flipH="false" flipV="false" rot="0">
            <a:off x="16975994" y="5991058"/>
            <a:ext cx="1750612" cy="1809418"/>
          </a:xfrm>
          <a:custGeom>
            <a:avLst/>
            <a:gdLst/>
            <a:ahLst/>
            <a:cxnLst/>
            <a:rect r="r" b="b" t="t" l="l"/>
            <a:pathLst>
              <a:path h="1809418" w="1750612">
                <a:moveTo>
                  <a:pt x="0" y="0"/>
                </a:moveTo>
                <a:lnTo>
                  <a:pt x="1750612" y="0"/>
                </a:lnTo>
                <a:lnTo>
                  <a:pt x="1750612" y="1809418"/>
                </a:lnTo>
                <a:lnTo>
                  <a:pt x="0" y="18094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769683" y="849201"/>
            <a:ext cx="15723775" cy="2533650"/>
          </a:xfrm>
          <a:prstGeom prst="rect">
            <a:avLst/>
          </a:prstGeom>
        </p:spPr>
        <p:txBody>
          <a:bodyPr anchor="t" rtlCol="false" tIns="0" lIns="0" bIns="0" rIns="0">
            <a:spAutoFit/>
          </a:bodyPr>
          <a:lstStyle/>
          <a:p>
            <a:pPr algn="ctr">
              <a:lnSpc>
                <a:spcPts val="9960"/>
              </a:lnSpc>
            </a:pPr>
            <a:r>
              <a:rPr lang="en-US" sz="8300" b="true">
                <a:solidFill>
                  <a:srgbClr val="000000"/>
                </a:solidFill>
                <a:latin typeface="Core Narae Pro Bold"/>
                <a:ea typeface="Core Narae Pro Bold"/>
                <a:cs typeface="Core Narae Pro Bold"/>
                <a:sym typeface="Core Narae Pro Bold"/>
              </a:rPr>
              <a:t>Framew</a:t>
            </a:r>
            <a:r>
              <a:rPr lang="en-US" sz="8300" b="true">
                <a:solidFill>
                  <a:srgbClr val="000000"/>
                </a:solidFill>
                <a:latin typeface="Core Narae Pro Bold"/>
                <a:ea typeface="Core Narae Pro Bold"/>
                <a:cs typeface="Core Narae Pro Bold"/>
                <a:sym typeface="Core Narae Pro Bold"/>
              </a:rPr>
              <a:t>orks vs. Standards </a:t>
            </a:r>
          </a:p>
          <a:p>
            <a:pPr algn="ctr" marL="0" indent="0" lvl="0">
              <a:lnSpc>
                <a:spcPts val="9960"/>
              </a:lnSpc>
              <a:spcBef>
                <a:spcPct val="0"/>
              </a:spcBef>
            </a:pPr>
            <a:r>
              <a:rPr lang="en-US" b="true" sz="8300">
                <a:solidFill>
                  <a:srgbClr val="000000"/>
                </a:solidFill>
                <a:latin typeface="Core Narae Pro Bold"/>
                <a:ea typeface="Core Narae Pro Bold"/>
                <a:cs typeface="Core Narae Pro Bold"/>
                <a:sym typeface="Core Narae Pro Bold"/>
              </a:rPr>
              <a:t> What's the Difference?</a:t>
            </a:r>
          </a:p>
        </p:txBody>
      </p:sp>
      <p:sp>
        <p:nvSpPr>
          <p:cNvPr name="Freeform 9" id="9"/>
          <p:cNvSpPr/>
          <p:nvPr/>
        </p:nvSpPr>
        <p:spPr>
          <a:xfrm flipH="false" flipV="false" rot="-239467">
            <a:off x="16824492" y="8349235"/>
            <a:ext cx="1869543" cy="1818130"/>
          </a:xfrm>
          <a:custGeom>
            <a:avLst/>
            <a:gdLst/>
            <a:ahLst/>
            <a:cxnLst/>
            <a:rect r="r" b="b" t="t" l="l"/>
            <a:pathLst>
              <a:path h="1818130" w="1869543">
                <a:moveTo>
                  <a:pt x="0" y="0"/>
                </a:moveTo>
                <a:lnTo>
                  <a:pt x="1869543" y="0"/>
                </a:lnTo>
                <a:lnTo>
                  <a:pt x="1869543" y="1818130"/>
                </a:lnTo>
                <a:lnTo>
                  <a:pt x="0" y="18181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8395078">
            <a:off x="-163064" y="2704403"/>
            <a:ext cx="1157891" cy="2067663"/>
          </a:xfrm>
          <a:custGeom>
            <a:avLst/>
            <a:gdLst/>
            <a:ahLst/>
            <a:cxnLst/>
            <a:rect r="r" b="b" t="t" l="l"/>
            <a:pathLst>
              <a:path h="2067663" w="1157891">
                <a:moveTo>
                  <a:pt x="0" y="0"/>
                </a:moveTo>
                <a:lnTo>
                  <a:pt x="1157891" y="0"/>
                </a:lnTo>
                <a:lnTo>
                  <a:pt x="1157891" y="2067662"/>
                </a:lnTo>
                <a:lnTo>
                  <a:pt x="0" y="20676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2700000">
            <a:off x="16882077" y="3746022"/>
            <a:ext cx="1407656" cy="918496"/>
          </a:xfrm>
          <a:custGeom>
            <a:avLst/>
            <a:gdLst/>
            <a:ahLst/>
            <a:cxnLst/>
            <a:rect r="r" b="b" t="t" l="l"/>
            <a:pathLst>
              <a:path h="918496" w="1407656">
                <a:moveTo>
                  <a:pt x="0" y="0"/>
                </a:moveTo>
                <a:lnTo>
                  <a:pt x="1407656" y="0"/>
                </a:lnTo>
                <a:lnTo>
                  <a:pt x="1407656" y="918495"/>
                </a:lnTo>
                <a:lnTo>
                  <a:pt x="0" y="91849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1137908">
            <a:off x="-30434" y="230569"/>
            <a:ext cx="2293123" cy="2238662"/>
          </a:xfrm>
          <a:custGeom>
            <a:avLst/>
            <a:gdLst/>
            <a:ahLst/>
            <a:cxnLst/>
            <a:rect r="r" b="b" t="t" l="l"/>
            <a:pathLst>
              <a:path h="2238662" w="2293123">
                <a:moveTo>
                  <a:pt x="0" y="0"/>
                </a:moveTo>
                <a:lnTo>
                  <a:pt x="2293124" y="0"/>
                </a:lnTo>
                <a:lnTo>
                  <a:pt x="2293124" y="2238662"/>
                </a:lnTo>
                <a:lnTo>
                  <a:pt x="0" y="223866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2241253">
            <a:off x="-169735" y="4964362"/>
            <a:ext cx="1618485" cy="1604997"/>
          </a:xfrm>
          <a:custGeom>
            <a:avLst/>
            <a:gdLst/>
            <a:ahLst/>
            <a:cxnLst/>
            <a:rect r="r" b="b" t="t" l="l"/>
            <a:pathLst>
              <a:path h="1604997" w="1618485">
                <a:moveTo>
                  <a:pt x="0" y="0"/>
                </a:moveTo>
                <a:lnTo>
                  <a:pt x="1618485" y="0"/>
                </a:lnTo>
                <a:lnTo>
                  <a:pt x="1618485" y="1604997"/>
                </a:lnTo>
                <a:lnTo>
                  <a:pt x="0" y="160499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0">
            <a:off x="847914" y="2160394"/>
            <a:ext cx="715683" cy="828115"/>
          </a:xfrm>
          <a:custGeom>
            <a:avLst/>
            <a:gdLst/>
            <a:ahLst/>
            <a:cxnLst/>
            <a:rect r="r" b="b" t="t" l="l"/>
            <a:pathLst>
              <a:path h="828115" w="715683">
                <a:moveTo>
                  <a:pt x="0" y="0"/>
                </a:moveTo>
                <a:lnTo>
                  <a:pt x="715683" y="0"/>
                </a:lnTo>
                <a:lnTo>
                  <a:pt x="715683" y="828115"/>
                </a:lnTo>
                <a:lnTo>
                  <a:pt x="0" y="828115"/>
                </a:lnTo>
                <a:lnTo>
                  <a:pt x="0"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
        <p:nvSpPr>
          <p:cNvPr name="Freeform 15" id="15"/>
          <p:cNvSpPr/>
          <p:nvPr/>
        </p:nvSpPr>
        <p:spPr>
          <a:xfrm flipH="false" flipV="false" rot="0">
            <a:off x="15595331" y="9258300"/>
            <a:ext cx="902351" cy="1146173"/>
          </a:xfrm>
          <a:custGeom>
            <a:avLst/>
            <a:gdLst/>
            <a:ahLst/>
            <a:cxnLst/>
            <a:rect r="r" b="b" t="t" l="l"/>
            <a:pathLst>
              <a:path h="1146173" w="902351">
                <a:moveTo>
                  <a:pt x="0" y="0"/>
                </a:moveTo>
                <a:lnTo>
                  <a:pt x="902350" y="0"/>
                </a:lnTo>
                <a:lnTo>
                  <a:pt x="902350" y="1146173"/>
                </a:lnTo>
                <a:lnTo>
                  <a:pt x="0" y="114617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true" flipV="false" rot="0">
            <a:off x="17135617" y="5162943"/>
            <a:ext cx="715683" cy="828115"/>
          </a:xfrm>
          <a:custGeom>
            <a:avLst/>
            <a:gdLst/>
            <a:ahLst/>
            <a:cxnLst/>
            <a:rect r="r" b="b" t="t" l="l"/>
            <a:pathLst>
              <a:path h="828115" w="715683">
                <a:moveTo>
                  <a:pt x="715683" y="0"/>
                </a:moveTo>
                <a:lnTo>
                  <a:pt x="0" y="0"/>
                </a:lnTo>
                <a:lnTo>
                  <a:pt x="0" y="828115"/>
                </a:lnTo>
                <a:lnTo>
                  <a:pt x="715683" y="828115"/>
                </a:lnTo>
                <a:lnTo>
                  <a:pt x="715683" y="0"/>
                </a:lnTo>
                <a:close/>
              </a:path>
            </a:pathLst>
          </a:custGeom>
          <a:blipFill>
            <a:blip r:embed="rId15">
              <a:extLst>
                <a:ext uri="{96DAC541-7B7A-43D3-8B79-37D633B846F1}">
                  <asvg:svgBlip xmlns:asvg="http://schemas.microsoft.com/office/drawing/2016/SVG/main" r:embed="rId16"/>
                </a:ext>
              </a:extLst>
            </a:blip>
            <a:stretch>
              <a:fillRect l="-103257" t="-73026"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8888" r="-48" b="-38974"/>
            </a:stretch>
          </a:blipFill>
        </p:spPr>
      </p:sp>
      <p:grpSp>
        <p:nvGrpSpPr>
          <p:cNvPr name="Group 3" id="3"/>
          <p:cNvGrpSpPr/>
          <p:nvPr/>
        </p:nvGrpSpPr>
        <p:grpSpPr>
          <a:xfrm rot="0">
            <a:off x="1360161" y="3525377"/>
            <a:ext cx="3619500" cy="5669336"/>
            <a:chOff x="0" y="0"/>
            <a:chExt cx="953284" cy="1493159"/>
          </a:xfrm>
        </p:grpSpPr>
        <p:sp>
          <p:nvSpPr>
            <p:cNvPr name="Freeform 4" id="4"/>
            <p:cNvSpPr/>
            <p:nvPr/>
          </p:nvSpPr>
          <p:spPr>
            <a:xfrm flipH="false" flipV="false" rot="0">
              <a:off x="0" y="0"/>
              <a:ext cx="953284" cy="1493159"/>
            </a:xfrm>
            <a:custGeom>
              <a:avLst/>
              <a:gdLst/>
              <a:ahLst/>
              <a:cxnLst/>
              <a:rect r="r" b="b" t="t" l="l"/>
              <a:pathLst>
                <a:path h="1493159" w="953284">
                  <a:moveTo>
                    <a:pt x="109086" y="0"/>
                  </a:moveTo>
                  <a:lnTo>
                    <a:pt x="844198" y="0"/>
                  </a:lnTo>
                  <a:cubicBezTo>
                    <a:pt x="873129" y="0"/>
                    <a:pt x="900876" y="11493"/>
                    <a:pt x="921333" y="31951"/>
                  </a:cubicBezTo>
                  <a:cubicBezTo>
                    <a:pt x="941791" y="52408"/>
                    <a:pt x="953284" y="80155"/>
                    <a:pt x="953284" y="109086"/>
                  </a:cubicBezTo>
                  <a:lnTo>
                    <a:pt x="953284" y="1384072"/>
                  </a:lnTo>
                  <a:cubicBezTo>
                    <a:pt x="953284" y="1413004"/>
                    <a:pt x="941791" y="1440750"/>
                    <a:pt x="921333" y="1461208"/>
                  </a:cubicBezTo>
                  <a:cubicBezTo>
                    <a:pt x="900876" y="1481666"/>
                    <a:pt x="873129" y="1493159"/>
                    <a:pt x="844198" y="1493159"/>
                  </a:cubicBezTo>
                  <a:lnTo>
                    <a:pt x="109086" y="1493159"/>
                  </a:lnTo>
                  <a:cubicBezTo>
                    <a:pt x="80155" y="1493159"/>
                    <a:pt x="52408" y="1481666"/>
                    <a:pt x="31951" y="1461208"/>
                  </a:cubicBezTo>
                  <a:cubicBezTo>
                    <a:pt x="11493" y="1440750"/>
                    <a:pt x="0" y="1413004"/>
                    <a:pt x="0" y="1384072"/>
                  </a:cubicBezTo>
                  <a:lnTo>
                    <a:pt x="0" y="109086"/>
                  </a:lnTo>
                  <a:cubicBezTo>
                    <a:pt x="0" y="80155"/>
                    <a:pt x="11493" y="52408"/>
                    <a:pt x="31951" y="31951"/>
                  </a:cubicBezTo>
                  <a:cubicBezTo>
                    <a:pt x="52408" y="11493"/>
                    <a:pt x="80155" y="0"/>
                    <a:pt x="109086" y="0"/>
                  </a:cubicBezTo>
                  <a:close/>
                </a:path>
              </a:pathLst>
            </a:custGeom>
            <a:solidFill>
              <a:srgbClr val="DFE4A9"/>
            </a:solidFill>
            <a:ln w="38100" cap="rnd">
              <a:solidFill>
                <a:srgbClr val="000000"/>
              </a:solidFill>
              <a:prstDash val="solid"/>
              <a:round/>
            </a:ln>
          </p:spPr>
        </p:sp>
        <p:sp>
          <p:nvSpPr>
            <p:cNvPr name="TextBox 5" id="5"/>
            <p:cNvSpPr txBox="true"/>
            <p:nvPr/>
          </p:nvSpPr>
          <p:spPr>
            <a:xfrm>
              <a:off x="0" y="-47625"/>
              <a:ext cx="953284" cy="1540784"/>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5343143" y="3525377"/>
            <a:ext cx="3619500" cy="5669336"/>
            <a:chOff x="0" y="0"/>
            <a:chExt cx="953284" cy="1493159"/>
          </a:xfrm>
        </p:grpSpPr>
        <p:sp>
          <p:nvSpPr>
            <p:cNvPr name="Freeform 7" id="7"/>
            <p:cNvSpPr/>
            <p:nvPr/>
          </p:nvSpPr>
          <p:spPr>
            <a:xfrm flipH="false" flipV="false" rot="0">
              <a:off x="0" y="0"/>
              <a:ext cx="953284" cy="1493159"/>
            </a:xfrm>
            <a:custGeom>
              <a:avLst/>
              <a:gdLst/>
              <a:ahLst/>
              <a:cxnLst/>
              <a:rect r="r" b="b" t="t" l="l"/>
              <a:pathLst>
                <a:path h="1493159" w="953284">
                  <a:moveTo>
                    <a:pt x="109086" y="0"/>
                  </a:moveTo>
                  <a:lnTo>
                    <a:pt x="844198" y="0"/>
                  </a:lnTo>
                  <a:cubicBezTo>
                    <a:pt x="873129" y="0"/>
                    <a:pt x="900876" y="11493"/>
                    <a:pt x="921333" y="31951"/>
                  </a:cubicBezTo>
                  <a:cubicBezTo>
                    <a:pt x="941791" y="52408"/>
                    <a:pt x="953284" y="80155"/>
                    <a:pt x="953284" y="109086"/>
                  </a:cubicBezTo>
                  <a:lnTo>
                    <a:pt x="953284" y="1384072"/>
                  </a:lnTo>
                  <a:cubicBezTo>
                    <a:pt x="953284" y="1413004"/>
                    <a:pt x="941791" y="1440750"/>
                    <a:pt x="921333" y="1461208"/>
                  </a:cubicBezTo>
                  <a:cubicBezTo>
                    <a:pt x="900876" y="1481666"/>
                    <a:pt x="873129" y="1493159"/>
                    <a:pt x="844198" y="1493159"/>
                  </a:cubicBezTo>
                  <a:lnTo>
                    <a:pt x="109086" y="1493159"/>
                  </a:lnTo>
                  <a:cubicBezTo>
                    <a:pt x="80155" y="1493159"/>
                    <a:pt x="52408" y="1481666"/>
                    <a:pt x="31951" y="1461208"/>
                  </a:cubicBezTo>
                  <a:cubicBezTo>
                    <a:pt x="11493" y="1440750"/>
                    <a:pt x="0" y="1413004"/>
                    <a:pt x="0" y="1384072"/>
                  </a:cubicBezTo>
                  <a:lnTo>
                    <a:pt x="0" y="109086"/>
                  </a:lnTo>
                  <a:cubicBezTo>
                    <a:pt x="0" y="80155"/>
                    <a:pt x="11493" y="52408"/>
                    <a:pt x="31951" y="31951"/>
                  </a:cubicBezTo>
                  <a:cubicBezTo>
                    <a:pt x="52408" y="11493"/>
                    <a:pt x="80155" y="0"/>
                    <a:pt x="109086" y="0"/>
                  </a:cubicBezTo>
                  <a:close/>
                </a:path>
              </a:pathLst>
            </a:custGeom>
            <a:solidFill>
              <a:srgbClr val="ACC8DC"/>
            </a:solidFill>
            <a:ln w="38100" cap="rnd">
              <a:solidFill>
                <a:srgbClr val="000000"/>
              </a:solidFill>
              <a:prstDash val="solid"/>
              <a:round/>
            </a:ln>
          </p:spPr>
        </p:sp>
        <p:sp>
          <p:nvSpPr>
            <p:cNvPr name="TextBox 8" id="8"/>
            <p:cNvSpPr txBox="true"/>
            <p:nvPr/>
          </p:nvSpPr>
          <p:spPr>
            <a:xfrm>
              <a:off x="0" y="-47625"/>
              <a:ext cx="953284" cy="1540784"/>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9326124" y="3525377"/>
            <a:ext cx="3619500" cy="5669336"/>
            <a:chOff x="0" y="0"/>
            <a:chExt cx="953284" cy="1493159"/>
          </a:xfrm>
        </p:grpSpPr>
        <p:sp>
          <p:nvSpPr>
            <p:cNvPr name="Freeform 10" id="10"/>
            <p:cNvSpPr/>
            <p:nvPr/>
          </p:nvSpPr>
          <p:spPr>
            <a:xfrm flipH="false" flipV="false" rot="0">
              <a:off x="0" y="0"/>
              <a:ext cx="953284" cy="1493159"/>
            </a:xfrm>
            <a:custGeom>
              <a:avLst/>
              <a:gdLst/>
              <a:ahLst/>
              <a:cxnLst/>
              <a:rect r="r" b="b" t="t" l="l"/>
              <a:pathLst>
                <a:path h="1493159" w="953284">
                  <a:moveTo>
                    <a:pt x="109086" y="0"/>
                  </a:moveTo>
                  <a:lnTo>
                    <a:pt x="844198" y="0"/>
                  </a:lnTo>
                  <a:cubicBezTo>
                    <a:pt x="873129" y="0"/>
                    <a:pt x="900876" y="11493"/>
                    <a:pt x="921333" y="31951"/>
                  </a:cubicBezTo>
                  <a:cubicBezTo>
                    <a:pt x="941791" y="52408"/>
                    <a:pt x="953284" y="80155"/>
                    <a:pt x="953284" y="109086"/>
                  </a:cubicBezTo>
                  <a:lnTo>
                    <a:pt x="953284" y="1384072"/>
                  </a:lnTo>
                  <a:cubicBezTo>
                    <a:pt x="953284" y="1413004"/>
                    <a:pt x="941791" y="1440750"/>
                    <a:pt x="921333" y="1461208"/>
                  </a:cubicBezTo>
                  <a:cubicBezTo>
                    <a:pt x="900876" y="1481666"/>
                    <a:pt x="873129" y="1493159"/>
                    <a:pt x="844198" y="1493159"/>
                  </a:cubicBezTo>
                  <a:lnTo>
                    <a:pt x="109086" y="1493159"/>
                  </a:lnTo>
                  <a:cubicBezTo>
                    <a:pt x="80155" y="1493159"/>
                    <a:pt x="52408" y="1481666"/>
                    <a:pt x="31951" y="1461208"/>
                  </a:cubicBezTo>
                  <a:cubicBezTo>
                    <a:pt x="11493" y="1440750"/>
                    <a:pt x="0" y="1413004"/>
                    <a:pt x="0" y="1384072"/>
                  </a:cubicBezTo>
                  <a:lnTo>
                    <a:pt x="0" y="109086"/>
                  </a:lnTo>
                  <a:cubicBezTo>
                    <a:pt x="0" y="80155"/>
                    <a:pt x="11493" y="52408"/>
                    <a:pt x="31951" y="31951"/>
                  </a:cubicBezTo>
                  <a:cubicBezTo>
                    <a:pt x="52408" y="11493"/>
                    <a:pt x="80155" y="0"/>
                    <a:pt x="109086" y="0"/>
                  </a:cubicBezTo>
                  <a:close/>
                </a:path>
              </a:pathLst>
            </a:custGeom>
            <a:solidFill>
              <a:srgbClr val="F6D897"/>
            </a:solidFill>
            <a:ln w="38100" cap="rnd">
              <a:solidFill>
                <a:srgbClr val="000000"/>
              </a:solidFill>
              <a:prstDash val="solid"/>
              <a:round/>
            </a:ln>
          </p:spPr>
        </p:sp>
        <p:sp>
          <p:nvSpPr>
            <p:cNvPr name="TextBox 11" id="11"/>
            <p:cNvSpPr txBox="true"/>
            <p:nvPr/>
          </p:nvSpPr>
          <p:spPr>
            <a:xfrm>
              <a:off x="0" y="-47625"/>
              <a:ext cx="953284" cy="1540784"/>
            </a:xfrm>
            <a:prstGeom prst="rect">
              <a:avLst/>
            </a:prstGeom>
          </p:spPr>
          <p:txBody>
            <a:bodyPr anchor="ctr" rtlCol="false" tIns="50800" lIns="50800" bIns="50800" rIns="50800"/>
            <a:lstStyle/>
            <a:p>
              <a:pPr algn="ctr">
                <a:lnSpc>
                  <a:spcPts val="2940"/>
                </a:lnSpc>
              </a:pPr>
            </a:p>
          </p:txBody>
        </p:sp>
      </p:grpSp>
      <p:grpSp>
        <p:nvGrpSpPr>
          <p:cNvPr name="Group 12" id="12"/>
          <p:cNvGrpSpPr/>
          <p:nvPr/>
        </p:nvGrpSpPr>
        <p:grpSpPr>
          <a:xfrm rot="0">
            <a:off x="13309105" y="3525377"/>
            <a:ext cx="3619500" cy="5669336"/>
            <a:chOff x="0" y="0"/>
            <a:chExt cx="953284" cy="1493159"/>
          </a:xfrm>
        </p:grpSpPr>
        <p:sp>
          <p:nvSpPr>
            <p:cNvPr name="Freeform 13" id="13"/>
            <p:cNvSpPr/>
            <p:nvPr/>
          </p:nvSpPr>
          <p:spPr>
            <a:xfrm flipH="false" flipV="false" rot="0">
              <a:off x="0" y="0"/>
              <a:ext cx="953284" cy="1493159"/>
            </a:xfrm>
            <a:custGeom>
              <a:avLst/>
              <a:gdLst/>
              <a:ahLst/>
              <a:cxnLst/>
              <a:rect r="r" b="b" t="t" l="l"/>
              <a:pathLst>
                <a:path h="1493159" w="953284">
                  <a:moveTo>
                    <a:pt x="109086" y="0"/>
                  </a:moveTo>
                  <a:lnTo>
                    <a:pt x="844198" y="0"/>
                  </a:lnTo>
                  <a:cubicBezTo>
                    <a:pt x="873129" y="0"/>
                    <a:pt x="900876" y="11493"/>
                    <a:pt x="921333" y="31951"/>
                  </a:cubicBezTo>
                  <a:cubicBezTo>
                    <a:pt x="941791" y="52408"/>
                    <a:pt x="953284" y="80155"/>
                    <a:pt x="953284" y="109086"/>
                  </a:cubicBezTo>
                  <a:lnTo>
                    <a:pt x="953284" y="1384072"/>
                  </a:lnTo>
                  <a:cubicBezTo>
                    <a:pt x="953284" y="1413004"/>
                    <a:pt x="941791" y="1440750"/>
                    <a:pt x="921333" y="1461208"/>
                  </a:cubicBezTo>
                  <a:cubicBezTo>
                    <a:pt x="900876" y="1481666"/>
                    <a:pt x="873129" y="1493159"/>
                    <a:pt x="844198" y="1493159"/>
                  </a:cubicBezTo>
                  <a:lnTo>
                    <a:pt x="109086" y="1493159"/>
                  </a:lnTo>
                  <a:cubicBezTo>
                    <a:pt x="80155" y="1493159"/>
                    <a:pt x="52408" y="1481666"/>
                    <a:pt x="31951" y="1461208"/>
                  </a:cubicBezTo>
                  <a:cubicBezTo>
                    <a:pt x="11493" y="1440750"/>
                    <a:pt x="0" y="1413004"/>
                    <a:pt x="0" y="1384072"/>
                  </a:cubicBezTo>
                  <a:lnTo>
                    <a:pt x="0" y="109086"/>
                  </a:lnTo>
                  <a:cubicBezTo>
                    <a:pt x="0" y="80155"/>
                    <a:pt x="11493" y="52408"/>
                    <a:pt x="31951" y="31951"/>
                  </a:cubicBezTo>
                  <a:cubicBezTo>
                    <a:pt x="52408" y="11493"/>
                    <a:pt x="80155" y="0"/>
                    <a:pt x="109086" y="0"/>
                  </a:cubicBezTo>
                  <a:close/>
                </a:path>
              </a:pathLst>
            </a:custGeom>
            <a:solidFill>
              <a:srgbClr val="FA9898"/>
            </a:solidFill>
            <a:ln w="38100" cap="rnd">
              <a:solidFill>
                <a:srgbClr val="000000"/>
              </a:solidFill>
              <a:prstDash val="solid"/>
              <a:round/>
            </a:ln>
          </p:spPr>
        </p:sp>
        <p:sp>
          <p:nvSpPr>
            <p:cNvPr name="TextBox 14" id="14"/>
            <p:cNvSpPr txBox="true"/>
            <p:nvPr/>
          </p:nvSpPr>
          <p:spPr>
            <a:xfrm>
              <a:off x="0" y="-47625"/>
              <a:ext cx="953284" cy="1540784"/>
            </a:xfrm>
            <a:prstGeom prst="rect">
              <a:avLst/>
            </a:prstGeom>
          </p:spPr>
          <p:txBody>
            <a:bodyPr anchor="ctr" rtlCol="false" tIns="50800" lIns="50800" bIns="50800" rIns="50800"/>
            <a:lstStyle/>
            <a:p>
              <a:pPr algn="ctr">
                <a:lnSpc>
                  <a:spcPts val="2940"/>
                </a:lnSpc>
              </a:pPr>
            </a:p>
          </p:txBody>
        </p:sp>
      </p:grpSp>
      <p:sp>
        <p:nvSpPr>
          <p:cNvPr name="TextBox 15" id="15"/>
          <p:cNvSpPr txBox="true"/>
          <p:nvPr/>
        </p:nvSpPr>
        <p:spPr>
          <a:xfrm rot="0">
            <a:off x="1359778" y="743479"/>
            <a:ext cx="15568444" cy="1543050"/>
          </a:xfrm>
          <a:prstGeom prst="rect">
            <a:avLst/>
          </a:prstGeom>
        </p:spPr>
        <p:txBody>
          <a:bodyPr anchor="t" rtlCol="false" tIns="0" lIns="0" bIns="0" rIns="0">
            <a:spAutoFit/>
          </a:bodyPr>
          <a:lstStyle/>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Technology Frameworks</a:t>
            </a:r>
          </a:p>
        </p:txBody>
      </p:sp>
      <p:sp>
        <p:nvSpPr>
          <p:cNvPr name="Freeform 16" id="16"/>
          <p:cNvSpPr/>
          <p:nvPr/>
        </p:nvSpPr>
        <p:spPr>
          <a:xfrm flipH="true" flipV="false" rot="0">
            <a:off x="238976" y="8231826"/>
            <a:ext cx="1970101" cy="1925774"/>
          </a:xfrm>
          <a:custGeom>
            <a:avLst/>
            <a:gdLst/>
            <a:ahLst/>
            <a:cxnLst/>
            <a:rect r="r" b="b" t="t" l="l"/>
            <a:pathLst>
              <a:path h="1925774" w="1970101">
                <a:moveTo>
                  <a:pt x="1970101" y="0"/>
                </a:moveTo>
                <a:lnTo>
                  <a:pt x="0" y="0"/>
                </a:lnTo>
                <a:lnTo>
                  <a:pt x="0" y="1925774"/>
                </a:lnTo>
                <a:lnTo>
                  <a:pt x="1970101" y="1925774"/>
                </a:lnTo>
                <a:lnTo>
                  <a:pt x="19701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3463331">
            <a:off x="14347207" y="-3367"/>
            <a:ext cx="1543296" cy="979993"/>
          </a:xfrm>
          <a:custGeom>
            <a:avLst/>
            <a:gdLst/>
            <a:ahLst/>
            <a:cxnLst/>
            <a:rect r="r" b="b" t="t" l="l"/>
            <a:pathLst>
              <a:path h="979993" w="1543296">
                <a:moveTo>
                  <a:pt x="0" y="0"/>
                </a:moveTo>
                <a:lnTo>
                  <a:pt x="1543296" y="0"/>
                </a:lnTo>
                <a:lnTo>
                  <a:pt x="1543296" y="979992"/>
                </a:lnTo>
                <a:lnTo>
                  <a:pt x="0" y="9799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2109043">
            <a:off x="17203466" y="3205263"/>
            <a:ext cx="1190965" cy="1553432"/>
          </a:xfrm>
          <a:custGeom>
            <a:avLst/>
            <a:gdLst/>
            <a:ahLst/>
            <a:cxnLst/>
            <a:rect r="r" b="b" t="t" l="l"/>
            <a:pathLst>
              <a:path h="1553432" w="1190965">
                <a:moveTo>
                  <a:pt x="0" y="0"/>
                </a:moveTo>
                <a:lnTo>
                  <a:pt x="1190964" y="0"/>
                </a:lnTo>
                <a:lnTo>
                  <a:pt x="1190964" y="1553432"/>
                </a:lnTo>
                <a:lnTo>
                  <a:pt x="0" y="15534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17259300" y="-117473"/>
            <a:ext cx="902351" cy="1146173"/>
          </a:xfrm>
          <a:custGeom>
            <a:avLst/>
            <a:gdLst/>
            <a:ahLst/>
            <a:cxnLst/>
            <a:rect r="r" b="b" t="t" l="l"/>
            <a:pathLst>
              <a:path h="1146173" w="902351">
                <a:moveTo>
                  <a:pt x="0" y="0"/>
                </a:moveTo>
                <a:lnTo>
                  <a:pt x="902351" y="0"/>
                </a:lnTo>
                <a:lnTo>
                  <a:pt x="902351" y="1146173"/>
                </a:lnTo>
                <a:lnTo>
                  <a:pt x="0" y="11461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8941483">
            <a:off x="-49834" y="6380708"/>
            <a:ext cx="1392411" cy="1371525"/>
          </a:xfrm>
          <a:custGeom>
            <a:avLst/>
            <a:gdLst/>
            <a:ahLst/>
            <a:cxnLst/>
            <a:rect r="r" b="b" t="t" l="l"/>
            <a:pathLst>
              <a:path h="1371525" w="1392411">
                <a:moveTo>
                  <a:pt x="0" y="0"/>
                </a:moveTo>
                <a:lnTo>
                  <a:pt x="1392411" y="0"/>
                </a:lnTo>
                <a:lnTo>
                  <a:pt x="1392411" y="1371525"/>
                </a:lnTo>
                <a:lnTo>
                  <a:pt x="0" y="13715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5385809" y="5337153"/>
            <a:ext cx="3534093" cy="2650570"/>
          </a:xfrm>
          <a:custGeom>
            <a:avLst/>
            <a:gdLst/>
            <a:ahLst/>
            <a:cxnLst/>
            <a:rect r="r" b="b" t="t" l="l"/>
            <a:pathLst>
              <a:path h="2650570" w="3534093">
                <a:moveTo>
                  <a:pt x="0" y="0"/>
                </a:moveTo>
                <a:lnTo>
                  <a:pt x="3534093" y="0"/>
                </a:lnTo>
                <a:lnTo>
                  <a:pt x="3534093" y="2650569"/>
                </a:lnTo>
                <a:lnTo>
                  <a:pt x="0" y="2650569"/>
                </a:lnTo>
                <a:lnTo>
                  <a:pt x="0" y="0"/>
                </a:lnTo>
                <a:close/>
              </a:path>
            </a:pathLst>
          </a:custGeom>
          <a:blipFill>
            <a:blip r:embed="rId14"/>
            <a:stretch>
              <a:fillRect l="0" t="0" r="0" b="0"/>
            </a:stretch>
          </a:blipFill>
        </p:spPr>
      </p:sp>
      <p:sp>
        <p:nvSpPr>
          <p:cNvPr name="Freeform 22" id="22"/>
          <p:cNvSpPr/>
          <p:nvPr/>
        </p:nvSpPr>
        <p:spPr>
          <a:xfrm flipH="false" flipV="false" rot="0">
            <a:off x="9400793" y="4993856"/>
            <a:ext cx="3486270" cy="3337163"/>
          </a:xfrm>
          <a:custGeom>
            <a:avLst/>
            <a:gdLst/>
            <a:ahLst/>
            <a:cxnLst/>
            <a:rect r="r" b="b" t="t" l="l"/>
            <a:pathLst>
              <a:path h="3337163" w="3486270">
                <a:moveTo>
                  <a:pt x="0" y="0"/>
                </a:moveTo>
                <a:lnTo>
                  <a:pt x="3486270" y="0"/>
                </a:lnTo>
                <a:lnTo>
                  <a:pt x="3486270" y="3337163"/>
                </a:lnTo>
                <a:lnTo>
                  <a:pt x="0" y="3337163"/>
                </a:lnTo>
                <a:lnTo>
                  <a:pt x="0" y="0"/>
                </a:lnTo>
                <a:close/>
              </a:path>
            </a:pathLst>
          </a:custGeom>
          <a:blipFill>
            <a:blip r:embed="rId15"/>
            <a:stretch>
              <a:fillRect l="0" t="0" r="0" b="0"/>
            </a:stretch>
          </a:blipFill>
        </p:spPr>
      </p:sp>
      <p:sp>
        <p:nvSpPr>
          <p:cNvPr name="Freeform 23" id="23"/>
          <p:cNvSpPr/>
          <p:nvPr/>
        </p:nvSpPr>
        <p:spPr>
          <a:xfrm flipH="false" flipV="false" rot="0">
            <a:off x="13404577" y="4435330"/>
            <a:ext cx="3428557" cy="4454215"/>
          </a:xfrm>
          <a:custGeom>
            <a:avLst/>
            <a:gdLst/>
            <a:ahLst/>
            <a:cxnLst/>
            <a:rect r="r" b="b" t="t" l="l"/>
            <a:pathLst>
              <a:path h="4454215" w="3428557">
                <a:moveTo>
                  <a:pt x="0" y="0"/>
                </a:moveTo>
                <a:lnTo>
                  <a:pt x="3428557" y="0"/>
                </a:lnTo>
                <a:lnTo>
                  <a:pt x="3428557" y="4454215"/>
                </a:lnTo>
                <a:lnTo>
                  <a:pt x="0" y="4454215"/>
                </a:lnTo>
                <a:lnTo>
                  <a:pt x="0" y="0"/>
                </a:lnTo>
                <a:close/>
              </a:path>
            </a:pathLst>
          </a:custGeom>
          <a:blipFill>
            <a:blip r:embed="rId16"/>
            <a:stretch>
              <a:fillRect l="0" t="-31843" r="0" b="0"/>
            </a:stretch>
          </a:blipFill>
        </p:spPr>
      </p:sp>
      <p:sp>
        <p:nvSpPr>
          <p:cNvPr name="TextBox 24" id="24"/>
          <p:cNvSpPr txBox="true"/>
          <p:nvPr/>
        </p:nvSpPr>
        <p:spPr>
          <a:xfrm rot="0">
            <a:off x="1360161" y="2470668"/>
            <a:ext cx="15568444" cy="533400"/>
          </a:xfrm>
          <a:prstGeom prst="rect">
            <a:avLst/>
          </a:prstGeom>
        </p:spPr>
        <p:txBody>
          <a:bodyPr anchor="t" rtlCol="false" tIns="0" lIns="0" bIns="0" rIns="0">
            <a:spAutoFit/>
          </a:bodyPr>
          <a:lstStyle/>
          <a:p>
            <a:pPr algn="ctr" marL="0" indent="0" lvl="0">
              <a:lnSpc>
                <a:spcPts val="4499"/>
              </a:lnSpc>
              <a:spcBef>
                <a:spcPct val="0"/>
              </a:spcBef>
            </a:pPr>
            <a:r>
              <a:rPr lang="en-US" sz="2999">
                <a:solidFill>
                  <a:srgbClr val="000000"/>
                </a:solidFill>
                <a:latin typeface="Glacial Indifference"/>
                <a:ea typeface="Glacial Indifference"/>
                <a:cs typeface="Glacial Indifference"/>
                <a:sym typeface="Glacial Indifference"/>
              </a:rPr>
              <a:t>There are so many! Pick one thats right for your school.</a:t>
            </a:r>
          </a:p>
        </p:txBody>
      </p:sp>
      <p:sp>
        <p:nvSpPr>
          <p:cNvPr name="TextBox 25" id="25"/>
          <p:cNvSpPr txBox="true"/>
          <p:nvPr/>
        </p:nvSpPr>
        <p:spPr>
          <a:xfrm rot="0">
            <a:off x="1818827" y="3809220"/>
            <a:ext cx="2702095" cy="626110"/>
          </a:xfrm>
          <a:prstGeom prst="rect">
            <a:avLst/>
          </a:prstGeom>
        </p:spPr>
        <p:txBody>
          <a:bodyPr anchor="t" rtlCol="false" tIns="0" lIns="0" bIns="0" rIns="0">
            <a:spAutoFit/>
          </a:bodyPr>
          <a:lstStyle/>
          <a:p>
            <a:pPr algn="ctr">
              <a:lnSpc>
                <a:spcPts val="4729"/>
              </a:lnSpc>
            </a:pPr>
            <a:r>
              <a:rPr lang="en-US" sz="4299">
                <a:solidFill>
                  <a:srgbClr val="000000"/>
                </a:solidFill>
                <a:latin typeface="Glacial Indifference"/>
                <a:ea typeface="Glacial Indifference"/>
                <a:cs typeface="Glacial Indifference"/>
                <a:sym typeface="Glacial Indifference"/>
              </a:rPr>
              <a:t>TPACK</a:t>
            </a:r>
          </a:p>
        </p:txBody>
      </p:sp>
      <p:sp>
        <p:nvSpPr>
          <p:cNvPr name="TextBox 26" id="26"/>
          <p:cNvSpPr txBox="true"/>
          <p:nvPr/>
        </p:nvSpPr>
        <p:spPr>
          <a:xfrm rot="0">
            <a:off x="5801734" y="3809220"/>
            <a:ext cx="2702242" cy="626110"/>
          </a:xfrm>
          <a:prstGeom prst="rect">
            <a:avLst/>
          </a:prstGeom>
        </p:spPr>
        <p:txBody>
          <a:bodyPr anchor="t" rtlCol="false" tIns="0" lIns="0" bIns="0" rIns="0">
            <a:spAutoFit/>
          </a:bodyPr>
          <a:lstStyle/>
          <a:p>
            <a:pPr algn="ctr">
              <a:lnSpc>
                <a:spcPts val="4729"/>
              </a:lnSpc>
            </a:pPr>
            <a:r>
              <a:rPr lang="en-US" sz="4299">
                <a:solidFill>
                  <a:srgbClr val="000000"/>
                </a:solidFill>
                <a:latin typeface="Glacial Indifference"/>
                <a:ea typeface="Glacial Indifference"/>
                <a:cs typeface="Glacial Indifference"/>
                <a:sym typeface="Glacial Indifference"/>
              </a:rPr>
              <a:t>SAMR</a:t>
            </a:r>
          </a:p>
        </p:txBody>
      </p:sp>
      <p:sp>
        <p:nvSpPr>
          <p:cNvPr name="TextBox 27" id="27"/>
          <p:cNvSpPr txBox="true"/>
          <p:nvPr/>
        </p:nvSpPr>
        <p:spPr>
          <a:xfrm rot="0">
            <a:off x="9784716" y="3809220"/>
            <a:ext cx="2702242" cy="626110"/>
          </a:xfrm>
          <a:prstGeom prst="rect">
            <a:avLst/>
          </a:prstGeom>
        </p:spPr>
        <p:txBody>
          <a:bodyPr anchor="t" rtlCol="false" tIns="0" lIns="0" bIns="0" rIns="0">
            <a:spAutoFit/>
          </a:bodyPr>
          <a:lstStyle/>
          <a:p>
            <a:pPr algn="ctr">
              <a:lnSpc>
                <a:spcPts val="4729"/>
              </a:lnSpc>
            </a:pPr>
            <a:r>
              <a:rPr lang="en-US" sz="4299">
                <a:solidFill>
                  <a:srgbClr val="000000"/>
                </a:solidFill>
                <a:latin typeface="Glacial Indifference"/>
                <a:ea typeface="Glacial Indifference"/>
                <a:cs typeface="Glacial Indifference"/>
                <a:sym typeface="Glacial Indifference"/>
              </a:rPr>
              <a:t>PICRAT</a:t>
            </a:r>
          </a:p>
        </p:txBody>
      </p:sp>
      <p:sp>
        <p:nvSpPr>
          <p:cNvPr name="TextBox 28" id="28"/>
          <p:cNvSpPr txBox="true"/>
          <p:nvPr/>
        </p:nvSpPr>
        <p:spPr>
          <a:xfrm rot="0">
            <a:off x="13767697" y="3809220"/>
            <a:ext cx="2702242" cy="626110"/>
          </a:xfrm>
          <a:prstGeom prst="rect">
            <a:avLst/>
          </a:prstGeom>
        </p:spPr>
        <p:txBody>
          <a:bodyPr anchor="t" rtlCol="false" tIns="0" lIns="0" bIns="0" rIns="0">
            <a:spAutoFit/>
          </a:bodyPr>
          <a:lstStyle/>
          <a:p>
            <a:pPr algn="ctr">
              <a:lnSpc>
                <a:spcPts val="4729"/>
              </a:lnSpc>
            </a:pPr>
            <a:r>
              <a:rPr lang="en-US" sz="4299">
                <a:solidFill>
                  <a:srgbClr val="000000"/>
                </a:solidFill>
                <a:latin typeface="Glacial Indifference"/>
                <a:ea typeface="Glacial Indifference"/>
                <a:cs typeface="Glacial Indifference"/>
                <a:sym typeface="Glacial Indifference"/>
              </a:rPr>
              <a:t>Triple E</a:t>
            </a:r>
          </a:p>
        </p:txBody>
      </p:sp>
      <p:sp>
        <p:nvSpPr>
          <p:cNvPr name="Freeform 29" id="29"/>
          <p:cNvSpPr/>
          <p:nvPr/>
        </p:nvSpPr>
        <p:spPr>
          <a:xfrm flipH="false" flipV="false" rot="0">
            <a:off x="1360161" y="4702858"/>
            <a:ext cx="3563881" cy="3390072"/>
          </a:xfrm>
          <a:custGeom>
            <a:avLst/>
            <a:gdLst/>
            <a:ahLst/>
            <a:cxnLst/>
            <a:rect r="r" b="b" t="t" l="l"/>
            <a:pathLst>
              <a:path h="3390072" w="3563881">
                <a:moveTo>
                  <a:pt x="0" y="0"/>
                </a:moveTo>
                <a:lnTo>
                  <a:pt x="3563882" y="0"/>
                </a:lnTo>
                <a:lnTo>
                  <a:pt x="3563882" y="3390072"/>
                </a:lnTo>
                <a:lnTo>
                  <a:pt x="0" y="3390072"/>
                </a:lnTo>
                <a:lnTo>
                  <a:pt x="0" y="0"/>
                </a:lnTo>
                <a:close/>
              </a:path>
            </a:pathLst>
          </a:custGeom>
          <a:blipFill>
            <a:blip r:embed="rId17"/>
            <a:stretch>
              <a:fillRect l="-35752" t="0" r="-33355"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TextBox 3" id="3"/>
          <p:cNvSpPr txBox="true"/>
          <p:nvPr/>
        </p:nvSpPr>
        <p:spPr>
          <a:xfrm rot="0">
            <a:off x="987767" y="739772"/>
            <a:ext cx="16271533" cy="1543050"/>
          </a:xfrm>
          <a:prstGeom prst="rect">
            <a:avLst/>
          </a:prstGeom>
        </p:spPr>
        <p:txBody>
          <a:bodyPr anchor="t" rtlCol="false" tIns="0" lIns="0" bIns="0" rIns="0">
            <a:spAutoFit/>
          </a:bodyPr>
          <a:lstStyle/>
          <a:p>
            <a:pPr algn="ctr" marL="0" indent="0" lvl="0">
              <a:lnSpc>
                <a:spcPts val="11999"/>
              </a:lnSpc>
              <a:spcBef>
                <a:spcPct val="0"/>
              </a:spcBef>
            </a:pPr>
            <a:r>
              <a:rPr lang="en-US" b="true" sz="9999">
                <a:solidFill>
                  <a:srgbClr val="000000"/>
                </a:solidFill>
                <a:latin typeface="Core Narae Pro Bold"/>
                <a:ea typeface="Core Narae Pro Bold"/>
                <a:cs typeface="Core Narae Pro Bold"/>
                <a:sym typeface="Core Narae Pro Bold"/>
              </a:rPr>
              <a:t>ISTE Standards:</a:t>
            </a:r>
          </a:p>
        </p:txBody>
      </p:sp>
      <p:sp>
        <p:nvSpPr>
          <p:cNvPr name="Freeform 4" id="4"/>
          <p:cNvSpPr/>
          <p:nvPr/>
        </p:nvSpPr>
        <p:spPr>
          <a:xfrm flipH="false" flipV="false" rot="-5587028">
            <a:off x="1754400" y="-261866"/>
            <a:ext cx="1047573" cy="1621003"/>
          </a:xfrm>
          <a:custGeom>
            <a:avLst/>
            <a:gdLst/>
            <a:ahLst/>
            <a:cxnLst/>
            <a:rect r="r" b="b" t="t" l="l"/>
            <a:pathLst>
              <a:path h="1621003" w="1047573">
                <a:moveTo>
                  <a:pt x="0" y="0"/>
                </a:moveTo>
                <a:lnTo>
                  <a:pt x="1047573" y="0"/>
                </a:lnTo>
                <a:lnTo>
                  <a:pt x="1047573" y="1621003"/>
                </a:lnTo>
                <a:lnTo>
                  <a:pt x="0" y="16210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604412" y="305808"/>
            <a:ext cx="2145354" cy="2097084"/>
          </a:xfrm>
          <a:custGeom>
            <a:avLst/>
            <a:gdLst/>
            <a:ahLst/>
            <a:cxnLst/>
            <a:rect r="r" b="b" t="t" l="l"/>
            <a:pathLst>
              <a:path h="2097084" w="2145354">
                <a:moveTo>
                  <a:pt x="0" y="0"/>
                </a:moveTo>
                <a:lnTo>
                  <a:pt x="2145354" y="0"/>
                </a:lnTo>
                <a:lnTo>
                  <a:pt x="2145354" y="2097084"/>
                </a:lnTo>
                <a:lnTo>
                  <a:pt x="0" y="20970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8503221">
            <a:off x="16388767" y="-210726"/>
            <a:ext cx="1397272" cy="1376313"/>
          </a:xfrm>
          <a:custGeom>
            <a:avLst/>
            <a:gdLst/>
            <a:ahLst/>
            <a:cxnLst/>
            <a:rect r="r" b="b" t="t" l="l"/>
            <a:pathLst>
              <a:path h="1376313" w="1397272">
                <a:moveTo>
                  <a:pt x="0" y="0"/>
                </a:moveTo>
                <a:lnTo>
                  <a:pt x="1397272" y="0"/>
                </a:lnTo>
                <a:lnTo>
                  <a:pt x="1397272" y="1376313"/>
                </a:lnTo>
                <a:lnTo>
                  <a:pt x="0" y="13763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293359" y="-297944"/>
            <a:ext cx="670103" cy="775375"/>
          </a:xfrm>
          <a:custGeom>
            <a:avLst/>
            <a:gdLst/>
            <a:ahLst/>
            <a:cxnLst/>
            <a:rect r="r" b="b" t="t" l="l"/>
            <a:pathLst>
              <a:path h="775375" w="670103">
                <a:moveTo>
                  <a:pt x="0" y="0"/>
                </a:moveTo>
                <a:lnTo>
                  <a:pt x="670103" y="0"/>
                </a:lnTo>
                <a:lnTo>
                  <a:pt x="670103" y="775375"/>
                </a:lnTo>
                <a:lnTo>
                  <a:pt x="0" y="775375"/>
                </a:lnTo>
                <a:lnTo>
                  <a:pt x="0" y="0"/>
                </a:lnTo>
                <a:close/>
              </a:path>
            </a:pathLst>
          </a:custGeom>
          <a:blipFill>
            <a:blip r:embed="rId7">
              <a:extLst>
                <a:ext uri="{96DAC541-7B7A-43D3-8B79-37D633B846F1}">
                  <asvg:svgBlip xmlns:asvg="http://schemas.microsoft.com/office/drawing/2016/SVG/main" r:embed="rId8"/>
                </a:ext>
              </a:extLst>
            </a:blip>
            <a:stretch>
              <a:fillRect l="-103257" t="-73026" r="0" b="0"/>
            </a:stretch>
          </a:blipFill>
        </p:spPr>
      </p:sp>
      <p:sp>
        <p:nvSpPr>
          <p:cNvPr name="Freeform 8" id="8"/>
          <p:cNvSpPr/>
          <p:nvPr/>
        </p:nvSpPr>
        <p:spPr>
          <a:xfrm flipH="false" flipV="false" rot="0">
            <a:off x="1028700" y="2402892"/>
            <a:ext cx="15856490" cy="7630936"/>
          </a:xfrm>
          <a:custGeom>
            <a:avLst/>
            <a:gdLst/>
            <a:ahLst/>
            <a:cxnLst/>
            <a:rect r="r" b="b" t="t" l="l"/>
            <a:pathLst>
              <a:path h="7630936" w="15856490">
                <a:moveTo>
                  <a:pt x="0" y="0"/>
                </a:moveTo>
                <a:lnTo>
                  <a:pt x="15856490" y="0"/>
                </a:lnTo>
                <a:lnTo>
                  <a:pt x="15856490" y="7630935"/>
                </a:lnTo>
                <a:lnTo>
                  <a:pt x="0" y="7630935"/>
                </a:lnTo>
                <a:lnTo>
                  <a:pt x="0" y="0"/>
                </a:lnTo>
                <a:close/>
              </a:path>
            </a:pathLst>
          </a:custGeom>
          <a:blipFill>
            <a:blip r:embed="rId9"/>
            <a:stretch>
              <a:fillRect l="0" t="0" r="0" b="0"/>
            </a:stretch>
          </a:blipFill>
        </p:spPr>
      </p:sp>
      <p:sp>
        <p:nvSpPr>
          <p:cNvPr name="Freeform 9" id="9"/>
          <p:cNvSpPr/>
          <p:nvPr/>
        </p:nvSpPr>
        <p:spPr>
          <a:xfrm flipH="false" flipV="false" rot="-1351580">
            <a:off x="-167619" y="1041827"/>
            <a:ext cx="1756222" cy="1707926"/>
          </a:xfrm>
          <a:custGeom>
            <a:avLst/>
            <a:gdLst/>
            <a:ahLst/>
            <a:cxnLst/>
            <a:rect r="r" b="b" t="t" l="l"/>
            <a:pathLst>
              <a:path h="1707926" w="1756222">
                <a:moveTo>
                  <a:pt x="0" y="0"/>
                </a:moveTo>
                <a:lnTo>
                  <a:pt x="1756221" y="0"/>
                </a:lnTo>
                <a:lnTo>
                  <a:pt x="1756221" y="1707925"/>
                </a:lnTo>
                <a:lnTo>
                  <a:pt x="0" y="17079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1310304">
            <a:off x="15726402" y="1220445"/>
            <a:ext cx="2722002" cy="1571956"/>
          </a:xfrm>
          <a:custGeom>
            <a:avLst/>
            <a:gdLst/>
            <a:ahLst/>
            <a:cxnLst/>
            <a:rect r="r" b="b" t="t" l="l"/>
            <a:pathLst>
              <a:path h="1571956" w="2722002">
                <a:moveTo>
                  <a:pt x="0" y="0"/>
                </a:moveTo>
                <a:lnTo>
                  <a:pt x="2722002" y="0"/>
                </a:lnTo>
                <a:lnTo>
                  <a:pt x="2722002" y="1571956"/>
                </a:lnTo>
                <a:lnTo>
                  <a:pt x="0" y="15719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8497150">
            <a:off x="1963611" y="1476007"/>
            <a:ext cx="1599718" cy="1015821"/>
          </a:xfrm>
          <a:custGeom>
            <a:avLst/>
            <a:gdLst/>
            <a:ahLst/>
            <a:cxnLst/>
            <a:rect r="r" b="b" t="t" l="l"/>
            <a:pathLst>
              <a:path h="1015821" w="1599718">
                <a:moveTo>
                  <a:pt x="0" y="0"/>
                </a:moveTo>
                <a:lnTo>
                  <a:pt x="1599717" y="0"/>
                </a:lnTo>
                <a:lnTo>
                  <a:pt x="1599717" y="1015821"/>
                </a:lnTo>
                <a:lnTo>
                  <a:pt x="0" y="101582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169198" y="1895790"/>
            <a:ext cx="5309419" cy="4114800"/>
          </a:xfrm>
          <a:custGeom>
            <a:avLst/>
            <a:gdLst/>
            <a:ahLst/>
            <a:cxnLst/>
            <a:rect r="r" b="b" t="t" l="l"/>
            <a:pathLst>
              <a:path h="4114800" w="5309419">
                <a:moveTo>
                  <a:pt x="0" y="0"/>
                </a:moveTo>
                <a:lnTo>
                  <a:pt x="5309420" y="0"/>
                </a:lnTo>
                <a:lnTo>
                  <a:pt x="530942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DAHKNJwitAM</dc:identifier>
  <dcterms:modified xsi:type="dcterms:W3CDTF">2011-08-01T06:04:30Z</dcterms:modified>
  <cp:revision>1</cp:revision>
  <dc:title>From TPACK to the Fashion Runway:</dc:title>
</cp:coreProperties>
</file>