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5" r:id="rId2"/>
    <p:sldMasterId id="2147483743" r:id="rId3"/>
  </p:sldMasterIdLst>
  <p:notesMasterIdLst>
    <p:notesMasterId r:id="rId4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Lst>
  <p:sldSz cx="9144000" cy="5143500" type="screen16x9"/>
  <p:notesSz cx="6858000" cy="9144000"/>
  <p:embeddedFontLst>
    <p:embeddedFont>
      <p:font typeface="Lato" panose="020F0502020204030203" pitchFamily="34" charset="0"/>
      <p:regular r:id="rId44"/>
      <p:bold r:id="rId45"/>
      <p:italic r:id="rId46"/>
      <p:boldItalic r:id="rId47"/>
    </p:embeddedFont>
    <p:embeddedFont>
      <p:font typeface="Lato Black" panose="020F0502020204030203" pitchFamily="34" charset="0"/>
      <p:bold r:id="rId48"/>
      <p:italic r:id="rId49"/>
      <p:boldItalic r:id="rId50"/>
    </p:embeddedFont>
    <p:embeddedFont>
      <p:font typeface="Lato Light" panose="020F0502020204030204" pitchFamily="34" charset="0"/>
      <p:regular r:id="rId51"/>
      <p:bold r:id="rId52"/>
      <p:italic r:id="rId53"/>
      <p:boldItalic r:id="rId54"/>
    </p:embeddedFont>
    <p:embeddedFont>
      <p:font typeface="Montserrat Light" panose="020F0502020204030204"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hZlKhTq9FH1FIhXfH5Z79tP/lx2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0ED35F-289C-4C35-A9A2-39924C39692F}">
  <a:tblStyle styleId="{AD0ED35F-289C-4C35-A9A2-39924C39692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1"/>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2.xml"/><Relationship Id="rId61" Type="http://customschemas.google.com/relationships/presentationmetadata" Target="meta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1" name="Google Shape;135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I’m here to help you tell better stories — the ones that actually drive deposits and build trust.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3" name="Google Shape;14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0" name="Google Shape;143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have values. We are giving back and deeply involved in our communities. We need to talk about it in our content! We need to SHOW our impact and our values. It is crucial to customer retention and acquisition.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3d84fe3558a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7" name="Google Shape;1437;g3d84fe3558a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7" name="Google Shape;14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Saying ‘we care about our community’ doesn’t land nearly as well as showing it through specific actions.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
              <a:t>It’s not about showing off. We can do this AND be humble by putting the cause and community first. It’s not about us, it’s about supporting the community in a way that’s genuine, authentic, and that makes a difference.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7" name="Google Shape;145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How many of you wish you had better photos from last month’s events? How many of you have had to post a stock photo or graphic because you didn’t have a photo from the event?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We live in a visual-first world. Social, TV, digital, even billboards — all of them lean on images to stop the scroll. That’s why authentic photos of </a:t>
            </a:r>
            <a:r>
              <a:rPr lang="en" i="1">
                <a:solidFill>
                  <a:schemeClr val="dk1"/>
                </a:solidFill>
              </a:rPr>
              <a:t>your</a:t>
            </a:r>
            <a:r>
              <a:rPr lang="en">
                <a:solidFill>
                  <a:schemeClr val="dk1"/>
                </a:solidFill>
              </a:rPr>
              <a:t> people and community are so much more powerful than polished stock photos. When people see themselves in your stories, they pay attention.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3" name="Google Shape;147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Re-sharing partner posts. Being tagged in sponsorships. Customers talking about you. </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If someone else is telling your story, amplify it!</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0" name="Google Shape;148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8" name="Google Shape;148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How to Get Great Content Without Doing It All Yourself</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4" name="Google Shape;149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3d80ffd34d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3d80ffd34d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today’s society, it’s natural for us to turn to AI for help. And there’s times when that is ok. Reference the list. So, use it for some of these things. But what I really want you to take away from today, is that you need to look at your role differently, and use what you already have at your disposal.</a:t>
            </a:r>
            <a:endParaRPr/>
          </a:p>
          <a:p>
            <a:pPr marL="0" lvl="0" indent="0" algn="l" rtl="0">
              <a:spcBef>
                <a:spcPts val="0"/>
              </a:spcBef>
              <a:spcAft>
                <a:spcPts val="0"/>
              </a:spcAft>
              <a:buNone/>
            </a:pPr>
            <a:endParaRPr/>
          </a:p>
          <a:p>
            <a:pPr marL="0" lvl="0" indent="0" algn="l" rtl="0">
              <a:spcBef>
                <a:spcPts val="0"/>
              </a:spcBef>
              <a:spcAft>
                <a:spcPts val="0"/>
              </a:spcAft>
              <a:buNone/>
            </a:pPr>
            <a:r>
              <a:rPr lang="en"/>
              <a:t>AI can polish the story, but your people are living it. </a:t>
            </a:r>
            <a:endParaRPr/>
          </a:p>
          <a:p>
            <a:pPr marL="0" lvl="0" indent="0" algn="l" rtl="0">
              <a:spcBef>
                <a:spcPts val="0"/>
              </a:spcBef>
              <a:spcAft>
                <a:spcPts val="0"/>
              </a:spcAft>
              <a:buNone/>
            </a:pPr>
            <a:r>
              <a:rPr lang="en"/>
              <a:t>AI is incredible at helping you move faster… but it has never attended a community event, sat across from a borrower, or seen the impact your bank makes locally.</a:t>
            </a:r>
            <a:endParaRPr/>
          </a:p>
          <a:p>
            <a:pPr marL="0" lvl="0" indent="0" algn="l" rtl="0">
              <a:spcBef>
                <a:spcPts val="0"/>
              </a:spcBef>
              <a:spcAft>
                <a:spcPts val="0"/>
              </a:spcAft>
              <a:buClr>
                <a:schemeClr val="dk1"/>
              </a:buClr>
              <a:buSzPts val="1100"/>
              <a:buFont typeface="Arial"/>
              <a:buNone/>
            </a:pPr>
            <a:r>
              <a:rPr lang="en">
                <a:solidFill>
                  <a:schemeClr val="dk1"/>
                </a:solidFill>
              </a:rPr>
              <a:t>If you use AI to </a:t>
            </a:r>
            <a:r>
              <a:rPr lang="en" i="1">
                <a:solidFill>
                  <a:schemeClr val="dk1"/>
                </a:solidFill>
              </a:rPr>
              <a:t>generate</a:t>
            </a:r>
            <a:r>
              <a:rPr lang="en">
                <a:solidFill>
                  <a:schemeClr val="dk1"/>
                </a:solidFill>
              </a:rPr>
              <a:t> your content, it will feel generic.</a:t>
            </a:r>
            <a:endParaRPr>
              <a:solidFill>
                <a:schemeClr val="dk1"/>
              </a:solidFill>
            </a:endParaRPr>
          </a:p>
          <a:p>
            <a:pPr marL="0" lvl="0" indent="0" algn="l" rtl="0">
              <a:spcBef>
                <a:spcPts val="0"/>
              </a:spcBef>
              <a:spcAft>
                <a:spcPts val="0"/>
              </a:spcAft>
              <a:buNone/>
            </a:pPr>
            <a:r>
              <a:rPr lang="en">
                <a:solidFill>
                  <a:schemeClr val="dk1"/>
                </a:solidFill>
              </a:rPr>
              <a:t>If you use AI to </a:t>
            </a:r>
            <a:r>
              <a:rPr lang="en" i="1">
                <a:solidFill>
                  <a:schemeClr val="dk1"/>
                </a:solidFill>
              </a:rPr>
              <a:t>refine</a:t>
            </a:r>
            <a:r>
              <a:rPr lang="en">
                <a:solidFill>
                  <a:schemeClr val="dk1"/>
                </a:solidFill>
              </a:rPr>
              <a:t> your content, it becomes powerful.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AI doesn’t create trust.</a:t>
            </a:r>
            <a:endParaRPr>
              <a:solidFill>
                <a:schemeClr val="dk1"/>
              </a:solidFill>
            </a:endParaRPr>
          </a:p>
          <a:p>
            <a:pPr marL="0" lvl="0" indent="0" algn="l" rtl="0">
              <a:spcBef>
                <a:spcPts val="0"/>
              </a:spcBef>
              <a:spcAft>
                <a:spcPts val="0"/>
              </a:spcAft>
              <a:buNone/>
            </a:pPr>
            <a:r>
              <a:rPr lang="en" b="1">
                <a:solidFill>
                  <a:schemeClr val="dk1"/>
                </a:solidFill>
              </a:rPr>
              <a:t>Your people do.</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8" name="Google Shape;13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4" name="Google Shape;151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1" name="Google Shape;152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JESS</a:t>
            </a:r>
            <a:endParaRPr>
              <a:solidFill>
                <a:schemeClr val="dk1"/>
              </a:solidFill>
            </a:endParaRPr>
          </a:p>
          <a:p>
            <a:pPr marL="457200" lvl="0" indent="-311150" algn="l" rtl="0">
              <a:lnSpc>
                <a:spcPct val="115000"/>
              </a:lnSpc>
              <a:spcBef>
                <a:spcPts val="0"/>
              </a:spcBef>
              <a:spcAft>
                <a:spcPts val="0"/>
              </a:spcAft>
              <a:buClr>
                <a:schemeClr val="dk1"/>
              </a:buClr>
              <a:buSzPts val="1300"/>
              <a:buFont typeface="Lato"/>
              <a:buChar char="●"/>
            </a:pPr>
            <a:r>
              <a:rPr lang="en" sz="1300">
                <a:solidFill>
                  <a:schemeClr val="dk1"/>
                </a:solidFill>
                <a:latin typeface="Lato"/>
                <a:ea typeface="Lato"/>
                <a:cs typeface="Lato"/>
                <a:sym typeface="Lato"/>
              </a:rPr>
              <a:t>Sourcing (photos, details, notes) → Curator (strategic, on-brand, values-aligned, thinking big picture, photo edits) → Smart, strategic socials (engaging, balanced, human, people/employees are proud and engaged)</a:t>
            </a:r>
            <a:endParaRPr sz="1300">
              <a:solidFill>
                <a:schemeClr val="dk1"/>
              </a:solidFill>
              <a:latin typeface="Lato"/>
              <a:ea typeface="Lato"/>
              <a:cs typeface="Lato"/>
              <a:sym typeface="Lato"/>
            </a:endParaRPr>
          </a:p>
          <a:p>
            <a:pPr marL="457200" lvl="0" indent="-311150" algn="l" rtl="0">
              <a:lnSpc>
                <a:spcPct val="115000"/>
              </a:lnSpc>
              <a:spcBef>
                <a:spcPts val="0"/>
              </a:spcBef>
              <a:spcAft>
                <a:spcPts val="0"/>
              </a:spcAft>
              <a:buClr>
                <a:schemeClr val="dk1"/>
              </a:buClr>
              <a:buSzPts val="1300"/>
              <a:buFont typeface="Lato"/>
              <a:buChar char="●"/>
            </a:pPr>
            <a:r>
              <a:rPr lang="en" sz="1300">
                <a:solidFill>
                  <a:schemeClr val="dk1"/>
                </a:solidFill>
                <a:latin typeface="Lato"/>
                <a:ea typeface="Lato"/>
                <a:cs typeface="Lato"/>
                <a:sym typeface="Lato"/>
              </a:rPr>
              <a:t>You can’t just roll out there and say “hey people send me stuff.” You need to plan, you need to coach and guide them on what to capture.</a:t>
            </a:r>
            <a:endParaRPr sz="1300">
              <a:solidFill>
                <a:schemeClr val="dk1"/>
              </a:solidFill>
              <a:latin typeface="Lato"/>
              <a:ea typeface="Lato"/>
              <a:cs typeface="Lato"/>
              <a:sym typeface="Lato"/>
            </a:endParaRPr>
          </a:p>
          <a:p>
            <a:pPr marL="457200" lvl="0" indent="-311150" algn="l" rtl="0">
              <a:lnSpc>
                <a:spcPct val="115000"/>
              </a:lnSpc>
              <a:spcBef>
                <a:spcPts val="0"/>
              </a:spcBef>
              <a:spcAft>
                <a:spcPts val="0"/>
              </a:spcAft>
              <a:buClr>
                <a:schemeClr val="dk1"/>
              </a:buClr>
              <a:buSzPts val="1300"/>
              <a:buFont typeface="Lato"/>
              <a:buChar char="●"/>
            </a:pPr>
            <a:r>
              <a:rPr lang="en" sz="1300">
                <a:solidFill>
                  <a:schemeClr val="dk1"/>
                </a:solidFill>
                <a:latin typeface="Lato"/>
                <a:ea typeface="Lato"/>
                <a:cs typeface="Lato"/>
                <a:sym typeface="Lato"/>
              </a:rPr>
              <a:t>You need impactful moments. Train people to see these moments and capture them!</a:t>
            </a:r>
            <a:endParaRPr sz="1300">
              <a:solidFill>
                <a:schemeClr val="dk1"/>
              </a:solidFill>
              <a:latin typeface="Lato"/>
              <a:ea typeface="Lato"/>
              <a:cs typeface="Lato"/>
              <a:sym typeface="Lato"/>
            </a:endParaRPr>
          </a:p>
          <a:p>
            <a:pPr marL="457200" lvl="0" indent="-311150" algn="l" rtl="0">
              <a:lnSpc>
                <a:spcPct val="115000"/>
              </a:lnSpc>
              <a:spcBef>
                <a:spcPts val="0"/>
              </a:spcBef>
              <a:spcAft>
                <a:spcPts val="0"/>
              </a:spcAft>
              <a:buClr>
                <a:schemeClr val="dk1"/>
              </a:buClr>
              <a:buSzPts val="1300"/>
              <a:buFont typeface="Lato"/>
              <a:buChar char="●"/>
            </a:pPr>
            <a:r>
              <a:rPr lang="en" sz="1300">
                <a:solidFill>
                  <a:schemeClr val="dk1"/>
                </a:solidFill>
                <a:latin typeface="Lato"/>
                <a:ea typeface="Lato"/>
                <a:cs typeface="Lato"/>
                <a:sym typeface="Lato"/>
              </a:rPr>
              <a:t>Let’s take a picture of our teammates working on the structure, doing the thing. Not just a staged team photo in front the the Habitat Humanity sign.</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6" name="Google Shape;152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8" name="Google Shape;153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about building relationships inside your institution. Get in with your branches, talk to your lenders, stay close to team members who are connected to the community. When they see you as a partner, they’ll share more stories with you.</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When they see content they’ve collected creating impact on social, they’ll want to share it and give you more.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5" name="Google Shape;154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2" name="Google Shape;155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People are far more likely to keep contributing if they know their content is valued and visible. Give them credit when their photos or stories make it online. Even a small shout-out at a staff meeting builds momentum.</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9" name="Google Shape;155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3" name="Google Shape;158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Authentic, human content doesn’t just come from big events—it’s in your day-to-day give-back efforts: volunteer hours, sponsorships, board service, LMI loans, scholarships. If you don’t capture it, those stories are lost opportunities.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1" name="Google Shape;159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Metrics are only half the story. You also need to explain </a:t>
            </a:r>
            <a:r>
              <a:rPr lang="en" i="1">
                <a:solidFill>
                  <a:schemeClr val="dk1"/>
                </a:solidFill>
              </a:rPr>
              <a:t>why</a:t>
            </a:r>
            <a:r>
              <a:rPr lang="en">
                <a:solidFill>
                  <a:schemeClr val="dk1"/>
                </a:solidFill>
              </a:rPr>
              <a:t> the effort mattered. What was the local need? Why was your involvement important? Connect the dots from cause → action → impact. Otherwise, the story stops at ‘we donated $5,000,’ and that’s easy to scroll past.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p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8" name="Google Shape;159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7" name="Google Shape;136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I have two toddlers at home.</a:t>
            </a:r>
            <a:endParaRPr/>
          </a:p>
          <a:p>
            <a:pPr marL="0" lvl="0" indent="0" algn="l" rtl="0">
              <a:lnSpc>
                <a:spcPct val="100000"/>
              </a:lnSpc>
              <a:spcBef>
                <a:spcPts val="0"/>
              </a:spcBef>
              <a:spcAft>
                <a:spcPts val="0"/>
              </a:spcAft>
              <a:buSzPts val="1100"/>
              <a:buNone/>
            </a:pPr>
            <a:r>
              <a:rPr lang="en"/>
              <a:t>So trust me… I understand the feeling of, ‘I don’t have the perfect photo.’</a:t>
            </a:r>
            <a:endParaRPr/>
          </a:p>
          <a:p>
            <a:pPr marL="0" lvl="0" indent="0" algn="l" rtl="0">
              <a:lnSpc>
                <a:spcPct val="115000"/>
              </a:lnSpc>
              <a:spcBef>
                <a:spcPts val="1200"/>
              </a:spcBef>
              <a:spcAft>
                <a:spcPts val="0"/>
              </a:spcAft>
              <a:buSzPts val="1100"/>
              <a:buNone/>
            </a:pPr>
            <a:r>
              <a:rPr lang="en"/>
              <a:t>I used to think I needed the perfect photo — perfect lighting, perfect smiles, perfect background.</a:t>
            </a:r>
            <a:endParaRPr/>
          </a:p>
          <a:p>
            <a:pPr marL="0" lvl="0" indent="0" algn="l" rtl="0">
              <a:lnSpc>
                <a:spcPct val="115000"/>
              </a:lnSpc>
              <a:spcBef>
                <a:spcPts val="1200"/>
              </a:spcBef>
              <a:spcAft>
                <a:spcPts val="0"/>
              </a:spcAft>
              <a:buClr>
                <a:schemeClr val="dk1"/>
              </a:buClr>
              <a:buSzPts val="1100"/>
              <a:buFont typeface="Arial"/>
              <a:buNone/>
            </a:pPr>
            <a:r>
              <a:rPr lang="en"/>
              <a:t>Then I had toddlers. Now I’m just hoping no one is crying and everyone is wearing pants.</a:t>
            </a:r>
            <a:endParaRPr/>
          </a:p>
          <a:p>
            <a:pPr marL="0" lvl="0" indent="0" algn="l" rtl="0">
              <a:lnSpc>
                <a:spcPct val="115000"/>
              </a:lnSpc>
              <a:spcBef>
                <a:spcPts val="1200"/>
              </a:spcBef>
              <a:spcAft>
                <a:spcPts val="0"/>
              </a:spcAft>
              <a:buSzPts val="1100"/>
              <a:buNone/>
            </a:pPr>
            <a:r>
              <a:rPr lang="en"/>
              <a:t>And honestly? That’s how content works too.</a:t>
            </a:r>
            <a:endParaRPr/>
          </a:p>
          <a:p>
            <a:pPr marL="0" lvl="0" indent="0" algn="l" rtl="0">
              <a:lnSpc>
                <a:spcPct val="115000"/>
              </a:lnSpc>
              <a:spcBef>
                <a:spcPts val="1200"/>
              </a:spcBef>
              <a:spcAft>
                <a:spcPts val="0"/>
              </a:spcAft>
              <a:buSzPts val="1100"/>
              <a:buNone/>
            </a:pPr>
            <a:r>
              <a:rPr lang="en"/>
              <a:t>It doesn’t have to be perfect.</a:t>
            </a:r>
            <a:endParaRPr/>
          </a:p>
          <a:p>
            <a:pPr marL="0" lvl="0" indent="0" algn="l" rtl="0">
              <a:lnSpc>
                <a:spcPct val="115000"/>
              </a:lnSpc>
              <a:spcBef>
                <a:spcPts val="1200"/>
              </a:spcBef>
              <a:spcAft>
                <a:spcPts val="1200"/>
              </a:spcAft>
              <a:buSzPts val="1100"/>
              <a:buNone/>
            </a:pPr>
            <a:r>
              <a:rPr lang="en"/>
              <a:t>It just has to be real and strategic.</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6" name="Google Shape;1606;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2" name="Google Shape;161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BTW, this type of content also provides growth.</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p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0" name="Google Shape;162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“If leadership says, ‘Get more deposits’…</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what does that actually mean for your content?”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This isn’t a marketing tactic. It’s a business objective.</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6" name="Google Shape;162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3" name="Google Shape;1633;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If leadership says, ‘Get more retail deposits,’ that doesn’t mean post a checking promo every Tuesday.</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It means build trust with the people who open retail accounts.</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Retail trust is built through consistency and education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5" name="Google Shape;1655;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If you can walk into a leadership meeting and say,</a:t>
            </a:r>
            <a:endParaRPr/>
          </a:p>
          <a:p>
            <a:pPr marL="0" lvl="0" indent="0" algn="l" rtl="0">
              <a:lnSpc>
                <a:spcPct val="100000"/>
              </a:lnSpc>
              <a:spcBef>
                <a:spcPts val="0"/>
              </a:spcBef>
              <a:spcAft>
                <a:spcPts val="0"/>
              </a:spcAft>
              <a:buClr>
                <a:schemeClr val="dk1"/>
              </a:buClr>
              <a:buSzPts val="1100"/>
              <a:buFont typeface="Arial"/>
              <a:buNone/>
            </a:pPr>
            <a:r>
              <a:rPr lang="en"/>
              <a:t>‘Our commercial content drove 38% of LinkedIn engagement last quarter,’</a:t>
            </a:r>
            <a:endParaRPr/>
          </a:p>
          <a:p>
            <a:pPr marL="0" lvl="0" indent="0" algn="l" rtl="0">
              <a:lnSpc>
                <a:spcPct val="100000"/>
              </a:lnSpc>
              <a:spcBef>
                <a:spcPts val="0"/>
              </a:spcBef>
              <a:spcAft>
                <a:spcPts val="0"/>
              </a:spcAft>
              <a:buSzPts val="1100"/>
              <a:buNone/>
            </a:pPr>
            <a:r>
              <a:rPr lang="en"/>
              <a:t>you are no longer just the social media person.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4" name="Google Shape;1664;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p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2" name="Google Shape;1672;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3d80ffd34d3_3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8" name="Google Shape;1678;g3d80ffd34d3_3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p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8" name="Google Shape;1698;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6" name="Google Shape;137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my house, if I waited for the perfect photo, I’d have zero memories.</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And in marketing, if we wait for perfect… we miss the moment.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7" name="Google Shape;13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By the end of today, I want you thinking differently about what you already have access to — and how powerful it can be.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8" name="Google Shape;139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Strategic. Human. Relatable. Community.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4" name="Google Shape;140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0" name="Google Shape;141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6" name="Google Shape;141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1">
  <p:cSld name="CUSTOM_5">
    <p:spTree>
      <p:nvGrpSpPr>
        <p:cNvPr id="1" name="Shape 8"/>
        <p:cNvGrpSpPr/>
        <p:nvPr/>
      </p:nvGrpSpPr>
      <p:grpSpPr>
        <a:xfrm>
          <a:off x="0" y="0"/>
          <a:ext cx="0" cy="0"/>
          <a:chOff x="0" y="0"/>
          <a:chExt cx="0" cy="0"/>
        </a:xfrm>
      </p:grpSpPr>
      <p:pic>
        <p:nvPicPr>
          <p:cNvPr id="9" name="Google Shape;9;p7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 name="Google Shape;10;p77"/>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11;p77"/>
          <p:cNvSpPr txBox="1">
            <a:spLocks noGrp="1"/>
          </p:cNvSpPr>
          <p:nvPr>
            <p:ph type="title"/>
          </p:nvPr>
        </p:nvSpPr>
        <p:spPr>
          <a:xfrm>
            <a:off x="874525" y="1480875"/>
            <a:ext cx="7253400" cy="135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4400"/>
              <a:buFont typeface="Lato Black"/>
              <a:buNone/>
              <a:defRPr sz="4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 name="Google Shape;12;p77"/>
          <p:cNvSpPr txBox="1">
            <a:spLocks noGrp="1"/>
          </p:cNvSpPr>
          <p:nvPr>
            <p:ph type="subTitle" idx="1"/>
          </p:nvPr>
        </p:nvSpPr>
        <p:spPr>
          <a:xfrm>
            <a:off x="874525" y="3146925"/>
            <a:ext cx="6176700" cy="515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Lato"/>
              <a:buNone/>
              <a:defRPr sz="2000">
                <a:solidFill>
                  <a:schemeClr val="dk1"/>
                </a:solidFill>
                <a:latin typeface="Lato"/>
                <a:ea typeface="Lato"/>
                <a:cs typeface="Lato"/>
                <a:sym typeface="Lato"/>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13" name="Google Shape;13;p77"/>
          <p:cNvPicPr preferRelativeResize="0"/>
          <p:nvPr/>
        </p:nvPicPr>
        <p:blipFill rotWithShape="1">
          <a:blip r:embed="rId3">
            <a:alphaModFix/>
          </a:blip>
          <a:srcRect/>
          <a:stretch/>
        </p:blipFill>
        <p:spPr>
          <a:xfrm>
            <a:off x="1011479" y="4087854"/>
            <a:ext cx="1762974" cy="350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4 1">
  <p:cSld name="CUSTOM_7_1">
    <p:spTree>
      <p:nvGrpSpPr>
        <p:cNvPr id="1" name="Shape 72"/>
        <p:cNvGrpSpPr/>
        <p:nvPr/>
      </p:nvGrpSpPr>
      <p:grpSpPr>
        <a:xfrm>
          <a:off x="0" y="0"/>
          <a:ext cx="0" cy="0"/>
          <a:chOff x="0" y="0"/>
          <a:chExt cx="0" cy="0"/>
        </a:xfrm>
      </p:grpSpPr>
      <p:pic>
        <p:nvPicPr>
          <p:cNvPr id="73" name="Google Shape;73;p13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74" name="Google Shape;74;p137"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75" name="Google Shape;75;p137"/>
          <p:cNvSpPr txBox="1">
            <a:spLocks noGrp="1"/>
          </p:cNvSpPr>
          <p:nvPr>
            <p:ph type="title"/>
          </p:nvPr>
        </p:nvSpPr>
        <p:spPr>
          <a:xfrm>
            <a:off x="495950" y="1218450"/>
            <a:ext cx="6903900" cy="77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4000"/>
              <a:buFont typeface="Lato Black"/>
              <a:buNone/>
              <a:defRPr sz="40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6" name="Google Shape;76;p137"/>
          <p:cNvSpPr txBox="1">
            <a:spLocks noGrp="1"/>
          </p:cNvSpPr>
          <p:nvPr>
            <p:ph type="body" idx="1"/>
          </p:nvPr>
        </p:nvSpPr>
        <p:spPr>
          <a:xfrm>
            <a:off x="748250" y="2497675"/>
            <a:ext cx="66516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
        <p:nvSpPr>
          <p:cNvPr id="77" name="Google Shape;77;p137"/>
          <p:cNvSpPr txBox="1">
            <a:spLocks noGrp="1"/>
          </p:cNvSpPr>
          <p:nvPr>
            <p:ph type="subTitle" idx="2"/>
          </p:nvPr>
        </p:nvSpPr>
        <p:spPr>
          <a:xfrm>
            <a:off x="495950" y="2161500"/>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78" name="Google Shape;78;p137"/>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ustom Layout 2 1">
  <p:cSld name="CUSTOM_6_1">
    <p:spTree>
      <p:nvGrpSpPr>
        <p:cNvPr id="1" name="Shape 934"/>
        <p:cNvGrpSpPr/>
        <p:nvPr/>
      </p:nvGrpSpPr>
      <p:grpSpPr>
        <a:xfrm>
          <a:off x="0" y="0"/>
          <a:ext cx="0" cy="0"/>
          <a:chOff x="0" y="0"/>
          <a:chExt cx="0" cy="0"/>
        </a:xfrm>
      </p:grpSpPr>
      <p:sp>
        <p:nvSpPr>
          <p:cNvPr id="935" name="Google Shape;935;p178"/>
          <p:cNvSpPr txBox="1">
            <a:spLocks noGrp="1"/>
          </p:cNvSpPr>
          <p:nvPr>
            <p:ph type="title"/>
          </p:nvPr>
        </p:nvSpPr>
        <p:spPr>
          <a:xfrm>
            <a:off x="512225" y="1881300"/>
            <a:ext cx="3615300" cy="1196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36" name="Google Shape;936;p178"/>
          <p:cNvSpPr txBox="1">
            <a:spLocks noGrp="1"/>
          </p:cNvSpPr>
          <p:nvPr>
            <p:ph type="body" idx="1"/>
          </p:nvPr>
        </p:nvSpPr>
        <p:spPr>
          <a:xfrm>
            <a:off x="4859875" y="541800"/>
            <a:ext cx="36153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pic>
        <p:nvPicPr>
          <p:cNvPr id="937" name="Google Shape;937;p178"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cxnSp>
        <p:nvCxnSpPr>
          <p:cNvPr id="938" name="Google Shape;938;p178"/>
          <p:cNvCxnSpPr/>
          <p:nvPr/>
        </p:nvCxnSpPr>
        <p:spPr>
          <a:xfrm>
            <a:off x="624325" y="3220300"/>
            <a:ext cx="734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ustom Layout 4">
  <p:cSld name="CUSTOM_7">
    <p:spTree>
      <p:nvGrpSpPr>
        <p:cNvPr id="1" name="Shape 939"/>
        <p:cNvGrpSpPr/>
        <p:nvPr/>
      </p:nvGrpSpPr>
      <p:grpSpPr>
        <a:xfrm>
          <a:off x="0" y="0"/>
          <a:ext cx="0" cy="0"/>
          <a:chOff x="0" y="0"/>
          <a:chExt cx="0" cy="0"/>
        </a:xfrm>
      </p:grpSpPr>
      <p:pic>
        <p:nvPicPr>
          <p:cNvPr id="940" name="Google Shape;940;p17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41" name="Google Shape;941;p179"/>
          <p:cNvSpPr/>
          <p:nvPr/>
        </p:nvSpPr>
        <p:spPr>
          <a:xfrm>
            <a:off x="717050" y="640475"/>
            <a:ext cx="2045700" cy="351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942" name="Google Shape;942;p179"/>
          <p:cNvSpPr/>
          <p:nvPr/>
        </p:nvSpPr>
        <p:spPr>
          <a:xfrm>
            <a:off x="580600" y="627875"/>
            <a:ext cx="178200" cy="376500"/>
          </a:xfrm>
          <a:prstGeom prst="rect">
            <a:avLst/>
          </a:prstGeom>
          <a:solidFill>
            <a:srgbClr val="EB002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943" name="Google Shape;943;p179"/>
          <p:cNvSpPr txBox="1">
            <a:spLocks noGrp="1"/>
          </p:cNvSpPr>
          <p:nvPr>
            <p:ph type="subTitle" idx="1"/>
          </p:nvPr>
        </p:nvSpPr>
        <p:spPr>
          <a:xfrm>
            <a:off x="748250" y="690175"/>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21137"/>
              </a:buClr>
              <a:buSzPts val="1200"/>
              <a:buNone/>
              <a:defRPr sz="1200" b="1">
                <a:solidFill>
                  <a:srgbClr val="021137"/>
                </a:solidFill>
              </a:defRPr>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944" name="Google Shape;944;p179"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945" name="Google Shape;945;p179"/>
          <p:cNvSpPr txBox="1">
            <a:spLocks noGrp="1"/>
          </p:cNvSpPr>
          <p:nvPr>
            <p:ph type="title"/>
          </p:nvPr>
        </p:nvSpPr>
        <p:spPr>
          <a:xfrm>
            <a:off x="495950" y="1218450"/>
            <a:ext cx="6903900" cy="77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4000"/>
              <a:buFont typeface="Lato Black"/>
              <a:buNone/>
              <a:defRPr sz="40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46" name="Google Shape;946;p179"/>
          <p:cNvSpPr txBox="1">
            <a:spLocks noGrp="1"/>
          </p:cNvSpPr>
          <p:nvPr>
            <p:ph type="body" idx="2"/>
          </p:nvPr>
        </p:nvSpPr>
        <p:spPr>
          <a:xfrm>
            <a:off x="748250" y="2497675"/>
            <a:ext cx="66516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
        <p:nvSpPr>
          <p:cNvPr id="947" name="Google Shape;947;p179"/>
          <p:cNvSpPr txBox="1">
            <a:spLocks noGrp="1"/>
          </p:cNvSpPr>
          <p:nvPr>
            <p:ph type="subTitle" idx="3"/>
          </p:nvPr>
        </p:nvSpPr>
        <p:spPr>
          <a:xfrm>
            <a:off x="495950" y="2161500"/>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ustom Layout 4 2">
  <p:cSld name="CUSTOM_7_2">
    <p:bg>
      <p:bgPr>
        <a:solidFill>
          <a:schemeClr val="dk1"/>
        </a:solidFill>
        <a:effectLst/>
      </p:bgPr>
    </p:bg>
    <p:spTree>
      <p:nvGrpSpPr>
        <p:cNvPr id="1" name="Shape 948"/>
        <p:cNvGrpSpPr/>
        <p:nvPr/>
      </p:nvGrpSpPr>
      <p:grpSpPr>
        <a:xfrm>
          <a:off x="0" y="0"/>
          <a:ext cx="0" cy="0"/>
          <a:chOff x="0" y="0"/>
          <a:chExt cx="0" cy="0"/>
        </a:xfrm>
      </p:grpSpPr>
      <p:pic>
        <p:nvPicPr>
          <p:cNvPr id="949" name="Google Shape;949;p18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50" name="Google Shape;950;p180"/>
          <p:cNvSpPr/>
          <p:nvPr/>
        </p:nvSpPr>
        <p:spPr>
          <a:xfrm>
            <a:off x="717050" y="640475"/>
            <a:ext cx="2045700" cy="351300"/>
          </a:xfrm>
          <a:prstGeom prst="rect">
            <a:avLst/>
          </a:prstGeom>
          <a:solidFill>
            <a:srgbClr val="02113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951" name="Google Shape;951;p180"/>
          <p:cNvSpPr/>
          <p:nvPr/>
        </p:nvSpPr>
        <p:spPr>
          <a:xfrm>
            <a:off x="580600" y="627875"/>
            <a:ext cx="178200" cy="376500"/>
          </a:xfrm>
          <a:prstGeom prst="rect">
            <a:avLst/>
          </a:prstGeom>
          <a:solidFill>
            <a:srgbClr val="C1112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952" name="Google Shape;952;p180"/>
          <p:cNvSpPr txBox="1">
            <a:spLocks noGrp="1"/>
          </p:cNvSpPr>
          <p:nvPr>
            <p:ph type="subTitle" idx="1"/>
          </p:nvPr>
        </p:nvSpPr>
        <p:spPr>
          <a:xfrm>
            <a:off x="748250" y="690175"/>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None/>
              <a:defRPr sz="1200"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953" name="Google Shape;953;p180"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954" name="Google Shape;954;p180"/>
          <p:cNvSpPr txBox="1">
            <a:spLocks noGrp="1"/>
          </p:cNvSpPr>
          <p:nvPr>
            <p:ph type="title"/>
          </p:nvPr>
        </p:nvSpPr>
        <p:spPr>
          <a:xfrm>
            <a:off x="495950" y="1218450"/>
            <a:ext cx="6903900" cy="77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21137"/>
              </a:buClr>
              <a:buSzPts val="4000"/>
              <a:buFont typeface="Lato Black"/>
              <a:buNone/>
              <a:defRPr sz="4000">
                <a:solidFill>
                  <a:srgbClr val="021137"/>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55" name="Google Shape;955;p180"/>
          <p:cNvSpPr txBox="1">
            <a:spLocks noGrp="1"/>
          </p:cNvSpPr>
          <p:nvPr>
            <p:ph type="body" idx="2"/>
          </p:nvPr>
        </p:nvSpPr>
        <p:spPr>
          <a:xfrm>
            <a:off x="748250" y="2497675"/>
            <a:ext cx="66516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rgbClr val="021137"/>
              </a:buClr>
              <a:buSzPts val="1600"/>
              <a:buFont typeface="Lato"/>
              <a:buChar char="➔"/>
              <a:defRPr sz="1600">
                <a:solidFill>
                  <a:srgbClr val="021137"/>
                </a:solidFill>
                <a:latin typeface="Lato"/>
                <a:ea typeface="Lato"/>
                <a:cs typeface="Lato"/>
                <a:sym typeface="Lato"/>
              </a:defRPr>
            </a:lvl1pPr>
            <a:lvl2pPr marL="914400" lvl="1"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2pPr>
            <a:lvl3pPr marL="1371600" lvl="2"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3pPr>
            <a:lvl4pPr marL="1828800" lvl="3"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4pPr>
            <a:lvl5pPr marL="2286000" lvl="4"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5pPr>
            <a:lvl6pPr marL="2743200" lvl="5"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6pPr>
            <a:lvl7pPr marL="3200400" lvl="6"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7pPr>
            <a:lvl8pPr marL="3657600" lvl="7"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8pPr>
            <a:lvl9pPr marL="4114800" lvl="8" indent="-330200" algn="l">
              <a:lnSpc>
                <a:spcPct val="100000"/>
              </a:lnSpc>
              <a:spcBef>
                <a:spcPts val="1000"/>
              </a:spcBef>
              <a:spcAft>
                <a:spcPts val="1000"/>
              </a:spcAft>
              <a:buClr>
                <a:srgbClr val="021137"/>
              </a:buClr>
              <a:buSzPts val="1600"/>
              <a:buFont typeface="Lato"/>
              <a:buChar char="●"/>
              <a:defRPr sz="1600">
                <a:solidFill>
                  <a:srgbClr val="021137"/>
                </a:solidFill>
                <a:latin typeface="Lato"/>
                <a:ea typeface="Lato"/>
                <a:cs typeface="Lato"/>
                <a:sym typeface="Lato"/>
              </a:defRPr>
            </a:lvl9pPr>
          </a:lstStyle>
          <a:p>
            <a:endParaRPr/>
          </a:p>
        </p:txBody>
      </p:sp>
      <p:sp>
        <p:nvSpPr>
          <p:cNvPr id="956" name="Google Shape;956;p180"/>
          <p:cNvSpPr txBox="1">
            <a:spLocks noGrp="1"/>
          </p:cNvSpPr>
          <p:nvPr>
            <p:ph type="subTitle" idx="3"/>
          </p:nvPr>
        </p:nvSpPr>
        <p:spPr>
          <a:xfrm>
            <a:off x="495950" y="2161500"/>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21137"/>
              </a:buClr>
              <a:buSzPts val="1800"/>
              <a:buNone/>
              <a:defRPr b="1">
                <a:solidFill>
                  <a:srgbClr val="021137"/>
                </a:solidFill>
              </a:defRPr>
            </a:lvl1pPr>
            <a:lvl2pPr lvl="1" algn="l">
              <a:lnSpc>
                <a:spcPct val="100000"/>
              </a:lnSpc>
              <a:spcBef>
                <a:spcPts val="0"/>
              </a:spcBef>
              <a:spcAft>
                <a:spcPts val="0"/>
              </a:spcAft>
              <a:buClr>
                <a:srgbClr val="021137"/>
              </a:buClr>
              <a:buSzPts val="1800"/>
              <a:buNone/>
              <a:defRPr>
                <a:solidFill>
                  <a:srgbClr val="021137"/>
                </a:solidFill>
              </a:defRPr>
            </a:lvl2pPr>
            <a:lvl3pPr lvl="2" algn="l">
              <a:lnSpc>
                <a:spcPct val="100000"/>
              </a:lnSpc>
              <a:spcBef>
                <a:spcPts val="2000"/>
              </a:spcBef>
              <a:spcAft>
                <a:spcPts val="0"/>
              </a:spcAft>
              <a:buClr>
                <a:srgbClr val="021137"/>
              </a:buClr>
              <a:buSzPts val="1800"/>
              <a:buNone/>
              <a:defRPr>
                <a:solidFill>
                  <a:srgbClr val="021137"/>
                </a:solidFill>
              </a:defRPr>
            </a:lvl3pPr>
            <a:lvl4pPr lvl="3" algn="l">
              <a:lnSpc>
                <a:spcPct val="100000"/>
              </a:lnSpc>
              <a:spcBef>
                <a:spcPts val="2000"/>
              </a:spcBef>
              <a:spcAft>
                <a:spcPts val="0"/>
              </a:spcAft>
              <a:buClr>
                <a:srgbClr val="021137"/>
              </a:buClr>
              <a:buSzPts val="1800"/>
              <a:buNone/>
              <a:defRPr>
                <a:solidFill>
                  <a:srgbClr val="021137"/>
                </a:solidFill>
              </a:defRPr>
            </a:lvl4pPr>
            <a:lvl5pPr lvl="4" algn="l">
              <a:lnSpc>
                <a:spcPct val="100000"/>
              </a:lnSpc>
              <a:spcBef>
                <a:spcPts val="2000"/>
              </a:spcBef>
              <a:spcAft>
                <a:spcPts val="0"/>
              </a:spcAft>
              <a:buClr>
                <a:srgbClr val="021137"/>
              </a:buClr>
              <a:buSzPts val="1800"/>
              <a:buNone/>
              <a:defRPr>
                <a:solidFill>
                  <a:srgbClr val="021137"/>
                </a:solidFill>
              </a:defRPr>
            </a:lvl5pPr>
            <a:lvl6pPr lvl="5" algn="l">
              <a:lnSpc>
                <a:spcPct val="100000"/>
              </a:lnSpc>
              <a:spcBef>
                <a:spcPts val="2000"/>
              </a:spcBef>
              <a:spcAft>
                <a:spcPts val="0"/>
              </a:spcAft>
              <a:buClr>
                <a:srgbClr val="021137"/>
              </a:buClr>
              <a:buSzPts val="1800"/>
              <a:buNone/>
              <a:defRPr>
                <a:solidFill>
                  <a:srgbClr val="021137"/>
                </a:solidFill>
              </a:defRPr>
            </a:lvl6pPr>
            <a:lvl7pPr lvl="6" algn="l">
              <a:lnSpc>
                <a:spcPct val="100000"/>
              </a:lnSpc>
              <a:spcBef>
                <a:spcPts val="2000"/>
              </a:spcBef>
              <a:spcAft>
                <a:spcPts val="0"/>
              </a:spcAft>
              <a:buClr>
                <a:srgbClr val="021137"/>
              </a:buClr>
              <a:buSzPts val="1800"/>
              <a:buNone/>
              <a:defRPr>
                <a:solidFill>
                  <a:srgbClr val="021137"/>
                </a:solidFill>
              </a:defRPr>
            </a:lvl7pPr>
            <a:lvl8pPr lvl="7" algn="l">
              <a:lnSpc>
                <a:spcPct val="100000"/>
              </a:lnSpc>
              <a:spcBef>
                <a:spcPts val="2000"/>
              </a:spcBef>
              <a:spcAft>
                <a:spcPts val="0"/>
              </a:spcAft>
              <a:buClr>
                <a:srgbClr val="021137"/>
              </a:buClr>
              <a:buSzPts val="1800"/>
              <a:buNone/>
              <a:defRPr>
                <a:solidFill>
                  <a:srgbClr val="021137"/>
                </a:solidFill>
              </a:defRPr>
            </a:lvl8pPr>
            <a:lvl9pPr lvl="8" algn="l">
              <a:lnSpc>
                <a:spcPct val="100000"/>
              </a:lnSpc>
              <a:spcBef>
                <a:spcPts val="2000"/>
              </a:spcBef>
              <a:spcAft>
                <a:spcPts val="2000"/>
              </a:spcAft>
              <a:buClr>
                <a:srgbClr val="021137"/>
              </a:buClr>
              <a:buSzPts val="1800"/>
              <a:buNone/>
              <a:defRPr>
                <a:solidFill>
                  <a:srgbClr val="021137"/>
                </a:solidFill>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ustom Layout 4 2 1">
  <p:cSld name="CUSTOM_7_2_1">
    <p:spTree>
      <p:nvGrpSpPr>
        <p:cNvPr id="1" name="Shape 957"/>
        <p:cNvGrpSpPr/>
        <p:nvPr/>
      </p:nvGrpSpPr>
      <p:grpSpPr>
        <a:xfrm>
          <a:off x="0" y="0"/>
          <a:ext cx="0" cy="0"/>
          <a:chOff x="0" y="0"/>
          <a:chExt cx="0" cy="0"/>
        </a:xfrm>
      </p:grpSpPr>
      <p:pic>
        <p:nvPicPr>
          <p:cNvPr id="958" name="Google Shape;958;p18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959" name="Google Shape;959;p181"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960" name="Google Shape;960;p181"/>
          <p:cNvSpPr txBox="1">
            <a:spLocks noGrp="1"/>
          </p:cNvSpPr>
          <p:nvPr>
            <p:ph type="title"/>
          </p:nvPr>
        </p:nvSpPr>
        <p:spPr>
          <a:xfrm>
            <a:off x="581175" y="1550550"/>
            <a:ext cx="2738700" cy="203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21137"/>
              </a:buClr>
              <a:buSzPts val="4000"/>
              <a:buFont typeface="Lato Black"/>
              <a:buNone/>
              <a:defRPr sz="4000">
                <a:solidFill>
                  <a:srgbClr val="021137"/>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1" name="Google Shape;961;p181"/>
          <p:cNvSpPr txBox="1">
            <a:spLocks noGrp="1"/>
          </p:cNvSpPr>
          <p:nvPr>
            <p:ph type="body" idx="1"/>
          </p:nvPr>
        </p:nvSpPr>
        <p:spPr>
          <a:xfrm>
            <a:off x="5391475" y="1670925"/>
            <a:ext cx="34710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
        <p:nvSpPr>
          <p:cNvPr id="962" name="Google Shape;962;p181"/>
          <p:cNvSpPr txBox="1">
            <a:spLocks noGrp="1"/>
          </p:cNvSpPr>
          <p:nvPr>
            <p:ph type="subTitle" idx="2"/>
          </p:nvPr>
        </p:nvSpPr>
        <p:spPr>
          <a:xfrm>
            <a:off x="5139175" y="1334750"/>
            <a:ext cx="34710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ustom Layout 4 2 1 1">
  <p:cSld name="CUSTOM_7_2_1_1">
    <p:spTree>
      <p:nvGrpSpPr>
        <p:cNvPr id="1" name="Shape 963"/>
        <p:cNvGrpSpPr/>
        <p:nvPr/>
      </p:nvGrpSpPr>
      <p:grpSpPr>
        <a:xfrm>
          <a:off x="0" y="0"/>
          <a:ext cx="0" cy="0"/>
          <a:chOff x="0" y="0"/>
          <a:chExt cx="0" cy="0"/>
        </a:xfrm>
      </p:grpSpPr>
      <p:pic>
        <p:nvPicPr>
          <p:cNvPr id="964" name="Google Shape;964;p18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965" name="Google Shape;965;p182"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966" name="Google Shape;966;p182"/>
          <p:cNvSpPr txBox="1">
            <a:spLocks noGrp="1"/>
          </p:cNvSpPr>
          <p:nvPr>
            <p:ph type="title"/>
          </p:nvPr>
        </p:nvSpPr>
        <p:spPr>
          <a:xfrm>
            <a:off x="581175" y="1550550"/>
            <a:ext cx="2738700" cy="203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21137"/>
              </a:buClr>
              <a:buSzPts val="4000"/>
              <a:buFont typeface="Lato Black"/>
              <a:buNone/>
              <a:defRPr sz="4000">
                <a:solidFill>
                  <a:srgbClr val="021137"/>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7" name="Google Shape;967;p182"/>
          <p:cNvSpPr txBox="1">
            <a:spLocks noGrp="1"/>
          </p:cNvSpPr>
          <p:nvPr>
            <p:ph type="body" idx="1"/>
          </p:nvPr>
        </p:nvSpPr>
        <p:spPr>
          <a:xfrm>
            <a:off x="5062275" y="1354800"/>
            <a:ext cx="3800100" cy="2429100"/>
          </a:xfrm>
          <a:prstGeom prst="rect">
            <a:avLst/>
          </a:prstGeom>
          <a:noFill/>
          <a:ln w="9525" cap="flat" cmpd="sng">
            <a:solidFill>
              <a:srgbClr val="010C29"/>
            </a:solidFill>
            <a:prstDash val="solid"/>
            <a:round/>
            <a:headEnd type="none" w="sm" len="sm"/>
            <a:tailEnd type="none" w="sm" len="sm"/>
          </a:ln>
        </p:spPr>
        <p:txBody>
          <a:bodyPr spcFirstLastPara="1" wrap="square" lIns="91425" tIns="91425" rIns="91425" bIns="91425" anchor="ctr" anchorCtr="0">
            <a:noAutofit/>
          </a:bodyPr>
          <a:lstStyle>
            <a:lvl1pPr marL="457200" lvl="0" indent="-330200" algn="l">
              <a:lnSpc>
                <a:spcPct val="100000"/>
              </a:lnSpc>
              <a:spcBef>
                <a:spcPts val="0"/>
              </a:spcBef>
              <a:spcAft>
                <a:spcPts val="0"/>
              </a:spcAft>
              <a:buClr>
                <a:srgbClr val="010C29"/>
              </a:buClr>
              <a:buSzPts val="1600"/>
              <a:buChar char="➔"/>
              <a:defRPr sz="1600">
                <a:solidFill>
                  <a:schemeClr val="dk1"/>
                </a:solidFill>
              </a:defRPr>
            </a:lvl1pPr>
            <a:lvl2pPr marL="914400" lvl="1" indent="-330200" algn="l">
              <a:lnSpc>
                <a:spcPct val="100000"/>
              </a:lnSpc>
              <a:spcBef>
                <a:spcPts val="1000"/>
              </a:spcBef>
              <a:spcAft>
                <a:spcPts val="0"/>
              </a:spcAft>
              <a:buClr>
                <a:srgbClr val="010C29"/>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ustom Layout 4 1">
  <p:cSld name="CUSTOM_7_1">
    <p:spTree>
      <p:nvGrpSpPr>
        <p:cNvPr id="1" name="Shape 968"/>
        <p:cNvGrpSpPr/>
        <p:nvPr/>
      </p:nvGrpSpPr>
      <p:grpSpPr>
        <a:xfrm>
          <a:off x="0" y="0"/>
          <a:ext cx="0" cy="0"/>
          <a:chOff x="0" y="0"/>
          <a:chExt cx="0" cy="0"/>
        </a:xfrm>
      </p:grpSpPr>
      <p:pic>
        <p:nvPicPr>
          <p:cNvPr id="969" name="Google Shape;969;p183"/>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970" name="Google Shape;970;p183"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971" name="Google Shape;971;p183"/>
          <p:cNvSpPr txBox="1">
            <a:spLocks noGrp="1"/>
          </p:cNvSpPr>
          <p:nvPr>
            <p:ph type="title"/>
          </p:nvPr>
        </p:nvSpPr>
        <p:spPr>
          <a:xfrm>
            <a:off x="495950" y="1218450"/>
            <a:ext cx="6903900" cy="77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4000"/>
              <a:buFont typeface="Lato Black"/>
              <a:buNone/>
              <a:defRPr sz="40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72" name="Google Shape;972;p183"/>
          <p:cNvSpPr txBox="1">
            <a:spLocks noGrp="1"/>
          </p:cNvSpPr>
          <p:nvPr>
            <p:ph type="body" idx="1"/>
          </p:nvPr>
        </p:nvSpPr>
        <p:spPr>
          <a:xfrm>
            <a:off x="748250" y="2497675"/>
            <a:ext cx="66516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
        <p:nvSpPr>
          <p:cNvPr id="973" name="Google Shape;973;p183"/>
          <p:cNvSpPr txBox="1">
            <a:spLocks noGrp="1"/>
          </p:cNvSpPr>
          <p:nvPr>
            <p:ph type="subTitle" idx="2"/>
          </p:nvPr>
        </p:nvSpPr>
        <p:spPr>
          <a:xfrm>
            <a:off x="495950" y="2161500"/>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974" name="Google Shape;974;p183"/>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ustom Layout 4 1 1 3">
  <p:cSld name="CUSTOM_7_1_1_3">
    <p:spTree>
      <p:nvGrpSpPr>
        <p:cNvPr id="1" name="Shape 975"/>
        <p:cNvGrpSpPr/>
        <p:nvPr/>
      </p:nvGrpSpPr>
      <p:grpSpPr>
        <a:xfrm>
          <a:off x="0" y="0"/>
          <a:ext cx="0" cy="0"/>
          <a:chOff x="0" y="0"/>
          <a:chExt cx="0" cy="0"/>
        </a:xfrm>
      </p:grpSpPr>
      <p:pic>
        <p:nvPicPr>
          <p:cNvPr id="976" name="Google Shape;976;p18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977" name="Google Shape;977;p184"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978" name="Google Shape;978;p184"/>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ustom Layout 4 1 1 2">
  <p:cSld name="CUSTOM_7_1_1_2">
    <p:spTree>
      <p:nvGrpSpPr>
        <p:cNvPr id="1" name="Shape 979"/>
        <p:cNvGrpSpPr/>
        <p:nvPr/>
      </p:nvGrpSpPr>
      <p:grpSpPr>
        <a:xfrm>
          <a:off x="0" y="0"/>
          <a:ext cx="0" cy="0"/>
          <a:chOff x="0" y="0"/>
          <a:chExt cx="0" cy="0"/>
        </a:xfrm>
      </p:grpSpPr>
      <p:pic>
        <p:nvPicPr>
          <p:cNvPr id="980" name="Google Shape;980;p185"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ustom Layout 4 1 1 1">
  <p:cSld name="CUSTOM_7_1_1_1">
    <p:bg>
      <p:bgPr>
        <a:solidFill>
          <a:schemeClr val="dk1"/>
        </a:solidFill>
        <a:effectLst/>
      </p:bgPr>
    </p:bg>
    <p:spTree>
      <p:nvGrpSpPr>
        <p:cNvPr id="1" name="Shape 981"/>
        <p:cNvGrpSpPr/>
        <p:nvPr/>
      </p:nvGrpSpPr>
      <p:grpSpPr>
        <a:xfrm>
          <a:off x="0" y="0"/>
          <a:ext cx="0" cy="0"/>
          <a:chOff x="0" y="0"/>
          <a:chExt cx="0" cy="0"/>
        </a:xfrm>
      </p:grpSpPr>
      <p:pic>
        <p:nvPicPr>
          <p:cNvPr id="982" name="Google Shape;982;p186"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sp>
        <p:nvSpPr>
          <p:cNvPr id="983" name="Google Shape;983;p186"/>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C1112F"/>
          </a:solidFill>
          <a:ln>
            <a:noFill/>
          </a:ln>
        </p:spPr>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ustom Layout 4 1 1 1 1">
  <p:cSld name="CUSTOM_7_1_1_1_1">
    <p:bg>
      <p:bgPr>
        <a:solidFill>
          <a:schemeClr val="dk1"/>
        </a:solidFill>
        <a:effectLst/>
      </p:bgPr>
    </p:bg>
    <p:spTree>
      <p:nvGrpSpPr>
        <p:cNvPr id="1" name="Shape 984"/>
        <p:cNvGrpSpPr/>
        <p:nvPr/>
      </p:nvGrpSpPr>
      <p:grpSpPr>
        <a:xfrm>
          <a:off x="0" y="0"/>
          <a:ext cx="0" cy="0"/>
          <a:chOff x="0" y="0"/>
          <a:chExt cx="0" cy="0"/>
        </a:xfrm>
      </p:grpSpPr>
      <p:pic>
        <p:nvPicPr>
          <p:cNvPr id="985" name="Google Shape;985;p187"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4 1 1">
  <p:cSld name="CUSTOM_7_1_1">
    <p:spTree>
      <p:nvGrpSpPr>
        <p:cNvPr id="1" name="Shape 79"/>
        <p:cNvGrpSpPr/>
        <p:nvPr/>
      </p:nvGrpSpPr>
      <p:grpSpPr>
        <a:xfrm>
          <a:off x="0" y="0"/>
          <a:ext cx="0" cy="0"/>
          <a:chOff x="0" y="0"/>
          <a:chExt cx="0" cy="0"/>
        </a:xfrm>
      </p:grpSpPr>
      <p:pic>
        <p:nvPicPr>
          <p:cNvPr id="80" name="Google Shape;80;p138"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sp>
        <p:nvSpPr>
          <p:cNvPr id="81" name="Google Shape;81;p138"/>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ustom Layout 3 1">
  <p:cSld name="CUSTOM_4_1">
    <p:spTree>
      <p:nvGrpSpPr>
        <p:cNvPr id="1" name="Shape 986"/>
        <p:cNvGrpSpPr/>
        <p:nvPr/>
      </p:nvGrpSpPr>
      <p:grpSpPr>
        <a:xfrm>
          <a:off x="0" y="0"/>
          <a:ext cx="0" cy="0"/>
          <a:chOff x="0" y="0"/>
          <a:chExt cx="0" cy="0"/>
        </a:xfrm>
      </p:grpSpPr>
      <p:sp>
        <p:nvSpPr>
          <p:cNvPr id="987" name="Google Shape;987;p188"/>
          <p:cNvSpPr/>
          <p:nvPr/>
        </p:nvSpPr>
        <p:spPr>
          <a:xfrm>
            <a:off x="5918200" y="-10575"/>
            <a:ext cx="3246975" cy="3492500"/>
          </a:xfrm>
          <a:custGeom>
            <a:avLst/>
            <a:gdLst/>
            <a:ahLst/>
            <a:cxnLst/>
            <a:rect l="l" t="t" r="r" b="b"/>
            <a:pathLst>
              <a:path w="129879" h="139700" extrusionOk="0">
                <a:moveTo>
                  <a:pt x="129879" y="1270"/>
                </a:moveTo>
                <a:lnTo>
                  <a:pt x="37169" y="0"/>
                </a:lnTo>
                <a:lnTo>
                  <a:pt x="0" y="139107"/>
                </a:lnTo>
                <a:lnTo>
                  <a:pt x="129455" y="139700"/>
                </a:lnTo>
                <a:close/>
              </a:path>
            </a:pathLst>
          </a:custGeom>
          <a:solidFill>
            <a:srgbClr val="EB002B"/>
          </a:solidFill>
          <a:ln>
            <a:noFill/>
          </a:ln>
        </p:spPr>
      </p:sp>
      <p:sp>
        <p:nvSpPr>
          <p:cNvPr id="988" name="Google Shape;988;p188"/>
          <p:cNvSpPr/>
          <p:nvPr/>
        </p:nvSpPr>
        <p:spPr>
          <a:xfrm>
            <a:off x="5638800" y="-69289"/>
            <a:ext cx="3607537" cy="5282081"/>
          </a:xfrm>
          <a:custGeom>
            <a:avLst/>
            <a:gdLst/>
            <a:ahLst/>
            <a:cxnLst/>
            <a:rect l="l" t="t" r="r" b="b"/>
            <a:pathLst>
              <a:path w="140631" h="205909" extrusionOk="0">
                <a:moveTo>
                  <a:pt x="140631" y="84"/>
                </a:moveTo>
                <a:lnTo>
                  <a:pt x="54864" y="0"/>
                </a:lnTo>
                <a:lnTo>
                  <a:pt x="0" y="205909"/>
                </a:lnTo>
                <a:lnTo>
                  <a:pt x="140631" y="205824"/>
                </a:lnTo>
                <a:close/>
              </a:path>
            </a:pathLst>
          </a:custGeom>
          <a:solidFill>
            <a:schemeClr val="dk1"/>
          </a:solidFill>
          <a:ln>
            <a:noFill/>
          </a:ln>
        </p:spPr>
      </p:sp>
      <p:pic>
        <p:nvPicPr>
          <p:cNvPr id="989" name="Google Shape;989;p188"/>
          <p:cNvPicPr preferRelativeResize="0"/>
          <p:nvPr/>
        </p:nvPicPr>
        <p:blipFill rotWithShape="1">
          <a:blip r:embed="rId2">
            <a:alphaModFix/>
          </a:blip>
          <a:srcRect/>
          <a:stretch/>
        </p:blipFill>
        <p:spPr>
          <a:xfrm>
            <a:off x="6969300" y="1515875"/>
            <a:ext cx="2014750" cy="2403550"/>
          </a:xfrm>
          <a:prstGeom prst="rect">
            <a:avLst/>
          </a:prstGeom>
          <a:noFill/>
          <a:ln>
            <a:noFill/>
          </a:ln>
        </p:spPr>
      </p:pic>
      <p:sp>
        <p:nvSpPr>
          <p:cNvPr id="990" name="Google Shape;990;p188"/>
          <p:cNvSpPr txBox="1">
            <a:spLocks noGrp="1"/>
          </p:cNvSpPr>
          <p:nvPr>
            <p:ph type="title"/>
          </p:nvPr>
        </p:nvSpPr>
        <p:spPr>
          <a:xfrm>
            <a:off x="476325" y="1576800"/>
            <a:ext cx="5855700" cy="2076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991" name="Google Shape;991;p188"/>
          <p:cNvCxnSpPr/>
          <p:nvPr/>
        </p:nvCxnSpPr>
        <p:spPr>
          <a:xfrm>
            <a:off x="578650" y="3827550"/>
            <a:ext cx="686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ustom Layout 1 2 1 1 1 1 1">
  <p:cSld name="CUSTOM_2_2_1_1_1_3_1">
    <p:bg>
      <p:bgPr>
        <a:solidFill>
          <a:srgbClr val="000000"/>
        </a:solidFill>
        <a:effectLst/>
      </p:bgPr>
    </p:bg>
    <p:spTree>
      <p:nvGrpSpPr>
        <p:cNvPr id="1" name="Shape 992"/>
        <p:cNvGrpSpPr/>
        <p:nvPr/>
      </p:nvGrpSpPr>
      <p:grpSpPr>
        <a:xfrm>
          <a:off x="0" y="0"/>
          <a:ext cx="0" cy="0"/>
          <a:chOff x="0" y="0"/>
          <a:chExt cx="0" cy="0"/>
        </a:xfrm>
      </p:grpSpPr>
      <p:sp>
        <p:nvSpPr>
          <p:cNvPr id="993" name="Google Shape;993;p189"/>
          <p:cNvSpPr/>
          <p:nvPr/>
        </p:nvSpPr>
        <p:spPr>
          <a:xfrm>
            <a:off x="0" y="-4800"/>
            <a:ext cx="3281400" cy="5153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189"/>
          <p:cNvSpPr txBox="1">
            <a:spLocks noGrp="1"/>
          </p:cNvSpPr>
          <p:nvPr>
            <p:ph type="subTitle" idx="1"/>
          </p:nvPr>
        </p:nvSpPr>
        <p:spPr>
          <a:xfrm>
            <a:off x="154950" y="2792300"/>
            <a:ext cx="2971500" cy="197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cxnSp>
        <p:nvCxnSpPr>
          <p:cNvPr id="995" name="Google Shape;995;p189"/>
          <p:cNvCxnSpPr/>
          <p:nvPr/>
        </p:nvCxnSpPr>
        <p:spPr>
          <a:xfrm>
            <a:off x="1354895" y="257683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996" name="Google Shape;996;p189"/>
          <p:cNvSpPr txBox="1">
            <a:spLocks noGrp="1"/>
          </p:cNvSpPr>
          <p:nvPr>
            <p:ph type="title"/>
          </p:nvPr>
        </p:nvSpPr>
        <p:spPr>
          <a:xfrm>
            <a:off x="154950" y="1534600"/>
            <a:ext cx="29715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Lato Black"/>
              <a:buNone/>
              <a:defRPr sz="2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97" name="Google Shape;997;p189"/>
          <p:cNvSpPr txBox="1">
            <a:spLocks noGrp="1"/>
          </p:cNvSpPr>
          <p:nvPr>
            <p:ph type="body" idx="2"/>
          </p:nvPr>
        </p:nvSpPr>
        <p:spPr>
          <a:xfrm>
            <a:off x="3745950" y="575550"/>
            <a:ext cx="50421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ustom Layout 1 2 1 1 1">
  <p:cSld name="CUSTOM_2_2_1_1_1">
    <p:bg>
      <p:bgPr>
        <a:solidFill>
          <a:srgbClr val="000000"/>
        </a:solidFill>
        <a:effectLst/>
      </p:bgPr>
    </p:bg>
    <p:spTree>
      <p:nvGrpSpPr>
        <p:cNvPr id="1" name="Shape 998"/>
        <p:cNvGrpSpPr/>
        <p:nvPr/>
      </p:nvGrpSpPr>
      <p:grpSpPr>
        <a:xfrm>
          <a:off x="0" y="0"/>
          <a:ext cx="0" cy="0"/>
          <a:chOff x="0" y="0"/>
          <a:chExt cx="0" cy="0"/>
        </a:xfrm>
      </p:grpSpPr>
      <p:sp>
        <p:nvSpPr>
          <p:cNvPr id="999" name="Google Shape;999;p190"/>
          <p:cNvSpPr/>
          <p:nvPr/>
        </p:nvSpPr>
        <p:spPr>
          <a:xfrm>
            <a:off x="0" y="-4800"/>
            <a:ext cx="3281400" cy="5153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00" name="Google Shape;1000;p190"/>
          <p:cNvCxnSpPr/>
          <p:nvPr/>
        </p:nvCxnSpPr>
        <p:spPr>
          <a:xfrm>
            <a:off x="1354895" y="309286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001" name="Google Shape;1001;p190"/>
          <p:cNvSpPr txBox="1">
            <a:spLocks noGrp="1"/>
          </p:cNvSpPr>
          <p:nvPr>
            <p:ph type="title"/>
          </p:nvPr>
        </p:nvSpPr>
        <p:spPr>
          <a:xfrm>
            <a:off x="-100" y="2050625"/>
            <a:ext cx="3281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Lato Black"/>
              <a:buNone/>
              <a:defRPr sz="2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02" name="Google Shape;1002;p190"/>
          <p:cNvSpPr txBox="1">
            <a:spLocks noGrp="1"/>
          </p:cNvSpPr>
          <p:nvPr>
            <p:ph type="body" idx="1"/>
          </p:nvPr>
        </p:nvSpPr>
        <p:spPr>
          <a:xfrm>
            <a:off x="3745950" y="575550"/>
            <a:ext cx="50421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ustom Layout 1 2 1 1 1 1">
  <p:cSld name="CUSTOM_2_2_1_1_1_3">
    <p:bg>
      <p:bgPr>
        <a:solidFill>
          <a:srgbClr val="000000"/>
        </a:solidFill>
        <a:effectLst/>
      </p:bgPr>
    </p:bg>
    <p:spTree>
      <p:nvGrpSpPr>
        <p:cNvPr id="1" name="Shape 1003"/>
        <p:cNvGrpSpPr/>
        <p:nvPr/>
      </p:nvGrpSpPr>
      <p:grpSpPr>
        <a:xfrm>
          <a:off x="0" y="0"/>
          <a:ext cx="0" cy="0"/>
          <a:chOff x="0" y="0"/>
          <a:chExt cx="0" cy="0"/>
        </a:xfrm>
      </p:grpSpPr>
      <p:sp>
        <p:nvSpPr>
          <p:cNvPr id="1004" name="Google Shape;1004;p191"/>
          <p:cNvSpPr/>
          <p:nvPr/>
        </p:nvSpPr>
        <p:spPr>
          <a:xfrm>
            <a:off x="0" y="-4800"/>
            <a:ext cx="3281400" cy="5153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05" name="Google Shape;1005;p191"/>
          <p:cNvCxnSpPr/>
          <p:nvPr/>
        </p:nvCxnSpPr>
        <p:spPr>
          <a:xfrm>
            <a:off x="1354895" y="327723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006" name="Google Shape;1006;p191"/>
          <p:cNvSpPr txBox="1">
            <a:spLocks noGrp="1"/>
          </p:cNvSpPr>
          <p:nvPr>
            <p:ph type="title"/>
          </p:nvPr>
        </p:nvSpPr>
        <p:spPr>
          <a:xfrm>
            <a:off x="398800" y="2234988"/>
            <a:ext cx="24837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Lato Black"/>
              <a:buNone/>
              <a:defRPr sz="2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07" name="Google Shape;1007;p191"/>
          <p:cNvSpPr txBox="1">
            <a:spLocks noGrp="1"/>
          </p:cNvSpPr>
          <p:nvPr>
            <p:ph type="subTitle" idx="1"/>
          </p:nvPr>
        </p:nvSpPr>
        <p:spPr>
          <a:xfrm>
            <a:off x="268500" y="1858113"/>
            <a:ext cx="27444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008" name="Google Shape;1008;p191"/>
          <p:cNvSpPr txBox="1">
            <a:spLocks noGrp="1"/>
          </p:cNvSpPr>
          <p:nvPr>
            <p:ph type="body" idx="2"/>
          </p:nvPr>
        </p:nvSpPr>
        <p:spPr>
          <a:xfrm>
            <a:off x="3745950" y="575550"/>
            <a:ext cx="50421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009"/>
        <p:cNvGrpSpPr/>
        <p:nvPr/>
      </p:nvGrpSpPr>
      <p:grpSpPr>
        <a:xfrm>
          <a:off x="0" y="0"/>
          <a:ext cx="0" cy="0"/>
          <a:chOff x="0" y="0"/>
          <a:chExt cx="0" cy="0"/>
        </a:xfrm>
      </p:grpSpPr>
      <p:pic>
        <p:nvPicPr>
          <p:cNvPr id="1010" name="Google Shape;1010;p19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11" name="Google Shape;1011;p192"/>
          <p:cNvSpPr>
            <a:spLocks noGrp="1"/>
          </p:cNvSpPr>
          <p:nvPr>
            <p:ph type="pic" idx="2"/>
          </p:nvPr>
        </p:nvSpPr>
        <p:spPr>
          <a:xfrm>
            <a:off x="0" y="0"/>
            <a:ext cx="3281400" cy="5167500"/>
          </a:xfrm>
          <a:prstGeom prst="rect">
            <a:avLst/>
          </a:prstGeom>
          <a:noFill/>
          <a:ln>
            <a:noFill/>
          </a:ln>
        </p:spPr>
      </p:sp>
      <p:sp>
        <p:nvSpPr>
          <p:cNvPr id="1012" name="Google Shape;1012;p192"/>
          <p:cNvSpPr txBox="1">
            <a:spLocks noGrp="1"/>
          </p:cNvSpPr>
          <p:nvPr>
            <p:ph type="title"/>
          </p:nvPr>
        </p:nvSpPr>
        <p:spPr>
          <a:xfrm>
            <a:off x="3745950" y="940050"/>
            <a:ext cx="4920000" cy="2076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13" name="Google Shape;1013;p192"/>
          <p:cNvSpPr txBox="1">
            <a:spLocks noGrp="1"/>
          </p:cNvSpPr>
          <p:nvPr>
            <p:ph type="subTitle" idx="1"/>
          </p:nvPr>
        </p:nvSpPr>
        <p:spPr>
          <a:xfrm>
            <a:off x="3745950" y="3427500"/>
            <a:ext cx="4920000" cy="171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1014" name="Google Shape;1014;p192"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cxnSp>
        <p:nvCxnSpPr>
          <p:cNvPr id="1015" name="Google Shape;1015;p192"/>
          <p:cNvCxnSpPr/>
          <p:nvPr/>
        </p:nvCxnSpPr>
        <p:spPr>
          <a:xfrm>
            <a:off x="3888800" y="3221788"/>
            <a:ext cx="686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11"/>
                                        </p:tgtEl>
                                        <p:attrNameLst>
                                          <p:attrName>style.visibility</p:attrName>
                                        </p:attrNameLst>
                                      </p:cBhvr>
                                      <p:to>
                                        <p:strVal val="visible"/>
                                      </p:to>
                                    </p:set>
                                    <p:anim calcmode="lin" valueType="num">
                                      <p:cBhvr additive="base">
                                        <p:cTn id="7" dur="750"/>
                                        <p:tgtEl>
                                          <p:spTgt spid="10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_Title Slide 4 1">
  <p:cSld name="1_Title Slide_4_1">
    <p:spTree>
      <p:nvGrpSpPr>
        <p:cNvPr id="1" name="Shape 1016"/>
        <p:cNvGrpSpPr/>
        <p:nvPr/>
      </p:nvGrpSpPr>
      <p:grpSpPr>
        <a:xfrm>
          <a:off x="0" y="0"/>
          <a:ext cx="0" cy="0"/>
          <a:chOff x="0" y="0"/>
          <a:chExt cx="0" cy="0"/>
        </a:xfrm>
      </p:grpSpPr>
      <p:sp>
        <p:nvSpPr>
          <p:cNvPr id="1017" name="Google Shape;1017;p193"/>
          <p:cNvSpPr/>
          <p:nvPr/>
        </p:nvSpPr>
        <p:spPr>
          <a:xfrm>
            <a:off x="4063250" y="3903050"/>
            <a:ext cx="4775700" cy="804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193"/>
          <p:cNvSpPr/>
          <p:nvPr/>
        </p:nvSpPr>
        <p:spPr>
          <a:xfrm>
            <a:off x="4063250" y="3036322"/>
            <a:ext cx="4775700" cy="804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193"/>
          <p:cNvSpPr/>
          <p:nvPr/>
        </p:nvSpPr>
        <p:spPr>
          <a:xfrm>
            <a:off x="4063250" y="2159844"/>
            <a:ext cx="4775700" cy="80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193"/>
          <p:cNvSpPr/>
          <p:nvPr/>
        </p:nvSpPr>
        <p:spPr>
          <a:xfrm>
            <a:off x="4063250" y="1293141"/>
            <a:ext cx="4775700" cy="804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193"/>
          <p:cNvSpPr/>
          <p:nvPr/>
        </p:nvSpPr>
        <p:spPr>
          <a:xfrm>
            <a:off x="4063250" y="416650"/>
            <a:ext cx="4775700" cy="80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193"/>
          <p:cNvSpPr/>
          <p:nvPr/>
        </p:nvSpPr>
        <p:spPr>
          <a:xfrm>
            <a:off x="3753972" y="503600"/>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3" name="Google Shape;1023;p193"/>
          <p:cNvSpPr/>
          <p:nvPr/>
        </p:nvSpPr>
        <p:spPr>
          <a:xfrm>
            <a:off x="3753972" y="1375189"/>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4" name="Google Shape;1024;p193"/>
          <p:cNvSpPr/>
          <p:nvPr/>
        </p:nvSpPr>
        <p:spPr>
          <a:xfrm>
            <a:off x="3753972" y="3118367"/>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5" name="Google Shape;1025;p193"/>
          <p:cNvSpPr/>
          <p:nvPr/>
        </p:nvSpPr>
        <p:spPr>
          <a:xfrm>
            <a:off x="3753972" y="2246778"/>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6" name="Google Shape;1026;p193"/>
          <p:cNvSpPr/>
          <p:nvPr/>
        </p:nvSpPr>
        <p:spPr>
          <a:xfrm>
            <a:off x="3753972" y="3980206"/>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7" name="Google Shape;1027;p193"/>
          <p:cNvSpPr txBox="1"/>
          <p:nvPr/>
        </p:nvSpPr>
        <p:spPr>
          <a:xfrm>
            <a:off x="8899989" y="4769777"/>
            <a:ext cx="0" cy="1088715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1028" name="Google Shape;1028;p193"/>
          <p:cNvSpPr txBox="1">
            <a:spLocks noGrp="1"/>
          </p:cNvSpPr>
          <p:nvPr>
            <p:ph type="subTitle" idx="1"/>
          </p:nvPr>
        </p:nvSpPr>
        <p:spPr>
          <a:xfrm>
            <a:off x="4550750" y="830989"/>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29" name="Google Shape;1029;p193"/>
          <p:cNvSpPr txBox="1">
            <a:spLocks noGrp="1"/>
          </p:cNvSpPr>
          <p:nvPr>
            <p:ph type="subTitle" idx="2"/>
          </p:nvPr>
        </p:nvSpPr>
        <p:spPr>
          <a:xfrm>
            <a:off x="4550750" y="545988"/>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30" name="Google Shape;1030;p193"/>
          <p:cNvSpPr txBox="1">
            <a:spLocks noGrp="1"/>
          </p:cNvSpPr>
          <p:nvPr>
            <p:ph type="subTitle" idx="3"/>
          </p:nvPr>
        </p:nvSpPr>
        <p:spPr>
          <a:xfrm>
            <a:off x="4550750" y="1702595"/>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31" name="Google Shape;1031;p193"/>
          <p:cNvSpPr txBox="1">
            <a:spLocks noGrp="1"/>
          </p:cNvSpPr>
          <p:nvPr>
            <p:ph type="subTitle" idx="4"/>
          </p:nvPr>
        </p:nvSpPr>
        <p:spPr>
          <a:xfrm>
            <a:off x="4550750" y="1417594"/>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32" name="Google Shape;1032;p193"/>
          <p:cNvSpPr txBox="1">
            <a:spLocks noGrp="1"/>
          </p:cNvSpPr>
          <p:nvPr>
            <p:ph type="subTitle" idx="5"/>
          </p:nvPr>
        </p:nvSpPr>
        <p:spPr>
          <a:xfrm>
            <a:off x="4550750" y="2579088"/>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33" name="Google Shape;1033;p193"/>
          <p:cNvSpPr txBox="1">
            <a:spLocks noGrp="1"/>
          </p:cNvSpPr>
          <p:nvPr>
            <p:ph type="subTitle" idx="6"/>
          </p:nvPr>
        </p:nvSpPr>
        <p:spPr>
          <a:xfrm>
            <a:off x="4550750" y="2294087"/>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34" name="Google Shape;1034;p193"/>
          <p:cNvSpPr txBox="1">
            <a:spLocks noGrp="1"/>
          </p:cNvSpPr>
          <p:nvPr>
            <p:ph type="subTitle" idx="7"/>
          </p:nvPr>
        </p:nvSpPr>
        <p:spPr>
          <a:xfrm>
            <a:off x="4550750" y="3445806"/>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35" name="Google Shape;1035;p193"/>
          <p:cNvSpPr txBox="1">
            <a:spLocks noGrp="1"/>
          </p:cNvSpPr>
          <p:nvPr>
            <p:ph type="subTitle" idx="8"/>
          </p:nvPr>
        </p:nvSpPr>
        <p:spPr>
          <a:xfrm>
            <a:off x="4550750" y="3160806"/>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36" name="Google Shape;1036;p193"/>
          <p:cNvSpPr txBox="1">
            <a:spLocks noGrp="1"/>
          </p:cNvSpPr>
          <p:nvPr>
            <p:ph type="subTitle" idx="9"/>
          </p:nvPr>
        </p:nvSpPr>
        <p:spPr>
          <a:xfrm>
            <a:off x="4550750" y="4312512"/>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37" name="Google Shape;1037;p193"/>
          <p:cNvSpPr txBox="1">
            <a:spLocks noGrp="1"/>
          </p:cNvSpPr>
          <p:nvPr>
            <p:ph type="subTitle" idx="13"/>
          </p:nvPr>
        </p:nvSpPr>
        <p:spPr>
          <a:xfrm>
            <a:off x="4550750" y="4027512"/>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38" name="Google Shape;1038;p193"/>
          <p:cNvSpPr txBox="1">
            <a:spLocks noGrp="1"/>
          </p:cNvSpPr>
          <p:nvPr>
            <p:ph type="title"/>
          </p:nvPr>
        </p:nvSpPr>
        <p:spPr>
          <a:xfrm>
            <a:off x="512225" y="1881300"/>
            <a:ext cx="3615300" cy="1196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1039" name="Google Shape;1039;p193"/>
          <p:cNvCxnSpPr/>
          <p:nvPr/>
        </p:nvCxnSpPr>
        <p:spPr>
          <a:xfrm>
            <a:off x="672350" y="3220300"/>
            <a:ext cx="686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_Title Slide 4 1 1">
  <p:cSld name="1_Title Slide_4_1_3">
    <p:spTree>
      <p:nvGrpSpPr>
        <p:cNvPr id="1" name="Shape 1040"/>
        <p:cNvGrpSpPr/>
        <p:nvPr/>
      </p:nvGrpSpPr>
      <p:grpSpPr>
        <a:xfrm>
          <a:off x="0" y="0"/>
          <a:ext cx="0" cy="0"/>
          <a:chOff x="0" y="0"/>
          <a:chExt cx="0" cy="0"/>
        </a:xfrm>
      </p:grpSpPr>
      <p:sp>
        <p:nvSpPr>
          <p:cNvPr id="1041" name="Google Shape;1041;p194"/>
          <p:cNvSpPr/>
          <p:nvPr/>
        </p:nvSpPr>
        <p:spPr>
          <a:xfrm>
            <a:off x="4063250" y="3479434"/>
            <a:ext cx="4775700" cy="804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194"/>
          <p:cNvSpPr/>
          <p:nvPr/>
        </p:nvSpPr>
        <p:spPr>
          <a:xfrm>
            <a:off x="4063250" y="2602956"/>
            <a:ext cx="4775700" cy="80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194"/>
          <p:cNvSpPr/>
          <p:nvPr/>
        </p:nvSpPr>
        <p:spPr>
          <a:xfrm>
            <a:off x="4063250" y="1736253"/>
            <a:ext cx="4775700" cy="804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194"/>
          <p:cNvSpPr/>
          <p:nvPr/>
        </p:nvSpPr>
        <p:spPr>
          <a:xfrm>
            <a:off x="4063250" y="859763"/>
            <a:ext cx="4775700" cy="80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194"/>
          <p:cNvSpPr/>
          <p:nvPr/>
        </p:nvSpPr>
        <p:spPr>
          <a:xfrm>
            <a:off x="3753972" y="946713"/>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6" name="Google Shape;1046;p194"/>
          <p:cNvSpPr/>
          <p:nvPr/>
        </p:nvSpPr>
        <p:spPr>
          <a:xfrm>
            <a:off x="3753972" y="1818301"/>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7" name="Google Shape;1047;p194"/>
          <p:cNvSpPr/>
          <p:nvPr/>
        </p:nvSpPr>
        <p:spPr>
          <a:xfrm>
            <a:off x="3753972" y="3561479"/>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8" name="Google Shape;1048;p194"/>
          <p:cNvSpPr/>
          <p:nvPr/>
        </p:nvSpPr>
        <p:spPr>
          <a:xfrm>
            <a:off x="3753972" y="2689890"/>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9" name="Google Shape;1049;p194"/>
          <p:cNvSpPr txBox="1"/>
          <p:nvPr/>
        </p:nvSpPr>
        <p:spPr>
          <a:xfrm>
            <a:off x="8899989" y="4769777"/>
            <a:ext cx="0" cy="3055305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1050" name="Google Shape;1050;p194"/>
          <p:cNvSpPr txBox="1">
            <a:spLocks noGrp="1"/>
          </p:cNvSpPr>
          <p:nvPr>
            <p:ph type="subTitle" idx="1"/>
          </p:nvPr>
        </p:nvSpPr>
        <p:spPr>
          <a:xfrm>
            <a:off x="4550750" y="946702"/>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51" name="Google Shape;1051;p194"/>
          <p:cNvSpPr txBox="1">
            <a:spLocks noGrp="1"/>
          </p:cNvSpPr>
          <p:nvPr>
            <p:ph type="subTitle" idx="2"/>
          </p:nvPr>
        </p:nvSpPr>
        <p:spPr>
          <a:xfrm>
            <a:off x="4550750" y="1231700"/>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52" name="Google Shape;1052;p194"/>
          <p:cNvSpPr txBox="1">
            <a:spLocks noGrp="1"/>
          </p:cNvSpPr>
          <p:nvPr>
            <p:ph type="subTitle" idx="3"/>
          </p:nvPr>
        </p:nvSpPr>
        <p:spPr>
          <a:xfrm>
            <a:off x="4550750" y="1818307"/>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53" name="Google Shape;1053;p194"/>
          <p:cNvSpPr txBox="1">
            <a:spLocks noGrp="1"/>
          </p:cNvSpPr>
          <p:nvPr>
            <p:ph type="subTitle" idx="4"/>
          </p:nvPr>
        </p:nvSpPr>
        <p:spPr>
          <a:xfrm>
            <a:off x="4550750" y="2103306"/>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54" name="Google Shape;1054;p194"/>
          <p:cNvSpPr txBox="1">
            <a:spLocks noGrp="1"/>
          </p:cNvSpPr>
          <p:nvPr>
            <p:ph type="subTitle" idx="5"/>
          </p:nvPr>
        </p:nvSpPr>
        <p:spPr>
          <a:xfrm>
            <a:off x="4550750" y="269480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55" name="Google Shape;1055;p194"/>
          <p:cNvSpPr txBox="1">
            <a:spLocks noGrp="1"/>
          </p:cNvSpPr>
          <p:nvPr>
            <p:ph type="subTitle" idx="6"/>
          </p:nvPr>
        </p:nvSpPr>
        <p:spPr>
          <a:xfrm>
            <a:off x="4550750" y="2979800"/>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56" name="Google Shape;1056;p194"/>
          <p:cNvSpPr txBox="1">
            <a:spLocks noGrp="1"/>
          </p:cNvSpPr>
          <p:nvPr>
            <p:ph type="subTitle" idx="7"/>
          </p:nvPr>
        </p:nvSpPr>
        <p:spPr>
          <a:xfrm>
            <a:off x="4550750" y="3561519"/>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57" name="Google Shape;1057;p194"/>
          <p:cNvSpPr txBox="1">
            <a:spLocks noGrp="1"/>
          </p:cNvSpPr>
          <p:nvPr>
            <p:ph type="subTitle" idx="8"/>
          </p:nvPr>
        </p:nvSpPr>
        <p:spPr>
          <a:xfrm>
            <a:off x="4550750" y="3846519"/>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cxnSp>
        <p:nvCxnSpPr>
          <p:cNvPr id="1058" name="Google Shape;1058;p194"/>
          <p:cNvCxnSpPr/>
          <p:nvPr/>
        </p:nvCxnSpPr>
        <p:spPr>
          <a:xfrm>
            <a:off x="1566671" y="327505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059" name="Google Shape;1059;p194"/>
          <p:cNvSpPr txBox="1">
            <a:spLocks noGrp="1"/>
          </p:cNvSpPr>
          <p:nvPr>
            <p:ph type="title"/>
          </p:nvPr>
        </p:nvSpPr>
        <p:spPr>
          <a:xfrm>
            <a:off x="89925" y="2434238"/>
            <a:ext cx="35250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_Title Slide 4 1 2">
  <p:cSld name="1_Title Slide_4_1_2">
    <p:spTree>
      <p:nvGrpSpPr>
        <p:cNvPr id="1" name="Shape 1060"/>
        <p:cNvGrpSpPr/>
        <p:nvPr/>
      </p:nvGrpSpPr>
      <p:grpSpPr>
        <a:xfrm>
          <a:off x="0" y="0"/>
          <a:ext cx="0" cy="0"/>
          <a:chOff x="0" y="0"/>
          <a:chExt cx="0" cy="0"/>
        </a:xfrm>
      </p:grpSpPr>
      <p:sp>
        <p:nvSpPr>
          <p:cNvPr id="1061" name="Google Shape;1061;p195"/>
          <p:cNvSpPr/>
          <p:nvPr/>
        </p:nvSpPr>
        <p:spPr>
          <a:xfrm>
            <a:off x="4063250" y="3041194"/>
            <a:ext cx="4775700" cy="80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195"/>
          <p:cNvSpPr/>
          <p:nvPr/>
        </p:nvSpPr>
        <p:spPr>
          <a:xfrm>
            <a:off x="4063250" y="2174491"/>
            <a:ext cx="4775700" cy="804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95"/>
          <p:cNvSpPr/>
          <p:nvPr/>
        </p:nvSpPr>
        <p:spPr>
          <a:xfrm>
            <a:off x="4063250" y="1298000"/>
            <a:ext cx="4775700" cy="80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95"/>
          <p:cNvSpPr/>
          <p:nvPr/>
        </p:nvSpPr>
        <p:spPr>
          <a:xfrm>
            <a:off x="3753972" y="1380050"/>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5" name="Google Shape;1065;p195"/>
          <p:cNvSpPr/>
          <p:nvPr/>
        </p:nvSpPr>
        <p:spPr>
          <a:xfrm>
            <a:off x="3753972" y="2251651"/>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6" name="Google Shape;1066;p195"/>
          <p:cNvSpPr/>
          <p:nvPr/>
        </p:nvSpPr>
        <p:spPr>
          <a:xfrm>
            <a:off x="3753972" y="3123240"/>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067" name="Google Shape;1067;p195"/>
          <p:cNvCxnSpPr/>
          <p:nvPr/>
        </p:nvCxnSpPr>
        <p:spPr>
          <a:xfrm>
            <a:off x="1566671" y="327505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068" name="Google Shape;1068;p195"/>
          <p:cNvSpPr txBox="1"/>
          <p:nvPr/>
        </p:nvSpPr>
        <p:spPr>
          <a:xfrm>
            <a:off x="8899989" y="4769777"/>
            <a:ext cx="0" cy="3055305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1069" name="Google Shape;1069;p195"/>
          <p:cNvSpPr txBox="1">
            <a:spLocks noGrp="1"/>
          </p:cNvSpPr>
          <p:nvPr>
            <p:ph type="title"/>
          </p:nvPr>
        </p:nvSpPr>
        <p:spPr>
          <a:xfrm>
            <a:off x="89925" y="2434238"/>
            <a:ext cx="35250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0" name="Google Shape;1070;p195"/>
          <p:cNvSpPr txBox="1">
            <a:spLocks noGrp="1"/>
          </p:cNvSpPr>
          <p:nvPr>
            <p:ph type="subTitle" idx="1"/>
          </p:nvPr>
        </p:nvSpPr>
        <p:spPr>
          <a:xfrm>
            <a:off x="4550750" y="1374452"/>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71" name="Google Shape;1071;p195"/>
          <p:cNvSpPr txBox="1">
            <a:spLocks noGrp="1"/>
          </p:cNvSpPr>
          <p:nvPr>
            <p:ph type="subTitle" idx="2"/>
          </p:nvPr>
        </p:nvSpPr>
        <p:spPr>
          <a:xfrm>
            <a:off x="4550750" y="165235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72" name="Google Shape;1072;p195"/>
          <p:cNvSpPr txBox="1">
            <a:spLocks noGrp="1"/>
          </p:cNvSpPr>
          <p:nvPr>
            <p:ph type="subTitle" idx="3"/>
          </p:nvPr>
        </p:nvSpPr>
        <p:spPr>
          <a:xfrm>
            <a:off x="4550750" y="2246057"/>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73" name="Google Shape;1073;p195"/>
          <p:cNvSpPr txBox="1">
            <a:spLocks noGrp="1"/>
          </p:cNvSpPr>
          <p:nvPr>
            <p:ph type="subTitle" idx="4"/>
          </p:nvPr>
        </p:nvSpPr>
        <p:spPr>
          <a:xfrm>
            <a:off x="4550750" y="2531056"/>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74" name="Google Shape;1074;p195"/>
          <p:cNvSpPr txBox="1">
            <a:spLocks noGrp="1"/>
          </p:cNvSpPr>
          <p:nvPr>
            <p:ph type="subTitle" idx="5"/>
          </p:nvPr>
        </p:nvSpPr>
        <p:spPr>
          <a:xfrm>
            <a:off x="4550750" y="311765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75" name="Google Shape;1075;p195"/>
          <p:cNvSpPr txBox="1">
            <a:spLocks noGrp="1"/>
          </p:cNvSpPr>
          <p:nvPr>
            <p:ph type="subTitle" idx="6"/>
          </p:nvPr>
        </p:nvSpPr>
        <p:spPr>
          <a:xfrm>
            <a:off x="4550750" y="3402649"/>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_Title Slide 4 1 2 2">
  <p:cSld name="1_Title Slide_4_1_2_2">
    <p:spTree>
      <p:nvGrpSpPr>
        <p:cNvPr id="1" name="Shape 1076"/>
        <p:cNvGrpSpPr/>
        <p:nvPr/>
      </p:nvGrpSpPr>
      <p:grpSpPr>
        <a:xfrm>
          <a:off x="0" y="0"/>
          <a:ext cx="0" cy="0"/>
          <a:chOff x="0" y="0"/>
          <a:chExt cx="0" cy="0"/>
        </a:xfrm>
      </p:grpSpPr>
      <p:sp>
        <p:nvSpPr>
          <p:cNvPr id="1077" name="Google Shape;1077;p196"/>
          <p:cNvSpPr/>
          <p:nvPr/>
        </p:nvSpPr>
        <p:spPr>
          <a:xfrm>
            <a:off x="4543500" y="3199048"/>
            <a:ext cx="4341300" cy="80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196"/>
          <p:cNvSpPr/>
          <p:nvPr/>
        </p:nvSpPr>
        <p:spPr>
          <a:xfrm>
            <a:off x="4543500" y="2174493"/>
            <a:ext cx="4341300" cy="804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196"/>
          <p:cNvSpPr/>
          <p:nvPr/>
        </p:nvSpPr>
        <p:spPr>
          <a:xfrm>
            <a:off x="4543500" y="1140150"/>
            <a:ext cx="4341300" cy="80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196"/>
          <p:cNvSpPr/>
          <p:nvPr/>
        </p:nvSpPr>
        <p:spPr>
          <a:xfrm>
            <a:off x="4291374" y="1279350"/>
            <a:ext cx="525900" cy="5259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1" name="Google Shape;1081;p196"/>
          <p:cNvSpPr txBox="1"/>
          <p:nvPr/>
        </p:nvSpPr>
        <p:spPr>
          <a:xfrm>
            <a:off x="8899989" y="4769777"/>
            <a:ext cx="0" cy="8574228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1082" name="Google Shape;1082;p196"/>
          <p:cNvSpPr txBox="1">
            <a:spLocks noGrp="1"/>
          </p:cNvSpPr>
          <p:nvPr>
            <p:ph type="subTitle" idx="1"/>
          </p:nvPr>
        </p:nvSpPr>
        <p:spPr>
          <a:xfrm>
            <a:off x="5031000" y="1216602"/>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83" name="Google Shape;1083;p196"/>
          <p:cNvSpPr txBox="1">
            <a:spLocks noGrp="1"/>
          </p:cNvSpPr>
          <p:nvPr>
            <p:ph type="subTitle" idx="2"/>
          </p:nvPr>
        </p:nvSpPr>
        <p:spPr>
          <a:xfrm>
            <a:off x="5031000" y="149450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84" name="Google Shape;1084;p196"/>
          <p:cNvSpPr txBox="1">
            <a:spLocks noGrp="1"/>
          </p:cNvSpPr>
          <p:nvPr>
            <p:ph type="subTitle" idx="3"/>
          </p:nvPr>
        </p:nvSpPr>
        <p:spPr>
          <a:xfrm>
            <a:off x="5031000" y="2246057"/>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85" name="Google Shape;1085;p196"/>
          <p:cNvSpPr txBox="1">
            <a:spLocks noGrp="1"/>
          </p:cNvSpPr>
          <p:nvPr>
            <p:ph type="subTitle" idx="4"/>
          </p:nvPr>
        </p:nvSpPr>
        <p:spPr>
          <a:xfrm>
            <a:off x="5031000" y="2531056"/>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86" name="Google Shape;1086;p196"/>
          <p:cNvSpPr txBox="1">
            <a:spLocks noGrp="1"/>
          </p:cNvSpPr>
          <p:nvPr>
            <p:ph type="subTitle" idx="5"/>
          </p:nvPr>
        </p:nvSpPr>
        <p:spPr>
          <a:xfrm>
            <a:off x="5031000" y="327550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087" name="Google Shape;1087;p196"/>
          <p:cNvSpPr txBox="1">
            <a:spLocks noGrp="1"/>
          </p:cNvSpPr>
          <p:nvPr>
            <p:ph type="subTitle" idx="6"/>
          </p:nvPr>
        </p:nvSpPr>
        <p:spPr>
          <a:xfrm>
            <a:off x="5031000" y="3560499"/>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88" name="Google Shape;1088;p196"/>
          <p:cNvSpPr txBox="1">
            <a:spLocks noGrp="1"/>
          </p:cNvSpPr>
          <p:nvPr>
            <p:ph type="title"/>
          </p:nvPr>
        </p:nvSpPr>
        <p:spPr>
          <a:xfrm>
            <a:off x="512225" y="1881300"/>
            <a:ext cx="3615300" cy="1196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1089" name="Google Shape;1089;p196"/>
          <p:cNvCxnSpPr/>
          <p:nvPr/>
        </p:nvCxnSpPr>
        <p:spPr>
          <a:xfrm>
            <a:off x="672350" y="3220300"/>
            <a:ext cx="686400" cy="0"/>
          </a:xfrm>
          <a:prstGeom prst="straightConnector1">
            <a:avLst/>
          </a:prstGeom>
          <a:noFill/>
          <a:ln w="53975" cap="flat" cmpd="sng">
            <a:solidFill>
              <a:srgbClr val="EB002B"/>
            </a:solidFill>
            <a:prstDash val="solid"/>
            <a:miter lim="800000"/>
            <a:headEnd type="none" w="sm" len="sm"/>
            <a:tailEnd type="none" w="sm" len="sm"/>
          </a:ln>
        </p:spPr>
      </p:cxnSp>
      <p:sp>
        <p:nvSpPr>
          <p:cNvPr id="1090" name="Google Shape;1090;p196"/>
          <p:cNvSpPr/>
          <p:nvPr/>
        </p:nvSpPr>
        <p:spPr>
          <a:xfrm>
            <a:off x="4291374" y="2308800"/>
            <a:ext cx="525900" cy="5259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1" name="Google Shape;1091;p196"/>
          <p:cNvSpPr/>
          <p:nvPr/>
        </p:nvSpPr>
        <p:spPr>
          <a:xfrm>
            <a:off x="4291374" y="3348050"/>
            <a:ext cx="525900" cy="5259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_Title Slide 4 1 2 1">
  <p:cSld name="1_Title Slide_4_1_2_1">
    <p:spTree>
      <p:nvGrpSpPr>
        <p:cNvPr id="1" name="Shape 1092"/>
        <p:cNvGrpSpPr/>
        <p:nvPr/>
      </p:nvGrpSpPr>
      <p:grpSpPr>
        <a:xfrm>
          <a:off x="0" y="0"/>
          <a:ext cx="0" cy="0"/>
          <a:chOff x="0" y="0"/>
          <a:chExt cx="0" cy="0"/>
        </a:xfrm>
      </p:grpSpPr>
      <p:cxnSp>
        <p:nvCxnSpPr>
          <p:cNvPr id="1093" name="Google Shape;1093;p197"/>
          <p:cNvCxnSpPr/>
          <p:nvPr/>
        </p:nvCxnSpPr>
        <p:spPr>
          <a:xfrm>
            <a:off x="1566671" y="327505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094" name="Google Shape;1094;p197"/>
          <p:cNvSpPr txBox="1"/>
          <p:nvPr/>
        </p:nvSpPr>
        <p:spPr>
          <a:xfrm>
            <a:off x="8899989" y="4769777"/>
            <a:ext cx="0" cy="8574228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1095" name="Google Shape;1095;p197"/>
          <p:cNvSpPr txBox="1">
            <a:spLocks noGrp="1"/>
          </p:cNvSpPr>
          <p:nvPr>
            <p:ph type="title"/>
          </p:nvPr>
        </p:nvSpPr>
        <p:spPr>
          <a:xfrm>
            <a:off x="89925" y="2434238"/>
            <a:ext cx="35250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4 1 1 3">
  <p:cSld name="CUSTOM_7_1_1_3">
    <p:spTree>
      <p:nvGrpSpPr>
        <p:cNvPr id="1" name="Shape 82"/>
        <p:cNvGrpSpPr/>
        <p:nvPr/>
      </p:nvGrpSpPr>
      <p:grpSpPr>
        <a:xfrm>
          <a:off x="0" y="0"/>
          <a:ext cx="0" cy="0"/>
          <a:chOff x="0" y="0"/>
          <a:chExt cx="0" cy="0"/>
        </a:xfrm>
      </p:grpSpPr>
      <p:pic>
        <p:nvPicPr>
          <p:cNvPr id="83" name="Google Shape;83;p13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4" name="Google Shape;84;p139"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85" name="Google Shape;85;p139"/>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2_Custom Layout 1 1">
  <p:cSld name="22_Custom Layout_1_1">
    <p:spTree>
      <p:nvGrpSpPr>
        <p:cNvPr id="1" name="Shape 1096"/>
        <p:cNvGrpSpPr/>
        <p:nvPr/>
      </p:nvGrpSpPr>
      <p:grpSpPr>
        <a:xfrm>
          <a:off x="0" y="0"/>
          <a:ext cx="0" cy="0"/>
          <a:chOff x="0" y="0"/>
          <a:chExt cx="0" cy="0"/>
        </a:xfrm>
      </p:grpSpPr>
      <p:sp>
        <p:nvSpPr>
          <p:cNvPr id="1097" name="Google Shape;1097;p198"/>
          <p:cNvSpPr/>
          <p:nvPr/>
        </p:nvSpPr>
        <p:spPr>
          <a:xfrm>
            <a:off x="0" y="0"/>
            <a:ext cx="9144000" cy="5143500"/>
          </a:xfrm>
          <a:prstGeom prst="rect">
            <a:avLst/>
          </a:prstGeom>
          <a:gradFill>
            <a:gsLst>
              <a:gs pos="0">
                <a:srgbClr val="C40010"/>
              </a:gs>
              <a:gs pos="100000">
                <a:srgbClr val="3F0308"/>
              </a:gs>
            </a:gsLst>
            <a:lin ang="270000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098" name="Google Shape;1098;p198"/>
          <p:cNvCxnSpPr/>
          <p:nvPr/>
        </p:nvCxnSpPr>
        <p:spPr>
          <a:xfrm>
            <a:off x="3753980" y="2786641"/>
            <a:ext cx="1635900" cy="0"/>
          </a:xfrm>
          <a:prstGeom prst="straightConnector1">
            <a:avLst/>
          </a:prstGeom>
          <a:noFill/>
          <a:ln w="53975" cap="flat" cmpd="sng">
            <a:solidFill>
              <a:schemeClr val="dk2"/>
            </a:solidFill>
            <a:prstDash val="solid"/>
            <a:miter lim="800000"/>
            <a:headEnd type="none" w="sm" len="sm"/>
            <a:tailEnd type="none" w="sm" len="sm"/>
          </a:ln>
        </p:spPr>
      </p:cxnSp>
      <p:sp>
        <p:nvSpPr>
          <p:cNvPr id="1099" name="Google Shape;1099;p198"/>
          <p:cNvSpPr txBox="1">
            <a:spLocks noGrp="1"/>
          </p:cNvSpPr>
          <p:nvPr>
            <p:ph type="title"/>
          </p:nvPr>
        </p:nvSpPr>
        <p:spPr>
          <a:xfrm>
            <a:off x="-75" y="1825375"/>
            <a:ext cx="9144000" cy="742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None/>
              <a:defRPr sz="3400" b="1">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00" name="Google Shape;1100;p198"/>
          <p:cNvSpPr txBox="1">
            <a:spLocks noGrp="1"/>
          </p:cNvSpPr>
          <p:nvPr>
            <p:ph type="subTitle" idx="1"/>
          </p:nvPr>
        </p:nvSpPr>
        <p:spPr>
          <a:xfrm>
            <a:off x="0" y="3005425"/>
            <a:ext cx="91440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98"/>
                                        </p:tgtEl>
                                        <p:attrNameLst>
                                          <p:attrName>style.visibility</p:attrName>
                                        </p:attrNameLst>
                                      </p:cBhvr>
                                      <p:to>
                                        <p:strVal val="visible"/>
                                      </p:to>
                                    </p:set>
                                    <p:anim calcmode="lin" valueType="num">
                                      <p:cBhvr additive="base">
                                        <p:cTn id="7" dur="500"/>
                                        <p:tgtEl>
                                          <p:spTgt spid="1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101"/>
        <p:cNvGrpSpPr/>
        <p:nvPr/>
      </p:nvGrpSpPr>
      <p:grpSpPr>
        <a:xfrm>
          <a:off x="0" y="0"/>
          <a:ext cx="0" cy="0"/>
          <a:chOff x="0" y="0"/>
          <a:chExt cx="0" cy="0"/>
        </a:xfrm>
      </p:grpSpPr>
      <p:sp>
        <p:nvSpPr>
          <p:cNvPr id="1102" name="Google Shape;1102;p199"/>
          <p:cNvSpPr/>
          <p:nvPr/>
        </p:nvSpPr>
        <p:spPr>
          <a:xfrm>
            <a:off x="0" y="1538287"/>
            <a:ext cx="9144000" cy="2067000"/>
          </a:xfrm>
          <a:prstGeom prst="rect">
            <a:avLst/>
          </a:prstGeom>
          <a:gradFill>
            <a:gsLst>
              <a:gs pos="0">
                <a:srgbClr val="C40010"/>
              </a:gs>
              <a:gs pos="100000">
                <a:srgbClr val="3F0308"/>
              </a:gs>
            </a:gsLst>
            <a:lin ang="2698631"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3" name="Google Shape;1103;p199"/>
          <p:cNvSpPr txBox="1">
            <a:spLocks noGrp="1"/>
          </p:cNvSpPr>
          <p:nvPr>
            <p:ph type="title"/>
          </p:nvPr>
        </p:nvSpPr>
        <p:spPr>
          <a:xfrm>
            <a:off x="358050" y="204726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1104" name="Google Shape;1104;p199"/>
          <p:cNvCxnSpPr/>
          <p:nvPr/>
        </p:nvCxnSpPr>
        <p:spPr>
          <a:xfrm>
            <a:off x="4286245" y="2828964"/>
            <a:ext cx="571500" cy="0"/>
          </a:xfrm>
          <a:prstGeom prst="straightConnector1">
            <a:avLst/>
          </a:prstGeom>
          <a:noFill/>
          <a:ln w="53975" cap="flat" cmpd="sng">
            <a:solidFill>
              <a:schemeClr val="dk2"/>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02"/>
                                        </p:tgtEl>
                                        <p:attrNameLst>
                                          <p:attrName>style.visibility</p:attrName>
                                        </p:attrNameLst>
                                      </p:cBhvr>
                                      <p:to>
                                        <p:strVal val="visible"/>
                                      </p:to>
                                    </p:set>
                                    <p:anim calcmode="lin" valueType="num">
                                      <p:cBhvr additive="base">
                                        <p:cTn id="7" dur="500"/>
                                        <p:tgtEl>
                                          <p:spTgt spid="1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5_Custom Layout 2">
  <p:cSld name="5_Custom Layout_2">
    <p:spTree>
      <p:nvGrpSpPr>
        <p:cNvPr id="1" name="Shape 1105"/>
        <p:cNvGrpSpPr/>
        <p:nvPr/>
      </p:nvGrpSpPr>
      <p:grpSpPr>
        <a:xfrm>
          <a:off x="0" y="0"/>
          <a:ext cx="0" cy="0"/>
          <a:chOff x="0" y="0"/>
          <a:chExt cx="0" cy="0"/>
        </a:xfrm>
      </p:grpSpPr>
      <p:sp>
        <p:nvSpPr>
          <p:cNvPr id="1106" name="Google Shape;1106;p200"/>
          <p:cNvSpPr txBox="1">
            <a:spLocks noGrp="1"/>
          </p:cNvSpPr>
          <p:nvPr>
            <p:ph type="title"/>
          </p:nvPr>
        </p:nvSpPr>
        <p:spPr>
          <a:xfrm>
            <a:off x="358050" y="164288"/>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1107" name="Google Shape;1107;p200"/>
          <p:cNvCxnSpPr/>
          <p:nvPr/>
        </p:nvCxnSpPr>
        <p:spPr>
          <a:xfrm>
            <a:off x="4286245" y="945989"/>
            <a:ext cx="571500" cy="0"/>
          </a:xfrm>
          <a:prstGeom prst="straightConnector1">
            <a:avLst/>
          </a:prstGeom>
          <a:noFill/>
          <a:ln w="53975" cap="flat" cmpd="sng">
            <a:solidFill>
              <a:schemeClr val="dk2"/>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5_Custom Layout 1">
  <p:cSld name="5_Custom Layout_1">
    <p:spTree>
      <p:nvGrpSpPr>
        <p:cNvPr id="1" name="Shape 1108"/>
        <p:cNvGrpSpPr/>
        <p:nvPr/>
      </p:nvGrpSpPr>
      <p:grpSpPr>
        <a:xfrm>
          <a:off x="0" y="0"/>
          <a:ext cx="0" cy="0"/>
          <a:chOff x="0" y="0"/>
          <a:chExt cx="0" cy="0"/>
        </a:xfrm>
      </p:grpSpPr>
      <p:sp>
        <p:nvSpPr>
          <p:cNvPr id="1109" name="Google Shape;1109;p201"/>
          <p:cNvSpPr txBox="1">
            <a:spLocks noGrp="1"/>
          </p:cNvSpPr>
          <p:nvPr>
            <p:ph type="title"/>
          </p:nvPr>
        </p:nvSpPr>
        <p:spPr>
          <a:xfrm>
            <a:off x="358050" y="1915025"/>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4400"/>
              <a:buFont typeface="Lato Black"/>
              <a:buNone/>
              <a:defRPr sz="4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10" name="Google Shape;1110;p201"/>
          <p:cNvSpPr txBox="1">
            <a:spLocks noGrp="1"/>
          </p:cNvSpPr>
          <p:nvPr>
            <p:ph type="subTitle" idx="1"/>
          </p:nvPr>
        </p:nvSpPr>
        <p:spPr>
          <a:xfrm>
            <a:off x="1652850" y="3129713"/>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111" name="Google Shape;1111;p201"/>
          <p:cNvSpPr/>
          <p:nvPr/>
        </p:nvSpPr>
        <p:spPr>
          <a:xfrm>
            <a:off x="3288400" y="277700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5_Custom Layout 1 1">
  <p:cSld name="5_Custom Layout_1_1">
    <p:spTree>
      <p:nvGrpSpPr>
        <p:cNvPr id="1" name="Shape 1112"/>
        <p:cNvGrpSpPr/>
        <p:nvPr/>
      </p:nvGrpSpPr>
      <p:grpSpPr>
        <a:xfrm>
          <a:off x="0" y="0"/>
          <a:ext cx="0" cy="0"/>
          <a:chOff x="0" y="0"/>
          <a:chExt cx="0" cy="0"/>
        </a:xfrm>
      </p:grpSpPr>
      <p:sp>
        <p:nvSpPr>
          <p:cNvPr id="1113" name="Google Shape;1113;p202"/>
          <p:cNvSpPr txBox="1">
            <a:spLocks noGrp="1"/>
          </p:cNvSpPr>
          <p:nvPr>
            <p:ph type="title"/>
          </p:nvPr>
        </p:nvSpPr>
        <p:spPr>
          <a:xfrm>
            <a:off x="1507950" y="1936425"/>
            <a:ext cx="61281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4400"/>
              <a:buFont typeface="Lato Black"/>
              <a:buNone/>
              <a:defRPr sz="4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14" name="Google Shape;1114;p202"/>
          <p:cNvSpPr/>
          <p:nvPr/>
        </p:nvSpPr>
        <p:spPr>
          <a:xfrm>
            <a:off x="3288400" y="3163925"/>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ustom Layout 2 1 2">
  <p:cSld name="CUSTOM_3_1_2">
    <p:bg>
      <p:bgPr>
        <a:gradFill>
          <a:gsLst>
            <a:gs pos="0">
              <a:srgbClr val="C40010"/>
            </a:gs>
            <a:gs pos="100000">
              <a:srgbClr val="3F0308"/>
            </a:gs>
          </a:gsLst>
          <a:lin ang="2698631" scaled="0"/>
        </a:gradFill>
        <a:effectLst/>
      </p:bgPr>
    </p:bg>
    <p:spTree>
      <p:nvGrpSpPr>
        <p:cNvPr id="1" name="Shape 1115"/>
        <p:cNvGrpSpPr/>
        <p:nvPr/>
      </p:nvGrpSpPr>
      <p:grpSpPr>
        <a:xfrm>
          <a:off x="0" y="0"/>
          <a:ext cx="0" cy="0"/>
          <a:chOff x="0" y="0"/>
          <a:chExt cx="0" cy="0"/>
        </a:xfrm>
      </p:grpSpPr>
      <p:cxnSp>
        <p:nvCxnSpPr>
          <p:cNvPr id="1116" name="Google Shape;1116;p203"/>
          <p:cNvCxnSpPr/>
          <p:nvPr/>
        </p:nvCxnSpPr>
        <p:spPr>
          <a:xfrm>
            <a:off x="3682882" y="2635201"/>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117" name="Google Shape;1117;p203"/>
          <p:cNvSpPr>
            <a:spLocks noGrp="1"/>
          </p:cNvSpPr>
          <p:nvPr>
            <p:ph type="pic" idx="2"/>
          </p:nvPr>
        </p:nvSpPr>
        <p:spPr>
          <a:xfrm>
            <a:off x="740187" y="1324201"/>
            <a:ext cx="2613600" cy="2495100"/>
          </a:xfrm>
          <a:prstGeom prst="ellipse">
            <a:avLst/>
          </a:prstGeom>
          <a:noFill/>
          <a:ln>
            <a:noFill/>
          </a:ln>
        </p:spPr>
      </p:sp>
      <p:sp>
        <p:nvSpPr>
          <p:cNvPr id="1118" name="Google Shape;1118;p203"/>
          <p:cNvSpPr txBox="1">
            <a:spLocks noGrp="1"/>
          </p:cNvSpPr>
          <p:nvPr>
            <p:ph type="subTitle" idx="1"/>
          </p:nvPr>
        </p:nvSpPr>
        <p:spPr>
          <a:xfrm>
            <a:off x="3588963" y="1890538"/>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400"/>
              <a:buFont typeface="Lato Black"/>
              <a:buNone/>
              <a:defRPr sz="2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19" name="Google Shape;1119;p203"/>
          <p:cNvSpPr txBox="1">
            <a:spLocks noGrp="1"/>
          </p:cNvSpPr>
          <p:nvPr>
            <p:ph type="subTitle" idx="3"/>
          </p:nvPr>
        </p:nvSpPr>
        <p:spPr>
          <a:xfrm>
            <a:off x="3588963" y="21693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a:buNone/>
              <a:defRPr sz="1400" i="1">
                <a:solidFill>
                  <a:schemeClr val="dk1"/>
                </a:solidFill>
                <a:latin typeface="Lato"/>
                <a:ea typeface="Lato"/>
                <a:cs typeface="Lato"/>
                <a:sym typeface="Lato"/>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20" name="Google Shape;1120;p203"/>
          <p:cNvSpPr txBox="1">
            <a:spLocks noGrp="1"/>
          </p:cNvSpPr>
          <p:nvPr>
            <p:ph type="subTitle" idx="4"/>
          </p:nvPr>
        </p:nvSpPr>
        <p:spPr>
          <a:xfrm>
            <a:off x="2854850" y="4671550"/>
            <a:ext cx="3627600" cy="32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000"/>
              <a:buFont typeface="Lato"/>
              <a:buNone/>
              <a:defRPr sz="1000">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1121" name="Google Shape;1121;p203"/>
          <p:cNvPicPr preferRelativeResize="0"/>
          <p:nvPr/>
        </p:nvPicPr>
        <p:blipFill rotWithShape="1">
          <a:blip r:embed="rId2">
            <a:alphaModFix/>
          </a:blip>
          <a:srcRect/>
          <a:stretch/>
        </p:blipFill>
        <p:spPr>
          <a:xfrm>
            <a:off x="6168000" y="144050"/>
            <a:ext cx="4070000" cy="4855400"/>
          </a:xfrm>
          <a:prstGeom prst="rect">
            <a:avLst/>
          </a:prstGeom>
          <a:noFill/>
          <a:ln>
            <a:noFill/>
          </a:ln>
        </p:spPr>
      </p:pic>
      <p:sp>
        <p:nvSpPr>
          <p:cNvPr id="1122" name="Google Shape;1122;p203"/>
          <p:cNvSpPr txBox="1">
            <a:spLocks noGrp="1"/>
          </p:cNvSpPr>
          <p:nvPr>
            <p:ph type="subTitle" idx="5"/>
          </p:nvPr>
        </p:nvSpPr>
        <p:spPr>
          <a:xfrm>
            <a:off x="3820013" y="2832425"/>
            <a:ext cx="4549500" cy="171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a:buNone/>
              <a:defRPr sz="1400">
                <a:solidFill>
                  <a:schemeClr val="dk1"/>
                </a:solidFill>
                <a:latin typeface="Lato"/>
                <a:ea typeface="Lato"/>
                <a:cs typeface="Lato"/>
                <a:sym typeface="Lato"/>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23" name="Google Shape;1123;p203"/>
          <p:cNvSpPr txBox="1">
            <a:spLocks noGrp="1"/>
          </p:cNvSpPr>
          <p:nvPr>
            <p:ph type="subTitle" idx="6"/>
          </p:nvPr>
        </p:nvSpPr>
        <p:spPr>
          <a:xfrm>
            <a:off x="3820013" y="3081050"/>
            <a:ext cx="4549500" cy="171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a:buNone/>
              <a:defRPr sz="1400">
                <a:solidFill>
                  <a:schemeClr val="dk1"/>
                </a:solidFill>
                <a:latin typeface="Lato"/>
                <a:ea typeface="Lato"/>
                <a:cs typeface="Lato"/>
                <a:sym typeface="Lato"/>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pic>
        <p:nvPicPr>
          <p:cNvPr id="1124" name="Google Shape;1124;p203"/>
          <p:cNvPicPr preferRelativeResize="0"/>
          <p:nvPr/>
        </p:nvPicPr>
        <p:blipFill rotWithShape="1">
          <a:blip r:embed="rId3">
            <a:alphaModFix/>
          </a:blip>
          <a:srcRect/>
          <a:stretch/>
        </p:blipFill>
        <p:spPr>
          <a:xfrm>
            <a:off x="3682875" y="2849788"/>
            <a:ext cx="137160" cy="137160"/>
          </a:xfrm>
          <a:prstGeom prst="rect">
            <a:avLst/>
          </a:prstGeom>
          <a:noFill/>
          <a:ln>
            <a:noFill/>
          </a:ln>
        </p:spPr>
      </p:pic>
      <p:pic>
        <p:nvPicPr>
          <p:cNvPr id="1125" name="Google Shape;1125;p203"/>
          <p:cNvPicPr preferRelativeResize="0"/>
          <p:nvPr/>
        </p:nvPicPr>
        <p:blipFill rotWithShape="1">
          <a:blip r:embed="rId4">
            <a:alphaModFix/>
          </a:blip>
          <a:srcRect/>
          <a:stretch/>
        </p:blipFill>
        <p:spPr>
          <a:xfrm>
            <a:off x="3682875" y="3107438"/>
            <a:ext cx="137160" cy="13716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ustom Layout 2 1 2 1 1 1">
  <p:cSld name="CUSTOM_3_1_2_1_1_1">
    <p:bg>
      <p:bgPr>
        <a:solidFill>
          <a:srgbClr val="010C29"/>
        </a:solidFill>
        <a:effectLst/>
      </p:bgPr>
    </p:bg>
    <p:spTree>
      <p:nvGrpSpPr>
        <p:cNvPr id="1" name="Shape 1126"/>
        <p:cNvGrpSpPr/>
        <p:nvPr/>
      </p:nvGrpSpPr>
      <p:grpSpPr>
        <a:xfrm>
          <a:off x="0" y="0"/>
          <a:ext cx="0" cy="0"/>
          <a:chOff x="0" y="0"/>
          <a:chExt cx="0" cy="0"/>
        </a:xfrm>
      </p:grpSpPr>
      <p:pic>
        <p:nvPicPr>
          <p:cNvPr id="1127" name="Google Shape;1127;p20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128" name="Google Shape;1128;p204"/>
          <p:cNvPicPr preferRelativeResize="0"/>
          <p:nvPr/>
        </p:nvPicPr>
        <p:blipFill rotWithShape="1">
          <a:blip r:embed="rId3">
            <a:alphaModFix/>
          </a:blip>
          <a:srcRect/>
          <a:stretch/>
        </p:blipFill>
        <p:spPr>
          <a:xfrm>
            <a:off x="4918300" y="1130250"/>
            <a:ext cx="2691375" cy="2691399"/>
          </a:xfrm>
          <a:prstGeom prst="rect">
            <a:avLst/>
          </a:prstGeom>
          <a:noFill/>
          <a:ln>
            <a:noFill/>
          </a:ln>
        </p:spPr>
      </p:pic>
      <p:sp>
        <p:nvSpPr>
          <p:cNvPr id="1129" name="Google Shape;1129;p204"/>
          <p:cNvSpPr>
            <a:spLocks noGrp="1"/>
          </p:cNvSpPr>
          <p:nvPr>
            <p:ph type="pic" idx="2"/>
          </p:nvPr>
        </p:nvSpPr>
        <p:spPr>
          <a:xfrm>
            <a:off x="1822700" y="2018238"/>
            <a:ext cx="1140600" cy="1107000"/>
          </a:xfrm>
          <a:prstGeom prst="ellipse">
            <a:avLst/>
          </a:prstGeom>
          <a:noFill/>
          <a:ln w="19050" cap="flat" cmpd="sng">
            <a:solidFill>
              <a:schemeClr val="dk1"/>
            </a:solidFill>
            <a:prstDash val="solid"/>
            <a:round/>
            <a:headEnd type="none" w="sm" len="sm"/>
            <a:tailEnd type="none" w="sm" len="sm"/>
          </a:ln>
        </p:spPr>
      </p:sp>
      <p:sp>
        <p:nvSpPr>
          <p:cNvPr id="1130" name="Google Shape;1130;p204"/>
          <p:cNvSpPr txBox="1">
            <a:spLocks noGrp="1"/>
          </p:cNvSpPr>
          <p:nvPr>
            <p:ph type="subTitle" idx="1"/>
          </p:nvPr>
        </p:nvSpPr>
        <p:spPr>
          <a:xfrm>
            <a:off x="3008563" y="21808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31" name="Google Shape;1131;p204"/>
          <p:cNvSpPr txBox="1">
            <a:spLocks noGrp="1"/>
          </p:cNvSpPr>
          <p:nvPr>
            <p:ph type="subTitle" idx="3"/>
          </p:nvPr>
        </p:nvSpPr>
        <p:spPr>
          <a:xfrm>
            <a:off x="3008563" y="23680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32" name="Google Shape;1132;p204"/>
          <p:cNvSpPr txBox="1">
            <a:spLocks noGrp="1"/>
          </p:cNvSpPr>
          <p:nvPr>
            <p:ph type="subTitle" idx="4"/>
          </p:nvPr>
        </p:nvSpPr>
        <p:spPr>
          <a:xfrm>
            <a:off x="3008563" y="26347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33" name="Google Shape;1133;p204"/>
          <p:cNvSpPr>
            <a:spLocks noGrp="1"/>
          </p:cNvSpPr>
          <p:nvPr>
            <p:ph type="pic" idx="5"/>
          </p:nvPr>
        </p:nvSpPr>
        <p:spPr>
          <a:xfrm>
            <a:off x="1822700" y="3453638"/>
            <a:ext cx="1140600" cy="1107000"/>
          </a:xfrm>
          <a:prstGeom prst="ellipse">
            <a:avLst/>
          </a:prstGeom>
          <a:noFill/>
          <a:ln w="19050" cap="flat" cmpd="sng">
            <a:solidFill>
              <a:schemeClr val="dk1"/>
            </a:solidFill>
            <a:prstDash val="solid"/>
            <a:round/>
            <a:headEnd type="none" w="sm" len="sm"/>
            <a:tailEnd type="none" w="sm" len="sm"/>
          </a:ln>
        </p:spPr>
      </p:sp>
      <p:sp>
        <p:nvSpPr>
          <p:cNvPr id="1134" name="Google Shape;1134;p204"/>
          <p:cNvSpPr txBox="1">
            <a:spLocks noGrp="1"/>
          </p:cNvSpPr>
          <p:nvPr>
            <p:ph type="subTitle" idx="6"/>
          </p:nvPr>
        </p:nvSpPr>
        <p:spPr>
          <a:xfrm>
            <a:off x="3008563" y="36162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35" name="Google Shape;1135;p204"/>
          <p:cNvSpPr txBox="1">
            <a:spLocks noGrp="1"/>
          </p:cNvSpPr>
          <p:nvPr>
            <p:ph type="subTitle" idx="7"/>
          </p:nvPr>
        </p:nvSpPr>
        <p:spPr>
          <a:xfrm>
            <a:off x="3008563" y="38034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36" name="Google Shape;1136;p204"/>
          <p:cNvSpPr txBox="1">
            <a:spLocks noGrp="1"/>
          </p:cNvSpPr>
          <p:nvPr>
            <p:ph type="subTitle" idx="8"/>
          </p:nvPr>
        </p:nvSpPr>
        <p:spPr>
          <a:xfrm>
            <a:off x="3008563" y="40701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37" name="Google Shape;1137;p204"/>
          <p:cNvSpPr>
            <a:spLocks noGrp="1"/>
          </p:cNvSpPr>
          <p:nvPr>
            <p:ph type="pic" idx="9"/>
          </p:nvPr>
        </p:nvSpPr>
        <p:spPr>
          <a:xfrm>
            <a:off x="1822700" y="582838"/>
            <a:ext cx="1140600" cy="1107000"/>
          </a:xfrm>
          <a:prstGeom prst="ellipse">
            <a:avLst/>
          </a:prstGeom>
          <a:noFill/>
          <a:ln w="19050" cap="flat" cmpd="sng">
            <a:solidFill>
              <a:schemeClr val="dk1"/>
            </a:solidFill>
            <a:prstDash val="solid"/>
            <a:round/>
            <a:headEnd type="none" w="sm" len="sm"/>
            <a:tailEnd type="none" w="sm" len="sm"/>
          </a:ln>
        </p:spPr>
      </p:sp>
      <p:sp>
        <p:nvSpPr>
          <p:cNvPr id="1138" name="Google Shape;1138;p204"/>
          <p:cNvSpPr txBox="1">
            <a:spLocks noGrp="1"/>
          </p:cNvSpPr>
          <p:nvPr>
            <p:ph type="subTitle" idx="13"/>
          </p:nvPr>
        </p:nvSpPr>
        <p:spPr>
          <a:xfrm>
            <a:off x="3008563" y="7454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39" name="Google Shape;1139;p204"/>
          <p:cNvSpPr txBox="1">
            <a:spLocks noGrp="1"/>
          </p:cNvSpPr>
          <p:nvPr>
            <p:ph type="subTitle" idx="14"/>
          </p:nvPr>
        </p:nvSpPr>
        <p:spPr>
          <a:xfrm>
            <a:off x="3008563" y="9326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40" name="Google Shape;1140;p204"/>
          <p:cNvSpPr txBox="1">
            <a:spLocks noGrp="1"/>
          </p:cNvSpPr>
          <p:nvPr>
            <p:ph type="subTitle" idx="15"/>
          </p:nvPr>
        </p:nvSpPr>
        <p:spPr>
          <a:xfrm>
            <a:off x="3008563" y="11993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ustom Layout 2 1 2 1 1 1 1">
  <p:cSld name="CUSTOM_3_1_2_1_1_1_1">
    <p:bg>
      <p:bgPr>
        <a:solidFill>
          <a:srgbClr val="010C29"/>
        </a:solidFill>
        <a:effectLst/>
      </p:bgPr>
    </p:bg>
    <p:spTree>
      <p:nvGrpSpPr>
        <p:cNvPr id="1" name="Shape 1141"/>
        <p:cNvGrpSpPr/>
        <p:nvPr/>
      </p:nvGrpSpPr>
      <p:grpSpPr>
        <a:xfrm>
          <a:off x="0" y="0"/>
          <a:ext cx="0" cy="0"/>
          <a:chOff x="0" y="0"/>
          <a:chExt cx="0" cy="0"/>
        </a:xfrm>
      </p:grpSpPr>
      <p:pic>
        <p:nvPicPr>
          <p:cNvPr id="1142" name="Google Shape;1142;p20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143" name="Google Shape;1143;p205"/>
          <p:cNvPicPr preferRelativeResize="0"/>
          <p:nvPr/>
        </p:nvPicPr>
        <p:blipFill rotWithShape="1">
          <a:blip r:embed="rId3">
            <a:alphaModFix/>
          </a:blip>
          <a:srcRect/>
          <a:stretch/>
        </p:blipFill>
        <p:spPr>
          <a:xfrm>
            <a:off x="4918300" y="1130250"/>
            <a:ext cx="2691375" cy="2691399"/>
          </a:xfrm>
          <a:prstGeom prst="rect">
            <a:avLst/>
          </a:prstGeom>
          <a:noFill/>
          <a:ln>
            <a:noFill/>
          </a:ln>
        </p:spPr>
      </p:pic>
      <p:sp>
        <p:nvSpPr>
          <p:cNvPr id="1144" name="Google Shape;1144;p205"/>
          <p:cNvSpPr>
            <a:spLocks noGrp="1"/>
          </p:cNvSpPr>
          <p:nvPr>
            <p:ph type="pic" idx="2"/>
          </p:nvPr>
        </p:nvSpPr>
        <p:spPr>
          <a:xfrm>
            <a:off x="1822700" y="1300538"/>
            <a:ext cx="1140600" cy="1107000"/>
          </a:xfrm>
          <a:prstGeom prst="ellipse">
            <a:avLst/>
          </a:prstGeom>
          <a:noFill/>
          <a:ln w="19050" cap="flat" cmpd="sng">
            <a:solidFill>
              <a:schemeClr val="dk1"/>
            </a:solidFill>
            <a:prstDash val="solid"/>
            <a:round/>
            <a:headEnd type="none" w="sm" len="sm"/>
            <a:tailEnd type="none" w="sm" len="sm"/>
          </a:ln>
        </p:spPr>
      </p:sp>
      <p:sp>
        <p:nvSpPr>
          <p:cNvPr id="1145" name="Google Shape;1145;p205"/>
          <p:cNvSpPr txBox="1">
            <a:spLocks noGrp="1"/>
          </p:cNvSpPr>
          <p:nvPr>
            <p:ph type="subTitle" idx="1"/>
          </p:nvPr>
        </p:nvSpPr>
        <p:spPr>
          <a:xfrm>
            <a:off x="3008563" y="14631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46" name="Google Shape;1146;p205"/>
          <p:cNvSpPr txBox="1">
            <a:spLocks noGrp="1"/>
          </p:cNvSpPr>
          <p:nvPr>
            <p:ph type="subTitle" idx="3"/>
          </p:nvPr>
        </p:nvSpPr>
        <p:spPr>
          <a:xfrm>
            <a:off x="3008563" y="16503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47" name="Google Shape;1147;p205"/>
          <p:cNvSpPr txBox="1">
            <a:spLocks noGrp="1"/>
          </p:cNvSpPr>
          <p:nvPr>
            <p:ph type="subTitle" idx="4"/>
          </p:nvPr>
        </p:nvSpPr>
        <p:spPr>
          <a:xfrm>
            <a:off x="3008563" y="19170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48" name="Google Shape;1148;p205"/>
          <p:cNvSpPr>
            <a:spLocks noGrp="1"/>
          </p:cNvSpPr>
          <p:nvPr>
            <p:ph type="pic" idx="5"/>
          </p:nvPr>
        </p:nvSpPr>
        <p:spPr>
          <a:xfrm>
            <a:off x="1822700" y="2735938"/>
            <a:ext cx="1140600" cy="1107000"/>
          </a:xfrm>
          <a:prstGeom prst="ellipse">
            <a:avLst/>
          </a:prstGeom>
          <a:noFill/>
          <a:ln w="19050" cap="flat" cmpd="sng">
            <a:solidFill>
              <a:schemeClr val="dk1"/>
            </a:solidFill>
            <a:prstDash val="solid"/>
            <a:round/>
            <a:headEnd type="none" w="sm" len="sm"/>
            <a:tailEnd type="none" w="sm" len="sm"/>
          </a:ln>
        </p:spPr>
      </p:sp>
      <p:sp>
        <p:nvSpPr>
          <p:cNvPr id="1149" name="Google Shape;1149;p205"/>
          <p:cNvSpPr txBox="1">
            <a:spLocks noGrp="1"/>
          </p:cNvSpPr>
          <p:nvPr>
            <p:ph type="subTitle" idx="6"/>
          </p:nvPr>
        </p:nvSpPr>
        <p:spPr>
          <a:xfrm>
            <a:off x="3008563" y="28985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50" name="Google Shape;1150;p205"/>
          <p:cNvSpPr txBox="1">
            <a:spLocks noGrp="1"/>
          </p:cNvSpPr>
          <p:nvPr>
            <p:ph type="subTitle" idx="7"/>
          </p:nvPr>
        </p:nvSpPr>
        <p:spPr>
          <a:xfrm>
            <a:off x="3008563" y="30857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51" name="Google Shape;1151;p205"/>
          <p:cNvSpPr txBox="1">
            <a:spLocks noGrp="1"/>
          </p:cNvSpPr>
          <p:nvPr>
            <p:ph type="subTitle" idx="8"/>
          </p:nvPr>
        </p:nvSpPr>
        <p:spPr>
          <a:xfrm>
            <a:off x="3008563" y="33524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ustom Layout 2 1 2 1 1 1 1 1">
  <p:cSld name="CUSTOM_3_1_2_1_1_1_1_1">
    <p:bg>
      <p:bgPr>
        <a:solidFill>
          <a:srgbClr val="010C29"/>
        </a:solidFill>
        <a:effectLst/>
      </p:bgPr>
    </p:bg>
    <p:spTree>
      <p:nvGrpSpPr>
        <p:cNvPr id="1" name="Shape 1152"/>
        <p:cNvGrpSpPr/>
        <p:nvPr/>
      </p:nvGrpSpPr>
      <p:grpSpPr>
        <a:xfrm>
          <a:off x="0" y="0"/>
          <a:ext cx="0" cy="0"/>
          <a:chOff x="0" y="0"/>
          <a:chExt cx="0" cy="0"/>
        </a:xfrm>
      </p:grpSpPr>
      <p:pic>
        <p:nvPicPr>
          <p:cNvPr id="1153" name="Google Shape;1153;p20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154" name="Google Shape;1154;p206"/>
          <p:cNvPicPr preferRelativeResize="0"/>
          <p:nvPr/>
        </p:nvPicPr>
        <p:blipFill rotWithShape="1">
          <a:blip r:embed="rId3">
            <a:alphaModFix/>
          </a:blip>
          <a:srcRect/>
          <a:stretch/>
        </p:blipFill>
        <p:spPr>
          <a:xfrm>
            <a:off x="4918300" y="1130250"/>
            <a:ext cx="2691375" cy="2691399"/>
          </a:xfrm>
          <a:prstGeom prst="rect">
            <a:avLst/>
          </a:prstGeom>
          <a:noFill/>
          <a:ln>
            <a:noFill/>
          </a:ln>
        </p:spPr>
      </p:pic>
      <p:sp>
        <p:nvSpPr>
          <p:cNvPr id="1155" name="Google Shape;1155;p206"/>
          <p:cNvSpPr>
            <a:spLocks noGrp="1"/>
          </p:cNvSpPr>
          <p:nvPr>
            <p:ph type="pic" idx="2"/>
          </p:nvPr>
        </p:nvSpPr>
        <p:spPr>
          <a:xfrm>
            <a:off x="1822700" y="2018238"/>
            <a:ext cx="1140600" cy="1107000"/>
          </a:xfrm>
          <a:prstGeom prst="ellipse">
            <a:avLst/>
          </a:prstGeom>
          <a:noFill/>
          <a:ln w="19050" cap="flat" cmpd="sng">
            <a:solidFill>
              <a:schemeClr val="dk1"/>
            </a:solidFill>
            <a:prstDash val="solid"/>
            <a:round/>
            <a:headEnd type="none" w="sm" len="sm"/>
            <a:tailEnd type="none" w="sm" len="sm"/>
          </a:ln>
        </p:spPr>
      </p:sp>
      <p:sp>
        <p:nvSpPr>
          <p:cNvPr id="1156" name="Google Shape;1156;p206"/>
          <p:cNvSpPr txBox="1">
            <a:spLocks noGrp="1"/>
          </p:cNvSpPr>
          <p:nvPr>
            <p:ph type="subTitle" idx="1"/>
          </p:nvPr>
        </p:nvSpPr>
        <p:spPr>
          <a:xfrm>
            <a:off x="3008563" y="21808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57" name="Google Shape;1157;p206"/>
          <p:cNvSpPr txBox="1">
            <a:spLocks noGrp="1"/>
          </p:cNvSpPr>
          <p:nvPr>
            <p:ph type="subTitle" idx="3"/>
          </p:nvPr>
        </p:nvSpPr>
        <p:spPr>
          <a:xfrm>
            <a:off x="3008563" y="23680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58" name="Google Shape;1158;p206"/>
          <p:cNvSpPr txBox="1">
            <a:spLocks noGrp="1"/>
          </p:cNvSpPr>
          <p:nvPr>
            <p:ph type="subTitle" idx="4"/>
          </p:nvPr>
        </p:nvSpPr>
        <p:spPr>
          <a:xfrm>
            <a:off x="3008563" y="26347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ustom Layout 2 2">
  <p:cSld name="CUSTOM_3">
    <p:spTree>
      <p:nvGrpSpPr>
        <p:cNvPr id="1" name="Shape 1159"/>
        <p:cNvGrpSpPr/>
        <p:nvPr/>
      </p:nvGrpSpPr>
      <p:grpSpPr>
        <a:xfrm>
          <a:off x="0" y="0"/>
          <a:ext cx="0" cy="0"/>
          <a:chOff x="0" y="0"/>
          <a:chExt cx="0" cy="0"/>
        </a:xfrm>
      </p:grpSpPr>
      <p:cxnSp>
        <p:nvCxnSpPr>
          <p:cNvPr id="1160" name="Google Shape;1160;p207"/>
          <p:cNvCxnSpPr/>
          <p:nvPr/>
        </p:nvCxnSpPr>
        <p:spPr>
          <a:xfrm>
            <a:off x="4286245" y="109998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161" name="Google Shape;1161;p207"/>
          <p:cNvSpPr txBox="1">
            <a:spLocks noGrp="1"/>
          </p:cNvSpPr>
          <p:nvPr>
            <p:ph type="title"/>
          </p:nvPr>
        </p:nvSpPr>
        <p:spPr>
          <a:xfrm>
            <a:off x="358050" y="358988"/>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62" name="Google Shape;1162;p207"/>
          <p:cNvSpPr/>
          <p:nvPr/>
        </p:nvSpPr>
        <p:spPr>
          <a:xfrm>
            <a:off x="0" y="1538287"/>
            <a:ext cx="9144000" cy="2067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3" name="Google Shape;1163;p207"/>
          <p:cNvSpPr>
            <a:spLocks noGrp="1"/>
          </p:cNvSpPr>
          <p:nvPr>
            <p:ph type="pic" idx="2"/>
          </p:nvPr>
        </p:nvSpPr>
        <p:spPr>
          <a:xfrm>
            <a:off x="1229975" y="1199238"/>
            <a:ext cx="2875500" cy="2745000"/>
          </a:xfrm>
          <a:prstGeom prst="ellipse">
            <a:avLst/>
          </a:prstGeom>
          <a:noFill/>
          <a:ln>
            <a:noFill/>
          </a:ln>
        </p:spPr>
      </p:sp>
      <p:sp>
        <p:nvSpPr>
          <p:cNvPr id="1164" name="Google Shape;1164;p207"/>
          <p:cNvSpPr>
            <a:spLocks noGrp="1"/>
          </p:cNvSpPr>
          <p:nvPr>
            <p:ph type="pic" idx="3"/>
          </p:nvPr>
        </p:nvSpPr>
        <p:spPr>
          <a:xfrm>
            <a:off x="5038525" y="1199261"/>
            <a:ext cx="2875500" cy="2745000"/>
          </a:xfrm>
          <a:prstGeom prst="ellipse">
            <a:avLst/>
          </a:prstGeom>
          <a:noFill/>
          <a:ln>
            <a:noFill/>
          </a:ln>
        </p:spPr>
      </p:sp>
      <p:sp>
        <p:nvSpPr>
          <p:cNvPr id="1165" name="Google Shape;1165;p207"/>
          <p:cNvSpPr txBox="1">
            <a:spLocks noGrp="1"/>
          </p:cNvSpPr>
          <p:nvPr>
            <p:ph type="subTitle" idx="1"/>
          </p:nvPr>
        </p:nvSpPr>
        <p:spPr>
          <a:xfrm>
            <a:off x="853925" y="4004450"/>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Black"/>
              <a:buNone/>
              <a:defRPr sz="1800">
                <a:solidFill>
                  <a:schemeClr val="dk1"/>
                </a:solidFill>
                <a:latin typeface="Lato Black"/>
                <a:ea typeface="Lato Black"/>
                <a:cs typeface="Lato Black"/>
                <a:sym typeface="Lato Black"/>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166" name="Google Shape;1166;p207"/>
          <p:cNvSpPr txBox="1">
            <a:spLocks noGrp="1"/>
          </p:cNvSpPr>
          <p:nvPr>
            <p:ph type="subTitle" idx="4"/>
          </p:nvPr>
        </p:nvSpPr>
        <p:spPr>
          <a:xfrm>
            <a:off x="4564525" y="4004450"/>
            <a:ext cx="38235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Black"/>
              <a:buNone/>
              <a:defRPr sz="1800">
                <a:solidFill>
                  <a:schemeClr val="dk1"/>
                </a:solidFill>
                <a:latin typeface="Lato Black"/>
                <a:ea typeface="Lato Black"/>
                <a:cs typeface="Lato Black"/>
                <a:sym typeface="Lato Black"/>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167" name="Google Shape;1167;p207"/>
          <p:cNvSpPr txBox="1">
            <a:spLocks noGrp="1"/>
          </p:cNvSpPr>
          <p:nvPr>
            <p:ph type="subTitle" idx="5"/>
          </p:nvPr>
        </p:nvSpPr>
        <p:spPr>
          <a:xfrm>
            <a:off x="853925" y="4295275"/>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a:buNone/>
              <a:defRPr i="1">
                <a:solidFill>
                  <a:schemeClr val="dk1"/>
                </a:solidFill>
                <a:latin typeface="Lato"/>
                <a:ea typeface="Lato"/>
                <a:cs typeface="Lato"/>
                <a:sym typeface="Lato"/>
              </a:defRPr>
            </a:lvl1pPr>
            <a:lvl2pPr lvl="1" algn="l">
              <a:lnSpc>
                <a:spcPct val="100000"/>
              </a:lnSpc>
              <a:spcBef>
                <a:spcPts val="200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68" name="Google Shape;1168;p207"/>
          <p:cNvSpPr txBox="1">
            <a:spLocks noGrp="1"/>
          </p:cNvSpPr>
          <p:nvPr>
            <p:ph type="subTitle" idx="6"/>
          </p:nvPr>
        </p:nvSpPr>
        <p:spPr>
          <a:xfrm>
            <a:off x="4662475" y="4295275"/>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a:buNone/>
              <a:defRPr i="1">
                <a:solidFill>
                  <a:schemeClr val="dk1"/>
                </a:solidFill>
                <a:latin typeface="Lato"/>
                <a:ea typeface="Lato"/>
                <a:cs typeface="Lato"/>
                <a:sym typeface="Lato"/>
              </a:defRPr>
            </a:lvl1pPr>
            <a:lvl2pPr lvl="1" algn="l">
              <a:lnSpc>
                <a:spcPct val="100000"/>
              </a:lnSpc>
              <a:spcBef>
                <a:spcPts val="200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1169" name="Google Shape;1169;p207"/>
          <p:cNvSpPr txBox="1">
            <a:spLocks noGrp="1"/>
          </p:cNvSpPr>
          <p:nvPr>
            <p:ph type="subTitle" idx="7"/>
          </p:nvPr>
        </p:nvSpPr>
        <p:spPr>
          <a:xfrm>
            <a:off x="853925" y="4542725"/>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a:buNone/>
              <a:defRPr>
                <a:solidFill>
                  <a:schemeClr val="dk1"/>
                </a:solidFill>
                <a:latin typeface="Lato"/>
                <a:ea typeface="Lato"/>
                <a:cs typeface="Lato"/>
                <a:sym typeface="Lato"/>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170" name="Google Shape;1170;p207"/>
          <p:cNvSpPr txBox="1">
            <a:spLocks noGrp="1"/>
          </p:cNvSpPr>
          <p:nvPr>
            <p:ph type="subTitle" idx="8"/>
          </p:nvPr>
        </p:nvSpPr>
        <p:spPr>
          <a:xfrm>
            <a:off x="4662475" y="4542700"/>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a:buNone/>
              <a:defRPr>
                <a:solidFill>
                  <a:schemeClr val="dk1"/>
                </a:solidFill>
                <a:latin typeface="Lato"/>
                <a:ea typeface="Lato"/>
                <a:cs typeface="Lato"/>
                <a:sym typeface="Lato"/>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4 1 1 2">
  <p:cSld name="CUSTOM_7_1_1_2">
    <p:spTree>
      <p:nvGrpSpPr>
        <p:cNvPr id="1" name="Shape 86"/>
        <p:cNvGrpSpPr/>
        <p:nvPr/>
      </p:nvGrpSpPr>
      <p:grpSpPr>
        <a:xfrm>
          <a:off x="0" y="0"/>
          <a:ext cx="0" cy="0"/>
          <a:chOff x="0" y="0"/>
          <a:chExt cx="0" cy="0"/>
        </a:xfrm>
      </p:grpSpPr>
      <p:pic>
        <p:nvPicPr>
          <p:cNvPr id="87" name="Google Shape;87;p140"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ustom Layout 1 1">
  <p:cSld name="CUSTOM_2">
    <p:spTree>
      <p:nvGrpSpPr>
        <p:cNvPr id="1" name="Shape 1171"/>
        <p:cNvGrpSpPr/>
        <p:nvPr/>
      </p:nvGrpSpPr>
      <p:grpSpPr>
        <a:xfrm>
          <a:off x="0" y="0"/>
          <a:ext cx="0" cy="0"/>
          <a:chOff x="0" y="0"/>
          <a:chExt cx="0" cy="0"/>
        </a:xfrm>
      </p:grpSpPr>
      <p:cxnSp>
        <p:nvCxnSpPr>
          <p:cNvPr id="1172" name="Google Shape;1172;p208"/>
          <p:cNvCxnSpPr/>
          <p:nvPr/>
        </p:nvCxnSpPr>
        <p:spPr>
          <a:xfrm>
            <a:off x="4286245" y="109998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173" name="Google Shape;1173;p208"/>
          <p:cNvSpPr txBox="1">
            <a:spLocks noGrp="1"/>
          </p:cNvSpPr>
          <p:nvPr>
            <p:ph type="title"/>
          </p:nvPr>
        </p:nvSpPr>
        <p:spPr>
          <a:xfrm>
            <a:off x="358050" y="358988"/>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Agenda">
  <p:cSld name="CUSTOM_8">
    <p:bg>
      <p:bgPr>
        <a:gradFill>
          <a:gsLst>
            <a:gs pos="0">
              <a:srgbClr val="C40010"/>
            </a:gs>
            <a:gs pos="100000">
              <a:srgbClr val="3F0308"/>
            </a:gs>
          </a:gsLst>
          <a:lin ang="2700006" scaled="0"/>
        </a:gradFill>
        <a:effectLst/>
      </p:bgPr>
    </p:bg>
    <p:spTree>
      <p:nvGrpSpPr>
        <p:cNvPr id="1" name="Shape 1174"/>
        <p:cNvGrpSpPr/>
        <p:nvPr/>
      </p:nvGrpSpPr>
      <p:grpSpPr>
        <a:xfrm>
          <a:off x="0" y="0"/>
          <a:ext cx="0" cy="0"/>
          <a:chOff x="0" y="0"/>
          <a:chExt cx="0" cy="0"/>
        </a:xfrm>
      </p:grpSpPr>
      <p:sp>
        <p:nvSpPr>
          <p:cNvPr id="1175" name="Google Shape;1175;p209"/>
          <p:cNvSpPr/>
          <p:nvPr/>
        </p:nvSpPr>
        <p:spPr>
          <a:xfrm rot="10800000">
            <a:off x="-1439475" y="-2804150"/>
            <a:ext cx="9776100" cy="107517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209"/>
          <p:cNvSpPr txBox="1">
            <a:spLocks noGrp="1"/>
          </p:cNvSpPr>
          <p:nvPr>
            <p:ph type="body" idx="1"/>
          </p:nvPr>
        </p:nvSpPr>
        <p:spPr>
          <a:xfrm>
            <a:off x="5396250" y="775800"/>
            <a:ext cx="3376500" cy="3591900"/>
          </a:xfrm>
          <a:prstGeom prst="rect">
            <a:avLst/>
          </a:prstGeom>
          <a:noFill/>
          <a:ln>
            <a:noFill/>
          </a:ln>
        </p:spPr>
        <p:txBody>
          <a:bodyPr spcFirstLastPara="1" wrap="square" lIns="91425" tIns="91425" rIns="91425" bIns="91425" anchor="ctr" anchorCtr="0">
            <a:noAutofit/>
          </a:bodyPr>
          <a:lstStyle>
            <a:lvl1pPr marL="457200" lvl="0" indent="-381000" algn="l">
              <a:lnSpc>
                <a:spcPct val="100000"/>
              </a:lnSpc>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1pPr>
            <a:lvl2pPr marL="914400" lvl="1"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lgn="l">
              <a:lnSpc>
                <a:spcPct val="100000"/>
              </a:lnSpc>
              <a:spcBef>
                <a:spcPts val="2000"/>
              </a:spcBef>
              <a:spcAft>
                <a:spcPts val="200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1177" name="Google Shape;1177;p209"/>
          <p:cNvSpPr txBox="1"/>
          <p:nvPr/>
        </p:nvSpPr>
        <p:spPr>
          <a:xfrm>
            <a:off x="433350" y="2078850"/>
            <a:ext cx="2730600" cy="98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 sz="4400" b="0" i="0" u="none" strike="noStrike" cap="none">
                <a:solidFill>
                  <a:schemeClr val="accent2"/>
                </a:solidFill>
                <a:latin typeface="Lato Black"/>
                <a:ea typeface="Lato Black"/>
                <a:cs typeface="Lato Black"/>
                <a:sym typeface="Lato Black"/>
              </a:rPr>
              <a:t>AGENDA</a:t>
            </a:r>
            <a:endParaRPr sz="4400" b="0" i="0" u="none" strike="noStrike" cap="none">
              <a:solidFill>
                <a:schemeClr val="accent2"/>
              </a:solidFill>
              <a:latin typeface="Lato Black"/>
              <a:ea typeface="Lato Black"/>
              <a:cs typeface="Lato Black"/>
              <a:sym typeface="Lato Black"/>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ustom Layout 1 2 3 1 1">
  <p:cSld name="CUSTOM_2_2_3_1_1">
    <p:spTree>
      <p:nvGrpSpPr>
        <p:cNvPr id="1" name="Shape 1178"/>
        <p:cNvGrpSpPr/>
        <p:nvPr/>
      </p:nvGrpSpPr>
      <p:grpSpPr>
        <a:xfrm>
          <a:off x="0" y="0"/>
          <a:ext cx="0" cy="0"/>
          <a:chOff x="0" y="0"/>
          <a:chExt cx="0" cy="0"/>
        </a:xfrm>
      </p:grpSpPr>
      <p:cxnSp>
        <p:nvCxnSpPr>
          <p:cNvPr id="1179" name="Google Shape;1179;p210"/>
          <p:cNvCxnSpPr/>
          <p:nvPr/>
        </p:nvCxnSpPr>
        <p:spPr>
          <a:xfrm>
            <a:off x="4286245" y="182926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180" name="Google Shape;1180;p210"/>
          <p:cNvSpPr txBox="1">
            <a:spLocks noGrp="1"/>
          </p:cNvSpPr>
          <p:nvPr>
            <p:ph type="title"/>
          </p:nvPr>
        </p:nvSpPr>
        <p:spPr>
          <a:xfrm>
            <a:off x="2697850" y="1088275"/>
            <a:ext cx="37482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81" name="Google Shape;1181;p210"/>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1182" name="Google Shape;1182;p210"/>
          <p:cNvGrpSpPr/>
          <p:nvPr/>
        </p:nvGrpSpPr>
        <p:grpSpPr>
          <a:xfrm>
            <a:off x="5244750" y="2520925"/>
            <a:ext cx="221400" cy="221400"/>
            <a:chOff x="3334125" y="2810125"/>
            <a:chExt cx="221400" cy="221400"/>
          </a:xfrm>
        </p:grpSpPr>
        <p:sp>
          <p:nvSpPr>
            <p:cNvPr id="1183" name="Google Shape;1183;p210"/>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84" name="Google Shape;1184;p210"/>
            <p:cNvCxnSpPr>
              <a:stCxn id="1183"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185" name="Google Shape;1185;p210"/>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186" name="Google Shape;1186;p210"/>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187" name="Google Shape;1187;p210"/>
          <p:cNvGrpSpPr/>
          <p:nvPr/>
        </p:nvGrpSpPr>
        <p:grpSpPr>
          <a:xfrm>
            <a:off x="5244750" y="3223175"/>
            <a:ext cx="221400" cy="221400"/>
            <a:chOff x="3334125" y="2810125"/>
            <a:chExt cx="221400" cy="221400"/>
          </a:xfrm>
        </p:grpSpPr>
        <p:sp>
          <p:nvSpPr>
            <p:cNvPr id="1188" name="Google Shape;1188;p210"/>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89" name="Google Shape;1189;p210"/>
            <p:cNvCxnSpPr>
              <a:stCxn id="1188"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190" name="Google Shape;1190;p210"/>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191" name="Google Shape;1191;p210"/>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192" name="Google Shape;1192;p210"/>
          <p:cNvGrpSpPr/>
          <p:nvPr/>
        </p:nvGrpSpPr>
        <p:grpSpPr>
          <a:xfrm>
            <a:off x="5244750" y="3925425"/>
            <a:ext cx="221400" cy="221400"/>
            <a:chOff x="3334125" y="2810125"/>
            <a:chExt cx="221400" cy="221400"/>
          </a:xfrm>
        </p:grpSpPr>
        <p:sp>
          <p:nvSpPr>
            <p:cNvPr id="1193" name="Google Shape;1193;p210"/>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94" name="Google Shape;1194;p210"/>
            <p:cNvCxnSpPr>
              <a:stCxn id="1193"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195" name="Google Shape;1195;p210"/>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196" name="Google Shape;1196;p210"/>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1197" name="Google Shape;1197;p210"/>
          <p:cNvSpPr txBox="1">
            <a:spLocks noGrp="1"/>
          </p:cNvSpPr>
          <p:nvPr>
            <p:ph type="subTitle" idx="2"/>
          </p:nvPr>
        </p:nvSpPr>
        <p:spPr>
          <a:xfrm>
            <a:off x="5552525" y="24891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198" name="Google Shape;1198;p210"/>
          <p:cNvSpPr txBox="1">
            <a:spLocks noGrp="1"/>
          </p:cNvSpPr>
          <p:nvPr>
            <p:ph type="subTitle" idx="3"/>
          </p:nvPr>
        </p:nvSpPr>
        <p:spPr>
          <a:xfrm>
            <a:off x="5552525" y="31913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199" name="Google Shape;1199;p210"/>
          <p:cNvSpPr txBox="1">
            <a:spLocks noGrp="1"/>
          </p:cNvSpPr>
          <p:nvPr>
            <p:ph type="subTitle" idx="4"/>
          </p:nvPr>
        </p:nvSpPr>
        <p:spPr>
          <a:xfrm>
            <a:off x="5552525" y="38936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ustom Layout 1 2 3 1">
  <p:cSld name="CUSTOM_2_2_3_1_2">
    <p:spTree>
      <p:nvGrpSpPr>
        <p:cNvPr id="1" name="Shape 1200"/>
        <p:cNvGrpSpPr/>
        <p:nvPr/>
      </p:nvGrpSpPr>
      <p:grpSpPr>
        <a:xfrm>
          <a:off x="0" y="0"/>
          <a:ext cx="0" cy="0"/>
          <a:chOff x="0" y="0"/>
          <a:chExt cx="0" cy="0"/>
        </a:xfrm>
      </p:grpSpPr>
      <p:cxnSp>
        <p:nvCxnSpPr>
          <p:cNvPr id="1201" name="Google Shape;1201;p211"/>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202" name="Google Shape;1202;p211"/>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03" name="Google Shape;1203;p211"/>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1204" name="Google Shape;1204;p211"/>
          <p:cNvGrpSpPr/>
          <p:nvPr/>
        </p:nvGrpSpPr>
        <p:grpSpPr>
          <a:xfrm>
            <a:off x="5244750" y="2284000"/>
            <a:ext cx="221400" cy="221400"/>
            <a:chOff x="3334125" y="2810125"/>
            <a:chExt cx="221400" cy="221400"/>
          </a:xfrm>
        </p:grpSpPr>
        <p:sp>
          <p:nvSpPr>
            <p:cNvPr id="1205" name="Google Shape;1205;p211"/>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06" name="Google Shape;1206;p211"/>
            <p:cNvCxnSpPr>
              <a:stCxn id="1205"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207" name="Google Shape;1207;p211"/>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208" name="Google Shape;1208;p211"/>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209" name="Google Shape;1209;p211"/>
          <p:cNvGrpSpPr/>
          <p:nvPr/>
        </p:nvGrpSpPr>
        <p:grpSpPr>
          <a:xfrm>
            <a:off x="5244750" y="2986250"/>
            <a:ext cx="221400" cy="221400"/>
            <a:chOff x="3334125" y="2810125"/>
            <a:chExt cx="221400" cy="221400"/>
          </a:xfrm>
        </p:grpSpPr>
        <p:sp>
          <p:nvSpPr>
            <p:cNvPr id="1210" name="Google Shape;1210;p211"/>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11" name="Google Shape;1211;p211"/>
            <p:cNvCxnSpPr>
              <a:stCxn id="1210"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212" name="Google Shape;1212;p211"/>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213" name="Google Shape;1213;p211"/>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214" name="Google Shape;1214;p211"/>
          <p:cNvGrpSpPr/>
          <p:nvPr/>
        </p:nvGrpSpPr>
        <p:grpSpPr>
          <a:xfrm>
            <a:off x="5244750" y="3688500"/>
            <a:ext cx="221400" cy="221400"/>
            <a:chOff x="3334125" y="2810125"/>
            <a:chExt cx="221400" cy="221400"/>
          </a:xfrm>
        </p:grpSpPr>
        <p:sp>
          <p:nvSpPr>
            <p:cNvPr id="1215" name="Google Shape;1215;p211"/>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16" name="Google Shape;1216;p211"/>
            <p:cNvCxnSpPr>
              <a:stCxn id="1215"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217" name="Google Shape;1217;p211"/>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218" name="Google Shape;1218;p211"/>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1219" name="Google Shape;1219;p211"/>
          <p:cNvSpPr txBox="1">
            <a:spLocks noGrp="1"/>
          </p:cNvSpPr>
          <p:nvPr>
            <p:ph type="subTitle" idx="2"/>
          </p:nvPr>
        </p:nvSpPr>
        <p:spPr>
          <a:xfrm>
            <a:off x="5552525" y="2252200"/>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220" name="Google Shape;1220;p211"/>
          <p:cNvSpPr txBox="1">
            <a:spLocks noGrp="1"/>
          </p:cNvSpPr>
          <p:nvPr>
            <p:ph type="subTitle" idx="3"/>
          </p:nvPr>
        </p:nvSpPr>
        <p:spPr>
          <a:xfrm>
            <a:off x="5552525" y="2954450"/>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221" name="Google Shape;1221;p211"/>
          <p:cNvSpPr txBox="1">
            <a:spLocks noGrp="1"/>
          </p:cNvSpPr>
          <p:nvPr>
            <p:ph type="subTitle" idx="4"/>
          </p:nvPr>
        </p:nvSpPr>
        <p:spPr>
          <a:xfrm>
            <a:off x="5552525" y="3656700"/>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ustom Layout 1 2 1 1 2 1">
  <p:cSld name="CUSTOM_2_2_1_1_2_1">
    <p:bg>
      <p:bgPr>
        <a:solidFill>
          <a:srgbClr val="2A2D31"/>
        </a:solidFill>
        <a:effectLst/>
      </p:bgPr>
    </p:bg>
    <p:spTree>
      <p:nvGrpSpPr>
        <p:cNvPr id="1" name="Shape 1222"/>
        <p:cNvGrpSpPr/>
        <p:nvPr/>
      </p:nvGrpSpPr>
      <p:grpSpPr>
        <a:xfrm>
          <a:off x="0" y="0"/>
          <a:ext cx="0" cy="0"/>
          <a:chOff x="0" y="0"/>
          <a:chExt cx="0" cy="0"/>
        </a:xfrm>
      </p:grpSpPr>
      <p:sp>
        <p:nvSpPr>
          <p:cNvPr id="1223" name="Google Shape;1223;p212"/>
          <p:cNvSpPr/>
          <p:nvPr/>
        </p:nvSpPr>
        <p:spPr>
          <a:xfrm>
            <a:off x="0" y="-4800"/>
            <a:ext cx="3281400" cy="5153100"/>
          </a:xfrm>
          <a:prstGeom prst="rect">
            <a:avLst/>
          </a:prstGeom>
          <a:gradFill>
            <a:gsLst>
              <a:gs pos="0">
                <a:srgbClr val="C40010"/>
              </a:gs>
              <a:gs pos="100000">
                <a:srgbClr val="3F0308"/>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212"/>
          <p:cNvSpPr txBox="1">
            <a:spLocks noGrp="1"/>
          </p:cNvSpPr>
          <p:nvPr>
            <p:ph type="subTitle" idx="1"/>
          </p:nvPr>
        </p:nvSpPr>
        <p:spPr>
          <a:xfrm>
            <a:off x="268500" y="1858113"/>
            <a:ext cx="27444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1225" name="Google Shape;1225;p212"/>
          <p:cNvGrpSpPr/>
          <p:nvPr/>
        </p:nvGrpSpPr>
        <p:grpSpPr>
          <a:xfrm>
            <a:off x="4210425" y="1506375"/>
            <a:ext cx="221400" cy="221400"/>
            <a:chOff x="3334125" y="2810125"/>
            <a:chExt cx="221400" cy="221400"/>
          </a:xfrm>
        </p:grpSpPr>
        <p:sp>
          <p:nvSpPr>
            <p:cNvPr id="1226" name="Google Shape;1226;p212"/>
            <p:cNvSpPr/>
            <p:nvPr/>
          </p:nvSpPr>
          <p:spPr>
            <a:xfrm>
              <a:off x="3334125" y="2810125"/>
              <a:ext cx="221400" cy="221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27" name="Google Shape;1227;p212"/>
            <p:cNvCxnSpPr>
              <a:stCxn id="1226" idx="2"/>
            </p:cNvCxnSpPr>
            <p:nvPr/>
          </p:nvCxnSpPr>
          <p:spPr>
            <a:xfrm>
              <a:off x="3334125" y="2920825"/>
              <a:ext cx="159600" cy="0"/>
            </a:xfrm>
            <a:prstGeom prst="straightConnector1">
              <a:avLst/>
            </a:prstGeom>
            <a:noFill/>
            <a:ln w="19050" cap="flat" cmpd="sng">
              <a:solidFill>
                <a:schemeClr val="accent2"/>
              </a:solidFill>
              <a:prstDash val="solid"/>
              <a:round/>
              <a:headEnd type="none" w="sm" len="sm"/>
              <a:tailEnd type="none" w="sm" len="sm"/>
            </a:ln>
          </p:spPr>
        </p:cxnSp>
        <p:cxnSp>
          <p:nvCxnSpPr>
            <p:cNvPr id="1228" name="Google Shape;1228;p212"/>
            <p:cNvCxnSpPr/>
            <p:nvPr/>
          </p:nvCxnSpPr>
          <p:spPr>
            <a:xfrm rot="2547794">
              <a:off x="3435582" y="2896652"/>
              <a:ext cx="67099" cy="0"/>
            </a:xfrm>
            <a:prstGeom prst="straightConnector1">
              <a:avLst/>
            </a:prstGeom>
            <a:noFill/>
            <a:ln w="19050" cap="flat" cmpd="sng">
              <a:solidFill>
                <a:schemeClr val="accent2"/>
              </a:solidFill>
              <a:prstDash val="solid"/>
              <a:round/>
              <a:headEnd type="none" w="sm" len="sm"/>
              <a:tailEnd type="none" w="sm" len="sm"/>
            </a:ln>
          </p:spPr>
        </p:cxnSp>
        <p:cxnSp>
          <p:nvCxnSpPr>
            <p:cNvPr id="1229" name="Google Shape;1229;p212"/>
            <p:cNvCxnSpPr/>
            <p:nvPr/>
          </p:nvCxnSpPr>
          <p:spPr>
            <a:xfrm rot="10800000">
              <a:off x="3471365" y="2910579"/>
              <a:ext cx="0" cy="65700"/>
            </a:xfrm>
            <a:prstGeom prst="straightConnector1">
              <a:avLst/>
            </a:prstGeom>
            <a:noFill/>
            <a:ln w="19050" cap="flat" cmpd="sng">
              <a:solidFill>
                <a:schemeClr val="accent2"/>
              </a:solidFill>
              <a:prstDash val="solid"/>
              <a:round/>
              <a:headEnd type="none" w="sm" len="sm"/>
              <a:tailEnd type="none" w="sm" len="sm"/>
            </a:ln>
          </p:spPr>
        </p:cxnSp>
      </p:grpSp>
      <p:grpSp>
        <p:nvGrpSpPr>
          <p:cNvPr id="1230" name="Google Shape;1230;p212"/>
          <p:cNvGrpSpPr/>
          <p:nvPr/>
        </p:nvGrpSpPr>
        <p:grpSpPr>
          <a:xfrm>
            <a:off x="4210425" y="2494800"/>
            <a:ext cx="221400" cy="221400"/>
            <a:chOff x="3334125" y="2810125"/>
            <a:chExt cx="221400" cy="221400"/>
          </a:xfrm>
        </p:grpSpPr>
        <p:sp>
          <p:nvSpPr>
            <p:cNvPr id="1231" name="Google Shape;1231;p212"/>
            <p:cNvSpPr/>
            <p:nvPr/>
          </p:nvSpPr>
          <p:spPr>
            <a:xfrm>
              <a:off x="3334125" y="2810125"/>
              <a:ext cx="221400" cy="221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32" name="Google Shape;1232;p212"/>
            <p:cNvCxnSpPr>
              <a:stCxn id="1231" idx="2"/>
            </p:cNvCxnSpPr>
            <p:nvPr/>
          </p:nvCxnSpPr>
          <p:spPr>
            <a:xfrm>
              <a:off x="3334125" y="2920825"/>
              <a:ext cx="159600" cy="0"/>
            </a:xfrm>
            <a:prstGeom prst="straightConnector1">
              <a:avLst/>
            </a:prstGeom>
            <a:noFill/>
            <a:ln w="19050" cap="flat" cmpd="sng">
              <a:solidFill>
                <a:schemeClr val="accent2"/>
              </a:solidFill>
              <a:prstDash val="solid"/>
              <a:round/>
              <a:headEnd type="none" w="sm" len="sm"/>
              <a:tailEnd type="none" w="sm" len="sm"/>
            </a:ln>
          </p:spPr>
        </p:cxnSp>
        <p:cxnSp>
          <p:nvCxnSpPr>
            <p:cNvPr id="1233" name="Google Shape;1233;p212"/>
            <p:cNvCxnSpPr/>
            <p:nvPr/>
          </p:nvCxnSpPr>
          <p:spPr>
            <a:xfrm rot="2547794">
              <a:off x="3435582" y="2896652"/>
              <a:ext cx="67099" cy="0"/>
            </a:xfrm>
            <a:prstGeom prst="straightConnector1">
              <a:avLst/>
            </a:prstGeom>
            <a:noFill/>
            <a:ln w="19050" cap="flat" cmpd="sng">
              <a:solidFill>
                <a:schemeClr val="accent2"/>
              </a:solidFill>
              <a:prstDash val="solid"/>
              <a:round/>
              <a:headEnd type="none" w="sm" len="sm"/>
              <a:tailEnd type="none" w="sm" len="sm"/>
            </a:ln>
          </p:spPr>
        </p:cxnSp>
        <p:cxnSp>
          <p:nvCxnSpPr>
            <p:cNvPr id="1234" name="Google Shape;1234;p212"/>
            <p:cNvCxnSpPr/>
            <p:nvPr/>
          </p:nvCxnSpPr>
          <p:spPr>
            <a:xfrm rot="10800000">
              <a:off x="3471365" y="2910579"/>
              <a:ext cx="0" cy="65700"/>
            </a:xfrm>
            <a:prstGeom prst="straightConnector1">
              <a:avLst/>
            </a:prstGeom>
            <a:noFill/>
            <a:ln w="19050" cap="flat" cmpd="sng">
              <a:solidFill>
                <a:schemeClr val="accent2"/>
              </a:solidFill>
              <a:prstDash val="solid"/>
              <a:round/>
              <a:headEnd type="none" w="sm" len="sm"/>
              <a:tailEnd type="none" w="sm" len="sm"/>
            </a:ln>
          </p:spPr>
        </p:cxnSp>
      </p:grpSp>
      <p:grpSp>
        <p:nvGrpSpPr>
          <p:cNvPr id="1235" name="Google Shape;1235;p212"/>
          <p:cNvGrpSpPr/>
          <p:nvPr/>
        </p:nvGrpSpPr>
        <p:grpSpPr>
          <a:xfrm>
            <a:off x="4210425" y="3483225"/>
            <a:ext cx="221400" cy="221400"/>
            <a:chOff x="3334125" y="2810125"/>
            <a:chExt cx="221400" cy="221400"/>
          </a:xfrm>
        </p:grpSpPr>
        <p:sp>
          <p:nvSpPr>
            <p:cNvPr id="1236" name="Google Shape;1236;p212"/>
            <p:cNvSpPr/>
            <p:nvPr/>
          </p:nvSpPr>
          <p:spPr>
            <a:xfrm>
              <a:off x="3334125" y="2810125"/>
              <a:ext cx="221400" cy="221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37" name="Google Shape;1237;p212"/>
            <p:cNvCxnSpPr>
              <a:stCxn id="1236" idx="2"/>
            </p:cNvCxnSpPr>
            <p:nvPr/>
          </p:nvCxnSpPr>
          <p:spPr>
            <a:xfrm>
              <a:off x="3334125" y="2920825"/>
              <a:ext cx="159600" cy="0"/>
            </a:xfrm>
            <a:prstGeom prst="straightConnector1">
              <a:avLst/>
            </a:prstGeom>
            <a:noFill/>
            <a:ln w="19050" cap="flat" cmpd="sng">
              <a:solidFill>
                <a:schemeClr val="accent2"/>
              </a:solidFill>
              <a:prstDash val="solid"/>
              <a:round/>
              <a:headEnd type="none" w="sm" len="sm"/>
              <a:tailEnd type="none" w="sm" len="sm"/>
            </a:ln>
          </p:spPr>
        </p:cxnSp>
        <p:cxnSp>
          <p:nvCxnSpPr>
            <p:cNvPr id="1238" name="Google Shape;1238;p212"/>
            <p:cNvCxnSpPr/>
            <p:nvPr/>
          </p:nvCxnSpPr>
          <p:spPr>
            <a:xfrm rot="2547794">
              <a:off x="3435582" y="2896652"/>
              <a:ext cx="67099" cy="0"/>
            </a:xfrm>
            <a:prstGeom prst="straightConnector1">
              <a:avLst/>
            </a:prstGeom>
            <a:noFill/>
            <a:ln w="19050" cap="flat" cmpd="sng">
              <a:solidFill>
                <a:schemeClr val="accent2"/>
              </a:solidFill>
              <a:prstDash val="solid"/>
              <a:round/>
              <a:headEnd type="none" w="sm" len="sm"/>
              <a:tailEnd type="none" w="sm" len="sm"/>
            </a:ln>
          </p:spPr>
        </p:cxnSp>
        <p:cxnSp>
          <p:nvCxnSpPr>
            <p:cNvPr id="1239" name="Google Shape;1239;p212"/>
            <p:cNvCxnSpPr/>
            <p:nvPr/>
          </p:nvCxnSpPr>
          <p:spPr>
            <a:xfrm rot="10800000">
              <a:off x="3471365" y="2910579"/>
              <a:ext cx="0" cy="65700"/>
            </a:xfrm>
            <a:prstGeom prst="straightConnector1">
              <a:avLst/>
            </a:prstGeom>
            <a:noFill/>
            <a:ln w="19050" cap="flat" cmpd="sng">
              <a:solidFill>
                <a:schemeClr val="accent2"/>
              </a:solidFill>
              <a:prstDash val="solid"/>
              <a:round/>
              <a:headEnd type="none" w="sm" len="sm"/>
              <a:tailEnd type="none" w="sm" len="sm"/>
            </a:ln>
          </p:spPr>
        </p:cxnSp>
      </p:grpSp>
      <p:sp>
        <p:nvSpPr>
          <p:cNvPr id="1240" name="Google Shape;1240;p212"/>
          <p:cNvSpPr txBox="1">
            <a:spLocks noGrp="1"/>
          </p:cNvSpPr>
          <p:nvPr>
            <p:ph type="subTitle" idx="2"/>
          </p:nvPr>
        </p:nvSpPr>
        <p:spPr>
          <a:xfrm>
            <a:off x="4590025" y="1474575"/>
            <a:ext cx="41445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241" name="Google Shape;1241;p212"/>
          <p:cNvSpPr txBox="1">
            <a:spLocks noGrp="1"/>
          </p:cNvSpPr>
          <p:nvPr>
            <p:ph type="subTitle" idx="3"/>
          </p:nvPr>
        </p:nvSpPr>
        <p:spPr>
          <a:xfrm>
            <a:off x="4590025" y="2463000"/>
            <a:ext cx="41445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242" name="Google Shape;1242;p212"/>
          <p:cNvSpPr txBox="1">
            <a:spLocks noGrp="1"/>
          </p:cNvSpPr>
          <p:nvPr>
            <p:ph type="subTitle" idx="4"/>
          </p:nvPr>
        </p:nvSpPr>
        <p:spPr>
          <a:xfrm>
            <a:off x="4590025" y="3451425"/>
            <a:ext cx="41445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243" name="Google Shape;1243;p212"/>
          <p:cNvSpPr txBox="1"/>
          <p:nvPr/>
        </p:nvSpPr>
        <p:spPr>
          <a:xfrm>
            <a:off x="670900" y="2361288"/>
            <a:ext cx="1939500" cy="48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Lato Black"/>
                <a:ea typeface="Lato Black"/>
                <a:cs typeface="Lato Black"/>
                <a:sym typeface="Lato Black"/>
              </a:rPr>
              <a:t>Pro tips:</a:t>
            </a:r>
            <a:endParaRPr sz="2400" b="0" i="0" u="none" strike="noStrike" cap="none">
              <a:solidFill>
                <a:schemeClr val="dk1"/>
              </a:solidFill>
              <a:latin typeface="Lato Black"/>
              <a:ea typeface="Lato Black"/>
              <a:cs typeface="Lato Black"/>
              <a:sym typeface="Lato Black"/>
            </a:endParaRPr>
          </a:p>
        </p:txBody>
      </p:sp>
      <p:cxnSp>
        <p:nvCxnSpPr>
          <p:cNvPr id="1244" name="Google Shape;1244;p212"/>
          <p:cNvCxnSpPr/>
          <p:nvPr/>
        </p:nvCxnSpPr>
        <p:spPr>
          <a:xfrm>
            <a:off x="1354895" y="3277239"/>
            <a:ext cx="571500" cy="0"/>
          </a:xfrm>
          <a:prstGeom prst="straightConnector1">
            <a:avLst/>
          </a:prstGeom>
          <a:noFill/>
          <a:ln w="53975" cap="flat" cmpd="sng">
            <a:solidFill>
              <a:schemeClr val="dk2"/>
            </a:solidFill>
            <a:prstDash val="solid"/>
            <a:miter lim="800000"/>
            <a:headEnd type="none" w="sm" len="sm"/>
            <a:tailEnd type="none" w="sm" len="sm"/>
          </a:ln>
        </p:spPr>
      </p:cxn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ustom Layout 1 2 3">
  <p:cSld name="CUSTOM_2_2_3">
    <p:spTree>
      <p:nvGrpSpPr>
        <p:cNvPr id="1" name="Shape 1245"/>
        <p:cNvGrpSpPr/>
        <p:nvPr/>
      </p:nvGrpSpPr>
      <p:grpSpPr>
        <a:xfrm>
          <a:off x="0" y="0"/>
          <a:ext cx="0" cy="0"/>
          <a:chOff x="0" y="0"/>
          <a:chExt cx="0" cy="0"/>
        </a:xfrm>
      </p:grpSpPr>
      <p:cxnSp>
        <p:nvCxnSpPr>
          <p:cNvPr id="1246" name="Google Shape;1246;p213"/>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247" name="Google Shape;1247;p213"/>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48" name="Google Shape;1248;p213"/>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1249" name="Google Shape;1249;p213"/>
          <p:cNvGrpSpPr/>
          <p:nvPr/>
        </p:nvGrpSpPr>
        <p:grpSpPr>
          <a:xfrm>
            <a:off x="5244750" y="1975125"/>
            <a:ext cx="221400" cy="221400"/>
            <a:chOff x="3334125" y="2810125"/>
            <a:chExt cx="221400" cy="221400"/>
          </a:xfrm>
        </p:grpSpPr>
        <p:sp>
          <p:nvSpPr>
            <p:cNvPr id="1250" name="Google Shape;1250;p213"/>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51" name="Google Shape;1251;p213"/>
            <p:cNvCxnSpPr>
              <a:stCxn id="1250"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252" name="Google Shape;1252;p213"/>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253" name="Google Shape;1253;p213"/>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254" name="Google Shape;1254;p213"/>
          <p:cNvGrpSpPr/>
          <p:nvPr/>
        </p:nvGrpSpPr>
        <p:grpSpPr>
          <a:xfrm>
            <a:off x="5244750" y="2677375"/>
            <a:ext cx="221400" cy="221400"/>
            <a:chOff x="3334125" y="2810125"/>
            <a:chExt cx="221400" cy="221400"/>
          </a:xfrm>
        </p:grpSpPr>
        <p:sp>
          <p:nvSpPr>
            <p:cNvPr id="1255" name="Google Shape;1255;p213"/>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56" name="Google Shape;1256;p213"/>
            <p:cNvCxnSpPr>
              <a:stCxn id="1255"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257" name="Google Shape;1257;p213"/>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258" name="Google Shape;1258;p213"/>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259" name="Google Shape;1259;p213"/>
          <p:cNvGrpSpPr/>
          <p:nvPr/>
        </p:nvGrpSpPr>
        <p:grpSpPr>
          <a:xfrm>
            <a:off x="5244750" y="3379625"/>
            <a:ext cx="221400" cy="221400"/>
            <a:chOff x="3334125" y="2810125"/>
            <a:chExt cx="221400" cy="221400"/>
          </a:xfrm>
        </p:grpSpPr>
        <p:sp>
          <p:nvSpPr>
            <p:cNvPr id="1260" name="Google Shape;1260;p213"/>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61" name="Google Shape;1261;p213"/>
            <p:cNvCxnSpPr>
              <a:stCxn id="1260"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262" name="Google Shape;1262;p213"/>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263" name="Google Shape;1263;p213"/>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264" name="Google Shape;1264;p213"/>
          <p:cNvGrpSpPr/>
          <p:nvPr/>
        </p:nvGrpSpPr>
        <p:grpSpPr>
          <a:xfrm>
            <a:off x="5244750" y="4081875"/>
            <a:ext cx="221400" cy="221400"/>
            <a:chOff x="3334125" y="2810125"/>
            <a:chExt cx="221400" cy="221400"/>
          </a:xfrm>
        </p:grpSpPr>
        <p:sp>
          <p:nvSpPr>
            <p:cNvPr id="1265" name="Google Shape;1265;p213"/>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66" name="Google Shape;1266;p213"/>
            <p:cNvCxnSpPr>
              <a:stCxn id="1265"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267" name="Google Shape;1267;p213"/>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268" name="Google Shape;1268;p213"/>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1269" name="Google Shape;1269;p213"/>
          <p:cNvSpPr txBox="1">
            <a:spLocks noGrp="1"/>
          </p:cNvSpPr>
          <p:nvPr>
            <p:ph type="subTitle" idx="2"/>
          </p:nvPr>
        </p:nvSpPr>
        <p:spPr>
          <a:xfrm>
            <a:off x="5552525" y="19433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270" name="Google Shape;1270;p213"/>
          <p:cNvSpPr txBox="1">
            <a:spLocks noGrp="1"/>
          </p:cNvSpPr>
          <p:nvPr>
            <p:ph type="subTitle" idx="3"/>
          </p:nvPr>
        </p:nvSpPr>
        <p:spPr>
          <a:xfrm>
            <a:off x="5552525" y="26455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271" name="Google Shape;1271;p213"/>
          <p:cNvSpPr txBox="1">
            <a:spLocks noGrp="1"/>
          </p:cNvSpPr>
          <p:nvPr>
            <p:ph type="subTitle" idx="4"/>
          </p:nvPr>
        </p:nvSpPr>
        <p:spPr>
          <a:xfrm>
            <a:off x="5552525" y="33478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272" name="Google Shape;1272;p213"/>
          <p:cNvSpPr txBox="1">
            <a:spLocks noGrp="1"/>
          </p:cNvSpPr>
          <p:nvPr>
            <p:ph type="subTitle" idx="5"/>
          </p:nvPr>
        </p:nvSpPr>
        <p:spPr>
          <a:xfrm>
            <a:off x="5552525" y="40500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ustom Layout 1 2 3 2">
  <p:cSld name="CUSTOM_2_2_3_2">
    <p:spTree>
      <p:nvGrpSpPr>
        <p:cNvPr id="1" name="Shape 1273"/>
        <p:cNvGrpSpPr/>
        <p:nvPr/>
      </p:nvGrpSpPr>
      <p:grpSpPr>
        <a:xfrm>
          <a:off x="0" y="0"/>
          <a:ext cx="0" cy="0"/>
          <a:chOff x="0" y="0"/>
          <a:chExt cx="0" cy="0"/>
        </a:xfrm>
      </p:grpSpPr>
      <p:cxnSp>
        <p:nvCxnSpPr>
          <p:cNvPr id="1274" name="Google Shape;1274;p214"/>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275" name="Google Shape;1275;p214"/>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76" name="Google Shape;1276;p214"/>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1277" name="Google Shape;1277;p214"/>
          <p:cNvGrpSpPr/>
          <p:nvPr/>
        </p:nvGrpSpPr>
        <p:grpSpPr>
          <a:xfrm>
            <a:off x="5244750" y="2677375"/>
            <a:ext cx="221400" cy="221400"/>
            <a:chOff x="3334125" y="2810125"/>
            <a:chExt cx="221400" cy="221400"/>
          </a:xfrm>
        </p:grpSpPr>
        <p:sp>
          <p:nvSpPr>
            <p:cNvPr id="1278" name="Google Shape;1278;p214"/>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79" name="Google Shape;1279;p214"/>
            <p:cNvCxnSpPr>
              <a:stCxn id="1278"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280" name="Google Shape;1280;p214"/>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281" name="Google Shape;1281;p214"/>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282" name="Google Shape;1282;p214"/>
          <p:cNvGrpSpPr/>
          <p:nvPr/>
        </p:nvGrpSpPr>
        <p:grpSpPr>
          <a:xfrm>
            <a:off x="5244750" y="3379625"/>
            <a:ext cx="221400" cy="221400"/>
            <a:chOff x="3334125" y="2810125"/>
            <a:chExt cx="221400" cy="221400"/>
          </a:xfrm>
        </p:grpSpPr>
        <p:sp>
          <p:nvSpPr>
            <p:cNvPr id="1283" name="Google Shape;1283;p214"/>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84" name="Google Shape;1284;p214"/>
            <p:cNvCxnSpPr>
              <a:stCxn id="1283"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285" name="Google Shape;1285;p214"/>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286" name="Google Shape;1286;p214"/>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1287" name="Google Shape;1287;p214"/>
          <p:cNvSpPr txBox="1">
            <a:spLocks noGrp="1"/>
          </p:cNvSpPr>
          <p:nvPr>
            <p:ph type="subTitle" idx="2"/>
          </p:nvPr>
        </p:nvSpPr>
        <p:spPr>
          <a:xfrm>
            <a:off x="5552525" y="26455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288" name="Google Shape;1288;p214"/>
          <p:cNvSpPr txBox="1">
            <a:spLocks noGrp="1"/>
          </p:cNvSpPr>
          <p:nvPr>
            <p:ph type="subTitle" idx="3"/>
          </p:nvPr>
        </p:nvSpPr>
        <p:spPr>
          <a:xfrm>
            <a:off x="5552525" y="33478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ustom Layout 1 2 3 3">
  <p:cSld name="CUSTOM_2_2_3_3">
    <p:spTree>
      <p:nvGrpSpPr>
        <p:cNvPr id="1" name="Shape 1289"/>
        <p:cNvGrpSpPr/>
        <p:nvPr/>
      </p:nvGrpSpPr>
      <p:grpSpPr>
        <a:xfrm>
          <a:off x="0" y="0"/>
          <a:ext cx="0" cy="0"/>
          <a:chOff x="0" y="0"/>
          <a:chExt cx="0" cy="0"/>
        </a:xfrm>
      </p:grpSpPr>
      <p:cxnSp>
        <p:nvCxnSpPr>
          <p:cNvPr id="1290" name="Google Shape;1290;p215"/>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291" name="Google Shape;1291;p215"/>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92" name="Google Shape;1292;p215"/>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1293" name="Google Shape;1293;p215"/>
          <p:cNvGrpSpPr/>
          <p:nvPr/>
        </p:nvGrpSpPr>
        <p:grpSpPr>
          <a:xfrm>
            <a:off x="5244750" y="1630375"/>
            <a:ext cx="221400" cy="221400"/>
            <a:chOff x="3334125" y="2810125"/>
            <a:chExt cx="221400" cy="221400"/>
          </a:xfrm>
        </p:grpSpPr>
        <p:sp>
          <p:nvSpPr>
            <p:cNvPr id="1294" name="Google Shape;1294;p215"/>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95" name="Google Shape;1295;p215"/>
            <p:cNvCxnSpPr>
              <a:stCxn id="1294"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296" name="Google Shape;1296;p215"/>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297" name="Google Shape;1297;p215"/>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298" name="Google Shape;1298;p215"/>
          <p:cNvGrpSpPr/>
          <p:nvPr/>
        </p:nvGrpSpPr>
        <p:grpSpPr>
          <a:xfrm>
            <a:off x="5244750" y="2332625"/>
            <a:ext cx="221400" cy="221400"/>
            <a:chOff x="3334125" y="2810125"/>
            <a:chExt cx="221400" cy="221400"/>
          </a:xfrm>
        </p:grpSpPr>
        <p:sp>
          <p:nvSpPr>
            <p:cNvPr id="1299" name="Google Shape;1299;p215"/>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00" name="Google Shape;1300;p215"/>
            <p:cNvCxnSpPr>
              <a:stCxn id="1299"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301" name="Google Shape;1301;p215"/>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302" name="Google Shape;1302;p215"/>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303" name="Google Shape;1303;p215"/>
          <p:cNvGrpSpPr/>
          <p:nvPr/>
        </p:nvGrpSpPr>
        <p:grpSpPr>
          <a:xfrm>
            <a:off x="5244750" y="3034875"/>
            <a:ext cx="221400" cy="221400"/>
            <a:chOff x="3334125" y="2810125"/>
            <a:chExt cx="221400" cy="221400"/>
          </a:xfrm>
        </p:grpSpPr>
        <p:sp>
          <p:nvSpPr>
            <p:cNvPr id="1304" name="Google Shape;1304;p215"/>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05" name="Google Shape;1305;p215"/>
            <p:cNvCxnSpPr>
              <a:stCxn id="1304"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306" name="Google Shape;1306;p215"/>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307" name="Google Shape;1307;p215"/>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308" name="Google Shape;1308;p215"/>
          <p:cNvGrpSpPr/>
          <p:nvPr/>
        </p:nvGrpSpPr>
        <p:grpSpPr>
          <a:xfrm>
            <a:off x="5244750" y="3737125"/>
            <a:ext cx="221400" cy="221400"/>
            <a:chOff x="3334125" y="2810125"/>
            <a:chExt cx="221400" cy="221400"/>
          </a:xfrm>
        </p:grpSpPr>
        <p:sp>
          <p:nvSpPr>
            <p:cNvPr id="1309" name="Google Shape;1309;p215"/>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10" name="Google Shape;1310;p215"/>
            <p:cNvCxnSpPr>
              <a:stCxn id="1309"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311" name="Google Shape;1311;p215"/>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312" name="Google Shape;1312;p215"/>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1313" name="Google Shape;1313;p215"/>
          <p:cNvSpPr txBox="1">
            <a:spLocks noGrp="1"/>
          </p:cNvSpPr>
          <p:nvPr>
            <p:ph type="subTitle" idx="2"/>
          </p:nvPr>
        </p:nvSpPr>
        <p:spPr>
          <a:xfrm>
            <a:off x="5552525" y="15985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314" name="Google Shape;1314;p215"/>
          <p:cNvSpPr txBox="1">
            <a:spLocks noGrp="1"/>
          </p:cNvSpPr>
          <p:nvPr>
            <p:ph type="subTitle" idx="3"/>
          </p:nvPr>
        </p:nvSpPr>
        <p:spPr>
          <a:xfrm>
            <a:off x="5552525" y="23008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315" name="Google Shape;1315;p215"/>
          <p:cNvSpPr txBox="1">
            <a:spLocks noGrp="1"/>
          </p:cNvSpPr>
          <p:nvPr>
            <p:ph type="subTitle" idx="4"/>
          </p:nvPr>
        </p:nvSpPr>
        <p:spPr>
          <a:xfrm>
            <a:off x="5552525" y="30030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316" name="Google Shape;1316;p215"/>
          <p:cNvSpPr txBox="1">
            <a:spLocks noGrp="1"/>
          </p:cNvSpPr>
          <p:nvPr>
            <p:ph type="subTitle" idx="5"/>
          </p:nvPr>
        </p:nvSpPr>
        <p:spPr>
          <a:xfrm>
            <a:off x="5552525" y="37053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1317" name="Google Shape;1317;p215"/>
          <p:cNvGrpSpPr/>
          <p:nvPr/>
        </p:nvGrpSpPr>
        <p:grpSpPr>
          <a:xfrm>
            <a:off x="5244750" y="4439375"/>
            <a:ext cx="221400" cy="221400"/>
            <a:chOff x="3334125" y="2810125"/>
            <a:chExt cx="221400" cy="221400"/>
          </a:xfrm>
        </p:grpSpPr>
        <p:sp>
          <p:nvSpPr>
            <p:cNvPr id="1318" name="Google Shape;1318;p215"/>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19" name="Google Shape;1319;p215"/>
            <p:cNvCxnSpPr>
              <a:stCxn id="1318"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320" name="Google Shape;1320;p215"/>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321" name="Google Shape;1321;p215"/>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1322" name="Google Shape;1322;p215"/>
          <p:cNvSpPr txBox="1">
            <a:spLocks noGrp="1"/>
          </p:cNvSpPr>
          <p:nvPr>
            <p:ph type="subTitle" idx="6"/>
          </p:nvPr>
        </p:nvSpPr>
        <p:spPr>
          <a:xfrm>
            <a:off x="5552525" y="44075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22_Custom Layout 1">
  <p:cSld name="22_Custom Layout_1_2">
    <p:spTree>
      <p:nvGrpSpPr>
        <p:cNvPr id="1" name="Shape 1323"/>
        <p:cNvGrpSpPr/>
        <p:nvPr/>
      </p:nvGrpSpPr>
      <p:grpSpPr>
        <a:xfrm>
          <a:off x="0" y="0"/>
          <a:ext cx="0" cy="0"/>
          <a:chOff x="0" y="0"/>
          <a:chExt cx="0" cy="0"/>
        </a:xfrm>
      </p:grpSpPr>
      <p:sp>
        <p:nvSpPr>
          <p:cNvPr id="1324" name="Google Shape;1324;p216"/>
          <p:cNvSpPr/>
          <p:nvPr/>
        </p:nvSpPr>
        <p:spPr>
          <a:xfrm>
            <a:off x="0" y="0"/>
            <a:ext cx="9144000" cy="5143500"/>
          </a:xfrm>
          <a:prstGeom prst="rect">
            <a:avLst/>
          </a:prstGeom>
          <a:gradFill>
            <a:gsLst>
              <a:gs pos="0">
                <a:srgbClr val="C40010"/>
              </a:gs>
              <a:gs pos="100000">
                <a:srgbClr val="3F0308"/>
              </a:gs>
            </a:gsLst>
            <a:lin ang="270000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5" name="Google Shape;1325;p216"/>
          <p:cNvSpPr txBox="1">
            <a:spLocks noGrp="1"/>
          </p:cNvSpPr>
          <p:nvPr>
            <p:ph type="body" idx="1"/>
          </p:nvPr>
        </p:nvSpPr>
        <p:spPr>
          <a:xfrm>
            <a:off x="1273969" y="2148020"/>
            <a:ext cx="6596100" cy="678000"/>
          </a:xfrm>
          <a:prstGeom prst="rect">
            <a:avLst/>
          </a:prstGeom>
          <a:noFill/>
          <a:ln>
            <a:noFill/>
          </a:ln>
        </p:spPr>
        <p:txBody>
          <a:bodyPr spcFirstLastPara="1" wrap="square" lIns="68575" tIns="34275" rIns="68575" bIns="34275" anchor="t" anchorCtr="0">
            <a:noAutofit/>
          </a:bodyPr>
          <a:lstStyle>
            <a:lvl1pPr marL="457200" marR="0" lvl="0" indent="-228600" algn="ctr">
              <a:lnSpc>
                <a:spcPct val="90000"/>
              </a:lnSpc>
              <a:spcBef>
                <a:spcPts val="800"/>
              </a:spcBef>
              <a:spcAft>
                <a:spcPts val="0"/>
              </a:spcAft>
              <a:buClr>
                <a:schemeClr val="dk1"/>
              </a:buClr>
              <a:buSzPts val="4500"/>
              <a:buFont typeface="Arial"/>
              <a:buNone/>
              <a:defRPr sz="4500" b="1" i="0" u="none" strike="noStrike" cap="none">
                <a:solidFill>
                  <a:schemeClr val="dk1"/>
                </a:solidFill>
                <a:latin typeface="Arial"/>
                <a:ea typeface="Arial"/>
                <a:cs typeface="Arial"/>
                <a:sym typeface="Arial"/>
              </a:defRPr>
            </a:lvl1pPr>
            <a:lvl2pPr marL="914400" marR="0" lvl="1" indent="-342900" algn="l">
              <a:lnSpc>
                <a:spcPct val="90000"/>
              </a:lnSpc>
              <a:spcBef>
                <a:spcPts val="2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20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2000"/>
              </a:spcBef>
              <a:spcAft>
                <a:spcPts val="20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cxnSp>
        <p:nvCxnSpPr>
          <p:cNvPr id="1326" name="Google Shape;1326;p216"/>
          <p:cNvCxnSpPr/>
          <p:nvPr/>
        </p:nvCxnSpPr>
        <p:spPr>
          <a:xfrm>
            <a:off x="3753980" y="2995491"/>
            <a:ext cx="1635900" cy="0"/>
          </a:xfrm>
          <a:prstGeom prst="straightConnector1">
            <a:avLst/>
          </a:prstGeom>
          <a:noFill/>
          <a:ln w="53975" cap="flat" cmpd="sng">
            <a:solidFill>
              <a:schemeClr val="dk2"/>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26"/>
                                        </p:tgtEl>
                                        <p:attrNameLst>
                                          <p:attrName>style.visibility</p:attrName>
                                        </p:attrNameLst>
                                      </p:cBhvr>
                                      <p:to>
                                        <p:strVal val="visible"/>
                                      </p:to>
                                    </p:set>
                                    <p:anim calcmode="lin" valueType="num">
                                      <p:cBhvr additive="base">
                                        <p:cTn id="7" dur="500"/>
                                        <p:tgtEl>
                                          <p:spTgt spid="1326"/>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325">
                                            <p:txEl>
                                              <p:pRg st="0" end="0"/>
                                            </p:txEl>
                                          </p:spTgt>
                                        </p:tgtEl>
                                        <p:attrNameLst>
                                          <p:attrName>style.visibility</p:attrName>
                                        </p:attrNameLst>
                                      </p:cBhvr>
                                      <p:to>
                                        <p:strVal val="visible"/>
                                      </p:to>
                                    </p:set>
                                    <p:anim calcmode="lin" valueType="num">
                                      <p:cBhvr additive="base">
                                        <p:cTn id="10" dur="500"/>
                                        <p:tgtEl>
                                          <p:spTgt spid="1325">
                                            <p:txEl>
                                              <p:pRg st="0" end="0"/>
                                            </p:txEl>
                                          </p:spTgt>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25">
                                            <p:txEl>
                                              <p:pRg st="1" end="1"/>
                                            </p:txEl>
                                          </p:spTgt>
                                        </p:tgtEl>
                                        <p:attrNameLst>
                                          <p:attrName>style.visibility</p:attrName>
                                        </p:attrNameLst>
                                      </p:cBhvr>
                                      <p:to>
                                        <p:strVal val="visible"/>
                                      </p:to>
                                    </p:set>
                                    <p:anim calcmode="lin" valueType="num">
                                      <p:cBhvr additive="base">
                                        <p:cTn id="13" dur="500"/>
                                        <p:tgtEl>
                                          <p:spTgt spid="1325">
                                            <p:txEl>
                                              <p:pRg st="1" end="1"/>
                                            </p:txEl>
                                          </p:spTgt>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325">
                                            <p:txEl>
                                              <p:pRg st="2" end="2"/>
                                            </p:txEl>
                                          </p:spTgt>
                                        </p:tgtEl>
                                        <p:attrNameLst>
                                          <p:attrName>style.visibility</p:attrName>
                                        </p:attrNameLst>
                                      </p:cBhvr>
                                      <p:to>
                                        <p:strVal val="visible"/>
                                      </p:to>
                                    </p:set>
                                    <p:anim calcmode="lin" valueType="num">
                                      <p:cBhvr additive="base">
                                        <p:cTn id="16" dur="500"/>
                                        <p:tgtEl>
                                          <p:spTgt spid="1325">
                                            <p:txEl>
                                              <p:pRg st="2" end="2"/>
                                            </p:txEl>
                                          </p:spTgt>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325">
                                            <p:txEl>
                                              <p:pRg st="3" end="3"/>
                                            </p:txEl>
                                          </p:spTgt>
                                        </p:tgtEl>
                                        <p:attrNameLst>
                                          <p:attrName>style.visibility</p:attrName>
                                        </p:attrNameLst>
                                      </p:cBhvr>
                                      <p:to>
                                        <p:strVal val="visible"/>
                                      </p:to>
                                    </p:set>
                                    <p:anim calcmode="lin" valueType="num">
                                      <p:cBhvr additive="base">
                                        <p:cTn id="19" dur="500"/>
                                        <p:tgtEl>
                                          <p:spTgt spid="1325">
                                            <p:txEl>
                                              <p:pRg st="3" end="3"/>
                                            </p:txEl>
                                          </p:spTgt>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325">
                                            <p:txEl>
                                              <p:pRg st="4" end="4"/>
                                            </p:txEl>
                                          </p:spTgt>
                                        </p:tgtEl>
                                        <p:attrNameLst>
                                          <p:attrName>style.visibility</p:attrName>
                                        </p:attrNameLst>
                                      </p:cBhvr>
                                      <p:to>
                                        <p:strVal val="visible"/>
                                      </p:to>
                                    </p:set>
                                    <p:anim calcmode="lin" valueType="num">
                                      <p:cBhvr additive="base">
                                        <p:cTn id="22" dur="500"/>
                                        <p:tgtEl>
                                          <p:spTgt spid="1325">
                                            <p:txEl>
                                              <p:pRg st="4" end="4"/>
                                            </p:txEl>
                                          </p:spTgt>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325">
                                            <p:txEl>
                                              <p:pRg st="5" end="5"/>
                                            </p:txEl>
                                          </p:spTgt>
                                        </p:tgtEl>
                                        <p:attrNameLst>
                                          <p:attrName>style.visibility</p:attrName>
                                        </p:attrNameLst>
                                      </p:cBhvr>
                                      <p:to>
                                        <p:strVal val="visible"/>
                                      </p:to>
                                    </p:set>
                                    <p:anim calcmode="lin" valueType="num">
                                      <p:cBhvr additive="base">
                                        <p:cTn id="25" dur="500"/>
                                        <p:tgtEl>
                                          <p:spTgt spid="1325">
                                            <p:txEl>
                                              <p:pRg st="5" end="5"/>
                                            </p:txEl>
                                          </p:spTgt>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325">
                                            <p:txEl>
                                              <p:pRg st="6" end="6"/>
                                            </p:txEl>
                                          </p:spTgt>
                                        </p:tgtEl>
                                        <p:attrNameLst>
                                          <p:attrName>style.visibility</p:attrName>
                                        </p:attrNameLst>
                                      </p:cBhvr>
                                      <p:to>
                                        <p:strVal val="visible"/>
                                      </p:to>
                                    </p:set>
                                    <p:anim calcmode="lin" valueType="num">
                                      <p:cBhvr additive="base">
                                        <p:cTn id="28" dur="500"/>
                                        <p:tgtEl>
                                          <p:spTgt spid="1325">
                                            <p:txEl>
                                              <p:pRg st="6" end="6"/>
                                            </p:txEl>
                                          </p:spTgt>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325">
                                            <p:txEl>
                                              <p:pRg st="7" end="7"/>
                                            </p:txEl>
                                          </p:spTgt>
                                        </p:tgtEl>
                                        <p:attrNameLst>
                                          <p:attrName>style.visibility</p:attrName>
                                        </p:attrNameLst>
                                      </p:cBhvr>
                                      <p:to>
                                        <p:strVal val="visible"/>
                                      </p:to>
                                    </p:set>
                                    <p:anim calcmode="lin" valueType="num">
                                      <p:cBhvr additive="base">
                                        <p:cTn id="31" dur="500"/>
                                        <p:tgtEl>
                                          <p:spTgt spid="1325">
                                            <p:txEl>
                                              <p:pRg st="7" end="7"/>
                                            </p:txEl>
                                          </p:spTgt>
                                        </p:tgtEl>
                                        <p:attrNameLst>
                                          <p:attrName>ppt_y</p:attrName>
                                        </p:attrNameLst>
                                      </p:cBhvr>
                                      <p:tavLst>
                                        <p:tav tm="0">
                                          <p:val>
                                            <p:strVal val="#ppt_y-1"/>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1325">
                                            <p:txEl>
                                              <p:pRg st="8" end="8"/>
                                            </p:txEl>
                                          </p:spTgt>
                                        </p:tgtEl>
                                        <p:attrNameLst>
                                          <p:attrName>style.visibility</p:attrName>
                                        </p:attrNameLst>
                                      </p:cBhvr>
                                      <p:to>
                                        <p:strVal val="visible"/>
                                      </p:to>
                                    </p:set>
                                    <p:anim calcmode="lin" valueType="num">
                                      <p:cBhvr additive="base">
                                        <p:cTn id="34" dur="500"/>
                                        <p:tgtEl>
                                          <p:spTgt spid="132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ustom Layout 1 2 3 1 2">
  <p:cSld name="CUSTOM_2_2_3_1_3">
    <p:spTree>
      <p:nvGrpSpPr>
        <p:cNvPr id="1" name="Shape 1327"/>
        <p:cNvGrpSpPr/>
        <p:nvPr/>
      </p:nvGrpSpPr>
      <p:grpSpPr>
        <a:xfrm>
          <a:off x="0" y="0"/>
          <a:ext cx="0" cy="0"/>
          <a:chOff x="0" y="0"/>
          <a:chExt cx="0" cy="0"/>
        </a:xfrm>
      </p:grpSpPr>
      <p:cxnSp>
        <p:nvCxnSpPr>
          <p:cNvPr id="1328" name="Google Shape;1328;p217"/>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329" name="Google Shape;1329;p217"/>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30" name="Google Shape;1330;p217"/>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1331" name="Google Shape;1331;p217"/>
          <p:cNvGrpSpPr/>
          <p:nvPr/>
        </p:nvGrpSpPr>
        <p:grpSpPr>
          <a:xfrm>
            <a:off x="5244750" y="2110825"/>
            <a:ext cx="221400" cy="221400"/>
            <a:chOff x="3334125" y="2810125"/>
            <a:chExt cx="221400" cy="221400"/>
          </a:xfrm>
        </p:grpSpPr>
        <p:sp>
          <p:nvSpPr>
            <p:cNvPr id="1332" name="Google Shape;1332;p217"/>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33" name="Google Shape;1333;p217"/>
            <p:cNvCxnSpPr>
              <a:stCxn id="1332"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334" name="Google Shape;1334;p217"/>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335" name="Google Shape;1335;p217"/>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336" name="Google Shape;1336;p217"/>
          <p:cNvGrpSpPr/>
          <p:nvPr/>
        </p:nvGrpSpPr>
        <p:grpSpPr>
          <a:xfrm>
            <a:off x="5244750" y="2986250"/>
            <a:ext cx="221400" cy="221400"/>
            <a:chOff x="3334125" y="2810125"/>
            <a:chExt cx="221400" cy="221400"/>
          </a:xfrm>
        </p:grpSpPr>
        <p:sp>
          <p:nvSpPr>
            <p:cNvPr id="1337" name="Google Shape;1337;p217"/>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38" name="Google Shape;1338;p217"/>
            <p:cNvCxnSpPr>
              <a:stCxn id="1337"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339" name="Google Shape;1339;p217"/>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340" name="Google Shape;1340;p217"/>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1341" name="Google Shape;1341;p217"/>
          <p:cNvGrpSpPr/>
          <p:nvPr/>
        </p:nvGrpSpPr>
        <p:grpSpPr>
          <a:xfrm>
            <a:off x="5244750" y="3861675"/>
            <a:ext cx="221400" cy="221400"/>
            <a:chOff x="3334125" y="2810125"/>
            <a:chExt cx="221400" cy="221400"/>
          </a:xfrm>
        </p:grpSpPr>
        <p:sp>
          <p:nvSpPr>
            <p:cNvPr id="1342" name="Google Shape;1342;p217"/>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43" name="Google Shape;1343;p217"/>
            <p:cNvCxnSpPr>
              <a:stCxn id="1342"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1344" name="Google Shape;1344;p217"/>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1345" name="Google Shape;1345;p217"/>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1346" name="Google Shape;1346;p217"/>
          <p:cNvSpPr txBox="1">
            <a:spLocks noGrp="1"/>
          </p:cNvSpPr>
          <p:nvPr>
            <p:ph type="subTitle" idx="2"/>
          </p:nvPr>
        </p:nvSpPr>
        <p:spPr>
          <a:xfrm>
            <a:off x="5552525" y="20790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347" name="Google Shape;1347;p217"/>
          <p:cNvSpPr txBox="1">
            <a:spLocks noGrp="1"/>
          </p:cNvSpPr>
          <p:nvPr>
            <p:ph type="subTitle" idx="3"/>
          </p:nvPr>
        </p:nvSpPr>
        <p:spPr>
          <a:xfrm>
            <a:off x="5552525" y="2954450"/>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348" name="Google Shape;1348;p217"/>
          <p:cNvSpPr txBox="1">
            <a:spLocks noGrp="1"/>
          </p:cNvSpPr>
          <p:nvPr>
            <p:ph type="subTitle" idx="4"/>
          </p:nvPr>
        </p:nvSpPr>
        <p:spPr>
          <a:xfrm>
            <a:off x="5552525" y="38298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4 1 1 1">
  <p:cSld name="CUSTOM_7_1_1_1">
    <p:bg>
      <p:bgPr>
        <a:solidFill>
          <a:schemeClr val="dk1"/>
        </a:solidFill>
        <a:effectLst/>
      </p:bgPr>
    </p:bg>
    <p:spTree>
      <p:nvGrpSpPr>
        <p:cNvPr id="1" name="Shape 88"/>
        <p:cNvGrpSpPr/>
        <p:nvPr/>
      </p:nvGrpSpPr>
      <p:grpSpPr>
        <a:xfrm>
          <a:off x="0" y="0"/>
          <a:ext cx="0" cy="0"/>
          <a:chOff x="0" y="0"/>
          <a:chExt cx="0" cy="0"/>
        </a:xfrm>
      </p:grpSpPr>
      <p:pic>
        <p:nvPicPr>
          <p:cNvPr id="89" name="Google Shape;89;p141"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sp>
        <p:nvSpPr>
          <p:cNvPr id="90" name="Google Shape;90;p141"/>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C1112F"/>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4 1 1 1 1">
  <p:cSld name="CUSTOM_7_1_1_1_1">
    <p:bg>
      <p:bgPr>
        <a:solidFill>
          <a:schemeClr val="dk1"/>
        </a:solidFill>
        <a:effectLst/>
      </p:bgPr>
    </p:bg>
    <p:spTree>
      <p:nvGrpSpPr>
        <p:cNvPr id="1" name="Shape 91"/>
        <p:cNvGrpSpPr/>
        <p:nvPr/>
      </p:nvGrpSpPr>
      <p:grpSpPr>
        <a:xfrm>
          <a:off x="0" y="0"/>
          <a:ext cx="0" cy="0"/>
          <a:chOff x="0" y="0"/>
          <a:chExt cx="0" cy="0"/>
        </a:xfrm>
      </p:grpSpPr>
      <p:pic>
        <p:nvPicPr>
          <p:cNvPr id="92" name="Google Shape;92;p142"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3 1">
  <p:cSld name="CUSTOM_4_1">
    <p:spTree>
      <p:nvGrpSpPr>
        <p:cNvPr id="1" name="Shape 93"/>
        <p:cNvGrpSpPr/>
        <p:nvPr/>
      </p:nvGrpSpPr>
      <p:grpSpPr>
        <a:xfrm>
          <a:off x="0" y="0"/>
          <a:ext cx="0" cy="0"/>
          <a:chOff x="0" y="0"/>
          <a:chExt cx="0" cy="0"/>
        </a:xfrm>
      </p:grpSpPr>
      <p:sp>
        <p:nvSpPr>
          <p:cNvPr id="94" name="Google Shape;94;p143"/>
          <p:cNvSpPr/>
          <p:nvPr/>
        </p:nvSpPr>
        <p:spPr>
          <a:xfrm>
            <a:off x="5918200" y="-10575"/>
            <a:ext cx="3246975" cy="3492500"/>
          </a:xfrm>
          <a:custGeom>
            <a:avLst/>
            <a:gdLst/>
            <a:ahLst/>
            <a:cxnLst/>
            <a:rect l="l" t="t" r="r" b="b"/>
            <a:pathLst>
              <a:path w="129879" h="139700" extrusionOk="0">
                <a:moveTo>
                  <a:pt x="129879" y="1270"/>
                </a:moveTo>
                <a:lnTo>
                  <a:pt x="37169" y="0"/>
                </a:lnTo>
                <a:lnTo>
                  <a:pt x="0" y="139107"/>
                </a:lnTo>
                <a:lnTo>
                  <a:pt x="129455" y="139700"/>
                </a:lnTo>
                <a:close/>
              </a:path>
            </a:pathLst>
          </a:custGeom>
          <a:solidFill>
            <a:srgbClr val="EB002B"/>
          </a:solidFill>
          <a:ln>
            <a:noFill/>
          </a:ln>
        </p:spPr>
      </p:sp>
      <p:sp>
        <p:nvSpPr>
          <p:cNvPr id="95" name="Google Shape;95;p143"/>
          <p:cNvSpPr/>
          <p:nvPr/>
        </p:nvSpPr>
        <p:spPr>
          <a:xfrm>
            <a:off x="5638800" y="-69289"/>
            <a:ext cx="3607537" cy="5282081"/>
          </a:xfrm>
          <a:custGeom>
            <a:avLst/>
            <a:gdLst/>
            <a:ahLst/>
            <a:cxnLst/>
            <a:rect l="l" t="t" r="r" b="b"/>
            <a:pathLst>
              <a:path w="140631" h="205909" extrusionOk="0">
                <a:moveTo>
                  <a:pt x="140631" y="84"/>
                </a:moveTo>
                <a:lnTo>
                  <a:pt x="54864" y="0"/>
                </a:lnTo>
                <a:lnTo>
                  <a:pt x="0" y="205909"/>
                </a:lnTo>
                <a:lnTo>
                  <a:pt x="140631" y="205824"/>
                </a:lnTo>
                <a:close/>
              </a:path>
            </a:pathLst>
          </a:custGeom>
          <a:solidFill>
            <a:schemeClr val="dk1"/>
          </a:solidFill>
          <a:ln>
            <a:noFill/>
          </a:ln>
        </p:spPr>
      </p:sp>
      <p:pic>
        <p:nvPicPr>
          <p:cNvPr id="96" name="Google Shape;96;p143"/>
          <p:cNvPicPr preferRelativeResize="0"/>
          <p:nvPr/>
        </p:nvPicPr>
        <p:blipFill rotWithShape="1">
          <a:blip r:embed="rId2">
            <a:alphaModFix/>
          </a:blip>
          <a:srcRect/>
          <a:stretch/>
        </p:blipFill>
        <p:spPr>
          <a:xfrm>
            <a:off x="6969300" y="1515875"/>
            <a:ext cx="2014750" cy="2403550"/>
          </a:xfrm>
          <a:prstGeom prst="rect">
            <a:avLst/>
          </a:prstGeom>
          <a:noFill/>
          <a:ln>
            <a:noFill/>
          </a:ln>
        </p:spPr>
      </p:pic>
      <p:sp>
        <p:nvSpPr>
          <p:cNvPr id="97" name="Google Shape;97;p143"/>
          <p:cNvSpPr txBox="1">
            <a:spLocks noGrp="1"/>
          </p:cNvSpPr>
          <p:nvPr>
            <p:ph type="title"/>
          </p:nvPr>
        </p:nvSpPr>
        <p:spPr>
          <a:xfrm>
            <a:off x="476325" y="1576800"/>
            <a:ext cx="5855700" cy="2076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98" name="Google Shape;98;p143"/>
          <p:cNvCxnSpPr/>
          <p:nvPr/>
        </p:nvCxnSpPr>
        <p:spPr>
          <a:xfrm>
            <a:off x="578650" y="3827550"/>
            <a:ext cx="686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1 2 1 1 1 1 1">
  <p:cSld name="CUSTOM_2_2_1_1_1_3_1">
    <p:bg>
      <p:bgPr>
        <a:solidFill>
          <a:srgbClr val="000000"/>
        </a:solidFill>
        <a:effectLst/>
      </p:bgPr>
    </p:bg>
    <p:spTree>
      <p:nvGrpSpPr>
        <p:cNvPr id="1" name="Shape 99"/>
        <p:cNvGrpSpPr/>
        <p:nvPr/>
      </p:nvGrpSpPr>
      <p:grpSpPr>
        <a:xfrm>
          <a:off x="0" y="0"/>
          <a:ext cx="0" cy="0"/>
          <a:chOff x="0" y="0"/>
          <a:chExt cx="0" cy="0"/>
        </a:xfrm>
      </p:grpSpPr>
      <p:sp>
        <p:nvSpPr>
          <p:cNvPr id="100" name="Google Shape;100;p144"/>
          <p:cNvSpPr/>
          <p:nvPr/>
        </p:nvSpPr>
        <p:spPr>
          <a:xfrm>
            <a:off x="0" y="-4800"/>
            <a:ext cx="3281400" cy="5153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44"/>
          <p:cNvSpPr txBox="1">
            <a:spLocks noGrp="1"/>
          </p:cNvSpPr>
          <p:nvPr>
            <p:ph type="subTitle" idx="1"/>
          </p:nvPr>
        </p:nvSpPr>
        <p:spPr>
          <a:xfrm>
            <a:off x="154950" y="2792300"/>
            <a:ext cx="2971500" cy="197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cxnSp>
        <p:nvCxnSpPr>
          <p:cNvPr id="102" name="Google Shape;102;p144"/>
          <p:cNvCxnSpPr/>
          <p:nvPr/>
        </p:nvCxnSpPr>
        <p:spPr>
          <a:xfrm>
            <a:off x="1354895" y="257683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03" name="Google Shape;103;p144"/>
          <p:cNvSpPr txBox="1">
            <a:spLocks noGrp="1"/>
          </p:cNvSpPr>
          <p:nvPr>
            <p:ph type="title"/>
          </p:nvPr>
        </p:nvSpPr>
        <p:spPr>
          <a:xfrm>
            <a:off x="154950" y="1534600"/>
            <a:ext cx="29715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Lato Black"/>
              <a:buNone/>
              <a:defRPr sz="2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4" name="Google Shape;104;p144"/>
          <p:cNvSpPr txBox="1">
            <a:spLocks noGrp="1"/>
          </p:cNvSpPr>
          <p:nvPr>
            <p:ph type="body" idx="2"/>
          </p:nvPr>
        </p:nvSpPr>
        <p:spPr>
          <a:xfrm>
            <a:off x="3745950" y="575550"/>
            <a:ext cx="50421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1 2 1 1 1">
  <p:cSld name="CUSTOM_2_2_1_1_1">
    <p:bg>
      <p:bgPr>
        <a:solidFill>
          <a:srgbClr val="000000"/>
        </a:solidFill>
        <a:effectLst/>
      </p:bgPr>
    </p:bg>
    <p:spTree>
      <p:nvGrpSpPr>
        <p:cNvPr id="1" name="Shape 105"/>
        <p:cNvGrpSpPr/>
        <p:nvPr/>
      </p:nvGrpSpPr>
      <p:grpSpPr>
        <a:xfrm>
          <a:off x="0" y="0"/>
          <a:ext cx="0" cy="0"/>
          <a:chOff x="0" y="0"/>
          <a:chExt cx="0" cy="0"/>
        </a:xfrm>
      </p:grpSpPr>
      <p:sp>
        <p:nvSpPr>
          <p:cNvPr id="106" name="Google Shape;106;p145"/>
          <p:cNvSpPr/>
          <p:nvPr/>
        </p:nvSpPr>
        <p:spPr>
          <a:xfrm>
            <a:off x="0" y="-4800"/>
            <a:ext cx="3281400" cy="5153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7" name="Google Shape;107;p145"/>
          <p:cNvCxnSpPr/>
          <p:nvPr/>
        </p:nvCxnSpPr>
        <p:spPr>
          <a:xfrm>
            <a:off x="1354895" y="309286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08" name="Google Shape;108;p145"/>
          <p:cNvSpPr txBox="1">
            <a:spLocks noGrp="1"/>
          </p:cNvSpPr>
          <p:nvPr>
            <p:ph type="title"/>
          </p:nvPr>
        </p:nvSpPr>
        <p:spPr>
          <a:xfrm>
            <a:off x="-100" y="2050625"/>
            <a:ext cx="3281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Lato Black"/>
              <a:buNone/>
              <a:defRPr sz="2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9" name="Google Shape;109;p145"/>
          <p:cNvSpPr txBox="1">
            <a:spLocks noGrp="1"/>
          </p:cNvSpPr>
          <p:nvPr>
            <p:ph type="body" idx="1"/>
          </p:nvPr>
        </p:nvSpPr>
        <p:spPr>
          <a:xfrm>
            <a:off x="3745950" y="575550"/>
            <a:ext cx="50421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1 2 1 1 1 1">
  <p:cSld name="CUSTOM_2_2_1_1_1_3">
    <p:bg>
      <p:bgPr>
        <a:solidFill>
          <a:srgbClr val="000000"/>
        </a:solidFill>
        <a:effectLst/>
      </p:bgPr>
    </p:bg>
    <p:spTree>
      <p:nvGrpSpPr>
        <p:cNvPr id="1" name="Shape 110"/>
        <p:cNvGrpSpPr/>
        <p:nvPr/>
      </p:nvGrpSpPr>
      <p:grpSpPr>
        <a:xfrm>
          <a:off x="0" y="0"/>
          <a:ext cx="0" cy="0"/>
          <a:chOff x="0" y="0"/>
          <a:chExt cx="0" cy="0"/>
        </a:xfrm>
      </p:grpSpPr>
      <p:sp>
        <p:nvSpPr>
          <p:cNvPr id="111" name="Google Shape;111;p146"/>
          <p:cNvSpPr/>
          <p:nvPr/>
        </p:nvSpPr>
        <p:spPr>
          <a:xfrm>
            <a:off x="0" y="-4800"/>
            <a:ext cx="3281400" cy="5153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2" name="Google Shape;112;p146"/>
          <p:cNvCxnSpPr/>
          <p:nvPr/>
        </p:nvCxnSpPr>
        <p:spPr>
          <a:xfrm>
            <a:off x="1354895" y="327723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13" name="Google Shape;113;p146"/>
          <p:cNvSpPr txBox="1">
            <a:spLocks noGrp="1"/>
          </p:cNvSpPr>
          <p:nvPr>
            <p:ph type="title"/>
          </p:nvPr>
        </p:nvSpPr>
        <p:spPr>
          <a:xfrm>
            <a:off x="398800" y="2234988"/>
            <a:ext cx="24837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Lato Black"/>
              <a:buNone/>
              <a:defRPr sz="2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4" name="Google Shape;114;p146"/>
          <p:cNvSpPr txBox="1">
            <a:spLocks noGrp="1"/>
          </p:cNvSpPr>
          <p:nvPr>
            <p:ph type="subTitle" idx="1"/>
          </p:nvPr>
        </p:nvSpPr>
        <p:spPr>
          <a:xfrm>
            <a:off x="268500" y="1858113"/>
            <a:ext cx="27444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115" name="Google Shape;115;p146"/>
          <p:cNvSpPr txBox="1">
            <a:spLocks noGrp="1"/>
          </p:cNvSpPr>
          <p:nvPr>
            <p:ph type="body" idx="2"/>
          </p:nvPr>
        </p:nvSpPr>
        <p:spPr>
          <a:xfrm>
            <a:off x="3745950" y="575550"/>
            <a:ext cx="50421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18_Custom Layout">
    <p:spTree>
      <p:nvGrpSpPr>
        <p:cNvPr id="1" name="Shape 14"/>
        <p:cNvGrpSpPr/>
        <p:nvPr/>
      </p:nvGrpSpPr>
      <p:grpSpPr>
        <a:xfrm>
          <a:off x="0" y="0"/>
          <a:ext cx="0" cy="0"/>
          <a:chOff x="0" y="0"/>
          <a:chExt cx="0" cy="0"/>
        </a:xfrm>
      </p:grpSpPr>
      <p:sp>
        <p:nvSpPr>
          <p:cNvPr id="15" name="Google Shape;15;p129"/>
          <p:cNvSpPr/>
          <p:nvPr/>
        </p:nvSpPr>
        <p:spPr>
          <a:xfrm>
            <a:off x="3171824" y="1"/>
            <a:ext cx="2800200" cy="2247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6" name="Google Shape;16;p129"/>
          <p:cNvPicPr preferRelativeResize="0"/>
          <p:nvPr/>
        </p:nvPicPr>
        <p:blipFill rotWithShape="1">
          <a:blip r:embed="rId2">
            <a:alphaModFix/>
          </a:blip>
          <a:srcRect/>
          <a:stretch/>
        </p:blipFill>
        <p:spPr>
          <a:xfrm>
            <a:off x="3014150" y="-363225"/>
            <a:ext cx="3115700" cy="3115725"/>
          </a:xfrm>
          <a:prstGeom prst="rect">
            <a:avLst/>
          </a:prstGeom>
          <a:noFill/>
          <a:ln>
            <a:noFill/>
          </a:ln>
        </p:spPr>
      </p:pic>
      <p:sp>
        <p:nvSpPr>
          <p:cNvPr id="17" name="Google Shape;17;p129"/>
          <p:cNvSpPr txBox="1">
            <a:spLocks noGrp="1"/>
          </p:cNvSpPr>
          <p:nvPr>
            <p:ph type="title"/>
          </p:nvPr>
        </p:nvSpPr>
        <p:spPr>
          <a:xfrm>
            <a:off x="358050" y="280566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4400"/>
              <a:buNone/>
              <a:defRPr sz="4400" b="1">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 name="Google Shape;18;p129"/>
          <p:cNvSpPr txBox="1">
            <a:spLocks noGrp="1"/>
          </p:cNvSpPr>
          <p:nvPr>
            <p:ph type="subTitle" idx="1"/>
          </p:nvPr>
        </p:nvSpPr>
        <p:spPr>
          <a:xfrm>
            <a:off x="427425" y="3871475"/>
            <a:ext cx="8289000" cy="51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Lato"/>
              <a:buNone/>
              <a:defRPr sz="2000">
                <a:solidFill>
                  <a:schemeClr val="dk1"/>
                </a:solidFill>
                <a:latin typeface="Lato"/>
                <a:ea typeface="Lato"/>
                <a:cs typeface="Lato"/>
                <a:sym typeface="Lato"/>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6"/>
        <p:cNvGrpSpPr/>
        <p:nvPr/>
      </p:nvGrpSpPr>
      <p:grpSpPr>
        <a:xfrm>
          <a:off x="0" y="0"/>
          <a:ext cx="0" cy="0"/>
          <a:chOff x="0" y="0"/>
          <a:chExt cx="0" cy="0"/>
        </a:xfrm>
      </p:grpSpPr>
      <p:pic>
        <p:nvPicPr>
          <p:cNvPr id="117" name="Google Shape;117;p14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8" name="Google Shape;118;p147"/>
          <p:cNvSpPr>
            <a:spLocks noGrp="1"/>
          </p:cNvSpPr>
          <p:nvPr>
            <p:ph type="pic" idx="2"/>
          </p:nvPr>
        </p:nvSpPr>
        <p:spPr>
          <a:xfrm>
            <a:off x="0" y="0"/>
            <a:ext cx="3281400" cy="5167500"/>
          </a:xfrm>
          <a:prstGeom prst="rect">
            <a:avLst/>
          </a:prstGeom>
          <a:noFill/>
          <a:ln>
            <a:noFill/>
          </a:ln>
        </p:spPr>
      </p:sp>
      <p:sp>
        <p:nvSpPr>
          <p:cNvPr id="119" name="Google Shape;119;p147"/>
          <p:cNvSpPr txBox="1">
            <a:spLocks noGrp="1"/>
          </p:cNvSpPr>
          <p:nvPr>
            <p:ph type="title"/>
          </p:nvPr>
        </p:nvSpPr>
        <p:spPr>
          <a:xfrm>
            <a:off x="3745950" y="940050"/>
            <a:ext cx="4920000" cy="2076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0" name="Google Shape;120;p147"/>
          <p:cNvSpPr txBox="1">
            <a:spLocks noGrp="1"/>
          </p:cNvSpPr>
          <p:nvPr>
            <p:ph type="subTitle" idx="1"/>
          </p:nvPr>
        </p:nvSpPr>
        <p:spPr>
          <a:xfrm>
            <a:off x="3745950" y="3427500"/>
            <a:ext cx="4920000" cy="171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121" name="Google Shape;121;p147"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cxnSp>
        <p:nvCxnSpPr>
          <p:cNvPr id="122" name="Google Shape;122;p147"/>
          <p:cNvCxnSpPr/>
          <p:nvPr/>
        </p:nvCxnSpPr>
        <p:spPr>
          <a:xfrm>
            <a:off x="3888800" y="3221788"/>
            <a:ext cx="686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p:tgtEl>
                                          <p:spTgt spid="1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Slide 4 1">
  <p:cSld name="1_Title Slide_4_1">
    <p:spTree>
      <p:nvGrpSpPr>
        <p:cNvPr id="1" name="Shape 123"/>
        <p:cNvGrpSpPr/>
        <p:nvPr/>
      </p:nvGrpSpPr>
      <p:grpSpPr>
        <a:xfrm>
          <a:off x="0" y="0"/>
          <a:ext cx="0" cy="0"/>
          <a:chOff x="0" y="0"/>
          <a:chExt cx="0" cy="0"/>
        </a:xfrm>
      </p:grpSpPr>
      <p:sp>
        <p:nvSpPr>
          <p:cNvPr id="124" name="Google Shape;124;p148"/>
          <p:cNvSpPr/>
          <p:nvPr/>
        </p:nvSpPr>
        <p:spPr>
          <a:xfrm>
            <a:off x="4063250" y="3903050"/>
            <a:ext cx="4775700" cy="804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48"/>
          <p:cNvSpPr/>
          <p:nvPr/>
        </p:nvSpPr>
        <p:spPr>
          <a:xfrm>
            <a:off x="4063250" y="3036322"/>
            <a:ext cx="4775700" cy="804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48"/>
          <p:cNvSpPr/>
          <p:nvPr/>
        </p:nvSpPr>
        <p:spPr>
          <a:xfrm>
            <a:off x="4063250" y="2159844"/>
            <a:ext cx="4775700" cy="80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48"/>
          <p:cNvSpPr/>
          <p:nvPr/>
        </p:nvSpPr>
        <p:spPr>
          <a:xfrm>
            <a:off x="4063250" y="1293141"/>
            <a:ext cx="4775700" cy="804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48"/>
          <p:cNvSpPr/>
          <p:nvPr/>
        </p:nvSpPr>
        <p:spPr>
          <a:xfrm>
            <a:off x="4063250" y="416650"/>
            <a:ext cx="4775700" cy="80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48"/>
          <p:cNvSpPr/>
          <p:nvPr/>
        </p:nvSpPr>
        <p:spPr>
          <a:xfrm>
            <a:off x="3753972" y="503600"/>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 name="Google Shape;130;p148"/>
          <p:cNvSpPr/>
          <p:nvPr/>
        </p:nvSpPr>
        <p:spPr>
          <a:xfrm>
            <a:off x="3753972" y="1375189"/>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 name="Google Shape;131;p148"/>
          <p:cNvSpPr/>
          <p:nvPr/>
        </p:nvSpPr>
        <p:spPr>
          <a:xfrm>
            <a:off x="3753972" y="3118367"/>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 name="Google Shape;132;p148"/>
          <p:cNvSpPr/>
          <p:nvPr/>
        </p:nvSpPr>
        <p:spPr>
          <a:xfrm>
            <a:off x="3753972" y="2246778"/>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 name="Google Shape;133;p148"/>
          <p:cNvSpPr/>
          <p:nvPr/>
        </p:nvSpPr>
        <p:spPr>
          <a:xfrm>
            <a:off x="3753972" y="3980206"/>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4" name="Google Shape;134;p148"/>
          <p:cNvSpPr txBox="1"/>
          <p:nvPr/>
        </p:nvSpPr>
        <p:spPr>
          <a:xfrm>
            <a:off x="8899989" y="4769777"/>
            <a:ext cx="0" cy="1088715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135" name="Google Shape;135;p148"/>
          <p:cNvSpPr txBox="1">
            <a:spLocks noGrp="1"/>
          </p:cNvSpPr>
          <p:nvPr>
            <p:ph type="subTitle" idx="1"/>
          </p:nvPr>
        </p:nvSpPr>
        <p:spPr>
          <a:xfrm>
            <a:off x="4550750" y="830989"/>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36" name="Google Shape;136;p148"/>
          <p:cNvSpPr txBox="1">
            <a:spLocks noGrp="1"/>
          </p:cNvSpPr>
          <p:nvPr>
            <p:ph type="subTitle" idx="2"/>
          </p:nvPr>
        </p:nvSpPr>
        <p:spPr>
          <a:xfrm>
            <a:off x="4550750" y="545988"/>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37" name="Google Shape;137;p148"/>
          <p:cNvSpPr txBox="1">
            <a:spLocks noGrp="1"/>
          </p:cNvSpPr>
          <p:nvPr>
            <p:ph type="subTitle" idx="3"/>
          </p:nvPr>
        </p:nvSpPr>
        <p:spPr>
          <a:xfrm>
            <a:off x="4550750" y="1702595"/>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38" name="Google Shape;138;p148"/>
          <p:cNvSpPr txBox="1">
            <a:spLocks noGrp="1"/>
          </p:cNvSpPr>
          <p:nvPr>
            <p:ph type="subTitle" idx="4"/>
          </p:nvPr>
        </p:nvSpPr>
        <p:spPr>
          <a:xfrm>
            <a:off x="4550750" y="1417594"/>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39" name="Google Shape;139;p148"/>
          <p:cNvSpPr txBox="1">
            <a:spLocks noGrp="1"/>
          </p:cNvSpPr>
          <p:nvPr>
            <p:ph type="subTitle" idx="5"/>
          </p:nvPr>
        </p:nvSpPr>
        <p:spPr>
          <a:xfrm>
            <a:off x="4550750" y="2579088"/>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40" name="Google Shape;140;p148"/>
          <p:cNvSpPr txBox="1">
            <a:spLocks noGrp="1"/>
          </p:cNvSpPr>
          <p:nvPr>
            <p:ph type="subTitle" idx="6"/>
          </p:nvPr>
        </p:nvSpPr>
        <p:spPr>
          <a:xfrm>
            <a:off x="4550750" y="2294087"/>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41" name="Google Shape;141;p148"/>
          <p:cNvSpPr txBox="1">
            <a:spLocks noGrp="1"/>
          </p:cNvSpPr>
          <p:nvPr>
            <p:ph type="subTitle" idx="7"/>
          </p:nvPr>
        </p:nvSpPr>
        <p:spPr>
          <a:xfrm>
            <a:off x="4550750" y="3445806"/>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42" name="Google Shape;142;p148"/>
          <p:cNvSpPr txBox="1">
            <a:spLocks noGrp="1"/>
          </p:cNvSpPr>
          <p:nvPr>
            <p:ph type="subTitle" idx="8"/>
          </p:nvPr>
        </p:nvSpPr>
        <p:spPr>
          <a:xfrm>
            <a:off x="4550750" y="3160806"/>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43" name="Google Shape;143;p148"/>
          <p:cNvSpPr txBox="1">
            <a:spLocks noGrp="1"/>
          </p:cNvSpPr>
          <p:nvPr>
            <p:ph type="subTitle" idx="9"/>
          </p:nvPr>
        </p:nvSpPr>
        <p:spPr>
          <a:xfrm>
            <a:off x="4550750" y="4312512"/>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44" name="Google Shape;144;p148"/>
          <p:cNvSpPr txBox="1">
            <a:spLocks noGrp="1"/>
          </p:cNvSpPr>
          <p:nvPr>
            <p:ph type="subTitle" idx="13"/>
          </p:nvPr>
        </p:nvSpPr>
        <p:spPr>
          <a:xfrm>
            <a:off x="4550750" y="4027512"/>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45" name="Google Shape;145;p148"/>
          <p:cNvSpPr txBox="1">
            <a:spLocks noGrp="1"/>
          </p:cNvSpPr>
          <p:nvPr>
            <p:ph type="title"/>
          </p:nvPr>
        </p:nvSpPr>
        <p:spPr>
          <a:xfrm>
            <a:off x="512225" y="1881300"/>
            <a:ext cx="3615300" cy="1196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146" name="Google Shape;146;p148"/>
          <p:cNvCxnSpPr/>
          <p:nvPr/>
        </p:nvCxnSpPr>
        <p:spPr>
          <a:xfrm>
            <a:off x="672350" y="3220300"/>
            <a:ext cx="686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lide 4 1 1">
  <p:cSld name="1_Title Slide_4_1_3">
    <p:spTree>
      <p:nvGrpSpPr>
        <p:cNvPr id="1" name="Shape 147"/>
        <p:cNvGrpSpPr/>
        <p:nvPr/>
      </p:nvGrpSpPr>
      <p:grpSpPr>
        <a:xfrm>
          <a:off x="0" y="0"/>
          <a:ext cx="0" cy="0"/>
          <a:chOff x="0" y="0"/>
          <a:chExt cx="0" cy="0"/>
        </a:xfrm>
      </p:grpSpPr>
      <p:sp>
        <p:nvSpPr>
          <p:cNvPr id="148" name="Google Shape;148;p149"/>
          <p:cNvSpPr/>
          <p:nvPr/>
        </p:nvSpPr>
        <p:spPr>
          <a:xfrm>
            <a:off x="4063250" y="3479434"/>
            <a:ext cx="4775700" cy="804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49"/>
          <p:cNvSpPr/>
          <p:nvPr/>
        </p:nvSpPr>
        <p:spPr>
          <a:xfrm>
            <a:off x="4063250" y="2602956"/>
            <a:ext cx="4775700" cy="80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49"/>
          <p:cNvSpPr/>
          <p:nvPr/>
        </p:nvSpPr>
        <p:spPr>
          <a:xfrm>
            <a:off x="4063250" y="1736253"/>
            <a:ext cx="4775700" cy="804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49"/>
          <p:cNvSpPr/>
          <p:nvPr/>
        </p:nvSpPr>
        <p:spPr>
          <a:xfrm>
            <a:off x="4063250" y="859763"/>
            <a:ext cx="4775700" cy="80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49"/>
          <p:cNvSpPr/>
          <p:nvPr/>
        </p:nvSpPr>
        <p:spPr>
          <a:xfrm>
            <a:off x="3753972" y="946713"/>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 name="Google Shape;153;p149"/>
          <p:cNvSpPr/>
          <p:nvPr/>
        </p:nvSpPr>
        <p:spPr>
          <a:xfrm>
            <a:off x="3753972" y="1818301"/>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 name="Google Shape;154;p149"/>
          <p:cNvSpPr/>
          <p:nvPr/>
        </p:nvSpPr>
        <p:spPr>
          <a:xfrm>
            <a:off x="3753972" y="3561479"/>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 name="Google Shape;155;p149"/>
          <p:cNvSpPr/>
          <p:nvPr/>
        </p:nvSpPr>
        <p:spPr>
          <a:xfrm>
            <a:off x="3753972" y="2689890"/>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 name="Google Shape;156;p149"/>
          <p:cNvSpPr txBox="1"/>
          <p:nvPr/>
        </p:nvSpPr>
        <p:spPr>
          <a:xfrm>
            <a:off x="8899989" y="4769777"/>
            <a:ext cx="0" cy="3055305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157" name="Google Shape;157;p149"/>
          <p:cNvSpPr txBox="1">
            <a:spLocks noGrp="1"/>
          </p:cNvSpPr>
          <p:nvPr>
            <p:ph type="subTitle" idx="1"/>
          </p:nvPr>
        </p:nvSpPr>
        <p:spPr>
          <a:xfrm>
            <a:off x="4550750" y="946702"/>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58" name="Google Shape;158;p149"/>
          <p:cNvSpPr txBox="1">
            <a:spLocks noGrp="1"/>
          </p:cNvSpPr>
          <p:nvPr>
            <p:ph type="subTitle" idx="2"/>
          </p:nvPr>
        </p:nvSpPr>
        <p:spPr>
          <a:xfrm>
            <a:off x="4550750" y="1231700"/>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59" name="Google Shape;159;p149"/>
          <p:cNvSpPr txBox="1">
            <a:spLocks noGrp="1"/>
          </p:cNvSpPr>
          <p:nvPr>
            <p:ph type="subTitle" idx="3"/>
          </p:nvPr>
        </p:nvSpPr>
        <p:spPr>
          <a:xfrm>
            <a:off x="4550750" y="1818307"/>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60" name="Google Shape;160;p149"/>
          <p:cNvSpPr txBox="1">
            <a:spLocks noGrp="1"/>
          </p:cNvSpPr>
          <p:nvPr>
            <p:ph type="subTitle" idx="4"/>
          </p:nvPr>
        </p:nvSpPr>
        <p:spPr>
          <a:xfrm>
            <a:off x="4550750" y="2103306"/>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61" name="Google Shape;161;p149"/>
          <p:cNvSpPr txBox="1">
            <a:spLocks noGrp="1"/>
          </p:cNvSpPr>
          <p:nvPr>
            <p:ph type="subTitle" idx="5"/>
          </p:nvPr>
        </p:nvSpPr>
        <p:spPr>
          <a:xfrm>
            <a:off x="4550750" y="269480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62" name="Google Shape;162;p149"/>
          <p:cNvSpPr txBox="1">
            <a:spLocks noGrp="1"/>
          </p:cNvSpPr>
          <p:nvPr>
            <p:ph type="subTitle" idx="6"/>
          </p:nvPr>
        </p:nvSpPr>
        <p:spPr>
          <a:xfrm>
            <a:off x="4550750" y="2979800"/>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63" name="Google Shape;163;p149"/>
          <p:cNvSpPr txBox="1">
            <a:spLocks noGrp="1"/>
          </p:cNvSpPr>
          <p:nvPr>
            <p:ph type="subTitle" idx="7"/>
          </p:nvPr>
        </p:nvSpPr>
        <p:spPr>
          <a:xfrm>
            <a:off x="4550750" y="3561519"/>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64" name="Google Shape;164;p149"/>
          <p:cNvSpPr txBox="1">
            <a:spLocks noGrp="1"/>
          </p:cNvSpPr>
          <p:nvPr>
            <p:ph type="subTitle" idx="8"/>
          </p:nvPr>
        </p:nvSpPr>
        <p:spPr>
          <a:xfrm>
            <a:off x="4550750" y="3846519"/>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cxnSp>
        <p:nvCxnSpPr>
          <p:cNvPr id="165" name="Google Shape;165;p149"/>
          <p:cNvCxnSpPr/>
          <p:nvPr/>
        </p:nvCxnSpPr>
        <p:spPr>
          <a:xfrm>
            <a:off x="1566671" y="327505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66" name="Google Shape;166;p149"/>
          <p:cNvSpPr txBox="1">
            <a:spLocks noGrp="1"/>
          </p:cNvSpPr>
          <p:nvPr>
            <p:ph type="title"/>
          </p:nvPr>
        </p:nvSpPr>
        <p:spPr>
          <a:xfrm>
            <a:off x="89925" y="2434238"/>
            <a:ext cx="35250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4 1 2">
  <p:cSld name="1_Title Slide_4_1_2">
    <p:spTree>
      <p:nvGrpSpPr>
        <p:cNvPr id="1" name="Shape 167"/>
        <p:cNvGrpSpPr/>
        <p:nvPr/>
      </p:nvGrpSpPr>
      <p:grpSpPr>
        <a:xfrm>
          <a:off x="0" y="0"/>
          <a:ext cx="0" cy="0"/>
          <a:chOff x="0" y="0"/>
          <a:chExt cx="0" cy="0"/>
        </a:xfrm>
      </p:grpSpPr>
      <p:sp>
        <p:nvSpPr>
          <p:cNvPr id="168" name="Google Shape;168;p150"/>
          <p:cNvSpPr/>
          <p:nvPr/>
        </p:nvSpPr>
        <p:spPr>
          <a:xfrm>
            <a:off x="4063250" y="3041194"/>
            <a:ext cx="4775700" cy="80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50"/>
          <p:cNvSpPr/>
          <p:nvPr/>
        </p:nvSpPr>
        <p:spPr>
          <a:xfrm>
            <a:off x="4063250" y="2174491"/>
            <a:ext cx="4775700" cy="804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50"/>
          <p:cNvSpPr/>
          <p:nvPr/>
        </p:nvSpPr>
        <p:spPr>
          <a:xfrm>
            <a:off x="4063250" y="1298000"/>
            <a:ext cx="4775700" cy="80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50"/>
          <p:cNvSpPr/>
          <p:nvPr/>
        </p:nvSpPr>
        <p:spPr>
          <a:xfrm>
            <a:off x="3753972" y="1380050"/>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 name="Google Shape;172;p150"/>
          <p:cNvSpPr/>
          <p:nvPr/>
        </p:nvSpPr>
        <p:spPr>
          <a:xfrm>
            <a:off x="3753972" y="2251651"/>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 name="Google Shape;173;p150"/>
          <p:cNvSpPr/>
          <p:nvPr/>
        </p:nvSpPr>
        <p:spPr>
          <a:xfrm>
            <a:off x="3753972" y="3123240"/>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74" name="Google Shape;174;p150"/>
          <p:cNvCxnSpPr/>
          <p:nvPr/>
        </p:nvCxnSpPr>
        <p:spPr>
          <a:xfrm>
            <a:off x="1566671" y="327505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175" name="Google Shape;175;p150"/>
          <p:cNvSpPr txBox="1"/>
          <p:nvPr/>
        </p:nvSpPr>
        <p:spPr>
          <a:xfrm>
            <a:off x="8899989" y="4769777"/>
            <a:ext cx="0" cy="3055305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176" name="Google Shape;176;p150"/>
          <p:cNvSpPr txBox="1">
            <a:spLocks noGrp="1"/>
          </p:cNvSpPr>
          <p:nvPr>
            <p:ph type="title"/>
          </p:nvPr>
        </p:nvSpPr>
        <p:spPr>
          <a:xfrm>
            <a:off x="89925" y="2434238"/>
            <a:ext cx="35250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7" name="Google Shape;177;p150"/>
          <p:cNvSpPr txBox="1">
            <a:spLocks noGrp="1"/>
          </p:cNvSpPr>
          <p:nvPr>
            <p:ph type="subTitle" idx="1"/>
          </p:nvPr>
        </p:nvSpPr>
        <p:spPr>
          <a:xfrm>
            <a:off x="4550750" y="1374452"/>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78" name="Google Shape;178;p150"/>
          <p:cNvSpPr txBox="1">
            <a:spLocks noGrp="1"/>
          </p:cNvSpPr>
          <p:nvPr>
            <p:ph type="subTitle" idx="2"/>
          </p:nvPr>
        </p:nvSpPr>
        <p:spPr>
          <a:xfrm>
            <a:off x="4550750" y="165235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79" name="Google Shape;179;p150"/>
          <p:cNvSpPr txBox="1">
            <a:spLocks noGrp="1"/>
          </p:cNvSpPr>
          <p:nvPr>
            <p:ph type="subTitle" idx="3"/>
          </p:nvPr>
        </p:nvSpPr>
        <p:spPr>
          <a:xfrm>
            <a:off x="4550750" y="2246057"/>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80" name="Google Shape;180;p150"/>
          <p:cNvSpPr txBox="1">
            <a:spLocks noGrp="1"/>
          </p:cNvSpPr>
          <p:nvPr>
            <p:ph type="subTitle" idx="4"/>
          </p:nvPr>
        </p:nvSpPr>
        <p:spPr>
          <a:xfrm>
            <a:off x="4550750" y="2531056"/>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81" name="Google Shape;181;p150"/>
          <p:cNvSpPr txBox="1">
            <a:spLocks noGrp="1"/>
          </p:cNvSpPr>
          <p:nvPr>
            <p:ph type="subTitle" idx="5"/>
          </p:nvPr>
        </p:nvSpPr>
        <p:spPr>
          <a:xfrm>
            <a:off x="4550750" y="311765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82" name="Google Shape;182;p150"/>
          <p:cNvSpPr txBox="1">
            <a:spLocks noGrp="1"/>
          </p:cNvSpPr>
          <p:nvPr>
            <p:ph type="subTitle" idx="6"/>
          </p:nvPr>
        </p:nvSpPr>
        <p:spPr>
          <a:xfrm>
            <a:off x="4550750" y="3402649"/>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4 1 2 2">
  <p:cSld name="1_Title Slide_4_1_2_2">
    <p:spTree>
      <p:nvGrpSpPr>
        <p:cNvPr id="1" name="Shape 183"/>
        <p:cNvGrpSpPr/>
        <p:nvPr/>
      </p:nvGrpSpPr>
      <p:grpSpPr>
        <a:xfrm>
          <a:off x="0" y="0"/>
          <a:ext cx="0" cy="0"/>
          <a:chOff x="0" y="0"/>
          <a:chExt cx="0" cy="0"/>
        </a:xfrm>
      </p:grpSpPr>
      <p:sp>
        <p:nvSpPr>
          <p:cNvPr id="184" name="Google Shape;184;p151"/>
          <p:cNvSpPr/>
          <p:nvPr/>
        </p:nvSpPr>
        <p:spPr>
          <a:xfrm>
            <a:off x="4543500" y="3199048"/>
            <a:ext cx="4341300" cy="80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51"/>
          <p:cNvSpPr/>
          <p:nvPr/>
        </p:nvSpPr>
        <p:spPr>
          <a:xfrm>
            <a:off x="4543500" y="2174493"/>
            <a:ext cx="4341300" cy="804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51"/>
          <p:cNvSpPr/>
          <p:nvPr/>
        </p:nvSpPr>
        <p:spPr>
          <a:xfrm>
            <a:off x="4543500" y="1140150"/>
            <a:ext cx="4341300" cy="80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51"/>
          <p:cNvSpPr/>
          <p:nvPr/>
        </p:nvSpPr>
        <p:spPr>
          <a:xfrm>
            <a:off x="4291374" y="1279350"/>
            <a:ext cx="525900" cy="5259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8" name="Google Shape;188;p151"/>
          <p:cNvSpPr txBox="1"/>
          <p:nvPr/>
        </p:nvSpPr>
        <p:spPr>
          <a:xfrm>
            <a:off x="8899989" y="4769777"/>
            <a:ext cx="0" cy="8574228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189" name="Google Shape;189;p151"/>
          <p:cNvSpPr txBox="1">
            <a:spLocks noGrp="1"/>
          </p:cNvSpPr>
          <p:nvPr>
            <p:ph type="subTitle" idx="1"/>
          </p:nvPr>
        </p:nvSpPr>
        <p:spPr>
          <a:xfrm>
            <a:off x="5031000" y="1216602"/>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90" name="Google Shape;190;p151"/>
          <p:cNvSpPr txBox="1">
            <a:spLocks noGrp="1"/>
          </p:cNvSpPr>
          <p:nvPr>
            <p:ph type="subTitle" idx="2"/>
          </p:nvPr>
        </p:nvSpPr>
        <p:spPr>
          <a:xfrm>
            <a:off x="5031000" y="149450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91" name="Google Shape;191;p151"/>
          <p:cNvSpPr txBox="1">
            <a:spLocks noGrp="1"/>
          </p:cNvSpPr>
          <p:nvPr>
            <p:ph type="subTitle" idx="3"/>
          </p:nvPr>
        </p:nvSpPr>
        <p:spPr>
          <a:xfrm>
            <a:off x="5031000" y="2246057"/>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92" name="Google Shape;192;p151"/>
          <p:cNvSpPr txBox="1">
            <a:spLocks noGrp="1"/>
          </p:cNvSpPr>
          <p:nvPr>
            <p:ph type="subTitle" idx="4"/>
          </p:nvPr>
        </p:nvSpPr>
        <p:spPr>
          <a:xfrm>
            <a:off x="5031000" y="2531056"/>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93" name="Google Shape;193;p151"/>
          <p:cNvSpPr txBox="1">
            <a:spLocks noGrp="1"/>
          </p:cNvSpPr>
          <p:nvPr>
            <p:ph type="subTitle" idx="5"/>
          </p:nvPr>
        </p:nvSpPr>
        <p:spPr>
          <a:xfrm>
            <a:off x="5031000" y="327550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194" name="Google Shape;194;p151"/>
          <p:cNvSpPr txBox="1">
            <a:spLocks noGrp="1"/>
          </p:cNvSpPr>
          <p:nvPr>
            <p:ph type="subTitle" idx="6"/>
          </p:nvPr>
        </p:nvSpPr>
        <p:spPr>
          <a:xfrm>
            <a:off x="5031000" y="3560499"/>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95" name="Google Shape;195;p151"/>
          <p:cNvSpPr txBox="1">
            <a:spLocks noGrp="1"/>
          </p:cNvSpPr>
          <p:nvPr>
            <p:ph type="title"/>
          </p:nvPr>
        </p:nvSpPr>
        <p:spPr>
          <a:xfrm>
            <a:off x="512225" y="1881300"/>
            <a:ext cx="3615300" cy="1196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196" name="Google Shape;196;p151"/>
          <p:cNvCxnSpPr/>
          <p:nvPr/>
        </p:nvCxnSpPr>
        <p:spPr>
          <a:xfrm>
            <a:off x="672350" y="3220300"/>
            <a:ext cx="686400" cy="0"/>
          </a:xfrm>
          <a:prstGeom prst="straightConnector1">
            <a:avLst/>
          </a:prstGeom>
          <a:noFill/>
          <a:ln w="53975" cap="flat" cmpd="sng">
            <a:solidFill>
              <a:srgbClr val="EB002B"/>
            </a:solidFill>
            <a:prstDash val="solid"/>
            <a:miter lim="800000"/>
            <a:headEnd type="none" w="sm" len="sm"/>
            <a:tailEnd type="none" w="sm" len="sm"/>
          </a:ln>
        </p:spPr>
      </p:cxnSp>
      <p:sp>
        <p:nvSpPr>
          <p:cNvPr id="197" name="Google Shape;197;p151"/>
          <p:cNvSpPr/>
          <p:nvPr/>
        </p:nvSpPr>
        <p:spPr>
          <a:xfrm>
            <a:off x="4291374" y="2308800"/>
            <a:ext cx="525900" cy="5259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8" name="Google Shape;198;p151"/>
          <p:cNvSpPr/>
          <p:nvPr/>
        </p:nvSpPr>
        <p:spPr>
          <a:xfrm>
            <a:off x="4291374" y="3348050"/>
            <a:ext cx="525900" cy="5259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Slide 4 1 2 1">
  <p:cSld name="1_Title Slide_4_1_2_1">
    <p:spTree>
      <p:nvGrpSpPr>
        <p:cNvPr id="1" name="Shape 199"/>
        <p:cNvGrpSpPr/>
        <p:nvPr/>
      </p:nvGrpSpPr>
      <p:grpSpPr>
        <a:xfrm>
          <a:off x="0" y="0"/>
          <a:ext cx="0" cy="0"/>
          <a:chOff x="0" y="0"/>
          <a:chExt cx="0" cy="0"/>
        </a:xfrm>
      </p:grpSpPr>
      <p:cxnSp>
        <p:nvCxnSpPr>
          <p:cNvPr id="200" name="Google Shape;200;p152"/>
          <p:cNvCxnSpPr/>
          <p:nvPr/>
        </p:nvCxnSpPr>
        <p:spPr>
          <a:xfrm>
            <a:off x="1566671" y="327505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201" name="Google Shape;201;p152"/>
          <p:cNvSpPr txBox="1"/>
          <p:nvPr/>
        </p:nvSpPr>
        <p:spPr>
          <a:xfrm>
            <a:off x="8899989" y="4769777"/>
            <a:ext cx="0" cy="8574228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202" name="Google Shape;202;p152"/>
          <p:cNvSpPr txBox="1">
            <a:spLocks noGrp="1"/>
          </p:cNvSpPr>
          <p:nvPr>
            <p:ph type="title"/>
          </p:nvPr>
        </p:nvSpPr>
        <p:spPr>
          <a:xfrm>
            <a:off x="89925" y="2434238"/>
            <a:ext cx="35250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2_Custom Layout 1 1">
  <p:cSld name="22_Custom Layout_1_1">
    <p:spTree>
      <p:nvGrpSpPr>
        <p:cNvPr id="1" name="Shape 203"/>
        <p:cNvGrpSpPr/>
        <p:nvPr/>
      </p:nvGrpSpPr>
      <p:grpSpPr>
        <a:xfrm>
          <a:off x="0" y="0"/>
          <a:ext cx="0" cy="0"/>
          <a:chOff x="0" y="0"/>
          <a:chExt cx="0" cy="0"/>
        </a:xfrm>
      </p:grpSpPr>
      <p:sp>
        <p:nvSpPr>
          <p:cNvPr id="204" name="Google Shape;204;p153"/>
          <p:cNvSpPr/>
          <p:nvPr/>
        </p:nvSpPr>
        <p:spPr>
          <a:xfrm>
            <a:off x="0" y="0"/>
            <a:ext cx="9144000" cy="5143500"/>
          </a:xfrm>
          <a:prstGeom prst="rect">
            <a:avLst/>
          </a:prstGeom>
          <a:gradFill>
            <a:gsLst>
              <a:gs pos="0">
                <a:srgbClr val="C40010"/>
              </a:gs>
              <a:gs pos="100000">
                <a:srgbClr val="3F0308"/>
              </a:gs>
            </a:gsLst>
            <a:lin ang="270000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05" name="Google Shape;205;p153"/>
          <p:cNvCxnSpPr/>
          <p:nvPr/>
        </p:nvCxnSpPr>
        <p:spPr>
          <a:xfrm>
            <a:off x="3753980" y="2786641"/>
            <a:ext cx="1635900" cy="0"/>
          </a:xfrm>
          <a:prstGeom prst="straightConnector1">
            <a:avLst/>
          </a:prstGeom>
          <a:noFill/>
          <a:ln w="53975" cap="flat" cmpd="sng">
            <a:solidFill>
              <a:schemeClr val="dk2"/>
            </a:solidFill>
            <a:prstDash val="solid"/>
            <a:miter lim="800000"/>
            <a:headEnd type="none" w="sm" len="sm"/>
            <a:tailEnd type="none" w="sm" len="sm"/>
          </a:ln>
        </p:spPr>
      </p:cxnSp>
      <p:sp>
        <p:nvSpPr>
          <p:cNvPr id="206" name="Google Shape;206;p153"/>
          <p:cNvSpPr txBox="1">
            <a:spLocks noGrp="1"/>
          </p:cNvSpPr>
          <p:nvPr>
            <p:ph type="title"/>
          </p:nvPr>
        </p:nvSpPr>
        <p:spPr>
          <a:xfrm>
            <a:off x="-75" y="1825375"/>
            <a:ext cx="9144000" cy="742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None/>
              <a:defRPr sz="3400" b="1">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7" name="Google Shape;207;p153"/>
          <p:cNvSpPr txBox="1">
            <a:spLocks noGrp="1"/>
          </p:cNvSpPr>
          <p:nvPr>
            <p:ph type="subTitle" idx="1"/>
          </p:nvPr>
        </p:nvSpPr>
        <p:spPr>
          <a:xfrm>
            <a:off x="0" y="3005425"/>
            <a:ext cx="91440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 calcmode="lin" valueType="num">
                                      <p:cBhvr additive="base">
                                        <p:cTn id="7" dur="500"/>
                                        <p:tgtEl>
                                          <p:spTgt spid="2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208"/>
        <p:cNvGrpSpPr/>
        <p:nvPr/>
      </p:nvGrpSpPr>
      <p:grpSpPr>
        <a:xfrm>
          <a:off x="0" y="0"/>
          <a:ext cx="0" cy="0"/>
          <a:chOff x="0" y="0"/>
          <a:chExt cx="0" cy="0"/>
        </a:xfrm>
      </p:grpSpPr>
      <p:sp>
        <p:nvSpPr>
          <p:cNvPr id="209" name="Google Shape;209;p154"/>
          <p:cNvSpPr/>
          <p:nvPr/>
        </p:nvSpPr>
        <p:spPr>
          <a:xfrm>
            <a:off x="0" y="1538287"/>
            <a:ext cx="9144000" cy="2067000"/>
          </a:xfrm>
          <a:prstGeom prst="rect">
            <a:avLst/>
          </a:prstGeom>
          <a:gradFill>
            <a:gsLst>
              <a:gs pos="0">
                <a:srgbClr val="C40010"/>
              </a:gs>
              <a:gs pos="100000">
                <a:srgbClr val="3F0308"/>
              </a:gs>
            </a:gsLst>
            <a:lin ang="2698631"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0" name="Google Shape;210;p154"/>
          <p:cNvSpPr txBox="1">
            <a:spLocks noGrp="1"/>
          </p:cNvSpPr>
          <p:nvPr>
            <p:ph type="title"/>
          </p:nvPr>
        </p:nvSpPr>
        <p:spPr>
          <a:xfrm>
            <a:off x="358050" y="204726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211" name="Google Shape;211;p154"/>
          <p:cNvCxnSpPr/>
          <p:nvPr/>
        </p:nvCxnSpPr>
        <p:spPr>
          <a:xfrm>
            <a:off x="4286245" y="2828964"/>
            <a:ext cx="571500" cy="0"/>
          </a:xfrm>
          <a:prstGeom prst="straightConnector1">
            <a:avLst/>
          </a:prstGeom>
          <a:noFill/>
          <a:ln w="53975" cap="flat" cmpd="sng">
            <a:solidFill>
              <a:schemeClr val="dk2"/>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9"/>
                                        </p:tgtEl>
                                        <p:attrNameLst>
                                          <p:attrName>style.visibility</p:attrName>
                                        </p:attrNameLst>
                                      </p:cBhvr>
                                      <p:to>
                                        <p:strVal val="visible"/>
                                      </p:to>
                                    </p:set>
                                    <p:anim calcmode="lin" valueType="num">
                                      <p:cBhvr additive="base">
                                        <p:cTn id="7" dur="500"/>
                                        <p:tgtEl>
                                          <p:spTgt spid="2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Custom Layout 2">
  <p:cSld name="5_Custom Layout_2">
    <p:spTree>
      <p:nvGrpSpPr>
        <p:cNvPr id="1" name="Shape 212"/>
        <p:cNvGrpSpPr/>
        <p:nvPr/>
      </p:nvGrpSpPr>
      <p:grpSpPr>
        <a:xfrm>
          <a:off x="0" y="0"/>
          <a:ext cx="0" cy="0"/>
          <a:chOff x="0" y="0"/>
          <a:chExt cx="0" cy="0"/>
        </a:xfrm>
      </p:grpSpPr>
      <p:sp>
        <p:nvSpPr>
          <p:cNvPr id="213" name="Google Shape;213;p155"/>
          <p:cNvSpPr txBox="1">
            <a:spLocks noGrp="1"/>
          </p:cNvSpPr>
          <p:nvPr>
            <p:ph type="title"/>
          </p:nvPr>
        </p:nvSpPr>
        <p:spPr>
          <a:xfrm>
            <a:off x="358050" y="164288"/>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214" name="Google Shape;214;p155"/>
          <p:cNvCxnSpPr/>
          <p:nvPr/>
        </p:nvCxnSpPr>
        <p:spPr>
          <a:xfrm>
            <a:off x="4286245" y="945989"/>
            <a:ext cx="571500" cy="0"/>
          </a:xfrm>
          <a:prstGeom prst="straightConnector1">
            <a:avLst/>
          </a:prstGeom>
          <a:noFill/>
          <a:ln w="53975" cap="flat" cmpd="sng">
            <a:solidFill>
              <a:schemeClr val="dk2"/>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_Custom Layout 1">
  <p:cSld name="5_Custom Layout_1">
    <p:spTree>
      <p:nvGrpSpPr>
        <p:cNvPr id="1" name="Shape 215"/>
        <p:cNvGrpSpPr/>
        <p:nvPr/>
      </p:nvGrpSpPr>
      <p:grpSpPr>
        <a:xfrm>
          <a:off x="0" y="0"/>
          <a:ext cx="0" cy="0"/>
          <a:chOff x="0" y="0"/>
          <a:chExt cx="0" cy="0"/>
        </a:xfrm>
      </p:grpSpPr>
      <p:sp>
        <p:nvSpPr>
          <p:cNvPr id="216" name="Google Shape;216;p156"/>
          <p:cNvSpPr txBox="1">
            <a:spLocks noGrp="1"/>
          </p:cNvSpPr>
          <p:nvPr>
            <p:ph type="title"/>
          </p:nvPr>
        </p:nvSpPr>
        <p:spPr>
          <a:xfrm>
            <a:off x="358050" y="1915025"/>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4400"/>
              <a:buFont typeface="Lato Black"/>
              <a:buNone/>
              <a:defRPr sz="4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7" name="Google Shape;217;p156"/>
          <p:cNvSpPr txBox="1">
            <a:spLocks noGrp="1"/>
          </p:cNvSpPr>
          <p:nvPr>
            <p:ph type="subTitle" idx="1"/>
          </p:nvPr>
        </p:nvSpPr>
        <p:spPr>
          <a:xfrm>
            <a:off x="1652850" y="3129713"/>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218" name="Google Shape;218;p156"/>
          <p:cNvSpPr/>
          <p:nvPr/>
        </p:nvSpPr>
        <p:spPr>
          <a:xfrm>
            <a:off x="3288400" y="277700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3">
  <p:cSld name="CUSTOM_4">
    <p:spTree>
      <p:nvGrpSpPr>
        <p:cNvPr id="1" name="Shape 19"/>
        <p:cNvGrpSpPr/>
        <p:nvPr/>
      </p:nvGrpSpPr>
      <p:grpSpPr>
        <a:xfrm>
          <a:off x="0" y="0"/>
          <a:ext cx="0" cy="0"/>
          <a:chOff x="0" y="0"/>
          <a:chExt cx="0" cy="0"/>
        </a:xfrm>
      </p:grpSpPr>
      <p:sp>
        <p:nvSpPr>
          <p:cNvPr id="20" name="Google Shape;20;p130"/>
          <p:cNvSpPr/>
          <p:nvPr/>
        </p:nvSpPr>
        <p:spPr>
          <a:xfrm>
            <a:off x="5918200" y="-10575"/>
            <a:ext cx="3246975" cy="3492500"/>
          </a:xfrm>
          <a:custGeom>
            <a:avLst/>
            <a:gdLst/>
            <a:ahLst/>
            <a:cxnLst/>
            <a:rect l="l" t="t" r="r" b="b"/>
            <a:pathLst>
              <a:path w="129879" h="139700" extrusionOk="0">
                <a:moveTo>
                  <a:pt x="129879" y="1270"/>
                </a:moveTo>
                <a:lnTo>
                  <a:pt x="37169" y="0"/>
                </a:lnTo>
                <a:lnTo>
                  <a:pt x="0" y="139107"/>
                </a:lnTo>
                <a:lnTo>
                  <a:pt x="129455" y="139700"/>
                </a:lnTo>
                <a:close/>
              </a:path>
            </a:pathLst>
          </a:custGeom>
          <a:solidFill>
            <a:srgbClr val="EB002B"/>
          </a:solidFill>
          <a:ln>
            <a:noFill/>
          </a:ln>
        </p:spPr>
      </p:sp>
      <p:sp>
        <p:nvSpPr>
          <p:cNvPr id="21" name="Google Shape;21;p130"/>
          <p:cNvSpPr/>
          <p:nvPr/>
        </p:nvSpPr>
        <p:spPr>
          <a:xfrm>
            <a:off x="5638800" y="-69289"/>
            <a:ext cx="3607537" cy="5282081"/>
          </a:xfrm>
          <a:custGeom>
            <a:avLst/>
            <a:gdLst/>
            <a:ahLst/>
            <a:cxnLst/>
            <a:rect l="l" t="t" r="r" b="b"/>
            <a:pathLst>
              <a:path w="140631" h="205909" extrusionOk="0">
                <a:moveTo>
                  <a:pt x="140631" y="84"/>
                </a:moveTo>
                <a:lnTo>
                  <a:pt x="54864" y="0"/>
                </a:lnTo>
                <a:lnTo>
                  <a:pt x="0" y="205909"/>
                </a:lnTo>
                <a:lnTo>
                  <a:pt x="140631" y="205824"/>
                </a:lnTo>
                <a:close/>
              </a:path>
            </a:pathLst>
          </a:custGeom>
          <a:solidFill>
            <a:schemeClr val="dk1"/>
          </a:solidFill>
          <a:ln>
            <a:noFill/>
          </a:ln>
        </p:spPr>
      </p:sp>
      <p:sp>
        <p:nvSpPr>
          <p:cNvPr id="22" name="Google Shape;22;p130"/>
          <p:cNvSpPr txBox="1"/>
          <p:nvPr/>
        </p:nvSpPr>
        <p:spPr>
          <a:xfrm>
            <a:off x="695550" y="2109813"/>
            <a:ext cx="24969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dk1"/>
                </a:solidFill>
                <a:latin typeface="Lato Black"/>
                <a:ea typeface="Lato Black"/>
                <a:cs typeface="Lato Black"/>
                <a:sym typeface="Lato Black"/>
              </a:rPr>
              <a:t>SOCIAL</a:t>
            </a:r>
            <a:endParaRPr sz="3200" b="0" i="0" u="none" strike="noStrike" cap="none">
              <a:solidFill>
                <a:schemeClr val="dk1"/>
              </a:solidFill>
              <a:latin typeface="Lato Black"/>
              <a:ea typeface="Lato Black"/>
              <a:cs typeface="Lato Black"/>
              <a:sym typeface="Lato Black"/>
            </a:endParaRPr>
          </a:p>
        </p:txBody>
      </p:sp>
      <p:sp>
        <p:nvSpPr>
          <p:cNvPr id="23" name="Google Shape;23;p130"/>
          <p:cNvSpPr txBox="1"/>
          <p:nvPr/>
        </p:nvSpPr>
        <p:spPr>
          <a:xfrm>
            <a:off x="3185975" y="2109813"/>
            <a:ext cx="36075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dk1"/>
                </a:solidFill>
                <a:latin typeface="Lato Black"/>
                <a:ea typeface="Lato Black"/>
                <a:cs typeface="Lato Black"/>
                <a:sym typeface="Lato Black"/>
              </a:rPr>
              <a:t>ASSURANCE</a:t>
            </a:r>
            <a:endParaRPr sz="3200" b="0" i="0" u="none" strike="noStrike" cap="none">
              <a:solidFill>
                <a:schemeClr val="dk1"/>
              </a:solidFill>
              <a:latin typeface="Lato Black"/>
              <a:ea typeface="Lato Black"/>
              <a:cs typeface="Lato Black"/>
              <a:sym typeface="Lato Black"/>
            </a:endParaRPr>
          </a:p>
        </p:txBody>
      </p:sp>
      <p:sp>
        <p:nvSpPr>
          <p:cNvPr id="24" name="Google Shape;24;p130"/>
          <p:cNvSpPr txBox="1"/>
          <p:nvPr/>
        </p:nvSpPr>
        <p:spPr>
          <a:xfrm>
            <a:off x="695550" y="3565038"/>
            <a:ext cx="27591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relating to the forming of </a:t>
            </a:r>
            <a:endParaRPr sz="14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human connections </a:t>
            </a:r>
            <a:endParaRPr sz="1400" b="0" i="0" u="none" strike="noStrike" cap="none">
              <a:solidFill>
                <a:schemeClr val="dk1"/>
              </a:solidFill>
              <a:latin typeface="Lato"/>
              <a:ea typeface="Lato"/>
              <a:cs typeface="Lato"/>
              <a:sym typeface="Lato"/>
            </a:endParaRPr>
          </a:p>
        </p:txBody>
      </p:sp>
      <p:sp>
        <p:nvSpPr>
          <p:cNvPr id="25" name="Google Shape;25;p130"/>
          <p:cNvSpPr txBox="1"/>
          <p:nvPr/>
        </p:nvSpPr>
        <p:spPr>
          <a:xfrm>
            <a:off x="3185975" y="3565038"/>
            <a:ext cx="19950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the confidence </a:t>
            </a:r>
            <a:endParaRPr sz="14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to execute</a:t>
            </a:r>
            <a:endParaRPr sz="1400" b="0" i="0" u="none" strike="noStrike" cap="none">
              <a:solidFill>
                <a:schemeClr val="dk1"/>
              </a:solidFill>
              <a:latin typeface="Lato"/>
              <a:ea typeface="Lato"/>
              <a:cs typeface="Lato"/>
              <a:sym typeface="Lato"/>
            </a:endParaRPr>
          </a:p>
        </p:txBody>
      </p:sp>
      <p:sp>
        <p:nvSpPr>
          <p:cNvPr id="26" name="Google Shape;26;p130"/>
          <p:cNvSpPr txBox="1"/>
          <p:nvPr/>
        </p:nvSpPr>
        <p:spPr>
          <a:xfrm>
            <a:off x="695550" y="2607838"/>
            <a:ext cx="22050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soh-shuhl</a:t>
            </a:r>
            <a:endParaRPr sz="1400" b="0"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n.</a:t>
            </a:r>
            <a:endParaRPr sz="1000" b="1" i="0" u="none" strike="noStrike" cap="none">
              <a:solidFill>
                <a:schemeClr val="dk1"/>
              </a:solidFill>
              <a:latin typeface="Lato"/>
              <a:ea typeface="Lato"/>
              <a:cs typeface="Lato"/>
              <a:sym typeface="Lato"/>
            </a:endParaRPr>
          </a:p>
        </p:txBody>
      </p:sp>
      <p:sp>
        <p:nvSpPr>
          <p:cNvPr id="27" name="Google Shape;27;p130"/>
          <p:cNvSpPr txBox="1"/>
          <p:nvPr/>
        </p:nvSpPr>
        <p:spPr>
          <a:xfrm>
            <a:off x="3185975" y="2607838"/>
            <a:ext cx="22050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uh-shoor-uhns</a:t>
            </a:r>
            <a:endParaRPr sz="1400" b="0"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adv.</a:t>
            </a:r>
            <a:endParaRPr sz="1000" b="1" i="0" u="none" strike="noStrike" cap="none">
              <a:solidFill>
                <a:schemeClr val="dk1"/>
              </a:solidFill>
              <a:latin typeface="Lato"/>
              <a:ea typeface="Lato"/>
              <a:cs typeface="Lato"/>
              <a:sym typeface="Lato"/>
            </a:endParaRPr>
          </a:p>
        </p:txBody>
      </p:sp>
      <p:pic>
        <p:nvPicPr>
          <p:cNvPr id="28" name="Google Shape;28;p130"/>
          <p:cNvPicPr preferRelativeResize="0"/>
          <p:nvPr/>
        </p:nvPicPr>
        <p:blipFill rotWithShape="1">
          <a:blip r:embed="rId2">
            <a:alphaModFix/>
          </a:blip>
          <a:srcRect/>
          <a:stretch/>
        </p:blipFill>
        <p:spPr>
          <a:xfrm>
            <a:off x="6969300" y="1515875"/>
            <a:ext cx="2014750" cy="2403550"/>
          </a:xfrm>
          <a:prstGeom prst="rect">
            <a:avLst/>
          </a:prstGeom>
          <a:noFill/>
          <a:ln>
            <a:noFill/>
          </a:ln>
        </p:spPr>
      </p:pic>
      <p:pic>
        <p:nvPicPr>
          <p:cNvPr id="29" name="Google Shape;29;p130"/>
          <p:cNvPicPr preferRelativeResize="0"/>
          <p:nvPr/>
        </p:nvPicPr>
        <p:blipFill rotWithShape="1">
          <a:blip r:embed="rId3">
            <a:alphaModFix/>
          </a:blip>
          <a:srcRect/>
          <a:stretch/>
        </p:blipFill>
        <p:spPr>
          <a:xfrm>
            <a:off x="743100" y="1090063"/>
            <a:ext cx="836050" cy="836050"/>
          </a:xfrm>
          <a:prstGeom prst="rect">
            <a:avLst/>
          </a:prstGeom>
          <a:noFill/>
          <a:ln>
            <a:noFill/>
          </a:ln>
        </p:spPr>
      </p:pic>
      <p:pic>
        <p:nvPicPr>
          <p:cNvPr id="30" name="Google Shape;30;p130"/>
          <p:cNvPicPr preferRelativeResize="0"/>
          <p:nvPr/>
        </p:nvPicPr>
        <p:blipFill rotWithShape="1">
          <a:blip r:embed="rId4">
            <a:alphaModFix/>
          </a:blip>
          <a:srcRect/>
          <a:stretch/>
        </p:blipFill>
        <p:spPr>
          <a:xfrm>
            <a:off x="3185969" y="1090056"/>
            <a:ext cx="836050" cy="836050"/>
          </a:xfrm>
          <a:prstGeom prst="rect">
            <a:avLst/>
          </a:prstGeom>
          <a:noFill/>
          <a:ln>
            <a:noFill/>
          </a:ln>
        </p:spPr>
      </p:pic>
      <p:cxnSp>
        <p:nvCxnSpPr>
          <p:cNvPr id="31" name="Google Shape;31;p130"/>
          <p:cNvCxnSpPr/>
          <p:nvPr/>
        </p:nvCxnSpPr>
        <p:spPr>
          <a:xfrm>
            <a:off x="787145" y="3220301"/>
            <a:ext cx="571500" cy="0"/>
          </a:xfrm>
          <a:prstGeom prst="straightConnector1">
            <a:avLst/>
          </a:prstGeom>
          <a:noFill/>
          <a:ln w="53975" cap="flat" cmpd="sng">
            <a:solidFill>
              <a:srgbClr val="EB002B"/>
            </a:solidFill>
            <a:prstDash val="solid"/>
            <a:miter lim="800000"/>
            <a:headEnd type="none" w="sm" len="sm"/>
            <a:tailEnd type="none" w="sm" len="sm"/>
          </a:ln>
        </p:spPr>
      </p:cxnSp>
      <p:cxnSp>
        <p:nvCxnSpPr>
          <p:cNvPr id="32" name="Google Shape;32;p130"/>
          <p:cNvCxnSpPr/>
          <p:nvPr/>
        </p:nvCxnSpPr>
        <p:spPr>
          <a:xfrm>
            <a:off x="3274745" y="3220301"/>
            <a:ext cx="5715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orient="horz" pos="3240">
          <p15:clr>
            <a:srgbClr val="E46962"/>
          </p15:clr>
        </p15:guide>
        <p15:guide id="4" orient="horz">
          <p15:clr>
            <a:srgbClr val="E46962"/>
          </p15:clr>
        </p15:guide>
        <p15:guide id="5" pos="5760">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Custom Layout 1 1">
  <p:cSld name="5_Custom Layout_1_1">
    <p:spTree>
      <p:nvGrpSpPr>
        <p:cNvPr id="1" name="Shape 219"/>
        <p:cNvGrpSpPr/>
        <p:nvPr/>
      </p:nvGrpSpPr>
      <p:grpSpPr>
        <a:xfrm>
          <a:off x="0" y="0"/>
          <a:ext cx="0" cy="0"/>
          <a:chOff x="0" y="0"/>
          <a:chExt cx="0" cy="0"/>
        </a:xfrm>
      </p:grpSpPr>
      <p:sp>
        <p:nvSpPr>
          <p:cNvPr id="220" name="Google Shape;220;p157"/>
          <p:cNvSpPr txBox="1">
            <a:spLocks noGrp="1"/>
          </p:cNvSpPr>
          <p:nvPr>
            <p:ph type="title"/>
          </p:nvPr>
        </p:nvSpPr>
        <p:spPr>
          <a:xfrm>
            <a:off x="1507950" y="1936425"/>
            <a:ext cx="61281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4400"/>
              <a:buFont typeface="Lato Black"/>
              <a:buNone/>
              <a:defRPr sz="4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1" name="Google Shape;221;p157"/>
          <p:cNvSpPr/>
          <p:nvPr/>
        </p:nvSpPr>
        <p:spPr>
          <a:xfrm>
            <a:off x="3288400" y="3163925"/>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22"/>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2 1 2">
  <p:cSld name="CUSTOM_3_1_2">
    <p:bg>
      <p:bgPr>
        <a:gradFill>
          <a:gsLst>
            <a:gs pos="0">
              <a:srgbClr val="C40010"/>
            </a:gs>
            <a:gs pos="100000">
              <a:srgbClr val="3F0308"/>
            </a:gs>
          </a:gsLst>
          <a:lin ang="2698631" scaled="0"/>
        </a:gradFill>
        <a:effectLst/>
      </p:bgPr>
    </p:bg>
    <p:spTree>
      <p:nvGrpSpPr>
        <p:cNvPr id="1" name="Shape 223"/>
        <p:cNvGrpSpPr/>
        <p:nvPr/>
      </p:nvGrpSpPr>
      <p:grpSpPr>
        <a:xfrm>
          <a:off x="0" y="0"/>
          <a:ext cx="0" cy="0"/>
          <a:chOff x="0" y="0"/>
          <a:chExt cx="0" cy="0"/>
        </a:xfrm>
      </p:grpSpPr>
      <p:cxnSp>
        <p:nvCxnSpPr>
          <p:cNvPr id="224" name="Google Shape;224;p159"/>
          <p:cNvCxnSpPr/>
          <p:nvPr/>
        </p:nvCxnSpPr>
        <p:spPr>
          <a:xfrm>
            <a:off x="3682882" y="2635201"/>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225" name="Google Shape;225;p159"/>
          <p:cNvSpPr>
            <a:spLocks noGrp="1"/>
          </p:cNvSpPr>
          <p:nvPr>
            <p:ph type="pic" idx="2"/>
          </p:nvPr>
        </p:nvSpPr>
        <p:spPr>
          <a:xfrm>
            <a:off x="740187" y="1324201"/>
            <a:ext cx="2613600" cy="2495100"/>
          </a:xfrm>
          <a:prstGeom prst="ellipse">
            <a:avLst/>
          </a:prstGeom>
          <a:noFill/>
          <a:ln>
            <a:noFill/>
          </a:ln>
        </p:spPr>
      </p:sp>
      <p:sp>
        <p:nvSpPr>
          <p:cNvPr id="226" name="Google Shape;226;p159"/>
          <p:cNvSpPr txBox="1">
            <a:spLocks noGrp="1"/>
          </p:cNvSpPr>
          <p:nvPr>
            <p:ph type="subTitle" idx="1"/>
          </p:nvPr>
        </p:nvSpPr>
        <p:spPr>
          <a:xfrm>
            <a:off x="3588963" y="1890538"/>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400"/>
              <a:buFont typeface="Lato Black"/>
              <a:buNone/>
              <a:defRPr sz="2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27" name="Google Shape;227;p159"/>
          <p:cNvSpPr txBox="1">
            <a:spLocks noGrp="1"/>
          </p:cNvSpPr>
          <p:nvPr>
            <p:ph type="subTitle" idx="3"/>
          </p:nvPr>
        </p:nvSpPr>
        <p:spPr>
          <a:xfrm>
            <a:off x="3588963" y="21693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a:buNone/>
              <a:defRPr sz="1400" i="1">
                <a:solidFill>
                  <a:schemeClr val="dk1"/>
                </a:solidFill>
                <a:latin typeface="Lato"/>
                <a:ea typeface="Lato"/>
                <a:cs typeface="Lato"/>
                <a:sym typeface="Lato"/>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28" name="Google Shape;228;p159"/>
          <p:cNvSpPr txBox="1">
            <a:spLocks noGrp="1"/>
          </p:cNvSpPr>
          <p:nvPr>
            <p:ph type="subTitle" idx="4"/>
          </p:nvPr>
        </p:nvSpPr>
        <p:spPr>
          <a:xfrm>
            <a:off x="2854850" y="4671550"/>
            <a:ext cx="3627600" cy="32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000"/>
              <a:buFont typeface="Lato"/>
              <a:buNone/>
              <a:defRPr sz="1000">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229" name="Google Shape;229;p159"/>
          <p:cNvPicPr preferRelativeResize="0"/>
          <p:nvPr/>
        </p:nvPicPr>
        <p:blipFill rotWithShape="1">
          <a:blip r:embed="rId2">
            <a:alphaModFix/>
          </a:blip>
          <a:srcRect/>
          <a:stretch/>
        </p:blipFill>
        <p:spPr>
          <a:xfrm>
            <a:off x="6168000" y="144050"/>
            <a:ext cx="4070000" cy="4855400"/>
          </a:xfrm>
          <a:prstGeom prst="rect">
            <a:avLst/>
          </a:prstGeom>
          <a:noFill/>
          <a:ln>
            <a:noFill/>
          </a:ln>
        </p:spPr>
      </p:pic>
      <p:sp>
        <p:nvSpPr>
          <p:cNvPr id="230" name="Google Shape;230;p159"/>
          <p:cNvSpPr txBox="1">
            <a:spLocks noGrp="1"/>
          </p:cNvSpPr>
          <p:nvPr>
            <p:ph type="subTitle" idx="5"/>
          </p:nvPr>
        </p:nvSpPr>
        <p:spPr>
          <a:xfrm>
            <a:off x="3820013" y="2832425"/>
            <a:ext cx="4549500" cy="171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a:buNone/>
              <a:defRPr sz="1400">
                <a:solidFill>
                  <a:schemeClr val="dk1"/>
                </a:solidFill>
                <a:latin typeface="Lato"/>
                <a:ea typeface="Lato"/>
                <a:cs typeface="Lato"/>
                <a:sym typeface="Lato"/>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31" name="Google Shape;231;p159"/>
          <p:cNvSpPr txBox="1">
            <a:spLocks noGrp="1"/>
          </p:cNvSpPr>
          <p:nvPr>
            <p:ph type="subTitle" idx="6"/>
          </p:nvPr>
        </p:nvSpPr>
        <p:spPr>
          <a:xfrm>
            <a:off x="3820013" y="3081050"/>
            <a:ext cx="4549500" cy="171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a:buNone/>
              <a:defRPr sz="1400">
                <a:solidFill>
                  <a:schemeClr val="dk1"/>
                </a:solidFill>
                <a:latin typeface="Lato"/>
                <a:ea typeface="Lato"/>
                <a:cs typeface="Lato"/>
                <a:sym typeface="Lato"/>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pic>
        <p:nvPicPr>
          <p:cNvPr id="232" name="Google Shape;232;p159"/>
          <p:cNvPicPr preferRelativeResize="0"/>
          <p:nvPr/>
        </p:nvPicPr>
        <p:blipFill rotWithShape="1">
          <a:blip r:embed="rId3">
            <a:alphaModFix/>
          </a:blip>
          <a:srcRect/>
          <a:stretch/>
        </p:blipFill>
        <p:spPr>
          <a:xfrm>
            <a:off x="3682875" y="2849788"/>
            <a:ext cx="137160" cy="137160"/>
          </a:xfrm>
          <a:prstGeom prst="rect">
            <a:avLst/>
          </a:prstGeom>
          <a:noFill/>
          <a:ln>
            <a:noFill/>
          </a:ln>
        </p:spPr>
      </p:pic>
      <p:pic>
        <p:nvPicPr>
          <p:cNvPr id="233" name="Google Shape;233;p159"/>
          <p:cNvPicPr preferRelativeResize="0"/>
          <p:nvPr/>
        </p:nvPicPr>
        <p:blipFill rotWithShape="1">
          <a:blip r:embed="rId4">
            <a:alphaModFix/>
          </a:blip>
          <a:srcRect/>
          <a:stretch/>
        </p:blipFill>
        <p:spPr>
          <a:xfrm>
            <a:off x="3682875" y="3107438"/>
            <a:ext cx="137160" cy="13716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2 1 2 1 1 1">
  <p:cSld name="CUSTOM_3_1_2_1_1_1">
    <p:bg>
      <p:bgPr>
        <a:solidFill>
          <a:srgbClr val="010C29"/>
        </a:solidFill>
        <a:effectLst/>
      </p:bgPr>
    </p:bg>
    <p:spTree>
      <p:nvGrpSpPr>
        <p:cNvPr id="1" name="Shape 234"/>
        <p:cNvGrpSpPr/>
        <p:nvPr/>
      </p:nvGrpSpPr>
      <p:grpSpPr>
        <a:xfrm>
          <a:off x="0" y="0"/>
          <a:ext cx="0" cy="0"/>
          <a:chOff x="0" y="0"/>
          <a:chExt cx="0" cy="0"/>
        </a:xfrm>
      </p:grpSpPr>
      <p:pic>
        <p:nvPicPr>
          <p:cNvPr id="235" name="Google Shape;235;p160"/>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36" name="Google Shape;236;p160"/>
          <p:cNvPicPr preferRelativeResize="0"/>
          <p:nvPr/>
        </p:nvPicPr>
        <p:blipFill rotWithShape="1">
          <a:blip r:embed="rId3">
            <a:alphaModFix/>
          </a:blip>
          <a:srcRect/>
          <a:stretch/>
        </p:blipFill>
        <p:spPr>
          <a:xfrm>
            <a:off x="4918300" y="1130250"/>
            <a:ext cx="2691375" cy="2691399"/>
          </a:xfrm>
          <a:prstGeom prst="rect">
            <a:avLst/>
          </a:prstGeom>
          <a:noFill/>
          <a:ln>
            <a:noFill/>
          </a:ln>
        </p:spPr>
      </p:pic>
      <p:sp>
        <p:nvSpPr>
          <p:cNvPr id="237" name="Google Shape;237;p160"/>
          <p:cNvSpPr>
            <a:spLocks noGrp="1"/>
          </p:cNvSpPr>
          <p:nvPr>
            <p:ph type="pic" idx="2"/>
          </p:nvPr>
        </p:nvSpPr>
        <p:spPr>
          <a:xfrm>
            <a:off x="1822700" y="2018238"/>
            <a:ext cx="1140600" cy="1107000"/>
          </a:xfrm>
          <a:prstGeom prst="ellipse">
            <a:avLst/>
          </a:prstGeom>
          <a:noFill/>
          <a:ln w="19050" cap="flat" cmpd="sng">
            <a:solidFill>
              <a:schemeClr val="dk1"/>
            </a:solidFill>
            <a:prstDash val="solid"/>
            <a:round/>
            <a:headEnd type="none" w="sm" len="sm"/>
            <a:tailEnd type="none" w="sm" len="sm"/>
          </a:ln>
        </p:spPr>
      </p:sp>
      <p:sp>
        <p:nvSpPr>
          <p:cNvPr id="238" name="Google Shape;238;p160"/>
          <p:cNvSpPr txBox="1">
            <a:spLocks noGrp="1"/>
          </p:cNvSpPr>
          <p:nvPr>
            <p:ph type="subTitle" idx="1"/>
          </p:nvPr>
        </p:nvSpPr>
        <p:spPr>
          <a:xfrm>
            <a:off x="3008563" y="21808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39" name="Google Shape;239;p160"/>
          <p:cNvSpPr txBox="1">
            <a:spLocks noGrp="1"/>
          </p:cNvSpPr>
          <p:nvPr>
            <p:ph type="subTitle" idx="3"/>
          </p:nvPr>
        </p:nvSpPr>
        <p:spPr>
          <a:xfrm>
            <a:off x="3008563" y="23680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40" name="Google Shape;240;p160"/>
          <p:cNvSpPr txBox="1">
            <a:spLocks noGrp="1"/>
          </p:cNvSpPr>
          <p:nvPr>
            <p:ph type="subTitle" idx="4"/>
          </p:nvPr>
        </p:nvSpPr>
        <p:spPr>
          <a:xfrm>
            <a:off x="3008563" y="26347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41" name="Google Shape;241;p160"/>
          <p:cNvSpPr>
            <a:spLocks noGrp="1"/>
          </p:cNvSpPr>
          <p:nvPr>
            <p:ph type="pic" idx="5"/>
          </p:nvPr>
        </p:nvSpPr>
        <p:spPr>
          <a:xfrm>
            <a:off x="1822700" y="3453638"/>
            <a:ext cx="1140600" cy="1107000"/>
          </a:xfrm>
          <a:prstGeom prst="ellipse">
            <a:avLst/>
          </a:prstGeom>
          <a:noFill/>
          <a:ln w="19050" cap="flat" cmpd="sng">
            <a:solidFill>
              <a:schemeClr val="dk1"/>
            </a:solidFill>
            <a:prstDash val="solid"/>
            <a:round/>
            <a:headEnd type="none" w="sm" len="sm"/>
            <a:tailEnd type="none" w="sm" len="sm"/>
          </a:ln>
        </p:spPr>
      </p:sp>
      <p:sp>
        <p:nvSpPr>
          <p:cNvPr id="242" name="Google Shape;242;p160"/>
          <p:cNvSpPr txBox="1">
            <a:spLocks noGrp="1"/>
          </p:cNvSpPr>
          <p:nvPr>
            <p:ph type="subTitle" idx="6"/>
          </p:nvPr>
        </p:nvSpPr>
        <p:spPr>
          <a:xfrm>
            <a:off x="3008563" y="36162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43" name="Google Shape;243;p160"/>
          <p:cNvSpPr txBox="1">
            <a:spLocks noGrp="1"/>
          </p:cNvSpPr>
          <p:nvPr>
            <p:ph type="subTitle" idx="7"/>
          </p:nvPr>
        </p:nvSpPr>
        <p:spPr>
          <a:xfrm>
            <a:off x="3008563" y="38034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44" name="Google Shape;244;p160"/>
          <p:cNvSpPr txBox="1">
            <a:spLocks noGrp="1"/>
          </p:cNvSpPr>
          <p:nvPr>
            <p:ph type="subTitle" idx="8"/>
          </p:nvPr>
        </p:nvSpPr>
        <p:spPr>
          <a:xfrm>
            <a:off x="3008563" y="40701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45" name="Google Shape;245;p160"/>
          <p:cNvSpPr>
            <a:spLocks noGrp="1"/>
          </p:cNvSpPr>
          <p:nvPr>
            <p:ph type="pic" idx="9"/>
          </p:nvPr>
        </p:nvSpPr>
        <p:spPr>
          <a:xfrm>
            <a:off x="1822700" y="582838"/>
            <a:ext cx="1140600" cy="1107000"/>
          </a:xfrm>
          <a:prstGeom prst="ellipse">
            <a:avLst/>
          </a:prstGeom>
          <a:noFill/>
          <a:ln w="19050" cap="flat" cmpd="sng">
            <a:solidFill>
              <a:schemeClr val="dk1"/>
            </a:solidFill>
            <a:prstDash val="solid"/>
            <a:round/>
            <a:headEnd type="none" w="sm" len="sm"/>
            <a:tailEnd type="none" w="sm" len="sm"/>
          </a:ln>
        </p:spPr>
      </p:sp>
      <p:sp>
        <p:nvSpPr>
          <p:cNvPr id="246" name="Google Shape;246;p160"/>
          <p:cNvSpPr txBox="1">
            <a:spLocks noGrp="1"/>
          </p:cNvSpPr>
          <p:nvPr>
            <p:ph type="subTitle" idx="13"/>
          </p:nvPr>
        </p:nvSpPr>
        <p:spPr>
          <a:xfrm>
            <a:off x="3008563" y="7454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47" name="Google Shape;247;p160"/>
          <p:cNvSpPr txBox="1">
            <a:spLocks noGrp="1"/>
          </p:cNvSpPr>
          <p:nvPr>
            <p:ph type="subTitle" idx="14"/>
          </p:nvPr>
        </p:nvSpPr>
        <p:spPr>
          <a:xfrm>
            <a:off x="3008563" y="9326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48" name="Google Shape;248;p160"/>
          <p:cNvSpPr txBox="1">
            <a:spLocks noGrp="1"/>
          </p:cNvSpPr>
          <p:nvPr>
            <p:ph type="subTitle" idx="15"/>
          </p:nvPr>
        </p:nvSpPr>
        <p:spPr>
          <a:xfrm>
            <a:off x="3008563" y="11993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2 1 2 1 1 1 1">
  <p:cSld name="CUSTOM_3_1_2_1_1_1_1">
    <p:bg>
      <p:bgPr>
        <a:solidFill>
          <a:srgbClr val="010C29"/>
        </a:solidFill>
        <a:effectLst/>
      </p:bgPr>
    </p:bg>
    <p:spTree>
      <p:nvGrpSpPr>
        <p:cNvPr id="1" name="Shape 249"/>
        <p:cNvGrpSpPr/>
        <p:nvPr/>
      </p:nvGrpSpPr>
      <p:grpSpPr>
        <a:xfrm>
          <a:off x="0" y="0"/>
          <a:ext cx="0" cy="0"/>
          <a:chOff x="0" y="0"/>
          <a:chExt cx="0" cy="0"/>
        </a:xfrm>
      </p:grpSpPr>
      <p:pic>
        <p:nvPicPr>
          <p:cNvPr id="250" name="Google Shape;250;p16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51" name="Google Shape;251;p161"/>
          <p:cNvPicPr preferRelativeResize="0"/>
          <p:nvPr/>
        </p:nvPicPr>
        <p:blipFill rotWithShape="1">
          <a:blip r:embed="rId3">
            <a:alphaModFix/>
          </a:blip>
          <a:srcRect/>
          <a:stretch/>
        </p:blipFill>
        <p:spPr>
          <a:xfrm>
            <a:off x="4918300" y="1130250"/>
            <a:ext cx="2691375" cy="2691399"/>
          </a:xfrm>
          <a:prstGeom prst="rect">
            <a:avLst/>
          </a:prstGeom>
          <a:noFill/>
          <a:ln>
            <a:noFill/>
          </a:ln>
        </p:spPr>
      </p:pic>
      <p:sp>
        <p:nvSpPr>
          <p:cNvPr id="252" name="Google Shape;252;p161"/>
          <p:cNvSpPr>
            <a:spLocks noGrp="1"/>
          </p:cNvSpPr>
          <p:nvPr>
            <p:ph type="pic" idx="2"/>
          </p:nvPr>
        </p:nvSpPr>
        <p:spPr>
          <a:xfrm>
            <a:off x="1822700" y="1300538"/>
            <a:ext cx="1140600" cy="1107000"/>
          </a:xfrm>
          <a:prstGeom prst="ellipse">
            <a:avLst/>
          </a:prstGeom>
          <a:noFill/>
          <a:ln w="19050" cap="flat" cmpd="sng">
            <a:solidFill>
              <a:schemeClr val="dk1"/>
            </a:solidFill>
            <a:prstDash val="solid"/>
            <a:round/>
            <a:headEnd type="none" w="sm" len="sm"/>
            <a:tailEnd type="none" w="sm" len="sm"/>
          </a:ln>
        </p:spPr>
      </p:sp>
      <p:sp>
        <p:nvSpPr>
          <p:cNvPr id="253" name="Google Shape;253;p161"/>
          <p:cNvSpPr txBox="1">
            <a:spLocks noGrp="1"/>
          </p:cNvSpPr>
          <p:nvPr>
            <p:ph type="subTitle" idx="1"/>
          </p:nvPr>
        </p:nvSpPr>
        <p:spPr>
          <a:xfrm>
            <a:off x="3008563" y="14631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54" name="Google Shape;254;p161"/>
          <p:cNvSpPr txBox="1">
            <a:spLocks noGrp="1"/>
          </p:cNvSpPr>
          <p:nvPr>
            <p:ph type="subTitle" idx="3"/>
          </p:nvPr>
        </p:nvSpPr>
        <p:spPr>
          <a:xfrm>
            <a:off x="3008563" y="16503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55" name="Google Shape;255;p161"/>
          <p:cNvSpPr txBox="1">
            <a:spLocks noGrp="1"/>
          </p:cNvSpPr>
          <p:nvPr>
            <p:ph type="subTitle" idx="4"/>
          </p:nvPr>
        </p:nvSpPr>
        <p:spPr>
          <a:xfrm>
            <a:off x="3008563" y="19170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56" name="Google Shape;256;p161"/>
          <p:cNvSpPr>
            <a:spLocks noGrp="1"/>
          </p:cNvSpPr>
          <p:nvPr>
            <p:ph type="pic" idx="5"/>
          </p:nvPr>
        </p:nvSpPr>
        <p:spPr>
          <a:xfrm>
            <a:off x="1822700" y="2735938"/>
            <a:ext cx="1140600" cy="1107000"/>
          </a:xfrm>
          <a:prstGeom prst="ellipse">
            <a:avLst/>
          </a:prstGeom>
          <a:noFill/>
          <a:ln w="19050" cap="flat" cmpd="sng">
            <a:solidFill>
              <a:schemeClr val="dk1"/>
            </a:solidFill>
            <a:prstDash val="solid"/>
            <a:round/>
            <a:headEnd type="none" w="sm" len="sm"/>
            <a:tailEnd type="none" w="sm" len="sm"/>
          </a:ln>
        </p:spPr>
      </p:sp>
      <p:sp>
        <p:nvSpPr>
          <p:cNvPr id="257" name="Google Shape;257;p161"/>
          <p:cNvSpPr txBox="1">
            <a:spLocks noGrp="1"/>
          </p:cNvSpPr>
          <p:nvPr>
            <p:ph type="subTitle" idx="6"/>
          </p:nvPr>
        </p:nvSpPr>
        <p:spPr>
          <a:xfrm>
            <a:off x="3008563" y="28985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58" name="Google Shape;258;p161"/>
          <p:cNvSpPr txBox="1">
            <a:spLocks noGrp="1"/>
          </p:cNvSpPr>
          <p:nvPr>
            <p:ph type="subTitle" idx="7"/>
          </p:nvPr>
        </p:nvSpPr>
        <p:spPr>
          <a:xfrm>
            <a:off x="3008563" y="30857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59" name="Google Shape;259;p161"/>
          <p:cNvSpPr txBox="1">
            <a:spLocks noGrp="1"/>
          </p:cNvSpPr>
          <p:nvPr>
            <p:ph type="subTitle" idx="8"/>
          </p:nvPr>
        </p:nvSpPr>
        <p:spPr>
          <a:xfrm>
            <a:off x="3008563" y="33524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2 1 2 1 1 1 1 1">
  <p:cSld name="CUSTOM_3_1_2_1_1_1_1_1">
    <p:bg>
      <p:bgPr>
        <a:solidFill>
          <a:srgbClr val="010C29"/>
        </a:solidFill>
        <a:effectLst/>
      </p:bgPr>
    </p:bg>
    <p:spTree>
      <p:nvGrpSpPr>
        <p:cNvPr id="1" name="Shape 260"/>
        <p:cNvGrpSpPr/>
        <p:nvPr/>
      </p:nvGrpSpPr>
      <p:grpSpPr>
        <a:xfrm>
          <a:off x="0" y="0"/>
          <a:ext cx="0" cy="0"/>
          <a:chOff x="0" y="0"/>
          <a:chExt cx="0" cy="0"/>
        </a:xfrm>
      </p:grpSpPr>
      <p:pic>
        <p:nvPicPr>
          <p:cNvPr id="261" name="Google Shape;261;p16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62" name="Google Shape;262;p162"/>
          <p:cNvPicPr preferRelativeResize="0"/>
          <p:nvPr/>
        </p:nvPicPr>
        <p:blipFill rotWithShape="1">
          <a:blip r:embed="rId3">
            <a:alphaModFix/>
          </a:blip>
          <a:srcRect/>
          <a:stretch/>
        </p:blipFill>
        <p:spPr>
          <a:xfrm>
            <a:off x="4918300" y="1130250"/>
            <a:ext cx="2691375" cy="2691399"/>
          </a:xfrm>
          <a:prstGeom prst="rect">
            <a:avLst/>
          </a:prstGeom>
          <a:noFill/>
          <a:ln>
            <a:noFill/>
          </a:ln>
        </p:spPr>
      </p:pic>
      <p:sp>
        <p:nvSpPr>
          <p:cNvPr id="263" name="Google Shape;263;p162"/>
          <p:cNvSpPr>
            <a:spLocks noGrp="1"/>
          </p:cNvSpPr>
          <p:nvPr>
            <p:ph type="pic" idx="2"/>
          </p:nvPr>
        </p:nvSpPr>
        <p:spPr>
          <a:xfrm>
            <a:off x="1822700" y="2018238"/>
            <a:ext cx="1140600" cy="1107000"/>
          </a:xfrm>
          <a:prstGeom prst="ellipse">
            <a:avLst/>
          </a:prstGeom>
          <a:noFill/>
          <a:ln w="19050" cap="flat" cmpd="sng">
            <a:solidFill>
              <a:schemeClr val="dk1"/>
            </a:solidFill>
            <a:prstDash val="solid"/>
            <a:round/>
            <a:headEnd type="none" w="sm" len="sm"/>
            <a:tailEnd type="none" w="sm" len="sm"/>
          </a:ln>
        </p:spPr>
      </p:sp>
      <p:sp>
        <p:nvSpPr>
          <p:cNvPr id="264" name="Google Shape;264;p162"/>
          <p:cNvSpPr txBox="1">
            <a:spLocks noGrp="1"/>
          </p:cNvSpPr>
          <p:nvPr>
            <p:ph type="subTitle" idx="1"/>
          </p:nvPr>
        </p:nvSpPr>
        <p:spPr>
          <a:xfrm>
            <a:off x="3008563" y="21808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65" name="Google Shape;265;p162"/>
          <p:cNvSpPr txBox="1">
            <a:spLocks noGrp="1"/>
          </p:cNvSpPr>
          <p:nvPr>
            <p:ph type="subTitle" idx="3"/>
          </p:nvPr>
        </p:nvSpPr>
        <p:spPr>
          <a:xfrm>
            <a:off x="3008563" y="23680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66" name="Google Shape;266;p162"/>
          <p:cNvSpPr txBox="1">
            <a:spLocks noGrp="1"/>
          </p:cNvSpPr>
          <p:nvPr>
            <p:ph type="subTitle" idx="4"/>
          </p:nvPr>
        </p:nvSpPr>
        <p:spPr>
          <a:xfrm>
            <a:off x="3008563" y="26347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2 2">
  <p:cSld name="CUSTOM_3">
    <p:spTree>
      <p:nvGrpSpPr>
        <p:cNvPr id="1" name="Shape 267"/>
        <p:cNvGrpSpPr/>
        <p:nvPr/>
      </p:nvGrpSpPr>
      <p:grpSpPr>
        <a:xfrm>
          <a:off x="0" y="0"/>
          <a:ext cx="0" cy="0"/>
          <a:chOff x="0" y="0"/>
          <a:chExt cx="0" cy="0"/>
        </a:xfrm>
      </p:grpSpPr>
      <p:cxnSp>
        <p:nvCxnSpPr>
          <p:cNvPr id="268" name="Google Shape;268;p163"/>
          <p:cNvCxnSpPr/>
          <p:nvPr/>
        </p:nvCxnSpPr>
        <p:spPr>
          <a:xfrm>
            <a:off x="4286245" y="109998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269" name="Google Shape;269;p163"/>
          <p:cNvSpPr txBox="1">
            <a:spLocks noGrp="1"/>
          </p:cNvSpPr>
          <p:nvPr>
            <p:ph type="title"/>
          </p:nvPr>
        </p:nvSpPr>
        <p:spPr>
          <a:xfrm>
            <a:off x="358050" y="358988"/>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0" name="Google Shape;270;p163"/>
          <p:cNvSpPr/>
          <p:nvPr/>
        </p:nvSpPr>
        <p:spPr>
          <a:xfrm>
            <a:off x="0" y="1538287"/>
            <a:ext cx="9144000" cy="2067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1" name="Google Shape;271;p163"/>
          <p:cNvSpPr>
            <a:spLocks noGrp="1"/>
          </p:cNvSpPr>
          <p:nvPr>
            <p:ph type="pic" idx="2"/>
          </p:nvPr>
        </p:nvSpPr>
        <p:spPr>
          <a:xfrm>
            <a:off x="1229975" y="1199238"/>
            <a:ext cx="2875500" cy="2745000"/>
          </a:xfrm>
          <a:prstGeom prst="ellipse">
            <a:avLst/>
          </a:prstGeom>
          <a:noFill/>
          <a:ln>
            <a:noFill/>
          </a:ln>
        </p:spPr>
      </p:sp>
      <p:sp>
        <p:nvSpPr>
          <p:cNvPr id="272" name="Google Shape;272;p163"/>
          <p:cNvSpPr>
            <a:spLocks noGrp="1"/>
          </p:cNvSpPr>
          <p:nvPr>
            <p:ph type="pic" idx="3"/>
          </p:nvPr>
        </p:nvSpPr>
        <p:spPr>
          <a:xfrm>
            <a:off x="5038525" y="1199261"/>
            <a:ext cx="2875500" cy="2745000"/>
          </a:xfrm>
          <a:prstGeom prst="ellipse">
            <a:avLst/>
          </a:prstGeom>
          <a:noFill/>
          <a:ln>
            <a:noFill/>
          </a:ln>
        </p:spPr>
      </p:sp>
      <p:sp>
        <p:nvSpPr>
          <p:cNvPr id="273" name="Google Shape;273;p163"/>
          <p:cNvSpPr txBox="1">
            <a:spLocks noGrp="1"/>
          </p:cNvSpPr>
          <p:nvPr>
            <p:ph type="subTitle" idx="1"/>
          </p:nvPr>
        </p:nvSpPr>
        <p:spPr>
          <a:xfrm>
            <a:off x="853925" y="4004450"/>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Black"/>
              <a:buNone/>
              <a:defRPr sz="1800">
                <a:solidFill>
                  <a:schemeClr val="dk1"/>
                </a:solidFill>
                <a:latin typeface="Lato Black"/>
                <a:ea typeface="Lato Black"/>
                <a:cs typeface="Lato Black"/>
                <a:sym typeface="Lato Black"/>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274" name="Google Shape;274;p163"/>
          <p:cNvSpPr txBox="1">
            <a:spLocks noGrp="1"/>
          </p:cNvSpPr>
          <p:nvPr>
            <p:ph type="subTitle" idx="4"/>
          </p:nvPr>
        </p:nvSpPr>
        <p:spPr>
          <a:xfrm>
            <a:off x="4564525" y="4004450"/>
            <a:ext cx="38235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Black"/>
              <a:buNone/>
              <a:defRPr sz="1800">
                <a:solidFill>
                  <a:schemeClr val="dk1"/>
                </a:solidFill>
                <a:latin typeface="Lato Black"/>
                <a:ea typeface="Lato Black"/>
                <a:cs typeface="Lato Black"/>
                <a:sym typeface="Lato Black"/>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275" name="Google Shape;275;p163"/>
          <p:cNvSpPr txBox="1">
            <a:spLocks noGrp="1"/>
          </p:cNvSpPr>
          <p:nvPr>
            <p:ph type="subTitle" idx="5"/>
          </p:nvPr>
        </p:nvSpPr>
        <p:spPr>
          <a:xfrm>
            <a:off x="853925" y="4295275"/>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a:buNone/>
              <a:defRPr i="1">
                <a:solidFill>
                  <a:schemeClr val="dk1"/>
                </a:solidFill>
                <a:latin typeface="Lato"/>
                <a:ea typeface="Lato"/>
                <a:cs typeface="Lato"/>
                <a:sym typeface="Lato"/>
              </a:defRPr>
            </a:lvl1pPr>
            <a:lvl2pPr lvl="1" algn="l">
              <a:lnSpc>
                <a:spcPct val="100000"/>
              </a:lnSpc>
              <a:spcBef>
                <a:spcPts val="200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76" name="Google Shape;276;p163"/>
          <p:cNvSpPr txBox="1">
            <a:spLocks noGrp="1"/>
          </p:cNvSpPr>
          <p:nvPr>
            <p:ph type="subTitle" idx="6"/>
          </p:nvPr>
        </p:nvSpPr>
        <p:spPr>
          <a:xfrm>
            <a:off x="4662475" y="4295275"/>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a:buNone/>
              <a:defRPr i="1">
                <a:solidFill>
                  <a:schemeClr val="dk1"/>
                </a:solidFill>
                <a:latin typeface="Lato"/>
                <a:ea typeface="Lato"/>
                <a:cs typeface="Lato"/>
                <a:sym typeface="Lato"/>
              </a:defRPr>
            </a:lvl1pPr>
            <a:lvl2pPr lvl="1" algn="l">
              <a:lnSpc>
                <a:spcPct val="100000"/>
              </a:lnSpc>
              <a:spcBef>
                <a:spcPts val="200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277" name="Google Shape;277;p163"/>
          <p:cNvSpPr txBox="1">
            <a:spLocks noGrp="1"/>
          </p:cNvSpPr>
          <p:nvPr>
            <p:ph type="subTitle" idx="7"/>
          </p:nvPr>
        </p:nvSpPr>
        <p:spPr>
          <a:xfrm>
            <a:off x="853925" y="4542725"/>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a:buNone/>
              <a:defRPr>
                <a:solidFill>
                  <a:schemeClr val="dk1"/>
                </a:solidFill>
                <a:latin typeface="Lato"/>
                <a:ea typeface="Lato"/>
                <a:cs typeface="Lato"/>
                <a:sym typeface="Lato"/>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278" name="Google Shape;278;p163"/>
          <p:cNvSpPr txBox="1">
            <a:spLocks noGrp="1"/>
          </p:cNvSpPr>
          <p:nvPr>
            <p:ph type="subTitle" idx="8"/>
          </p:nvPr>
        </p:nvSpPr>
        <p:spPr>
          <a:xfrm>
            <a:off x="4662475" y="4542700"/>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a:buNone/>
              <a:defRPr>
                <a:solidFill>
                  <a:schemeClr val="dk1"/>
                </a:solidFill>
                <a:latin typeface="Lato"/>
                <a:ea typeface="Lato"/>
                <a:cs typeface="Lato"/>
                <a:sym typeface="Lato"/>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1 1">
  <p:cSld name="CUSTOM_2">
    <p:spTree>
      <p:nvGrpSpPr>
        <p:cNvPr id="1" name="Shape 279"/>
        <p:cNvGrpSpPr/>
        <p:nvPr/>
      </p:nvGrpSpPr>
      <p:grpSpPr>
        <a:xfrm>
          <a:off x="0" y="0"/>
          <a:ext cx="0" cy="0"/>
          <a:chOff x="0" y="0"/>
          <a:chExt cx="0" cy="0"/>
        </a:xfrm>
      </p:grpSpPr>
      <p:cxnSp>
        <p:nvCxnSpPr>
          <p:cNvPr id="280" name="Google Shape;280;p164"/>
          <p:cNvCxnSpPr/>
          <p:nvPr/>
        </p:nvCxnSpPr>
        <p:spPr>
          <a:xfrm>
            <a:off x="4286245" y="109998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281" name="Google Shape;281;p164"/>
          <p:cNvSpPr txBox="1">
            <a:spLocks noGrp="1"/>
          </p:cNvSpPr>
          <p:nvPr>
            <p:ph type="title"/>
          </p:nvPr>
        </p:nvSpPr>
        <p:spPr>
          <a:xfrm>
            <a:off x="358050" y="358988"/>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Agenda">
  <p:cSld name="CUSTOM_8">
    <p:bg>
      <p:bgPr>
        <a:gradFill>
          <a:gsLst>
            <a:gs pos="0">
              <a:srgbClr val="C40010"/>
            </a:gs>
            <a:gs pos="100000">
              <a:srgbClr val="3F0308"/>
            </a:gs>
          </a:gsLst>
          <a:lin ang="2700006" scaled="0"/>
        </a:gradFill>
        <a:effectLst/>
      </p:bgPr>
    </p:bg>
    <p:spTree>
      <p:nvGrpSpPr>
        <p:cNvPr id="1" name="Shape 282"/>
        <p:cNvGrpSpPr/>
        <p:nvPr/>
      </p:nvGrpSpPr>
      <p:grpSpPr>
        <a:xfrm>
          <a:off x="0" y="0"/>
          <a:ext cx="0" cy="0"/>
          <a:chOff x="0" y="0"/>
          <a:chExt cx="0" cy="0"/>
        </a:xfrm>
      </p:grpSpPr>
      <p:sp>
        <p:nvSpPr>
          <p:cNvPr id="283" name="Google Shape;283;p165"/>
          <p:cNvSpPr/>
          <p:nvPr/>
        </p:nvSpPr>
        <p:spPr>
          <a:xfrm rot="10800000">
            <a:off x="-1439475" y="-2804150"/>
            <a:ext cx="9776100" cy="107517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65"/>
          <p:cNvSpPr txBox="1">
            <a:spLocks noGrp="1"/>
          </p:cNvSpPr>
          <p:nvPr>
            <p:ph type="body" idx="1"/>
          </p:nvPr>
        </p:nvSpPr>
        <p:spPr>
          <a:xfrm>
            <a:off x="5396250" y="775800"/>
            <a:ext cx="3376500" cy="3591900"/>
          </a:xfrm>
          <a:prstGeom prst="rect">
            <a:avLst/>
          </a:prstGeom>
          <a:noFill/>
          <a:ln>
            <a:noFill/>
          </a:ln>
        </p:spPr>
        <p:txBody>
          <a:bodyPr spcFirstLastPara="1" wrap="square" lIns="91425" tIns="91425" rIns="91425" bIns="91425" anchor="ctr" anchorCtr="0">
            <a:noAutofit/>
          </a:bodyPr>
          <a:lstStyle>
            <a:lvl1pPr marL="457200" lvl="0" indent="-381000" algn="l">
              <a:lnSpc>
                <a:spcPct val="100000"/>
              </a:lnSpc>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1pPr>
            <a:lvl2pPr marL="914400" lvl="1"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lgn="l">
              <a:lnSpc>
                <a:spcPct val="100000"/>
              </a:lnSpc>
              <a:spcBef>
                <a:spcPts val="2000"/>
              </a:spcBef>
              <a:spcAft>
                <a:spcPts val="200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285" name="Google Shape;285;p165"/>
          <p:cNvSpPr txBox="1"/>
          <p:nvPr/>
        </p:nvSpPr>
        <p:spPr>
          <a:xfrm>
            <a:off x="433350" y="2078850"/>
            <a:ext cx="2730600" cy="98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 sz="4400" b="0" i="0" u="none" strike="noStrike" cap="none">
                <a:solidFill>
                  <a:schemeClr val="accent2"/>
                </a:solidFill>
                <a:latin typeface="Lato Black"/>
                <a:ea typeface="Lato Black"/>
                <a:cs typeface="Lato Black"/>
                <a:sym typeface="Lato Black"/>
              </a:rPr>
              <a:t>AGENDA</a:t>
            </a:r>
            <a:endParaRPr sz="4400" b="0" i="0" u="none" strike="noStrike" cap="none">
              <a:solidFill>
                <a:schemeClr val="accent2"/>
              </a:solidFill>
              <a:latin typeface="Lato Black"/>
              <a:ea typeface="Lato Black"/>
              <a:cs typeface="Lato Black"/>
              <a:sym typeface="Lato Black"/>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1 2 3 1 1">
  <p:cSld name="CUSTOM_2_2_3_1_1">
    <p:spTree>
      <p:nvGrpSpPr>
        <p:cNvPr id="1" name="Shape 286"/>
        <p:cNvGrpSpPr/>
        <p:nvPr/>
      </p:nvGrpSpPr>
      <p:grpSpPr>
        <a:xfrm>
          <a:off x="0" y="0"/>
          <a:ext cx="0" cy="0"/>
          <a:chOff x="0" y="0"/>
          <a:chExt cx="0" cy="0"/>
        </a:xfrm>
      </p:grpSpPr>
      <p:cxnSp>
        <p:nvCxnSpPr>
          <p:cNvPr id="287" name="Google Shape;287;p166"/>
          <p:cNvCxnSpPr/>
          <p:nvPr/>
        </p:nvCxnSpPr>
        <p:spPr>
          <a:xfrm>
            <a:off x="4286245" y="182926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288" name="Google Shape;288;p166"/>
          <p:cNvSpPr txBox="1">
            <a:spLocks noGrp="1"/>
          </p:cNvSpPr>
          <p:nvPr>
            <p:ph type="title"/>
          </p:nvPr>
        </p:nvSpPr>
        <p:spPr>
          <a:xfrm>
            <a:off x="2697850" y="1088275"/>
            <a:ext cx="37482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9" name="Google Shape;289;p166"/>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290" name="Google Shape;290;p166"/>
          <p:cNvGrpSpPr/>
          <p:nvPr/>
        </p:nvGrpSpPr>
        <p:grpSpPr>
          <a:xfrm>
            <a:off x="5244750" y="2520925"/>
            <a:ext cx="221400" cy="221400"/>
            <a:chOff x="3334125" y="2810125"/>
            <a:chExt cx="221400" cy="221400"/>
          </a:xfrm>
        </p:grpSpPr>
        <p:sp>
          <p:nvSpPr>
            <p:cNvPr id="291" name="Google Shape;291;p166"/>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92" name="Google Shape;292;p166"/>
            <p:cNvCxnSpPr>
              <a:stCxn id="291"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293" name="Google Shape;293;p166"/>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294" name="Google Shape;294;p166"/>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295" name="Google Shape;295;p166"/>
          <p:cNvGrpSpPr/>
          <p:nvPr/>
        </p:nvGrpSpPr>
        <p:grpSpPr>
          <a:xfrm>
            <a:off x="5244750" y="3223175"/>
            <a:ext cx="221400" cy="221400"/>
            <a:chOff x="3334125" y="2810125"/>
            <a:chExt cx="221400" cy="221400"/>
          </a:xfrm>
        </p:grpSpPr>
        <p:sp>
          <p:nvSpPr>
            <p:cNvPr id="296" name="Google Shape;296;p166"/>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97" name="Google Shape;297;p166"/>
            <p:cNvCxnSpPr>
              <a:stCxn id="296"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298" name="Google Shape;298;p166"/>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299" name="Google Shape;299;p166"/>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300" name="Google Shape;300;p166"/>
          <p:cNvGrpSpPr/>
          <p:nvPr/>
        </p:nvGrpSpPr>
        <p:grpSpPr>
          <a:xfrm>
            <a:off x="5244750" y="3925425"/>
            <a:ext cx="221400" cy="221400"/>
            <a:chOff x="3334125" y="2810125"/>
            <a:chExt cx="221400" cy="221400"/>
          </a:xfrm>
        </p:grpSpPr>
        <p:sp>
          <p:nvSpPr>
            <p:cNvPr id="301" name="Google Shape;301;p166"/>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02" name="Google Shape;302;p166"/>
            <p:cNvCxnSpPr>
              <a:stCxn id="301"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303" name="Google Shape;303;p166"/>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304" name="Google Shape;304;p166"/>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305" name="Google Shape;305;p166"/>
          <p:cNvSpPr txBox="1">
            <a:spLocks noGrp="1"/>
          </p:cNvSpPr>
          <p:nvPr>
            <p:ph type="subTitle" idx="2"/>
          </p:nvPr>
        </p:nvSpPr>
        <p:spPr>
          <a:xfrm>
            <a:off x="5552525" y="24891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306" name="Google Shape;306;p166"/>
          <p:cNvSpPr txBox="1">
            <a:spLocks noGrp="1"/>
          </p:cNvSpPr>
          <p:nvPr>
            <p:ph type="subTitle" idx="3"/>
          </p:nvPr>
        </p:nvSpPr>
        <p:spPr>
          <a:xfrm>
            <a:off x="5552525" y="31913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307" name="Google Shape;307;p166"/>
          <p:cNvSpPr txBox="1">
            <a:spLocks noGrp="1"/>
          </p:cNvSpPr>
          <p:nvPr>
            <p:ph type="subTitle" idx="4"/>
          </p:nvPr>
        </p:nvSpPr>
        <p:spPr>
          <a:xfrm>
            <a:off x="5552525" y="38936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2">
  <p:cSld name="CUSTOM_6">
    <p:spTree>
      <p:nvGrpSpPr>
        <p:cNvPr id="1" name="Shape 33"/>
        <p:cNvGrpSpPr/>
        <p:nvPr/>
      </p:nvGrpSpPr>
      <p:grpSpPr>
        <a:xfrm>
          <a:off x="0" y="0"/>
          <a:ext cx="0" cy="0"/>
          <a:chOff x="0" y="0"/>
          <a:chExt cx="0" cy="0"/>
        </a:xfrm>
      </p:grpSpPr>
      <p:sp>
        <p:nvSpPr>
          <p:cNvPr id="34" name="Google Shape;34;p131"/>
          <p:cNvSpPr txBox="1">
            <a:spLocks noGrp="1"/>
          </p:cNvSpPr>
          <p:nvPr>
            <p:ph type="title"/>
          </p:nvPr>
        </p:nvSpPr>
        <p:spPr>
          <a:xfrm>
            <a:off x="624425" y="1973700"/>
            <a:ext cx="3503100" cy="119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131"/>
          <p:cNvSpPr txBox="1">
            <a:spLocks noGrp="1"/>
          </p:cNvSpPr>
          <p:nvPr>
            <p:ph type="body" idx="1"/>
          </p:nvPr>
        </p:nvSpPr>
        <p:spPr>
          <a:xfrm>
            <a:off x="4859875" y="575550"/>
            <a:ext cx="36153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pic>
        <p:nvPicPr>
          <p:cNvPr id="36" name="Google Shape;36;p131"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cxnSp>
        <p:nvCxnSpPr>
          <p:cNvPr id="37" name="Google Shape;37;p131"/>
          <p:cNvCxnSpPr/>
          <p:nvPr/>
        </p:nvCxnSpPr>
        <p:spPr>
          <a:xfrm rot="10800000">
            <a:off x="4499500" y="1876825"/>
            <a:ext cx="0" cy="155340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1 2 3 1">
  <p:cSld name="CUSTOM_2_2_3_1_2">
    <p:spTree>
      <p:nvGrpSpPr>
        <p:cNvPr id="1" name="Shape 308"/>
        <p:cNvGrpSpPr/>
        <p:nvPr/>
      </p:nvGrpSpPr>
      <p:grpSpPr>
        <a:xfrm>
          <a:off x="0" y="0"/>
          <a:ext cx="0" cy="0"/>
          <a:chOff x="0" y="0"/>
          <a:chExt cx="0" cy="0"/>
        </a:xfrm>
      </p:grpSpPr>
      <p:cxnSp>
        <p:nvCxnSpPr>
          <p:cNvPr id="309" name="Google Shape;309;p167"/>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310" name="Google Shape;310;p167"/>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1" name="Google Shape;311;p167"/>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312" name="Google Shape;312;p167"/>
          <p:cNvGrpSpPr/>
          <p:nvPr/>
        </p:nvGrpSpPr>
        <p:grpSpPr>
          <a:xfrm>
            <a:off x="5244750" y="2284000"/>
            <a:ext cx="221400" cy="221400"/>
            <a:chOff x="3334125" y="2810125"/>
            <a:chExt cx="221400" cy="221400"/>
          </a:xfrm>
        </p:grpSpPr>
        <p:sp>
          <p:nvSpPr>
            <p:cNvPr id="313" name="Google Shape;313;p167"/>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14" name="Google Shape;314;p167"/>
            <p:cNvCxnSpPr>
              <a:stCxn id="313"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315" name="Google Shape;315;p167"/>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316" name="Google Shape;316;p167"/>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317" name="Google Shape;317;p167"/>
          <p:cNvGrpSpPr/>
          <p:nvPr/>
        </p:nvGrpSpPr>
        <p:grpSpPr>
          <a:xfrm>
            <a:off x="5244750" y="2986250"/>
            <a:ext cx="221400" cy="221400"/>
            <a:chOff x="3334125" y="2810125"/>
            <a:chExt cx="221400" cy="221400"/>
          </a:xfrm>
        </p:grpSpPr>
        <p:sp>
          <p:nvSpPr>
            <p:cNvPr id="318" name="Google Shape;318;p167"/>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19" name="Google Shape;319;p167"/>
            <p:cNvCxnSpPr>
              <a:stCxn id="318"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320" name="Google Shape;320;p167"/>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321" name="Google Shape;321;p167"/>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322" name="Google Shape;322;p167"/>
          <p:cNvGrpSpPr/>
          <p:nvPr/>
        </p:nvGrpSpPr>
        <p:grpSpPr>
          <a:xfrm>
            <a:off x="5244750" y="3688500"/>
            <a:ext cx="221400" cy="221400"/>
            <a:chOff x="3334125" y="2810125"/>
            <a:chExt cx="221400" cy="221400"/>
          </a:xfrm>
        </p:grpSpPr>
        <p:sp>
          <p:nvSpPr>
            <p:cNvPr id="323" name="Google Shape;323;p167"/>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4" name="Google Shape;324;p167"/>
            <p:cNvCxnSpPr>
              <a:stCxn id="323"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325" name="Google Shape;325;p167"/>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326" name="Google Shape;326;p167"/>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327" name="Google Shape;327;p167"/>
          <p:cNvSpPr txBox="1">
            <a:spLocks noGrp="1"/>
          </p:cNvSpPr>
          <p:nvPr>
            <p:ph type="subTitle" idx="2"/>
          </p:nvPr>
        </p:nvSpPr>
        <p:spPr>
          <a:xfrm>
            <a:off x="5552525" y="2252200"/>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328" name="Google Shape;328;p167"/>
          <p:cNvSpPr txBox="1">
            <a:spLocks noGrp="1"/>
          </p:cNvSpPr>
          <p:nvPr>
            <p:ph type="subTitle" idx="3"/>
          </p:nvPr>
        </p:nvSpPr>
        <p:spPr>
          <a:xfrm>
            <a:off x="5552525" y="2954450"/>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329" name="Google Shape;329;p167"/>
          <p:cNvSpPr txBox="1">
            <a:spLocks noGrp="1"/>
          </p:cNvSpPr>
          <p:nvPr>
            <p:ph type="subTitle" idx="4"/>
          </p:nvPr>
        </p:nvSpPr>
        <p:spPr>
          <a:xfrm>
            <a:off x="5552525" y="3656700"/>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1 2 1 1 2 1">
  <p:cSld name="CUSTOM_2_2_1_1_2_1">
    <p:bg>
      <p:bgPr>
        <a:solidFill>
          <a:srgbClr val="2A2D31"/>
        </a:solidFill>
        <a:effectLst/>
      </p:bgPr>
    </p:bg>
    <p:spTree>
      <p:nvGrpSpPr>
        <p:cNvPr id="1" name="Shape 330"/>
        <p:cNvGrpSpPr/>
        <p:nvPr/>
      </p:nvGrpSpPr>
      <p:grpSpPr>
        <a:xfrm>
          <a:off x="0" y="0"/>
          <a:ext cx="0" cy="0"/>
          <a:chOff x="0" y="0"/>
          <a:chExt cx="0" cy="0"/>
        </a:xfrm>
      </p:grpSpPr>
      <p:sp>
        <p:nvSpPr>
          <p:cNvPr id="331" name="Google Shape;331;p168"/>
          <p:cNvSpPr/>
          <p:nvPr/>
        </p:nvSpPr>
        <p:spPr>
          <a:xfrm>
            <a:off x="0" y="-4800"/>
            <a:ext cx="3281400" cy="5153100"/>
          </a:xfrm>
          <a:prstGeom prst="rect">
            <a:avLst/>
          </a:prstGeom>
          <a:gradFill>
            <a:gsLst>
              <a:gs pos="0">
                <a:srgbClr val="C40010"/>
              </a:gs>
              <a:gs pos="100000">
                <a:srgbClr val="3F0308"/>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68"/>
          <p:cNvSpPr txBox="1">
            <a:spLocks noGrp="1"/>
          </p:cNvSpPr>
          <p:nvPr>
            <p:ph type="subTitle" idx="1"/>
          </p:nvPr>
        </p:nvSpPr>
        <p:spPr>
          <a:xfrm>
            <a:off x="268500" y="1858113"/>
            <a:ext cx="27444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333" name="Google Shape;333;p168"/>
          <p:cNvGrpSpPr/>
          <p:nvPr/>
        </p:nvGrpSpPr>
        <p:grpSpPr>
          <a:xfrm>
            <a:off x="4210425" y="1506375"/>
            <a:ext cx="221400" cy="221400"/>
            <a:chOff x="3334125" y="2810125"/>
            <a:chExt cx="221400" cy="221400"/>
          </a:xfrm>
        </p:grpSpPr>
        <p:sp>
          <p:nvSpPr>
            <p:cNvPr id="334" name="Google Shape;334;p168"/>
            <p:cNvSpPr/>
            <p:nvPr/>
          </p:nvSpPr>
          <p:spPr>
            <a:xfrm>
              <a:off x="3334125" y="2810125"/>
              <a:ext cx="221400" cy="221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35" name="Google Shape;335;p168"/>
            <p:cNvCxnSpPr>
              <a:stCxn id="334" idx="2"/>
            </p:cNvCxnSpPr>
            <p:nvPr/>
          </p:nvCxnSpPr>
          <p:spPr>
            <a:xfrm>
              <a:off x="3334125" y="2920825"/>
              <a:ext cx="159600" cy="0"/>
            </a:xfrm>
            <a:prstGeom prst="straightConnector1">
              <a:avLst/>
            </a:prstGeom>
            <a:noFill/>
            <a:ln w="19050" cap="flat" cmpd="sng">
              <a:solidFill>
                <a:schemeClr val="accent2"/>
              </a:solidFill>
              <a:prstDash val="solid"/>
              <a:round/>
              <a:headEnd type="none" w="sm" len="sm"/>
              <a:tailEnd type="none" w="sm" len="sm"/>
            </a:ln>
          </p:spPr>
        </p:cxnSp>
        <p:cxnSp>
          <p:nvCxnSpPr>
            <p:cNvPr id="336" name="Google Shape;336;p168"/>
            <p:cNvCxnSpPr/>
            <p:nvPr/>
          </p:nvCxnSpPr>
          <p:spPr>
            <a:xfrm rot="2547794">
              <a:off x="3435582" y="2896652"/>
              <a:ext cx="67099" cy="0"/>
            </a:xfrm>
            <a:prstGeom prst="straightConnector1">
              <a:avLst/>
            </a:prstGeom>
            <a:noFill/>
            <a:ln w="19050" cap="flat" cmpd="sng">
              <a:solidFill>
                <a:schemeClr val="accent2"/>
              </a:solidFill>
              <a:prstDash val="solid"/>
              <a:round/>
              <a:headEnd type="none" w="sm" len="sm"/>
              <a:tailEnd type="none" w="sm" len="sm"/>
            </a:ln>
          </p:spPr>
        </p:cxnSp>
        <p:cxnSp>
          <p:nvCxnSpPr>
            <p:cNvPr id="337" name="Google Shape;337;p168"/>
            <p:cNvCxnSpPr/>
            <p:nvPr/>
          </p:nvCxnSpPr>
          <p:spPr>
            <a:xfrm rot="10800000">
              <a:off x="3471365" y="2910579"/>
              <a:ext cx="0" cy="65700"/>
            </a:xfrm>
            <a:prstGeom prst="straightConnector1">
              <a:avLst/>
            </a:prstGeom>
            <a:noFill/>
            <a:ln w="19050" cap="flat" cmpd="sng">
              <a:solidFill>
                <a:schemeClr val="accent2"/>
              </a:solidFill>
              <a:prstDash val="solid"/>
              <a:round/>
              <a:headEnd type="none" w="sm" len="sm"/>
              <a:tailEnd type="none" w="sm" len="sm"/>
            </a:ln>
          </p:spPr>
        </p:cxnSp>
      </p:grpSp>
      <p:grpSp>
        <p:nvGrpSpPr>
          <p:cNvPr id="338" name="Google Shape;338;p168"/>
          <p:cNvGrpSpPr/>
          <p:nvPr/>
        </p:nvGrpSpPr>
        <p:grpSpPr>
          <a:xfrm>
            <a:off x="4210425" y="2494800"/>
            <a:ext cx="221400" cy="221400"/>
            <a:chOff x="3334125" y="2810125"/>
            <a:chExt cx="221400" cy="221400"/>
          </a:xfrm>
        </p:grpSpPr>
        <p:sp>
          <p:nvSpPr>
            <p:cNvPr id="339" name="Google Shape;339;p168"/>
            <p:cNvSpPr/>
            <p:nvPr/>
          </p:nvSpPr>
          <p:spPr>
            <a:xfrm>
              <a:off x="3334125" y="2810125"/>
              <a:ext cx="221400" cy="221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40" name="Google Shape;340;p168"/>
            <p:cNvCxnSpPr>
              <a:stCxn id="339" idx="2"/>
            </p:cNvCxnSpPr>
            <p:nvPr/>
          </p:nvCxnSpPr>
          <p:spPr>
            <a:xfrm>
              <a:off x="3334125" y="2920825"/>
              <a:ext cx="159600" cy="0"/>
            </a:xfrm>
            <a:prstGeom prst="straightConnector1">
              <a:avLst/>
            </a:prstGeom>
            <a:noFill/>
            <a:ln w="19050" cap="flat" cmpd="sng">
              <a:solidFill>
                <a:schemeClr val="accent2"/>
              </a:solidFill>
              <a:prstDash val="solid"/>
              <a:round/>
              <a:headEnd type="none" w="sm" len="sm"/>
              <a:tailEnd type="none" w="sm" len="sm"/>
            </a:ln>
          </p:spPr>
        </p:cxnSp>
        <p:cxnSp>
          <p:nvCxnSpPr>
            <p:cNvPr id="341" name="Google Shape;341;p168"/>
            <p:cNvCxnSpPr/>
            <p:nvPr/>
          </p:nvCxnSpPr>
          <p:spPr>
            <a:xfrm rot="2547794">
              <a:off x="3435582" y="2896652"/>
              <a:ext cx="67099" cy="0"/>
            </a:xfrm>
            <a:prstGeom prst="straightConnector1">
              <a:avLst/>
            </a:prstGeom>
            <a:noFill/>
            <a:ln w="19050" cap="flat" cmpd="sng">
              <a:solidFill>
                <a:schemeClr val="accent2"/>
              </a:solidFill>
              <a:prstDash val="solid"/>
              <a:round/>
              <a:headEnd type="none" w="sm" len="sm"/>
              <a:tailEnd type="none" w="sm" len="sm"/>
            </a:ln>
          </p:spPr>
        </p:cxnSp>
        <p:cxnSp>
          <p:nvCxnSpPr>
            <p:cNvPr id="342" name="Google Shape;342;p168"/>
            <p:cNvCxnSpPr/>
            <p:nvPr/>
          </p:nvCxnSpPr>
          <p:spPr>
            <a:xfrm rot="10800000">
              <a:off x="3471365" y="2910579"/>
              <a:ext cx="0" cy="65700"/>
            </a:xfrm>
            <a:prstGeom prst="straightConnector1">
              <a:avLst/>
            </a:prstGeom>
            <a:noFill/>
            <a:ln w="19050" cap="flat" cmpd="sng">
              <a:solidFill>
                <a:schemeClr val="accent2"/>
              </a:solidFill>
              <a:prstDash val="solid"/>
              <a:round/>
              <a:headEnd type="none" w="sm" len="sm"/>
              <a:tailEnd type="none" w="sm" len="sm"/>
            </a:ln>
          </p:spPr>
        </p:cxnSp>
      </p:grpSp>
      <p:grpSp>
        <p:nvGrpSpPr>
          <p:cNvPr id="343" name="Google Shape;343;p168"/>
          <p:cNvGrpSpPr/>
          <p:nvPr/>
        </p:nvGrpSpPr>
        <p:grpSpPr>
          <a:xfrm>
            <a:off x="4210425" y="3483225"/>
            <a:ext cx="221400" cy="221400"/>
            <a:chOff x="3334125" y="2810125"/>
            <a:chExt cx="221400" cy="221400"/>
          </a:xfrm>
        </p:grpSpPr>
        <p:sp>
          <p:nvSpPr>
            <p:cNvPr id="344" name="Google Shape;344;p168"/>
            <p:cNvSpPr/>
            <p:nvPr/>
          </p:nvSpPr>
          <p:spPr>
            <a:xfrm>
              <a:off x="3334125" y="2810125"/>
              <a:ext cx="221400" cy="221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45" name="Google Shape;345;p168"/>
            <p:cNvCxnSpPr>
              <a:stCxn id="344" idx="2"/>
            </p:cNvCxnSpPr>
            <p:nvPr/>
          </p:nvCxnSpPr>
          <p:spPr>
            <a:xfrm>
              <a:off x="3334125" y="2920825"/>
              <a:ext cx="159600" cy="0"/>
            </a:xfrm>
            <a:prstGeom prst="straightConnector1">
              <a:avLst/>
            </a:prstGeom>
            <a:noFill/>
            <a:ln w="19050" cap="flat" cmpd="sng">
              <a:solidFill>
                <a:schemeClr val="accent2"/>
              </a:solidFill>
              <a:prstDash val="solid"/>
              <a:round/>
              <a:headEnd type="none" w="sm" len="sm"/>
              <a:tailEnd type="none" w="sm" len="sm"/>
            </a:ln>
          </p:spPr>
        </p:cxnSp>
        <p:cxnSp>
          <p:nvCxnSpPr>
            <p:cNvPr id="346" name="Google Shape;346;p168"/>
            <p:cNvCxnSpPr/>
            <p:nvPr/>
          </p:nvCxnSpPr>
          <p:spPr>
            <a:xfrm rot="2547794">
              <a:off x="3435582" y="2896652"/>
              <a:ext cx="67099" cy="0"/>
            </a:xfrm>
            <a:prstGeom prst="straightConnector1">
              <a:avLst/>
            </a:prstGeom>
            <a:noFill/>
            <a:ln w="19050" cap="flat" cmpd="sng">
              <a:solidFill>
                <a:schemeClr val="accent2"/>
              </a:solidFill>
              <a:prstDash val="solid"/>
              <a:round/>
              <a:headEnd type="none" w="sm" len="sm"/>
              <a:tailEnd type="none" w="sm" len="sm"/>
            </a:ln>
          </p:spPr>
        </p:cxnSp>
        <p:cxnSp>
          <p:nvCxnSpPr>
            <p:cNvPr id="347" name="Google Shape;347;p168"/>
            <p:cNvCxnSpPr/>
            <p:nvPr/>
          </p:nvCxnSpPr>
          <p:spPr>
            <a:xfrm rot="10800000">
              <a:off x="3471365" y="2910579"/>
              <a:ext cx="0" cy="65700"/>
            </a:xfrm>
            <a:prstGeom prst="straightConnector1">
              <a:avLst/>
            </a:prstGeom>
            <a:noFill/>
            <a:ln w="19050" cap="flat" cmpd="sng">
              <a:solidFill>
                <a:schemeClr val="accent2"/>
              </a:solidFill>
              <a:prstDash val="solid"/>
              <a:round/>
              <a:headEnd type="none" w="sm" len="sm"/>
              <a:tailEnd type="none" w="sm" len="sm"/>
            </a:ln>
          </p:spPr>
        </p:cxnSp>
      </p:grpSp>
      <p:sp>
        <p:nvSpPr>
          <p:cNvPr id="348" name="Google Shape;348;p168"/>
          <p:cNvSpPr txBox="1">
            <a:spLocks noGrp="1"/>
          </p:cNvSpPr>
          <p:nvPr>
            <p:ph type="subTitle" idx="2"/>
          </p:nvPr>
        </p:nvSpPr>
        <p:spPr>
          <a:xfrm>
            <a:off x="4590025" y="1474575"/>
            <a:ext cx="41445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349" name="Google Shape;349;p168"/>
          <p:cNvSpPr txBox="1">
            <a:spLocks noGrp="1"/>
          </p:cNvSpPr>
          <p:nvPr>
            <p:ph type="subTitle" idx="3"/>
          </p:nvPr>
        </p:nvSpPr>
        <p:spPr>
          <a:xfrm>
            <a:off x="4590025" y="2463000"/>
            <a:ext cx="41445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350" name="Google Shape;350;p168"/>
          <p:cNvSpPr txBox="1">
            <a:spLocks noGrp="1"/>
          </p:cNvSpPr>
          <p:nvPr>
            <p:ph type="subTitle" idx="4"/>
          </p:nvPr>
        </p:nvSpPr>
        <p:spPr>
          <a:xfrm>
            <a:off x="4590025" y="3451425"/>
            <a:ext cx="41445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351" name="Google Shape;351;p168"/>
          <p:cNvSpPr txBox="1"/>
          <p:nvPr/>
        </p:nvSpPr>
        <p:spPr>
          <a:xfrm>
            <a:off x="670900" y="2361288"/>
            <a:ext cx="1939500" cy="48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Lato Black"/>
                <a:ea typeface="Lato Black"/>
                <a:cs typeface="Lato Black"/>
                <a:sym typeface="Lato Black"/>
              </a:rPr>
              <a:t>Pro tips:</a:t>
            </a:r>
            <a:endParaRPr sz="2400" b="0" i="0" u="none" strike="noStrike" cap="none">
              <a:solidFill>
                <a:schemeClr val="dk1"/>
              </a:solidFill>
              <a:latin typeface="Lato Black"/>
              <a:ea typeface="Lato Black"/>
              <a:cs typeface="Lato Black"/>
              <a:sym typeface="Lato Black"/>
            </a:endParaRPr>
          </a:p>
        </p:txBody>
      </p:sp>
      <p:cxnSp>
        <p:nvCxnSpPr>
          <p:cNvPr id="352" name="Google Shape;352;p168"/>
          <p:cNvCxnSpPr/>
          <p:nvPr/>
        </p:nvCxnSpPr>
        <p:spPr>
          <a:xfrm>
            <a:off x="1354895" y="3277239"/>
            <a:ext cx="571500" cy="0"/>
          </a:xfrm>
          <a:prstGeom prst="straightConnector1">
            <a:avLst/>
          </a:prstGeom>
          <a:noFill/>
          <a:ln w="53975" cap="flat" cmpd="sng">
            <a:solidFill>
              <a:schemeClr val="dk2"/>
            </a:solidFill>
            <a:prstDash val="solid"/>
            <a:miter lim="800000"/>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1 2 3">
  <p:cSld name="CUSTOM_2_2_3">
    <p:spTree>
      <p:nvGrpSpPr>
        <p:cNvPr id="1" name="Shape 353"/>
        <p:cNvGrpSpPr/>
        <p:nvPr/>
      </p:nvGrpSpPr>
      <p:grpSpPr>
        <a:xfrm>
          <a:off x="0" y="0"/>
          <a:ext cx="0" cy="0"/>
          <a:chOff x="0" y="0"/>
          <a:chExt cx="0" cy="0"/>
        </a:xfrm>
      </p:grpSpPr>
      <p:cxnSp>
        <p:nvCxnSpPr>
          <p:cNvPr id="354" name="Google Shape;354;p169"/>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355" name="Google Shape;355;p169"/>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6" name="Google Shape;356;p169"/>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357" name="Google Shape;357;p169"/>
          <p:cNvGrpSpPr/>
          <p:nvPr/>
        </p:nvGrpSpPr>
        <p:grpSpPr>
          <a:xfrm>
            <a:off x="5244750" y="1975125"/>
            <a:ext cx="221400" cy="221400"/>
            <a:chOff x="3334125" y="2810125"/>
            <a:chExt cx="221400" cy="221400"/>
          </a:xfrm>
        </p:grpSpPr>
        <p:sp>
          <p:nvSpPr>
            <p:cNvPr id="358" name="Google Shape;358;p169"/>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59" name="Google Shape;359;p169"/>
            <p:cNvCxnSpPr>
              <a:stCxn id="358"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360" name="Google Shape;360;p169"/>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361" name="Google Shape;361;p169"/>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362" name="Google Shape;362;p169"/>
          <p:cNvGrpSpPr/>
          <p:nvPr/>
        </p:nvGrpSpPr>
        <p:grpSpPr>
          <a:xfrm>
            <a:off x="5244750" y="2677375"/>
            <a:ext cx="221400" cy="221400"/>
            <a:chOff x="3334125" y="2810125"/>
            <a:chExt cx="221400" cy="221400"/>
          </a:xfrm>
        </p:grpSpPr>
        <p:sp>
          <p:nvSpPr>
            <p:cNvPr id="363" name="Google Shape;363;p169"/>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4" name="Google Shape;364;p169"/>
            <p:cNvCxnSpPr>
              <a:stCxn id="363"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365" name="Google Shape;365;p169"/>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366" name="Google Shape;366;p169"/>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367" name="Google Shape;367;p169"/>
          <p:cNvGrpSpPr/>
          <p:nvPr/>
        </p:nvGrpSpPr>
        <p:grpSpPr>
          <a:xfrm>
            <a:off x="5244750" y="3379625"/>
            <a:ext cx="221400" cy="221400"/>
            <a:chOff x="3334125" y="2810125"/>
            <a:chExt cx="221400" cy="221400"/>
          </a:xfrm>
        </p:grpSpPr>
        <p:sp>
          <p:nvSpPr>
            <p:cNvPr id="368" name="Google Shape;368;p169"/>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9" name="Google Shape;369;p169"/>
            <p:cNvCxnSpPr>
              <a:stCxn id="368"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370" name="Google Shape;370;p169"/>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371" name="Google Shape;371;p169"/>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372" name="Google Shape;372;p169"/>
          <p:cNvGrpSpPr/>
          <p:nvPr/>
        </p:nvGrpSpPr>
        <p:grpSpPr>
          <a:xfrm>
            <a:off x="5244750" y="4081875"/>
            <a:ext cx="221400" cy="221400"/>
            <a:chOff x="3334125" y="2810125"/>
            <a:chExt cx="221400" cy="221400"/>
          </a:xfrm>
        </p:grpSpPr>
        <p:sp>
          <p:nvSpPr>
            <p:cNvPr id="373" name="Google Shape;373;p169"/>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4" name="Google Shape;374;p169"/>
            <p:cNvCxnSpPr>
              <a:stCxn id="373"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375" name="Google Shape;375;p169"/>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376" name="Google Shape;376;p169"/>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377" name="Google Shape;377;p169"/>
          <p:cNvSpPr txBox="1">
            <a:spLocks noGrp="1"/>
          </p:cNvSpPr>
          <p:nvPr>
            <p:ph type="subTitle" idx="2"/>
          </p:nvPr>
        </p:nvSpPr>
        <p:spPr>
          <a:xfrm>
            <a:off x="5552525" y="19433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378" name="Google Shape;378;p169"/>
          <p:cNvSpPr txBox="1">
            <a:spLocks noGrp="1"/>
          </p:cNvSpPr>
          <p:nvPr>
            <p:ph type="subTitle" idx="3"/>
          </p:nvPr>
        </p:nvSpPr>
        <p:spPr>
          <a:xfrm>
            <a:off x="5552525" y="26455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379" name="Google Shape;379;p169"/>
          <p:cNvSpPr txBox="1">
            <a:spLocks noGrp="1"/>
          </p:cNvSpPr>
          <p:nvPr>
            <p:ph type="subTitle" idx="4"/>
          </p:nvPr>
        </p:nvSpPr>
        <p:spPr>
          <a:xfrm>
            <a:off x="5552525" y="33478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380" name="Google Shape;380;p169"/>
          <p:cNvSpPr txBox="1">
            <a:spLocks noGrp="1"/>
          </p:cNvSpPr>
          <p:nvPr>
            <p:ph type="subTitle" idx="5"/>
          </p:nvPr>
        </p:nvSpPr>
        <p:spPr>
          <a:xfrm>
            <a:off x="5552525" y="40500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1 2 3 2">
  <p:cSld name="CUSTOM_2_2_3_2">
    <p:spTree>
      <p:nvGrpSpPr>
        <p:cNvPr id="1" name="Shape 381"/>
        <p:cNvGrpSpPr/>
        <p:nvPr/>
      </p:nvGrpSpPr>
      <p:grpSpPr>
        <a:xfrm>
          <a:off x="0" y="0"/>
          <a:ext cx="0" cy="0"/>
          <a:chOff x="0" y="0"/>
          <a:chExt cx="0" cy="0"/>
        </a:xfrm>
      </p:grpSpPr>
      <p:cxnSp>
        <p:nvCxnSpPr>
          <p:cNvPr id="382" name="Google Shape;382;p170"/>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383" name="Google Shape;383;p170"/>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4" name="Google Shape;384;p170"/>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385" name="Google Shape;385;p170"/>
          <p:cNvGrpSpPr/>
          <p:nvPr/>
        </p:nvGrpSpPr>
        <p:grpSpPr>
          <a:xfrm>
            <a:off x="5244750" y="2677375"/>
            <a:ext cx="221400" cy="221400"/>
            <a:chOff x="3334125" y="2810125"/>
            <a:chExt cx="221400" cy="221400"/>
          </a:xfrm>
        </p:grpSpPr>
        <p:sp>
          <p:nvSpPr>
            <p:cNvPr id="386" name="Google Shape;386;p170"/>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7" name="Google Shape;387;p170"/>
            <p:cNvCxnSpPr>
              <a:stCxn id="386"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388" name="Google Shape;388;p170"/>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389" name="Google Shape;389;p170"/>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390" name="Google Shape;390;p170"/>
          <p:cNvGrpSpPr/>
          <p:nvPr/>
        </p:nvGrpSpPr>
        <p:grpSpPr>
          <a:xfrm>
            <a:off x="5244750" y="3379625"/>
            <a:ext cx="221400" cy="221400"/>
            <a:chOff x="3334125" y="2810125"/>
            <a:chExt cx="221400" cy="221400"/>
          </a:xfrm>
        </p:grpSpPr>
        <p:sp>
          <p:nvSpPr>
            <p:cNvPr id="391" name="Google Shape;391;p170"/>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2" name="Google Shape;392;p170"/>
            <p:cNvCxnSpPr>
              <a:stCxn id="391"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393" name="Google Shape;393;p170"/>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394" name="Google Shape;394;p170"/>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395" name="Google Shape;395;p170"/>
          <p:cNvSpPr txBox="1">
            <a:spLocks noGrp="1"/>
          </p:cNvSpPr>
          <p:nvPr>
            <p:ph type="subTitle" idx="2"/>
          </p:nvPr>
        </p:nvSpPr>
        <p:spPr>
          <a:xfrm>
            <a:off x="5552525" y="26455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396" name="Google Shape;396;p170"/>
          <p:cNvSpPr txBox="1">
            <a:spLocks noGrp="1"/>
          </p:cNvSpPr>
          <p:nvPr>
            <p:ph type="subTitle" idx="3"/>
          </p:nvPr>
        </p:nvSpPr>
        <p:spPr>
          <a:xfrm>
            <a:off x="5552525" y="33478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1 2 3 3">
  <p:cSld name="CUSTOM_2_2_3_3">
    <p:spTree>
      <p:nvGrpSpPr>
        <p:cNvPr id="1" name="Shape 397"/>
        <p:cNvGrpSpPr/>
        <p:nvPr/>
      </p:nvGrpSpPr>
      <p:grpSpPr>
        <a:xfrm>
          <a:off x="0" y="0"/>
          <a:ext cx="0" cy="0"/>
          <a:chOff x="0" y="0"/>
          <a:chExt cx="0" cy="0"/>
        </a:xfrm>
      </p:grpSpPr>
      <p:cxnSp>
        <p:nvCxnSpPr>
          <p:cNvPr id="398" name="Google Shape;398;p171"/>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399" name="Google Shape;399;p171"/>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0" name="Google Shape;400;p171"/>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401" name="Google Shape;401;p171"/>
          <p:cNvGrpSpPr/>
          <p:nvPr/>
        </p:nvGrpSpPr>
        <p:grpSpPr>
          <a:xfrm>
            <a:off x="5244750" y="1630375"/>
            <a:ext cx="221400" cy="221400"/>
            <a:chOff x="3334125" y="2810125"/>
            <a:chExt cx="221400" cy="221400"/>
          </a:xfrm>
        </p:grpSpPr>
        <p:sp>
          <p:nvSpPr>
            <p:cNvPr id="402" name="Google Shape;402;p171"/>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03" name="Google Shape;403;p171"/>
            <p:cNvCxnSpPr>
              <a:stCxn id="402"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404" name="Google Shape;404;p171"/>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405" name="Google Shape;405;p171"/>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406" name="Google Shape;406;p171"/>
          <p:cNvGrpSpPr/>
          <p:nvPr/>
        </p:nvGrpSpPr>
        <p:grpSpPr>
          <a:xfrm>
            <a:off x="5244750" y="2332625"/>
            <a:ext cx="221400" cy="221400"/>
            <a:chOff x="3334125" y="2810125"/>
            <a:chExt cx="221400" cy="221400"/>
          </a:xfrm>
        </p:grpSpPr>
        <p:sp>
          <p:nvSpPr>
            <p:cNvPr id="407" name="Google Shape;407;p171"/>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08" name="Google Shape;408;p171"/>
            <p:cNvCxnSpPr>
              <a:stCxn id="407"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409" name="Google Shape;409;p171"/>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410" name="Google Shape;410;p171"/>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411" name="Google Shape;411;p171"/>
          <p:cNvGrpSpPr/>
          <p:nvPr/>
        </p:nvGrpSpPr>
        <p:grpSpPr>
          <a:xfrm>
            <a:off x="5244750" y="3034875"/>
            <a:ext cx="221400" cy="221400"/>
            <a:chOff x="3334125" y="2810125"/>
            <a:chExt cx="221400" cy="221400"/>
          </a:xfrm>
        </p:grpSpPr>
        <p:sp>
          <p:nvSpPr>
            <p:cNvPr id="412" name="Google Shape;412;p171"/>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3" name="Google Shape;413;p171"/>
            <p:cNvCxnSpPr>
              <a:stCxn id="412"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414" name="Google Shape;414;p171"/>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415" name="Google Shape;415;p171"/>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416" name="Google Shape;416;p171"/>
          <p:cNvGrpSpPr/>
          <p:nvPr/>
        </p:nvGrpSpPr>
        <p:grpSpPr>
          <a:xfrm>
            <a:off x="5244750" y="3737125"/>
            <a:ext cx="221400" cy="221400"/>
            <a:chOff x="3334125" y="2810125"/>
            <a:chExt cx="221400" cy="221400"/>
          </a:xfrm>
        </p:grpSpPr>
        <p:sp>
          <p:nvSpPr>
            <p:cNvPr id="417" name="Google Shape;417;p171"/>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8" name="Google Shape;418;p171"/>
            <p:cNvCxnSpPr>
              <a:stCxn id="417"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419" name="Google Shape;419;p171"/>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420" name="Google Shape;420;p171"/>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421" name="Google Shape;421;p171"/>
          <p:cNvSpPr txBox="1">
            <a:spLocks noGrp="1"/>
          </p:cNvSpPr>
          <p:nvPr>
            <p:ph type="subTitle" idx="2"/>
          </p:nvPr>
        </p:nvSpPr>
        <p:spPr>
          <a:xfrm>
            <a:off x="5552525" y="15985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422" name="Google Shape;422;p171"/>
          <p:cNvSpPr txBox="1">
            <a:spLocks noGrp="1"/>
          </p:cNvSpPr>
          <p:nvPr>
            <p:ph type="subTitle" idx="3"/>
          </p:nvPr>
        </p:nvSpPr>
        <p:spPr>
          <a:xfrm>
            <a:off x="5552525" y="23008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423" name="Google Shape;423;p171"/>
          <p:cNvSpPr txBox="1">
            <a:spLocks noGrp="1"/>
          </p:cNvSpPr>
          <p:nvPr>
            <p:ph type="subTitle" idx="4"/>
          </p:nvPr>
        </p:nvSpPr>
        <p:spPr>
          <a:xfrm>
            <a:off x="5552525" y="30030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424" name="Google Shape;424;p171"/>
          <p:cNvSpPr txBox="1">
            <a:spLocks noGrp="1"/>
          </p:cNvSpPr>
          <p:nvPr>
            <p:ph type="subTitle" idx="5"/>
          </p:nvPr>
        </p:nvSpPr>
        <p:spPr>
          <a:xfrm>
            <a:off x="5552525" y="37053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425" name="Google Shape;425;p171"/>
          <p:cNvGrpSpPr/>
          <p:nvPr/>
        </p:nvGrpSpPr>
        <p:grpSpPr>
          <a:xfrm>
            <a:off x="5244750" y="4439375"/>
            <a:ext cx="221400" cy="221400"/>
            <a:chOff x="3334125" y="2810125"/>
            <a:chExt cx="221400" cy="221400"/>
          </a:xfrm>
        </p:grpSpPr>
        <p:sp>
          <p:nvSpPr>
            <p:cNvPr id="426" name="Google Shape;426;p171"/>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7" name="Google Shape;427;p171"/>
            <p:cNvCxnSpPr>
              <a:stCxn id="426"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428" name="Google Shape;428;p171"/>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429" name="Google Shape;429;p171"/>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430" name="Google Shape;430;p171"/>
          <p:cNvSpPr txBox="1">
            <a:spLocks noGrp="1"/>
          </p:cNvSpPr>
          <p:nvPr>
            <p:ph type="subTitle" idx="6"/>
          </p:nvPr>
        </p:nvSpPr>
        <p:spPr>
          <a:xfrm>
            <a:off x="5552525" y="44075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2_Custom Layout 1">
  <p:cSld name="22_Custom Layout_1_2">
    <p:spTree>
      <p:nvGrpSpPr>
        <p:cNvPr id="1" name="Shape 431"/>
        <p:cNvGrpSpPr/>
        <p:nvPr/>
      </p:nvGrpSpPr>
      <p:grpSpPr>
        <a:xfrm>
          <a:off x="0" y="0"/>
          <a:ext cx="0" cy="0"/>
          <a:chOff x="0" y="0"/>
          <a:chExt cx="0" cy="0"/>
        </a:xfrm>
      </p:grpSpPr>
      <p:sp>
        <p:nvSpPr>
          <p:cNvPr id="432" name="Google Shape;432;p172"/>
          <p:cNvSpPr/>
          <p:nvPr/>
        </p:nvSpPr>
        <p:spPr>
          <a:xfrm>
            <a:off x="0" y="0"/>
            <a:ext cx="9144000" cy="5143500"/>
          </a:xfrm>
          <a:prstGeom prst="rect">
            <a:avLst/>
          </a:prstGeom>
          <a:gradFill>
            <a:gsLst>
              <a:gs pos="0">
                <a:srgbClr val="C40010"/>
              </a:gs>
              <a:gs pos="100000">
                <a:srgbClr val="3F0308"/>
              </a:gs>
            </a:gsLst>
            <a:lin ang="270000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3" name="Google Shape;433;p172"/>
          <p:cNvSpPr txBox="1">
            <a:spLocks noGrp="1"/>
          </p:cNvSpPr>
          <p:nvPr>
            <p:ph type="body" idx="1"/>
          </p:nvPr>
        </p:nvSpPr>
        <p:spPr>
          <a:xfrm>
            <a:off x="1273969" y="2148020"/>
            <a:ext cx="6596100" cy="678000"/>
          </a:xfrm>
          <a:prstGeom prst="rect">
            <a:avLst/>
          </a:prstGeom>
          <a:noFill/>
          <a:ln>
            <a:noFill/>
          </a:ln>
        </p:spPr>
        <p:txBody>
          <a:bodyPr spcFirstLastPara="1" wrap="square" lIns="68575" tIns="34275" rIns="68575" bIns="34275" anchor="t" anchorCtr="0">
            <a:noAutofit/>
          </a:bodyPr>
          <a:lstStyle>
            <a:lvl1pPr marL="457200" marR="0" lvl="0" indent="-228600" algn="ctr">
              <a:lnSpc>
                <a:spcPct val="90000"/>
              </a:lnSpc>
              <a:spcBef>
                <a:spcPts val="800"/>
              </a:spcBef>
              <a:spcAft>
                <a:spcPts val="0"/>
              </a:spcAft>
              <a:buClr>
                <a:schemeClr val="dk1"/>
              </a:buClr>
              <a:buSzPts val="4500"/>
              <a:buFont typeface="Arial"/>
              <a:buNone/>
              <a:defRPr sz="4500" b="1" i="0" u="none" strike="noStrike" cap="none">
                <a:solidFill>
                  <a:schemeClr val="dk1"/>
                </a:solidFill>
                <a:latin typeface="Arial"/>
                <a:ea typeface="Arial"/>
                <a:cs typeface="Arial"/>
                <a:sym typeface="Arial"/>
              </a:defRPr>
            </a:lvl1pPr>
            <a:lvl2pPr marL="914400" marR="0" lvl="1" indent="-342900" algn="l">
              <a:lnSpc>
                <a:spcPct val="90000"/>
              </a:lnSpc>
              <a:spcBef>
                <a:spcPts val="2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20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2000"/>
              </a:spcBef>
              <a:spcAft>
                <a:spcPts val="20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cxnSp>
        <p:nvCxnSpPr>
          <p:cNvPr id="434" name="Google Shape;434;p172"/>
          <p:cNvCxnSpPr/>
          <p:nvPr/>
        </p:nvCxnSpPr>
        <p:spPr>
          <a:xfrm>
            <a:off x="3753980" y="2995491"/>
            <a:ext cx="1635900" cy="0"/>
          </a:xfrm>
          <a:prstGeom prst="straightConnector1">
            <a:avLst/>
          </a:prstGeom>
          <a:noFill/>
          <a:ln w="53975" cap="flat" cmpd="sng">
            <a:solidFill>
              <a:schemeClr val="dk2"/>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34"/>
                                        </p:tgtEl>
                                        <p:attrNameLst>
                                          <p:attrName>style.visibility</p:attrName>
                                        </p:attrNameLst>
                                      </p:cBhvr>
                                      <p:to>
                                        <p:strVal val="visible"/>
                                      </p:to>
                                    </p:set>
                                    <p:anim calcmode="lin" valueType="num">
                                      <p:cBhvr additive="base">
                                        <p:cTn id="7" dur="500"/>
                                        <p:tgtEl>
                                          <p:spTgt spid="434"/>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433">
                                            <p:txEl>
                                              <p:pRg st="0" end="0"/>
                                            </p:txEl>
                                          </p:spTgt>
                                        </p:tgtEl>
                                        <p:attrNameLst>
                                          <p:attrName>style.visibility</p:attrName>
                                        </p:attrNameLst>
                                      </p:cBhvr>
                                      <p:to>
                                        <p:strVal val="visible"/>
                                      </p:to>
                                    </p:set>
                                    <p:anim calcmode="lin" valueType="num">
                                      <p:cBhvr additive="base">
                                        <p:cTn id="10" dur="500"/>
                                        <p:tgtEl>
                                          <p:spTgt spid="433">
                                            <p:txEl>
                                              <p:pRg st="0" end="0"/>
                                            </p:txEl>
                                          </p:spTgt>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433">
                                            <p:txEl>
                                              <p:pRg st="1" end="1"/>
                                            </p:txEl>
                                          </p:spTgt>
                                        </p:tgtEl>
                                        <p:attrNameLst>
                                          <p:attrName>style.visibility</p:attrName>
                                        </p:attrNameLst>
                                      </p:cBhvr>
                                      <p:to>
                                        <p:strVal val="visible"/>
                                      </p:to>
                                    </p:set>
                                    <p:anim calcmode="lin" valueType="num">
                                      <p:cBhvr additive="base">
                                        <p:cTn id="13" dur="500"/>
                                        <p:tgtEl>
                                          <p:spTgt spid="433">
                                            <p:txEl>
                                              <p:pRg st="1" end="1"/>
                                            </p:txEl>
                                          </p:spTgt>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433">
                                            <p:txEl>
                                              <p:pRg st="2" end="2"/>
                                            </p:txEl>
                                          </p:spTgt>
                                        </p:tgtEl>
                                        <p:attrNameLst>
                                          <p:attrName>style.visibility</p:attrName>
                                        </p:attrNameLst>
                                      </p:cBhvr>
                                      <p:to>
                                        <p:strVal val="visible"/>
                                      </p:to>
                                    </p:set>
                                    <p:anim calcmode="lin" valueType="num">
                                      <p:cBhvr additive="base">
                                        <p:cTn id="16" dur="500"/>
                                        <p:tgtEl>
                                          <p:spTgt spid="433">
                                            <p:txEl>
                                              <p:pRg st="2" end="2"/>
                                            </p:txEl>
                                          </p:spTgt>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33">
                                            <p:txEl>
                                              <p:pRg st="3" end="3"/>
                                            </p:txEl>
                                          </p:spTgt>
                                        </p:tgtEl>
                                        <p:attrNameLst>
                                          <p:attrName>style.visibility</p:attrName>
                                        </p:attrNameLst>
                                      </p:cBhvr>
                                      <p:to>
                                        <p:strVal val="visible"/>
                                      </p:to>
                                    </p:set>
                                    <p:anim calcmode="lin" valueType="num">
                                      <p:cBhvr additive="base">
                                        <p:cTn id="19" dur="500"/>
                                        <p:tgtEl>
                                          <p:spTgt spid="433">
                                            <p:txEl>
                                              <p:pRg st="3" end="3"/>
                                            </p:txEl>
                                          </p:spTgt>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433">
                                            <p:txEl>
                                              <p:pRg st="4" end="4"/>
                                            </p:txEl>
                                          </p:spTgt>
                                        </p:tgtEl>
                                        <p:attrNameLst>
                                          <p:attrName>style.visibility</p:attrName>
                                        </p:attrNameLst>
                                      </p:cBhvr>
                                      <p:to>
                                        <p:strVal val="visible"/>
                                      </p:to>
                                    </p:set>
                                    <p:anim calcmode="lin" valueType="num">
                                      <p:cBhvr additive="base">
                                        <p:cTn id="22" dur="500"/>
                                        <p:tgtEl>
                                          <p:spTgt spid="433">
                                            <p:txEl>
                                              <p:pRg st="4" end="4"/>
                                            </p:txEl>
                                          </p:spTgt>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33">
                                            <p:txEl>
                                              <p:pRg st="5" end="5"/>
                                            </p:txEl>
                                          </p:spTgt>
                                        </p:tgtEl>
                                        <p:attrNameLst>
                                          <p:attrName>style.visibility</p:attrName>
                                        </p:attrNameLst>
                                      </p:cBhvr>
                                      <p:to>
                                        <p:strVal val="visible"/>
                                      </p:to>
                                    </p:set>
                                    <p:anim calcmode="lin" valueType="num">
                                      <p:cBhvr additive="base">
                                        <p:cTn id="25" dur="500"/>
                                        <p:tgtEl>
                                          <p:spTgt spid="433">
                                            <p:txEl>
                                              <p:pRg st="5" end="5"/>
                                            </p:txEl>
                                          </p:spTgt>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433">
                                            <p:txEl>
                                              <p:pRg st="6" end="6"/>
                                            </p:txEl>
                                          </p:spTgt>
                                        </p:tgtEl>
                                        <p:attrNameLst>
                                          <p:attrName>style.visibility</p:attrName>
                                        </p:attrNameLst>
                                      </p:cBhvr>
                                      <p:to>
                                        <p:strVal val="visible"/>
                                      </p:to>
                                    </p:set>
                                    <p:anim calcmode="lin" valueType="num">
                                      <p:cBhvr additive="base">
                                        <p:cTn id="28" dur="500"/>
                                        <p:tgtEl>
                                          <p:spTgt spid="433">
                                            <p:txEl>
                                              <p:pRg st="6" end="6"/>
                                            </p:txEl>
                                          </p:spTgt>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433">
                                            <p:txEl>
                                              <p:pRg st="7" end="7"/>
                                            </p:txEl>
                                          </p:spTgt>
                                        </p:tgtEl>
                                        <p:attrNameLst>
                                          <p:attrName>style.visibility</p:attrName>
                                        </p:attrNameLst>
                                      </p:cBhvr>
                                      <p:to>
                                        <p:strVal val="visible"/>
                                      </p:to>
                                    </p:set>
                                    <p:anim calcmode="lin" valueType="num">
                                      <p:cBhvr additive="base">
                                        <p:cTn id="31" dur="500"/>
                                        <p:tgtEl>
                                          <p:spTgt spid="433">
                                            <p:txEl>
                                              <p:pRg st="7" end="7"/>
                                            </p:txEl>
                                          </p:spTgt>
                                        </p:tgtEl>
                                        <p:attrNameLst>
                                          <p:attrName>ppt_y</p:attrName>
                                        </p:attrNameLst>
                                      </p:cBhvr>
                                      <p:tavLst>
                                        <p:tav tm="0">
                                          <p:val>
                                            <p:strVal val="#ppt_y-1"/>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433">
                                            <p:txEl>
                                              <p:pRg st="8" end="8"/>
                                            </p:txEl>
                                          </p:spTgt>
                                        </p:tgtEl>
                                        <p:attrNameLst>
                                          <p:attrName>style.visibility</p:attrName>
                                        </p:attrNameLst>
                                      </p:cBhvr>
                                      <p:to>
                                        <p:strVal val="visible"/>
                                      </p:to>
                                    </p:set>
                                    <p:anim calcmode="lin" valueType="num">
                                      <p:cBhvr additive="base">
                                        <p:cTn id="34" dur="500"/>
                                        <p:tgtEl>
                                          <p:spTgt spid="43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1 2 3 1 2">
  <p:cSld name="CUSTOM_2_2_3_1_3">
    <p:spTree>
      <p:nvGrpSpPr>
        <p:cNvPr id="1" name="Shape 435"/>
        <p:cNvGrpSpPr/>
        <p:nvPr/>
      </p:nvGrpSpPr>
      <p:grpSpPr>
        <a:xfrm>
          <a:off x="0" y="0"/>
          <a:ext cx="0" cy="0"/>
          <a:chOff x="0" y="0"/>
          <a:chExt cx="0" cy="0"/>
        </a:xfrm>
      </p:grpSpPr>
      <p:cxnSp>
        <p:nvCxnSpPr>
          <p:cNvPr id="436" name="Google Shape;436;p173"/>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437" name="Google Shape;437;p173"/>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8" name="Google Shape;438;p173"/>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439" name="Google Shape;439;p173"/>
          <p:cNvGrpSpPr/>
          <p:nvPr/>
        </p:nvGrpSpPr>
        <p:grpSpPr>
          <a:xfrm>
            <a:off x="5244750" y="2110825"/>
            <a:ext cx="221400" cy="221400"/>
            <a:chOff x="3334125" y="2810125"/>
            <a:chExt cx="221400" cy="221400"/>
          </a:xfrm>
        </p:grpSpPr>
        <p:sp>
          <p:nvSpPr>
            <p:cNvPr id="440" name="Google Shape;440;p173"/>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1" name="Google Shape;441;p173"/>
            <p:cNvCxnSpPr>
              <a:stCxn id="440"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442" name="Google Shape;442;p173"/>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443" name="Google Shape;443;p173"/>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444" name="Google Shape;444;p173"/>
          <p:cNvGrpSpPr/>
          <p:nvPr/>
        </p:nvGrpSpPr>
        <p:grpSpPr>
          <a:xfrm>
            <a:off x="5244750" y="2986250"/>
            <a:ext cx="221400" cy="221400"/>
            <a:chOff x="3334125" y="2810125"/>
            <a:chExt cx="221400" cy="221400"/>
          </a:xfrm>
        </p:grpSpPr>
        <p:sp>
          <p:nvSpPr>
            <p:cNvPr id="445" name="Google Shape;445;p173"/>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6" name="Google Shape;446;p173"/>
            <p:cNvCxnSpPr>
              <a:stCxn id="445"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447" name="Google Shape;447;p173"/>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448" name="Google Shape;448;p173"/>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449" name="Google Shape;449;p173"/>
          <p:cNvGrpSpPr/>
          <p:nvPr/>
        </p:nvGrpSpPr>
        <p:grpSpPr>
          <a:xfrm>
            <a:off x="5244750" y="3861675"/>
            <a:ext cx="221400" cy="221400"/>
            <a:chOff x="3334125" y="2810125"/>
            <a:chExt cx="221400" cy="221400"/>
          </a:xfrm>
        </p:grpSpPr>
        <p:sp>
          <p:nvSpPr>
            <p:cNvPr id="450" name="Google Shape;450;p173"/>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51" name="Google Shape;451;p173"/>
            <p:cNvCxnSpPr>
              <a:stCxn id="450"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452" name="Google Shape;452;p173"/>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453" name="Google Shape;453;p173"/>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454" name="Google Shape;454;p173"/>
          <p:cNvSpPr txBox="1">
            <a:spLocks noGrp="1"/>
          </p:cNvSpPr>
          <p:nvPr>
            <p:ph type="subTitle" idx="2"/>
          </p:nvPr>
        </p:nvSpPr>
        <p:spPr>
          <a:xfrm>
            <a:off x="5552525" y="20790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455" name="Google Shape;455;p173"/>
          <p:cNvSpPr txBox="1">
            <a:spLocks noGrp="1"/>
          </p:cNvSpPr>
          <p:nvPr>
            <p:ph type="subTitle" idx="3"/>
          </p:nvPr>
        </p:nvSpPr>
        <p:spPr>
          <a:xfrm>
            <a:off x="5552525" y="2954450"/>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456" name="Google Shape;456;p173"/>
          <p:cNvSpPr txBox="1">
            <a:spLocks noGrp="1"/>
          </p:cNvSpPr>
          <p:nvPr>
            <p:ph type="subTitle" idx="4"/>
          </p:nvPr>
        </p:nvSpPr>
        <p:spPr>
          <a:xfrm>
            <a:off x="5552525" y="38298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2">
  <p:cSld name="CUSTOM_6">
    <p:spTree>
      <p:nvGrpSpPr>
        <p:cNvPr id="1" name="Shape 460"/>
        <p:cNvGrpSpPr/>
        <p:nvPr/>
      </p:nvGrpSpPr>
      <p:grpSpPr>
        <a:xfrm>
          <a:off x="0" y="0"/>
          <a:ext cx="0" cy="0"/>
          <a:chOff x="0" y="0"/>
          <a:chExt cx="0" cy="0"/>
        </a:xfrm>
      </p:grpSpPr>
      <p:sp>
        <p:nvSpPr>
          <p:cNvPr id="461" name="Google Shape;461;p79"/>
          <p:cNvSpPr txBox="1">
            <a:spLocks noGrp="1"/>
          </p:cNvSpPr>
          <p:nvPr>
            <p:ph type="title"/>
          </p:nvPr>
        </p:nvSpPr>
        <p:spPr>
          <a:xfrm>
            <a:off x="624425" y="1973700"/>
            <a:ext cx="3503100" cy="119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2" name="Google Shape;462;p79"/>
          <p:cNvSpPr txBox="1">
            <a:spLocks noGrp="1"/>
          </p:cNvSpPr>
          <p:nvPr>
            <p:ph type="body" idx="1"/>
          </p:nvPr>
        </p:nvSpPr>
        <p:spPr>
          <a:xfrm>
            <a:off x="4859875" y="575550"/>
            <a:ext cx="36153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pic>
        <p:nvPicPr>
          <p:cNvPr id="463" name="Google Shape;463;p79"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cxnSp>
        <p:nvCxnSpPr>
          <p:cNvPr id="464" name="Google Shape;464;p79"/>
          <p:cNvCxnSpPr/>
          <p:nvPr/>
        </p:nvCxnSpPr>
        <p:spPr>
          <a:xfrm rot="10800000">
            <a:off x="4499500" y="1876825"/>
            <a:ext cx="0" cy="155340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65"/>
        <p:cNvGrpSpPr/>
        <p:nvPr/>
      </p:nvGrpSpPr>
      <p:grpSpPr>
        <a:xfrm>
          <a:off x="0" y="0"/>
          <a:ext cx="0" cy="0"/>
          <a:chOff x="0" y="0"/>
          <a:chExt cx="0" cy="0"/>
        </a:xfrm>
      </p:grpSpPr>
      <p:pic>
        <p:nvPicPr>
          <p:cNvPr id="466" name="Google Shape;466;p8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67" name="Google Shape;467;p80"/>
          <p:cNvSpPr>
            <a:spLocks noGrp="1"/>
          </p:cNvSpPr>
          <p:nvPr>
            <p:ph type="pic" idx="2"/>
          </p:nvPr>
        </p:nvSpPr>
        <p:spPr>
          <a:xfrm>
            <a:off x="0" y="0"/>
            <a:ext cx="3281400" cy="5167500"/>
          </a:xfrm>
          <a:prstGeom prst="rect">
            <a:avLst/>
          </a:prstGeom>
          <a:noFill/>
          <a:ln>
            <a:noFill/>
          </a:ln>
        </p:spPr>
      </p:sp>
      <p:sp>
        <p:nvSpPr>
          <p:cNvPr id="468" name="Google Shape;468;p80"/>
          <p:cNvSpPr txBox="1">
            <a:spLocks noGrp="1"/>
          </p:cNvSpPr>
          <p:nvPr>
            <p:ph type="title"/>
          </p:nvPr>
        </p:nvSpPr>
        <p:spPr>
          <a:xfrm>
            <a:off x="3745950" y="940050"/>
            <a:ext cx="4920000" cy="2076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9" name="Google Shape;469;p80"/>
          <p:cNvSpPr txBox="1">
            <a:spLocks noGrp="1"/>
          </p:cNvSpPr>
          <p:nvPr>
            <p:ph type="subTitle" idx="1"/>
          </p:nvPr>
        </p:nvSpPr>
        <p:spPr>
          <a:xfrm>
            <a:off x="3745950" y="3427500"/>
            <a:ext cx="4920000" cy="171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470" name="Google Shape;470;p80"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cxnSp>
        <p:nvCxnSpPr>
          <p:cNvPr id="471" name="Google Shape;471;p80"/>
          <p:cNvCxnSpPr/>
          <p:nvPr/>
        </p:nvCxnSpPr>
        <p:spPr>
          <a:xfrm>
            <a:off x="3888800" y="3221788"/>
            <a:ext cx="686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67"/>
                                        </p:tgtEl>
                                        <p:attrNameLst>
                                          <p:attrName>style.visibility</p:attrName>
                                        </p:attrNameLst>
                                      </p:cBhvr>
                                      <p:to>
                                        <p:strVal val="visible"/>
                                      </p:to>
                                    </p:set>
                                    <p:anim calcmode="lin" valueType="num">
                                      <p:cBhvr additive="base">
                                        <p:cTn id="7" dur="750"/>
                                        <p:tgtEl>
                                          <p:spTgt spid="46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47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2 1">
  <p:cSld name="CUSTOM_6_1">
    <p:spTree>
      <p:nvGrpSpPr>
        <p:cNvPr id="1" name="Shape 38"/>
        <p:cNvGrpSpPr/>
        <p:nvPr/>
      </p:nvGrpSpPr>
      <p:grpSpPr>
        <a:xfrm>
          <a:off x="0" y="0"/>
          <a:ext cx="0" cy="0"/>
          <a:chOff x="0" y="0"/>
          <a:chExt cx="0" cy="0"/>
        </a:xfrm>
      </p:grpSpPr>
      <p:sp>
        <p:nvSpPr>
          <p:cNvPr id="39" name="Google Shape;39;p132"/>
          <p:cNvSpPr txBox="1">
            <a:spLocks noGrp="1"/>
          </p:cNvSpPr>
          <p:nvPr>
            <p:ph type="title"/>
          </p:nvPr>
        </p:nvSpPr>
        <p:spPr>
          <a:xfrm>
            <a:off x="512225" y="1881300"/>
            <a:ext cx="3615300" cy="1196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 name="Google Shape;40;p132"/>
          <p:cNvSpPr txBox="1">
            <a:spLocks noGrp="1"/>
          </p:cNvSpPr>
          <p:nvPr>
            <p:ph type="body" idx="1"/>
          </p:nvPr>
        </p:nvSpPr>
        <p:spPr>
          <a:xfrm>
            <a:off x="4859875" y="541800"/>
            <a:ext cx="36153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pic>
        <p:nvPicPr>
          <p:cNvPr id="41" name="Google Shape;41;p132"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cxnSp>
        <p:nvCxnSpPr>
          <p:cNvPr id="42" name="Google Shape;42;p132"/>
          <p:cNvCxnSpPr/>
          <p:nvPr/>
        </p:nvCxnSpPr>
        <p:spPr>
          <a:xfrm>
            <a:off x="624325" y="3220300"/>
            <a:ext cx="734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3 1 1">
  <p:cSld name="CUSTOM_4_1_1">
    <p:spTree>
      <p:nvGrpSpPr>
        <p:cNvPr id="1" name="Shape 473"/>
        <p:cNvGrpSpPr/>
        <p:nvPr/>
      </p:nvGrpSpPr>
      <p:grpSpPr>
        <a:xfrm>
          <a:off x="0" y="0"/>
          <a:ext cx="0" cy="0"/>
          <a:chOff x="0" y="0"/>
          <a:chExt cx="0" cy="0"/>
        </a:xfrm>
      </p:grpSpPr>
      <p:sp>
        <p:nvSpPr>
          <p:cNvPr id="474" name="Google Shape;474;p82"/>
          <p:cNvSpPr/>
          <p:nvPr/>
        </p:nvSpPr>
        <p:spPr>
          <a:xfrm>
            <a:off x="4965675" y="-10575"/>
            <a:ext cx="3246975" cy="3492500"/>
          </a:xfrm>
          <a:custGeom>
            <a:avLst/>
            <a:gdLst/>
            <a:ahLst/>
            <a:cxnLst/>
            <a:rect l="l" t="t" r="r" b="b"/>
            <a:pathLst>
              <a:path w="129879" h="139700" extrusionOk="0">
                <a:moveTo>
                  <a:pt x="129879" y="1270"/>
                </a:moveTo>
                <a:lnTo>
                  <a:pt x="37169" y="0"/>
                </a:lnTo>
                <a:lnTo>
                  <a:pt x="0" y="139107"/>
                </a:lnTo>
                <a:lnTo>
                  <a:pt x="129455" y="139700"/>
                </a:lnTo>
                <a:close/>
              </a:path>
            </a:pathLst>
          </a:custGeom>
          <a:solidFill>
            <a:srgbClr val="EB002B"/>
          </a:solidFill>
          <a:ln>
            <a:noFill/>
          </a:ln>
        </p:spPr>
      </p:sp>
      <p:sp>
        <p:nvSpPr>
          <p:cNvPr id="475" name="Google Shape;475;p82"/>
          <p:cNvSpPr/>
          <p:nvPr/>
        </p:nvSpPr>
        <p:spPr>
          <a:xfrm>
            <a:off x="4686275" y="-69300"/>
            <a:ext cx="4593375" cy="5293625"/>
          </a:xfrm>
          <a:custGeom>
            <a:avLst/>
            <a:gdLst/>
            <a:ahLst/>
            <a:cxnLst/>
            <a:rect l="l" t="t" r="r" b="b"/>
            <a:pathLst>
              <a:path w="183735" h="211745" extrusionOk="0">
                <a:moveTo>
                  <a:pt x="183158" y="1617"/>
                </a:moveTo>
                <a:lnTo>
                  <a:pt x="56296" y="0"/>
                </a:lnTo>
                <a:lnTo>
                  <a:pt x="0" y="211284"/>
                </a:lnTo>
                <a:lnTo>
                  <a:pt x="183735" y="211745"/>
                </a:lnTo>
                <a:close/>
              </a:path>
            </a:pathLst>
          </a:custGeom>
          <a:solidFill>
            <a:schemeClr val="dk1"/>
          </a:solidFill>
          <a:ln>
            <a:noFill/>
          </a:ln>
        </p:spPr>
      </p:sp>
      <p:sp>
        <p:nvSpPr>
          <p:cNvPr id="476" name="Google Shape;476;p82"/>
          <p:cNvSpPr txBox="1">
            <a:spLocks noGrp="1"/>
          </p:cNvSpPr>
          <p:nvPr>
            <p:ph type="title"/>
          </p:nvPr>
        </p:nvSpPr>
        <p:spPr>
          <a:xfrm>
            <a:off x="476325" y="1576800"/>
            <a:ext cx="5855700" cy="2076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4 1 1 2">
  <p:cSld name="CUSTOM_7_1_1_2">
    <p:spTree>
      <p:nvGrpSpPr>
        <p:cNvPr id="1" name="Shape 477"/>
        <p:cNvGrpSpPr/>
        <p:nvPr/>
      </p:nvGrpSpPr>
      <p:grpSpPr>
        <a:xfrm>
          <a:off x="0" y="0"/>
          <a:ext cx="0" cy="0"/>
          <a:chOff x="0" y="0"/>
          <a:chExt cx="0" cy="0"/>
        </a:xfrm>
      </p:grpSpPr>
      <p:pic>
        <p:nvPicPr>
          <p:cNvPr id="478" name="Google Shape;478;p83"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1 1">
  <p:cSld name="CUSTOM_2">
    <p:spTree>
      <p:nvGrpSpPr>
        <p:cNvPr id="1" name="Shape 479"/>
        <p:cNvGrpSpPr/>
        <p:nvPr/>
      </p:nvGrpSpPr>
      <p:grpSpPr>
        <a:xfrm>
          <a:off x="0" y="0"/>
          <a:ext cx="0" cy="0"/>
          <a:chOff x="0" y="0"/>
          <a:chExt cx="0" cy="0"/>
        </a:xfrm>
      </p:grpSpPr>
      <p:cxnSp>
        <p:nvCxnSpPr>
          <p:cNvPr id="480" name="Google Shape;480;p84"/>
          <p:cNvCxnSpPr/>
          <p:nvPr/>
        </p:nvCxnSpPr>
        <p:spPr>
          <a:xfrm>
            <a:off x="4286245" y="109998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481" name="Google Shape;481;p84"/>
          <p:cNvSpPr txBox="1">
            <a:spLocks noGrp="1"/>
          </p:cNvSpPr>
          <p:nvPr>
            <p:ph type="title"/>
          </p:nvPr>
        </p:nvSpPr>
        <p:spPr>
          <a:xfrm>
            <a:off x="358050" y="358988"/>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4 1">
  <p:cSld name="CUSTOM_7_1">
    <p:spTree>
      <p:nvGrpSpPr>
        <p:cNvPr id="1" name="Shape 482"/>
        <p:cNvGrpSpPr/>
        <p:nvPr/>
      </p:nvGrpSpPr>
      <p:grpSpPr>
        <a:xfrm>
          <a:off x="0" y="0"/>
          <a:ext cx="0" cy="0"/>
          <a:chOff x="0" y="0"/>
          <a:chExt cx="0" cy="0"/>
        </a:xfrm>
      </p:grpSpPr>
      <p:pic>
        <p:nvPicPr>
          <p:cNvPr id="483" name="Google Shape;483;p8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84" name="Google Shape;484;p85"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485" name="Google Shape;485;p85"/>
          <p:cNvSpPr txBox="1">
            <a:spLocks noGrp="1"/>
          </p:cNvSpPr>
          <p:nvPr>
            <p:ph type="title"/>
          </p:nvPr>
        </p:nvSpPr>
        <p:spPr>
          <a:xfrm>
            <a:off x="495950" y="1218450"/>
            <a:ext cx="6903900" cy="77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4000"/>
              <a:buFont typeface="Lato Black"/>
              <a:buNone/>
              <a:defRPr sz="40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6" name="Google Shape;486;p85"/>
          <p:cNvSpPr txBox="1">
            <a:spLocks noGrp="1"/>
          </p:cNvSpPr>
          <p:nvPr>
            <p:ph type="body" idx="1"/>
          </p:nvPr>
        </p:nvSpPr>
        <p:spPr>
          <a:xfrm>
            <a:off x="748250" y="2497675"/>
            <a:ext cx="66516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
        <p:nvSpPr>
          <p:cNvPr id="487" name="Google Shape;487;p85"/>
          <p:cNvSpPr txBox="1">
            <a:spLocks noGrp="1"/>
          </p:cNvSpPr>
          <p:nvPr>
            <p:ph type="subTitle" idx="2"/>
          </p:nvPr>
        </p:nvSpPr>
        <p:spPr>
          <a:xfrm>
            <a:off x="495950" y="2161500"/>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488" name="Google Shape;488;p85"/>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Layout 4 2 1">
  <p:cSld name="CUSTOM_7_2_1">
    <p:spTree>
      <p:nvGrpSpPr>
        <p:cNvPr id="1" name="Shape 489"/>
        <p:cNvGrpSpPr/>
        <p:nvPr/>
      </p:nvGrpSpPr>
      <p:grpSpPr>
        <a:xfrm>
          <a:off x="0" y="0"/>
          <a:ext cx="0" cy="0"/>
          <a:chOff x="0" y="0"/>
          <a:chExt cx="0" cy="0"/>
        </a:xfrm>
      </p:grpSpPr>
      <p:pic>
        <p:nvPicPr>
          <p:cNvPr id="490" name="Google Shape;490;p8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91" name="Google Shape;491;p86"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492" name="Google Shape;492;p86"/>
          <p:cNvSpPr txBox="1">
            <a:spLocks noGrp="1"/>
          </p:cNvSpPr>
          <p:nvPr>
            <p:ph type="title"/>
          </p:nvPr>
        </p:nvSpPr>
        <p:spPr>
          <a:xfrm>
            <a:off x="581175" y="1550550"/>
            <a:ext cx="2738700" cy="203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21137"/>
              </a:buClr>
              <a:buSzPts val="4000"/>
              <a:buFont typeface="Lato Black"/>
              <a:buNone/>
              <a:defRPr sz="4000">
                <a:solidFill>
                  <a:srgbClr val="021137"/>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3" name="Google Shape;493;p86"/>
          <p:cNvSpPr txBox="1">
            <a:spLocks noGrp="1"/>
          </p:cNvSpPr>
          <p:nvPr>
            <p:ph type="body" idx="1"/>
          </p:nvPr>
        </p:nvSpPr>
        <p:spPr>
          <a:xfrm>
            <a:off x="5391475" y="1670925"/>
            <a:ext cx="34710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
        <p:nvSpPr>
          <p:cNvPr id="494" name="Google Shape;494;p86"/>
          <p:cNvSpPr txBox="1">
            <a:spLocks noGrp="1"/>
          </p:cNvSpPr>
          <p:nvPr>
            <p:ph type="subTitle" idx="2"/>
          </p:nvPr>
        </p:nvSpPr>
        <p:spPr>
          <a:xfrm>
            <a:off x="5139175" y="1334750"/>
            <a:ext cx="34710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_Custom Layout 1">
  <p:cSld name="5_Custom Layout_1">
    <p:spTree>
      <p:nvGrpSpPr>
        <p:cNvPr id="1" name="Shape 495"/>
        <p:cNvGrpSpPr/>
        <p:nvPr/>
      </p:nvGrpSpPr>
      <p:grpSpPr>
        <a:xfrm>
          <a:off x="0" y="0"/>
          <a:ext cx="0" cy="0"/>
          <a:chOff x="0" y="0"/>
          <a:chExt cx="0" cy="0"/>
        </a:xfrm>
      </p:grpSpPr>
      <p:sp>
        <p:nvSpPr>
          <p:cNvPr id="496" name="Google Shape;496;p87"/>
          <p:cNvSpPr txBox="1">
            <a:spLocks noGrp="1"/>
          </p:cNvSpPr>
          <p:nvPr>
            <p:ph type="title"/>
          </p:nvPr>
        </p:nvSpPr>
        <p:spPr>
          <a:xfrm>
            <a:off x="358050" y="1915025"/>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4400"/>
              <a:buFont typeface="Lato Black"/>
              <a:buNone/>
              <a:defRPr sz="4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7" name="Google Shape;497;p87"/>
          <p:cNvSpPr txBox="1">
            <a:spLocks noGrp="1"/>
          </p:cNvSpPr>
          <p:nvPr>
            <p:ph type="subTitle" idx="1"/>
          </p:nvPr>
        </p:nvSpPr>
        <p:spPr>
          <a:xfrm>
            <a:off x="1652850" y="3129713"/>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498" name="Google Shape;498;p87"/>
          <p:cNvSpPr/>
          <p:nvPr/>
        </p:nvSpPr>
        <p:spPr>
          <a:xfrm>
            <a:off x="3288400" y="277700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4 2 1 1">
  <p:cSld name="CUSTOM_7_2_1_1">
    <p:spTree>
      <p:nvGrpSpPr>
        <p:cNvPr id="1" name="Shape 499"/>
        <p:cNvGrpSpPr/>
        <p:nvPr/>
      </p:nvGrpSpPr>
      <p:grpSpPr>
        <a:xfrm>
          <a:off x="0" y="0"/>
          <a:ext cx="0" cy="0"/>
          <a:chOff x="0" y="0"/>
          <a:chExt cx="0" cy="0"/>
        </a:xfrm>
      </p:grpSpPr>
      <p:pic>
        <p:nvPicPr>
          <p:cNvPr id="500" name="Google Shape;500;p88"/>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01" name="Google Shape;501;p88"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502" name="Google Shape;502;p88"/>
          <p:cNvSpPr txBox="1">
            <a:spLocks noGrp="1"/>
          </p:cNvSpPr>
          <p:nvPr>
            <p:ph type="title"/>
          </p:nvPr>
        </p:nvSpPr>
        <p:spPr>
          <a:xfrm>
            <a:off x="581175" y="1550550"/>
            <a:ext cx="2738700" cy="203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21137"/>
              </a:buClr>
              <a:buSzPts val="4000"/>
              <a:buFont typeface="Lato Black"/>
              <a:buNone/>
              <a:defRPr sz="4000">
                <a:solidFill>
                  <a:srgbClr val="021137"/>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03" name="Google Shape;503;p88"/>
          <p:cNvSpPr txBox="1">
            <a:spLocks noGrp="1"/>
          </p:cNvSpPr>
          <p:nvPr>
            <p:ph type="body" idx="1"/>
          </p:nvPr>
        </p:nvSpPr>
        <p:spPr>
          <a:xfrm>
            <a:off x="5062275" y="1354800"/>
            <a:ext cx="3800100" cy="2429100"/>
          </a:xfrm>
          <a:prstGeom prst="rect">
            <a:avLst/>
          </a:prstGeom>
          <a:noFill/>
          <a:ln w="9525" cap="flat" cmpd="sng">
            <a:solidFill>
              <a:srgbClr val="010C29"/>
            </a:solidFill>
            <a:prstDash val="solid"/>
            <a:round/>
            <a:headEnd type="none" w="sm" len="sm"/>
            <a:tailEnd type="none" w="sm" len="sm"/>
          </a:ln>
        </p:spPr>
        <p:txBody>
          <a:bodyPr spcFirstLastPara="1" wrap="square" lIns="91425" tIns="91425" rIns="91425" bIns="91425" anchor="ctr" anchorCtr="0">
            <a:noAutofit/>
          </a:bodyPr>
          <a:lstStyle>
            <a:lvl1pPr marL="457200" lvl="0" indent="-330200" algn="l">
              <a:lnSpc>
                <a:spcPct val="100000"/>
              </a:lnSpc>
              <a:spcBef>
                <a:spcPts val="0"/>
              </a:spcBef>
              <a:spcAft>
                <a:spcPts val="0"/>
              </a:spcAft>
              <a:buClr>
                <a:srgbClr val="010C29"/>
              </a:buClr>
              <a:buSzPts val="1600"/>
              <a:buChar char="➔"/>
              <a:defRPr sz="1600">
                <a:solidFill>
                  <a:schemeClr val="dk1"/>
                </a:solidFill>
              </a:defRPr>
            </a:lvl1pPr>
            <a:lvl2pPr marL="914400" lvl="1" indent="-330200" algn="l">
              <a:lnSpc>
                <a:spcPct val="100000"/>
              </a:lnSpc>
              <a:spcBef>
                <a:spcPts val="1000"/>
              </a:spcBef>
              <a:spcAft>
                <a:spcPts val="0"/>
              </a:spcAft>
              <a:buClr>
                <a:srgbClr val="010C29"/>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ustom Layout 4 3">
  <p:cSld name="CUSTOM_7_3">
    <p:spTree>
      <p:nvGrpSpPr>
        <p:cNvPr id="1" name="Shape 504"/>
        <p:cNvGrpSpPr/>
        <p:nvPr/>
      </p:nvGrpSpPr>
      <p:grpSpPr>
        <a:xfrm>
          <a:off x="0" y="0"/>
          <a:ext cx="0" cy="0"/>
          <a:chOff x="0" y="0"/>
          <a:chExt cx="0" cy="0"/>
        </a:xfrm>
      </p:grpSpPr>
      <p:pic>
        <p:nvPicPr>
          <p:cNvPr id="505" name="Google Shape;505;p8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06" name="Google Shape;506;p89"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507" name="Google Shape;507;p89"/>
          <p:cNvSpPr txBox="1">
            <a:spLocks noGrp="1"/>
          </p:cNvSpPr>
          <p:nvPr>
            <p:ph type="title"/>
          </p:nvPr>
        </p:nvSpPr>
        <p:spPr>
          <a:xfrm>
            <a:off x="495950" y="1218450"/>
            <a:ext cx="6903900" cy="77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4000"/>
              <a:buFont typeface="Lato Black"/>
              <a:buNone/>
              <a:defRPr sz="40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08" name="Google Shape;508;p89"/>
          <p:cNvSpPr txBox="1">
            <a:spLocks noGrp="1"/>
          </p:cNvSpPr>
          <p:nvPr>
            <p:ph type="body" idx="1"/>
          </p:nvPr>
        </p:nvSpPr>
        <p:spPr>
          <a:xfrm>
            <a:off x="748250" y="2497675"/>
            <a:ext cx="66516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
        <p:nvSpPr>
          <p:cNvPr id="509" name="Google Shape;509;p89"/>
          <p:cNvSpPr txBox="1">
            <a:spLocks noGrp="1"/>
          </p:cNvSpPr>
          <p:nvPr>
            <p:ph type="subTitle" idx="2"/>
          </p:nvPr>
        </p:nvSpPr>
        <p:spPr>
          <a:xfrm>
            <a:off x="495950" y="2161500"/>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5_Custom Layout 2">
  <p:cSld name="5_Custom Layout_2">
    <p:spTree>
      <p:nvGrpSpPr>
        <p:cNvPr id="1" name="Shape 510"/>
        <p:cNvGrpSpPr/>
        <p:nvPr/>
      </p:nvGrpSpPr>
      <p:grpSpPr>
        <a:xfrm>
          <a:off x="0" y="0"/>
          <a:ext cx="0" cy="0"/>
          <a:chOff x="0" y="0"/>
          <a:chExt cx="0" cy="0"/>
        </a:xfrm>
      </p:grpSpPr>
      <p:sp>
        <p:nvSpPr>
          <p:cNvPr id="511" name="Google Shape;511;p90"/>
          <p:cNvSpPr txBox="1">
            <a:spLocks noGrp="1"/>
          </p:cNvSpPr>
          <p:nvPr>
            <p:ph type="title"/>
          </p:nvPr>
        </p:nvSpPr>
        <p:spPr>
          <a:xfrm>
            <a:off x="358050" y="164288"/>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512" name="Google Shape;512;p90"/>
          <p:cNvCxnSpPr/>
          <p:nvPr/>
        </p:nvCxnSpPr>
        <p:spPr>
          <a:xfrm>
            <a:off x="4286245" y="945989"/>
            <a:ext cx="571500" cy="0"/>
          </a:xfrm>
          <a:prstGeom prst="straightConnector1">
            <a:avLst/>
          </a:prstGeom>
          <a:noFill/>
          <a:ln w="53975" cap="flat" cmpd="sng">
            <a:solidFill>
              <a:schemeClr val="dk2"/>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4 1 1">
  <p:cSld name="CUSTOM_7_1_1">
    <p:spTree>
      <p:nvGrpSpPr>
        <p:cNvPr id="1" name="Shape 513"/>
        <p:cNvGrpSpPr/>
        <p:nvPr/>
      </p:nvGrpSpPr>
      <p:grpSpPr>
        <a:xfrm>
          <a:off x="0" y="0"/>
          <a:ext cx="0" cy="0"/>
          <a:chOff x="0" y="0"/>
          <a:chExt cx="0" cy="0"/>
        </a:xfrm>
      </p:grpSpPr>
      <p:pic>
        <p:nvPicPr>
          <p:cNvPr id="514" name="Google Shape;514;p91"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sp>
        <p:nvSpPr>
          <p:cNvPr id="515" name="Google Shape;515;p91"/>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4">
  <p:cSld name="CUSTOM_7">
    <p:spTree>
      <p:nvGrpSpPr>
        <p:cNvPr id="1" name="Shape 43"/>
        <p:cNvGrpSpPr/>
        <p:nvPr/>
      </p:nvGrpSpPr>
      <p:grpSpPr>
        <a:xfrm>
          <a:off x="0" y="0"/>
          <a:ext cx="0" cy="0"/>
          <a:chOff x="0" y="0"/>
          <a:chExt cx="0" cy="0"/>
        </a:xfrm>
      </p:grpSpPr>
      <p:pic>
        <p:nvPicPr>
          <p:cNvPr id="44" name="Google Shape;44;p13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5" name="Google Shape;45;p133"/>
          <p:cNvSpPr/>
          <p:nvPr/>
        </p:nvSpPr>
        <p:spPr>
          <a:xfrm>
            <a:off x="717050" y="640475"/>
            <a:ext cx="2045700" cy="351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46" name="Google Shape;46;p133"/>
          <p:cNvSpPr/>
          <p:nvPr/>
        </p:nvSpPr>
        <p:spPr>
          <a:xfrm>
            <a:off x="580600" y="627875"/>
            <a:ext cx="178200" cy="376500"/>
          </a:xfrm>
          <a:prstGeom prst="rect">
            <a:avLst/>
          </a:prstGeom>
          <a:solidFill>
            <a:srgbClr val="EB002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47" name="Google Shape;47;p133"/>
          <p:cNvSpPr txBox="1">
            <a:spLocks noGrp="1"/>
          </p:cNvSpPr>
          <p:nvPr>
            <p:ph type="subTitle" idx="1"/>
          </p:nvPr>
        </p:nvSpPr>
        <p:spPr>
          <a:xfrm>
            <a:off x="748250" y="690175"/>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21137"/>
              </a:buClr>
              <a:buSzPts val="1200"/>
              <a:buNone/>
              <a:defRPr sz="1200" b="1">
                <a:solidFill>
                  <a:srgbClr val="021137"/>
                </a:solidFill>
              </a:defRPr>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48" name="Google Shape;48;p133"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49" name="Google Shape;49;p133"/>
          <p:cNvSpPr txBox="1">
            <a:spLocks noGrp="1"/>
          </p:cNvSpPr>
          <p:nvPr>
            <p:ph type="title"/>
          </p:nvPr>
        </p:nvSpPr>
        <p:spPr>
          <a:xfrm>
            <a:off x="495950" y="1218450"/>
            <a:ext cx="6903900" cy="77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4000"/>
              <a:buFont typeface="Lato Black"/>
              <a:buNone/>
              <a:defRPr sz="40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0" name="Google Shape;50;p133"/>
          <p:cNvSpPr txBox="1">
            <a:spLocks noGrp="1"/>
          </p:cNvSpPr>
          <p:nvPr>
            <p:ph type="body" idx="2"/>
          </p:nvPr>
        </p:nvSpPr>
        <p:spPr>
          <a:xfrm>
            <a:off x="748250" y="2497675"/>
            <a:ext cx="66516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
        <p:nvSpPr>
          <p:cNvPr id="51" name="Google Shape;51;p133"/>
          <p:cNvSpPr txBox="1">
            <a:spLocks noGrp="1"/>
          </p:cNvSpPr>
          <p:nvPr>
            <p:ph type="subTitle" idx="3"/>
          </p:nvPr>
        </p:nvSpPr>
        <p:spPr>
          <a:xfrm>
            <a:off x="495950" y="2161500"/>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p:cSld name="18_Custom Layout">
    <p:spTree>
      <p:nvGrpSpPr>
        <p:cNvPr id="1" name="Shape 516"/>
        <p:cNvGrpSpPr/>
        <p:nvPr/>
      </p:nvGrpSpPr>
      <p:grpSpPr>
        <a:xfrm>
          <a:off x="0" y="0"/>
          <a:ext cx="0" cy="0"/>
          <a:chOff x="0" y="0"/>
          <a:chExt cx="0" cy="0"/>
        </a:xfrm>
      </p:grpSpPr>
      <p:sp>
        <p:nvSpPr>
          <p:cNvPr id="517" name="Google Shape;517;p95"/>
          <p:cNvSpPr/>
          <p:nvPr/>
        </p:nvSpPr>
        <p:spPr>
          <a:xfrm>
            <a:off x="3171824" y="1"/>
            <a:ext cx="2800200" cy="2247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18" name="Google Shape;518;p95"/>
          <p:cNvPicPr preferRelativeResize="0"/>
          <p:nvPr/>
        </p:nvPicPr>
        <p:blipFill rotWithShape="1">
          <a:blip r:embed="rId2">
            <a:alphaModFix/>
          </a:blip>
          <a:srcRect/>
          <a:stretch/>
        </p:blipFill>
        <p:spPr>
          <a:xfrm>
            <a:off x="3014150" y="-363225"/>
            <a:ext cx="3115700" cy="3115725"/>
          </a:xfrm>
          <a:prstGeom prst="rect">
            <a:avLst/>
          </a:prstGeom>
          <a:noFill/>
          <a:ln>
            <a:noFill/>
          </a:ln>
        </p:spPr>
      </p:pic>
      <p:sp>
        <p:nvSpPr>
          <p:cNvPr id="519" name="Google Shape;519;p95"/>
          <p:cNvSpPr txBox="1">
            <a:spLocks noGrp="1"/>
          </p:cNvSpPr>
          <p:nvPr>
            <p:ph type="title"/>
          </p:nvPr>
        </p:nvSpPr>
        <p:spPr>
          <a:xfrm>
            <a:off x="358050" y="280566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4400"/>
              <a:buNone/>
              <a:defRPr sz="4400" b="1">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0" name="Google Shape;520;p95"/>
          <p:cNvSpPr txBox="1">
            <a:spLocks noGrp="1"/>
          </p:cNvSpPr>
          <p:nvPr>
            <p:ph type="subTitle" idx="1"/>
          </p:nvPr>
        </p:nvSpPr>
        <p:spPr>
          <a:xfrm>
            <a:off x="427425" y="3871475"/>
            <a:ext cx="8289000" cy="51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Lato"/>
              <a:buNone/>
              <a:defRPr sz="2000">
                <a:solidFill>
                  <a:schemeClr val="dk1"/>
                </a:solidFill>
                <a:latin typeface="Lato"/>
                <a:ea typeface="Lato"/>
                <a:cs typeface="Lato"/>
                <a:sym typeface="Lato"/>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ustom Layout 1">
  <p:cSld name="CUSTOM_5">
    <p:spTree>
      <p:nvGrpSpPr>
        <p:cNvPr id="1" name="Shape 521"/>
        <p:cNvGrpSpPr/>
        <p:nvPr/>
      </p:nvGrpSpPr>
      <p:grpSpPr>
        <a:xfrm>
          <a:off x="0" y="0"/>
          <a:ext cx="0" cy="0"/>
          <a:chOff x="0" y="0"/>
          <a:chExt cx="0" cy="0"/>
        </a:xfrm>
      </p:grpSpPr>
      <p:pic>
        <p:nvPicPr>
          <p:cNvPr id="522" name="Google Shape;522;p9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3" name="Google Shape;523;p96"/>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
        <p:nvSpPr>
          <p:cNvPr id="524" name="Google Shape;524;p96"/>
          <p:cNvSpPr txBox="1">
            <a:spLocks noGrp="1"/>
          </p:cNvSpPr>
          <p:nvPr>
            <p:ph type="title"/>
          </p:nvPr>
        </p:nvSpPr>
        <p:spPr>
          <a:xfrm>
            <a:off x="874525" y="1480875"/>
            <a:ext cx="7253400" cy="135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4400"/>
              <a:buFont typeface="Lato Black"/>
              <a:buNone/>
              <a:defRPr sz="4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5" name="Google Shape;525;p96"/>
          <p:cNvSpPr txBox="1">
            <a:spLocks noGrp="1"/>
          </p:cNvSpPr>
          <p:nvPr>
            <p:ph type="subTitle" idx="1"/>
          </p:nvPr>
        </p:nvSpPr>
        <p:spPr>
          <a:xfrm>
            <a:off x="874525" y="3146925"/>
            <a:ext cx="6176700" cy="515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Lato"/>
              <a:buNone/>
              <a:defRPr sz="2000">
                <a:solidFill>
                  <a:schemeClr val="dk1"/>
                </a:solidFill>
                <a:latin typeface="Lato"/>
                <a:ea typeface="Lato"/>
                <a:cs typeface="Lato"/>
                <a:sym typeface="Lato"/>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526" name="Google Shape;526;p96"/>
          <p:cNvPicPr preferRelativeResize="0"/>
          <p:nvPr/>
        </p:nvPicPr>
        <p:blipFill rotWithShape="1">
          <a:blip r:embed="rId3">
            <a:alphaModFix/>
          </a:blip>
          <a:srcRect l="4890" r="4890"/>
          <a:stretch/>
        </p:blipFill>
        <p:spPr>
          <a:xfrm>
            <a:off x="923525" y="4028025"/>
            <a:ext cx="1856150" cy="68212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ustom Layout 3">
  <p:cSld name="CUSTOM_4">
    <p:spTree>
      <p:nvGrpSpPr>
        <p:cNvPr id="1" name="Shape 527"/>
        <p:cNvGrpSpPr/>
        <p:nvPr/>
      </p:nvGrpSpPr>
      <p:grpSpPr>
        <a:xfrm>
          <a:off x="0" y="0"/>
          <a:ext cx="0" cy="0"/>
          <a:chOff x="0" y="0"/>
          <a:chExt cx="0" cy="0"/>
        </a:xfrm>
      </p:grpSpPr>
      <p:sp>
        <p:nvSpPr>
          <p:cNvPr id="528" name="Google Shape;528;p97"/>
          <p:cNvSpPr/>
          <p:nvPr/>
        </p:nvSpPr>
        <p:spPr>
          <a:xfrm>
            <a:off x="5918200" y="-10575"/>
            <a:ext cx="3246975" cy="3492500"/>
          </a:xfrm>
          <a:custGeom>
            <a:avLst/>
            <a:gdLst/>
            <a:ahLst/>
            <a:cxnLst/>
            <a:rect l="l" t="t" r="r" b="b"/>
            <a:pathLst>
              <a:path w="129879" h="139700" extrusionOk="0">
                <a:moveTo>
                  <a:pt x="129879" y="1270"/>
                </a:moveTo>
                <a:lnTo>
                  <a:pt x="37169" y="0"/>
                </a:lnTo>
                <a:lnTo>
                  <a:pt x="0" y="139107"/>
                </a:lnTo>
                <a:lnTo>
                  <a:pt x="129455" y="139700"/>
                </a:lnTo>
                <a:close/>
              </a:path>
            </a:pathLst>
          </a:custGeom>
          <a:solidFill>
            <a:srgbClr val="EB002B"/>
          </a:solidFill>
          <a:ln>
            <a:noFill/>
          </a:ln>
        </p:spPr>
      </p:sp>
      <p:sp>
        <p:nvSpPr>
          <p:cNvPr id="529" name="Google Shape;529;p97"/>
          <p:cNvSpPr/>
          <p:nvPr/>
        </p:nvSpPr>
        <p:spPr>
          <a:xfrm>
            <a:off x="5638800" y="-69289"/>
            <a:ext cx="3607537" cy="5282081"/>
          </a:xfrm>
          <a:custGeom>
            <a:avLst/>
            <a:gdLst/>
            <a:ahLst/>
            <a:cxnLst/>
            <a:rect l="l" t="t" r="r" b="b"/>
            <a:pathLst>
              <a:path w="140631" h="205909" extrusionOk="0">
                <a:moveTo>
                  <a:pt x="140631" y="84"/>
                </a:moveTo>
                <a:lnTo>
                  <a:pt x="54864" y="0"/>
                </a:lnTo>
                <a:lnTo>
                  <a:pt x="0" y="205909"/>
                </a:lnTo>
                <a:lnTo>
                  <a:pt x="140631" y="205824"/>
                </a:lnTo>
                <a:close/>
              </a:path>
            </a:pathLst>
          </a:custGeom>
          <a:solidFill>
            <a:schemeClr val="dk1"/>
          </a:solidFill>
          <a:ln>
            <a:noFill/>
          </a:ln>
        </p:spPr>
      </p:sp>
      <p:sp>
        <p:nvSpPr>
          <p:cNvPr id="530" name="Google Shape;530;p97"/>
          <p:cNvSpPr txBox="1"/>
          <p:nvPr/>
        </p:nvSpPr>
        <p:spPr>
          <a:xfrm>
            <a:off x="695550" y="2109813"/>
            <a:ext cx="24969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dk1"/>
                </a:solidFill>
                <a:latin typeface="Lato Black"/>
                <a:ea typeface="Lato Black"/>
                <a:cs typeface="Lato Black"/>
                <a:sym typeface="Lato Black"/>
              </a:rPr>
              <a:t>SOCIAL</a:t>
            </a:r>
            <a:endParaRPr sz="3200" b="0" i="0" u="none" strike="noStrike" cap="none">
              <a:solidFill>
                <a:schemeClr val="dk1"/>
              </a:solidFill>
              <a:latin typeface="Lato Black"/>
              <a:ea typeface="Lato Black"/>
              <a:cs typeface="Lato Black"/>
              <a:sym typeface="Lato Black"/>
            </a:endParaRPr>
          </a:p>
        </p:txBody>
      </p:sp>
      <p:sp>
        <p:nvSpPr>
          <p:cNvPr id="531" name="Google Shape;531;p97"/>
          <p:cNvSpPr txBox="1"/>
          <p:nvPr/>
        </p:nvSpPr>
        <p:spPr>
          <a:xfrm>
            <a:off x="3185975" y="2109813"/>
            <a:ext cx="36075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dk1"/>
                </a:solidFill>
                <a:latin typeface="Lato Black"/>
                <a:ea typeface="Lato Black"/>
                <a:cs typeface="Lato Black"/>
                <a:sym typeface="Lato Black"/>
              </a:rPr>
              <a:t>ASSURANCE</a:t>
            </a:r>
            <a:endParaRPr sz="3200" b="0" i="0" u="none" strike="noStrike" cap="none">
              <a:solidFill>
                <a:schemeClr val="dk1"/>
              </a:solidFill>
              <a:latin typeface="Lato Black"/>
              <a:ea typeface="Lato Black"/>
              <a:cs typeface="Lato Black"/>
              <a:sym typeface="Lato Black"/>
            </a:endParaRPr>
          </a:p>
        </p:txBody>
      </p:sp>
      <p:sp>
        <p:nvSpPr>
          <p:cNvPr id="532" name="Google Shape;532;p97"/>
          <p:cNvSpPr txBox="1"/>
          <p:nvPr/>
        </p:nvSpPr>
        <p:spPr>
          <a:xfrm>
            <a:off x="695550" y="3565038"/>
            <a:ext cx="27591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relating to the forming of </a:t>
            </a:r>
            <a:endParaRPr sz="14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human connections </a:t>
            </a:r>
            <a:endParaRPr sz="1400" b="0" i="0" u="none" strike="noStrike" cap="none">
              <a:solidFill>
                <a:schemeClr val="dk1"/>
              </a:solidFill>
              <a:latin typeface="Lato"/>
              <a:ea typeface="Lato"/>
              <a:cs typeface="Lato"/>
              <a:sym typeface="Lato"/>
            </a:endParaRPr>
          </a:p>
        </p:txBody>
      </p:sp>
      <p:sp>
        <p:nvSpPr>
          <p:cNvPr id="533" name="Google Shape;533;p97"/>
          <p:cNvSpPr txBox="1"/>
          <p:nvPr/>
        </p:nvSpPr>
        <p:spPr>
          <a:xfrm>
            <a:off x="3185975" y="3565038"/>
            <a:ext cx="19950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the confidence </a:t>
            </a:r>
            <a:endParaRPr sz="14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to execute</a:t>
            </a:r>
            <a:endParaRPr sz="1400" b="0" i="0" u="none" strike="noStrike" cap="none">
              <a:solidFill>
                <a:schemeClr val="dk1"/>
              </a:solidFill>
              <a:latin typeface="Lato"/>
              <a:ea typeface="Lato"/>
              <a:cs typeface="Lato"/>
              <a:sym typeface="Lato"/>
            </a:endParaRPr>
          </a:p>
        </p:txBody>
      </p:sp>
      <p:sp>
        <p:nvSpPr>
          <p:cNvPr id="534" name="Google Shape;534;p97"/>
          <p:cNvSpPr txBox="1"/>
          <p:nvPr/>
        </p:nvSpPr>
        <p:spPr>
          <a:xfrm>
            <a:off x="695550" y="2607838"/>
            <a:ext cx="22050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soh-shuhl</a:t>
            </a:r>
            <a:endParaRPr sz="1400" b="0"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n.</a:t>
            </a:r>
            <a:endParaRPr sz="1000" b="1" i="0" u="none" strike="noStrike" cap="none">
              <a:solidFill>
                <a:schemeClr val="dk1"/>
              </a:solidFill>
              <a:latin typeface="Lato"/>
              <a:ea typeface="Lato"/>
              <a:cs typeface="Lato"/>
              <a:sym typeface="Lato"/>
            </a:endParaRPr>
          </a:p>
        </p:txBody>
      </p:sp>
      <p:sp>
        <p:nvSpPr>
          <p:cNvPr id="535" name="Google Shape;535;p97"/>
          <p:cNvSpPr txBox="1"/>
          <p:nvPr/>
        </p:nvSpPr>
        <p:spPr>
          <a:xfrm>
            <a:off x="3185975" y="2607838"/>
            <a:ext cx="22050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uh-shoor-uhns</a:t>
            </a:r>
            <a:endParaRPr sz="1400" b="0"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adv.</a:t>
            </a:r>
            <a:endParaRPr sz="1000" b="1" i="0" u="none" strike="noStrike" cap="none">
              <a:solidFill>
                <a:schemeClr val="dk1"/>
              </a:solidFill>
              <a:latin typeface="Lato"/>
              <a:ea typeface="Lato"/>
              <a:cs typeface="Lato"/>
              <a:sym typeface="Lato"/>
            </a:endParaRPr>
          </a:p>
        </p:txBody>
      </p:sp>
      <p:pic>
        <p:nvPicPr>
          <p:cNvPr id="536" name="Google Shape;536;p97"/>
          <p:cNvPicPr preferRelativeResize="0"/>
          <p:nvPr/>
        </p:nvPicPr>
        <p:blipFill rotWithShape="1">
          <a:blip r:embed="rId2">
            <a:alphaModFix/>
          </a:blip>
          <a:srcRect/>
          <a:stretch/>
        </p:blipFill>
        <p:spPr>
          <a:xfrm>
            <a:off x="6969300" y="1515875"/>
            <a:ext cx="2014750" cy="2403550"/>
          </a:xfrm>
          <a:prstGeom prst="rect">
            <a:avLst/>
          </a:prstGeom>
          <a:noFill/>
          <a:ln>
            <a:noFill/>
          </a:ln>
        </p:spPr>
      </p:pic>
      <p:pic>
        <p:nvPicPr>
          <p:cNvPr id="537" name="Google Shape;537;p97"/>
          <p:cNvPicPr preferRelativeResize="0"/>
          <p:nvPr/>
        </p:nvPicPr>
        <p:blipFill rotWithShape="1">
          <a:blip r:embed="rId3">
            <a:alphaModFix/>
          </a:blip>
          <a:srcRect/>
          <a:stretch/>
        </p:blipFill>
        <p:spPr>
          <a:xfrm>
            <a:off x="743100" y="1090063"/>
            <a:ext cx="836050" cy="836050"/>
          </a:xfrm>
          <a:prstGeom prst="rect">
            <a:avLst/>
          </a:prstGeom>
          <a:noFill/>
          <a:ln>
            <a:noFill/>
          </a:ln>
        </p:spPr>
      </p:pic>
      <p:pic>
        <p:nvPicPr>
          <p:cNvPr id="538" name="Google Shape;538;p97"/>
          <p:cNvPicPr preferRelativeResize="0"/>
          <p:nvPr/>
        </p:nvPicPr>
        <p:blipFill rotWithShape="1">
          <a:blip r:embed="rId4">
            <a:alphaModFix/>
          </a:blip>
          <a:srcRect/>
          <a:stretch/>
        </p:blipFill>
        <p:spPr>
          <a:xfrm>
            <a:off x="3185969" y="1090056"/>
            <a:ext cx="836050" cy="836050"/>
          </a:xfrm>
          <a:prstGeom prst="rect">
            <a:avLst/>
          </a:prstGeom>
          <a:noFill/>
          <a:ln>
            <a:noFill/>
          </a:ln>
        </p:spPr>
      </p:pic>
      <p:cxnSp>
        <p:nvCxnSpPr>
          <p:cNvPr id="539" name="Google Shape;539;p97"/>
          <p:cNvCxnSpPr/>
          <p:nvPr/>
        </p:nvCxnSpPr>
        <p:spPr>
          <a:xfrm>
            <a:off x="787145" y="3220301"/>
            <a:ext cx="571500" cy="0"/>
          </a:xfrm>
          <a:prstGeom prst="straightConnector1">
            <a:avLst/>
          </a:prstGeom>
          <a:noFill/>
          <a:ln w="53975" cap="flat" cmpd="sng">
            <a:solidFill>
              <a:srgbClr val="EB002B"/>
            </a:solidFill>
            <a:prstDash val="solid"/>
            <a:miter lim="800000"/>
            <a:headEnd type="none" w="sm" len="sm"/>
            <a:tailEnd type="none" w="sm" len="sm"/>
          </a:ln>
        </p:spPr>
      </p:cxnSp>
      <p:cxnSp>
        <p:nvCxnSpPr>
          <p:cNvPr id="540" name="Google Shape;540;p97"/>
          <p:cNvCxnSpPr/>
          <p:nvPr/>
        </p:nvCxnSpPr>
        <p:spPr>
          <a:xfrm>
            <a:off x="3274745" y="3220301"/>
            <a:ext cx="5715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orient="horz" pos="3240">
          <p15:clr>
            <a:srgbClr val="E46962"/>
          </p15:clr>
        </p15:guide>
        <p15:guide id="4" orient="horz">
          <p15:clr>
            <a:srgbClr val="E46962"/>
          </p15:clr>
        </p15:guide>
        <p15:guide id="5" pos="5760">
          <p15:clr>
            <a:srgbClr val="E46962"/>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Layout 2 1">
  <p:cSld name="CUSTOM_6_1">
    <p:spTree>
      <p:nvGrpSpPr>
        <p:cNvPr id="1" name="Shape 541"/>
        <p:cNvGrpSpPr/>
        <p:nvPr/>
      </p:nvGrpSpPr>
      <p:grpSpPr>
        <a:xfrm>
          <a:off x="0" y="0"/>
          <a:ext cx="0" cy="0"/>
          <a:chOff x="0" y="0"/>
          <a:chExt cx="0" cy="0"/>
        </a:xfrm>
      </p:grpSpPr>
      <p:sp>
        <p:nvSpPr>
          <p:cNvPr id="542" name="Google Shape;542;p98"/>
          <p:cNvSpPr txBox="1">
            <a:spLocks noGrp="1"/>
          </p:cNvSpPr>
          <p:nvPr>
            <p:ph type="title"/>
          </p:nvPr>
        </p:nvSpPr>
        <p:spPr>
          <a:xfrm>
            <a:off x="512225" y="1881300"/>
            <a:ext cx="3615300" cy="1196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3" name="Google Shape;543;p98"/>
          <p:cNvSpPr txBox="1">
            <a:spLocks noGrp="1"/>
          </p:cNvSpPr>
          <p:nvPr>
            <p:ph type="body" idx="1"/>
          </p:nvPr>
        </p:nvSpPr>
        <p:spPr>
          <a:xfrm>
            <a:off x="4859875" y="541800"/>
            <a:ext cx="36153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pic>
        <p:nvPicPr>
          <p:cNvPr id="544" name="Google Shape;544;p98"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cxnSp>
        <p:nvCxnSpPr>
          <p:cNvPr id="545" name="Google Shape;545;p98"/>
          <p:cNvCxnSpPr/>
          <p:nvPr/>
        </p:nvCxnSpPr>
        <p:spPr>
          <a:xfrm>
            <a:off x="624325" y="3220300"/>
            <a:ext cx="734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ustom Layout 4">
  <p:cSld name="CUSTOM_7">
    <p:spTree>
      <p:nvGrpSpPr>
        <p:cNvPr id="1" name="Shape 546"/>
        <p:cNvGrpSpPr/>
        <p:nvPr/>
      </p:nvGrpSpPr>
      <p:grpSpPr>
        <a:xfrm>
          <a:off x="0" y="0"/>
          <a:ext cx="0" cy="0"/>
          <a:chOff x="0" y="0"/>
          <a:chExt cx="0" cy="0"/>
        </a:xfrm>
      </p:grpSpPr>
      <p:pic>
        <p:nvPicPr>
          <p:cNvPr id="547" name="Google Shape;547;p9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48" name="Google Shape;548;p99"/>
          <p:cNvSpPr/>
          <p:nvPr/>
        </p:nvSpPr>
        <p:spPr>
          <a:xfrm>
            <a:off x="717050" y="640475"/>
            <a:ext cx="2266200" cy="351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549" name="Google Shape;549;p99"/>
          <p:cNvSpPr/>
          <p:nvPr/>
        </p:nvSpPr>
        <p:spPr>
          <a:xfrm>
            <a:off x="580600" y="627875"/>
            <a:ext cx="178200" cy="376500"/>
          </a:xfrm>
          <a:prstGeom prst="rect">
            <a:avLst/>
          </a:prstGeom>
          <a:solidFill>
            <a:srgbClr val="EB002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550" name="Google Shape;550;p99"/>
          <p:cNvSpPr txBox="1">
            <a:spLocks noGrp="1"/>
          </p:cNvSpPr>
          <p:nvPr>
            <p:ph type="subTitle" idx="1"/>
          </p:nvPr>
        </p:nvSpPr>
        <p:spPr>
          <a:xfrm>
            <a:off x="748250" y="690175"/>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21137"/>
              </a:buClr>
              <a:buSzPts val="1200"/>
              <a:buNone/>
              <a:defRPr sz="1200" b="1">
                <a:solidFill>
                  <a:srgbClr val="021137"/>
                </a:solidFill>
              </a:defRPr>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551" name="Google Shape;551;p99"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552" name="Google Shape;552;p99"/>
          <p:cNvSpPr txBox="1">
            <a:spLocks noGrp="1"/>
          </p:cNvSpPr>
          <p:nvPr>
            <p:ph type="title"/>
          </p:nvPr>
        </p:nvSpPr>
        <p:spPr>
          <a:xfrm>
            <a:off x="495950" y="1218450"/>
            <a:ext cx="6903900" cy="77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4000"/>
              <a:buFont typeface="Lato Black"/>
              <a:buNone/>
              <a:defRPr sz="40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3" name="Google Shape;553;p99"/>
          <p:cNvSpPr txBox="1">
            <a:spLocks noGrp="1"/>
          </p:cNvSpPr>
          <p:nvPr>
            <p:ph type="body" idx="2"/>
          </p:nvPr>
        </p:nvSpPr>
        <p:spPr>
          <a:xfrm>
            <a:off x="748250" y="2497675"/>
            <a:ext cx="66516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
        <p:nvSpPr>
          <p:cNvPr id="554" name="Google Shape;554;p99"/>
          <p:cNvSpPr txBox="1">
            <a:spLocks noGrp="1"/>
          </p:cNvSpPr>
          <p:nvPr>
            <p:ph type="subTitle" idx="3"/>
          </p:nvPr>
        </p:nvSpPr>
        <p:spPr>
          <a:xfrm>
            <a:off x="495950" y="2161500"/>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ustom Layout 4 2">
  <p:cSld name="CUSTOM_7_2">
    <p:bg>
      <p:bgPr>
        <a:solidFill>
          <a:schemeClr val="dk1"/>
        </a:solidFill>
        <a:effectLst/>
      </p:bgPr>
    </p:bg>
    <p:spTree>
      <p:nvGrpSpPr>
        <p:cNvPr id="1" name="Shape 555"/>
        <p:cNvGrpSpPr/>
        <p:nvPr/>
      </p:nvGrpSpPr>
      <p:grpSpPr>
        <a:xfrm>
          <a:off x="0" y="0"/>
          <a:ext cx="0" cy="0"/>
          <a:chOff x="0" y="0"/>
          <a:chExt cx="0" cy="0"/>
        </a:xfrm>
      </p:grpSpPr>
      <p:pic>
        <p:nvPicPr>
          <p:cNvPr id="556" name="Google Shape;556;p10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7" name="Google Shape;557;p100"/>
          <p:cNvSpPr/>
          <p:nvPr/>
        </p:nvSpPr>
        <p:spPr>
          <a:xfrm>
            <a:off x="717050" y="640475"/>
            <a:ext cx="2045700" cy="351300"/>
          </a:xfrm>
          <a:prstGeom prst="rect">
            <a:avLst/>
          </a:prstGeom>
          <a:solidFill>
            <a:srgbClr val="02113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558" name="Google Shape;558;p100"/>
          <p:cNvSpPr/>
          <p:nvPr/>
        </p:nvSpPr>
        <p:spPr>
          <a:xfrm>
            <a:off x="580600" y="627875"/>
            <a:ext cx="178200" cy="376500"/>
          </a:xfrm>
          <a:prstGeom prst="rect">
            <a:avLst/>
          </a:prstGeom>
          <a:solidFill>
            <a:srgbClr val="C1112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559" name="Google Shape;559;p100"/>
          <p:cNvSpPr txBox="1">
            <a:spLocks noGrp="1"/>
          </p:cNvSpPr>
          <p:nvPr>
            <p:ph type="subTitle" idx="1"/>
          </p:nvPr>
        </p:nvSpPr>
        <p:spPr>
          <a:xfrm>
            <a:off x="748250" y="690175"/>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None/>
              <a:defRPr sz="1200"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560" name="Google Shape;560;p100"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561" name="Google Shape;561;p100"/>
          <p:cNvSpPr txBox="1">
            <a:spLocks noGrp="1"/>
          </p:cNvSpPr>
          <p:nvPr>
            <p:ph type="title"/>
          </p:nvPr>
        </p:nvSpPr>
        <p:spPr>
          <a:xfrm>
            <a:off x="495950" y="1218450"/>
            <a:ext cx="6903900" cy="77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21137"/>
              </a:buClr>
              <a:buSzPts val="4000"/>
              <a:buFont typeface="Lato Black"/>
              <a:buNone/>
              <a:defRPr sz="4000">
                <a:solidFill>
                  <a:srgbClr val="021137"/>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62" name="Google Shape;562;p100"/>
          <p:cNvSpPr txBox="1">
            <a:spLocks noGrp="1"/>
          </p:cNvSpPr>
          <p:nvPr>
            <p:ph type="body" idx="2"/>
          </p:nvPr>
        </p:nvSpPr>
        <p:spPr>
          <a:xfrm>
            <a:off x="748250" y="2497675"/>
            <a:ext cx="66516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rgbClr val="021137"/>
              </a:buClr>
              <a:buSzPts val="1600"/>
              <a:buFont typeface="Lato"/>
              <a:buChar char="➔"/>
              <a:defRPr sz="1600">
                <a:solidFill>
                  <a:srgbClr val="021137"/>
                </a:solidFill>
                <a:latin typeface="Lato"/>
                <a:ea typeface="Lato"/>
                <a:cs typeface="Lato"/>
                <a:sym typeface="Lato"/>
              </a:defRPr>
            </a:lvl1pPr>
            <a:lvl2pPr marL="914400" lvl="1"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2pPr>
            <a:lvl3pPr marL="1371600" lvl="2"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3pPr>
            <a:lvl4pPr marL="1828800" lvl="3"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4pPr>
            <a:lvl5pPr marL="2286000" lvl="4"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5pPr>
            <a:lvl6pPr marL="2743200" lvl="5"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6pPr>
            <a:lvl7pPr marL="3200400" lvl="6"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7pPr>
            <a:lvl8pPr marL="3657600" lvl="7"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8pPr>
            <a:lvl9pPr marL="4114800" lvl="8" indent="-330200" algn="l">
              <a:lnSpc>
                <a:spcPct val="100000"/>
              </a:lnSpc>
              <a:spcBef>
                <a:spcPts val="1000"/>
              </a:spcBef>
              <a:spcAft>
                <a:spcPts val="1000"/>
              </a:spcAft>
              <a:buClr>
                <a:srgbClr val="021137"/>
              </a:buClr>
              <a:buSzPts val="1600"/>
              <a:buFont typeface="Lato"/>
              <a:buChar char="●"/>
              <a:defRPr sz="1600">
                <a:solidFill>
                  <a:srgbClr val="021137"/>
                </a:solidFill>
                <a:latin typeface="Lato"/>
                <a:ea typeface="Lato"/>
                <a:cs typeface="Lato"/>
                <a:sym typeface="Lato"/>
              </a:defRPr>
            </a:lvl9pPr>
          </a:lstStyle>
          <a:p>
            <a:endParaRPr/>
          </a:p>
        </p:txBody>
      </p:sp>
      <p:sp>
        <p:nvSpPr>
          <p:cNvPr id="563" name="Google Shape;563;p100"/>
          <p:cNvSpPr txBox="1">
            <a:spLocks noGrp="1"/>
          </p:cNvSpPr>
          <p:nvPr>
            <p:ph type="subTitle" idx="3"/>
          </p:nvPr>
        </p:nvSpPr>
        <p:spPr>
          <a:xfrm>
            <a:off x="495950" y="2161500"/>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21137"/>
              </a:buClr>
              <a:buSzPts val="1800"/>
              <a:buNone/>
              <a:defRPr b="1">
                <a:solidFill>
                  <a:srgbClr val="021137"/>
                </a:solidFill>
              </a:defRPr>
            </a:lvl1pPr>
            <a:lvl2pPr lvl="1" algn="l">
              <a:lnSpc>
                <a:spcPct val="100000"/>
              </a:lnSpc>
              <a:spcBef>
                <a:spcPts val="0"/>
              </a:spcBef>
              <a:spcAft>
                <a:spcPts val="0"/>
              </a:spcAft>
              <a:buClr>
                <a:srgbClr val="021137"/>
              </a:buClr>
              <a:buSzPts val="1800"/>
              <a:buNone/>
              <a:defRPr>
                <a:solidFill>
                  <a:srgbClr val="021137"/>
                </a:solidFill>
              </a:defRPr>
            </a:lvl2pPr>
            <a:lvl3pPr lvl="2" algn="l">
              <a:lnSpc>
                <a:spcPct val="100000"/>
              </a:lnSpc>
              <a:spcBef>
                <a:spcPts val="2000"/>
              </a:spcBef>
              <a:spcAft>
                <a:spcPts val="0"/>
              </a:spcAft>
              <a:buClr>
                <a:srgbClr val="021137"/>
              </a:buClr>
              <a:buSzPts val="1800"/>
              <a:buNone/>
              <a:defRPr>
                <a:solidFill>
                  <a:srgbClr val="021137"/>
                </a:solidFill>
              </a:defRPr>
            </a:lvl3pPr>
            <a:lvl4pPr lvl="3" algn="l">
              <a:lnSpc>
                <a:spcPct val="100000"/>
              </a:lnSpc>
              <a:spcBef>
                <a:spcPts val="2000"/>
              </a:spcBef>
              <a:spcAft>
                <a:spcPts val="0"/>
              </a:spcAft>
              <a:buClr>
                <a:srgbClr val="021137"/>
              </a:buClr>
              <a:buSzPts val="1800"/>
              <a:buNone/>
              <a:defRPr>
                <a:solidFill>
                  <a:srgbClr val="021137"/>
                </a:solidFill>
              </a:defRPr>
            </a:lvl4pPr>
            <a:lvl5pPr lvl="4" algn="l">
              <a:lnSpc>
                <a:spcPct val="100000"/>
              </a:lnSpc>
              <a:spcBef>
                <a:spcPts val="2000"/>
              </a:spcBef>
              <a:spcAft>
                <a:spcPts val="0"/>
              </a:spcAft>
              <a:buClr>
                <a:srgbClr val="021137"/>
              </a:buClr>
              <a:buSzPts val="1800"/>
              <a:buNone/>
              <a:defRPr>
                <a:solidFill>
                  <a:srgbClr val="021137"/>
                </a:solidFill>
              </a:defRPr>
            </a:lvl5pPr>
            <a:lvl6pPr lvl="5" algn="l">
              <a:lnSpc>
                <a:spcPct val="100000"/>
              </a:lnSpc>
              <a:spcBef>
                <a:spcPts val="2000"/>
              </a:spcBef>
              <a:spcAft>
                <a:spcPts val="0"/>
              </a:spcAft>
              <a:buClr>
                <a:srgbClr val="021137"/>
              </a:buClr>
              <a:buSzPts val="1800"/>
              <a:buNone/>
              <a:defRPr>
                <a:solidFill>
                  <a:srgbClr val="021137"/>
                </a:solidFill>
              </a:defRPr>
            </a:lvl6pPr>
            <a:lvl7pPr lvl="6" algn="l">
              <a:lnSpc>
                <a:spcPct val="100000"/>
              </a:lnSpc>
              <a:spcBef>
                <a:spcPts val="2000"/>
              </a:spcBef>
              <a:spcAft>
                <a:spcPts val="0"/>
              </a:spcAft>
              <a:buClr>
                <a:srgbClr val="021137"/>
              </a:buClr>
              <a:buSzPts val="1800"/>
              <a:buNone/>
              <a:defRPr>
                <a:solidFill>
                  <a:srgbClr val="021137"/>
                </a:solidFill>
              </a:defRPr>
            </a:lvl7pPr>
            <a:lvl8pPr lvl="7" algn="l">
              <a:lnSpc>
                <a:spcPct val="100000"/>
              </a:lnSpc>
              <a:spcBef>
                <a:spcPts val="2000"/>
              </a:spcBef>
              <a:spcAft>
                <a:spcPts val="0"/>
              </a:spcAft>
              <a:buClr>
                <a:srgbClr val="021137"/>
              </a:buClr>
              <a:buSzPts val="1800"/>
              <a:buNone/>
              <a:defRPr>
                <a:solidFill>
                  <a:srgbClr val="021137"/>
                </a:solidFill>
              </a:defRPr>
            </a:lvl8pPr>
            <a:lvl9pPr lvl="8" algn="l">
              <a:lnSpc>
                <a:spcPct val="100000"/>
              </a:lnSpc>
              <a:spcBef>
                <a:spcPts val="2000"/>
              </a:spcBef>
              <a:spcAft>
                <a:spcPts val="2000"/>
              </a:spcAft>
              <a:buClr>
                <a:srgbClr val="021137"/>
              </a:buClr>
              <a:buSzPts val="1800"/>
              <a:buNone/>
              <a:defRPr>
                <a:solidFill>
                  <a:srgbClr val="021137"/>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ustom Layout 4 1 1 3">
  <p:cSld name="CUSTOM_7_1_1_3">
    <p:spTree>
      <p:nvGrpSpPr>
        <p:cNvPr id="1" name="Shape 564"/>
        <p:cNvGrpSpPr/>
        <p:nvPr/>
      </p:nvGrpSpPr>
      <p:grpSpPr>
        <a:xfrm>
          <a:off x="0" y="0"/>
          <a:ext cx="0" cy="0"/>
          <a:chOff x="0" y="0"/>
          <a:chExt cx="0" cy="0"/>
        </a:xfrm>
      </p:grpSpPr>
      <p:pic>
        <p:nvPicPr>
          <p:cNvPr id="565" name="Google Shape;565;p10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66" name="Google Shape;566;p101"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567" name="Google Shape;567;p101"/>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ustom Layout 4 1 1 1">
  <p:cSld name="CUSTOM_7_1_1_1">
    <p:bg>
      <p:bgPr>
        <a:solidFill>
          <a:schemeClr val="dk1"/>
        </a:solidFill>
        <a:effectLst/>
      </p:bgPr>
    </p:bg>
    <p:spTree>
      <p:nvGrpSpPr>
        <p:cNvPr id="1" name="Shape 568"/>
        <p:cNvGrpSpPr/>
        <p:nvPr/>
      </p:nvGrpSpPr>
      <p:grpSpPr>
        <a:xfrm>
          <a:off x="0" y="0"/>
          <a:ext cx="0" cy="0"/>
          <a:chOff x="0" y="0"/>
          <a:chExt cx="0" cy="0"/>
        </a:xfrm>
      </p:grpSpPr>
      <p:pic>
        <p:nvPicPr>
          <p:cNvPr id="569" name="Google Shape;569;p102"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sp>
        <p:nvSpPr>
          <p:cNvPr id="570" name="Google Shape;570;p102"/>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C1112F"/>
          </a:solid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4 1 1 1 1">
  <p:cSld name="CUSTOM_7_1_1_1_1">
    <p:bg>
      <p:bgPr>
        <a:solidFill>
          <a:schemeClr val="dk1"/>
        </a:solidFill>
        <a:effectLst/>
      </p:bgPr>
    </p:bg>
    <p:spTree>
      <p:nvGrpSpPr>
        <p:cNvPr id="1" name="Shape 571"/>
        <p:cNvGrpSpPr/>
        <p:nvPr/>
      </p:nvGrpSpPr>
      <p:grpSpPr>
        <a:xfrm>
          <a:off x="0" y="0"/>
          <a:ext cx="0" cy="0"/>
          <a:chOff x="0" y="0"/>
          <a:chExt cx="0" cy="0"/>
        </a:xfrm>
      </p:grpSpPr>
      <p:pic>
        <p:nvPicPr>
          <p:cNvPr id="572" name="Google Shape;572;p103"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3 1">
  <p:cSld name="CUSTOM_4_1">
    <p:spTree>
      <p:nvGrpSpPr>
        <p:cNvPr id="1" name="Shape 573"/>
        <p:cNvGrpSpPr/>
        <p:nvPr/>
      </p:nvGrpSpPr>
      <p:grpSpPr>
        <a:xfrm>
          <a:off x="0" y="0"/>
          <a:ext cx="0" cy="0"/>
          <a:chOff x="0" y="0"/>
          <a:chExt cx="0" cy="0"/>
        </a:xfrm>
      </p:grpSpPr>
      <p:sp>
        <p:nvSpPr>
          <p:cNvPr id="574" name="Google Shape;574;p104"/>
          <p:cNvSpPr/>
          <p:nvPr/>
        </p:nvSpPr>
        <p:spPr>
          <a:xfrm>
            <a:off x="5918200" y="-10575"/>
            <a:ext cx="3246975" cy="3492500"/>
          </a:xfrm>
          <a:custGeom>
            <a:avLst/>
            <a:gdLst/>
            <a:ahLst/>
            <a:cxnLst/>
            <a:rect l="l" t="t" r="r" b="b"/>
            <a:pathLst>
              <a:path w="129879" h="139700" extrusionOk="0">
                <a:moveTo>
                  <a:pt x="129879" y="1270"/>
                </a:moveTo>
                <a:lnTo>
                  <a:pt x="37169" y="0"/>
                </a:lnTo>
                <a:lnTo>
                  <a:pt x="0" y="139107"/>
                </a:lnTo>
                <a:lnTo>
                  <a:pt x="129455" y="139700"/>
                </a:lnTo>
                <a:close/>
              </a:path>
            </a:pathLst>
          </a:custGeom>
          <a:solidFill>
            <a:srgbClr val="EB002B"/>
          </a:solidFill>
          <a:ln>
            <a:noFill/>
          </a:ln>
        </p:spPr>
      </p:sp>
      <p:sp>
        <p:nvSpPr>
          <p:cNvPr id="575" name="Google Shape;575;p104"/>
          <p:cNvSpPr/>
          <p:nvPr/>
        </p:nvSpPr>
        <p:spPr>
          <a:xfrm>
            <a:off x="5638800" y="-69289"/>
            <a:ext cx="3607537" cy="5282081"/>
          </a:xfrm>
          <a:custGeom>
            <a:avLst/>
            <a:gdLst/>
            <a:ahLst/>
            <a:cxnLst/>
            <a:rect l="l" t="t" r="r" b="b"/>
            <a:pathLst>
              <a:path w="140631" h="205909" extrusionOk="0">
                <a:moveTo>
                  <a:pt x="140631" y="84"/>
                </a:moveTo>
                <a:lnTo>
                  <a:pt x="54864" y="0"/>
                </a:lnTo>
                <a:lnTo>
                  <a:pt x="0" y="205909"/>
                </a:lnTo>
                <a:lnTo>
                  <a:pt x="140631" y="205824"/>
                </a:lnTo>
                <a:close/>
              </a:path>
            </a:pathLst>
          </a:custGeom>
          <a:solidFill>
            <a:schemeClr val="dk1"/>
          </a:solidFill>
          <a:ln>
            <a:noFill/>
          </a:ln>
        </p:spPr>
      </p:sp>
      <p:pic>
        <p:nvPicPr>
          <p:cNvPr id="576" name="Google Shape;576;p104"/>
          <p:cNvPicPr preferRelativeResize="0"/>
          <p:nvPr/>
        </p:nvPicPr>
        <p:blipFill rotWithShape="1">
          <a:blip r:embed="rId2">
            <a:alphaModFix/>
          </a:blip>
          <a:srcRect/>
          <a:stretch/>
        </p:blipFill>
        <p:spPr>
          <a:xfrm>
            <a:off x="6969300" y="1515875"/>
            <a:ext cx="2014750" cy="2403550"/>
          </a:xfrm>
          <a:prstGeom prst="rect">
            <a:avLst/>
          </a:prstGeom>
          <a:noFill/>
          <a:ln>
            <a:noFill/>
          </a:ln>
        </p:spPr>
      </p:pic>
      <p:sp>
        <p:nvSpPr>
          <p:cNvPr id="577" name="Google Shape;577;p104"/>
          <p:cNvSpPr txBox="1">
            <a:spLocks noGrp="1"/>
          </p:cNvSpPr>
          <p:nvPr>
            <p:ph type="title"/>
          </p:nvPr>
        </p:nvSpPr>
        <p:spPr>
          <a:xfrm>
            <a:off x="476325" y="1576800"/>
            <a:ext cx="5855700" cy="2076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578" name="Google Shape;578;p104"/>
          <p:cNvCxnSpPr/>
          <p:nvPr/>
        </p:nvCxnSpPr>
        <p:spPr>
          <a:xfrm>
            <a:off x="578650" y="3827550"/>
            <a:ext cx="686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4 2">
  <p:cSld name="CUSTOM_7_2">
    <p:bg>
      <p:bgPr>
        <a:solidFill>
          <a:schemeClr val="dk1"/>
        </a:solidFill>
        <a:effectLst/>
      </p:bgPr>
    </p:bg>
    <p:spTree>
      <p:nvGrpSpPr>
        <p:cNvPr id="1" name="Shape 52"/>
        <p:cNvGrpSpPr/>
        <p:nvPr/>
      </p:nvGrpSpPr>
      <p:grpSpPr>
        <a:xfrm>
          <a:off x="0" y="0"/>
          <a:ext cx="0" cy="0"/>
          <a:chOff x="0" y="0"/>
          <a:chExt cx="0" cy="0"/>
        </a:xfrm>
      </p:grpSpPr>
      <p:pic>
        <p:nvPicPr>
          <p:cNvPr id="53" name="Google Shape;53;p13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4" name="Google Shape;54;p134"/>
          <p:cNvSpPr/>
          <p:nvPr/>
        </p:nvSpPr>
        <p:spPr>
          <a:xfrm>
            <a:off x="717050" y="640475"/>
            <a:ext cx="2045700" cy="351300"/>
          </a:xfrm>
          <a:prstGeom prst="rect">
            <a:avLst/>
          </a:prstGeom>
          <a:solidFill>
            <a:srgbClr val="02113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55" name="Google Shape;55;p134"/>
          <p:cNvSpPr/>
          <p:nvPr/>
        </p:nvSpPr>
        <p:spPr>
          <a:xfrm>
            <a:off x="580600" y="627875"/>
            <a:ext cx="178200" cy="376500"/>
          </a:xfrm>
          <a:prstGeom prst="rect">
            <a:avLst/>
          </a:prstGeom>
          <a:solidFill>
            <a:srgbClr val="C1112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56" name="Google Shape;56;p134"/>
          <p:cNvSpPr txBox="1">
            <a:spLocks noGrp="1"/>
          </p:cNvSpPr>
          <p:nvPr>
            <p:ph type="subTitle" idx="1"/>
          </p:nvPr>
        </p:nvSpPr>
        <p:spPr>
          <a:xfrm>
            <a:off x="748250" y="690175"/>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None/>
              <a:defRPr sz="1200"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57" name="Google Shape;57;p134"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58" name="Google Shape;58;p134"/>
          <p:cNvSpPr txBox="1">
            <a:spLocks noGrp="1"/>
          </p:cNvSpPr>
          <p:nvPr>
            <p:ph type="title"/>
          </p:nvPr>
        </p:nvSpPr>
        <p:spPr>
          <a:xfrm>
            <a:off x="495950" y="1218450"/>
            <a:ext cx="6903900" cy="77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21137"/>
              </a:buClr>
              <a:buSzPts val="4000"/>
              <a:buFont typeface="Lato Black"/>
              <a:buNone/>
              <a:defRPr sz="4000">
                <a:solidFill>
                  <a:srgbClr val="021137"/>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9" name="Google Shape;59;p134"/>
          <p:cNvSpPr txBox="1">
            <a:spLocks noGrp="1"/>
          </p:cNvSpPr>
          <p:nvPr>
            <p:ph type="body" idx="2"/>
          </p:nvPr>
        </p:nvSpPr>
        <p:spPr>
          <a:xfrm>
            <a:off x="748250" y="2497675"/>
            <a:ext cx="66516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rgbClr val="021137"/>
              </a:buClr>
              <a:buSzPts val="1600"/>
              <a:buFont typeface="Lato"/>
              <a:buChar char="➔"/>
              <a:defRPr sz="1600">
                <a:solidFill>
                  <a:srgbClr val="021137"/>
                </a:solidFill>
                <a:latin typeface="Lato"/>
                <a:ea typeface="Lato"/>
                <a:cs typeface="Lato"/>
                <a:sym typeface="Lato"/>
              </a:defRPr>
            </a:lvl1pPr>
            <a:lvl2pPr marL="914400" lvl="1"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2pPr>
            <a:lvl3pPr marL="1371600" lvl="2"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3pPr>
            <a:lvl4pPr marL="1828800" lvl="3"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4pPr>
            <a:lvl5pPr marL="2286000" lvl="4"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5pPr>
            <a:lvl6pPr marL="2743200" lvl="5"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6pPr>
            <a:lvl7pPr marL="3200400" lvl="6"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7pPr>
            <a:lvl8pPr marL="3657600" lvl="7" indent="-330200" algn="l">
              <a:lnSpc>
                <a:spcPct val="100000"/>
              </a:lnSpc>
              <a:spcBef>
                <a:spcPts val="1000"/>
              </a:spcBef>
              <a:spcAft>
                <a:spcPts val="0"/>
              </a:spcAft>
              <a:buClr>
                <a:srgbClr val="021137"/>
              </a:buClr>
              <a:buSzPts val="1600"/>
              <a:buFont typeface="Lato"/>
              <a:buChar char="◆"/>
              <a:defRPr sz="1600">
                <a:solidFill>
                  <a:srgbClr val="021137"/>
                </a:solidFill>
                <a:latin typeface="Lato"/>
                <a:ea typeface="Lato"/>
                <a:cs typeface="Lato"/>
                <a:sym typeface="Lato"/>
              </a:defRPr>
            </a:lvl8pPr>
            <a:lvl9pPr marL="4114800" lvl="8" indent="-330200" algn="l">
              <a:lnSpc>
                <a:spcPct val="100000"/>
              </a:lnSpc>
              <a:spcBef>
                <a:spcPts val="1000"/>
              </a:spcBef>
              <a:spcAft>
                <a:spcPts val="1000"/>
              </a:spcAft>
              <a:buClr>
                <a:srgbClr val="021137"/>
              </a:buClr>
              <a:buSzPts val="1600"/>
              <a:buFont typeface="Lato"/>
              <a:buChar char="●"/>
              <a:defRPr sz="1600">
                <a:solidFill>
                  <a:srgbClr val="021137"/>
                </a:solidFill>
                <a:latin typeface="Lato"/>
                <a:ea typeface="Lato"/>
                <a:cs typeface="Lato"/>
                <a:sym typeface="Lato"/>
              </a:defRPr>
            </a:lvl9pPr>
          </a:lstStyle>
          <a:p>
            <a:endParaRPr/>
          </a:p>
        </p:txBody>
      </p:sp>
      <p:sp>
        <p:nvSpPr>
          <p:cNvPr id="60" name="Google Shape;60;p134"/>
          <p:cNvSpPr txBox="1">
            <a:spLocks noGrp="1"/>
          </p:cNvSpPr>
          <p:nvPr>
            <p:ph type="subTitle" idx="3"/>
          </p:nvPr>
        </p:nvSpPr>
        <p:spPr>
          <a:xfrm>
            <a:off x="495950" y="2161500"/>
            <a:ext cx="61767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21137"/>
              </a:buClr>
              <a:buSzPts val="1800"/>
              <a:buNone/>
              <a:defRPr b="1">
                <a:solidFill>
                  <a:srgbClr val="021137"/>
                </a:solidFill>
              </a:defRPr>
            </a:lvl1pPr>
            <a:lvl2pPr lvl="1" algn="l">
              <a:lnSpc>
                <a:spcPct val="100000"/>
              </a:lnSpc>
              <a:spcBef>
                <a:spcPts val="0"/>
              </a:spcBef>
              <a:spcAft>
                <a:spcPts val="0"/>
              </a:spcAft>
              <a:buClr>
                <a:srgbClr val="021137"/>
              </a:buClr>
              <a:buSzPts val="1800"/>
              <a:buNone/>
              <a:defRPr>
                <a:solidFill>
                  <a:srgbClr val="021137"/>
                </a:solidFill>
              </a:defRPr>
            </a:lvl2pPr>
            <a:lvl3pPr lvl="2" algn="l">
              <a:lnSpc>
                <a:spcPct val="100000"/>
              </a:lnSpc>
              <a:spcBef>
                <a:spcPts val="2000"/>
              </a:spcBef>
              <a:spcAft>
                <a:spcPts val="0"/>
              </a:spcAft>
              <a:buClr>
                <a:srgbClr val="021137"/>
              </a:buClr>
              <a:buSzPts val="1800"/>
              <a:buNone/>
              <a:defRPr>
                <a:solidFill>
                  <a:srgbClr val="021137"/>
                </a:solidFill>
              </a:defRPr>
            </a:lvl3pPr>
            <a:lvl4pPr lvl="3" algn="l">
              <a:lnSpc>
                <a:spcPct val="100000"/>
              </a:lnSpc>
              <a:spcBef>
                <a:spcPts val="2000"/>
              </a:spcBef>
              <a:spcAft>
                <a:spcPts val="0"/>
              </a:spcAft>
              <a:buClr>
                <a:srgbClr val="021137"/>
              </a:buClr>
              <a:buSzPts val="1800"/>
              <a:buNone/>
              <a:defRPr>
                <a:solidFill>
                  <a:srgbClr val="021137"/>
                </a:solidFill>
              </a:defRPr>
            </a:lvl4pPr>
            <a:lvl5pPr lvl="4" algn="l">
              <a:lnSpc>
                <a:spcPct val="100000"/>
              </a:lnSpc>
              <a:spcBef>
                <a:spcPts val="2000"/>
              </a:spcBef>
              <a:spcAft>
                <a:spcPts val="0"/>
              </a:spcAft>
              <a:buClr>
                <a:srgbClr val="021137"/>
              </a:buClr>
              <a:buSzPts val="1800"/>
              <a:buNone/>
              <a:defRPr>
                <a:solidFill>
                  <a:srgbClr val="021137"/>
                </a:solidFill>
              </a:defRPr>
            </a:lvl5pPr>
            <a:lvl6pPr lvl="5" algn="l">
              <a:lnSpc>
                <a:spcPct val="100000"/>
              </a:lnSpc>
              <a:spcBef>
                <a:spcPts val="2000"/>
              </a:spcBef>
              <a:spcAft>
                <a:spcPts val="0"/>
              </a:spcAft>
              <a:buClr>
                <a:srgbClr val="021137"/>
              </a:buClr>
              <a:buSzPts val="1800"/>
              <a:buNone/>
              <a:defRPr>
                <a:solidFill>
                  <a:srgbClr val="021137"/>
                </a:solidFill>
              </a:defRPr>
            </a:lvl6pPr>
            <a:lvl7pPr lvl="6" algn="l">
              <a:lnSpc>
                <a:spcPct val="100000"/>
              </a:lnSpc>
              <a:spcBef>
                <a:spcPts val="2000"/>
              </a:spcBef>
              <a:spcAft>
                <a:spcPts val="0"/>
              </a:spcAft>
              <a:buClr>
                <a:srgbClr val="021137"/>
              </a:buClr>
              <a:buSzPts val="1800"/>
              <a:buNone/>
              <a:defRPr>
                <a:solidFill>
                  <a:srgbClr val="021137"/>
                </a:solidFill>
              </a:defRPr>
            </a:lvl7pPr>
            <a:lvl8pPr lvl="7" algn="l">
              <a:lnSpc>
                <a:spcPct val="100000"/>
              </a:lnSpc>
              <a:spcBef>
                <a:spcPts val="2000"/>
              </a:spcBef>
              <a:spcAft>
                <a:spcPts val="0"/>
              </a:spcAft>
              <a:buClr>
                <a:srgbClr val="021137"/>
              </a:buClr>
              <a:buSzPts val="1800"/>
              <a:buNone/>
              <a:defRPr>
                <a:solidFill>
                  <a:srgbClr val="021137"/>
                </a:solidFill>
              </a:defRPr>
            </a:lvl8pPr>
            <a:lvl9pPr lvl="8" algn="l">
              <a:lnSpc>
                <a:spcPct val="100000"/>
              </a:lnSpc>
              <a:spcBef>
                <a:spcPts val="2000"/>
              </a:spcBef>
              <a:spcAft>
                <a:spcPts val="2000"/>
              </a:spcAft>
              <a:buClr>
                <a:srgbClr val="021137"/>
              </a:buClr>
              <a:buSzPts val="1800"/>
              <a:buNone/>
              <a:defRPr>
                <a:solidFill>
                  <a:srgbClr val="021137"/>
                </a:solidFill>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1 2 1 1 1 1 1">
  <p:cSld name="CUSTOM_2_2_1_1_1_3_1">
    <p:bg>
      <p:bgPr>
        <a:solidFill>
          <a:srgbClr val="000000"/>
        </a:solidFill>
        <a:effectLst/>
      </p:bgPr>
    </p:bg>
    <p:spTree>
      <p:nvGrpSpPr>
        <p:cNvPr id="1" name="Shape 579"/>
        <p:cNvGrpSpPr/>
        <p:nvPr/>
      </p:nvGrpSpPr>
      <p:grpSpPr>
        <a:xfrm>
          <a:off x="0" y="0"/>
          <a:ext cx="0" cy="0"/>
          <a:chOff x="0" y="0"/>
          <a:chExt cx="0" cy="0"/>
        </a:xfrm>
      </p:grpSpPr>
      <p:sp>
        <p:nvSpPr>
          <p:cNvPr id="580" name="Google Shape;580;p105"/>
          <p:cNvSpPr/>
          <p:nvPr/>
        </p:nvSpPr>
        <p:spPr>
          <a:xfrm>
            <a:off x="0" y="-4800"/>
            <a:ext cx="3281400" cy="5153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105"/>
          <p:cNvSpPr txBox="1">
            <a:spLocks noGrp="1"/>
          </p:cNvSpPr>
          <p:nvPr>
            <p:ph type="subTitle" idx="1"/>
          </p:nvPr>
        </p:nvSpPr>
        <p:spPr>
          <a:xfrm>
            <a:off x="154950" y="2792300"/>
            <a:ext cx="2971500" cy="197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cxnSp>
        <p:nvCxnSpPr>
          <p:cNvPr id="582" name="Google Shape;582;p105"/>
          <p:cNvCxnSpPr/>
          <p:nvPr/>
        </p:nvCxnSpPr>
        <p:spPr>
          <a:xfrm>
            <a:off x="1354895" y="257683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583" name="Google Shape;583;p105"/>
          <p:cNvSpPr txBox="1">
            <a:spLocks noGrp="1"/>
          </p:cNvSpPr>
          <p:nvPr>
            <p:ph type="title"/>
          </p:nvPr>
        </p:nvSpPr>
        <p:spPr>
          <a:xfrm>
            <a:off x="154950" y="1534600"/>
            <a:ext cx="29715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Lato Black"/>
              <a:buNone/>
              <a:defRPr sz="2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4" name="Google Shape;584;p105"/>
          <p:cNvSpPr txBox="1">
            <a:spLocks noGrp="1"/>
          </p:cNvSpPr>
          <p:nvPr>
            <p:ph type="body" idx="2"/>
          </p:nvPr>
        </p:nvSpPr>
        <p:spPr>
          <a:xfrm>
            <a:off x="3745950" y="575550"/>
            <a:ext cx="50421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ustom Layout 1 2 1 1 1">
  <p:cSld name="CUSTOM_2_2_1_1_1">
    <p:bg>
      <p:bgPr>
        <a:solidFill>
          <a:srgbClr val="000000"/>
        </a:solidFill>
        <a:effectLst/>
      </p:bgPr>
    </p:bg>
    <p:spTree>
      <p:nvGrpSpPr>
        <p:cNvPr id="1" name="Shape 585"/>
        <p:cNvGrpSpPr/>
        <p:nvPr/>
      </p:nvGrpSpPr>
      <p:grpSpPr>
        <a:xfrm>
          <a:off x="0" y="0"/>
          <a:ext cx="0" cy="0"/>
          <a:chOff x="0" y="0"/>
          <a:chExt cx="0" cy="0"/>
        </a:xfrm>
      </p:grpSpPr>
      <p:sp>
        <p:nvSpPr>
          <p:cNvPr id="586" name="Google Shape;586;p106"/>
          <p:cNvSpPr/>
          <p:nvPr/>
        </p:nvSpPr>
        <p:spPr>
          <a:xfrm>
            <a:off x="0" y="-4800"/>
            <a:ext cx="3281400" cy="5153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87" name="Google Shape;587;p106"/>
          <p:cNvCxnSpPr/>
          <p:nvPr/>
        </p:nvCxnSpPr>
        <p:spPr>
          <a:xfrm>
            <a:off x="1354895" y="309286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588" name="Google Shape;588;p106"/>
          <p:cNvSpPr txBox="1">
            <a:spLocks noGrp="1"/>
          </p:cNvSpPr>
          <p:nvPr>
            <p:ph type="title"/>
          </p:nvPr>
        </p:nvSpPr>
        <p:spPr>
          <a:xfrm>
            <a:off x="-100" y="2050625"/>
            <a:ext cx="3281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Lato Black"/>
              <a:buNone/>
              <a:defRPr sz="2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9" name="Google Shape;589;p106"/>
          <p:cNvSpPr txBox="1">
            <a:spLocks noGrp="1"/>
          </p:cNvSpPr>
          <p:nvPr>
            <p:ph type="body" idx="1"/>
          </p:nvPr>
        </p:nvSpPr>
        <p:spPr>
          <a:xfrm>
            <a:off x="3745950" y="575550"/>
            <a:ext cx="50421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1 2 1 1 1 1">
  <p:cSld name="CUSTOM_2_2_1_1_1_3">
    <p:bg>
      <p:bgPr>
        <a:solidFill>
          <a:srgbClr val="000000"/>
        </a:solidFill>
        <a:effectLst/>
      </p:bgPr>
    </p:bg>
    <p:spTree>
      <p:nvGrpSpPr>
        <p:cNvPr id="1" name="Shape 590"/>
        <p:cNvGrpSpPr/>
        <p:nvPr/>
      </p:nvGrpSpPr>
      <p:grpSpPr>
        <a:xfrm>
          <a:off x="0" y="0"/>
          <a:ext cx="0" cy="0"/>
          <a:chOff x="0" y="0"/>
          <a:chExt cx="0" cy="0"/>
        </a:xfrm>
      </p:grpSpPr>
      <p:sp>
        <p:nvSpPr>
          <p:cNvPr id="591" name="Google Shape;591;p107"/>
          <p:cNvSpPr/>
          <p:nvPr/>
        </p:nvSpPr>
        <p:spPr>
          <a:xfrm>
            <a:off x="0" y="-4800"/>
            <a:ext cx="3281400" cy="5153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92" name="Google Shape;592;p107"/>
          <p:cNvCxnSpPr/>
          <p:nvPr/>
        </p:nvCxnSpPr>
        <p:spPr>
          <a:xfrm>
            <a:off x="1354895" y="327723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593" name="Google Shape;593;p107"/>
          <p:cNvSpPr txBox="1">
            <a:spLocks noGrp="1"/>
          </p:cNvSpPr>
          <p:nvPr>
            <p:ph type="title"/>
          </p:nvPr>
        </p:nvSpPr>
        <p:spPr>
          <a:xfrm>
            <a:off x="398800" y="2234988"/>
            <a:ext cx="24837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Lato Black"/>
              <a:buNone/>
              <a:defRPr sz="2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94" name="Google Shape;594;p107"/>
          <p:cNvSpPr txBox="1">
            <a:spLocks noGrp="1"/>
          </p:cNvSpPr>
          <p:nvPr>
            <p:ph type="subTitle" idx="1"/>
          </p:nvPr>
        </p:nvSpPr>
        <p:spPr>
          <a:xfrm>
            <a:off x="268500" y="1858113"/>
            <a:ext cx="27444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595" name="Google Shape;595;p107"/>
          <p:cNvSpPr txBox="1">
            <a:spLocks noGrp="1"/>
          </p:cNvSpPr>
          <p:nvPr>
            <p:ph type="body" idx="2"/>
          </p:nvPr>
        </p:nvSpPr>
        <p:spPr>
          <a:xfrm>
            <a:off x="3745950" y="575550"/>
            <a:ext cx="50421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itle Slide 4 1">
  <p:cSld name="1_Title Slide_4_1">
    <p:spTree>
      <p:nvGrpSpPr>
        <p:cNvPr id="1" name="Shape 596"/>
        <p:cNvGrpSpPr/>
        <p:nvPr/>
      </p:nvGrpSpPr>
      <p:grpSpPr>
        <a:xfrm>
          <a:off x="0" y="0"/>
          <a:ext cx="0" cy="0"/>
          <a:chOff x="0" y="0"/>
          <a:chExt cx="0" cy="0"/>
        </a:xfrm>
      </p:grpSpPr>
      <p:sp>
        <p:nvSpPr>
          <p:cNvPr id="597" name="Google Shape;597;p108"/>
          <p:cNvSpPr/>
          <p:nvPr/>
        </p:nvSpPr>
        <p:spPr>
          <a:xfrm>
            <a:off x="4063250" y="3903050"/>
            <a:ext cx="4775700" cy="804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108"/>
          <p:cNvSpPr/>
          <p:nvPr/>
        </p:nvSpPr>
        <p:spPr>
          <a:xfrm>
            <a:off x="4063250" y="3036322"/>
            <a:ext cx="4775700" cy="804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108"/>
          <p:cNvSpPr/>
          <p:nvPr/>
        </p:nvSpPr>
        <p:spPr>
          <a:xfrm>
            <a:off x="4063250" y="2159844"/>
            <a:ext cx="4775700" cy="80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108"/>
          <p:cNvSpPr/>
          <p:nvPr/>
        </p:nvSpPr>
        <p:spPr>
          <a:xfrm>
            <a:off x="4063250" y="1293141"/>
            <a:ext cx="4775700" cy="804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108"/>
          <p:cNvSpPr/>
          <p:nvPr/>
        </p:nvSpPr>
        <p:spPr>
          <a:xfrm>
            <a:off x="4063250" y="416650"/>
            <a:ext cx="4775700" cy="80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108"/>
          <p:cNvSpPr/>
          <p:nvPr/>
        </p:nvSpPr>
        <p:spPr>
          <a:xfrm>
            <a:off x="3753972" y="503600"/>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3" name="Google Shape;603;p108"/>
          <p:cNvSpPr/>
          <p:nvPr/>
        </p:nvSpPr>
        <p:spPr>
          <a:xfrm>
            <a:off x="3753972" y="1375189"/>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4" name="Google Shape;604;p108"/>
          <p:cNvSpPr/>
          <p:nvPr/>
        </p:nvSpPr>
        <p:spPr>
          <a:xfrm>
            <a:off x="3753972" y="3118367"/>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5" name="Google Shape;605;p108"/>
          <p:cNvSpPr/>
          <p:nvPr/>
        </p:nvSpPr>
        <p:spPr>
          <a:xfrm>
            <a:off x="3753972" y="2246778"/>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6" name="Google Shape;606;p108"/>
          <p:cNvSpPr/>
          <p:nvPr/>
        </p:nvSpPr>
        <p:spPr>
          <a:xfrm>
            <a:off x="3753972" y="3980206"/>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7" name="Google Shape;607;p108"/>
          <p:cNvSpPr txBox="1"/>
          <p:nvPr/>
        </p:nvSpPr>
        <p:spPr>
          <a:xfrm>
            <a:off x="8899989" y="4769777"/>
            <a:ext cx="0" cy="1088715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608" name="Google Shape;608;p108"/>
          <p:cNvSpPr txBox="1">
            <a:spLocks noGrp="1"/>
          </p:cNvSpPr>
          <p:nvPr>
            <p:ph type="subTitle" idx="1"/>
          </p:nvPr>
        </p:nvSpPr>
        <p:spPr>
          <a:xfrm>
            <a:off x="4550750" y="830989"/>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09" name="Google Shape;609;p108"/>
          <p:cNvSpPr txBox="1">
            <a:spLocks noGrp="1"/>
          </p:cNvSpPr>
          <p:nvPr>
            <p:ph type="subTitle" idx="2"/>
          </p:nvPr>
        </p:nvSpPr>
        <p:spPr>
          <a:xfrm>
            <a:off x="4550750" y="545988"/>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10" name="Google Shape;610;p108"/>
          <p:cNvSpPr txBox="1">
            <a:spLocks noGrp="1"/>
          </p:cNvSpPr>
          <p:nvPr>
            <p:ph type="subTitle" idx="3"/>
          </p:nvPr>
        </p:nvSpPr>
        <p:spPr>
          <a:xfrm>
            <a:off x="4550750" y="1702595"/>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11" name="Google Shape;611;p108"/>
          <p:cNvSpPr txBox="1">
            <a:spLocks noGrp="1"/>
          </p:cNvSpPr>
          <p:nvPr>
            <p:ph type="subTitle" idx="4"/>
          </p:nvPr>
        </p:nvSpPr>
        <p:spPr>
          <a:xfrm>
            <a:off x="4550750" y="1417594"/>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12" name="Google Shape;612;p108"/>
          <p:cNvSpPr txBox="1">
            <a:spLocks noGrp="1"/>
          </p:cNvSpPr>
          <p:nvPr>
            <p:ph type="subTitle" idx="5"/>
          </p:nvPr>
        </p:nvSpPr>
        <p:spPr>
          <a:xfrm>
            <a:off x="4550750" y="2579088"/>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13" name="Google Shape;613;p108"/>
          <p:cNvSpPr txBox="1">
            <a:spLocks noGrp="1"/>
          </p:cNvSpPr>
          <p:nvPr>
            <p:ph type="subTitle" idx="6"/>
          </p:nvPr>
        </p:nvSpPr>
        <p:spPr>
          <a:xfrm>
            <a:off x="4550750" y="2294087"/>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14" name="Google Shape;614;p108"/>
          <p:cNvSpPr txBox="1">
            <a:spLocks noGrp="1"/>
          </p:cNvSpPr>
          <p:nvPr>
            <p:ph type="subTitle" idx="7"/>
          </p:nvPr>
        </p:nvSpPr>
        <p:spPr>
          <a:xfrm>
            <a:off x="4550750" y="3445806"/>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15" name="Google Shape;615;p108"/>
          <p:cNvSpPr txBox="1">
            <a:spLocks noGrp="1"/>
          </p:cNvSpPr>
          <p:nvPr>
            <p:ph type="subTitle" idx="8"/>
          </p:nvPr>
        </p:nvSpPr>
        <p:spPr>
          <a:xfrm>
            <a:off x="4550750" y="3160806"/>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16" name="Google Shape;616;p108"/>
          <p:cNvSpPr txBox="1">
            <a:spLocks noGrp="1"/>
          </p:cNvSpPr>
          <p:nvPr>
            <p:ph type="subTitle" idx="9"/>
          </p:nvPr>
        </p:nvSpPr>
        <p:spPr>
          <a:xfrm>
            <a:off x="4550750" y="4312512"/>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17" name="Google Shape;617;p108"/>
          <p:cNvSpPr txBox="1">
            <a:spLocks noGrp="1"/>
          </p:cNvSpPr>
          <p:nvPr>
            <p:ph type="subTitle" idx="13"/>
          </p:nvPr>
        </p:nvSpPr>
        <p:spPr>
          <a:xfrm>
            <a:off x="4550750" y="4027512"/>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18" name="Google Shape;618;p108"/>
          <p:cNvSpPr txBox="1">
            <a:spLocks noGrp="1"/>
          </p:cNvSpPr>
          <p:nvPr>
            <p:ph type="title"/>
          </p:nvPr>
        </p:nvSpPr>
        <p:spPr>
          <a:xfrm>
            <a:off x="512225" y="1881300"/>
            <a:ext cx="3615300" cy="1196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619" name="Google Shape;619;p108"/>
          <p:cNvCxnSpPr/>
          <p:nvPr/>
        </p:nvCxnSpPr>
        <p:spPr>
          <a:xfrm>
            <a:off x="672350" y="3220300"/>
            <a:ext cx="686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itle Slide 4 1 1">
  <p:cSld name="1_Title Slide_4_1_3">
    <p:spTree>
      <p:nvGrpSpPr>
        <p:cNvPr id="1" name="Shape 620"/>
        <p:cNvGrpSpPr/>
        <p:nvPr/>
      </p:nvGrpSpPr>
      <p:grpSpPr>
        <a:xfrm>
          <a:off x="0" y="0"/>
          <a:ext cx="0" cy="0"/>
          <a:chOff x="0" y="0"/>
          <a:chExt cx="0" cy="0"/>
        </a:xfrm>
      </p:grpSpPr>
      <p:sp>
        <p:nvSpPr>
          <p:cNvPr id="621" name="Google Shape;621;p109"/>
          <p:cNvSpPr/>
          <p:nvPr/>
        </p:nvSpPr>
        <p:spPr>
          <a:xfrm>
            <a:off x="4063250" y="3479434"/>
            <a:ext cx="4775700" cy="804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109"/>
          <p:cNvSpPr/>
          <p:nvPr/>
        </p:nvSpPr>
        <p:spPr>
          <a:xfrm>
            <a:off x="4063250" y="2602956"/>
            <a:ext cx="4775700" cy="80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109"/>
          <p:cNvSpPr/>
          <p:nvPr/>
        </p:nvSpPr>
        <p:spPr>
          <a:xfrm>
            <a:off x="4063250" y="1736253"/>
            <a:ext cx="4775700" cy="804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109"/>
          <p:cNvSpPr/>
          <p:nvPr/>
        </p:nvSpPr>
        <p:spPr>
          <a:xfrm>
            <a:off x="4063250" y="859763"/>
            <a:ext cx="4775700" cy="80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109"/>
          <p:cNvSpPr/>
          <p:nvPr/>
        </p:nvSpPr>
        <p:spPr>
          <a:xfrm>
            <a:off x="3753972" y="946713"/>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6" name="Google Shape;626;p109"/>
          <p:cNvSpPr/>
          <p:nvPr/>
        </p:nvSpPr>
        <p:spPr>
          <a:xfrm>
            <a:off x="3753972" y="1818301"/>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7" name="Google Shape;627;p109"/>
          <p:cNvSpPr/>
          <p:nvPr/>
        </p:nvSpPr>
        <p:spPr>
          <a:xfrm>
            <a:off x="3753972" y="3561479"/>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8" name="Google Shape;628;p109"/>
          <p:cNvSpPr/>
          <p:nvPr/>
        </p:nvSpPr>
        <p:spPr>
          <a:xfrm>
            <a:off x="3753972" y="2689890"/>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9" name="Google Shape;629;p109"/>
          <p:cNvSpPr txBox="1"/>
          <p:nvPr/>
        </p:nvSpPr>
        <p:spPr>
          <a:xfrm>
            <a:off x="8899989" y="4769777"/>
            <a:ext cx="0" cy="3055305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630" name="Google Shape;630;p109"/>
          <p:cNvSpPr txBox="1">
            <a:spLocks noGrp="1"/>
          </p:cNvSpPr>
          <p:nvPr>
            <p:ph type="subTitle" idx="1"/>
          </p:nvPr>
        </p:nvSpPr>
        <p:spPr>
          <a:xfrm>
            <a:off x="4550750" y="946702"/>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31" name="Google Shape;631;p109"/>
          <p:cNvSpPr txBox="1">
            <a:spLocks noGrp="1"/>
          </p:cNvSpPr>
          <p:nvPr>
            <p:ph type="subTitle" idx="2"/>
          </p:nvPr>
        </p:nvSpPr>
        <p:spPr>
          <a:xfrm>
            <a:off x="4550750" y="1231700"/>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32" name="Google Shape;632;p109"/>
          <p:cNvSpPr txBox="1">
            <a:spLocks noGrp="1"/>
          </p:cNvSpPr>
          <p:nvPr>
            <p:ph type="subTitle" idx="3"/>
          </p:nvPr>
        </p:nvSpPr>
        <p:spPr>
          <a:xfrm>
            <a:off x="4550750" y="1818307"/>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33" name="Google Shape;633;p109"/>
          <p:cNvSpPr txBox="1">
            <a:spLocks noGrp="1"/>
          </p:cNvSpPr>
          <p:nvPr>
            <p:ph type="subTitle" idx="4"/>
          </p:nvPr>
        </p:nvSpPr>
        <p:spPr>
          <a:xfrm>
            <a:off x="4550750" y="2103306"/>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34" name="Google Shape;634;p109"/>
          <p:cNvSpPr txBox="1">
            <a:spLocks noGrp="1"/>
          </p:cNvSpPr>
          <p:nvPr>
            <p:ph type="subTitle" idx="5"/>
          </p:nvPr>
        </p:nvSpPr>
        <p:spPr>
          <a:xfrm>
            <a:off x="4550750" y="269480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35" name="Google Shape;635;p109"/>
          <p:cNvSpPr txBox="1">
            <a:spLocks noGrp="1"/>
          </p:cNvSpPr>
          <p:nvPr>
            <p:ph type="subTitle" idx="6"/>
          </p:nvPr>
        </p:nvSpPr>
        <p:spPr>
          <a:xfrm>
            <a:off x="4550750" y="2979800"/>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36" name="Google Shape;636;p109"/>
          <p:cNvSpPr txBox="1">
            <a:spLocks noGrp="1"/>
          </p:cNvSpPr>
          <p:nvPr>
            <p:ph type="subTitle" idx="7"/>
          </p:nvPr>
        </p:nvSpPr>
        <p:spPr>
          <a:xfrm>
            <a:off x="4550750" y="3561519"/>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37" name="Google Shape;637;p109"/>
          <p:cNvSpPr txBox="1">
            <a:spLocks noGrp="1"/>
          </p:cNvSpPr>
          <p:nvPr>
            <p:ph type="subTitle" idx="8"/>
          </p:nvPr>
        </p:nvSpPr>
        <p:spPr>
          <a:xfrm>
            <a:off x="4550750" y="3846519"/>
            <a:ext cx="42882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cxnSp>
        <p:nvCxnSpPr>
          <p:cNvPr id="638" name="Google Shape;638;p109"/>
          <p:cNvCxnSpPr/>
          <p:nvPr/>
        </p:nvCxnSpPr>
        <p:spPr>
          <a:xfrm>
            <a:off x="1566671" y="327505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639" name="Google Shape;639;p109"/>
          <p:cNvSpPr txBox="1">
            <a:spLocks noGrp="1"/>
          </p:cNvSpPr>
          <p:nvPr>
            <p:ph type="title"/>
          </p:nvPr>
        </p:nvSpPr>
        <p:spPr>
          <a:xfrm>
            <a:off x="89925" y="2434238"/>
            <a:ext cx="35250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Slide 4 1 2">
  <p:cSld name="1_Title Slide_4_1_2">
    <p:spTree>
      <p:nvGrpSpPr>
        <p:cNvPr id="1" name="Shape 640"/>
        <p:cNvGrpSpPr/>
        <p:nvPr/>
      </p:nvGrpSpPr>
      <p:grpSpPr>
        <a:xfrm>
          <a:off x="0" y="0"/>
          <a:ext cx="0" cy="0"/>
          <a:chOff x="0" y="0"/>
          <a:chExt cx="0" cy="0"/>
        </a:xfrm>
      </p:grpSpPr>
      <p:sp>
        <p:nvSpPr>
          <p:cNvPr id="641" name="Google Shape;641;p110"/>
          <p:cNvSpPr/>
          <p:nvPr/>
        </p:nvSpPr>
        <p:spPr>
          <a:xfrm>
            <a:off x="4063250" y="3041194"/>
            <a:ext cx="4775700" cy="80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110"/>
          <p:cNvSpPr/>
          <p:nvPr/>
        </p:nvSpPr>
        <p:spPr>
          <a:xfrm>
            <a:off x="4063250" y="2174491"/>
            <a:ext cx="4775700" cy="804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110"/>
          <p:cNvSpPr/>
          <p:nvPr/>
        </p:nvSpPr>
        <p:spPr>
          <a:xfrm>
            <a:off x="4063250" y="1298000"/>
            <a:ext cx="4775700" cy="80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110"/>
          <p:cNvSpPr/>
          <p:nvPr/>
        </p:nvSpPr>
        <p:spPr>
          <a:xfrm>
            <a:off x="3753972" y="1380050"/>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5" name="Google Shape;645;p110"/>
          <p:cNvSpPr/>
          <p:nvPr/>
        </p:nvSpPr>
        <p:spPr>
          <a:xfrm>
            <a:off x="3753972" y="2251651"/>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6" name="Google Shape;646;p110"/>
          <p:cNvSpPr/>
          <p:nvPr/>
        </p:nvSpPr>
        <p:spPr>
          <a:xfrm>
            <a:off x="3753972" y="3123240"/>
            <a:ext cx="640200" cy="6402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47" name="Google Shape;647;p110"/>
          <p:cNvCxnSpPr/>
          <p:nvPr/>
        </p:nvCxnSpPr>
        <p:spPr>
          <a:xfrm>
            <a:off x="1566671" y="327505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648" name="Google Shape;648;p110"/>
          <p:cNvSpPr txBox="1"/>
          <p:nvPr/>
        </p:nvSpPr>
        <p:spPr>
          <a:xfrm>
            <a:off x="8899989" y="4769777"/>
            <a:ext cx="0" cy="3055305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649" name="Google Shape;649;p110"/>
          <p:cNvSpPr txBox="1">
            <a:spLocks noGrp="1"/>
          </p:cNvSpPr>
          <p:nvPr>
            <p:ph type="title"/>
          </p:nvPr>
        </p:nvSpPr>
        <p:spPr>
          <a:xfrm>
            <a:off x="89925" y="2434238"/>
            <a:ext cx="35250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50" name="Google Shape;650;p110"/>
          <p:cNvSpPr txBox="1">
            <a:spLocks noGrp="1"/>
          </p:cNvSpPr>
          <p:nvPr>
            <p:ph type="subTitle" idx="1"/>
          </p:nvPr>
        </p:nvSpPr>
        <p:spPr>
          <a:xfrm>
            <a:off x="4550750" y="1374452"/>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51" name="Google Shape;651;p110"/>
          <p:cNvSpPr txBox="1">
            <a:spLocks noGrp="1"/>
          </p:cNvSpPr>
          <p:nvPr>
            <p:ph type="subTitle" idx="2"/>
          </p:nvPr>
        </p:nvSpPr>
        <p:spPr>
          <a:xfrm>
            <a:off x="4550750" y="165235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52" name="Google Shape;652;p110"/>
          <p:cNvSpPr txBox="1">
            <a:spLocks noGrp="1"/>
          </p:cNvSpPr>
          <p:nvPr>
            <p:ph type="subTitle" idx="3"/>
          </p:nvPr>
        </p:nvSpPr>
        <p:spPr>
          <a:xfrm>
            <a:off x="4550750" y="2246057"/>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53" name="Google Shape;653;p110"/>
          <p:cNvSpPr txBox="1">
            <a:spLocks noGrp="1"/>
          </p:cNvSpPr>
          <p:nvPr>
            <p:ph type="subTitle" idx="4"/>
          </p:nvPr>
        </p:nvSpPr>
        <p:spPr>
          <a:xfrm>
            <a:off x="4550750" y="2531056"/>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54" name="Google Shape;654;p110"/>
          <p:cNvSpPr txBox="1">
            <a:spLocks noGrp="1"/>
          </p:cNvSpPr>
          <p:nvPr>
            <p:ph type="subTitle" idx="5"/>
          </p:nvPr>
        </p:nvSpPr>
        <p:spPr>
          <a:xfrm>
            <a:off x="4550750" y="311765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55" name="Google Shape;655;p110"/>
          <p:cNvSpPr txBox="1">
            <a:spLocks noGrp="1"/>
          </p:cNvSpPr>
          <p:nvPr>
            <p:ph type="subTitle" idx="6"/>
          </p:nvPr>
        </p:nvSpPr>
        <p:spPr>
          <a:xfrm>
            <a:off x="4550750" y="3402649"/>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le Slide 4 1 2 2">
  <p:cSld name="1_Title Slide_4_1_2_2">
    <p:spTree>
      <p:nvGrpSpPr>
        <p:cNvPr id="1" name="Shape 656"/>
        <p:cNvGrpSpPr/>
        <p:nvPr/>
      </p:nvGrpSpPr>
      <p:grpSpPr>
        <a:xfrm>
          <a:off x="0" y="0"/>
          <a:ext cx="0" cy="0"/>
          <a:chOff x="0" y="0"/>
          <a:chExt cx="0" cy="0"/>
        </a:xfrm>
      </p:grpSpPr>
      <p:sp>
        <p:nvSpPr>
          <p:cNvPr id="657" name="Google Shape;657;p111"/>
          <p:cNvSpPr/>
          <p:nvPr/>
        </p:nvSpPr>
        <p:spPr>
          <a:xfrm>
            <a:off x="4543500" y="3199048"/>
            <a:ext cx="4341300" cy="80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111"/>
          <p:cNvSpPr/>
          <p:nvPr/>
        </p:nvSpPr>
        <p:spPr>
          <a:xfrm>
            <a:off x="4543500" y="2174493"/>
            <a:ext cx="4341300" cy="804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111"/>
          <p:cNvSpPr/>
          <p:nvPr/>
        </p:nvSpPr>
        <p:spPr>
          <a:xfrm>
            <a:off x="4543500" y="1140150"/>
            <a:ext cx="4341300" cy="80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111"/>
          <p:cNvSpPr/>
          <p:nvPr/>
        </p:nvSpPr>
        <p:spPr>
          <a:xfrm>
            <a:off x="4291374" y="1279350"/>
            <a:ext cx="525900" cy="5259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1" name="Google Shape;661;p111"/>
          <p:cNvSpPr txBox="1"/>
          <p:nvPr/>
        </p:nvSpPr>
        <p:spPr>
          <a:xfrm>
            <a:off x="8899989" y="4769777"/>
            <a:ext cx="0" cy="8574228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662" name="Google Shape;662;p111"/>
          <p:cNvSpPr txBox="1">
            <a:spLocks noGrp="1"/>
          </p:cNvSpPr>
          <p:nvPr>
            <p:ph type="subTitle" idx="1"/>
          </p:nvPr>
        </p:nvSpPr>
        <p:spPr>
          <a:xfrm>
            <a:off x="5031000" y="1216602"/>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63" name="Google Shape;663;p111"/>
          <p:cNvSpPr txBox="1">
            <a:spLocks noGrp="1"/>
          </p:cNvSpPr>
          <p:nvPr>
            <p:ph type="subTitle" idx="2"/>
          </p:nvPr>
        </p:nvSpPr>
        <p:spPr>
          <a:xfrm>
            <a:off x="5031000" y="149450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64" name="Google Shape;664;p111"/>
          <p:cNvSpPr txBox="1">
            <a:spLocks noGrp="1"/>
          </p:cNvSpPr>
          <p:nvPr>
            <p:ph type="subTitle" idx="3"/>
          </p:nvPr>
        </p:nvSpPr>
        <p:spPr>
          <a:xfrm>
            <a:off x="5031000" y="2246057"/>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65" name="Google Shape;665;p111"/>
          <p:cNvSpPr txBox="1">
            <a:spLocks noGrp="1"/>
          </p:cNvSpPr>
          <p:nvPr>
            <p:ph type="subTitle" idx="4"/>
          </p:nvPr>
        </p:nvSpPr>
        <p:spPr>
          <a:xfrm>
            <a:off x="5031000" y="2531056"/>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66" name="Google Shape;666;p111"/>
          <p:cNvSpPr txBox="1">
            <a:spLocks noGrp="1"/>
          </p:cNvSpPr>
          <p:nvPr>
            <p:ph type="subTitle" idx="5"/>
          </p:nvPr>
        </p:nvSpPr>
        <p:spPr>
          <a:xfrm>
            <a:off x="5031000" y="3275500"/>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200"/>
              <a:buFont typeface="Lato Light"/>
              <a:buNone/>
              <a:defRPr sz="1200">
                <a:solidFill>
                  <a:schemeClr val="dk1"/>
                </a:solidFill>
                <a:latin typeface="Lato Light"/>
                <a:ea typeface="Lato Light"/>
                <a:cs typeface="Lato Light"/>
                <a:sym typeface="Lato Light"/>
              </a:defRPr>
            </a:lvl1pPr>
            <a:lvl2pPr lvl="1" algn="l">
              <a:lnSpc>
                <a:spcPct val="100000"/>
              </a:lnSpc>
              <a:spcBef>
                <a:spcPts val="0"/>
              </a:spcBef>
              <a:spcAft>
                <a:spcPts val="0"/>
              </a:spcAft>
              <a:buSzPts val="1200"/>
              <a:buFont typeface="Lato"/>
              <a:buNone/>
              <a:defRPr sz="1200">
                <a:latin typeface="Lato"/>
                <a:ea typeface="Lato"/>
                <a:cs typeface="Lato"/>
                <a:sym typeface="Lato"/>
              </a:defRPr>
            </a:lvl2pPr>
            <a:lvl3pPr lvl="2" algn="l">
              <a:lnSpc>
                <a:spcPct val="100000"/>
              </a:lnSpc>
              <a:spcBef>
                <a:spcPts val="0"/>
              </a:spcBef>
              <a:spcAft>
                <a:spcPts val="0"/>
              </a:spcAft>
              <a:buSzPts val="1200"/>
              <a:buFont typeface="Lato"/>
              <a:buNone/>
              <a:defRPr sz="1200">
                <a:latin typeface="Lato"/>
                <a:ea typeface="Lato"/>
                <a:cs typeface="Lato"/>
                <a:sym typeface="Lato"/>
              </a:defRPr>
            </a:lvl3pPr>
            <a:lvl4pPr lvl="3" algn="l">
              <a:lnSpc>
                <a:spcPct val="100000"/>
              </a:lnSpc>
              <a:spcBef>
                <a:spcPts val="0"/>
              </a:spcBef>
              <a:spcAft>
                <a:spcPts val="0"/>
              </a:spcAft>
              <a:buSzPts val="1200"/>
              <a:buFont typeface="Lato"/>
              <a:buNone/>
              <a:defRPr sz="1200">
                <a:latin typeface="Lato"/>
                <a:ea typeface="Lato"/>
                <a:cs typeface="Lato"/>
                <a:sym typeface="Lato"/>
              </a:defRPr>
            </a:lvl4pPr>
            <a:lvl5pPr lvl="4" algn="l">
              <a:lnSpc>
                <a:spcPct val="100000"/>
              </a:lnSpc>
              <a:spcBef>
                <a:spcPts val="0"/>
              </a:spcBef>
              <a:spcAft>
                <a:spcPts val="0"/>
              </a:spcAft>
              <a:buSzPts val="1200"/>
              <a:buFont typeface="Lato"/>
              <a:buNone/>
              <a:defRPr sz="1200">
                <a:latin typeface="Lato"/>
                <a:ea typeface="Lato"/>
                <a:cs typeface="Lato"/>
                <a:sym typeface="Lato"/>
              </a:defRPr>
            </a:lvl5pPr>
            <a:lvl6pPr lvl="5" algn="l">
              <a:lnSpc>
                <a:spcPct val="100000"/>
              </a:lnSpc>
              <a:spcBef>
                <a:spcPts val="0"/>
              </a:spcBef>
              <a:spcAft>
                <a:spcPts val="0"/>
              </a:spcAft>
              <a:buSzPts val="1200"/>
              <a:buFont typeface="Lato"/>
              <a:buNone/>
              <a:defRPr sz="1200">
                <a:latin typeface="Lato"/>
                <a:ea typeface="Lato"/>
                <a:cs typeface="Lato"/>
                <a:sym typeface="Lato"/>
              </a:defRPr>
            </a:lvl6pPr>
            <a:lvl7pPr lvl="6" algn="l">
              <a:lnSpc>
                <a:spcPct val="100000"/>
              </a:lnSpc>
              <a:spcBef>
                <a:spcPts val="0"/>
              </a:spcBef>
              <a:spcAft>
                <a:spcPts val="0"/>
              </a:spcAft>
              <a:buSzPts val="1200"/>
              <a:buFont typeface="Lato"/>
              <a:buNone/>
              <a:defRPr sz="1200">
                <a:latin typeface="Lato"/>
                <a:ea typeface="Lato"/>
                <a:cs typeface="Lato"/>
                <a:sym typeface="Lato"/>
              </a:defRPr>
            </a:lvl7pPr>
            <a:lvl8pPr lvl="7" algn="l">
              <a:lnSpc>
                <a:spcPct val="100000"/>
              </a:lnSpc>
              <a:spcBef>
                <a:spcPts val="0"/>
              </a:spcBef>
              <a:spcAft>
                <a:spcPts val="0"/>
              </a:spcAft>
              <a:buSzPts val="1200"/>
              <a:buFont typeface="Lato"/>
              <a:buNone/>
              <a:defRPr sz="1200">
                <a:latin typeface="Lato"/>
                <a:ea typeface="Lato"/>
                <a:cs typeface="Lato"/>
                <a:sym typeface="Lato"/>
              </a:defRPr>
            </a:lvl8pPr>
            <a:lvl9pPr lvl="8" algn="l">
              <a:lnSpc>
                <a:spcPct val="100000"/>
              </a:lnSpc>
              <a:spcBef>
                <a:spcPts val="0"/>
              </a:spcBef>
              <a:spcAft>
                <a:spcPts val="0"/>
              </a:spcAft>
              <a:buSzPts val="1200"/>
              <a:buFont typeface="Lato"/>
              <a:buNone/>
              <a:defRPr sz="1200">
                <a:latin typeface="Lato"/>
                <a:ea typeface="Lato"/>
                <a:cs typeface="Lato"/>
                <a:sym typeface="Lato"/>
              </a:defRPr>
            </a:lvl9pPr>
          </a:lstStyle>
          <a:p>
            <a:endParaRPr/>
          </a:p>
        </p:txBody>
      </p:sp>
      <p:sp>
        <p:nvSpPr>
          <p:cNvPr id="667" name="Google Shape;667;p111"/>
          <p:cNvSpPr txBox="1">
            <a:spLocks noGrp="1"/>
          </p:cNvSpPr>
          <p:nvPr>
            <p:ph type="subTitle" idx="6"/>
          </p:nvPr>
        </p:nvSpPr>
        <p:spPr>
          <a:xfrm>
            <a:off x="5031000" y="3560499"/>
            <a:ext cx="41130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a:buNone/>
              <a:defRPr sz="1800" b="1">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68" name="Google Shape;668;p111"/>
          <p:cNvSpPr txBox="1">
            <a:spLocks noGrp="1"/>
          </p:cNvSpPr>
          <p:nvPr>
            <p:ph type="title"/>
          </p:nvPr>
        </p:nvSpPr>
        <p:spPr>
          <a:xfrm>
            <a:off x="512225" y="1881300"/>
            <a:ext cx="3615300" cy="1196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669" name="Google Shape;669;p111"/>
          <p:cNvCxnSpPr/>
          <p:nvPr/>
        </p:nvCxnSpPr>
        <p:spPr>
          <a:xfrm>
            <a:off x="672350" y="3220300"/>
            <a:ext cx="686400" cy="0"/>
          </a:xfrm>
          <a:prstGeom prst="straightConnector1">
            <a:avLst/>
          </a:prstGeom>
          <a:noFill/>
          <a:ln w="53975" cap="flat" cmpd="sng">
            <a:solidFill>
              <a:srgbClr val="EB002B"/>
            </a:solidFill>
            <a:prstDash val="solid"/>
            <a:miter lim="800000"/>
            <a:headEnd type="none" w="sm" len="sm"/>
            <a:tailEnd type="none" w="sm" len="sm"/>
          </a:ln>
        </p:spPr>
      </p:cxnSp>
      <p:sp>
        <p:nvSpPr>
          <p:cNvPr id="670" name="Google Shape;670;p111"/>
          <p:cNvSpPr/>
          <p:nvPr/>
        </p:nvSpPr>
        <p:spPr>
          <a:xfrm>
            <a:off x="4291374" y="2308800"/>
            <a:ext cx="525900" cy="5259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1" name="Google Shape;671;p111"/>
          <p:cNvSpPr/>
          <p:nvPr/>
        </p:nvSpPr>
        <p:spPr>
          <a:xfrm>
            <a:off x="4291374" y="3348050"/>
            <a:ext cx="525900" cy="525900"/>
          </a:xfrm>
          <a:prstGeom prst="ellipse">
            <a:avLst/>
          </a:prstGeom>
          <a:solidFill>
            <a:schemeClr val="dk1"/>
          </a:solidFill>
          <a:ln w="38100" cap="flat" cmpd="sng">
            <a:solidFill>
              <a:srgbClr val="CCCCCC"/>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le Slide 4 1 2 1">
  <p:cSld name="1_Title Slide_4_1_2_1">
    <p:spTree>
      <p:nvGrpSpPr>
        <p:cNvPr id="1" name="Shape 672"/>
        <p:cNvGrpSpPr/>
        <p:nvPr/>
      </p:nvGrpSpPr>
      <p:grpSpPr>
        <a:xfrm>
          <a:off x="0" y="0"/>
          <a:ext cx="0" cy="0"/>
          <a:chOff x="0" y="0"/>
          <a:chExt cx="0" cy="0"/>
        </a:xfrm>
      </p:grpSpPr>
      <p:cxnSp>
        <p:nvCxnSpPr>
          <p:cNvPr id="673" name="Google Shape;673;p112"/>
          <p:cNvCxnSpPr/>
          <p:nvPr/>
        </p:nvCxnSpPr>
        <p:spPr>
          <a:xfrm>
            <a:off x="1566671" y="327505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674" name="Google Shape;674;p112"/>
          <p:cNvSpPr txBox="1"/>
          <p:nvPr/>
        </p:nvSpPr>
        <p:spPr>
          <a:xfrm>
            <a:off x="8899989" y="4769777"/>
            <a:ext cx="0" cy="857422800"/>
          </a:xfrm>
          <a:prstGeom prst="rect">
            <a:avLst/>
          </a:prstGeom>
          <a:noFill/>
          <a:ln>
            <a:noFill/>
          </a:ln>
        </p:spPr>
        <p:txBody>
          <a:bodyPr spcFirstLastPara="1" wrap="square" lIns="0" tIns="34275" rIns="0" bIns="34275" anchor="t" anchorCtr="0">
            <a:spAutoFit/>
          </a:bodyPr>
          <a:lstStyle/>
          <a:p>
            <a:pPr marL="0" marR="0" lvl="0" indent="0" algn="l" rtl="0">
              <a:lnSpc>
                <a:spcPct val="150000"/>
              </a:lnSpc>
              <a:spcBef>
                <a:spcPts val="0"/>
              </a:spcBef>
              <a:spcAft>
                <a:spcPts val="0"/>
              </a:spcAft>
              <a:buClr>
                <a:schemeClr val="dk1"/>
              </a:buClr>
              <a:buSzPts val="800"/>
              <a:buFont typeface="Arial"/>
              <a:buNone/>
            </a:pPr>
            <a:endParaRPr sz="800" b="0" i="0" u="none" strike="noStrike" cap="none">
              <a:solidFill>
                <a:schemeClr val="dk1"/>
              </a:solidFill>
              <a:latin typeface="Montserrat Light"/>
              <a:ea typeface="Montserrat Light"/>
              <a:cs typeface="Montserrat Light"/>
              <a:sym typeface="Montserrat Light"/>
            </a:endParaRPr>
          </a:p>
        </p:txBody>
      </p:sp>
      <p:sp>
        <p:nvSpPr>
          <p:cNvPr id="675" name="Google Shape;675;p112"/>
          <p:cNvSpPr txBox="1">
            <a:spLocks noGrp="1"/>
          </p:cNvSpPr>
          <p:nvPr>
            <p:ph type="title"/>
          </p:nvPr>
        </p:nvSpPr>
        <p:spPr>
          <a:xfrm>
            <a:off x="89925" y="2434238"/>
            <a:ext cx="35250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2_Custom Layout 1 1">
  <p:cSld name="22_Custom Layout_1_1">
    <p:spTree>
      <p:nvGrpSpPr>
        <p:cNvPr id="1" name="Shape 676"/>
        <p:cNvGrpSpPr/>
        <p:nvPr/>
      </p:nvGrpSpPr>
      <p:grpSpPr>
        <a:xfrm>
          <a:off x="0" y="0"/>
          <a:ext cx="0" cy="0"/>
          <a:chOff x="0" y="0"/>
          <a:chExt cx="0" cy="0"/>
        </a:xfrm>
      </p:grpSpPr>
      <p:sp>
        <p:nvSpPr>
          <p:cNvPr id="677" name="Google Shape;677;p113"/>
          <p:cNvSpPr/>
          <p:nvPr/>
        </p:nvSpPr>
        <p:spPr>
          <a:xfrm>
            <a:off x="0" y="0"/>
            <a:ext cx="9144000" cy="5143500"/>
          </a:xfrm>
          <a:prstGeom prst="rect">
            <a:avLst/>
          </a:prstGeom>
          <a:gradFill>
            <a:gsLst>
              <a:gs pos="0">
                <a:srgbClr val="C40010"/>
              </a:gs>
              <a:gs pos="100000">
                <a:srgbClr val="3F0308"/>
              </a:gs>
            </a:gsLst>
            <a:lin ang="270000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78" name="Google Shape;678;p113"/>
          <p:cNvCxnSpPr/>
          <p:nvPr/>
        </p:nvCxnSpPr>
        <p:spPr>
          <a:xfrm>
            <a:off x="3753980" y="2786641"/>
            <a:ext cx="1635900" cy="0"/>
          </a:xfrm>
          <a:prstGeom prst="straightConnector1">
            <a:avLst/>
          </a:prstGeom>
          <a:noFill/>
          <a:ln w="53975" cap="flat" cmpd="sng">
            <a:solidFill>
              <a:schemeClr val="dk2"/>
            </a:solidFill>
            <a:prstDash val="solid"/>
            <a:miter lim="800000"/>
            <a:headEnd type="none" w="sm" len="sm"/>
            <a:tailEnd type="none" w="sm" len="sm"/>
          </a:ln>
        </p:spPr>
      </p:cxnSp>
      <p:sp>
        <p:nvSpPr>
          <p:cNvPr id="679" name="Google Shape;679;p113"/>
          <p:cNvSpPr txBox="1">
            <a:spLocks noGrp="1"/>
          </p:cNvSpPr>
          <p:nvPr>
            <p:ph type="title"/>
          </p:nvPr>
        </p:nvSpPr>
        <p:spPr>
          <a:xfrm>
            <a:off x="-75" y="1825375"/>
            <a:ext cx="9144000" cy="742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None/>
              <a:defRPr sz="3400" b="1">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80" name="Google Shape;680;p113"/>
          <p:cNvSpPr txBox="1">
            <a:spLocks noGrp="1"/>
          </p:cNvSpPr>
          <p:nvPr>
            <p:ph type="subTitle" idx="1"/>
          </p:nvPr>
        </p:nvSpPr>
        <p:spPr>
          <a:xfrm>
            <a:off x="0" y="3005425"/>
            <a:ext cx="91440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78"/>
                                        </p:tgtEl>
                                        <p:attrNameLst>
                                          <p:attrName>style.visibility</p:attrName>
                                        </p:attrNameLst>
                                      </p:cBhvr>
                                      <p:to>
                                        <p:strVal val="visible"/>
                                      </p:to>
                                    </p:set>
                                    <p:anim calcmode="lin" valueType="num">
                                      <p:cBhvr additive="base">
                                        <p:cTn id="7" dur="500"/>
                                        <p:tgtEl>
                                          <p:spTgt spid="6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81"/>
        <p:cNvGrpSpPr/>
        <p:nvPr/>
      </p:nvGrpSpPr>
      <p:grpSpPr>
        <a:xfrm>
          <a:off x="0" y="0"/>
          <a:ext cx="0" cy="0"/>
          <a:chOff x="0" y="0"/>
          <a:chExt cx="0" cy="0"/>
        </a:xfrm>
      </p:grpSpPr>
      <p:sp>
        <p:nvSpPr>
          <p:cNvPr id="682" name="Google Shape;682;p114"/>
          <p:cNvSpPr/>
          <p:nvPr/>
        </p:nvSpPr>
        <p:spPr>
          <a:xfrm>
            <a:off x="0" y="1538287"/>
            <a:ext cx="9144000" cy="2067000"/>
          </a:xfrm>
          <a:prstGeom prst="rect">
            <a:avLst/>
          </a:prstGeom>
          <a:gradFill>
            <a:gsLst>
              <a:gs pos="0">
                <a:srgbClr val="C40010"/>
              </a:gs>
              <a:gs pos="100000">
                <a:srgbClr val="3F0308"/>
              </a:gs>
            </a:gsLst>
            <a:lin ang="2698631"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3" name="Google Shape;683;p114"/>
          <p:cNvSpPr txBox="1">
            <a:spLocks noGrp="1"/>
          </p:cNvSpPr>
          <p:nvPr>
            <p:ph type="title"/>
          </p:nvPr>
        </p:nvSpPr>
        <p:spPr>
          <a:xfrm>
            <a:off x="358050" y="204726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684" name="Google Shape;684;p114"/>
          <p:cNvCxnSpPr/>
          <p:nvPr/>
        </p:nvCxnSpPr>
        <p:spPr>
          <a:xfrm>
            <a:off x="4286245" y="2828964"/>
            <a:ext cx="571500" cy="0"/>
          </a:xfrm>
          <a:prstGeom prst="straightConnector1">
            <a:avLst/>
          </a:prstGeom>
          <a:noFill/>
          <a:ln w="53975" cap="flat" cmpd="sng">
            <a:solidFill>
              <a:schemeClr val="dk2"/>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2"/>
                                        </p:tgtEl>
                                        <p:attrNameLst>
                                          <p:attrName>style.visibility</p:attrName>
                                        </p:attrNameLst>
                                      </p:cBhvr>
                                      <p:to>
                                        <p:strVal val="visible"/>
                                      </p:to>
                                    </p:set>
                                    <p:anim calcmode="lin" valueType="num">
                                      <p:cBhvr additive="base">
                                        <p:cTn id="7" dur="500"/>
                                        <p:tgtEl>
                                          <p:spTgt spid="6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4 2 1">
  <p:cSld name="CUSTOM_7_2_1">
    <p:spTree>
      <p:nvGrpSpPr>
        <p:cNvPr id="1" name="Shape 61"/>
        <p:cNvGrpSpPr/>
        <p:nvPr/>
      </p:nvGrpSpPr>
      <p:grpSpPr>
        <a:xfrm>
          <a:off x="0" y="0"/>
          <a:ext cx="0" cy="0"/>
          <a:chOff x="0" y="0"/>
          <a:chExt cx="0" cy="0"/>
        </a:xfrm>
      </p:grpSpPr>
      <p:pic>
        <p:nvPicPr>
          <p:cNvPr id="62" name="Google Shape;62;p13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63" name="Google Shape;63;p135"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64" name="Google Shape;64;p135"/>
          <p:cNvSpPr txBox="1">
            <a:spLocks noGrp="1"/>
          </p:cNvSpPr>
          <p:nvPr>
            <p:ph type="title"/>
          </p:nvPr>
        </p:nvSpPr>
        <p:spPr>
          <a:xfrm>
            <a:off x="581175" y="1550550"/>
            <a:ext cx="2738700" cy="203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21137"/>
              </a:buClr>
              <a:buSzPts val="4000"/>
              <a:buFont typeface="Lato Black"/>
              <a:buNone/>
              <a:defRPr sz="4000">
                <a:solidFill>
                  <a:srgbClr val="021137"/>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5" name="Google Shape;65;p135"/>
          <p:cNvSpPr txBox="1">
            <a:spLocks noGrp="1"/>
          </p:cNvSpPr>
          <p:nvPr>
            <p:ph type="body" idx="1"/>
          </p:nvPr>
        </p:nvSpPr>
        <p:spPr>
          <a:xfrm>
            <a:off x="5391475" y="1670925"/>
            <a:ext cx="3471000" cy="2137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
        <p:nvSpPr>
          <p:cNvPr id="66" name="Google Shape;66;p135"/>
          <p:cNvSpPr txBox="1">
            <a:spLocks noGrp="1"/>
          </p:cNvSpPr>
          <p:nvPr>
            <p:ph type="subTitle" idx="2"/>
          </p:nvPr>
        </p:nvSpPr>
        <p:spPr>
          <a:xfrm>
            <a:off x="5139175" y="1334750"/>
            <a:ext cx="3471000" cy="23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_Custom Layout 1 1">
  <p:cSld name="5_Custom Layout_1_1">
    <p:spTree>
      <p:nvGrpSpPr>
        <p:cNvPr id="1" name="Shape 685"/>
        <p:cNvGrpSpPr/>
        <p:nvPr/>
      </p:nvGrpSpPr>
      <p:grpSpPr>
        <a:xfrm>
          <a:off x="0" y="0"/>
          <a:ext cx="0" cy="0"/>
          <a:chOff x="0" y="0"/>
          <a:chExt cx="0" cy="0"/>
        </a:xfrm>
      </p:grpSpPr>
      <p:sp>
        <p:nvSpPr>
          <p:cNvPr id="686" name="Google Shape;686;p115"/>
          <p:cNvSpPr txBox="1">
            <a:spLocks noGrp="1"/>
          </p:cNvSpPr>
          <p:nvPr>
            <p:ph type="title"/>
          </p:nvPr>
        </p:nvSpPr>
        <p:spPr>
          <a:xfrm>
            <a:off x="1507950" y="1936425"/>
            <a:ext cx="61281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4400"/>
              <a:buFont typeface="Lato Black"/>
              <a:buNone/>
              <a:defRPr sz="4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87" name="Google Shape;687;p115"/>
          <p:cNvSpPr/>
          <p:nvPr/>
        </p:nvSpPr>
        <p:spPr>
          <a:xfrm>
            <a:off x="3288400" y="3163925"/>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ustom Layout 2 1 2">
  <p:cSld name="CUSTOM_3_1_2">
    <p:bg>
      <p:bgPr>
        <a:gradFill>
          <a:gsLst>
            <a:gs pos="0">
              <a:srgbClr val="C40010"/>
            </a:gs>
            <a:gs pos="100000">
              <a:srgbClr val="3F0308"/>
            </a:gs>
          </a:gsLst>
          <a:lin ang="2698631" scaled="0"/>
        </a:gradFill>
        <a:effectLst/>
      </p:bgPr>
    </p:bg>
    <p:spTree>
      <p:nvGrpSpPr>
        <p:cNvPr id="1" name="Shape 688"/>
        <p:cNvGrpSpPr/>
        <p:nvPr/>
      </p:nvGrpSpPr>
      <p:grpSpPr>
        <a:xfrm>
          <a:off x="0" y="0"/>
          <a:ext cx="0" cy="0"/>
          <a:chOff x="0" y="0"/>
          <a:chExt cx="0" cy="0"/>
        </a:xfrm>
      </p:grpSpPr>
      <p:cxnSp>
        <p:nvCxnSpPr>
          <p:cNvPr id="689" name="Google Shape;689;p116"/>
          <p:cNvCxnSpPr/>
          <p:nvPr/>
        </p:nvCxnSpPr>
        <p:spPr>
          <a:xfrm>
            <a:off x="3682882" y="2635201"/>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690" name="Google Shape;690;p116"/>
          <p:cNvSpPr>
            <a:spLocks noGrp="1"/>
          </p:cNvSpPr>
          <p:nvPr>
            <p:ph type="pic" idx="2"/>
          </p:nvPr>
        </p:nvSpPr>
        <p:spPr>
          <a:xfrm>
            <a:off x="740187" y="1324201"/>
            <a:ext cx="2613600" cy="2495100"/>
          </a:xfrm>
          <a:prstGeom prst="ellipse">
            <a:avLst/>
          </a:prstGeom>
          <a:noFill/>
          <a:ln>
            <a:noFill/>
          </a:ln>
        </p:spPr>
      </p:sp>
      <p:sp>
        <p:nvSpPr>
          <p:cNvPr id="691" name="Google Shape;691;p116"/>
          <p:cNvSpPr txBox="1">
            <a:spLocks noGrp="1"/>
          </p:cNvSpPr>
          <p:nvPr>
            <p:ph type="subTitle" idx="1"/>
          </p:nvPr>
        </p:nvSpPr>
        <p:spPr>
          <a:xfrm>
            <a:off x="3588963" y="1890538"/>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400"/>
              <a:buFont typeface="Lato Black"/>
              <a:buNone/>
              <a:defRPr sz="2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692" name="Google Shape;692;p116"/>
          <p:cNvSpPr txBox="1">
            <a:spLocks noGrp="1"/>
          </p:cNvSpPr>
          <p:nvPr>
            <p:ph type="subTitle" idx="3"/>
          </p:nvPr>
        </p:nvSpPr>
        <p:spPr>
          <a:xfrm>
            <a:off x="3588963" y="21693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a:buNone/>
              <a:defRPr sz="1400" i="1">
                <a:solidFill>
                  <a:schemeClr val="dk1"/>
                </a:solidFill>
                <a:latin typeface="Lato"/>
                <a:ea typeface="Lato"/>
                <a:cs typeface="Lato"/>
                <a:sym typeface="Lato"/>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693" name="Google Shape;693;p116"/>
          <p:cNvSpPr txBox="1">
            <a:spLocks noGrp="1"/>
          </p:cNvSpPr>
          <p:nvPr>
            <p:ph type="subTitle" idx="4"/>
          </p:nvPr>
        </p:nvSpPr>
        <p:spPr>
          <a:xfrm>
            <a:off x="2854850" y="4671550"/>
            <a:ext cx="3627600" cy="32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000"/>
              <a:buFont typeface="Lato"/>
              <a:buNone/>
              <a:defRPr sz="1000">
                <a:solidFill>
                  <a:schemeClr val="dk1"/>
                </a:solidFill>
                <a:latin typeface="Lato"/>
                <a:ea typeface="Lato"/>
                <a:cs typeface="Lato"/>
                <a:sym typeface="Lato"/>
              </a:defRPr>
            </a:lvl1pPr>
            <a:lvl2pPr lvl="1" algn="l">
              <a:lnSpc>
                <a:spcPct val="100000"/>
              </a:lnSpc>
              <a:spcBef>
                <a:spcPts val="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694" name="Google Shape;694;p116"/>
          <p:cNvPicPr preferRelativeResize="0"/>
          <p:nvPr/>
        </p:nvPicPr>
        <p:blipFill rotWithShape="1">
          <a:blip r:embed="rId2">
            <a:alphaModFix/>
          </a:blip>
          <a:srcRect/>
          <a:stretch/>
        </p:blipFill>
        <p:spPr>
          <a:xfrm>
            <a:off x="6168000" y="144050"/>
            <a:ext cx="4070000" cy="4855400"/>
          </a:xfrm>
          <a:prstGeom prst="rect">
            <a:avLst/>
          </a:prstGeom>
          <a:noFill/>
          <a:ln>
            <a:noFill/>
          </a:ln>
        </p:spPr>
      </p:pic>
      <p:sp>
        <p:nvSpPr>
          <p:cNvPr id="695" name="Google Shape;695;p116"/>
          <p:cNvSpPr txBox="1">
            <a:spLocks noGrp="1"/>
          </p:cNvSpPr>
          <p:nvPr>
            <p:ph type="subTitle" idx="5"/>
          </p:nvPr>
        </p:nvSpPr>
        <p:spPr>
          <a:xfrm>
            <a:off x="3820013" y="2832425"/>
            <a:ext cx="4549500" cy="171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a:buNone/>
              <a:defRPr sz="1400">
                <a:solidFill>
                  <a:schemeClr val="dk1"/>
                </a:solidFill>
                <a:latin typeface="Lato"/>
                <a:ea typeface="Lato"/>
                <a:cs typeface="Lato"/>
                <a:sym typeface="Lato"/>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696" name="Google Shape;696;p116"/>
          <p:cNvSpPr txBox="1">
            <a:spLocks noGrp="1"/>
          </p:cNvSpPr>
          <p:nvPr>
            <p:ph type="subTitle" idx="6"/>
          </p:nvPr>
        </p:nvSpPr>
        <p:spPr>
          <a:xfrm>
            <a:off x="3820013" y="3081050"/>
            <a:ext cx="4549500" cy="171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a:buNone/>
              <a:defRPr sz="1400">
                <a:solidFill>
                  <a:schemeClr val="dk1"/>
                </a:solidFill>
                <a:latin typeface="Lato"/>
                <a:ea typeface="Lato"/>
                <a:cs typeface="Lato"/>
                <a:sym typeface="Lato"/>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pic>
        <p:nvPicPr>
          <p:cNvPr id="697" name="Google Shape;697;p116"/>
          <p:cNvPicPr preferRelativeResize="0"/>
          <p:nvPr/>
        </p:nvPicPr>
        <p:blipFill rotWithShape="1">
          <a:blip r:embed="rId3">
            <a:alphaModFix/>
          </a:blip>
          <a:srcRect/>
          <a:stretch/>
        </p:blipFill>
        <p:spPr>
          <a:xfrm>
            <a:off x="3682875" y="2849788"/>
            <a:ext cx="137160" cy="137160"/>
          </a:xfrm>
          <a:prstGeom prst="rect">
            <a:avLst/>
          </a:prstGeom>
          <a:noFill/>
          <a:ln>
            <a:noFill/>
          </a:ln>
        </p:spPr>
      </p:pic>
      <p:pic>
        <p:nvPicPr>
          <p:cNvPr id="698" name="Google Shape;698;p116"/>
          <p:cNvPicPr preferRelativeResize="0"/>
          <p:nvPr/>
        </p:nvPicPr>
        <p:blipFill rotWithShape="1">
          <a:blip r:embed="rId4">
            <a:alphaModFix/>
          </a:blip>
          <a:srcRect/>
          <a:stretch/>
        </p:blipFill>
        <p:spPr>
          <a:xfrm>
            <a:off x="3682875" y="3107438"/>
            <a:ext cx="137160" cy="13716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ustom Layout 2 1 2 1 1 1">
  <p:cSld name="CUSTOM_3_1_2_1_1_1">
    <p:bg>
      <p:bgPr>
        <a:solidFill>
          <a:srgbClr val="010C29"/>
        </a:solidFill>
        <a:effectLst/>
      </p:bgPr>
    </p:bg>
    <p:spTree>
      <p:nvGrpSpPr>
        <p:cNvPr id="1" name="Shape 699"/>
        <p:cNvGrpSpPr/>
        <p:nvPr/>
      </p:nvGrpSpPr>
      <p:grpSpPr>
        <a:xfrm>
          <a:off x="0" y="0"/>
          <a:ext cx="0" cy="0"/>
          <a:chOff x="0" y="0"/>
          <a:chExt cx="0" cy="0"/>
        </a:xfrm>
      </p:grpSpPr>
      <p:pic>
        <p:nvPicPr>
          <p:cNvPr id="700" name="Google Shape;700;p11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701" name="Google Shape;701;p117"/>
          <p:cNvPicPr preferRelativeResize="0"/>
          <p:nvPr/>
        </p:nvPicPr>
        <p:blipFill rotWithShape="1">
          <a:blip r:embed="rId3">
            <a:alphaModFix/>
          </a:blip>
          <a:srcRect/>
          <a:stretch/>
        </p:blipFill>
        <p:spPr>
          <a:xfrm>
            <a:off x="4918300" y="1130250"/>
            <a:ext cx="2691375" cy="2691399"/>
          </a:xfrm>
          <a:prstGeom prst="rect">
            <a:avLst/>
          </a:prstGeom>
          <a:noFill/>
          <a:ln>
            <a:noFill/>
          </a:ln>
        </p:spPr>
      </p:pic>
      <p:sp>
        <p:nvSpPr>
          <p:cNvPr id="702" name="Google Shape;702;p117"/>
          <p:cNvSpPr>
            <a:spLocks noGrp="1"/>
          </p:cNvSpPr>
          <p:nvPr>
            <p:ph type="pic" idx="2"/>
          </p:nvPr>
        </p:nvSpPr>
        <p:spPr>
          <a:xfrm>
            <a:off x="1822700" y="2018238"/>
            <a:ext cx="1140600" cy="1107000"/>
          </a:xfrm>
          <a:prstGeom prst="ellipse">
            <a:avLst/>
          </a:prstGeom>
          <a:noFill/>
          <a:ln w="19050" cap="flat" cmpd="sng">
            <a:solidFill>
              <a:schemeClr val="dk1"/>
            </a:solidFill>
            <a:prstDash val="solid"/>
            <a:round/>
            <a:headEnd type="none" w="sm" len="sm"/>
            <a:tailEnd type="none" w="sm" len="sm"/>
          </a:ln>
        </p:spPr>
      </p:sp>
      <p:sp>
        <p:nvSpPr>
          <p:cNvPr id="703" name="Google Shape;703;p117"/>
          <p:cNvSpPr txBox="1">
            <a:spLocks noGrp="1"/>
          </p:cNvSpPr>
          <p:nvPr>
            <p:ph type="subTitle" idx="1"/>
          </p:nvPr>
        </p:nvSpPr>
        <p:spPr>
          <a:xfrm>
            <a:off x="3008563" y="21808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704" name="Google Shape;704;p117"/>
          <p:cNvSpPr txBox="1">
            <a:spLocks noGrp="1"/>
          </p:cNvSpPr>
          <p:nvPr>
            <p:ph type="subTitle" idx="3"/>
          </p:nvPr>
        </p:nvSpPr>
        <p:spPr>
          <a:xfrm>
            <a:off x="3008563" y="23680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705" name="Google Shape;705;p117"/>
          <p:cNvSpPr txBox="1">
            <a:spLocks noGrp="1"/>
          </p:cNvSpPr>
          <p:nvPr>
            <p:ph type="subTitle" idx="4"/>
          </p:nvPr>
        </p:nvSpPr>
        <p:spPr>
          <a:xfrm>
            <a:off x="3008563" y="26347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706" name="Google Shape;706;p117"/>
          <p:cNvSpPr>
            <a:spLocks noGrp="1"/>
          </p:cNvSpPr>
          <p:nvPr>
            <p:ph type="pic" idx="5"/>
          </p:nvPr>
        </p:nvSpPr>
        <p:spPr>
          <a:xfrm>
            <a:off x="1822700" y="3453638"/>
            <a:ext cx="1140600" cy="1107000"/>
          </a:xfrm>
          <a:prstGeom prst="ellipse">
            <a:avLst/>
          </a:prstGeom>
          <a:noFill/>
          <a:ln w="19050" cap="flat" cmpd="sng">
            <a:solidFill>
              <a:schemeClr val="dk1"/>
            </a:solidFill>
            <a:prstDash val="solid"/>
            <a:round/>
            <a:headEnd type="none" w="sm" len="sm"/>
            <a:tailEnd type="none" w="sm" len="sm"/>
          </a:ln>
        </p:spPr>
      </p:sp>
      <p:sp>
        <p:nvSpPr>
          <p:cNvPr id="707" name="Google Shape;707;p117"/>
          <p:cNvSpPr txBox="1">
            <a:spLocks noGrp="1"/>
          </p:cNvSpPr>
          <p:nvPr>
            <p:ph type="subTitle" idx="6"/>
          </p:nvPr>
        </p:nvSpPr>
        <p:spPr>
          <a:xfrm>
            <a:off x="3008563" y="36162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708" name="Google Shape;708;p117"/>
          <p:cNvSpPr txBox="1">
            <a:spLocks noGrp="1"/>
          </p:cNvSpPr>
          <p:nvPr>
            <p:ph type="subTitle" idx="7"/>
          </p:nvPr>
        </p:nvSpPr>
        <p:spPr>
          <a:xfrm>
            <a:off x="3008563" y="38034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709" name="Google Shape;709;p117"/>
          <p:cNvSpPr txBox="1">
            <a:spLocks noGrp="1"/>
          </p:cNvSpPr>
          <p:nvPr>
            <p:ph type="subTitle" idx="8"/>
          </p:nvPr>
        </p:nvSpPr>
        <p:spPr>
          <a:xfrm>
            <a:off x="3008563" y="40701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710" name="Google Shape;710;p117"/>
          <p:cNvSpPr>
            <a:spLocks noGrp="1"/>
          </p:cNvSpPr>
          <p:nvPr>
            <p:ph type="pic" idx="9"/>
          </p:nvPr>
        </p:nvSpPr>
        <p:spPr>
          <a:xfrm>
            <a:off x="1822700" y="582838"/>
            <a:ext cx="1140600" cy="1107000"/>
          </a:xfrm>
          <a:prstGeom prst="ellipse">
            <a:avLst/>
          </a:prstGeom>
          <a:noFill/>
          <a:ln w="19050" cap="flat" cmpd="sng">
            <a:solidFill>
              <a:schemeClr val="dk1"/>
            </a:solidFill>
            <a:prstDash val="solid"/>
            <a:round/>
            <a:headEnd type="none" w="sm" len="sm"/>
            <a:tailEnd type="none" w="sm" len="sm"/>
          </a:ln>
        </p:spPr>
      </p:sp>
      <p:sp>
        <p:nvSpPr>
          <p:cNvPr id="711" name="Google Shape;711;p117"/>
          <p:cNvSpPr txBox="1">
            <a:spLocks noGrp="1"/>
          </p:cNvSpPr>
          <p:nvPr>
            <p:ph type="subTitle" idx="13"/>
          </p:nvPr>
        </p:nvSpPr>
        <p:spPr>
          <a:xfrm>
            <a:off x="3008563" y="7454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712" name="Google Shape;712;p117"/>
          <p:cNvSpPr txBox="1">
            <a:spLocks noGrp="1"/>
          </p:cNvSpPr>
          <p:nvPr>
            <p:ph type="subTitle" idx="14"/>
          </p:nvPr>
        </p:nvSpPr>
        <p:spPr>
          <a:xfrm>
            <a:off x="3008563" y="9326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713" name="Google Shape;713;p117"/>
          <p:cNvSpPr txBox="1">
            <a:spLocks noGrp="1"/>
          </p:cNvSpPr>
          <p:nvPr>
            <p:ph type="subTitle" idx="15"/>
          </p:nvPr>
        </p:nvSpPr>
        <p:spPr>
          <a:xfrm>
            <a:off x="3008563" y="11993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2 1 2 1 1 1 1">
  <p:cSld name="CUSTOM_3_1_2_1_1_1_1">
    <p:bg>
      <p:bgPr>
        <a:solidFill>
          <a:srgbClr val="010C29"/>
        </a:solidFill>
        <a:effectLst/>
      </p:bgPr>
    </p:bg>
    <p:spTree>
      <p:nvGrpSpPr>
        <p:cNvPr id="1" name="Shape 714"/>
        <p:cNvGrpSpPr/>
        <p:nvPr/>
      </p:nvGrpSpPr>
      <p:grpSpPr>
        <a:xfrm>
          <a:off x="0" y="0"/>
          <a:ext cx="0" cy="0"/>
          <a:chOff x="0" y="0"/>
          <a:chExt cx="0" cy="0"/>
        </a:xfrm>
      </p:grpSpPr>
      <p:pic>
        <p:nvPicPr>
          <p:cNvPr id="715" name="Google Shape;715;p118"/>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716" name="Google Shape;716;p118"/>
          <p:cNvPicPr preferRelativeResize="0"/>
          <p:nvPr/>
        </p:nvPicPr>
        <p:blipFill rotWithShape="1">
          <a:blip r:embed="rId3">
            <a:alphaModFix/>
          </a:blip>
          <a:srcRect/>
          <a:stretch/>
        </p:blipFill>
        <p:spPr>
          <a:xfrm>
            <a:off x="4918300" y="1130250"/>
            <a:ext cx="2691375" cy="2691399"/>
          </a:xfrm>
          <a:prstGeom prst="rect">
            <a:avLst/>
          </a:prstGeom>
          <a:noFill/>
          <a:ln>
            <a:noFill/>
          </a:ln>
        </p:spPr>
      </p:pic>
      <p:sp>
        <p:nvSpPr>
          <p:cNvPr id="717" name="Google Shape;717;p118"/>
          <p:cNvSpPr>
            <a:spLocks noGrp="1"/>
          </p:cNvSpPr>
          <p:nvPr>
            <p:ph type="pic" idx="2"/>
          </p:nvPr>
        </p:nvSpPr>
        <p:spPr>
          <a:xfrm>
            <a:off x="1822700" y="1300538"/>
            <a:ext cx="1140600" cy="1107000"/>
          </a:xfrm>
          <a:prstGeom prst="ellipse">
            <a:avLst/>
          </a:prstGeom>
          <a:noFill/>
          <a:ln w="19050" cap="flat" cmpd="sng">
            <a:solidFill>
              <a:schemeClr val="dk1"/>
            </a:solidFill>
            <a:prstDash val="solid"/>
            <a:round/>
            <a:headEnd type="none" w="sm" len="sm"/>
            <a:tailEnd type="none" w="sm" len="sm"/>
          </a:ln>
        </p:spPr>
      </p:sp>
      <p:sp>
        <p:nvSpPr>
          <p:cNvPr id="718" name="Google Shape;718;p118"/>
          <p:cNvSpPr txBox="1">
            <a:spLocks noGrp="1"/>
          </p:cNvSpPr>
          <p:nvPr>
            <p:ph type="subTitle" idx="1"/>
          </p:nvPr>
        </p:nvSpPr>
        <p:spPr>
          <a:xfrm>
            <a:off x="3008563" y="14631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719" name="Google Shape;719;p118"/>
          <p:cNvSpPr txBox="1">
            <a:spLocks noGrp="1"/>
          </p:cNvSpPr>
          <p:nvPr>
            <p:ph type="subTitle" idx="3"/>
          </p:nvPr>
        </p:nvSpPr>
        <p:spPr>
          <a:xfrm>
            <a:off x="3008563" y="16503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720" name="Google Shape;720;p118"/>
          <p:cNvSpPr txBox="1">
            <a:spLocks noGrp="1"/>
          </p:cNvSpPr>
          <p:nvPr>
            <p:ph type="subTitle" idx="4"/>
          </p:nvPr>
        </p:nvSpPr>
        <p:spPr>
          <a:xfrm>
            <a:off x="3008563" y="19170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721" name="Google Shape;721;p118"/>
          <p:cNvSpPr>
            <a:spLocks noGrp="1"/>
          </p:cNvSpPr>
          <p:nvPr>
            <p:ph type="pic" idx="5"/>
          </p:nvPr>
        </p:nvSpPr>
        <p:spPr>
          <a:xfrm>
            <a:off x="1822700" y="2735938"/>
            <a:ext cx="1140600" cy="1107000"/>
          </a:xfrm>
          <a:prstGeom prst="ellipse">
            <a:avLst/>
          </a:prstGeom>
          <a:noFill/>
          <a:ln w="19050" cap="flat" cmpd="sng">
            <a:solidFill>
              <a:schemeClr val="dk1"/>
            </a:solidFill>
            <a:prstDash val="solid"/>
            <a:round/>
            <a:headEnd type="none" w="sm" len="sm"/>
            <a:tailEnd type="none" w="sm" len="sm"/>
          </a:ln>
        </p:spPr>
      </p:sp>
      <p:sp>
        <p:nvSpPr>
          <p:cNvPr id="722" name="Google Shape;722;p118"/>
          <p:cNvSpPr txBox="1">
            <a:spLocks noGrp="1"/>
          </p:cNvSpPr>
          <p:nvPr>
            <p:ph type="subTitle" idx="6"/>
          </p:nvPr>
        </p:nvSpPr>
        <p:spPr>
          <a:xfrm>
            <a:off x="3008563" y="28985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723" name="Google Shape;723;p118"/>
          <p:cNvSpPr txBox="1">
            <a:spLocks noGrp="1"/>
          </p:cNvSpPr>
          <p:nvPr>
            <p:ph type="subTitle" idx="7"/>
          </p:nvPr>
        </p:nvSpPr>
        <p:spPr>
          <a:xfrm>
            <a:off x="3008563" y="30857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724" name="Google Shape;724;p118"/>
          <p:cNvSpPr txBox="1">
            <a:spLocks noGrp="1"/>
          </p:cNvSpPr>
          <p:nvPr>
            <p:ph type="subTitle" idx="8"/>
          </p:nvPr>
        </p:nvSpPr>
        <p:spPr>
          <a:xfrm>
            <a:off x="3008563" y="33524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ustom Layout 2 1 2 1 1 1 1 1">
  <p:cSld name="CUSTOM_3_1_2_1_1_1_1_1">
    <p:bg>
      <p:bgPr>
        <a:solidFill>
          <a:srgbClr val="010C29"/>
        </a:solidFill>
        <a:effectLst/>
      </p:bgPr>
    </p:bg>
    <p:spTree>
      <p:nvGrpSpPr>
        <p:cNvPr id="1" name="Shape 725"/>
        <p:cNvGrpSpPr/>
        <p:nvPr/>
      </p:nvGrpSpPr>
      <p:grpSpPr>
        <a:xfrm>
          <a:off x="0" y="0"/>
          <a:ext cx="0" cy="0"/>
          <a:chOff x="0" y="0"/>
          <a:chExt cx="0" cy="0"/>
        </a:xfrm>
      </p:grpSpPr>
      <p:pic>
        <p:nvPicPr>
          <p:cNvPr id="726" name="Google Shape;726;p11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727" name="Google Shape;727;p119"/>
          <p:cNvPicPr preferRelativeResize="0"/>
          <p:nvPr/>
        </p:nvPicPr>
        <p:blipFill rotWithShape="1">
          <a:blip r:embed="rId3">
            <a:alphaModFix/>
          </a:blip>
          <a:srcRect/>
          <a:stretch/>
        </p:blipFill>
        <p:spPr>
          <a:xfrm>
            <a:off x="4918300" y="1130250"/>
            <a:ext cx="2691375" cy="2691399"/>
          </a:xfrm>
          <a:prstGeom prst="rect">
            <a:avLst/>
          </a:prstGeom>
          <a:noFill/>
          <a:ln>
            <a:noFill/>
          </a:ln>
        </p:spPr>
      </p:pic>
      <p:sp>
        <p:nvSpPr>
          <p:cNvPr id="728" name="Google Shape;728;p119"/>
          <p:cNvSpPr>
            <a:spLocks noGrp="1"/>
          </p:cNvSpPr>
          <p:nvPr>
            <p:ph type="pic" idx="2"/>
          </p:nvPr>
        </p:nvSpPr>
        <p:spPr>
          <a:xfrm>
            <a:off x="1822700" y="2018238"/>
            <a:ext cx="1140600" cy="1107000"/>
          </a:xfrm>
          <a:prstGeom prst="ellipse">
            <a:avLst/>
          </a:prstGeom>
          <a:noFill/>
          <a:ln w="19050" cap="flat" cmpd="sng">
            <a:solidFill>
              <a:schemeClr val="dk1"/>
            </a:solidFill>
            <a:prstDash val="solid"/>
            <a:round/>
            <a:headEnd type="none" w="sm" len="sm"/>
            <a:tailEnd type="none" w="sm" len="sm"/>
          </a:ln>
        </p:spPr>
      </p:sp>
      <p:sp>
        <p:nvSpPr>
          <p:cNvPr id="729" name="Google Shape;729;p119"/>
          <p:cNvSpPr txBox="1">
            <a:spLocks noGrp="1"/>
          </p:cNvSpPr>
          <p:nvPr>
            <p:ph type="subTitle" idx="1"/>
          </p:nvPr>
        </p:nvSpPr>
        <p:spPr>
          <a:xfrm>
            <a:off x="3008563" y="2180813"/>
            <a:ext cx="5482200" cy="27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Font typeface="Lato Black"/>
              <a:buNone/>
              <a:defRPr sz="1400">
                <a:solidFill>
                  <a:schemeClr val="dk1"/>
                </a:solidFill>
                <a:latin typeface="Lato Black"/>
                <a:ea typeface="Lato Black"/>
                <a:cs typeface="Lato Black"/>
                <a:sym typeface="Lato Black"/>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730" name="Google Shape;730;p119"/>
          <p:cNvSpPr txBox="1">
            <a:spLocks noGrp="1"/>
          </p:cNvSpPr>
          <p:nvPr>
            <p:ph type="subTitle" idx="3"/>
          </p:nvPr>
        </p:nvSpPr>
        <p:spPr>
          <a:xfrm>
            <a:off x="3008563" y="2368063"/>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000"/>
              <a:buFont typeface="Lato Light"/>
              <a:buNone/>
              <a:defRPr sz="10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731" name="Google Shape;731;p119"/>
          <p:cNvSpPr txBox="1">
            <a:spLocks noGrp="1"/>
          </p:cNvSpPr>
          <p:nvPr>
            <p:ph type="subTitle" idx="4"/>
          </p:nvPr>
        </p:nvSpPr>
        <p:spPr>
          <a:xfrm>
            <a:off x="3008563" y="2634788"/>
            <a:ext cx="4549500" cy="327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800"/>
              <a:buFont typeface="Lato Light"/>
              <a:buNone/>
              <a:defRPr sz="800">
                <a:solidFill>
                  <a:schemeClr val="dk1"/>
                </a:solidFill>
                <a:latin typeface="Lato Light"/>
                <a:ea typeface="Lato Light"/>
                <a:cs typeface="Lato Light"/>
                <a:sym typeface="Lato Light"/>
              </a:defRPr>
            </a:lvl1pPr>
            <a:lvl2pPr lvl="1" algn="l">
              <a:lnSpc>
                <a:spcPct val="100000"/>
              </a:lnSpc>
              <a:spcBef>
                <a:spcPts val="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ustom Layout 2 2">
  <p:cSld name="CUSTOM_3">
    <p:spTree>
      <p:nvGrpSpPr>
        <p:cNvPr id="1" name="Shape 732"/>
        <p:cNvGrpSpPr/>
        <p:nvPr/>
      </p:nvGrpSpPr>
      <p:grpSpPr>
        <a:xfrm>
          <a:off x="0" y="0"/>
          <a:ext cx="0" cy="0"/>
          <a:chOff x="0" y="0"/>
          <a:chExt cx="0" cy="0"/>
        </a:xfrm>
      </p:grpSpPr>
      <p:cxnSp>
        <p:nvCxnSpPr>
          <p:cNvPr id="733" name="Google Shape;733;p120"/>
          <p:cNvCxnSpPr/>
          <p:nvPr/>
        </p:nvCxnSpPr>
        <p:spPr>
          <a:xfrm>
            <a:off x="4286245" y="1099989"/>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734" name="Google Shape;734;p120"/>
          <p:cNvSpPr txBox="1">
            <a:spLocks noGrp="1"/>
          </p:cNvSpPr>
          <p:nvPr>
            <p:ph type="title"/>
          </p:nvPr>
        </p:nvSpPr>
        <p:spPr>
          <a:xfrm>
            <a:off x="358050" y="358988"/>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5" name="Google Shape;735;p120"/>
          <p:cNvSpPr/>
          <p:nvPr/>
        </p:nvSpPr>
        <p:spPr>
          <a:xfrm>
            <a:off x="0" y="1538287"/>
            <a:ext cx="9144000" cy="2067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6" name="Google Shape;736;p120"/>
          <p:cNvSpPr>
            <a:spLocks noGrp="1"/>
          </p:cNvSpPr>
          <p:nvPr>
            <p:ph type="pic" idx="2"/>
          </p:nvPr>
        </p:nvSpPr>
        <p:spPr>
          <a:xfrm>
            <a:off x="1229975" y="1199238"/>
            <a:ext cx="2875500" cy="2745000"/>
          </a:xfrm>
          <a:prstGeom prst="ellipse">
            <a:avLst/>
          </a:prstGeom>
          <a:noFill/>
          <a:ln>
            <a:noFill/>
          </a:ln>
        </p:spPr>
      </p:sp>
      <p:sp>
        <p:nvSpPr>
          <p:cNvPr id="737" name="Google Shape;737;p120"/>
          <p:cNvSpPr>
            <a:spLocks noGrp="1"/>
          </p:cNvSpPr>
          <p:nvPr>
            <p:ph type="pic" idx="3"/>
          </p:nvPr>
        </p:nvSpPr>
        <p:spPr>
          <a:xfrm>
            <a:off x="5038525" y="1199261"/>
            <a:ext cx="2875500" cy="2745000"/>
          </a:xfrm>
          <a:prstGeom prst="ellipse">
            <a:avLst/>
          </a:prstGeom>
          <a:noFill/>
          <a:ln>
            <a:noFill/>
          </a:ln>
        </p:spPr>
      </p:sp>
      <p:sp>
        <p:nvSpPr>
          <p:cNvPr id="738" name="Google Shape;738;p120"/>
          <p:cNvSpPr txBox="1">
            <a:spLocks noGrp="1"/>
          </p:cNvSpPr>
          <p:nvPr>
            <p:ph type="subTitle" idx="1"/>
          </p:nvPr>
        </p:nvSpPr>
        <p:spPr>
          <a:xfrm>
            <a:off x="853925" y="4004450"/>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Black"/>
              <a:buNone/>
              <a:defRPr sz="1800">
                <a:solidFill>
                  <a:schemeClr val="dk1"/>
                </a:solidFill>
                <a:latin typeface="Lato Black"/>
                <a:ea typeface="Lato Black"/>
                <a:cs typeface="Lato Black"/>
                <a:sym typeface="Lato Black"/>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739" name="Google Shape;739;p120"/>
          <p:cNvSpPr txBox="1">
            <a:spLocks noGrp="1"/>
          </p:cNvSpPr>
          <p:nvPr>
            <p:ph type="subTitle" idx="4"/>
          </p:nvPr>
        </p:nvSpPr>
        <p:spPr>
          <a:xfrm>
            <a:off x="4564525" y="4004450"/>
            <a:ext cx="38235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Black"/>
              <a:buNone/>
              <a:defRPr sz="1800">
                <a:solidFill>
                  <a:schemeClr val="dk1"/>
                </a:solidFill>
                <a:latin typeface="Lato Black"/>
                <a:ea typeface="Lato Black"/>
                <a:cs typeface="Lato Black"/>
                <a:sym typeface="Lato Black"/>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740" name="Google Shape;740;p120"/>
          <p:cNvSpPr txBox="1">
            <a:spLocks noGrp="1"/>
          </p:cNvSpPr>
          <p:nvPr>
            <p:ph type="subTitle" idx="5"/>
          </p:nvPr>
        </p:nvSpPr>
        <p:spPr>
          <a:xfrm>
            <a:off x="853925" y="4295275"/>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a:buNone/>
              <a:defRPr i="1">
                <a:solidFill>
                  <a:schemeClr val="dk1"/>
                </a:solidFill>
                <a:latin typeface="Lato"/>
                <a:ea typeface="Lato"/>
                <a:cs typeface="Lato"/>
                <a:sym typeface="Lato"/>
              </a:defRPr>
            </a:lvl1pPr>
            <a:lvl2pPr lvl="1" algn="l">
              <a:lnSpc>
                <a:spcPct val="100000"/>
              </a:lnSpc>
              <a:spcBef>
                <a:spcPts val="200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741" name="Google Shape;741;p120"/>
          <p:cNvSpPr txBox="1">
            <a:spLocks noGrp="1"/>
          </p:cNvSpPr>
          <p:nvPr>
            <p:ph type="subTitle" idx="6"/>
          </p:nvPr>
        </p:nvSpPr>
        <p:spPr>
          <a:xfrm>
            <a:off x="4662475" y="4295275"/>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a:buNone/>
              <a:defRPr i="1">
                <a:solidFill>
                  <a:schemeClr val="dk1"/>
                </a:solidFill>
                <a:latin typeface="Lato"/>
                <a:ea typeface="Lato"/>
                <a:cs typeface="Lato"/>
                <a:sym typeface="Lato"/>
              </a:defRPr>
            </a:lvl1pPr>
            <a:lvl2pPr lvl="1" algn="l">
              <a:lnSpc>
                <a:spcPct val="100000"/>
              </a:lnSpc>
              <a:spcBef>
                <a:spcPts val="2000"/>
              </a:spcBef>
              <a:spcAft>
                <a:spcPts val="0"/>
              </a:spcAft>
              <a:buSzPts val="1800"/>
              <a:buNone/>
              <a:defRPr i="1"/>
            </a:lvl2pPr>
            <a:lvl3pPr lvl="2" algn="l">
              <a:lnSpc>
                <a:spcPct val="100000"/>
              </a:lnSpc>
              <a:spcBef>
                <a:spcPts val="2000"/>
              </a:spcBef>
              <a:spcAft>
                <a:spcPts val="0"/>
              </a:spcAft>
              <a:buSzPts val="1800"/>
              <a:buNone/>
              <a:defRPr i="1"/>
            </a:lvl3pPr>
            <a:lvl4pPr lvl="3" algn="l">
              <a:lnSpc>
                <a:spcPct val="100000"/>
              </a:lnSpc>
              <a:spcBef>
                <a:spcPts val="2000"/>
              </a:spcBef>
              <a:spcAft>
                <a:spcPts val="0"/>
              </a:spcAft>
              <a:buSzPts val="1800"/>
              <a:buNone/>
              <a:defRPr i="1"/>
            </a:lvl4pPr>
            <a:lvl5pPr lvl="4" algn="l">
              <a:lnSpc>
                <a:spcPct val="100000"/>
              </a:lnSpc>
              <a:spcBef>
                <a:spcPts val="2000"/>
              </a:spcBef>
              <a:spcAft>
                <a:spcPts val="0"/>
              </a:spcAft>
              <a:buSzPts val="1800"/>
              <a:buNone/>
              <a:defRPr i="1"/>
            </a:lvl5pPr>
            <a:lvl6pPr lvl="5" algn="l">
              <a:lnSpc>
                <a:spcPct val="100000"/>
              </a:lnSpc>
              <a:spcBef>
                <a:spcPts val="2000"/>
              </a:spcBef>
              <a:spcAft>
                <a:spcPts val="0"/>
              </a:spcAft>
              <a:buSzPts val="1800"/>
              <a:buNone/>
              <a:defRPr i="1"/>
            </a:lvl6pPr>
            <a:lvl7pPr lvl="6" algn="l">
              <a:lnSpc>
                <a:spcPct val="100000"/>
              </a:lnSpc>
              <a:spcBef>
                <a:spcPts val="2000"/>
              </a:spcBef>
              <a:spcAft>
                <a:spcPts val="0"/>
              </a:spcAft>
              <a:buSzPts val="1800"/>
              <a:buNone/>
              <a:defRPr i="1"/>
            </a:lvl7pPr>
            <a:lvl8pPr lvl="7" algn="l">
              <a:lnSpc>
                <a:spcPct val="100000"/>
              </a:lnSpc>
              <a:spcBef>
                <a:spcPts val="2000"/>
              </a:spcBef>
              <a:spcAft>
                <a:spcPts val="0"/>
              </a:spcAft>
              <a:buSzPts val="1800"/>
              <a:buNone/>
              <a:defRPr i="1"/>
            </a:lvl8pPr>
            <a:lvl9pPr lvl="8" algn="l">
              <a:lnSpc>
                <a:spcPct val="100000"/>
              </a:lnSpc>
              <a:spcBef>
                <a:spcPts val="2000"/>
              </a:spcBef>
              <a:spcAft>
                <a:spcPts val="2000"/>
              </a:spcAft>
              <a:buSzPts val="1800"/>
              <a:buNone/>
              <a:defRPr i="1"/>
            </a:lvl9pPr>
          </a:lstStyle>
          <a:p>
            <a:endParaRPr/>
          </a:p>
        </p:txBody>
      </p:sp>
      <p:sp>
        <p:nvSpPr>
          <p:cNvPr id="742" name="Google Shape;742;p120"/>
          <p:cNvSpPr txBox="1">
            <a:spLocks noGrp="1"/>
          </p:cNvSpPr>
          <p:nvPr>
            <p:ph type="subTitle" idx="7"/>
          </p:nvPr>
        </p:nvSpPr>
        <p:spPr>
          <a:xfrm>
            <a:off x="853925" y="4542725"/>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a:buNone/>
              <a:defRPr>
                <a:solidFill>
                  <a:schemeClr val="dk1"/>
                </a:solidFill>
                <a:latin typeface="Lato"/>
                <a:ea typeface="Lato"/>
                <a:cs typeface="Lato"/>
                <a:sym typeface="Lato"/>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743" name="Google Shape;743;p120"/>
          <p:cNvSpPr txBox="1">
            <a:spLocks noGrp="1"/>
          </p:cNvSpPr>
          <p:nvPr>
            <p:ph type="subTitle" idx="8"/>
          </p:nvPr>
        </p:nvSpPr>
        <p:spPr>
          <a:xfrm>
            <a:off x="4662475" y="4542700"/>
            <a:ext cx="3627600" cy="42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a:buNone/>
              <a:defRPr>
                <a:solidFill>
                  <a:schemeClr val="dk1"/>
                </a:solidFill>
                <a:latin typeface="Lato"/>
                <a:ea typeface="Lato"/>
                <a:cs typeface="Lato"/>
                <a:sym typeface="Lato"/>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Agenda">
  <p:cSld name="CUSTOM_8">
    <p:bg>
      <p:bgPr>
        <a:gradFill>
          <a:gsLst>
            <a:gs pos="0">
              <a:srgbClr val="C40010"/>
            </a:gs>
            <a:gs pos="100000">
              <a:srgbClr val="3F0308"/>
            </a:gs>
          </a:gsLst>
          <a:lin ang="2700006" scaled="0"/>
        </a:gradFill>
        <a:effectLst/>
      </p:bgPr>
    </p:bg>
    <p:spTree>
      <p:nvGrpSpPr>
        <p:cNvPr id="1" name="Shape 744"/>
        <p:cNvGrpSpPr/>
        <p:nvPr/>
      </p:nvGrpSpPr>
      <p:grpSpPr>
        <a:xfrm>
          <a:off x="0" y="0"/>
          <a:ext cx="0" cy="0"/>
          <a:chOff x="0" y="0"/>
          <a:chExt cx="0" cy="0"/>
        </a:xfrm>
      </p:grpSpPr>
      <p:sp>
        <p:nvSpPr>
          <p:cNvPr id="745" name="Google Shape;745;p121"/>
          <p:cNvSpPr/>
          <p:nvPr/>
        </p:nvSpPr>
        <p:spPr>
          <a:xfrm rot="10800000">
            <a:off x="-1439475" y="-2804150"/>
            <a:ext cx="9776100" cy="107517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21"/>
          <p:cNvSpPr txBox="1">
            <a:spLocks noGrp="1"/>
          </p:cNvSpPr>
          <p:nvPr>
            <p:ph type="body" idx="1"/>
          </p:nvPr>
        </p:nvSpPr>
        <p:spPr>
          <a:xfrm>
            <a:off x="5396250" y="775800"/>
            <a:ext cx="3376500" cy="3591900"/>
          </a:xfrm>
          <a:prstGeom prst="rect">
            <a:avLst/>
          </a:prstGeom>
          <a:noFill/>
          <a:ln>
            <a:noFill/>
          </a:ln>
        </p:spPr>
        <p:txBody>
          <a:bodyPr spcFirstLastPara="1" wrap="square" lIns="91425" tIns="91425" rIns="91425" bIns="91425" anchor="ctr" anchorCtr="0">
            <a:noAutofit/>
          </a:bodyPr>
          <a:lstStyle>
            <a:lvl1pPr marL="457200" lvl="0" indent="-381000" algn="l">
              <a:lnSpc>
                <a:spcPct val="100000"/>
              </a:lnSpc>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1pPr>
            <a:lvl2pPr marL="914400" lvl="1"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lgn="l">
              <a:lnSpc>
                <a:spcPct val="100000"/>
              </a:lnSpc>
              <a:spcBef>
                <a:spcPts val="200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lgn="l">
              <a:lnSpc>
                <a:spcPct val="100000"/>
              </a:lnSpc>
              <a:spcBef>
                <a:spcPts val="2000"/>
              </a:spcBef>
              <a:spcAft>
                <a:spcPts val="200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747" name="Google Shape;747;p121"/>
          <p:cNvSpPr txBox="1"/>
          <p:nvPr/>
        </p:nvSpPr>
        <p:spPr>
          <a:xfrm>
            <a:off x="433350" y="2078850"/>
            <a:ext cx="2730600" cy="98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 sz="4400" b="0" i="0" u="none" strike="noStrike" cap="none">
                <a:solidFill>
                  <a:schemeClr val="accent2"/>
                </a:solidFill>
                <a:latin typeface="Lato Black"/>
                <a:ea typeface="Lato Black"/>
                <a:cs typeface="Lato Black"/>
                <a:sym typeface="Lato Black"/>
              </a:rPr>
              <a:t>AGENDA</a:t>
            </a:r>
            <a:endParaRPr sz="4400" b="0" i="0" u="none" strike="noStrike" cap="none">
              <a:solidFill>
                <a:schemeClr val="accent2"/>
              </a:solidFill>
              <a:latin typeface="Lato Black"/>
              <a:ea typeface="Lato Black"/>
              <a:cs typeface="Lato Black"/>
              <a:sym typeface="Lato Black"/>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ustom Layout 1 2 3 1 1">
  <p:cSld name="CUSTOM_2_2_3_1_1">
    <p:spTree>
      <p:nvGrpSpPr>
        <p:cNvPr id="1" name="Shape 748"/>
        <p:cNvGrpSpPr/>
        <p:nvPr/>
      </p:nvGrpSpPr>
      <p:grpSpPr>
        <a:xfrm>
          <a:off x="0" y="0"/>
          <a:ext cx="0" cy="0"/>
          <a:chOff x="0" y="0"/>
          <a:chExt cx="0" cy="0"/>
        </a:xfrm>
      </p:grpSpPr>
      <p:cxnSp>
        <p:nvCxnSpPr>
          <p:cNvPr id="749" name="Google Shape;749;p122"/>
          <p:cNvCxnSpPr/>
          <p:nvPr/>
        </p:nvCxnSpPr>
        <p:spPr>
          <a:xfrm>
            <a:off x="4286245" y="182926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750" name="Google Shape;750;p122"/>
          <p:cNvSpPr txBox="1">
            <a:spLocks noGrp="1"/>
          </p:cNvSpPr>
          <p:nvPr>
            <p:ph type="title"/>
          </p:nvPr>
        </p:nvSpPr>
        <p:spPr>
          <a:xfrm>
            <a:off x="2697850" y="1088275"/>
            <a:ext cx="3748200" cy="741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51" name="Google Shape;751;p122"/>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752" name="Google Shape;752;p122"/>
          <p:cNvGrpSpPr/>
          <p:nvPr/>
        </p:nvGrpSpPr>
        <p:grpSpPr>
          <a:xfrm>
            <a:off x="5244750" y="2520925"/>
            <a:ext cx="221400" cy="221400"/>
            <a:chOff x="3334125" y="2810125"/>
            <a:chExt cx="221400" cy="221400"/>
          </a:xfrm>
        </p:grpSpPr>
        <p:sp>
          <p:nvSpPr>
            <p:cNvPr id="753" name="Google Shape;753;p122"/>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54" name="Google Shape;754;p122"/>
            <p:cNvCxnSpPr>
              <a:stCxn id="753"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755" name="Google Shape;755;p122"/>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756" name="Google Shape;756;p122"/>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757" name="Google Shape;757;p122"/>
          <p:cNvGrpSpPr/>
          <p:nvPr/>
        </p:nvGrpSpPr>
        <p:grpSpPr>
          <a:xfrm>
            <a:off x="5244750" y="3223175"/>
            <a:ext cx="221400" cy="221400"/>
            <a:chOff x="3334125" y="2810125"/>
            <a:chExt cx="221400" cy="221400"/>
          </a:xfrm>
        </p:grpSpPr>
        <p:sp>
          <p:nvSpPr>
            <p:cNvPr id="758" name="Google Shape;758;p122"/>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59" name="Google Shape;759;p122"/>
            <p:cNvCxnSpPr>
              <a:stCxn id="758"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760" name="Google Shape;760;p122"/>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761" name="Google Shape;761;p122"/>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762" name="Google Shape;762;p122"/>
          <p:cNvGrpSpPr/>
          <p:nvPr/>
        </p:nvGrpSpPr>
        <p:grpSpPr>
          <a:xfrm>
            <a:off x="5244750" y="3925425"/>
            <a:ext cx="221400" cy="221400"/>
            <a:chOff x="3334125" y="2810125"/>
            <a:chExt cx="221400" cy="221400"/>
          </a:xfrm>
        </p:grpSpPr>
        <p:sp>
          <p:nvSpPr>
            <p:cNvPr id="763" name="Google Shape;763;p122"/>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64" name="Google Shape;764;p122"/>
            <p:cNvCxnSpPr>
              <a:stCxn id="763"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765" name="Google Shape;765;p122"/>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766" name="Google Shape;766;p122"/>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767" name="Google Shape;767;p122"/>
          <p:cNvSpPr txBox="1">
            <a:spLocks noGrp="1"/>
          </p:cNvSpPr>
          <p:nvPr>
            <p:ph type="subTitle" idx="2"/>
          </p:nvPr>
        </p:nvSpPr>
        <p:spPr>
          <a:xfrm>
            <a:off x="5552525" y="24891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768" name="Google Shape;768;p122"/>
          <p:cNvSpPr txBox="1">
            <a:spLocks noGrp="1"/>
          </p:cNvSpPr>
          <p:nvPr>
            <p:ph type="subTitle" idx="3"/>
          </p:nvPr>
        </p:nvSpPr>
        <p:spPr>
          <a:xfrm>
            <a:off x="5552525" y="31913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769" name="Google Shape;769;p122"/>
          <p:cNvSpPr txBox="1">
            <a:spLocks noGrp="1"/>
          </p:cNvSpPr>
          <p:nvPr>
            <p:ph type="subTitle" idx="4"/>
          </p:nvPr>
        </p:nvSpPr>
        <p:spPr>
          <a:xfrm>
            <a:off x="5552525" y="38936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ustom Layout 1 2 3 1">
  <p:cSld name="CUSTOM_2_2_3_1_2">
    <p:spTree>
      <p:nvGrpSpPr>
        <p:cNvPr id="1" name="Shape 770"/>
        <p:cNvGrpSpPr/>
        <p:nvPr/>
      </p:nvGrpSpPr>
      <p:grpSpPr>
        <a:xfrm>
          <a:off x="0" y="0"/>
          <a:ext cx="0" cy="0"/>
          <a:chOff x="0" y="0"/>
          <a:chExt cx="0" cy="0"/>
        </a:xfrm>
      </p:grpSpPr>
      <p:cxnSp>
        <p:nvCxnSpPr>
          <p:cNvPr id="771" name="Google Shape;771;p123"/>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772" name="Google Shape;772;p123"/>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3" name="Google Shape;773;p123"/>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774" name="Google Shape;774;p123"/>
          <p:cNvGrpSpPr/>
          <p:nvPr/>
        </p:nvGrpSpPr>
        <p:grpSpPr>
          <a:xfrm>
            <a:off x="5244750" y="2284000"/>
            <a:ext cx="221400" cy="221400"/>
            <a:chOff x="3334125" y="2810125"/>
            <a:chExt cx="221400" cy="221400"/>
          </a:xfrm>
        </p:grpSpPr>
        <p:sp>
          <p:nvSpPr>
            <p:cNvPr id="775" name="Google Shape;775;p123"/>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76" name="Google Shape;776;p123"/>
            <p:cNvCxnSpPr>
              <a:stCxn id="775"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777" name="Google Shape;777;p123"/>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778" name="Google Shape;778;p123"/>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779" name="Google Shape;779;p123"/>
          <p:cNvGrpSpPr/>
          <p:nvPr/>
        </p:nvGrpSpPr>
        <p:grpSpPr>
          <a:xfrm>
            <a:off x="5244750" y="2986250"/>
            <a:ext cx="221400" cy="221400"/>
            <a:chOff x="3334125" y="2810125"/>
            <a:chExt cx="221400" cy="221400"/>
          </a:xfrm>
        </p:grpSpPr>
        <p:sp>
          <p:nvSpPr>
            <p:cNvPr id="780" name="Google Shape;780;p123"/>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81" name="Google Shape;781;p123"/>
            <p:cNvCxnSpPr>
              <a:stCxn id="780"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782" name="Google Shape;782;p123"/>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783" name="Google Shape;783;p123"/>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784" name="Google Shape;784;p123"/>
          <p:cNvGrpSpPr/>
          <p:nvPr/>
        </p:nvGrpSpPr>
        <p:grpSpPr>
          <a:xfrm>
            <a:off x="5244750" y="3688500"/>
            <a:ext cx="221400" cy="221400"/>
            <a:chOff x="3334125" y="2810125"/>
            <a:chExt cx="221400" cy="221400"/>
          </a:xfrm>
        </p:grpSpPr>
        <p:sp>
          <p:nvSpPr>
            <p:cNvPr id="785" name="Google Shape;785;p123"/>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86" name="Google Shape;786;p123"/>
            <p:cNvCxnSpPr>
              <a:stCxn id="785"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787" name="Google Shape;787;p123"/>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788" name="Google Shape;788;p123"/>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789" name="Google Shape;789;p123"/>
          <p:cNvSpPr txBox="1">
            <a:spLocks noGrp="1"/>
          </p:cNvSpPr>
          <p:nvPr>
            <p:ph type="subTitle" idx="2"/>
          </p:nvPr>
        </p:nvSpPr>
        <p:spPr>
          <a:xfrm>
            <a:off x="5552525" y="2252200"/>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790" name="Google Shape;790;p123"/>
          <p:cNvSpPr txBox="1">
            <a:spLocks noGrp="1"/>
          </p:cNvSpPr>
          <p:nvPr>
            <p:ph type="subTitle" idx="3"/>
          </p:nvPr>
        </p:nvSpPr>
        <p:spPr>
          <a:xfrm>
            <a:off x="5552525" y="2954450"/>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791" name="Google Shape;791;p123"/>
          <p:cNvSpPr txBox="1">
            <a:spLocks noGrp="1"/>
          </p:cNvSpPr>
          <p:nvPr>
            <p:ph type="subTitle" idx="4"/>
          </p:nvPr>
        </p:nvSpPr>
        <p:spPr>
          <a:xfrm>
            <a:off x="5552525" y="3656700"/>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ustom Layout 1 2 1 1 2 1">
  <p:cSld name="CUSTOM_2_2_1_1_2_1">
    <p:bg>
      <p:bgPr>
        <a:solidFill>
          <a:srgbClr val="2A2D31"/>
        </a:solidFill>
        <a:effectLst/>
      </p:bgPr>
    </p:bg>
    <p:spTree>
      <p:nvGrpSpPr>
        <p:cNvPr id="1" name="Shape 792"/>
        <p:cNvGrpSpPr/>
        <p:nvPr/>
      </p:nvGrpSpPr>
      <p:grpSpPr>
        <a:xfrm>
          <a:off x="0" y="0"/>
          <a:ext cx="0" cy="0"/>
          <a:chOff x="0" y="0"/>
          <a:chExt cx="0" cy="0"/>
        </a:xfrm>
      </p:grpSpPr>
      <p:sp>
        <p:nvSpPr>
          <p:cNvPr id="793" name="Google Shape;793;p124"/>
          <p:cNvSpPr/>
          <p:nvPr/>
        </p:nvSpPr>
        <p:spPr>
          <a:xfrm>
            <a:off x="0" y="-4800"/>
            <a:ext cx="3281400" cy="5153100"/>
          </a:xfrm>
          <a:prstGeom prst="rect">
            <a:avLst/>
          </a:prstGeom>
          <a:gradFill>
            <a:gsLst>
              <a:gs pos="0">
                <a:srgbClr val="C40010"/>
              </a:gs>
              <a:gs pos="100000">
                <a:srgbClr val="3F0308"/>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124"/>
          <p:cNvSpPr txBox="1">
            <a:spLocks noGrp="1"/>
          </p:cNvSpPr>
          <p:nvPr>
            <p:ph type="subTitle" idx="1"/>
          </p:nvPr>
        </p:nvSpPr>
        <p:spPr>
          <a:xfrm>
            <a:off x="268500" y="1858113"/>
            <a:ext cx="27444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795" name="Google Shape;795;p124"/>
          <p:cNvGrpSpPr/>
          <p:nvPr/>
        </p:nvGrpSpPr>
        <p:grpSpPr>
          <a:xfrm>
            <a:off x="4210425" y="1506375"/>
            <a:ext cx="221400" cy="221400"/>
            <a:chOff x="3334125" y="2810125"/>
            <a:chExt cx="221400" cy="221400"/>
          </a:xfrm>
        </p:grpSpPr>
        <p:sp>
          <p:nvSpPr>
            <p:cNvPr id="796" name="Google Shape;796;p124"/>
            <p:cNvSpPr/>
            <p:nvPr/>
          </p:nvSpPr>
          <p:spPr>
            <a:xfrm>
              <a:off x="3334125" y="2810125"/>
              <a:ext cx="221400" cy="221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97" name="Google Shape;797;p124"/>
            <p:cNvCxnSpPr>
              <a:stCxn id="796" idx="2"/>
            </p:cNvCxnSpPr>
            <p:nvPr/>
          </p:nvCxnSpPr>
          <p:spPr>
            <a:xfrm>
              <a:off x="3334125" y="2920825"/>
              <a:ext cx="159600" cy="0"/>
            </a:xfrm>
            <a:prstGeom prst="straightConnector1">
              <a:avLst/>
            </a:prstGeom>
            <a:noFill/>
            <a:ln w="19050" cap="flat" cmpd="sng">
              <a:solidFill>
                <a:schemeClr val="accent2"/>
              </a:solidFill>
              <a:prstDash val="solid"/>
              <a:round/>
              <a:headEnd type="none" w="sm" len="sm"/>
              <a:tailEnd type="none" w="sm" len="sm"/>
            </a:ln>
          </p:spPr>
        </p:cxnSp>
        <p:cxnSp>
          <p:nvCxnSpPr>
            <p:cNvPr id="798" name="Google Shape;798;p124"/>
            <p:cNvCxnSpPr/>
            <p:nvPr/>
          </p:nvCxnSpPr>
          <p:spPr>
            <a:xfrm rot="2547794">
              <a:off x="3435582" y="2896652"/>
              <a:ext cx="67099" cy="0"/>
            </a:xfrm>
            <a:prstGeom prst="straightConnector1">
              <a:avLst/>
            </a:prstGeom>
            <a:noFill/>
            <a:ln w="19050" cap="flat" cmpd="sng">
              <a:solidFill>
                <a:schemeClr val="accent2"/>
              </a:solidFill>
              <a:prstDash val="solid"/>
              <a:round/>
              <a:headEnd type="none" w="sm" len="sm"/>
              <a:tailEnd type="none" w="sm" len="sm"/>
            </a:ln>
          </p:spPr>
        </p:cxnSp>
        <p:cxnSp>
          <p:nvCxnSpPr>
            <p:cNvPr id="799" name="Google Shape;799;p124"/>
            <p:cNvCxnSpPr/>
            <p:nvPr/>
          </p:nvCxnSpPr>
          <p:spPr>
            <a:xfrm rot="10800000">
              <a:off x="3471365" y="2910579"/>
              <a:ext cx="0" cy="65700"/>
            </a:xfrm>
            <a:prstGeom prst="straightConnector1">
              <a:avLst/>
            </a:prstGeom>
            <a:noFill/>
            <a:ln w="19050" cap="flat" cmpd="sng">
              <a:solidFill>
                <a:schemeClr val="accent2"/>
              </a:solidFill>
              <a:prstDash val="solid"/>
              <a:round/>
              <a:headEnd type="none" w="sm" len="sm"/>
              <a:tailEnd type="none" w="sm" len="sm"/>
            </a:ln>
          </p:spPr>
        </p:cxnSp>
      </p:grpSp>
      <p:grpSp>
        <p:nvGrpSpPr>
          <p:cNvPr id="800" name="Google Shape;800;p124"/>
          <p:cNvGrpSpPr/>
          <p:nvPr/>
        </p:nvGrpSpPr>
        <p:grpSpPr>
          <a:xfrm>
            <a:off x="4210425" y="2494800"/>
            <a:ext cx="221400" cy="221400"/>
            <a:chOff x="3334125" y="2810125"/>
            <a:chExt cx="221400" cy="221400"/>
          </a:xfrm>
        </p:grpSpPr>
        <p:sp>
          <p:nvSpPr>
            <p:cNvPr id="801" name="Google Shape;801;p124"/>
            <p:cNvSpPr/>
            <p:nvPr/>
          </p:nvSpPr>
          <p:spPr>
            <a:xfrm>
              <a:off x="3334125" y="2810125"/>
              <a:ext cx="221400" cy="221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02" name="Google Shape;802;p124"/>
            <p:cNvCxnSpPr>
              <a:stCxn id="801" idx="2"/>
            </p:cNvCxnSpPr>
            <p:nvPr/>
          </p:nvCxnSpPr>
          <p:spPr>
            <a:xfrm>
              <a:off x="3334125" y="2920825"/>
              <a:ext cx="159600" cy="0"/>
            </a:xfrm>
            <a:prstGeom prst="straightConnector1">
              <a:avLst/>
            </a:prstGeom>
            <a:noFill/>
            <a:ln w="19050" cap="flat" cmpd="sng">
              <a:solidFill>
                <a:schemeClr val="accent2"/>
              </a:solidFill>
              <a:prstDash val="solid"/>
              <a:round/>
              <a:headEnd type="none" w="sm" len="sm"/>
              <a:tailEnd type="none" w="sm" len="sm"/>
            </a:ln>
          </p:spPr>
        </p:cxnSp>
        <p:cxnSp>
          <p:nvCxnSpPr>
            <p:cNvPr id="803" name="Google Shape;803;p124"/>
            <p:cNvCxnSpPr/>
            <p:nvPr/>
          </p:nvCxnSpPr>
          <p:spPr>
            <a:xfrm rot="2547794">
              <a:off x="3435582" y="2896652"/>
              <a:ext cx="67099" cy="0"/>
            </a:xfrm>
            <a:prstGeom prst="straightConnector1">
              <a:avLst/>
            </a:prstGeom>
            <a:noFill/>
            <a:ln w="19050" cap="flat" cmpd="sng">
              <a:solidFill>
                <a:schemeClr val="accent2"/>
              </a:solidFill>
              <a:prstDash val="solid"/>
              <a:round/>
              <a:headEnd type="none" w="sm" len="sm"/>
              <a:tailEnd type="none" w="sm" len="sm"/>
            </a:ln>
          </p:spPr>
        </p:cxnSp>
        <p:cxnSp>
          <p:nvCxnSpPr>
            <p:cNvPr id="804" name="Google Shape;804;p124"/>
            <p:cNvCxnSpPr/>
            <p:nvPr/>
          </p:nvCxnSpPr>
          <p:spPr>
            <a:xfrm rot="10800000">
              <a:off x="3471365" y="2910579"/>
              <a:ext cx="0" cy="65700"/>
            </a:xfrm>
            <a:prstGeom prst="straightConnector1">
              <a:avLst/>
            </a:prstGeom>
            <a:noFill/>
            <a:ln w="19050" cap="flat" cmpd="sng">
              <a:solidFill>
                <a:schemeClr val="accent2"/>
              </a:solidFill>
              <a:prstDash val="solid"/>
              <a:round/>
              <a:headEnd type="none" w="sm" len="sm"/>
              <a:tailEnd type="none" w="sm" len="sm"/>
            </a:ln>
          </p:spPr>
        </p:cxnSp>
      </p:grpSp>
      <p:grpSp>
        <p:nvGrpSpPr>
          <p:cNvPr id="805" name="Google Shape;805;p124"/>
          <p:cNvGrpSpPr/>
          <p:nvPr/>
        </p:nvGrpSpPr>
        <p:grpSpPr>
          <a:xfrm>
            <a:off x="4210425" y="3483225"/>
            <a:ext cx="221400" cy="221400"/>
            <a:chOff x="3334125" y="2810125"/>
            <a:chExt cx="221400" cy="221400"/>
          </a:xfrm>
        </p:grpSpPr>
        <p:sp>
          <p:nvSpPr>
            <p:cNvPr id="806" name="Google Shape;806;p124"/>
            <p:cNvSpPr/>
            <p:nvPr/>
          </p:nvSpPr>
          <p:spPr>
            <a:xfrm>
              <a:off x="3334125" y="2810125"/>
              <a:ext cx="221400" cy="2214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07" name="Google Shape;807;p124"/>
            <p:cNvCxnSpPr>
              <a:stCxn id="806" idx="2"/>
            </p:cNvCxnSpPr>
            <p:nvPr/>
          </p:nvCxnSpPr>
          <p:spPr>
            <a:xfrm>
              <a:off x="3334125" y="2920825"/>
              <a:ext cx="159600" cy="0"/>
            </a:xfrm>
            <a:prstGeom prst="straightConnector1">
              <a:avLst/>
            </a:prstGeom>
            <a:noFill/>
            <a:ln w="19050" cap="flat" cmpd="sng">
              <a:solidFill>
                <a:schemeClr val="accent2"/>
              </a:solidFill>
              <a:prstDash val="solid"/>
              <a:round/>
              <a:headEnd type="none" w="sm" len="sm"/>
              <a:tailEnd type="none" w="sm" len="sm"/>
            </a:ln>
          </p:spPr>
        </p:cxnSp>
        <p:cxnSp>
          <p:nvCxnSpPr>
            <p:cNvPr id="808" name="Google Shape;808;p124"/>
            <p:cNvCxnSpPr/>
            <p:nvPr/>
          </p:nvCxnSpPr>
          <p:spPr>
            <a:xfrm rot="2547794">
              <a:off x="3435582" y="2896652"/>
              <a:ext cx="67099" cy="0"/>
            </a:xfrm>
            <a:prstGeom prst="straightConnector1">
              <a:avLst/>
            </a:prstGeom>
            <a:noFill/>
            <a:ln w="19050" cap="flat" cmpd="sng">
              <a:solidFill>
                <a:schemeClr val="accent2"/>
              </a:solidFill>
              <a:prstDash val="solid"/>
              <a:round/>
              <a:headEnd type="none" w="sm" len="sm"/>
              <a:tailEnd type="none" w="sm" len="sm"/>
            </a:ln>
          </p:spPr>
        </p:cxnSp>
        <p:cxnSp>
          <p:nvCxnSpPr>
            <p:cNvPr id="809" name="Google Shape;809;p124"/>
            <p:cNvCxnSpPr/>
            <p:nvPr/>
          </p:nvCxnSpPr>
          <p:spPr>
            <a:xfrm rot="10800000">
              <a:off x="3471365" y="2910579"/>
              <a:ext cx="0" cy="65700"/>
            </a:xfrm>
            <a:prstGeom prst="straightConnector1">
              <a:avLst/>
            </a:prstGeom>
            <a:noFill/>
            <a:ln w="19050" cap="flat" cmpd="sng">
              <a:solidFill>
                <a:schemeClr val="accent2"/>
              </a:solidFill>
              <a:prstDash val="solid"/>
              <a:round/>
              <a:headEnd type="none" w="sm" len="sm"/>
              <a:tailEnd type="none" w="sm" len="sm"/>
            </a:ln>
          </p:spPr>
        </p:cxnSp>
      </p:grpSp>
      <p:sp>
        <p:nvSpPr>
          <p:cNvPr id="810" name="Google Shape;810;p124"/>
          <p:cNvSpPr txBox="1">
            <a:spLocks noGrp="1"/>
          </p:cNvSpPr>
          <p:nvPr>
            <p:ph type="subTitle" idx="2"/>
          </p:nvPr>
        </p:nvSpPr>
        <p:spPr>
          <a:xfrm>
            <a:off x="4590025" y="1474575"/>
            <a:ext cx="41445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811" name="Google Shape;811;p124"/>
          <p:cNvSpPr txBox="1">
            <a:spLocks noGrp="1"/>
          </p:cNvSpPr>
          <p:nvPr>
            <p:ph type="subTitle" idx="3"/>
          </p:nvPr>
        </p:nvSpPr>
        <p:spPr>
          <a:xfrm>
            <a:off x="4590025" y="2463000"/>
            <a:ext cx="41445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812" name="Google Shape;812;p124"/>
          <p:cNvSpPr txBox="1">
            <a:spLocks noGrp="1"/>
          </p:cNvSpPr>
          <p:nvPr>
            <p:ph type="subTitle" idx="4"/>
          </p:nvPr>
        </p:nvSpPr>
        <p:spPr>
          <a:xfrm>
            <a:off x="4590025" y="3451425"/>
            <a:ext cx="41445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813" name="Google Shape;813;p124"/>
          <p:cNvSpPr txBox="1"/>
          <p:nvPr/>
        </p:nvSpPr>
        <p:spPr>
          <a:xfrm>
            <a:off x="670900" y="2361288"/>
            <a:ext cx="1939500" cy="48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Lato Black"/>
                <a:ea typeface="Lato Black"/>
                <a:cs typeface="Lato Black"/>
                <a:sym typeface="Lato Black"/>
              </a:rPr>
              <a:t>Pro tips:</a:t>
            </a:r>
            <a:endParaRPr sz="2400" b="0" i="0" u="none" strike="noStrike" cap="none">
              <a:solidFill>
                <a:schemeClr val="dk1"/>
              </a:solidFill>
              <a:latin typeface="Lato Black"/>
              <a:ea typeface="Lato Black"/>
              <a:cs typeface="Lato Black"/>
              <a:sym typeface="Lato Black"/>
            </a:endParaRPr>
          </a:p>
        </p:txBody>
      </p:sp>
      <p:cxnSp>
        <p:nvCxnSpPr>
          <p:cNvPr id="814" name="Google Shape;814;p124"/>
          <p:cNvCxnSpPr/>
          <p:nvPr/>
        </p:nvCxnSpPr>
        <p:spPr>
          <a:xfrm>
            <a:off x="1354895" y="3277239"/>
            <a:ext cx="571500" cy="0"/>
          </a:xfrm>
          <a:prstGeom prst="straightConnector1">
            <a:avLst/>
          </a:prstGeom>
          <a:noFill/>
          <a:ln w="53975" cap="flat" cmpd="sng">
            <a:solidFill>
              <a:schemeClr val="dk2"/>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4 2 1 1">
  <p:cSld name="CUSTOM_7_2_1_1">
    <p:spTree>
      <p:nvGrpSpPr>
        <p:cNvPr id="1" name="Shape 67"/>
        <p:cNvGrpSpPr/>
        <p:nvPr/>
      </p:nvGrpSpPr>
      <p:grpSpPr>
        <a:xfrm>
          <a:off x="0" y="0"/>
          <a:ext cx="0" cy="0"/>
          <a:chOff x="0" y="0"/>
          <a:chExt cx="0" cy="0"/>
        </a:xfrm>
      </p:grpSpPr>
      <p:pic>
        <p:nvPicPr>
          <p:cNvPr id="68" name="Google Shape;68;p13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69" name="Google Shape;69;p136" title="Assurance-Gray_Social-Shield.png"/>
          <p:cNvPicPr preferRelativeResize="0"/>
          <p:nvPr/>
        </p:nvPicPr>
        <p:blipFill rotWithShape="1">
          <a:blip r:embed="rId3">
            <a:alphaModFix/>
          </a:blip>
          <a:srcRect/>
          <a:stretch/>
        </p:blipFill>
        <p:spPr>
          <a:xfrm>
            <a:off x="8432800" y="332325"/>
            <a:ext cx="429675" cy="429675"/>
          </a:xfrm>
          <a:prstGeom prst="rect">
            <a:avLst/>
          </a:prstGeom>
          <a:noFill/>
          <a:ln>
            <a:noFill/>
          </a:ln>
        </p:spPr>
      </p:pic>
      <p:sp>
        <p:nvSpPr>
          <p:cNvPr id="70" name="Google Shape;70;p136"/>
          <p:cNvSpPr txBox="1">
            <a:spLocks noGrp="1"/>
          </p:cNvSpPr>
          <p:nvPr>
            <p:ph type="title"/>
          </p:nvPr>
        </p:nvSpPr>
        <p:spPr>
          <a:xfrm>
            <a:off x="581175" y="1550550"/>
            <a:ext cx="2738700" cy="203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21137"/>
              </a:buClr>
              <a:buSzPts val="4000"/>
              <a:buFont typeface="Lato Black"/>
              <a:buNone/>
              <a:defRPr sz="4000">
                <a:solidFill>
                  <a:srgbClr val="021137"/>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1" name="Google Shape;71;p136"/>
          <p:cNvSpPr txBox="1">
            <a:spLocks noGrp="1"/>
          </p:cNvSpPr>
          <p:nvPr>
            <p:ph type="body" idx="1"/>
          </p:nvPr>
        </p:nvSpPr>
        <p:spPr>
          <a:xfrm>
            <a:off x="5062275" y="1354800"/>
            <a:ext cx="3800100" cy="2429100"/>
          </a:xfrm>
          <a:prstGeom prst="rect">
            <a:avLst/>
          </a:prstGeom>
          <a:noFill/>
          <a:ln w="9525" cap="flat" cmpd="sng">
            <a:solidFill>
              <a:srgbClr val="010C29"/>
            </a:solidFill>
            <a:prstDash val="solid"/>
            <a:round/>
            <a:headEnd type="none" w="sm" len="sm"/>
            <a:tailEnd type="none" w="sm" len="sm"/>
          </a:ln>
        </p:spPr>
        <p:txBody>
          <a:bodyPr spcFirstLastPara="1" wrap="square" lIns="91425" tIns="91425" rIns="91425" bIns="91425" anchor="ctr" anchorCtr="0">
            <a:noAutofit/>
          </a:bodyPr>
          <a:lstStyle>
            <a:lvl1pPr marL="457200" lvl="0" indent="-330200" algn="l">
              <a:lnSpc>
                <a:spcPct val="100000"/>
              </a:lnSpc>
              <a:spcBef>
                <a:spcPts val="0"/>
              </a:spcBef>
              <a:spcAft>
                <a:spcPts val="0"/>
              </a:spcAft>
              <a:buClr>
                <a:srgbClr val="010C29"/>
              </a:buClr>
              <a:buSzPts val="1600"/>
              <a:buChar char="➔"/>
              <a:defRPr sz="1600">
                <a:solidFill>
                  <a:schemeClr val="dk1"/>
                </a:solidFill>
              </a:defRPr>
            </a:lvl1pPr>
            <a:lvl2pPr marL="914400" lvl="1" indent="-330200" algn="l">
              <a:lnSpc>
                <a:spcPct val="100000"/>
              </a:lnSpc>
              <a:spcBef>
                <a:spcPts val="1000"/>
              </a:spcBef>
              <a:spcAft>
                <a:spcPts val="0"/>
              </a:spcAft>
              <a:buClr>
                <a:srgbClr val="010C29"/>
              </a:buClr>
              <a:buSzPts val="1600"/>
              <a:buFont typeface="Lato"/>
              <a:buChar char="◆"/>
              <a:defRPr sz="1600">
                <a:solidFill>
                  <a:schemeClr val="dk1"/>
                </a:solidFill>
                <a:latin typeface="Lato"/>
                <a:ea typeface="Lato"/>
                <a:cs typeface="Lato"/>
                <a:sym typeface="Lato"/>
              </a:defRPr>
            </a:lvl2pPr>
            <a:lvl3pPr marL="1371600" lvl="2"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gn="l">
              <a:lnSpc>
                <a:spcPct val="100000"/>
              </a:lnSpc>
              <a:spcBef>
                <a:spcPts val="100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gn="l">
              <a:lnSpc>
                <a:spcPct val="100000"/>
              </a:lnSpc>
              <a:spcBef>
                <a:spcPts val="1000"/>
              </a:spcBef>
              <a:spcAft>
                <a:spcPts val="100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ustom Layout 1 2 3">
  <p:cSld name="CUSTOM_2_2_3">
    <p:spTree>
      <p:nvGrpSpPr>
        <p:cNvPr id="1" name="Shape 815"/>
        <p:cNvGrpSpPr/>
        <p:nvPr/>
      </p:nvGrpSpPr>
      <p:grpSpPr>
        <a:xfrm>
          <a:off x="0" y="0"/>
          <a:ext cx="0" cy="0"/>
          <a:chOff x="0" y="0"/>
          <a:chExt cx="0" cy="0"/>
        </a:xfrm>
      </p:grpSpPr>
      <p:cxnSp>
        <p:nvCxnSpPr>
          <p:cNvPr id="816" name="Google Shape;816;p125"/>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817" name="Google Shape;817;p125"/>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18" name="Google Shape;818;p125"/>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819" name="Google Shape;819;p125"/>
          <p:cNvGrpSpPr/>
          <p:nvPr/>
        </p:nvGrpSpPr>
        <p:grpSpPr>
          <a:xfrm>
            <a:off x="5244750" y="1975125"/>
            <a:ext cx="221400" cy="221400"/>
            <a:chOff x="3334125" y="2810125"/>
            <a:chExt cx="221400" cy="221400"/>
          </a:xfrm>
        </p:grpSpPr>
        <p:sp>
          <p:nvSpPr>
            <p:cNvPr id="820" name="Google Shape;820;p125"/>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21" name="Google Shape;821;p125"/>
            <p:cNvCxnSpPr>
              <a:stCxn id="820"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822" name="Google Shape;822;p125"/>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823" name="Google Shape;823;p125"/>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824" name="Google Shape;824;p125"/>
          <p:cNvGrpSpPr/>
          <p:nvPr/>
        </p:nvGrpSpPr>
        <p:grpSpPr>
          <a:xfrm>
            <a:off x="5244750" y="2677375"/>
            <a:ext cx="221400" cy="221400"/>
            <a:chOff x="3334125" y="2810125"/>
            <a:chExt cx="221400" cy="221400"/>
          </a:xfrm>
        </p:grpSpPr>
        <p:sp>
          <p:nvSpPr>
            <p:cNvPr id="825" name="Google Shape;825;p125"/>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26" name="Google Shape;826;p125"/>
            <p:cNvCxnSpPr>
              <a:stCxn id="825"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827" name="Google Shape;827;p125"/>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828" name="Google Shape;828;p125"/>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829" name="Google Shape;829;p125"/>
          <p:cNvGrpSpPr/>
          <p:nvPr/>
        </p:nvGrpSpPr>
        <p:grpSpPr>
          <a:xfrm>
            <a:off x="5244750" y="3379625"/>
            <a:ext cx="221400" cy="221400"/>
            <a:chOff x="3334125" y="2810125"/>
            <a:chExt cx="221400" cy="221400"/>
          </a:xfrm>
        </p:grpSpPr>
        <p:sp>
          <p:nvSpPr>
            <p:cNvPr id="830" name="Google Shape;830;p125"/>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31" name="Google Shape;831;p125"/>
            <p:cNvCxnSpPr>
              <a:stCxn id="830"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832" name="Google Shape;832;p125"/>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833" name="Google Shape;833;p125"/>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834" name="Google Shape;834;p125"/>
          <p:cNvGrpSpPr/>
          <p:nvPr/>
        </p:nvGrpSpPr>
        <p:grpSpPr>
          <a:xfrm>
            <a:off x="5244750" y="4081875"/>
            <a:ext cx="221400" cy="221400"/>
            <a:chOff x="3334125" y="2810125"/>
            <a:chExt cx="221400" cy="221400"/>
          </a:xfrm>
        </p:grpSpPr>
        <p:sp>
          <p:nvSpPr>
            <p:cNvPr id="835" name="Google Shape;835;p125"/>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36" name="Google Shape;836;p125"/>
            <p:cNvCxnSpPr>
              <a:stCxn id="835"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837" name="Google Shape;837;p125"/>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838" name="Google Shape;838;p125"/>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839" name="Google Shape;839;p125"/>
          <p:cNvSpPr txBox="1">
            <a:spLocks noGrp="1"/>
          </p:cNvSpPr>
          <p:nvPr>
            <p:ph type="subTitle" idx="2"/>
          </p:nvPr>
        </p:nvSpPr>
        <p:spPr>
          <a:xfrm>
            <a:off x="5552525" y="19433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840" name="Google Shape;840;p125"/>
          <p:cNvSpPr txBox="1">
            <a:spLocks noGrp="1"/>
          </p:cNvSpPr>
          <p:nvPr>
            <p:ph type="subTitle" idx="3"/>
          </p:nvPr>
        </p:nvSpPr>
        <p:spPr>
          <a:xfrm>
            <a:off x="5552525" y="26455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841" name="Google Shape;841;p125"/>
          <p:cNvSpPr txBox="1">
            <a:spLocks noGrp="1"/>
          </p:cNvSpPr>
          <p:nvPr>
            <p:ph type="subTitle" idx="4"/>
          </p:nvPr>
        </p:nvSpPr>
        <p:spPr>
          <a:xfrm>
            <a:off x="5552525" y="33478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842" name="Google Shape;842;p125"/>
          <p:cNvSpPr txBox="1">
            <a:spLocks noGrp="1"/>
          </p:cNvSpPr>
          <p:nvPr>
            <p:ph type="subTitle" idx="5"/>
          </p:nvPr>
        </p:nvSpPr>
        <p:spPr>
          <a:xfrm>
            <a:off x="5552525" y="40500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ustom Layout 1 2 3 2">
  <p:cSld name="CUSTOM_2_2_3_2">
    <p:spTree>
      <p:nvGrpSpPr>
        <p:cNvPr id="1" name="Shape 843"/>
        <p:cNvGrpSpPr/>
        <p:nvPr/>
      </p:nvGrpSpPr>
      <p:grpSpPr>
        <a:xfrm>
          <a:off x="0" y="0"/>
          <a:ext cx="0" cy="0"/>
          <a:chOff x="0" y="0"/>
          <a:chExt cx="0" cy="0"/>
        </a:xfrm>
      </p:grpSpPr>
      <p:cxnSp>
        <p:nvCxnSpPr>
          <p:cNvPr id="844" name="Google Shape;844;p126"/>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845" name="Google Shape;845;p126"/>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46" name="Google Shape;846;p126"/>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847" name="Google Shape;847;p126"/>
          <p:cNvGrpSpPr/>
          <p:nvPr/>
        </p:nvGrpSpPr>
        <p:grpSpPr>
          <a:xfrm>
            <a:off x="5244750" y="2677375"/>
            <a:ext cx="221400" cy="221400"/>
            <a:chOff x="3334125" y="2810125"/>
            <a:chExt cx="221400" cy="221400"/>
          </a:xfrm>
        </p:grpSpPr>
        <p:sp>
          <p:nvSpPr>
            <p:cNvPr id="848" name="Google Shape;848;p126"/>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49" name="Google Shape;849;p126"/>
            <p:cNvCxnSpPr>
              <a:stCxn id="848"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850" name="Google Shape;850;p126"/>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851" name="Google Shape;851;p126"/>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852" name="Google Shape;852;p126"/>
          <p:cNvGrpSpPr/>
          <p:nvPr/>
        </p:nvGrpSpPr>
        <p:grpSpPr>
          <a:xfrm>
            <a:off x="5244750" y="3379625"/>
            <a:ext cx="221400" cy="221400"/>
            <a:chOff x="3334125" y="2810125"/>
            <a:chExt cx="221400" cy="221400"/>
          </a:xfrm>
        </p:grpSpPr>
        <p:sp>
          <p:nvSpPr>
            <p:cNvPr id="853" name="Google Shape;853;p126"/>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54" name="Google Shape;854;p126"/>
            <p:cNvCxnSpPr>
              <a:stCxn id="853"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855" name="Google Shape;855;p126"/>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856" name="Google Shape;856;p126"/>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857" name="Google Shape;857;p126"/>
          <p:cNvSpPr txBox="1">
            <a:spLocks noGrp="1"/>
          </p:cNvSpPr>
          <p:nvPr>
            <p:ph type="subTitle" idx="2"/>
          </p:nvPr>
        </p:nvSpPr>
        <p:spPr>
          <a:xfrm>
            <a:off x="5552525" y="26455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858" name="Google Shape;858;p126"/>
          <p:cNvSpPr txBox="1">
            <a:spLocks noGrp="1"/>
          </p:cNvSpPr>
          <p:nvPr>
            <p:ph type="subTitle" idx="3"/>
          </p:nvPr>
        </p:nvSpPr>
        <p:spPr>
          <a:xfrm>
            <a:off x="5552525" y="33478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ustom Layout 1 2 3 3">
  <p:cSld name="CUSTOM_2_2_3_3">
    <p:spTree>
      <p:nvGrpSpPr>
        <p:cNvPr id="1" name="Shape 859"/>
        <p:cNvGrpSpPr/>
        <p:nvPr/>
      </p:nvGrpSpPr>
      <p:grpSpPr>
        <a:xfrm>
          <a:off x="0" y="0"/>
          <a:ext cx="0" cy="0"/>
          <a:chOff x="0" y="0"/>
          <a:chExt cx="0" cy="0"/>
        </a:xfrm>
      </p:grpSpPr>
      <p:cxnSp>
        <p:nvCxnSpPr>
          <p:cNvPr id="860" name="Google Shape;860;p127"/>
          <p:cNvCxnSpPr/>
          <p:nvPr/>
        </p:nvCxnSpPr>
        <p:spPr>
          <a:xfrm>
            <a:off x="4286245" y="1311714"/>
            <a:ext cx="571500" cy="0"/>
          </a:xfrm>
          <a:prstGeom prst="straightConnector1">
            <a:avLst/>
          </a:prstGeom>
          <a:noFill/>
          <a:ln w="53975" cap="flat" cmpd="sng">
            <a:solidFill>
              <a:schemeClr val="dk2"/>
            </a:solidFill>
            <a:prstDash val="solid"/>
            <a:miter lim="800000"/>
            <a:headEnd type="none" w="sm" len="sm"/>
            <a:tailEnd type="none" w="sm" len="sm"/>
          </a:ln>
        </p:spPr>
      </p:cxnSp>
      <p:sp>
        <p:nvSpPr>
          <p:cNvPr id="861" name="Google Shape;861;p127"/>
          <p:cNvSpPr txBox="1">
            <a:spLocks noGrp="1"/>
          </p:cNvSpPr>
          <p:nvPr>
            <p:ph type="title"/>
          </p:nvPr>
        </p:nvSpPr>
        <p:spPr>
          <a:xfrm>
            <a:off x="358050" y="57071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62" name="Google Shape;862;p127"/>
          <p:cNvSpPr txBox="1">
            <a:spLocks noGrp="1"/>
          </p:cNvSpPr>
          <p:nvPr>
            <p:ph type="subTitle" idx="1"/>
          </p:nvPr>
        </p:nvSpPr>
        <p:spPr>
          <a:xfrm>
            <a:off x="1652850" y="348550"/>
            <a:ext cx="5838300" cy="28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Font typeface="Lato Light"/>
              <a:buNone/>
              <a:defRPr>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863" name="Google Shape;863;p127"/>
          <p:cNvGrpSpPr/>
          <p:nvPr/>
        </p:nvGrpSpPr>
        <p:grpSpPr>
          <a:xfrm>
            <a:off x="5244750" y="1630375"/>
            <a:ext cx="221400" cy="221400"/>
            <a:chOff x="3334125" y="2810125"/>
            <a:chExt cx="221400" cy="221400"/>
          </a:xfrm>
        </p:grpSpPr>
        <p:sp>
          <p:nvSpPr>
            <p:cNvPr id="864" name="Google Shape;864;p127"/>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65" name="Google Shape;865;p127"/>
            <p:cNvCxnSpPr>
              <a:stCxn id="864"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866" name="Google Shape;866;p127"/>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867" name="Google Shape;867;p127"/>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868" name="Google Shape;868;p127"/>
          <p:cNvGrpSpPr/>
          <p:nvPr/>
        </p:nvGrpSpPr>
        <p:grpSpPr>
          <a:xfrm>
            <a:off x="5244750" y="2332625"/>
            <a:ext cx="221400" cy="221400"/>
            <a:chOff x="3334125" y="2810125"/>
            <a:chExt cx="221400" cy="221400"/>
          </a:xfrm>
        </p:grpSpPr>
        <p:sp>
          <p:nvSpPr>
            <p:cNvPr id="869" name="Google Shape;869;p127"/>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70" name="Google Shape;870;p127"/>
            <p:cNvCxnSpPr>
              <a:stCxn id="869"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871" name="Google Shape;871;p127"/>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872" name="Google Shape;872;p127"/>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873" name="Google Shape;873;p127"/>
          <p:cNvGrpSpPr/>
          <p:nvPr/>
        </p:nvGrpSpPr>
        <p:grpSpPr>
          <a:xfrm>
            <a:off x="5244750" y="3034875"/>
            <a:ext cx="221400" cy="221400"/>
            <a:chOff x="3334125" y="2810125"/>
            <a:chExt cx="221400" cy="221400"/>
          </a:xfrm>
        </p:grpSpPr>
        <p:sp>
          <p:nvSpPr>
            <p:cNvPr id="874" name="Google Shape;874;p127"/>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75" name="Google Shape;875;p127"/>
            <p:cNvCxnSpPr>
              <a:stCxn id="874"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876" name="Google Shape;876;p127"/>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877" name="Google Shape;877;p127"/>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grpSp>
        <p:nvGrpSpPr>
          <p:cNvPr id="878" name="Google Shape;878;p127"/>
          <p:cNvGrpSpPr/>
          <p:nvPr/>
        </p:nvGrpSpPr>
        <p:grpSpPr>
          <a:xfrm>
            <a:off x="5244750" y="3737125"/>
            <a:ext cx="221400" cy="221400"/>
            <a:chOff x="3334125" y="2810125"/>
            <a:chExt cx="221400" cy="221400"/>
          </a:xfrm>
        </p:grpSpPr>
        <p:sp>
          <p:nvSpPr>
            <p:cNvPr id="879" name="Google Shape;879;p127"/>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80" name="Google Shape;880;p127"/>
            <p:cNvCxnSpPr>
              <a:stCxn id="879"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881" name="Google Shape;881;p127"/>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882" name="Google Shape;882;p127"/>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883" name="Google Shape;883;p127"/>
          <p:cNvSpPr txBox="1">
            <a:spLocks noGrp="1"/>
          </p:cNvSpPr>
          <p:nvPr>
            <p:ph type="subTitle" idx="2"/>
          </p:nvPr>
        </p:nvSpPr>
        <p:spPr>
          <a:xfrm>
            <a:off x="5552525" y="15985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884" name="Google Shape;884;p127"/>
          <p:cNvSpPr txBox="1">
            <a:spLocks noGrp="1"/>
          </p:cNvSpPr>
          <p:nvPr>
            <p:ph type="subTitle" idx="3"/>
          </p:nvPr>
        </p:nvSpPr>
        <p:spPr>
          <a:xfrm>
            <a:off x="5552525" y="23008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885" name="Google Shape;885;p127"/>
          <p:cNvSpPr txBox="1">
            <a:spLocks noGrp="1"/>
          </p:cNvSpPr>
          <p:nvPr>
            <p:ph type="subTitle" idx="4"/>
          </p:nvPr>
        </p:nvSpPr>
        <p:spPr>
          <a:xfrm>
            <a:off x="5552525" y="30030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
        <p:nvSpPr>
          <p:cNvPr id="886" name="Google Shape;886;p127"/>
          <p:cNvSpPr txBox="1">
            <a:spLocks noGrp="1"/>
          </p:cNvSpPr>
          <p:nvPr>
            <p:ph type="subTitle" idx="5"/>
          </p:nvPr>
        </p:nvSpPr>
        <p:spPr>
          <a:xfrm>
            <a:off x="5552525" y="370532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grpSp>
        <p:nvGrpSpPr>
          <p:cNvPr id="887" name="Google Shape;887;p127"/>
          <p:cNvGrpSpPr/>
          <p:nvPr/>
        </p:nvGrpSpPr>
        <p:grpSpPr>
          <a:xfrm>
            <a:off x="5244750" y="4439375"/>
            <a:ext cx="221400" cy="221400"/>
            <a:chOff x="3334125" y="2810125"/>
            <a:chExt cx="221400" cy="221400"/>
          </a:xfrm>
        </p:grpSpPr>
        <p:sp>
          <p:nvSpPr>
            <p:cNvPr id="888" name="Google Shape;888;p127"/>
            <p:cNvSpPr/>
            <p:nvPr/>
          </p:nvSpPr>
          <p:spPr>
            <a:xfrm>
              <a:off x="3334125" y="2810125"/>
              <a:ext cx="221400" cy="221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89" name="Google Shape;889;p127"/>
            <p:cNvCxnSpPr>
              <a:stCxn id="888" idx="2"/>
            </p:cNvCxnSpPr>
            <p:nvPr/>
          </p:nvCxnSpPr>
          <p:spPr>
            <a:xfrm>
              <a:off x="3334125" y="2920825"/>
              <a:ext cx="159600" cy="0"/>
            </a:xfrm>
            <a:prstGeom prst="straightConnector1">
              <a:avLst/>
            </a:prstGeom>
            <a:noFill/>
            <a:ln w="9525" cap="flat" cmpd="sng">
              <a:solidFill>
                <a:schemeClr val="dk2"/>
              </a:solidFill>
              <a:prstDash val="solid"/>
              <a:round/>
              <a:headEnd type="none" w="sm" len="sm"/>
              <a:tailEnd type="none" w="sm" len="sm"/>
            </a:ln>
          </p:spPr>
        </p:cxnSp>
        <p:cxnSp>
          <p:nvCxnSpPr>
            <p:cNvPr id="890" name="Google Shape;890;p127"/>
            <p:cNvCxnSpPr/>
            <p:nvPr/>
          </p:nvCxnSpPr>
          <p:spPr>
            <a:xfrm rot="2547794">
              <a:off x="3435582" y="2896652"/>
              <a:ext cx="67099" cy="0"/>
            </a:xfrm>
            <a:prstGeom prst="straightConnector1">
              <a:avLst/>
            </a:prstGeom>
            <a:noFill/>
            <a:ln w="9525" cap="flat" cmpd="sng">
              <a:solidFill>
                <a:schemeClr val="dk2"/>
              </a:solidFill>
              <a:prstDash val="solid"/>
              <a:round/>
              <a:headEnd type="none" w="sm" len="sm"/>
              <a:tailEnd type="none" w="sm" len="sm"/>
            </a:ln>
          </p:spPr>
        </p:cxnSp>
        <p:cxnSp>
          <p:nvCxnSpPr>
            <p:cNvPr id="891" name="Google Shape;891;p127"/>
            <p:cNvCxnSpPr/>
            <p:nvPr/>
          </p:nvCxnSpPr>
          <p:spPr>
            <a:xfrm rot="10800000">
              <a:off x="3471365" y="2910579"/>
              <a:ext cx="0" cy="65700"/>
            </a:xfrm>
            <a:prstGeom prst="straightConnector1">
              <a:avLst/>
            </a:prstGeom>
            <a:noFill/>
            <a:ln w="9525" cap="flat" cmpd="sng">
              <a:solidFill>
                <a:schemeClr val="dk2"/>
              </a:solidFill>
              <a:prstDash val="solid"/>
              <a:round/>
              <a:headEnd type="none" w="sm" len="sm"/>
              <a:tailEnd type="none" w="sm" len="sm"/>
            </a:ln>
          </p:spPr>
        </p:cxnSp>
      </p:grpSp>
      <p:sp>
        <p:nvSpPr>
          <p:cNvPr id="892" name="Google Shape;892;p127"/>
          <p:cNvSpPr txBox="1">
            <a:spLocks noGrp="1"/>
          </p:cNvSpPr>
          <p:nvPr>
            <p:ph type="subTitle" idx="6"/>
          </p:nvPr>
        </p:nvSpPr>
        <p:spPr>
          <a:xfrm>
            <a:off x="5552525" y="4407575"/>
            <a:ext cx="3293400" cy="2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Font typeface="Lato Light"/>
              <a:buNone/>
              <a:defRPr sz="1800">
                <a:solidFill>
                  <a:schemeClr val="dk1"/>
                </a:solidFill>
                <a:latin typeface="Lato Light"/>
                <a:ea typeface="Lato Light"/>
                <a:cs typeface="Lato Light"/>
                <a:sym typeface="Lato Light"/>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2_Custom Layout 1">
  <p:cSld name="22_Custom Layout_1_2">
    <p:spTree>
      <p:nvGrpSpPr>
        <p:cNvPr id="1" name="Shape 893"/>
        <p:cNvGrpSpPr/>
        <p:nvPr/>
      </p:nvGrpSpPr>
      <p:grpSpPr>
        <a:xfrm>
          <a:off x="0" y="0"/>
          <a:ext cx="0" cy="0"/>
          <a:chOff x="0" y="0"/>
          <a:chExt cx="0" cy="0"/>
        </a:xfrm>
      </p:grpSpPr>
      <p:sp>
        <p:nvSpPr>
          <p:cNvPr id="894" name="Google Shape;894;p128"/>
          <p:cNvSpPr/>
          <p:nvPr/>
        </p:nvSpPr>
        <p:spPr>
          <a:xfrm>
            <a:off x="0" y="0"/>
            <a:ext cx="9144000" cy="5143500"/>
          </a:xfrm>
          <a:prstGeom prst="rect">
            <a:avLst/>
          </a:prstGeom>
          <a:gradFill>
            <a:gsLst>
              <a:gs pos="0">
                <a:srgbClr val="C40010"/>
              </a:gs>
              <a:gs pos="100000">
                <a:srgbClr val="3F0308"/>
              </a:gs>
            </a:gsLst>
            <a:lin ang="270000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5" name="Google Shape;895;p128"/>
          <p:cNvSpPr txBox="1">
            <a:spLocks noGrp="1"/>
          </p:cNvSpPr>
          <p:nvPr>
            <p:ph type="body" idx="1"/>
          </p:nvPr>
        </p:nvSpPr>
        <p:spPr>
          <a:xfrm>
            <a:off x="1273969" y="2148020"/>
            <a:ext cx="6596100" cy="678000"/>
          </a:xfrm>
          <a:prstGeom prst="rect">
            <a:avLst/>
          </a:prstGeom>
          <a:noFill/>
          <a:ln>
            <a:noFill/>
          </a:ln>
        </p:spPr>
        <p:txBody>
          <a:bodyPr spcFirstLastPara="1" wrap="square" lIns="68575" tIns="34275" rIns="68575" bIns="34275" anchor="t" anchorCtr="0">
            <a:noAutofit/>
          </a:bodyPr>
          <a:lstStyle>
            <a:lvl1pPr marL="457200" marR="0" lvl="0" indent="-228600" algn="ctr">
              <a:lnSpc>
                <a:spcPct val="90000"/>
              </a:lnSpc>
              <a:spcBef>
                <a:spcPts val="800"/>
              </a:spcBef>
              <a:spcAft>
                <a:spcPts val="0"/>
              </a:spcAft>
              <a:buClr>
                <a:schemeClr val="dk1"/>
              </a:buClr>
              <a:buSzPts val="4500"/>
              <a:buFont typeface="Arial"/>
              <a:buNone/>
              <a:defRPr sz="4500" b="1" i="0" u="none" strike="noStrike" cap="none">
                <a:solidFill>
                  <a:schemeClr val="dk1"/>
                </a:solidFill>
                <a:latin typeface="Arial"/>
                <a:ea typeface="Arial"/>
                <a:cs typeface="Arial"/>
                <a:sym typeface="Arial"/>
              </a:defRPr>
            </a:lvl1pPr>
            <a:lvl2pPr marL="914400" marR="0" lvl="1" indent="-342900" algn="l">
              <a:lnSpc>
                <a:spcPct val="90000"/>
              </a:lnSpc>
              <a:spcBef>
                <a:spcPts val="2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20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2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2000"/>
              </a:spcBef>
              <a:spcAft>
                <a:spcPts val="20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cxnSp>
        <p:nvCxnSpPr>
          <p:cNvPr id="896" name="Google Shape;896;p128"/>
          <p:cNvCxnSpPr/>
          <p:nvPr/>
        </p:nvCxnSpPr>
        <p:spPr>
          <a:xfrm>
            <a:off x="3753980" y="2995491"/>
            <a:ext cx="1635900" cy="0"/>
          </a:xfrm>
          <a:prstGeom prst="straightConnector1">
            <a:avLst/>
          </a:prstGeom>
          <a:noFill/>
          <a:ln w="53975" cap="flat" cmpd="sng">
            <a:solidFill>
              <a:schemeClr val="dk2"/>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96"/>
                                        </p:tgtEl>
                                        <p:attrNameLst>
                                          <p:attrName>style.visibility</p:attrName>
                                        </p:attrNameLst>
                                      </p:cBhvr>
                                      <p:to>
                                        <p:strVal val="visible"/>
                                      </p:to>
                                    </p:set>
                                    <p:anim calcmode="lin" valueType="num">
                                      <p:cBhvr additive="base">
                                        <p:cTn id="7" dur="500"/>
                                        <p:tgtEl>
                                          <p:spTgt spid="896"/>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895">
                                            <p:txEl>
                                              <p:pRg st="0" end="0"/>
                                            </p:txEl>
                                          </p:spTgt>
                                        </p:tgtEl>
                                        <p:attrNameLst>
                                          <p:attrName>style.visibility</p:attrName>
                                        </p:attrNameLst>
                                      </p:cBhvr>
                                      <p:to>
                                        <p:strVal val="visible"/>
                                      </p:to>
                                    </p:set>
                                    <p:anim calcmode="lin" valueType="num">
                                      <p:cBhvr additive="base">
                                        <p:cTn id="10" dur="500"/>
                                        <p:tgtEl>
                                          <p:spTgt spid="895">
                                            <p:txEl>
                                              <p:pRg st="0" end="0"/>
                                            </p:txEl>
                                          </p:spTgt>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895">
                                            <p:txEl>
                                              <p:pRg st="1" end="1"/>
                                            </p:txEl>
                                          </p:spTgt>
                                        </p:tgtEl>
                                        <p:attrNameLst>
                                          <p:attrName>style.visibility</p:attrName>
                                        </p:attrNameLst>
                                      </p:cBhvr>
                                      <p:to>
                                        <p:strVal val="visible"/>
                                      </p:to>
                                    </p:set>
                                    <p:anim calcmode="lin" valueType="num">
                                      <p:cBhvr additive="base">
                                        <p:cTn id="13" dur="500"/>
                                        <p:tgtEl>
                                          <p:spTgt spid="895">
                                            <p:txEl>
                                              <p:pRg st="1" end="1"/>
                                            </p:txEl>
                                          </p:spTgt>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895">
                                            <p:txEl>
                                              <p:pRg st="2" end="2"/>
                                            </p:txEl>
                                          </p:spTgt>
                                        </p:tgtEl>
                                        <p:attrNameLst>
                                          <p:attrName>style.visibility</p:attrName>
                                        </p:attrNameLst>
                                      </p:cBhvr>
                                      <p:to>
                                        <p:strVal val="visible"/>
                                      </p:to>
                                    </p:set>
                                    <p:anim calcmode="lin" valueType="num">
                                      <p:cBhvr additive="base">
                                        <p:cTn id="16" dur="500"/>
                                        <p:tgtEl>
                                          <p:spTgt spid="895">
                                            <p:txEl>
                                              <p:pRg st="2" end="2"/>
                                            </p:txEl>
                                          </p:spTgt>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95">
                                            <p:txEl>
                                              <p:pRg st="3" end="3"/>
                                            </p:txEl>
                                          </p:spTgt>
                                        </p:tgtEl>
                                        <p:attrNameLst>
                                          <p:attrName>style.visibility</p:attrName>
                                        </p:attrNameLst>
                                      </p:cBhvr>
                                      <p:to>
                                        <p:strVal val="visible"/>
                                      </p:to>
                                    </p:set>
                                    <p:anim calcmode="lin" valueType="num">
                                      <p:cBhvr additive="base">
                                        <p:cTn id="19" dur="500"/>
                                        <p:tgtEl>
                                          <p:spTgt spid="895">
                                            <p:txEl>
                                              <p:pRg st="3" end="3"/>
                                            </p:txEl>
                                          </p:spTgt>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895">
                                            <p:txEl>
                                              <p:pRg st="4" end="4"/>
                                            </p:txEl>
                                          </p:spTgt>
                                        </p:tgtEl>
                                        <p:attrNameLst>
                                          <p:attrName>style.visibility</p:attrName>
                                        </p:attrNameLst>
                                      </p:cBhvr>
                                      <p:to>
                                        <p:strVal val="visible"/>
                                      </p:to>
                                    </p:set>
                                    <p:anim calcmode="lin" valueType="num">
                                      <p:cBhvr additive="base">
                                        <p:cTn id="22" dur="500"/>
                                        <p:tgtEl>
                                          <p:spTgt spid="895">
                                            <p:txEl>
                                              <p:pRg st="4" end="4"/>
                                            </p:txEl>
                                          </p:spTgt>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895">
                                            <p:txEl>
                                              <p:pRg st="5" end="5"/>
                                            </p:txEl>
                                          </p:spTgt>
                                        </p:tgtEl>
                                        <p:attrNameLst>
                                          <p:attrName>style.visibility</p:attrName>
                                        </p:attrNameLst>
                                      </p:cBhvr>
                                      <p:to>
                                        <p:strVal val="visible"/>
                                      </p:to>
                                    </p:set>
                                    <p:anim calcmode="lin" valueType="num">
                                      <p:cBhvr additive="base">
                                        <p:cTn id="25" dur="500"/>
                                        <p:tgtEl>
                                          <p:spTgt spid="895">
                                            <p:txEl>
                                              <p:pRg st="5" end="5"/>
                                            </p:txEl>
                                          </p:spTgt>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895">
                                            <p:txEl>
                                              <p:pRg st="6" end="6"/>
                                            </p:txEl>
                                          </p:spTgt>
                                        </p:tgtEl>
                                        <p:attrNameLst>
                                          <p:attrName>style.visibility</p:attrName>
                                        </p:attrNameLst>
                                      </p:cBhvr>
                                      <p:to>
                                        <p:strVal val="visible"/>
                                      </p:to>
                                    </p:set>
                                    <p:anim calcmode="lin" valueType="num">
                                      <p:cBhvr additive="base">
                                        <p:cTn id="28" dur="500"/>
                                        <p:tgtEl>
                                          <p:spTgt spid="895">
                                            <p:txEl>
                                              <p:pRg st="6" end="6"/>
                                            </p:txEl>
                                          </p:spTgt>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895">
                                            <p:txEl>
                                              <p:pRg st="7" end="7"/>
                                            </p:txEl>
                                          </p:spTgt>
                                        </p:tgtEl>
                                        <p:attrNameLst>
                                          <p:attrName>style.visibility</p:attrName>
                                        </p:attrNameLst>
                                      </p:cBhvr>
                                      <p:to>
                                        <p:strVal val="visible"/>
                                      </p:to>
                                    </p:set>
                                    <p:anim calcmode="lin" valueType="num">
                                      <p:cBhvr additive="base">
                                        <p:cTn id="31" dur="500"/>
                                        <p:tgtEl>
                                          <p:spTgt spid="895">
                                            <p:txEl>
                                              <p:pRg st="7" end="7"/>
                                            </p:txEl>
                                          </p:spTgt>
                                        </p:tgtEl>
                                        <p:attrNameLst>
                                          <p:attrName>ppt_y</p:attrName>
                                        </p:attrNameLst>
                                      </p:cBhvr>
                                      <p:tavLst>
                                        <p:tav tm="0">
                                          <p:val>
                                            <p:strVal val="#ppt_y-1"/>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895">
                                            <p:txEl>
                                              <p:pRg st="8" end="8"/>
                                            </p:txEl>
                                          </p:spTgt>
                                        </p:tgtEl>
                                        <p:attrNameLst>
                                          <p:attrName>style.visibility</p:attrName>
                                        </p:attrNameLst>
                                      </p:cBhvr>
                                      <p:to>
                                        <p:strVal val="visible"/>
                                      </p:to>
                                    </p:set>
                                    <p:anim calcmode="lin" valueType="num">
                                      <p:cBhvr additive="base">
                                        <p:cTn id="34" dur="500"/>
                                        <p:tgtEl>
                                          <p:spTgt spid="89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900"/>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ustom Layout 4 1 1">
  <p:cSld name="CUSTOM_7_1_1">
    <p:spTree>
      <p:nvGrpSpPr>
        <p:cNvPr id="1" name="Shape 901"/>
        <p:cNvGrpSpPr/>
        <p:nvPr/>
      </p:nvGrpSpPr>
      <p:grpSpPr>
        <a:xfrm>
          <a:off x="0" y="0"/>
          <a:ext cx="0" cy="0"/>
          <a:chOff x="0" y="0"/>
          <a:chExt cx="0" cy="0"/>
        </a:xfrm>
      </p:grpSpPr>
      <p:pic>
        <p:nvPicPr>
          <p:cNvPr id="902" name="Google Shape;902;p94"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sp>
        <p:nvSpPr>
          <p:cNvPr id="903" name="Google Shape;903;p94"/>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p:cSld name="18_Custom Layout">
    <p:spTree>
      <p:nvGrpSpPr>
        <p:cNvPr id="1" name="Shape 904"/>
        <p:cNvGrpSpPr/>
        <p:nvPr/>
      </p:nvGrpSpPr>
      <p:grpSpPr>
        <a:xfrm>
          <a:off x="0" y="0"/>
          <a:ext cx="0" cy="0"/>
          <a:chOff x="0" y="0"/>
          <a:chExt cx="0" cy="0"/>
        </a:xfrm>
      </p:grpSpPr>
      <p:sp>
        <p:nvSpPr>
          <p:cNvPr id="905" name="Google Shape;905;p174"/>
          <p:cNvSpPr/>
          <p:nvPr/>
        </p:nvSpPr>
        <p:spPr>
          <a:xfrm>
            <a:off x="3171824" y="1"/>
            <a:ext cx="2800200" cy="2247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06" name="Google Shape;906;p174"/>
          <p:cNvPicPr preferRelativeResize="0"/>
          <p:nvPr/>
        </p:nvPicPr>
        <p:blipFill rotWithShape="1">
          <a:blip r:embed="rId2">
            <a:alphaModFix/>
          </a:blip>
          <a:srcRect/>
          <a:stretch/>
        </p:blipFill>
        <p:spPr>
          <a:xfrm>
            <a:off x="3014150" y="-363225"/>
            <a:ext cx="3115700" cy="3115725"/>
          </a:xfrm>
          <a:prstGeom prst="rect">
            <a:avLst/>
          </a:prstGeom>
          <a:noFill/>
          <a:ln>
            <a:noFill/>
          </a:ln>
        </p:spPr>
      </p:pic>
      <p:sp>
        <p:nvSpPr>
          <p:cNvPr id="907" name="Google Shape;907;p174"/>
          <p:cNvSpPr txBox="1">
            <a:spLocks noGrp="1"/>
          </p:cNvSpPr>
          <p:nvPr>
            <p:ph type="title"/>
          </p:nvPr>
        </p:nvSpPr>
        <p:spPr>
          <a:xfrm>
            <a:off x="358050" y="2805663"/>
            <a:ext cx="84279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4400"/>
              <a:buNone/>
              <a:defRPr sz="4400" b="1">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8" name="Google Shape;908;p174"/>
          <p:cNvSpPr txBox="1">
            <a:spLocks noGrp="1"/>
          </p:cNvSpPr>
          <p:nvPr>
            <p:ph type="subTitle" idx="1"/>
          </p:nvPr>
        </p:nvSpPr>
        <p:spPr>
          <a:xfrm>
            <a:off x="427425" y="3871475"/>
            <a:ext cx="8289000" cy="51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Lato"/>
              <a:buNone/>
              <a:defRPr sz="2000">
                <a:solidFill>
                  <a:schemeClr val="dk1"/>
                </a:solidFill>
                <a:latin typeface="Lato"/>
                <a:ea typeface="Lato"/>
                <a:cs typeface="Lato"/>
                <a:sym typeface="Lato"/>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ustom Layout 1">
  <p:cSld name="CUSTOM_5">
    <p:spTree>
      <p:nvGrpSpPr>
        <p:cNvPr id="1" name="Shape 909"/>
        <p:cNvGrpSpPr/>
        <p:nvPr/>
      </p:nvGrpSpPr>
      <p:grpSpPr>
        <a:xfrm>
          <a:off x="0" y="0"/>
          <a:ext cx="0" cy="0"/>
          <a:chOff x="0" y="0"/>
          <a:chExt cx="0" cy="0"/>
        </a:xfrm>
      </p:grpSpPr>
      <p:pic>
        <p:nvPicPr>
          <p:cNvPr id="910" name="Google Shape;910;p17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11" name="Google Shape;911;p175"/>
          <p:cNvSpPr/>
          <p:nvPr/>
        </p:nvSpPr>
        <p:spPr>
          <a:xfrm>
            <a:off x="0" y="509350"/>
            <a:ext cx="2567175" cy="150275"/>
          </a:xfrm>
          <a:custGeom>
            <a:avLst/>
            <a:gdLst/>
            <a:ahLst/>
            <a:cxnLst/>
            <a:rect l="l" t="t" r="r" b="b"/>
            <a:pathLst>
              <a:path w="102687" h="6011" extrusionOk="0">
                <a:moveTo>
                  <a:pt x="0" y="0"/>
                </a:moveTo>
                <a:lnTo>
                  <a:pt x="102687" y="0"/>
                </a:lnTo>
                <a:lnTo>
                  <a:pt x="96676" y="6011"/>
                </a:lnTo>
                <a:lnTo>
                  <a:pt x="0" y="6011"/>
                </a:lnTo>
                <a:close/>
              </a:path>
            </a:pathLst>
          </a:custGeom>
          <a:solidFill>
            <a:srgbClr val="EB002B"/>
          </a:solidFill>
          <a:ln>
            <a:noFill/>
          </a:ln>
        </p:spPr>
      </p:sp>
      <p:sp>
        <p:nvSpPr>
          <p:cNvPr id="912" name="Google Shape;912;p175"/>
          <p:cNvSpPr txBox="1">
            <a:spLocks noGrp="1"/>
          </p:cNvSpPr>
          <p:nvPr>
            <p:ph type="title"/>
          </p:nvPr>
        </p:nvSpPr>
        <p:spPr>
          <a:xfrm>
            <a:off x="874525" y="1480875"/>
            <a:ext cx="7253400" cy="135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4400"/>
              <a:buFont typeface="Lato Black"/>
              <a:buNone/>
              <a:defRPr sz="4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13" name="Google Shape;913;p175"/>
          <p:cNvSpPr txBox="1">
            <a:spLocks noGrp="1"/>
          </p:cNvSpPr>
          <p:nvPr>
            <p:ph type="subTitle" idx="1"/>
          </p:nvPr>
        </p:nvSpPr>
        <p:spPr>
          <a:xfrm>
            <a:off x="874525" y="3146925"/>
            <a:ext cx="6176700" cy="515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Font typeface="Lato"/>
              <a:buNone/>
              <a:defRPr sz="2000">
                <a:solidFill>
                  <a:schemeClr val="dk1"/>
                </a:solidFill>
                <a:latin typeface="Lato"/>
                <a:ea typeface="Lato"/>
                <a:cs typeface="Lato"/>
                <a:sym typeface="Lato"/>
              </a:defRPr>
            </a:lvl1pPr>
            <a:lvl2pPr lvl="1" algn="l">
              <a:lnSpc>
                <a:spcPct val="100000"/>
              </a:lnSpc>
              <a:spcBef>
                <a:spcPts val="2000"/>
              </a:spcBef>
              <a:spcAft>
                <a:spcPts val="0"/>
              </a:spcAft>
              <a:buSzPts val="1800"/>
              <a:buNone/>
              <a:defRPr/>
            </a:lvl2pPr>
            <a:lvl3pPr lvl="2" algn="l">
              <a:lnSpc>
                <a:spcPct val="100000"/>
              </a:lnSpc>
              <a:spcBef>
                <a:spcPts val="2000"/>
              </a:spcBef>
              <a:spcAft>
                <a:spcPts val="0"/>
              </a:spcAft>
              <a:buSzPts val="1800"/>
              <a:buNone/>
              <a:defRPr/>
            </a:lvl3pPr>
            <a:lvl4pPr lvl="3" algn="l">
              <a:lnSpc>
                <a:spcPct val="100000"/>
              </a:lnSpc>
              <a:spcBef>
                <a:spcPts val="2000"/>
              </a:spcBef>
              <a:spcAft>
                <a:spcPts val="0"/>
              </a:spcAft>
              <a:buSzPts val="1800"/>
              <a:buNone/>
              <a:defRPr/>
            </a:lvl4pPr>
            <a:lvl5pPr lvl="4" algn="l">
              <a:lnSpc>
                <a:spcPct val="100000"/>
              </a:lnSpc>
              <a:spcBef>
                <a:spcPts val="2000"/>
              </a:spcBef>
              <a:spcAft>
                <a:spcPts val="0"/>
              </a:spcAft>
              <a:buSzPts val="1800"/>
              <a:buNone/>
              <a:defRPr/>
            </a:lvl5pPr>
            <a:lvl6pPr lvl="5" algn="l">
              <a:lnSpc>
                <a:spcPct val="100000"/>
              </a:lnSpc>
              <a:spcBef>
                <a:spcPts val="2000"/>
              </a:spcBef>
              <a:spcAft>
                <a:spcPts val="0"/>
              </a:spcAft>
              <a:buSzPts val="1800"/>
              <a:buNone/>
              <a:defRPr/>
            </a:lvl6pPr>
            <a:lvl7pPr lvl="6" algn="l">
              <a:lnSpc>
                <a:spcPct val="100000"/>
              </a:lnSpc>
              <a:spcBef>
                <a:spcPts val="2000"/>
              </a:spcBef>
              <a:spcAft>
                <a:spcPts val="0"/>
              </a:spcAft>
              <a:buSzPts val="1800"/>
              <a:buNone/>
              <a:defRPr/>
            </a:lvl7pPr>
            <a:lvl8pPr lvl="7" algn="l">
              <a:lnSpc>
                <a:spcPct val="100000"/>
              </a:lnSpc>
              <a:spcBef>
                <a:spcPts val="2000"/>
              </a:spcBef>
              <a:spcAft>
                <a:spcPts val="0"/>
              </a:spcAft>
              <a:buSzPts val="1800"/>
              <a:buNone/>
              <a:defRPr/>
            </a:lvl8pPr>
            <a:lvl9pPr lvl="8" algn="l">
              <a:lnSpc>
                <a:spcPct val="100000"/>
              </a:lnSpc>
              <a:spcBef>
                <a:spcPts val="2000"/>
              </a:spcBef>
              <a:spcAft>
                <a:spcPts val="2000"/>
              </a:spcAft>
              <a:buSzPts val="1800"/>
              <a:buNone/>
              <a:defRPr/>
            </a:lvl9pPr>
          </a:lstStyle>
          <a:p>
            <a:endParaRPr/>
          </a:p>
        </p:txBody>
      </p:sp>
      <p:pic>
        <p:nvPicPr>
          <p:cNvPr id="914" name="Google Shape;914;p175"/>
          <p:cNvPicPr preferRelativeResize="0"/>
          <p:nvPr/>
        </p:nvPicPr>
        <p:blipFill rotWithShape="1">
          <a:blip r:embed="rId3">
            <a:alphaModFix/>
          </a:blip>
          <a:srcRect/>
          <a:stretch/>
        </p:blipFill>
        <p:spPr>
          <a:xfrm>
            <a:off x="1011479" y="4087854"/>
            <a:ext cx="1762974" cy="35000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ustom Layout 3">
  <p:cSld name="CUSTOM_4">
    <p:spTree>
      <p:nvGrpSpPr>
        <p:cNvPr id="1" name="Shape 915"/>
        <p:cNvGrpSpPr/>
        <p:nvPr/>
      </p:nvGrpSpPr>
      <p:grpSpPr>
        <a:xfrm>
          <a:off x="0" y="0"/>
          <a:ext cx="0" cy="0"/>
          <a:chOff x="0" y="0"/>
          <a:chExt cx="0" cy="0"/>
        </a:xfrm>
      </p:grpSpPr>
      <p:sp>
        <p:nvSpPr>
          <p:cNvPr id="916" name="Google Shape;916;p176"/>
          <p:cNvSpPr/>
          <p:nvPr/>
        </p:nvSpPr>
        <p:spPr>
          <a:xfrm>
            <a:off x="5918200" y="-10575"/>
            <a:ext cx="3246975" cy="3492500"/>
          </a:xfrm>
          <a:custGeom>
            <a:avLst/>
            <a:gdLst/>
            <a:ahLst/>
            <a:cxnLst/>
            <a:rect l="l" t="t" r="r" b="b"/>
            <a:pathLst>
              <a:path w="129879" h="139700" extrusionOk="0">
                <a:moveTo>
                  <a:pt x="129879" y="1270"/>
                </a:moveTo>
                <a:lnTo>
                  <a:pt x="37169" y="0"/>
                </a:lnTo>
                <a:lnTo>
                  <a:pt x="0" y="139107"/>
                </a:lnTo>
                <a:lnTo>
                  <a:pt x="129455" y="139700"/>
                </a:lnTo>
                <a:close/>
              </a:path>
            </a:pathLst>
          </a:custGeom>
          <a:solidFill>
            <a:srgbClr val="EB002B"/>
          </a:solidFill>
          <a:ln>
            <a:noFill/>
          </a:ln>
        </p:spPr>
      </p:sp>
      <p:sp>
        <p:nvSpPr>
          <p:cNvPr id="917" name="Google Shape;917;p176"/>
          <p:cNvSpPr/>
          <p:nvPr/>
        </p:nvSpPr>
        <p:spPr>
          <a:xfrm>
            <a:off x="5638800" y="-69289"/>
            <a:ext cx="3607537" cy="5282081"/>
          </a:xfrm>
          <a:custGeom>
            <a:avLst/>
            <a:gdLst/>
            <a:ahLst/>
            <a:cxnLst/>
            <a:rect l="l" t="t" r="r" b="b"/>
            <a:pathLst>
              <a:path w="140631" h="205909" extrusionOk="0">
                <a:moveTo>
                  <a:pt x="140631" y="84"/>
                </a:moveTo>
                <a:lnTo>
                  <a:pt x="54864" y="0"/>
                </a:lnTo>
                <a:lnTo>
                  <a:pt x="0" y="205909"/>
                </a:lnTo>
                <a:lnTo>
                  <a:pt x="140631" y="205824"/>
                </a:lnTo>
                <a:close/>
              </a:path>
            </a:pathLst>
          </a:custGeom>
          <a:solidFill>
            <a:schemeClr val="dk1"/>
          </a:solidFill>
          <a:ln>
            <a:noFill/>
          </a:ln>
        </p:spPr>
      </p:sp>
      <p:sp>
        <p:nvSpPr>
          <p:cNvPr id="918" name="Google Shape;918;p176"/>
          <p:cNvSpPr txBox="1"/>
          <p:nvPr/>
        </p:nvSpPr>
        <p:spPr>
          <a:xfrm>
            <a:off x="695550" y="2109813"/>
            <a:ext cx="24969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dk1"/>
                </a:solidFill>
                <a:latin typeface="Lato Black"/>
                <a:ea typeface="Lato Black"/>
                <a:cs typeface="Lato Black"/>
                <a:sym typeface="Lato Black"/>
              </a:rPr>
              <a:t>SOCIAL</a:t>
            </a:r>
            <a:endParaRPr sz="3200" b="0" i="0" u="none" strike="noStrike" cap="none">
              <a:solidFill>
                <a:schemeClr val="dk1"/>
              </a:solidFill>
              <a:latin typeface="Lato Black"/>
              <a:ea typeface="Lato Black"/>
              <a:cs typeface="Lato Black"/>
              <a:sym typeface="Lato Black"/>
            </a:endParaRPr>
          </a:p>
        </p:txBody>
      </p:sp>
      <p:sp>
        <p:nvSpPr>
          <p:cNvPr id="919" name="Google Shape;919;p176"/>
          <p:cNvSpPr txBox="1"/>
          <p:nvPr/>
        </p:nvSpPr>
        <p:spPr>
          <a:xfrm>
            <a:off x="3185975" y="2109813"/>
            <a:ext cx="36075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dk1"/>
                </a:solidFill>
                <a:latin typeface="Lato Black"/>
                <a:ea typeface="Lato Black"/>
                <a:cs typeface="Lato Black"/>
                <a:sym typeface="Lato Black"/>
              </a:rPr>
              <a:t>ASSURANCE</a:t>
            </a:r>
            <a:endParaRPr sz="3200" b="0" i="0" u="none" strike="noStrike" cap="none">
              <a:solidFill>
                <a:schemeClr val="dk1"/>
              </a:solidFill>
              <a:latin typeface="Lato Black"/>
              <a:ea typeface="Lato Black"/>
              <a:cs typeface="Lato Black"/>
              <a:sym typeface="Lato Black"/>
            </a:endParaRPr>
          </a:p>
        </p:txBody>
      </p:sp>
      <p:sp>
        <p:nvSpPr>
          <p:cNvPr id="920" name="Google Shape;920;p176"/>
          <p:cNvSpPr txBox="1"/>
          <p:nvPr/>
        </p:nvSpPr>
        <p:spPr>
          <a:xfrm>
            <a:off x="695550" y="3565038"/>
            <a:ext cx="27591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relating to the forming of </a:t>
            </a:r>
            <a:endParaRPr sz="14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human connections </a:t>
            </a:r>
            <a:endParaRPr sz="1400" b="0" i="0" u="none" strike="noStrike" cap="none">
              <a:solidFill>
                <a:schemeClr val="dk1"/>
              </a:solidFill>
              <a:latin typeface="Lato"/>
              <a:ea typeface="Lato"/>
              <a:cs typeface="Lato"/>
              <a:sym typeface="Lato"/>
            </a:endParaRPr>
          </a:p>
        </p:txBody>
      </p:sp>
      <p:sp>
        <p:nvSpPr>
          <p:cNvPr id="921" name="Google Shape;921;p176"/>
          <p:cNvSpPr txBox="1"/>
          <p:nvPr/>
        </p:nvSpPr>
        <p:spPr>
          <a:xfrm>
            <a:off x="3185975" y="3565038"/>
            <a:ext cx="19950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the confidence </a:t>
            </a:r>
            <a:endParaRPr sz="14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to execute</a:t>
            </a:r>
            <a:endParaRPr sz="1400" b="0" i="0" u="none" strike="noStrike" cap="none">
              <a:solidFill>
                <a:schemeClr val="dk1"/>
              </a:solidFill>
              <a:latin typeface="Lato"/>
              <a:ea typeface="Lato"/>
              <a:cs typeface="Lato"/>
              <a:sym typeface="Lato"/>
            </a:endParaRPr>
          </a:p>
        </p:txBody>
      </p:sp>
      <p:sp>
        <p:nvSpPr>
          <p:cNvPr id="922" name="Google Shape;922;p176"/>
          <p:cNvSpPr txBox="1"/>
          <p:nvPr/>
        </p:nvSpPr>
        <p:spPr>
          <a:xfrm>
            <a:off x="695550" y="2607838"/>
            <a:ext cx="22050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soh-shuhl</a:t>
            </a:r>
            <a:endParaRPr sz="1400" b="0"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n.</a:t>
            </a:r>
            <a:endParaRPr sz="1000" b="1" i="0" u="none" strike="noStrike" cap="none">
              <a:solidFill>
                <a:schemeClr val="dk1"/>
              </a:solidFill>
              <a:latin typeface="Lato"/>
              <a:ea typeface="Lato"/>
              <a:cs typeface="Lato"/>
              <a:sym typeface="Lato"/>
            </a:endParaRPr>
          </a:p>
        </p:txBody>
      </p:sp>
      <p:sp>
        <p:nvSpPr>
          <p:cNvPr id="923" name="Google Shape;923;p176"/>
          <p:cNvSpPr txBox="1"/>
          <p:nvPr/>
        </p:nvSpPr>
        <p:spPr>
          <a:xfrm>
            <a:off x="3185975" y="2607838"/>
            <a:ext cx="2205000" cy="488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uh-shoor-uhns</a:t>
            </a:r>
            <a:endParaRPr sz="1400" b="0"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adv.</a:t>
            </a:r>
            <a:endParaRPr sz="1000" b="1" i="0" u="none" strike="noStrike" cap="none">
              <a:solidFill>
                <a:schemeClr val="dk1"/>
              </a:solidFill>
              <a:latin typeface="Lato"/>
              <a:ea typeface="Lato"/>
              <a:cs typeface="Lato"/>
              <a:sym typeface="Lato"/>
            </a:endParaRPr>
          </a:p>
        </p:txBody>
      </p:sp>
      <p:pic>
        <p:nvPicPr>
          <p:cNvPr id="924" name="Google Shape;924;p176"/>
          <p:cNvPicPr preferRelativeResize="0"/>
          <p:nvPr/>
        </p:nvPicPr>
        <p:blipFill rotWithShape="1">
          <a:blip r:embed="rId2">
            <a:alphaModFix/>
          </a:blip>
          <a:srcRect/>
          <a:stretch/>
        </p:blipFill>
        <p:spPr>
          <a:xfrm>
            <a:off x="6969300" y="1515875"/>
            <a:ext cx="2014750" cy="2403550"/>
          </a:xfrm>
          <a:prstGeom prst="rect">
            <a:avLst/>
          </a:prstGeom>
          <a:noFill/>
          <a:ln>
            <a:noFill/>
          </a:ln>
        </p:spPr>
      </p:pic>
      <p:pic>
        <p:nvPicPr>
          <p:cNvPr id="925" name="Google Shape;925;p176"/>
          <p:cNvPicPr preferRelativeResize="0"/>
          <p:nvPr/>
        </p:nvPicPr>
        <p:blipFill rotWithShape="1">
          <a:blip r:embed="rId3">
            <a:alphaModFix/>
          </a:blip>
          <a:srcRect/>
          <a:stretch/>
        </p:blipFill>
        <p:spPr>
          <a:xfrm>
            <a:off x="743100" y="1090063"/>
            <a:ext cx="836050" cy="836050"/>
          </a:xfrm>
          <a:prstGeom prst="rect">
            <a:avLst/>
          </a:prstGeom>
          <a:noFill/>
          <a:ln>
            <a:noFill/>
          </a:ln>
        </p:spPr>
      </p:pic>
      <p:pic>
        <p:nvPicPr>
          <p:cNvPr id="926" name="Google Shape;926;p176"/>
          <p:cNvPicPr preferRelativeResize="0"/>
          <p:nvPr/>
        </p:nvPicPr>
        <p:blipFill rotWithShape="1">
          <a:blip r:embed="rId4">
            <a:alphaModFix/>
          </a:blip>
          <a:srcRect/>
          <a:stretch/>
        </p:blipFill>
        <p:spPr>
          <a:xfrm>
            <a:off x="3185969" y="1090056"/>
            <a:ext cx="836050" cy="836050"/>
          </a:xfrm>
          <a:prstGeom prst="rect">
            <a:avLst/>
          </a:prstGeom>
          <a:noFill/>
          <a:ln>
            <a:noFill/>
          </a:ln>
        </p:spPr>
      </p:pic>
      <p:cxnSp>
        <p:nvCxnSpPr>
          <p:cNvPr id="927" name="Google Shape;927;p176"/>
          <p:cNvCxnSpPr/>
          <p:nvPr/>
        </p:nvCxnSpPr>
        <p:spPr>
          <a:xfrm>
            <a:off x="787145" y="3220301"/>
            <a:ext cx="571500" cy="0"/>
          </a:xfrm>
          <a:prstGeom prst="straightConnector1">
            <a:avLst/>
          </a:prstGeom>
          <a:noFill/>
          <a:ln w="53975" cap="flat" cmpd="sng">
            <a:solidFill>
              <a:srgbClr val="EB002B"/>
            </a:solidFill>
            <a:prstDash val="solid"/>
            <a:miter lim="800000"/>
            <a:headEnd type="none" w="sm" len="sm"/>
            <a:tailEnd type="none" w="sm" len="sm"/>
          </a:ln>
        </p:spPr>
      </p:cxnSp>
      <p:cxnSp>
        <p:nvCxnSpPr>
          <p:cNvPr id="928" name="Google Shape;928;p176"/>
          <p:cNvCxnSpPr/>
          <p:nvPr/>
        </p:nvCxnSpPr>
        <p:spPr>
          <a:xfrm>
            <a:off x="3274745" y="3220301"/>
            <a:ext cx="5715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orient="horz" pos="3240">
          <p15:clr>
            <a:srgbClr val="E46962"/>
          </p15:clr>
        </p15:guide>
        <p15:guide id="4" orient="horz">
          <p15:clr>
            <a:srgbClr val="E46962"/>
          </p15:clr>
        </p15:guide>
        <p15:guide id="5" pos="5760">
          <p15:clr>
            <a:srgbClr val="E46962"/>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ustom Layout 2">
  <p:cSld name="CUSTOM_6">
    <p:spTree>
      <p:nvGrpSpPr>
        <p:cNvPr id="1" name="Shape 929"/>
        <p:cNvGrpSpPr/>
        <p:nvPr/>
      </p:nvGrpSpPr>
      <p:grpSpPr>
        <a:xfrm>
          <a:off x="0" y="0"/>
          <a:ext cx="0" cy="0"/>
          <a:chOff x="0" y="0"/>
          <a:chExt cx="0" cy="0"/>
        </a:xfrm>
      </p:grpSpPr>
      <p:sp>
        <p:nvSpPr>
          <p:cNvPr id="930" name="Google Shape;930;p177"/>
          <p:cNvSpPr txBox="1">
            <a:spLocks noGrp="1"/>
          </p:cNvSpPr>
          <p:nvPr>
            <p:ph type="title"/>
          </p:nvPr>
        </p:nvSpPr>
        <p:spPr>
          <a:xfrm>
            <a:off x="624425" y="1973700"/>
            <a:ext cx="3503100" cy="119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400"/>
              <a:buFont typeface="Lato Black"/>
              <a:buNone/>
              <a:defRPr sz="3400">
                <a:solidFill>
                  <a:schemeClr val="dk1"/>
                </a:solidFill>
                <a:latin typeface="Lato Black"/>
                <a:ea typeface="Lato Black"/>
                <a:cs typeface="Lato Black"/>
                <a:sym typeface="Lato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31" name="Google Shape;931;p177"/>
          <p:cNvSpPr txBox="1">
            <a:spLocks noGrp="1"/>
          </p:cNvSpPr>
          <p:nvPr>
            <p:ph type="body" idx="1"/>
          </p:nvPr>
        </p:nvSpPr>
        <p:spPr>
          <a:xfrm>
            <a:off x="4859875" y="575550"/>
            <a:ext cx="3615300" cy="40599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2pPr>
            <a:lvl3pPr marL="1371600" lvl="2"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3pPr>
            <a:lvl4pPr marL="1828800" lvl="3"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4pPr>
            <a:lvl5pPr marL="2286000" lvl="4"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5pPr>
            <a:lvl6pPr marL="2743200" lvl="5"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6pPr>
            <a:lvl7pPr marL="3200400" lvl="6"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7pPr>
            <a:lvl8pPr marL="3657600" lvl="7" indent="-342900" algn="l">
              <a:lnSpc>
                <a:spcPct val="100000"/>
              </a:lnSpc>
              <a:spcBef>
                <a:spcPts val="2000"/>
              </a:spcBef>
              <a:spcAft>
                <a:spcPts val="0"/>
              </a:spcAft>
              <a:buClr>
                <a:schemeClr val="dk1"/>
              </a:buClr>
              <a:buSzPts val="1800"/>
              <a:buFont typeface="Lato"/>
              <a:buChar char="◆"/>
              <a:defRPr sz="1800">
                <a:solidFill>
                  <a:schemeClr val="dk1"/>
                </a:solidFill>
                <a:latin typeface="Lato"/>
                <a:ea typeface="Lato"/>
                <a:cs typeface="Lato"/>
                <a:sym typeface="Lato"/>
              </a:defRPr>
            </a:lvl8pPr>
            <a:lvl9pPr marL="4114800" lvl="8" indent="-342900" algn="l">
              <a:lnSpc>
                <a:spcPct val="100000"/>
              </a:lnSpc>
              <a:spcBef>
                <a:spcPts val="2000"/>
              </a:spcBef>
              <a:spcAft>
                <a:spcPts val="2000"/>
              </a:spcAft>
              <a:buClr>
                <a:schemeClr val="dk1"/>
              </a:buClr>
              <a:buSzPts val="1800"/>
              <a:buFont typeface="Lato"/>
              <a:buChar char="●"/>
              <a:defRPr sz="1800">
                <a:solidFill>
                  <a:schemeClr val="dk1"/>
                </a:solidFill>
                <a:latin typeface="Lato"/>
                <a:ea typeface="Lato"/>
                <a:cs typeface="Lato"/>
                <a:sym typeface="Lato"/>
              </a:defRPr>
            </a:lvl9pPr>
          </a:lstStyle>
          <a:p>
            <a:endParaRPr/>
          </a:p>
        </p:txBody>
      </p:sp>
      <p:pic>
        <p:nvPicPr>
          <p:cNvPr id="932" name="Google Shape;932;p177" title="Assurance-Gray_Social-Shield.png"/>
          <p:cNvPicPr preferRelativeResize="0"/>
          <p:nvPr/>
        </p:nvPicPr>
        <p:blipFill rotWithShape="1">
          <a:blip r:embed="rId2">
            <a:alphaModFix/>
          </a:blip>
          <a:srcRect/>
          <a:stretch/>
        </p:blipFill>
        <p:spPr>
          <a:xfrm>
            <a:off x="8432800" y="332325"/>
            <a:ext cx="429675" cy="429675"/>
          </a:xfrm>
          <a:prstGeom prst="rect">
            <a:avLst/>
          </a:prstGeom>
          <a:noFill/>
          <a:ln>
            <a:noFill/>
          </a:ln>
        </p:spPr>
      </p:pic>
      <p:cxnSp>
        <p:nvCxnSpPr>
          <p:cNvPr id="933" name="Google Shape;933;p177"/>
          <p:cNvCxnSpPr/>
          <p:nvPr/>
        </p:nvCxnSpPr>
        <p:spPr>
          <a:xfrm rot="10800000">
            <a:off x="4499500" y="1876825"/>
            <a:ext cx="0" cy="155340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slideLayout" Target="../slideLayouts/slideLayout93.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theme" Target="../theme/theme2.xml"/><Relationship Id="rId8" Type="http://schemas.openxmlformats.org/officeDocument/2006/relationships/slideLayout" Target="../slideLayouts/slideLayout54.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20" Type="http://schemas.openxmlformats.org/officeDocument/2006/relationships/slideLayout" Target="../slideLayouts/slideLayout66.xml"/><Relationship Id="rId41"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47" Type="http://schemas.openxmlformats.org/officeDocument/2006/relationships/theme" Target="../theme/theme3.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8" Type="http://schemas.openxmlformats.org/officeDocument/2006/relationships/slideLayout" Target="../slideLayouts/slideLayout101.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20" Type="http://schemas.openxmlformats.org/officeDocument/2006/relationships/slideLayout" Target="../slideLayouts/slideLayout113.xml"/><Relationship Id="rId41"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0C29"/>
        </a:solidFill>
        <a:effectLst/>
      </p:bgPr>
    </p:bg>
    <p:spTree>
      <p:nvGrpSpPr>
        <p:cNvPr id="1" name="Shape 5"/>
        <p:cNvGrpSpPr/>
        <p:nvPr/>
      </p:nvGrpSpPr>
      <p:grpSpPr>
        <a:xfrm>
          <a:off x="0" y="0"/>
          <a:ext cx="0" cy="0"/>
          <a:chOff x="0" y="0"/>
          <a:chExt cx="0" cy="0"/>
        </a:xfrm>
      </p:grpSpPr>
      <p:sp>
        <p:nvSpPr>
          <p:cNvPr id="6" name="Google Shape;6;p76"/>
          <p:cNvSpPr txBox="1">
            <a:spLocks noGrp="1"/>
          </p:cNvSpPr>
          <p:nvPr>
            <p:ph type="body" idx="1"/>
          </p:nvPr>
        </p:nvSpPr>
        <p:spPr>
          <a:xfrm>
            <a:off x="415325" y="1920150"/>
            <a:ext cx="8215800" cy="2825400"/>
          </a:xfrm>
          <a:prstGeom prst="rect">
            <a:avLst/>
          </a:prstGeom>
          <a:noFill/>
          <a:ln>
            <a:noFill/>
          </a:ln>
        </p:spPr>
        <p:txBody>
          <a:bodyPr spcFirstLastPara="1" wrap="square" lIns="91425" tIns="91425" rIns="91425" bIns="91425" anchor="t" anchorCtr="0">
            <a:noAutofit/>
          </a:bodyPr>
          <a:lstStyle>
            <a:lvl1pPr marL="457200" marR="0" lvl="0" indent="-342900" algn="l">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2pPr>
            <a:lvl3pPr marL="1371600" marR="0" lvl="2"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3pPr>
            <a:lvl4pPr marL="1828800" marR="0" lvl="3"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4pPr>
            <a:lvl5pPr marL="2286000" marR="0" lvl="4"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5pPr>
            <a:lvl6pPr marL="2743200" marR="0" lvl="5"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6pPr>
            <a:lvl7pPr marL="3200400" marR="0" lvl="6"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7pPr>
            <a:lvl8pPr marL="3657600" marR="0" lvl="7"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8pPr>
            <a:lvl9pPr marL="4114800" marR="0" lvl="8" indent="-342900" algn="l">
              <a:lnSpc>
                <a:spcPct val="100000"/>
              </a:lnSpc>
              <a:spcBef>
                <a:spcPts val="2000"/>
              </a:spcBef>
              <a:spcAft>
                <a:spcPts val="2000"/>
              </a:spcAft>
              <a:buClr>
                <a:schemeClr val="dk1"/>
              </a:buClr>
              <a:buSzPts val="1800"/>
              <a:buFont typeface="Lato"/>
              <a:buChar char="■"/>
              <a:defRPr sz="1800" b="0" i="0" u="none" strike="noStrike" cap="none">
                <a:solidFill>
                  <a:schemeClr val="dk1"/>
                </a:solidFill>
                <a:latin typeface="Lato"/>
                <a:ea typeface="Lato"/>
                <a:cs typeface="Lato"/>
                <a:sym typeface="Lato"/>
              </a:defRPr>
            </a:lvl9pPr>
          </a:lstStyle>
          <a:p>
            <a:endParaRPr/>
          </a:p>
        </p:txBody>
      </p:sp>
      <p:sp>
        <p:nvSpPr>
          <p:cNvPr id="7" name="Google Shape;7;p76"/>
          <p:cNvSpPr txBox="1">
            <a:spLocks noGrp="1"/>
          </p:cNvSpPr>
          <p:nvPr>
            <p:ph type="title"/>
          </p:nvPr>
        </p:nvSpPr>
        <p:spPr>
          <a:xfrm>
            <a:off x="358050" y="673588"/>
            <a:ext cx="8427900" cy="741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10C29"/>
        </a:solidFill>
        <a:effectLst/>
      </p:bgPr>
    </p:bg>
    <p:spTree>
      <p:nvGrpSpPr>
        <p:cNvPr id="1" name="Shape 457"/>
        <p:cNvGrpSpPr/>
        <p:nvPr/>
      </p:nvGrpSpPr>
      <p:grpSpPr>
        <a:xfrm>
          <a:off x="0" y="0"/>
          <a:ext cx="0" cy="0"/>
          <a:chOff x="0" y="0"/>
          <a:chExt cx="0" cy="0"/>
        </a:xfrm>
      </p:grpSpPr>
      <p:sp>
        <p:nvSpPr>
          <p:cNvPr id="458" name="Google Shape;458;p78"/>
          <p:cNvSpPr txBox="1">
            <a:spLocks noGrp="1"/>
          </p:cNvSpPr>
          <p:nvPr>
            <p:ph type="body" idx="1"/>
          </p:nvPr>
        </p:nvSpPr>
        <p:spPr>
          <a:xfrm>
            <a:off x="415325" y="1920150"/>
            <a:ext cx="8215800" cy="2825400"/>
          </a:xfrm>
          <a:prstGeom prst="rect">
            <a:avLst/>
          </a:prstGeom>
          <a:noFill/>
          <a:ln>
            <a:noFill/>
          </a:ln>
        </p:spPr>
        <p:txBody>
          <a:bodyPr spcFirstLastPara="1" wrap="square" lIns="91425" tIns="91425" rIns="91425" bIns="91425" anchor="t" anchorCtr="0">
            <a:noAutofit/>
          </a:bodyPr>
          <a:lstStyle>
            <a:lvl1pPr marL="457200" marR="0" lvl="0" indent="-342900" algn="l">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2pPr>
            <a:lvl3pPr marL="1371600" marR="0" lvl="2"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3pPr>
            <a:lvl4pPr marL="1828800" marR="0" lvl="3"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4pPr>
            <a:lvl5pPr marL="2286000" marR="0" lvl="4"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5pPr>
            <a:lvl6pPr marL="2743200" marR="0" lvl="5"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6pPr>
            <a:lvl7pPr marL="3200400" marR="0" lvl="6"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7pPr>
            <a:lvl8pPr marL="3657600" marR="0" lvl="7"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8pPr>
            <a:lvl9pPr marL="4114800" marR="0" lvl="8" indent="-342900" algn="l">
              <a:lnSpc>
                <a:spcPct val="100000"/>
              </a:lnSpc>
              <a:spcBef>
                <a:spcPts val="2000"/>
              </a:spcBef>
              <a:spcAft>
                <a:spcPts val="2000"/>
              </a:spcAft>
              <a:buClr>
                <a:schemeClr val="dk1"/>
              </a:buClr>
              <a:buSzPts val="1800"/>
              <a:buFont typeface="Lato"/>
              <a:buChar char="■"/>
              <a:defRPr sz="1800" b="0" i="0" u="none" strike="noStrike" cap="none">
                <a:solidFill>
                  <a:schemeClr val="dk1"/>
                </a:solidFill>
                <a:latin typeface="Lato"/>
                <a:ea typeface="Lato"/>
                <a:cs typeface="Lato"/>
                <a:sym typeface="Lato"/>
              </a:defRPr>
            </a:lvl9pPr>
          </a:lstStyle>
          <a:p>
            <a:endParaRPr/>
          </a:p>
        </p:txBody>
      </p:sp>
      <p:sp>
        <p:nvSpPr>
          <p:cNvPr id="459" name="Google Shape;459;p78"/>
          <p:cNvSpPr txBox="1">
            <a:spLocks noGrp="1"/>
          </p:cNvSpPr>
          <p:nvPr>
            <p:ph type="title"/>
          </p:nvPr>
        </p:nvSpPr>
        <p:spPr>
          <a:xfrm>
            <a:off x="358050" y="673588"/>
            <a:ext cx="8427900" cy="741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10C29"/>
        </a:solidFill>
        <a:effectLst/>
      </p:bgPr>
    </p:bg>
    <p:spTree>
      <p:nvGrpSpPr>
        <p:cNvPr id="1" name="Shape 897"/>
        <p:cNvGrpSpPr/>
        <p:nvPr/>
      </p:nvGrpSpPr>
      <p:grpSpPr>
        <a:xfrm>
          <a:off x="0" y="0"/>
          <a:ext cx="0" cy="0"/>
          <a:chOff x="0" y="0"/>
          <a:chExt cx="0" cy="0"/>
        </a:xfrm>
      </p:grpSpPr>
      <p:sp>
        <p:nvSpPr>
          <p:cNvPr id="898" name="Google Shape;898;p92"/>
          <p:cNvSpPr txBox="1">
            <a:spLocks noGrp="1"/>
          </p:cNvSpPr>
          <p:nvPr>
            <p:ph type="body" idx="1"/>
          </p:nvPr>
        </p:nvSpPr>
        <p:spPr>
          <a:xfrm>
            <a:off x="415325" y="1920150"/>
            <a:ext cx="8215800" cy="2825400"/>
          </a:xfrm>
          <a:prstGeom prst="rect">
            <a:avLst/>
          </a:prstGeom>
          <a:noFill/>
          <a:ln>
            <a:noFill/>
          </a:ln>
        </p:spPr>
        <p:txBody>
          <a:bodyPr spcFirstLastPara="1" wrap="square" lIns="91425" tIns="91425" rIns="91425" bIns="91425" anchor="t" anchorCtr="0">
            <a:noAutofit/>
          </a:bodyPr>
          <a:lstStyle>
            <a:lvl1pPr marL="457200" marR="0" lvl="0" indent="-342900" algn="l">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2pPr>
            <a:lvl3pPr marL="1371600" marR="0" lvl="2"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3pPr>
            <a:lvl4pPr marL="1828800" marR="0" lvl="3"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4pPr>
            <a:lvl5pPr marL="2286000" marR="0" lvl="4"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5pPr>
            <a:lvl6pPr marL="2743200" marR="0" lvl="5"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6pPr>
            <a:lvl7pPr marL="3200400" marR="0" lvl="6"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7pPr>
            <a:lvl8pPr marL="3657600" marR="0" lvl="7" indent="-342900" algn="l">
              <a:lnSpc>
                <a:spcPct val="100000"/>
              </a:lnSpc>
              <a:spcBef>
                <a:spcPts val="20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8pPr>
            <a:lvl9pPr marL="4114800" marR="0" lvl="8" indent="-342900" algn="l">
              <a:lnSpc>
                <a:spcPct val="100000"/>
              </a:lnSpc>
              <a:spcBef>
                <a:spcPts val="2000"/>
              </a:spcBef>
              <a:spcAft>
                <a:spcPts val="2000"/>
              </a:spcAft>
              <a:buClr>
                <a:schemeClr val="dk1"/>
              </a:buClr>
              <a:buSzPts val="1800"/>
              <a:buFont typeface="Lato"/>
              <a:buChar char="■"/>
              <a:defRPr sz="1800" b="0" i="0" u="none" strike="noStrike" cap="none">
                <a:solidFill>
                  <a:schemeClr val="dk1"/>
                </a:solidFill>
                <a:latin typeface="Lato"/>
                <a:ea typeface="Lato"/>
                <a:cs typeface="Lato"/>
                <a:sym typeface="Lato"/>
              </a:defRPr>
            </a:lvl9pPr>
          </a:lstStyle>
          <a:p>
            <a:endParaRPr/>
          </a:p>
        </p:txBody>
      </p:sp>
      <p:sp>
        <p:nvSpPr>
          <p:cNvPr id="899" name="Google Shape;899;p92"/>
          <p:cNvSpPr txBox="1">
            <a:spLocks noGrp="1"/>
          </p:cNvSpPr>
          <p:nvPr>
            <p:ph type="title"/>
          </p:nvPr>
        </p:nvSpPr>
        <p:spPr>
          <a:xfrm>
            <a:off x="358050" y="673588"/>
            <a:ext cx="8427900" cy="741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 id="2147483784" r:id="rId41"/>
    <p:sldLayoutId id="2147483785" r:id="rId42"/>
    <p:sldLayoutId id="2147483786" r:id="rId43"/>
    <p:sldLayoutId id="2147483787" r:id="rId44"/>
    <p:sldLayoutId id="2147483788" r:id="rId45"/>
    <p:sldLayoutId id="2147483789"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53.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94.xml"/><Relationship Id="rId5" Type="http://schemas.openxmlformats.org/officeDocument/2006/relationships/image" Target="../media/image60.png"/><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95.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1"/>
          <p:cNvSpPr txBox="1">
            <a:spLocks noGrp="1"/>
          </p:cNvSpPr>
          <p:nvPr>
            <p:ph type="title"/>
          </p:nvPr>
        </p:nvSpPr>
        <p:spPr>
          <a:xfrm>
            <a:off x="469200" y="1360250"/>
            <a:ext cx="8205600" cy="515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400"/>
              <a:buNone/>
            </a:pPr>
            <a:r>
              <a:rPr lang="en" sz="2600" b="0" dirty="0">
                <a:latin typeface="Lato"/>
                <a:ea typeface="Lato"/>
                <a:cs typeface="Lato"/>
                <a:sym typeface="Lato"/>
              </a:rPr>
              <a:t>Strategic Social Content For Financial Marketers:</a:t>
            </a:r>
            <a:endParaRPr sz="2600" b="0" dirty="0">
              <a:solidFill>
                <a:schemeClr val="accent2"/>
              </a:solidFill>
              <a:latin typeface="Lato"/>
              <a:ea typeface="Lato"/>
              <a:cs typeface="Lato"/>
              <a:sym typeface="Lato"/>
            </a:endParaRPr>
          </a:p>
        </p:txBody>
      </p:sp>
      <p:sp>
        <p:nvSpPr>
          <p:cNvPr id="1354" name="Google Shape;1354;p1"/>
          <p:cNvSpPr txBox="1"/>
          <p:nvPr/>
        </p:nvSpPr>
        <p:spPr>
          <a:xfrm>
            <a:off x="932325" y="3433425"/>
            <a:ext cx="3111000" cy="44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2000"/>
              </a:spcAft>
              <a:buClr>
                <a:srgbClr val="000000"/>
              </a:buClr>
              <a:buSzPts val="2000"/>
              <a:buFont typeface="Arial"/>
              <a:buNone/>
            </a:pPr>
            <a:r>
              <a:rPr lang="en" sz="2000" b="0" i="0" u="none" strike="noStrike" cap="none">
                <a:solidFill>
                  <a:srgbClr val="FFFFFF"/>
                </a:solidFill>
                <a:latin typeface="Lato"/>
                <a:ea typeface="Lato"/>
                <a:cs typeface="Lato"/>
                <a:sym typeface="Lato"/>
              </a:rPr>
              <a:t>2026 </a:t>
            </a:r>
            <a:r>
              <a:rPr lang="en" sz="2000">
                <a:solidFill>
                  <a:srgbClr val="FFFFFF"/>
                </a:solidFill>
                <a:latin typeface="Lato"/>
                <a:ea typeface="Lato"/>
                <a:cs typeface="Lato"/>
                <a:sym typeface="Lato"/>
              </a:rPr>
              <a:t>NEFMA</a:t>
            </a:r>
            <a:r>
              <a:rPr lang="en" sz="2000" b="0" i="0" u="none" strike="noStrike" cap="none">
                <a:solidFill>
                  <a:srgbClr val="FFFFFF"/>
                </a:solidFill>
                <a:latin typeface="Lato"/>
                <a:ea typeface="Lato"/>
                <a:cs typeface="Lato"/>
                <a:sym typeface="Lato"/>
              </a:rPr>
              <a:t> Conference</a:t>
            </a:r>
            <a:endParaRPr sz="2000" b="0" i="0" u="none" strike="noStrike" cap="none">
              <a:solidFill>
                <a:srgbClr val="FFFFFF"/>
              </a:solidFill>
              <a:latin typeface="Lato"/>
              <a:ea typeface="Lato"/>
              <a:cs typeface="Lato"/>
              <a:sym typeface="Lato"/>
            </a:endParaRPr>
          </a:p>
        </p:txBody>
      </p:sp>
      <p:sp>
        <p:nvSpPr>
          <p:cNvPr id="1355" name="Google Shape;1355;p1"/>
          <p:cNvSpPr txBox="1"/>
          <p:nvPr/>
        </p:nvSpPr>
        <p:spPr>
          <a:xfrm>
            <a:off x="336600" y="1730129"/>
            <a:ext cx="8470800" cy="79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4400"/>
              <a:buFont typeface="Arial"/>
              <a:buNone/>
            </a:pPr>
            <a:r>
              <a:rPr lang="en" sz="3900">
                <a:solidFill>
                  <a:srgbClr val="EB002B"/>
                </a:solidFill>
                <a:latin typeface="Lato Black"/>
                <a:ea typeface="Lato Black"/>
                <a:cs typeface="Lato Black"/>
                <a:sym typeface="Lato Black"/>
              </a:rPr>
              <a:t>Driving Trust, Engagement &amp; Growth</a:t>
            </a:r>
            <a:endParaRPr sz="1800">
              <a:solidFill>
                <a:srgbClr val="EB002B"/>
              </a:solidFill>
              <a:latin typeface="Lato Black"/>
              <a:ea typeface="Lato Black"/>
              <a:cs typeface="Lato Black"/>
              <a:sym typeface="Lato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10"/>
          <p:cNvSpPr txBox="1">
            <a:spLocks noGrp="1"/>
          </p:cNvSpPr>
          <p:nvPr>
            <p:ph type="title" idx="4294967295"/>
          </p:nvPr>
        </p:nvSpPr>
        <p:spPr>
          <a:xfrm>
            <a:off x="445800" y="1454100"/>
            <a:ext cx="8252400" cy="2235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400"/>
              <a:buNone/>
            </a:pPr>
            <a:r>
              <a:rPr lang="en" sz="3800" b="0">
                <a:latin typeface="Lato"/>
                <a:ea typeface="Lato"/>
                <a:cs typeface="Lato"/>
                <a:sym typeface="Lato"/>
              </a:rPr>
              <a:t>The</a:t>
            </a:r>
            <a:r>
              <a:rPr lang="en" sz="3800">
                <a:latin typeface="Lato"/>
                <a:ea typeface="Lato"/>
                <a:cs typeface="Lato"/>
                <a:sym typeface="Lato"/>
              </a:rPr>
              <a:t> </a:t>
            </a:r>
            <a:r>
              <a:rPr lang="en" sz="3800">
                <a:solidFill>
                  <a:srgbClr val="EB002B"/>
                </a:solidFill>
                <a:latin typeface="Lato"/>
                <a:ea typeface="Lato"/>
                <a:cs typeface="Lato"/>
                <a:sym typeface="Lato"/>
              </a:rPr>
              <a:t>relatable, authentic, human </a:t>
            </a:r>
            <a:r>
              <a:rPr lang="en" sz="3800" b="0">
                <a:latin typeface="Lato"/>
                <a:ea typeface="Lato"/>
                <a:cs typeface="Lato"/>
                <a:sym typeface="Lato"/>
              </a:rPr>
              <a:t>elements of the work you do are</a:t>
            </a:r>
            <a:r>
              <a:rPr lang="en" sz="3800">
                <a:latin typeface="Lato"/>
                <a:ea typeface="Lato"/>
                <a:cs typeface="Lato"/>
                <a:sym typeface="Lato"/>
              </a:rPr>
              <a:t> HUGE differentiators.</a:t>
            </a:r>
            <a:endParaRPr sz="3800">
              <a:latin typeface="Lato"/>
              <a:ea typeface="Lato"/>
              <a:cs typeface="Lato"/>
              <a:sym typeface="Lato"/>
            </a:endParaRPr>
          </a:p>
        </p:txBody>
      </p:sp>
      <p:pic>
        <p:nvPicPr>
          <p:cNvPr id="1426" name="Google Shape;1426;p10" title="Jordyn MAC presentation (3).gif"/>
          <p:cNvPicPr preferRelativeResize="0"/>
          <p:nvPr/>
        </p:nvPicPr>
        <p:blipFill rotWithShape="1">
          <a:blip r:embed="rId3">
            <a:alphaModFix/>
          </a:blip>
          <a:srcRect t="49293" b="49293"/>
          <a:stretch/>
        </p:blipFill>
        <p:spPr>
          <a:xfrm>
            <a:off x="1401225" y="2243666"/>
            <a:ext cx="5985951" cy="84675"/>
          </a:xfrm>
          <a:prstGeom prst="rect">
            <a:avLst/>
          </a:prstGeom>
          <a:noFill/>
          <a:ln>
            <a:noFill/>
          </a:ln>
        </p:spPr>
      </p:pic>
      <p:pic>
        <p:nvPicPr>
          <p:cNvPr id="1427" name="Google Shape;1427;p10"/>
          <p:cNvPicPr preferRelativeResize="0"/>
          <p:nvPr/>
        </p:nvPicPr>
        <p:blipFill rotWithShape="1">
          <a:blip r:embed="rId4">
            <a:alphaModFix/>
          </a:blip>
          <a:srcRect l="56747" t="67668"/>
          <a:stretch/>
        </p:blipFill>
        <p:spPr>
          <a:xfrm>
            <a:off x="5188925" y="3480500"/>
            <a:ext cx="3955075" cy="1663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11"/>
          <p:cNvSpPr txBox="1">
            <a:spLocks noGrp="1"/>
          </p:cNvSpPr>
          <p:nvPr>
            <p:ph type="title" idx="4294967295"/>
          </p:nvPr>
        </p:nvSpPr>
        <p:spPr>
          <a:xfrm>
            <a:off x="445800" y="1454100"/>
            <a:ext cx="8252400" cy="2235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400"/>
              <a:buNone/>
            </a:pPr>
            <a:r>
              <a:rPr lang="en" sz="3800" b="0">
                <a:latin typeface="Lato"/>
                <a:ea typeface="Lato"/>
                <a:cs typeface="Lato"/>
                <a:sym typeface="Lato"/>
              </a:rPr>
              <a:t>But, you have to</a:t>
            </a:r>
            <a:r>
              <a:rPr lang="en" sz="3800">
                <a:latin typeface="Lato"/>
                <a:ea typeface="Lato"/>
                <a:cs typeface="Lato"/>
                <a:sym typeface="Lato"/>
              </a:rPr>
              <a:t> </a:t>
            </a:r>
            <a:r>
              <a:rPr lang="en" sz="3800">
                <a:solidFill>
                  <a:srgbClr val="EB002B"/>
                </a:solidFill>
                <a:latin typeface="Lato"/>
                <a:ea typeface="Lato"/>
                <a:cs typeface="Lato"/>
                <a:sym typeface="Lato"/>
              </a:rPr>
              <a:t>talk about them.</a:t>
            </a:r>
            <a:endParaRPr sz="3800">
              <a:solidFill>
                <a:srgbClr val="EB002B"/>
              </a:solidFill>
              <a:latin typeface="Lato"/>
              <a:ea typeface="Lato"/>
              <a:cs typeface="Lato"/>
              <a:sym typeface="Lato"/>
            </a:endParaRPr>
          </a:p>
        </p:txBody>
      </p:sp>
      <p:pic>
        <p:nvPicPr>
          <p:cNvPr id="1433" name="Google Shape;1433;p11"/>
          <p:cNvPicPr preferRelativeResize="0"/>
          <p:nvPr/>
        </p:nvPicPr>
        <p:blipFill rotWithShape="1">
          <a:blip r:embed="rId3">
            <a:alphaModFix/>
          </a:blip>
          <a:srcRect l="56747" t="67668"/>
          <a:stretch/>
        </p:blipFill>
        <p:spPr>
          <a:xfrm>
            <a:off x="5188925" y="3480500"/>
            <a:ext cx="3955075" cy="1663000"/>
          </a:xfrm>
          <a:prstGeom prst="rect">
            <a:avLst/>
          </a:prstGeom>
          <a:noFill/>
          <a:ln>
            <a:noFill/>
          </a:ln>
        </p:spPr>
      </p:pic>
      <p:pic>
        <p:nvPicPr>
          <p:cNvPr id="1434" name="Google Shape;1434;p11" title="Jordyn MAC presentation (3).gif"/>
          <p:cNvPicPr preferRelativeResize="0"/>
          <p:nvPr/>
        </p:nvPicPr>
        <p:blipFill rotWithShape="1">
          <a:blip r:embed="rId4">
            <a:alphaModFix/>
          </a:blip>
          <a:srcRect t="48989" b="48989"/>
          <a:stretch/>
        </p:blipFill>
        <p:spPr>
          <a:xfrm>
            <a:off x="4131807" y="2825725"/>
            <a:ext cx="3663724" cy="740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g3d84fe3558a_2_2"/>
          <p:cNvSpPr/>
          <p:nvPr/>
        </p:nvSpPr>
        <p:spPr>
          <a:xfrm>
            <a:off x="3431800" y="1551375"/>
            <a:ext cx="5354100" cy="2506200"/>
          </a:xfrm>
          <a:prstGeom prst="rect">
            <a:avLst/>
          </a:prstGeom>
          <a:solidFill>
            <a:srgbClr val="C1112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B002B"/>
              </a:solidFill>
              <a:latin typeface="Lato"/>
              <a:ea typeface="Lato"/>
              <a:cs typeface="Lato"/>
              <a:sym typeface="Lato"/>
            </a:endParaRPr>
          </a:p>
        </p:txBody>
      </p:sp>
      <p:graphicFrame>
        <p:nvGraphicFramePr>
          <p:cNvPr id="1440" name="Google Shape;1440;g3d84fe3558a_2_2"/>
          <p:cNvGraphicFramePr/>
          <p:nvPr/>
        </p:nvGraphicFramePr>
        <p:xfrm>
          <a:off x="441914" y="1551375"/>
          <a:ext cx="8344025" cy="2506175"/>
        </p:xfrm>
        <a:graphic>
          <a:graphicData uri="http://schemas.openxmlformats.org/drawingml/2006/table">
            <a:tbl>
              <a:tblPr>
                <a:noFill/>
                <a:tableStyleId>{AD0ED35F-289C-4C35-A9A2-39924C39692F}</a:tableStyleId>
              </a:tblPr>
              <a:tblGrid>
                <a:gridCol w="2994375">
                  <a:extLst>
                    <a:ext uri="{9D8B030D-6E8A-4147-A177-3AD203B41FA5}">
                      <a16:colId xmlns:a16="http://schemas.microsoft.com/office/drawing/2014/main" val="20000"/>
                    </a:ext>
                  </a:extLst>
                </a:gridCol>
                <a:gridCol w="5349650">
                  <a:extLst>
                    <a:ext uri="{9D8B030D-6E8A-4147-A177-3AD203B41FA5}">
                      <a16:colId xmlns:a16="http://schemas.microsoft.com/office/drawing/2014/main" val="20001"/>
                    </a:ext>
                  </a:extLst>
                </a:gridCol>
              </a:tblGrid>
              <a:tr h="358025">
                <a:tc>
                  <a:txBody>
                    <a:bodyPr/>
                    <a:lstStyle/>
                    <a:p>
                      <a:pPr marL="0" marR="0" lvl="0" indent="0" algn="ctr" rtl="0">
                        <a:lnSpc>
                          <a:spcPct val="100000"/>
                        </a:lnSpc>
                        <a:spcBef>
                          <a:spcPts val="0"/>
                        </a:spcBef>
                        <a:spcAft>
                          <a:spcPts val="0"/>
                        </a:spcAft>
                        <a:buClr>
                          <a:srgbClr val="000000"/>
                        </a:buClr>
                        <a:buSzPts val="1400"/>
                        <a:buFont typeface="Arial"/>
                        <a:buNone/>
                      </a:pPr>
                      <a:r>
                        <a:rPr lang="en" b="1" dirty="0">
                          <a:solidFill>
                            <a:schemeClr val="dk1"/>
                          </a:solidFill>
                          <a:latin typeface="Lato"/>
                          <a:ea typeface="Lato"/>
                          <a:cs typeface="Lato"/>
                          <a:sym typeface="Lato"/>
                        </a:rPr>
                        <a:t>Human</a:t>
                      </a:r>
                      <a:endParaRPr sz="1400" b="1" u="none" strike="noStrike" cap="none" dirty="0">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a:solidFill>
                            <a:schemeClr val="dk1"/>
                          </a:solidFill>
                          <a:latin typeface="Lato"/>
                          <a:ea typeface="Lato"/>
                          <a:cs typeface="Lato"/>
                          <a:sym typeface="Lato"/>
                        </a:rPr>
                        <a:t>Real people, real stories.</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0"/>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dk1"/>
                          </a:solidFill>
                          <a:latin typeface="Lato"/>
                          <a:ea typeface="Lato"/>
                          <a:cs typeface="Lato"/>
                          <a:sym typeface="Lato"/>
                        </a:rPr>
                        <a:t>Strategic</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a:solidFill>
                            <a:schemeClr val="dk1"/>
                          </a:solidFill>
                          <a:latin typeface="Lato"/>
                          <a:ea typeface="Lato"/>
                          <a:cs typeface="Lato"/>
                          <a:sym typeface="Lato"/>
                        </a:rPr>
                        <a:t>Aligned to business goals.</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1"/>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dk1"/>
                          </a:solidFill>
                          <a:latin typeface="Lato"/>
                          <a:ea typeface="Lato"/>
                          <a:cs typeface="Lato"/>
                          <a:sym typeface="Lato"/>
                        </a:rPr>
                        <a:t>Valuable</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a:solidFill>
                            <a:schemeClr val="dk1"/>
                          </a:solidFill>
                          <a:latin typeface="Lato"/>
                          <a:ea typeface="Lato"/>
                          <a:cs typeface="Lato"/>
                          <a:sym typeface="Lato"/>
                        </a:rPr>
                        <a:t>Educational or meaningful.</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2"/>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dk1"/>
                          </a:solidFill>
                          <a:latin typeface="Lato"/>
                          <a:ea typeface="Lato"/>
                          <a:cs typeface="Lato"/>
                          <a:sym typeface="Lato"/>
                        </a:rPr>
                        <a:t>Visual</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a:solidFill>
                            <a:schemeClr val="dk1"/>
                          </a:solidFill>
                          <a:latin typeface="Lato"/>
                          <a:ea typeface="Lato"/>
                          <a:cs typeface="Lato"/>
                          <a:sym typeface="Lato"/>
                        </a:rPr>
                        <a:t>Strong photos &gt; graphics.</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3"/>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dk1"/>
                          </a:solidFill>
                          <a:latin typeface="Lato"/>
                          <a:ea typeface="Lato"/>
                          <a:cs typeface="Lato"/>
                          <a:sym typeface="Lato"/>
                        </a:rPr>
                        <a:t>Emotional</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a:solidFill>
                            <a:schemeClr val="dk1"/>
                          </a:solidFill>
                          <a:latin typeface="Lato"/>
                          <a:ea typeface="Lato"/>
                          <a:cs typeface="Lato"/>
                          <a:sym typeface="Lato"/>
                        </a:rPr>
                        <a:t>Makes people feel something.</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4"/>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dk1"/>
                          </a:solidFill>
                          <a:latin typeface="Lato"/>
                          <a:ea typeface="Lato"/>
                          <a:cs typeface="Lato"/>
                          <a:sym typeface="Lato"/>
                        </a:rPr>
                        <a:t>Action-Oriented</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a:solidFill>
                            <a:schemeClr val="dk1"/>
                          </a:solidFill>
                          <a:latin typeface="Lato"/>
                          <a:ea typeface="Lato"/>
                          <a:cs typeface="Lato"/>
                          <a:sym typeface="Lato"/>
                        </a:rPr>
                        <a:t>Moves someone to respond, click, ask, or engage.</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5"/>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dk1"/>
                          </a:solidFill>
                          <a:latin typeface="Lato"/>
                          <a:ea typeface="Lato"/>
                          <a:cs typeface="Lato"/>
                          <a:sym typeface="Lato"/>
                        </a:rPr>
                        <a:t>Share-Worthy</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dirty="0">
                          <a:solidFill>
                            <a:schemeClr val="dk1"/>
                          </a:solidFill>
                          <a:latin typeface="Lato"/>
                          <a:ea typeface="Lato"/>
                          <a:cs typeface="Lato"/>
                          <a:sym typeface="Lato"/>
                        </a:rPr>
                        <a:t>Compelling: people want to share with their network.</a:t>
                      </a:r>
                      <a:endParaRPr sz="1400" u="none" strike="noStrike" cap="none" dirty="0">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6"/>
                  </a:ext>
                </a:extLst>
              </a:tr>
            </a:tbl>
          </a:graphicData>
        </a:graphic>
      </p:graphicFrame>
      <p:sp>
        <p:nvSpPr>
          <p:cNvPr id="1441" name="Google Shape;1441;g3d84fe3558a_2_2"/>
          <p:cNvSpPr/>
          <p:nvPr/>
        </p:nvSpPr>
        <p:spPr>
          <a:xfrm>
            <a:off x="4050400" y="803875"/>
            <a:ext cx="1043100" cy="283500"/>
          </a:xfrm>
          <a:prstGeom prst="rect">
            <a:avLst/>
          </a:prstGeom>
          <a:solidFill>
            <a:srgbClr val="010B2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Lato"/>
              <a:ea typeface="Lato"/>
              <a:cs typeface="Lato"/>
              <a:sym typeface="Lato"/>
            </a:endParaRPr>
          </a:p>
        </p:txBody>
      </p:sp>
      <p:sp>
        <p:nvSpPr>
          <p:cNvPr id="1442" name="Google Shape;1442;g3d84fe3558a_2_2"/>
          <p:cNvSpPr txBox="1">
            <a:spLocks noGrp="1"/>
          </p:cNvSpPr>
          <p:nvPr>
            <p:ph type="title"/>
          </p:nvPr>
        </p:nvSpPr>
        <p:spPr>
          <a:xfrm>
            <a:off x="358050" y="270313"/>
            <a:ext cx="8427900" cy="741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400"/>
              <a:buNone/>
            </a:pPr>
            <a:r>
              <a:rPr lang="en" sz="2900"/>
              <a:t>Good content is </a:t>
            </a:r>
            <a:r>
              <a:rPr lang="en" sz="2900" b="0"/>
              <a:t>compliant, but also:</a:t>
            </a:r>
            <a:endParaRPr sz="2900" b="0"/>
          </a:p>
        </p:txBody>
      </p:sp>
      <p:pic>
        <p:nvPicPr>
          <p:cNvPr id="1443" name="Google Shape;1443;g3d84fe3558a_2_2" title="SAG 2025 Mini Webinar Tasks (1).png"/>
          <p:cNvPicPr preferRelativeResize="0"/>
          <p:nvPr/>
        </p:nvPicPr>
        <p:blipFill rotWithShape="1">
          <a:blip r:embed="rId3">
            <a:alphaModFix/>
          </a:blip>
          <a:srcRect/>
          <a:stretch/>
        </p:blipFill>
        <p:spPr>
          <a:xfrm>
            <a:off x="8047825" y="4218825"/>
            <a:ext cx="863700" cy="863700"/>
          </a:xfrm>
          <a:prstGeom prst="rect">
            <a:avLst/>
          </a:prstGeom>
          <a:noFill/>
          <a:ln>
            <a:noFill/>
          </a:ln>
        </p:spPr>
      </p:pic>
      <p:sp>
        <p:nvSpPr>
          <p:cNvPr id="1444" name="Google Shape;1444;g3d84fe3558a_2_2"/>
          <p:cNvSpPr/>
          <p:nvPr/>
        </p:nvSpPr>
        <p:spPr>
          <a:xfrm>
            <a:off x="3847650" y="1139825"/>
            <a:ext cx="1448700" cy="54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3"/>
          <p:cNvSpPr/>
          <p:nvPr/>
        </p:nvSpPr>
        <p:spPr>
          <a:xfrm>
            <a:off x="4178700" y="1003700"/>
            <a:ext cx="850200" cy="184500"/>
          </a:xfrm>
          <a:prstGeom prst="rect">
            <a:avLst/>
          </a:prstGeom>
          <a:solidFill>
            <a:srgbClr val="010C2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0" name="Google Shape;1450;p13"/>
          <p:cNvSpPr/>
          <p:nvPr/>
        </p:nvSpPr>
        <p:spPr>
          <a:xfrm>
            <a:off x="4382495" y="1373970"/>
            <a:ext cx="4512900" cy="1089000"/>
          </a:xfrm>
          <a:prstGeom prst="rect">
            <a:avLst/>
          </a:prstGeom>
          <a:solidFill>
            <a:srgbClr val="C111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Lato"/>
              <a:ea typeface="Lato"/>
              <a:cs typeface="Lato"/>
              <a:sym typeface="Lato"/>
            </a:endParaRPr>
          </a:p>
        </p:txBody>
      </p:sp>
      <p:sp>
        <p:nvSpPr>
          <p:cNvPr id="1451" name="Google Shape;1451;p13"/>
          <p:cNvSpPr txBox="1">
            <a:spLocks noGrp="1"/>
          </p:cNvSpPr>
          <p:nvPr>
            <p:ph type="title"/>
          </p:nvPr>
        </p:nvSpPr>
        <p:spPr>
          <a:xfrm>
            <a:off x="1550700" y="143873"/>
            <a:ext cx="6042600" cy="741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400"/>
              <a:buNone/>
            </a:pPr>
            <a:r>
              <a:rPr lang="en"/>
              <a:t>Don’t tell people, show them!</a:t>
            </a:r>
            <a:endParaRPr/>
          </a:p>
        </p:txBody>
      </p:sp>
      <p:sp>
        <p:nvSpPr>
          <p:cNvPr id="1452" name="Google Shape;1452;p13"/>
          <p:cNvSpPr txBox="1"/>
          <p:nvPr/>
        </p:nvSpPr>
        <p:spPr>
          <a:xfrm>
            <a:off x="4352945" y="1520053"/>
            <a:ext cx="4572000" cy="867900"/>
          </a:xfrm>
          <a:prstGeom prst="rect">
            <a:avLst/>
          </a:prstGeom>
          <a:noFill/>
          <a:ln>
            <a:noFill/>
          </a:ln>
        </p:spPr>
        <p:txBody>
          <a:bodyPr spcFirstLastPara="1" wrap="square" lIns="91425" tIns="91425" rIns="91425" bIns="91425" anchor="t" anchorCtr="0">
            <a:noAutofit/>
          </a:bodyPr>
          <a:lstStyle/>
          <a:p>
            <a:pPr marL="0" marR="0" lvl="0" indent="0" algn="ctr" rtl="0">
              <a:lnSpc>
                <a:spcPct val="120000"/>
              </a:lnSpc>
              <a:spcBef>
                <a:spcPts val="0"/>
              </a:spcBef>
              <a:spcAft>
                <a:spcPts val="2000"/>
              </a:spcAft>
              <a:buClr>
                <a:srgbClr val="000000"/>
              </a:buClr>
              <a:buSzPts val="1800"/>
              <a:buFont typeface="Arial"/>
              <a:buNone/>
            </a:pPr>
            <a:r>
              <a:rPr lang="en" sz="2000" i="0" u="none" strike="noStrike" cap="none" dirty="0">
                <a:solidFill>
                  <a:schemeClr val="dk1"/>
                </a:solidFill>
                <a:latin typeface="Lato Black"/>
                <a:ea typeface="Lato Black"/>
                <a:cs typeface="Lato Black"/>
                <a:sym typeface="Lato Black"/>
              </a:rPr>
              <a:t>Showing looks like: </a:t>
            </a:r>
            <a:r>
              <a:rPr lang="en" sz="2000" b="1" i="0" u="none" strike="noStrike" cap="none" dirty="0">
                <a:solidFill>
                  <a:schemeClr val="dk1"/>
                </a:solidFill>
                <a:latin typeface="Lato"/>
                <a:ea typeface="Lato"/>
                <a:cs typeface="Lato"/>
                <a:sym typeface="Lato"/>
              </a:rPr>
              <a:t> ✅</a:t>
            </a:r>
            <a:br>
              <a:rPr lang="en" sz="1800" b="1" i="0" u="none" strike="noStrike" cap="none" dirty="0">
                <a:solidFill>
                  <a:schemeClr val="dk1"/>
                </a:solidFill>
                <a:latin typeface="Lato"/>
                <a:ea typeface="Lato"/>
                <a:cs typeface="Lato"/>
                <a:sym typeface="Lato"/>
              </a:rPr>
            </a:br>
            <a:r>
              <a:rPr lang="en" b="1" i="0" u="none" strike="noStrike" cap="none" dirty="0">
                <a:solidFill>
                  <a:schemeClr val="dk1"/>
                </a:solidFill>
                <a:latin typeface="Lato"/>
                <a:ea typeface="Lato"/>
                <a:cs typeface="Lato"/>
                <a:sym typeface="Lato"/>
              </a:rPr>
              <a:t>Story about impact + specific humans + why it matters.</a:t>
            </a:r>
            <a:endParaRPr sz="2100" b="1" i="0" u="none" strike="noStrike" cap="none" dirty="0">
              <a:solidFill>
                <a:schemeClr val="dk1"/>
              </a:solidFill>
              <a:latin typeface="Lato"/>
              <a:ea typeface="Lato"/>
              <a:cs typeface="Lato"/>
              <a:sym typeface="Lato"/>
            </a:endParaRPr>
          </a:p>
        </p:txBody>
      </p:sp>
      <p:pic>
        <p:nvPicPr>
          <p:cNvPr id="1453" name="Google Shape;1453;p13" title="Screenshot 2026-04-30 at 3.34.08 PM.png"/>
          <p:cNvPicPr preferRelativeResize="0"/>
          <p:nvPr/>
        </p:nvPicPr>
        <p:blipFill rotWithShape="1">
          <a:blip r:embed="rId3">
            <a:alphaModFix/>
          </a:blip>
          <a:srcRect t="33827"/>
          <a:stretch/>
        </p:blipFill>
        <p:spPr>
          <a:xfrm>
            <a:off x="223510" y="1003700"/>
            <a:ext cx="3955191" cy="3941151"/>
          </a:xfrm>
          <a:prstGeom prst="rect">
            <a:avLst/>
          </a:prstGeom>
          <a:noFill/>
          <a:ln>
            <a:noFill/>
          </a:ln>
        </p:spPr>
      </p:pic>
      <p:pic>
        <p:nvPicPr>
          <p:cNvPr id="1454" name="Google Shape;1454;p13" title="Screenshot 2026-04-30 at 3.34.08 PM.png"/>
          <p:cNvPicPr preferRelativeResize="0"/>
          <p:nvPr/>
        </p:nvPicPr>
        <p:blipFill rotWithShape="1">
          <a:blip r:embed="rId3">
            <a:alphaModFix/>
          </a:blip>
          <a:srcRect b="66560"/>
          <a:stretch/>
        </p:blipFill>
        <p:spPr>
          <a:xfrm>
            <a:off x="3183975" y="2892275"/>
            <a:ext cx="3865551" cy="1946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14"/>
          <p:cNvSpPr/>
          <p:nvPr/>
        </p:nvSpPr>
        <p:spPr>
          <a:xfrm>
            <a:off x="4997325" y="0"/>
            <a:ext cx="3162900" cy="5274300"/>
          </a:xfrm>
          <a:prstGeom prst="rect">
            <a:avLst/>
          </a:prstGeom>
          <a:solidFill>
            <a:srgbClr val="0E1117"/>
          </a:solidFill>
          <a:ln w="9525" cap="flat" cmpd="sng">
            <a:solidFill>
              <a:srgbClr val="0A101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Lato"/>
              <a:ea typeface="Lato"/>
              <a:cs typeface="Lato"/>
              <a:sym typeface="Lato"/>
            </a:endParaRPr>
          </a:p>
        </p:txBody>
      </p:sp>
      <p:sp>
        <p:nvSpPr>
          <p:cNvPr id="1460" name="Google Shape;1460;p14"/>
          <p:cNvSpPr txBox="1">
            <a:spLocks noGrp="1"/>
          </p:cNvSpPr>
          <p:nvPr>
            <p:ph type="title"/>
          </p:nvPr>
        </p:nvSpPr>
        <p:spPr>
          <a:xfrm>
            <a:off x="495950" y="1027948"/>
            <a:ext cx="3612000" cy="77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n"/>
              <a:t>Visuals Matter</a:t>
            </a:r>
            <a:endParaRPr/>
          </a:p>
        </p:txBody>
      </p:sp>
      <p:sp>
        <p:nvSpPr>
          <p:cNvPr id="1461" name="Google Shape;1461;p14"/>
          <p:cNvSpPr txBox="1">
            <a:spLocks noGrp="1"/>
          </p:cNvSpPr>
          <p:nvPr>
            <p:ph type="body" idx="1"/>
          </p:nvPr>
        </p:nvSpPr>
        <p:spPr>
          <a:xfrm>
            <a:off x="748250" y="2040475"/>
            <a:ext cx="3804600" cy="21378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
              <a:t>Stop the scroll</a:t>
            </a:r>
            <a:br>
              <a:rPr lang="en"/>
            </a:br>
            <a:endParaRPr/>
          </a:p>
          <a:p>
            <a:pPr marL="457200" lvl="0" indent="-330200" algn="l" rtl="0">
              <a:lnSpc>
                <a:spcPct val="100000"/>
              </a:lnSpc>
              <a:spcBef>
                <a:spcPts val="0"/>
              </a:spcBef>
              <a:spcAft>
                <a:spcPts val="0"/>
              </a:spcAft>
              <a:buSzPts val="1600"/>
              <a:buChar char="➔"/>
            </a:pPr>
            <a:r>
              <a:rPr lang="en"/>
              <a:t>Real photos &gt; polished graphics</a:t>
            </a:r>
            <a:br>
              <a:rPr lang="en"/>
            </a:br>
            <a:endParaRPr/>
          </a:p>
          <a:p>
            <a:pPr marL="457200" lvl="0" indent="-330200" algn="l" rtl="0">
              <a:lnSpc>
                <a:spcPct val="100000"/>
              </a:lnSpc>
              <a:spcBef>
                <a:spcPts val="0"/>
              </a:spcBef>
              <a:spcAft>
                <a:spcPts val="0"/>
              </a:spcAft>
              <a:buSzPts val="1600"/>
              <a:buChar char="➔"/>
            </a:pPr>
            <a:r>
              <a:rPr lang="en"/>
              <a:t>Makes content memorable</a:t>
            </a:r>
            <a:br>
              <a:rPr lang="en"/>
            </a:br>
            <a:endParaRPr/>
          </a:p>
          <a:p>
            <a:pPr marL="457200" lvl="0" indent="-330200" algn="l" rtl="0">
              <a:lnSpc>
                <a:spcPct val="100000"/>
              </a:lnSpc>
              <a:spcBef>
                <a:spcPts val="0"/>
              </a:spcBef>
              <a:spcAft>
                <a:spcPts val="0"/>
              </a:spcAft>
              <a:buSzPts val="1600"/>
              <a:buChar char="➔"/>
            </a:pPr>
            <a:r>
              <a:rPr lang="en"/>
              <a:t>Continually builds trust</a:t>
            </a:r>
            <a:endParaRPr/>
          </a:p>
        </p:txBody>
      </p:sp>
      <p:pic>
        <p:nvPicPr>
          <p:cNvPr id="1462" name="Google Shape;1462;p14" title="IMG_2558.jpg"/>
          <p:cNvPicPr preferRelativeResize="0"/>
          <p:nvPr/>
        </p:nvPicPr>
        <p:blipFill>
          <a:blip r:embed="rId3">
            <a:alphaModFix/>
          </a:blip>
          <a:stretch>
            <a:fillRect/>
          </a:stretch>
        </p:blipFill>
        <p:spPr>
          <a:xfrm>
            <a:off x="7166150" y="3472020"/>
            <a:ext cx="994001" cy="1751916"/>
          </a:xfrm>
          <a:prstGeom prst="rect">
            <a:avLst/>
          </a:prstGeom>
          <a:noFill/>
          <a:ln>
            <a:noFill/>
          </a:ln>
        </p:spPr>
      </p:pic>
      <p:pic>
        <p:nvPicPr>
          <p:cNvPr id="1463" name="Google Shape;1463;p14" title="IMG_2559.jpg"/>
          <p:cNvPicPr preferRelativeResize="0"/>
          <p:nvPr/>
        </p:nvPicPr>
        <p:blipFill>
          <a:blip r:embed="rId4">
            <a:alphaModFix/>
          </a:blip>
          <a:stretch>
            <a:fillRect/>
          </a:stretch>
        </p:blipFill>
        <p:spPr>
          <a:xfrm>
            <a:off x="6070350" y="10075"/>
            <a:ext cx="1026449" cy="1898982"/>
          </a:xfrm>
          <a:prstGeom prst="rect">
            <a:avLst/>
          </a:prstGeom>
          <a:noFill/>
          <a:ln>
            <a:noFill/>
          </a:ln>
        </p:spPr>
      </p:pic>
      <p:pic>
        <p:nvPicPr>
          <p:cNvPr id="1464" name="Google Shape;1464;p14" title="IMG_2560.jpg"/>
          <p:cNvPicPr preferRelativeResize="0"/>
          <p:nvPr/>
        </p:nvPicPr>
        <p:blipFill>
          <a:blip r:embed="rId5">
            <a:alphaModFix/>
          </a:blip>
          <a:stretch>
            <a:fillRect/>
          </a:stretch>
        </p:blipFill>
        <p:spPr>
          <a:xfrm>
            <a:off x="4997325" y="3440012"/>
            <a:ext cx="1026449" cy="1834317"/>
          </a:xfrm>
          <a:prstGeom prst="rect">
            <a:avLst/>
          </a:prstGeom>
          <a:noFill/>
          <a:ln>
            <a:noFill/>
          </a:ln>
        </p:spPr>
      </p:pic>
      <p:pic>
        <p:nvPicPr>
          <p:cNvPr id="1465" name="Google Shape;1465;p14" title="IMG_2561 2.jpg"/>
          <p:cNvPicPr preferRelativeResize="0"/>
          <p:nvPr/>
        </p:nvPicPr>
        <p:blipFill>
          <a:blip r:embed="rId6">
            <a:alphaModFix/>
          </a:blip>
          <a:stretch>
            <a:fillRect/>
          </a:stretch>
        </p:blipFill>
        <p:spPr>
          <a:xfrm>
            <a:off x="4997325" y="10075"/>
            <a:ext cx="1026449" cy="1754711"/>
          </a:xfrm>
          <a:prstGeom prst="rect">
            <a:avLst/>
          </a:prstGeom>
          <a:noFill/>
          <a:ln>
            <a:noFill/>
          </a:ln>
        </p:spPr>
      </p:pic>
      <p:pic>
        <p:nvPicPr>
          <p:cNvPr id="1466" name="Google Shape;1466;p14" title="IMG_2562.jpg"/>
          <p:cNvPicPr preferRelativeResize="0"/>
          <p:nvPr/>
        </p:nvPicPr>
        <p:blipFill>
          <a:blip r:embed="rId7">
            <a:alphaModFix/>
          </a:blip>
          <a:stretch>
            <a:fillRect/>
          </a:stretch>
        </p:blipFill>
        <p:spPr>
          <a:xfrm>
            <a:off x="6074888" y="3469776"/>
            <a:ext cx="1026451" cy="1675821"/>
          </a:xfrm>
          <a:prstGeom prst="rect">
            <a:avLst/>
          </a:prstGeom>
          <a:noFill/>
          <a:ln>
            <a:noFill/>
          </a:ln>
        </p:spPr>
      </p:pic>
      <p:pic>
        <p:nvPicPr>
          <p:cNvPr id="1467" name="Google Shape;1467;p14" title="IMG_2564.jpg"/>
          <p:cNvPicPr preferRelativeResize="0"/>
          <p:nvPr/>
        </p:nvPicPr>
        <p:blipFill>
          <a:blip r:embed="rId8">
            <a:alphaModFix/>
          </a:blip>
          <a:stretch>
            <a:fillRect/>
          </a:stretch>
        </p:blipFill>
        <p:spPr>
          <a:xfrm>
            <a:off x="4997316" y="1735325"/>
            <a:ext cx="1026469" cy="1730357"/>
          </a:xfrm>
          <a:prstGeom prst="rect">
            <a:avLst/>
          </a:prstGeom>
          <a:noFill/>
          <a:ln>
            <a:noFill/>
          </a:ln>
        </p:spPr>
      </p:pic>
      <p:pic>
        <p:nvPicPr>
          <p:cNvPr id="1468" name="Google Shape;1468;p14" title="IMG_2566.jpg"/>
          <p:cNvPicPr preferRelativeResize="0"/>
          <p:nvPr/>
        </p:nvPicPr>
        <p:blipFill>
          <a:blip r:embed="rId9">
            <a:alphaModFix/>
          </a:blip>
          <a:stretch>
            <a:fillRect/>
          </a:stretch>
        </p:blipFill>
        <p:spPr>
          <a:xfrm>
            <a:off x="6073825" y="1706508"/>
            <a:ext cx="1026451" cy="1697118"/>
          </a:xfrm>
          <a:prstGeom prst="rect">
            <a:avLst/>
          </a:prstGeom>
          <a:noFill/>
          <a:ln>
            <a:noFill/>
          </a:ln>
        </p:spPr>
      </p:pic>
      <p:pic>
        <p:nvPicPr>
          <p:cNvPr id="1469" name="Google Shape;1469;p14" title="IMG_2565.jpg"/>
          <p:cNvPicPr preferRelativeResize="0"/>
          <p:nvPr/>
        </p:nvPicPr>
        <p:blipFill>
          <a:blip r:embed="rId10">
            <a:alphaModFix/>
          </a:blip>
          <a:stretch>
            <a:fillRect/>
          </a:stretch>
        </p:blipFill>
        <p:spPr>
          <a:xfrm>
            <a:off x="7152450" y="1739016"/>
            <a:ext cx="994000" cy="1726659"/>
          </a:xfrm>
          <a:prstGeom prst="rect">
            <a:avLst/>
          </a:prstGeom>
          <a:noFill/>
          <a:ln>
            <a:noFill/>
          </a:ln>
        </p:spPr>
      </p:pic>
      <p:pic>
        <p:nvPicPr>
          <p:cNvPr id="1470" name="Google Shape;1470;p14" title="IMG_2563.jpg"/>
          <p:cNvPicPr preferRelativeResize="0"/>
          <p:nvPr/>
        </p:nvPicPr>
        <p:blipFill>
          <a:blip r:embed="rId11">
            <a:alphaModFix/>
          </a:blip>
          <a:stretch>
            <a:fillRect/>
          </a:stretch>
        </p:blipFill>
        <p:spPr>
          <a:xfrm>
            <a:off x="7150325" y="0"/>
            <a:ext cx="993999" cy="17748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15"/>
          <p:cNvSpPr txBox="1">
            <a:spLocks noGrp="1"/>
          </p:cNvSpPr>
          <p:nvPr>
            <p:ph type="title"/>
          </p:nvPr>
        </p:nvSpPr>
        <p:spPr>
          <a:xfrm>
            <a:off x="3772175" y="755550"/>
            <a:ext cx="4950600" cy="1816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400"/>
              <a:buNone/>
            </a:pPr>
            <a:r>
              <a:rPr lang="en"/>
              <a:t>The best content isn’t the content you create from scratch.</a:t>
            </a:r>
            <a:endParaRPr/>
          </a:p>
        </p:txBody>
      </p:sp>
      <p:pic>
        <p:nvPicPr>
          <p:cNvPr id="1476" name="Google Shape;1476;p15" title="Screenshot 2026-04-30 at 3.29.15 PM.png"/>
          <p:cNvPicPr preferRelativeResize="0"/>
          <p:nvPr/>
        </p:nvPicPr>
        <p:blipFill rotWithShape="1">
          <a:blip r:embed="rId3">
            <a:alphaModFix/>
          </a:blip>
          <a:srcRect b="31507"/>
          <a:stretch/>
        </p:blipFill>
        <p:spPr>
          <a:xfrm>
            <a:off x="198775" y="139150"/>
            <a:ext cx="3286100" cy="4865199"/>
          </a:xfrm>
          <a:prstGeom prst="rect">
            <a:avLst/>
          </a:prstGeom>
          <a:noFill/>
          <a:ln>
            <a:noFill/>
          </a:ln>
        </p:spPr>
      </p:pic>
      <p:pic>
        <p:nvPicPr>
          <p:cNvPr id="1477" name="Google Shape;1477;p15" title="Screenshot 2026-04-30 at 3.29.15 PM.png"/>
          <p:cNvPicPr preferRelativeResize="0"/>
          <p:nvPr/>
        </p:nvPicPr>
        <p:blipFill rotWithShape="1">
          <a:blip r:embed="rId3">
            <a:alphaModFix/>
          </a:blip>
          <a:srcRect t="69178"/>
          <a:stretch/>
        </p:blipFill>
        <p:spPr>
          <a:xfrm>
            <a:off x="2591775" y="2928350"/>
            <a:ext cx="3115950" cy="2076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17"/>
          <p:cNvSpPr txBox="1">
            <a:spLocks noGrp="1"/>
          </p:cNvSpPr>
          <p:nvPr>
            <p:ph type="title"/>
          </p:nvPr>
        </p:nvSpPr>
        <p:spPr>
          <a:xfrm>
            <a:off x="316450" y="1552950"/>
            <a:ext cx="3647400" cy="203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000"/>
              <a:buNone/>
            </a:pPr>
            <a:r>
              <a:rPr lang="en"/>
              <a:t>Actionable Tip</a:t>
            </a:r>
            <a:endParaRPr/>
          </a:p>
        </p:txBody>
      </p:sp>
      <p:sp>
        <p:nvSpPr>
          <p:cNvPr id="1483" name="Google Shape;1483;p17"/>
          <p:cNvSpPr txBox="1">
            <a:spLocks noGrp="1"/>
          </p:cNvSpPr>
          <p:nvPr>
            <p:ph type="body" idx="1"/>
          </p:nvPr>
        </p:nvSpPr>
        <p:spPr>
          <a:xfrm>
            <a:off x="5357850" y="1375950"/>
            <a:ext cx="3273600" cy="2391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sz="2400" b="1"/>
              <a:t>Before posting, ask:</a:t>
            </a:r>
            <a:br>
              <a:rPr lang="en" sz="1800"/>
            </a:br>
            <a:endParaRPr sz="1800"/>
          </a:p>
          <a:p>
            <a:pPr marL="457200" lvl="0" indent="-342900" algn="l" rtl="0">
              <a:lnSpc>
                <a:spcPct val="150000"/>
              </a:lnSpc>
              <a:spcBef>
                <a:spcPts val="0"/>
              </a:spcBef>
              <a:spcAft>
                <a:spcPts val="0"/>
              </a:spcAft>
              <a:buSzPts val="1800"/>
              <a:buChar char="➔"/>
            </a:pPr>
            <a:r>
              <a:rPr lang="en" sz="1800"/>
              <a:t>Who is this for?</a:t>
            </a:r>
            <a:endParaRPr sz="1800"/>
          </a:p>
          <a:p>
            <a:pPr marL="457200" lvl="0" indent="-342900" algn="l" rtl="0">
              <a:lnSpc>
                <a:spcPct val="150000"/>
              </a:lnSpc>
              <a:spcBef>
                <a:spcPts val="0"/>
              </a:spcBef>
              <a:spcAft>
                <a:spcPts val="0"/>
              </a:spcAft>
              <a:buSzPts val="1800"/>
              <a:buChar char="➔"/>
            </a:pPr>
            <a:r>
              <a:rPr lang="en" sz="1800"/>
              <a:t>Why would they care?</a:t>
            </a:r>
            <a:endParaRPr sz="1800"/>
          </a:p>
          <a:p>
            <a:pPr marL="457200" lvl="0" indent="-342900" algn="l" rtl="0">
              <a:lnSpc>
                <a:spcPct val="150000"/>
              </a:lnSpc>
              <a:spcBef>
                <a:spcPts val="0"/>
              </a:spcBef>
              <a:spcAft>
                <a:spcPts val="0"/>
              </a:spcAft>
              <a:buSzPts val="1800"/>
              <a:buChar char="➔"/>
            </a:pPr>
            <a:r>
              <a:rPr lang="en" sz="1800"/>
              <a:t>What’s the “why”?</a:t>
            </a:r>
            <a:endParaRPr sz="1800"/>
          </a:p>
          <a:p>
            <a:pPr marL="457200" lvl="0" indent="-342900" algn="l" rtl="0">
              <a:lnSpc>
                <a:spcPct val="150000"/>
              </a:lnSpc>
              <a:spcBef>
                <a:spcPts val="0"/>
              </a:spcBef>
              <a:spcAft>
                <a:spcPts val="0"/>
              </a:spcAft>
              <a:buSzPts val="1800"/>
              <a:buChar char="➔"/>
            </a:pPr>
            <a:r>
              <a:rPr lang="en" sz="1800"/>
              <a:t>Is there a human angle?</a:t>
            </a:r>
            <a:endParaRPr sz="1800"/>
          </a:p>
          <a:p>
            <a:pPr marL="457200" lvl="0" indent="-342900" algn="l" rtl="0">
              <a:lnSpc>
                <a:spcPct val="150000"/>
              </a:lnSpc>
              <a:spcBef>
                <a:spcPts val="0"/>
              </a:spcBef>
              <a:spcAft>
                <a:spcPts val="0"/>
              </a:spcAft>
              <a:buSzPts val="1800"/>
              <a:buChar char="➔"/>
            </a:pPr>
            <a:r>
              <a:rPr lang="en" sz="1800"/>
              <a:t>Would I stop scrolling?</a:t>
            </a:r>
            <a:endParaRPr sz="1800"/>
          </a:p>
          <a:p>
            <a:pPr marL="457200" lvl="0" indent="-342900" algn="l" rtl="0">
              <a:lnSpc>
                <a:spcPct val="100000"/>
              </a:lnSpc>
              <a:spcBef>
                <a:spcPts val="0"/>
              </a:spcBef>
              <a:spcAft>
                <a:spcPts val="0"/>
              </a:spcAft>
              <a:buSzPts val="1800"/>
              <a:buChar char="➔"/>
            </a:pPr>
            <a:r>
              <a:rPr lang="en" sz="1800"/>
              <a:t>Does this support a business goal?</a:t>
            </a:r>
            <a:endParaRPr sz="1800"/>
          </a:p>
        </p:txBody>
      </p:sp>
      <p:pic>
        <p:nvPicPr>
          <p:cNvPr id="1484" name="Google Shape;1484;p17" title="SAG 2025 Mini Webinar Tasks (1).png"/>
          <p:cNvPicPr preferRelativeResize="0"/>
          <p:nvPr/>
        </p:nvPicPr>
        <p:blipFill rotWithShape="1">
          <a:blip r:embed="rId3">
            <a:alphaModFix/>
          </a:blip>
          <a:srcRect/>
          <a:stretch/>
        </p:blipFill>
        <p:spPr>
          <a:xfrm>
            <a:off x="7924400" y="4189575"/>
            <a:ext cx="863700" cy="863700"/>
          </a:xfrm>
          <a:prstGeom prst="rect">
            <a:avLst/>
          </a:prstGeom>
          <a:noFill/>
          <a:ln>
            <a:noFill/>
          </a:ln>
        </p:spPr>
      </p:pic>
      <p:pic>
        <p:nvPicPr>
          <p:cNvPr id="1485" name="Google Shape;1485;p17" title="2026 Georgia Bankers Association Presentation images (5).png"/>
          <p:cNvPicPr preferRelativeResize="0"/>
          <p:nvPr/>
        </p:nvPicPr>
        <p:blipFill rotWithShape="1">
          <a:blip r:embed="rId4">
            <a:alphaModFix/>
          </a:blip>
          <a:srcRect/>
          <a:stretch/>
        </p:blipFill>
        <p:spPr>
          <a:xfrm>
            <a:off x="1708300" y="1248000"/>
            <a:ext cx="863700" cy="863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pic>
        <p:nvPicPr>
          <p:cNvPr id="1490" name="Google Shape;1490;p22"/>
          <p:cNvPicPr preferRelativeResize="0"/>
          <p:nvPr/>
        </p:nvPicPr>
        <p:blipFill rotWithShape="1">
          <a:blip r:embed="rId3">
            <a:alphaModFix/>
          </a:blip>
          <a:srcRect l="56747" t="67668"/>
          <a:stretch/>
        </p:blipFill>
        <p:spPr>
          <a:xfrm>
            <a:off x="2434175" y="2322200"/>
            <a:ext cx="6709824" cy="2821300"/>
          </a:xfrm>
          <a:prstGeom prst="rect">
            <a:avLst/>
          </a:prstGeom>
          <a:noFill/>
          <a:ln>
            <a:noFill/>
          </a:ln>
        </p:spPr>
      </p:pic>
      <p:sp>
        <p:nvSpPr>
          <p:cNvPr id="1491" name="Google Shape;1491;p22"/>
          <p:cNvSpPr txBox="1"/>
          <p:nvPr/>
        </p:nvSpPr>
        <p:spPr>
          <a:xfrm>
            <a:off x="415175" y="1740300"/>
            <a:ext cx="3474000" cy="166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0" i="0" u="none" strike="noStrike" cap="none">
                <a:solidFill>
                  <a:srgbClr val="EB002B"/>
                </a:solidFill>
                <a:latin typeface="Lato Black"/>
                <a:ea typeface="Lato Black"/>
                <a:cs typeface="Lato Black"/>
                <a:sym typeface="Lato Black"/>
              </a:rPr>
              <a:t>2.</a:t>
            </a:r>
            <a:endParaRPr sz="4000" b="0" i="0" u="none" strike="noStrike" cap="none">
              <a:solidFill>
                <a:srgbClr val="EB002B"/>
              </a:solidFill>
              <a:latin typeface="Lato Black"/>
              <a:ea typeface="Lato Black"/>
              <a:cs typeface="Lato Black"/>
              <a:sym typeface="Lato Black"/>
            </a:endParaRPr>
          </a:p>
          <a:p>
            <a:pPr marL="0" marR="0" lvl="0" indent="0" algn="l" rtl="0">
              <a:lnSpc>
                <a:spcPct val="100000"/>
              </a:lnSpc>
              <a:spcBef>
                <a:spcPts val="0"/>
              </a:spcBef>
              <a:spcAft>
                <a:spcPts val="0"/>
              </a:spcAft>
              <a:buClr>
                <a:srgbClr val="000000"/>
              </a:buClr>
              <a:buSzPts val="4000"/>
              <a:buFont typeface="Arial"/>
              <a:buNone/>
            </a:pPr>
            <a:r>
              <a:rPr lang="en" sz="4000" b="0" i="0" u="none" strike="noStrike" cap="none">
                <a:solidFill>
                  <a:schemeClr val="dk1"/>
                </a:solidFill>
                <a:latin typeface="Lato Black"/>
                <a:ea typeface="Lato Black"/>
                <a:cs typeface="Lato Black"/>
                <a:sym typeface="Lato Black"/>
              </a:rPr>
              <a:t>Planning </a:t>
            </a:r>
            <a:br>
              <a:rPr lang="en" sz="4000" b="0" i="0" u="none" strike="noStrike" cap="none">
                <a:solidFill>
                  <a:schemeClr val="dk1"/>
                </a:solidFill>
                <a:latin typeface="Lato Black"/>
                <a:ea typeface="Lato Black"/>
                <a:cs typeface="Lato Black"/>
                <a:sym typeface="Lato Black"/>
              </a:rPr>
            </a:br>
            <a:r>
              <a:rPr lang="en" sz="4000" b="0" i="0" u="none" strike="noStrike" cap="none">
                <a:solidFill>
                  <a:schemeClr val="dk1"/>
                </a:solidFill>
                <a:latin typeface="Lato Black"/>
                <a:ea typeface="Lato Black"/>
                <a:cs typeface="Lato Black"/>
                <a:sym typeface="Lato Black"/>
              </a:rPr>
              <a:t>&amp; Sourcing</a:t>
            </a:r>
            <a:r>
              <a:rPr lang="en" sz="4000">
                <a:solidFill>
                  <a:schemeClr val="dk1"/>
                </a:solidFill>
                <a:latin typeface="Lato Black"/>
                <a:ea typeface="Lato Black"/>
                <a:cs typeface="Lato Black"/>
                <a:sym typeface="Lato Black"/>
              </a:rPr>
              <a:t> </a:t>
            </a:r>
            <a:r>
              <a:rPr lang="en" sz="4000" b="0" i="0" u="none" strike="noStrike" cap="none">
                <a:solidFill>
                  <a:schemeClr val="dk1"/>
                </a:solidFill>
                <a:latin typeface="Lato Black"/>
                <a:ea typeface="Lato Black"/>
                <a:cs typeface="Lato Black"/>
                <a:sym typeface="Lato Black"/>
              </a:rPr>
              <a:t>Content</a:t>
            </a:r>
            <a:endParaRPr sz="4000" b="0" i="0" u="none" strike="noStrike" cap="none">
              <a:solidFill>
                <a:schemeClr val="dk1"/>
              </a:solidFill>
              <a:latin typeface="Lato Black"/>
              <a:ea typeface="Lato Black"/>
              <a:cs typeface="Lato Black"/>
              <a:sym typeface="Lato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23"/>
          <p:cNvSpPr txBox="1">
            <a:spLocks noGrp="1"/>
          </p:cNvSpPr>
          <p:nvPr>
            <p:ph type="body" idx="4294967295"/>
          </p:nvPr>
        </p:nvSpPr>
        <p:spPr>
          <a:xfrm>
            <a:off x="4654349" y="1403963"/>
            <a:ext cx="4316395" cy="40599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1000"/>
              </a:spcBef>
              <a:spcAft>
                <a:spcPts val="0"/>
              </a:spcAft>
              <a:buSzPts val="1800"/>
              <a:buNone/>
            </a:pPr>
            <a:r>
              <a:rPr lang="en" sz="1600" dirty="0"/>
              <a:t>Stories live in silos across the organization</a:t>
            </a:r>
            <a:endParaRPr sz="1600" dirty="0"/>
          </a:p>
          <a:p>
            <a:pPr marL="0" lvl="0" indent="0" algn="l" rtl="0">
              <a:lnSpc>
                <a:spcPct val="150000"/>
              </a:lnSpc>
              <a:spcBef>
                <a:spcPts val="1000"/>
              </a:spcBef>
              <a:spcAft>
                <a:spcPts val="0"/>
              </a:spcAft>
              <a:buSzPts val="1800"/>
              <a:buNone/>
            </a:pPr>
            <a:r>
              <a:rPr lang="en" sz="1600" dirty="0"/>
              <a:t>Every department thinks they’re the priority</a:t>
            </a:r>
            <a:endParaRPr sz="1600" dirty="0"/>
          </a:p>
          <a:p>
            <a:pPr marL="0" lvl="0" indent="0" algn="l" rtl="0">
              <a:lnSpc>
                <a:spcPct val="150000"/>
              </a:lnSpc>
              <a:spcBef>
                <a:spcPts val="1000"/>
              </a:spcBef>
              <a:spcAft>
                <a:spcPts val="0"/>
              </a:spcAft>
              <a:buSzPts val="1800"/>
              <a:buNone/>
            </a:pPr>
            <a:r>
              <a:rPr lang="en" sz="1600" dirty="0"/>
              <a:t>“Can you post this real quick?”</a:t>
            </a:r>
            <a:endParaRPr sz="1600" dirty="0"/>
          </a:p>
          <a:p>
            <a:pPr marL="0" lvl="0" indent="0" algn="l" rtl="0">
              <a:lnSpc>
                <a:spcPct val="150000"/>
              </a:lnSpc>
              <a:spcBef>
                <a:spcPts val="1000"/>
              </a:spcBef>
              <a:spcAft>
                <a:spcPts val="0"/>
              </a:spcAft>
              <a:buSzPts val="1800"/>
              <a:buNone/>
            </a:pPr>
            <a:r>
              <a:rPr lang="en" sz="1600" dirty="0"/>
              <a:t>You’re chasing content instead of planning it</a:t>
            </a:r>
            <a:endParaRPr sz="1600" dirty="0"/>
          </a:p>
          <a:p>
            <a:pPr marL="0" lvl="0" indent="0" algn="l" rtl="0">
              <a:lnSpc>
                <a:spcPct val="150000"/>
              </a:lnSpc>
              <a:spcBef>
                <a:spcPts val="1000"/>
              </a:spcBef>
              <a:spcAft>
                <a:spcPts val="0"/>
              </a:spcAft>
              <a:buSzPts val="1800"/>
              <a:buNone/>
            </a:pPr>
            <a:r>
              <a:rPr lang="en" sz="1600" dirty="0"/>
              <a:t>You have to prove the ROI</a:t>
            </a:r>
            <a:endParaRPr sz="1600" dirty="0"/>
          </a:p>
          <a:p>
            <a:pPr marL="0" lvl="0" indent="0" algn="l" rtl="0">
              <a:lnSpc>
                <a:spcPct val="150000"/>
              </a:lnSpc>
              <a:spcBef>
                <a:spcPts val="1000"/>
              </a:spcBef>
              <a:spcAft>
                <a:spcPts val="1000"/>
              </a:spcAft>
              <a:buSzPts val="1800"/>
              <a:buNone/>
            </a:pPr>
            <a:endParaRPr sz="1600" dirty="0"/>
          </a:p>
        </p:txBody>
      </p:sp>
      <p:cxnSp>
        <p:nvCxnSpPr>
          <p:cNvPr id="1497" name="Google Shape;1497;p23"/>
          <p:cNvCxnSpPr>
            <a:stCxn id="1498" idx="0"/>
          </p:cNvCxnSpPr>
          <p:nvPr/>
        </p:nvCxnSpPr>
        <p:spPr>
          <a:xfrm>
            <a:off x="4343399" y="2110661"/>
            <a:ext cx="0" cy="2084700"/>
          </a:xfrm>
          <a:prstGeom prst="straightConnector1">
            <a:avLst/>
          </a:prstGeom>
          <a:noFill/>
          <a:ln w="9525" cap="flat" cmpd="sng">
            <a:solidFill>
              <a:srgbClr val="FFFFFF"/>
            </a:solidFill>
            <a:prstDash val="solid"/>
            <a:round/>
            <a:headEnd type="none" w="sm" len="sm"/>
            <a:tailEnd type="none" w="sm" len="sm"/>
          </a:ln>
        </p:spPr>
      </p:cxnSp>
      <p:pic>
        <p:nvPicPr>
          <p:cNvPr id="1498" name="Google Shape;1498;p23"/>
          <p:cNvPicPr preferRelativeResize="0"/>
          <p:nvPr/>
        </p:nvPicPr>
        <p:blipFill rotWithShape="1">
          <a:blip r:embed="rId3">
            <a:alphaModFix/>
          </a:blip>
          <a:srcRect/>
          <a:stretch/>
        </p:blipFill>
        <p:spPr>
          <a:xfrm>
            <a:off x="4184999" y="2110661"/>
            <a:ext cx="316800" cy="178200"/>
          </a:xfrm>
          <a:prstGeom prst="rect">
            <a:avLst/>
          </a:prstGeom>
          <a:noFill/>
          <a:ln>
            <a:noFill/>
          </a:ln>
        </p:spPr>
      </p:pic>
      <p:pic>
        <p:nvPicPr>
          <p:cNvPr id="1499" name="Google Shape;1499;p23"/>
          <p:cNvPicPr preferRelativeResize="0"/>
          <p:nvPr/>
        </p:nvPicPr>
        <p:blipFill rotWithShape="1">
          <a:blip r:embed="rId3">
            <a:alphaModFix/>
          </a:blip>
          <a:srcRect/>
          <a:stretch/>
        </p:blipFill>
        <p:spPr>
          <a:xfrm>
            <a:off x="4184999" y="2618838"/>
            <a:ext cx="316800" cy="178200"/>
          </a:xfrm>
          <a:prstGeom prst="rect">
            <a:avLst/>
          </a:prstGeom>
          <a:noFill/>
          <a:ln>
            <a:noFill/>
          </a:ln>
        </p:spPr>
      </p:pic>
      <p:pic>
        <p:nvPicPr>
          <p:cNvPr id="1500" name="Google Shape;1500;p23"/>
          <p:cNvPicPr preferRelativeResize="0"/>
          <p:nvPr/>
        </p:nvPicPr>
        <p:blipFill rotWithShape="1">
          <a:blip r:embed="rId3">
            <a:alphaModFix/>
          </a:blip>
          <a:srcRect/>
          <a:stretch/>
        </p:blipFill>
        <p:spPr>
          <a:xfrm>
            <a:off x="4184999" y="3608679"/>
            <a:ext cx="316800" cy="178200"/>
          </a:xfrm>
          <a:prstGeom prst="rect">
            <a:avLst/>
          </a:prstGeom>
          <a:noFill/>
          <a:ln>
            <a:noFill/>
          </a:ln>
        </p:spPr>
      </p:pic>
      <p:pic>
        <p:nvPicPr>
          <p:cNvPr id="1501" name="Google Shape;1501;p23"/>
          <p:cNvPicPr preferRelativeResize="0"/>
          <p:nvPr/>
        </p:nvPicPr>
        <p:blipFill rotWithShape="1">
          <a:blip r:embed="rId3">
            <a:alphaModFix/>
          </a:blip>
          <a:srcRect/>
          <a:stretch/>
        </p:blipFill>
        <p:spPr>
          <a:xfrm>
            <a:off x="4184999" y="4103600"/>
            <a:ext cx="316800" cy="178200"/>
          </a:xfrm>
          <a:prstGeom prst="rect">
            <a:avLst/>
          </a:prstGeom>
          <a:noFill/>
          <a:ln>
            <a:noFill/>
          </a:ln>
        </p:spPr>
      </p:pic>
      <p:pic>
        <p:nvPicPr>
          <p:cNvPr id="1502" name="Google Shape;1502;p23"/>
          <p:cNvPicPr preferRelativeResize="0"/>
          <p:nvPr/>
        </p:nvPicPr>
        <p:blipFill rotWithShape="1">
          <a:blip r:embed="rId3">
            <a:alphaModFix/>
          </a:blip>
          <a:srcRect/>
          <a:stretch/>
        </p:blipFill>
        <p:spPr>
          <a:xfrm>
            <a:off x="4184999" y="3113758"/>
            <a:ext cx="316800" cy="178200"/>
          </a:xfrm>
          <a:prstGeom prst="rect">
            <a:avLst/>
          </a:prstGeom>
          <a:noFill/>
          <a:ln>
            <a:noFill/>
          </a:ln>
        </p:spPr>
      </p:pic>
      <p:sp>
        <p:nvSpPr>
          <p:cNvPr id="1503" name="Google Shape;1503;p23"/>
          <p:cNvSpPr txBox="1">
            <a:spLocks noGrp="1"/>
          </p:cNvSpPr>
          <p:nvPr>
            <p:ph type="title" idx="4294967295"/>
          </p:nvPr>
        </p:nvSpPr>
        <p:spPr>
          <a:xfrm>
            <a:off x="632850" y="472675"/>
            <a:ext cx="7324200" cy="77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400"/>
              <a:buNone/>
            </a:pPr>
            <a:r>
              <a:rPr lang="en" b="0">
                <a:latin typeface="Lato Black"/>
                <a:ea typeface="Lato Black"/>
                <a:cs typeface="Lato Black"/>
                <a:sym typeface="Lato Black"/>
              </a:rPr>
              <a:t>Why Content Feels Hard</a:t>
            </a:r>
            <a:endParaRPr b="0">
              <a:latin typeface="Lato Black"/>
              <a:ea typeface="Lato Black"/>
              <a:cs typeface="Lato Black"/>
              <a:sym typeface="Lato Black"/>
            </a:endParaRPr>
          </a:p>
        </p:txBody>
      </p:sp>
      <p:pic>
        <p:nvPicPr>
          <p:cNvPr id="1504" name="Google Shape;1504;p23" title="ChatGPT Image Apr 21, 2026, 10_40_57 AM.png"/>
          <p:cNvPicPr preferRelativeResize="0"/>
          <p:nvPr/>
        </p:nvPicPr>
        <p:blipFill>
          <a:blip r:embed="rId4">
            <a:alphaModFix/>
          </a:blip>
          <a:stretch>
            <a:fillRect/>
          </a:stretch>
        </p:blipFill>
        <p:spPr>
          <a:xfrm>
            <a:off x="632848" y="1660148"/>
            <a:ext cx="2985699" cy="29856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g3d80ffd34d3_1_0"/>
          <p:cNvSpPr txBox="1">
            <a:spLocks noGrp="1"/>
          </p:cNvSpPr>
          <p:nvPr>
            <p:ph type="title"/>
          </p:nvPr>
        </p:nvSpPr>
        <p:spPr>
          <a:xfrm>
            <a:off x="495950" y="837450"/>
            <a:ext cx="6903900" cy="77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AI Can Help You Scale</a:t>
            </a:r>
            <a:endParaRPr sz="4400"/>
          </a:p>
        </p:txBody>
      </p:sp>
      <p:sp>
        <p:nvSpPr>
          <p:cNvPr id="1510" name="Google Shape;1510;g3d80ffd34d3_1_0"/>
          <p:cNvSpPr txBox="1">
            <a:spLocks noGrp="1"/>
          </p:cNvSpPr>
          <p:nvPr>
            <p:ph type="body" idx="1"/>
          </p:nvPr>
        </p:nvSpPr>
        <p:spPr>
          <a:xfrm>
            <a:off x="748250" y="2421475"/>
            <a:ext cx="6651600" cy="2137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a:t>Drafting captions from raw notes</a:t>
            </a:r>
            <a:br>
              <a:rPr lang="en"/>
            </a:br>
            <a:endParaRPr/>
          </a:p>
          <a:p>
            <a:pPr marL="457200" lvl="0" indent="-330200" algn="l" rtl="0">
              <a:spcBef>
                <a:spcPts val="0"/>
              </a:spcBef>
              <a:spcAft>
                <a:spcPts val="0"/>
              </a:spcAft>
              <a:buSzPts val="1600"/>
              <a:buChar char="➔"/>
            </a:pPr>
            <a:r>
              <a:rPr lang="en"/>
              <a:t>Repurposing content (blog → email → posts)</a:t>
            </a:r>
            <a:br>
              <a:rPr lang="en"/>
            </a:br>
            <a:endParaRPr/>
          </a:p>
          <a:p>
            <a:pPr marL="457200" lvl="0" indent="-330200" algn="l" rtl="0">
              <a:spcBef>
                <a:spcPts val="0"/>
              </a:spcBef>
              <a:spcAft>
                <a:spcPts val="0"/>
              </a:spcAft>
              <a:buSzPts val="1600"/>
              <a:buChar char="➔"/>
            </a:pPr>
            <a:r>
              <a:rPr lang="en"/>
              <a:t>Brainstorming content ideas</a:t>
            </a:r>
            <a:br>
              <a:rPr lang="en"/>
            </a:br>
            <a:endParaRPr/>
          </a:p>
          <a:p>
            <a:pPr marL="457200" lvl="0" indent="-330200" algn="l" rtl="0">
              <a:spcBef>
                <a:spcPts val="0"/>
              </a:spcBef>
              <a:spcAft>
                <a:spcPts val="0"/>
              </a:spcAft>
              <a:buSzPts val="1600"/>
              <a:buChar char="➔"/>
            </a:pPr>
            <a:r>
              <a:rPr lang="en"/>
              <a:t>Generating content requests &amp; photo prompts</a:t>
            </a:r>
            <a:endParaRPr/>
          </a:p>
        </p:txBody>
      </p:sp>
      <p:sp>
        <p:nvSpPr>
          <p:cNvPr id="1511" name="Google Shape;1511;g3d80ffd34d3_1_0"/>
          <p:cNvSpPr txBox="1">
            <a:spLocks noGrp="1"/>
          </p:cNvSpPr>
          <p:nvPr>
            <p:ph type="subTitle" idx="2"/>
          </p:nvPr>
        </p:nvSpPr>
        <p:spPr>
          <a:xfrm>
            <a:off x="495950" y="1780500"/>
            <a:ext cx="6176700" cy="237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Use AI to streamline–not to create the story.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2"/>
          <p:cNvSpPr txBox="1">
            <a:spLocks noGrp="1"/>
          </p:cNvSpPr>
          <p:nvPr>
            <p:ph type="subTitle" idx="4294967295"/>
          </p:nvPr>
        </p:nvSpPr>
        <p:spPr>
          <a:xfrm>
            <a:off x="347754" y="3328375"/>
            <a:ext cx="3823500" cy="42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2400" b="0" i="0" u="none" strike="noStrike" cap="none">
                <a:solidFill>
                  <a:schemeClr val="dk1"/>
                </a:solidFill>
                <a:latin typeface="Lato Black"/>
                <a:ea typeface="Lato Black"/>
                <a:cs typeface="Lato Black"/>
                <a:sym typeface="Lato Black"/>
              </a:rPr>
              <a:t>Jordyn Swanson</a:t>
            </a:r>
            <a:endParaRPr sz="2400" b="0" i="0" u="none" strike="noStrike" cap="none">
              <a:solidFill>
                <a:schemeClr val="dk1"/>
              </a:solidFill>
              <a:latin typeface="Lato Black"/>
              <a:ea typeface="Lato Black"/>
              <a:cs typeface="Lato Black"/>
              <a:sym typeface="Lato Black"/>
            </a:endParaRPr>
          </a:p>
        </p:txBody>
      </p:sp>
      <p:sp>
        <p:nvSpPr>
          <p:cNvPr id="1361" name="Google Shape;1361;p2"/>
          <p:cNvSpPr txBox="1">
            <a:spLocks noGrp="1"/>
          </p:cNvSpPr>
          <p:nvPr>
            <p:ph type="subTitle" idx="4294967295"/>
          </p:nvPr>
        </p:nvSpPr>
        <p:spPr>
          <a:xfrm>
            <a:off x="76704" y="3751963"/>
            <a:ext cx="4365600" cy="42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1600" b="0" i="0" u="none" strike="noStrike" cap="none">
                <a:solidFill>
                  <a:schemeClr val="dk1"/>
                </a:solidFill>
                <a:latin typeface="Lato"/>
                <a:ea typeface="Lato"/>
                <a:cs typeface="Lato"/>
                <a:sym typeface="Lato"/>
              </a:rPr>
              <a:t>Client Development Manager</a:t>
            </a:r>
            <a:endParaRPr sz="1600" b="0" i="0" u="none" strike="noStrike" cap="none">
              <a:solidFill>
                <a:schemeClr val="dk1"/>
              </a:solidFill>
              <a:latin typeface="Lato"/>
              <a:ea typeface="Lato"/>
              <a:cs typeface="Lato"/>
              <a:sym typeface="Lato"/>
            </a:endParaRPr>
          </a:p>
        </p:txBody>
      </p:sp>
      <p:sp>
        <p:nvSpPr>
          <p:cNvPr id="1362" name="Google Shape;1362;p2"/>
          <p:cNvSpPr txBox="1">
            <a:spLocks noGrp="1"/>
          </p:cNvSpPr>
          <p:nvPr>
            <p:ph type="subTitle" idx="4294967295"/>
          </p:nvPr>
        </p:nvSpPr>
        <p:spPr>
          <a:xfrm>
            <a:off x="445704" y="4019813"/>
            <a:ext cx="3627600" cy="42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1600" b="0" i="0" u="none" strike="noStrike" cap="none">
                <a:solidFill>
                  <a:schemeClr val="dk1"/>
                </a:solidFill>
                <a:latin typeface="Lato"/>
                <a:ea typeface="Lato"/>
                <a:cs typeface="Lato"/>
                <a:sym typeface="Lato"/>
              </a:rPr>
              <a:t>jordyn@socialassurance.com</a:t>
            </a:r>
            <a:endParaRPr sz="1600" b="0" i="0" u="none" strike="noStrike" cap="none">
              <a:solidFill>
                <a:schemeClr val="dk1"/>
              </a:solidFill>
              <a:latin typeface="Lato"/>
              <a:ea typeface="Lato"/>
              <a:cs typeface="Lato"/>
              <a:sym typeface="Lato"/>
            </a:endParaRPr>
          </a:p>
        </p:txBody>
      </p:sp>
      <p:pic>
        <p:nvPicPr>
          <p:cNvPr id="1363" name="Google Shape;1363;p2"/>
          <p:cNvPicPr preferRelativeResize="0">
            <a:picLocks noGrp="1"/>
          </p:cNvPicPr>
          <p:nvPr>
            <p:ph type="pic" idx="2"/>
          </p:nvPr>
        </p:nvPicPr>
        <p:blipFill rotWithShape="1">
          <a:blip r:embed="rId3">
            <a:alphaModFix/>
          </a:blip>
          <a:srcRect l="14410" t="4188" r="8447" b="36909"/>
          <a:stretch/>
        </p:blipFill>
        <p:spPr>
          <a:xfrm>
            <a:off x="981954" y="781725"/>
            <a:ext cx="2555100" cy="2439300"/>
          </a:xfrm>
          <a:prstGeom prst="ellipse">
            <a:avLst/>
          </a:prstGeom>
          <a:noFill/>
          <a:ln>
            <a:noFill/>
          </a:ln>
        </p:spPr>
      </p:pic>
      <p:pic>
        <p:nvPicPr>
          <p:cNvPr id="1364" name="Google Shape;1364;p2" title="SA Social 2026.jpg"/>
          <p:cNvPicPr preferRelativeResize="0"/>
          <p:nvPr/>
        </p:nvPicPr>
        <p:blipFill>
          <a:blip r:embed="rId4">
            <a:alphaModFix/>
          </a:blip>
          <a:stretch>
            <a:fillRect/>
          </a:stretch>
        </p:blipFill>
        <p:spPr>
          <a:xfrm>
            <a:off x="5029200" y="0"/>
            <a:ext cx="41148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24"/>
          <p:cNvSpPr txBox="1">
            <a:spLocks noGrp="1"/>
          </p:cNvSpPr>
          <p:nvPr>
            <p:ph type="body" idx="1"/>
          </p:nvPr>
        </p:nvSpPr>
        <p:spPr>
          <a:xfrm>
            <a:off x="714025" y="1731875"/>
            <a:ext cx="4044600" cy="213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SzPts val="1600"/>
              <a:buNone/>
            </a:pPr>
            <a:r>
              <a:rPr lang="en"/>
              <a:t>It’s not about planning, creating, and thinking up every single piece of social media content. </a:t>
            </a:r>
            <a:br>
              <a:rPr lang="en"/>
            </a:br>
            <a:br>
              <a:rPr lang="en"/>
            </a:br>
            <a:r>
              <a:rPr lang="en"/>
              <a:t>It’s about </a:t>
            </a:r>
            <a:r>
              <a:rPr lang="en" b="1">
                <a:solidFill>
                  <a:schemeClr val="accent2"/>
                </a:solidFill>
              </a:rPr>
              <a:t>sourcing and curating</a:t>
            </a:r>
            <a:r>
              <a:rPr lang="en"/>
              <a:t> content from people across the organization–polishing it into effective, strategic, on-brand content. </a:t>
            </a:r>
            <a:endParaRPr/>
          </a:p>
        </p:txBody>
      </p:sp>
      <p:sp>
        <p:nvSpPr>
          <p:cNvPr id="1517" name="Google Shape;1517;p24"/>
          <p:cNvSpPr txBox="1">
            <a:spLocks noGrp="1"/>
          </p:cNvSpPr>
          <p:nvPr>
            <p:ph type="title"/>
          </p:nvPr>
        </p:nvSpPr>
        <p:spPr>
          <a:xfrm>
            <a:off x="495950" y="855200"/>
            <a:ext cx="6903900" cy="77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n"/>
              <a:t>Rethink your Role</a:t>
            </a:r>
            <a:endParaRPr/>
          </a:p>
        </p:txBody>
      </p:sp>
      <p:pic>
        <p:nvPicPr>
          <p:cNvPr id="1518" name="Google Shape;1518;p24" title="ChatGPT Image Apr 21, 2026, 10_40_37 AM.png"/>
          <p:cNvPicPr preferRelativeResize="0"/>
          <p:nvPr/>
        </p:nvPicPr>
        <p:blipFill>
          <a:blip r:embed="rId3">
            <a:alphaModFix/>
          </a:blip>
          <a:stretch>
            <a:fillRect/>
          </a:stretch>
        </p:blipFill>
        <p:spPr>
          <a:xfrm>
            <a:off x="5155025" y="855200"/>
            <a:ext cx="3128301" cy="31283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pic>
        <p:nvPicPr>
          <p:cNvPr id="1523" name="Google Shape;1523;p25" title="Copy of Untitled (Presentation) (5).png"/>
          <p:cNvPicPr preferRelativeResize="0"/>
          <p:nvPr/>
        </p:nvPicPr>
        <p:blipFill>
          <a:blip r:embed="rId3">
            <a:alphaModFix/>
          </a:blip>
          <a:stretch>
            <a:fillRect/>
          </a:stretch>
        </p:blipFill>
        <p:spPr>
          <a:xfrm>
            <a:off x="432950" y="243525"/>
            <a:ext cx="8278099" cy="4656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26"/>
          <p:cNvSpPr/>
          <p:nvPr/>
        </p:nvSpPr>
        <p:spPr>
          <a:xfrm rot="10800000">
            <a:off x="7860750" y="1555075"/>
            <a:ext cx="925200" cy="347100"/>
          </a:xfrm>
          <a:prstGeom prst="chevron">
            <a:avLst>
              <a:gd name="adj" fmla="val 50000"/>
            </a:avLst>
          </a:prstGeom>
          <a:solidFill>
            <a:srgbClr val="C1112F"/>
          </a:solidFill>
          <a:ln>
            <a:noFill/>
          </a:ln>
        </p:spPr>
        <p:txBody>
          <a:bodyPr spcFirstLastPara="1" wrap="square" lIns="77400" tIns="77400" rIns="77400" bIns="77400" anchor="ctr" anchorCtr="0">
            <a:noAutofit/>
          </a:bodyPr>
          <a:lstStyle/>
          <a:p>
            <a:pPr marL="0" marR="0" lvl="0" indent="0" algn="ctr" rtl="0">
              <a:lnSpc>
                <a:spcPct val="100000"/>
              </a:lnSpc>
              <a:spcBef>
                <a:spcPts val="0"/>
              </a:spcBef>
              <a:spcAft>
                <a:spcPts val="0"/>
              </a:spcAft>
              <a:buClr>
                <a:srgbClr val="000000"/>
              </a:buClr>
              <a:buSzPts val="1185"/>
              <a:buFont typeface="Arial"/>
              <a:buNone/>
            </a:pPr>
            <a:endParaRPr sz="1185" b="0" i="0" u="none" strike="noStrike" cap="none">
              <a:solidFill>
                <a:schemeClr val="dk1"/>
              </a:solidFill>
              <a:latin typeface="Lato"/>
              <a:ea typeface="Lato"/>
              <a:cs typeface="Lato"/>
              <a:sym typeface="Lato"/>
            </a:endParaRPr>
          </a:p>
        </p:txBody>
      </p:sp>
      <p:sp>
        <p:nvSpPr>
          <p:cNvPr id="1529" name="Google Shape;1529;p26"/>
          <p:cNvSpPr/>
          <p:nvPr/>
        </p:nvSpPr>
        <p:spPr>
          <a:xfrm>
            <a:off x="447688" y="1555063"/>
            <a:ext cx="816000" cy="347100"/>
          </a:xfrm>
          <a:prstGeom prst="chevron">
            <a:avLst>
              <a:gd name="adj" fmla="val 50000"/>
            </a:avLst>
          </a:prstGeom>
          <a:solidFill>
            <a:srgbClr val="C1112F"/>
          </a:solidFill>
          <a:ln>
            <a:noFill/>
          </a:ln>
        </p:spPr>
        <p:txBody>
          <a:bodyPr spcFirstLastPara="1" wrap="square" lIns="77400" tIns="77400" rIns="77400" bIns="77400" anchor="ctr" anchorCtr="0">
            <a:noAutofit/>
          </a:bodyPr>
          <a:lstStyle/>
          <a:p>
            <a:pPr marL="0" marR="0" lvl="0" indent="0" algn="ctr" rtl="0">
              <a:lnSpc>
                <a:spcPct val="100000"/>
              </a:lnSpc>
              <a:spcBef>
                <a:spcPts val="0"/>
              </a:spcBef>
              <a:spcAft>
                <a:spcPts val="0"/>
              </a:spcAft>
              <a:buClr>
                <a:srgbClr val="000000"/>
              </a:buClr>
              <a:buSzPts val="1185"/>
              <a:buFont typeface="Arial"/>
              <a:buNone/>
            </a:pPr>
            <a:endParaRPr sz="1185" b="0" i="0" u="none" strike="noStrike" cap="none">
              <a:solidFill>
                <a:schemeClr val="dk1"/>
              </a:solidFill>
              <a:latin typeface="Lato"/>
              <a:ea typeface="Lato"/>
              <a:cs typeface="Lato"/>
              <a:sym typeface="Lato"/>
            </a:endParaRPr>
          </a:p>
        </p:txBody>
      </p:sp>
      <p:sp>
        <p:nvSpPr>
          <p:cNvPr id="1530" name="Google Shape;1530;p26"/>
          <p:cNvSpPr/>
          <p:nvPr/>
        </p:nvSpPr>
        <p:spPr>
          <a:xfrm>
            <a:off x="1077525" y="1484575"/>
            <a:ext cx="6999000" cy="488100"/>
          </a:xfrm>
          <a:prstGeom prst="rect">
            <a:avLst/>
          </a:prstGeom>
          <a:solidFill>
            <a:srgbClr val="C1112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1" name="Google Shape;1531;p26"/>
          <p:cNvSpPr txBox="1">
            <a:spLocks noGrp="1"/>
          </p:cNvSpPr>
          <p:nvPr>
            <p:ph type="title"/>
          </p:nvPr>
        </p:nvSpPr>
        <p:spPr>
          <a:xfrm>
            <a:off x="358050" y="358988"/>
            <a:ext cx="8427900" cy="741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400"/>
              <a:buNone/>
            </a:pPr>
            <a:r>
              <a:rPr lang="en"/>
              <a:t>Sources of Content</a:t>
            </a:r>
            <a:endParaRPr/>
          </a:p>
        </p:txBody>
      </p:sp>
      <p:pic>
        <p:nvPicPr>
          <p:cNvPr id="1532" name="Google Shape;1532;p26" title="SAG 2025 Mini Webinar Tasks (1).png"/>
          <p:cNvPicPr preferRelativeResize="0"/>
          <p:nvPr/>
        </p:nvPicPr>
        <p:blipFill rotWithShape="1">
          <a:blip r:embed="rId3">
            <a:alphaModFix/>
          </a:blip>
          <a:srcRect/>
          <a:stretch/>
        </p:blipFill>
        <p:spPr>
          <a:xfrm>
            <a:off x="8082300" y="4279800"/>
            <a:ext cx="863700" cy="863700"/>
          </a:xfrm>
          <a:prstGeom prst="rect">
            <a:avLst/>
          </a:prstGeom>
          <a:noFill/>
          <a:ln>
            <a:noFill/>
          </a:ln>
        </p:spPr>
      </p:pic>
      <p:graphicFrame>
        <p:nvGraphicFramePr>
          <p:cNvPr id="1533" name="Google Shape;1533;p26"/>
          <p:cNvGraphicFramePr/>
          <p:nvPr/>
        </p:nvGraphicFramePr>
        <p:xfrm>
          <a:off x="1067438" y="1484578"/>
          <a:ext cx="6999000" cy="2865360"/>
        </p:xfrm>
        <a:graphic>
          <a:graphicData uri="http://schemas.openxmlformats.org/drawingml/2006/table">
            <a:tbl>
              <a:tblPr>
                <a:noFill/>
                <a:tableStyleId>{AD0ED35F-289C-4C35-A9A2-39924C39692F}</a:tableStyleId>
              </a:tblPr>
              <a:tblGrid>
                <a:gridCol w="3504550">
                  <a:extLst>
                    <a:ext uri="{9D8B030D-6E8A-4147-A177-3AD203B41FA5}">
                      <a16:colId xmlns:a16="http://schemas.microsoft.com/office/drawing/2014/main" val="20000"/>
                    </a:ext>
                  </a:extLst>
                </a:gridCol>
                <a:gridCol w="3494450">
                  <a:extLst>
                    <a:ext uri="{9D8B030D-6E8A-4147-A177-3AD203B41FA5}">
                      <a16:colId xmlns:a16="http://schemas.microsoft.com/office/drawing/2014/main" val="20001"/>
                    </a:ext>
                  </a:extLst>
                </a:gridCol>
              </a:tblGrid>
              <a:tr h="488100">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a:solidFill>
                            <a:schemeClr val="dk1"/>
                          </a:solidFill>
                          <a:latin typeface="Lato Black"/>
                          <a:ea typeface="Lato Black"/>
                          <a:cs typeface="Lato Black"/>
                          <a:sym typeface="Lato Black"/>
                        </a:rPr>
                        <a:t>Your People</a:t>
                      </a:r>
                      <a:endParaRPr sz="2000" u="none" strike="noStrike" cap="none">
                        <a:solidFill>
                          <a:schemeClr val="dk1"/>
                        </a:solidFill>
                        <a:latin typeface="Lato Black"/>
                        <a:ea typeface="Lato Black"/>
                        <a:cs typeface="Lato Black"/>
                        <a:sym typeface="Lato Black"/>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 sz="2000" u="none" strike="noStrike" cap="none">
                          <a:solidFill>
                            <a:schemeClr val="dk1"/>
                          </a:solidFill>
                          <a:latin typeface="Lato Black"/>
                          <a:ea typeface="Lato Black"/>
                          <a:cs typeface="Lato Black"/>
                          <a:sym typeface="Lato Black"/>
                        </a:rPr>
                        <a:t>Community Involvement</a:t>
                      </a:r>
                      <a:endParaRPr sz="20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Customer stories</a:t>
                      </a:r>
                      <a:endParaRPr sz="1400" u="none" strike="noStrike" cap="none">
                        <a:solidFill>
                          <a:schemeClr val="dk1"/>
                        </a:solidFill>
                        <a:latin typeface="Lato"/>
                        <a:ea typeface="Lato"/>
                        <a:cs typeface="Lato"/>
                        <a:sym typeface="Lato"/>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Volunteerism</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Employee spotlights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Board service</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Event attendance</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Sponsorships &amp; donations</a:t>
                      </a: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Branch happenings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Scholarships</a:t>
                      </a:r>
                      <a:endParaRPr sz="14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History &amp; leadership</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Community events</a:t>
                      </a:r>
                      <a:endParaRPr sz="1400"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Lender involvement</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Financial literacy</a:t>
                      </a:r>
                      <a:endParaRPr sz="1400" u="none" strike="noStrike" cap="none"/>
                    </a:p>
                  </a:txBody>
                  <a:tcPr marL="91425" marR="91425" marT="91425" marB="91425"/>
                </a:tc>
                <a:extLst>
                  <a:ext uri="{0D108BD9-81ED-4DB2-BD59-A6C34878D82A}">
                    <a16:rowId xmlns:a16="http://schemas.microsoft.com/office/drawing/2014/main" val="10006"/>
                  </a:ext>
                </a:extLst>
              </a:tr>
            </a:tbl>
          </a:graphicData>
        </a:graphic>
      </p:graphicFrame>
      <p:pic>
        <p:nvPicPr>
          <p:cNvPr id="1534" name="Google Shape;1534;p26" title="NBA visuals (2).png"/>
          <p:cNvPicPr preferRelativeResize="0"/>
          <p:nvPr/>
        </p:nvPicPr>
        <p:blipFill rotWithShape="1">
          <a:blip r:embed="rId4">
            <a:alphaModFix/>
          </a:blip>
          <a:srcRect t="21815" b="21815"/>
          <a:stretch/>
        </p:blipFill>
        <p:spPr>
          <a:xfrm>
            <a:off x="8156167" y="1599943"/>
            <a:ext cx="389205" cy="219375"/>
          </a:xfrm>
          <a:prstGeom prst="rect">
            <a:avLst/>
          </a:prstGeom>
          <a:noFill/>
          <a:ln>
            <a:noFill/>
          </a:ln>
        </p:spPr>
      </p:pic>
      <p:pic>
        <p:nvPicPr>
          <p:cNvPr id="1535" name="Google Shape;1535;p26" title="NBA visuals (1).png"/>
          <p:cNvPicPr preferRelativeResize="0"/>
          <p:nvPr/>
        </p:nvPicPr>
        <p:blipFill rotWithShape="1">
          <a:blip r:embed="rId5">
            <a:alphaModFix/>
          </a:blip>
          <a:srcRect/>
          <a:stretch/>
        </p:blipFill>
        <p:spPr>
          <a:xfrm>
            <a:off x="708593" y="1600034"/>
            <a:ext cx="219375" cy="219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27"/>
          <p:cNvSpPr txBox="1">
            <a:spLocks noGrp="1"/>
          </p:cNvSpPr>
          <p:nvPr>
            <p:ph type="title"/>
          </p:nvPr>
        </p:nvSpPr>
        <p:spPr>
          <a:xfrm>
            <a:off x="495950" y="989850"/>
            <a:ext cx="3507600" cy="145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n"/>
              <a:t>Start with Relationships</a:t>
            </a:r>
            <a:endParaRPr/>
          </a:p>
        </p:txBody>
      </p:sp>
      <p:sp>
        <p:nvSpPr>
          <p:cNvPr id="1541" name="Google Shape;1541;p27"/>
          <p:cNvSpPr txBox="1">
            <a:spLocks noGrp="1"/>
          </p:cNvSpPr>
          <p:nvPr>
            <p:ph type="body" idx="1"/>
          </p:nvPr>
        </p:nvSpPr>
        <p:spPr>
          <a:xfrm>
            <a:off x="748250" y="2665216"/>
            <a:ext cx="6651600" cy="21378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
              <a:t>Identify content champions/liaisons</a:t>
            </a:r>
            <a:br>
              <a:rPr lang="en"/>
            </a:br>
            <a:endParaRPr/>
          </a:p>
          <a:p>
            <a:pPr marL="457200" lvl="0" indent="-330200" algn="l" rtl="0">
              <a:lnSpc>
                <a:spcPct val="100000"/>
              </a:lnSpc>
              <a:spcBef>
                <a:spcPts val="0"/>
              </a:spcBef>
              <a:spcAft>
                <a:spcPts val="0"/>
              </a:spcAft>
              <a:buSzPts val="1600"/>
              <a:buChar char="➔"/>
            </a:pPr>
            <a:r>
              <a:rPr lang="en"/>
              <a:t>Stay in touch consistently</a:t>
            </a:r>
            <a:br>
              <a:rPr lang="en"/>
            </a:br>
            <a:endParaRPr/>
          </a:p>
          <a:p>
            <a:pPr marL="457200" lvl="0" indent="-330200" algn="l" rtl="0">
              <a:lnSpc>
                <a:spcPct val="100000"/>
              </a:lnSpc>
              <a:spcBef>
                <a:spcPts val="0"/>
              </a:spcBef>
              <a:spcAft>
                <a:spcPts val="0"/>
              </a:spcAft>
              <a:buSzPts val="1600"/>
              <a:buChar char="➔"/>
            </a:pPr>
            <a:r>
              <a:rPr lang="en"/>
              <a:t>Build rapport before you need something</a:t>
            </a:r>
            <a:endParaRPr/>
          </a:p>
        </p:txBody>
      </p:sp>
      <p:pic>
        <p:nvPicPr>
          <p:cNvPr id="1542" name="Google Shape;1542;p27" title="Screenshot 2026-04-30 at 2.30.50 PM.png"/>
          <p:cNvPicPr preferRelativeResize="0"/>
          <p:nvPr/>
        </p:nvPicPr>
        <p:blipFill>
          <a:blip r:embed="rId3">
            <a:alphaModFix/>
          </a:blip>
          <a:stretch>
            <a:fillRect/>
          </a:stretch>
        </p:blipFill>
        <p:spPr>
          <a:xfrm>
            <a:off x="5408650" y="57851"/>
            <a:ext cx="3579250" cy="5027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p28"/>
          <p:cNvSpPr txBox="1">
            <a:spLocks noGrp="1"/>
          </p:cNvSpPr>
          <p:nvPr>
            <p:ph type="body" idx="1"/>
          </p:nvPr>
        </p:nvSpPr>
        <p:spPr>
          <a:xfrm>
            <a:off x="748251" y="2558326"/>
            <a:ext cx="3688996" cy="235158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 dirty="0"/>
              <a:t>Clear and specific requests; </a:t>
            </a:r>
            <a:br>
              <a:rPr lang="en" dirty="0"/>
            </a:br>
            <a:r>
              <a:rPr lang="en" dirty="0"/>
              <a:t>share the vision with them</a:t>
            </a:r>
            <a:br>
              <a:rPr lang="en" dirty="0"/>
            </a:br>
            <a:endParaRPr dirty="0"/>
          </a:p>
          <a:p>
            <a:pPr marL="457200" lvl="0" indent="-330200" algn="l" rtl="0">
              <a:lnSpc>
                <a:spcPct val="100000"/>
              </a:lnSpc>
              <a:spcBef>
                <a:spcPts val="0"/>
              </a:spcBef>
              <a:spcAft>
                <a:spcPts val="0"/>
              </a:spcAft>
              <a:buSzPts val="1600"/>
              <a:buChar char="➔"/>
            </a:pPr>
            <a:r>
              <a:rPr lang="en" dirty="0"/>
              <a:t>Coaching and guidance builds rapport and confidence</a:t>
            </a:r>
            <a:br>
              <a:rPr lang="en" dirty="0"/>
            </a:br>
            <a:endParaRPr dirty="0"/>
          </a:p>
          <a:p>
            <a:pPr marL="457200" lvl="0" indent="-330200" algn="l" rtl="0">
              <a:lnSpc>
                <a:spcPct val="100000"/>
              </a:lnSpc>
              <a:spcBef>
                <a:spcPts val="0"/>
              </a:spcBef>
              <a:spcAft>
                <a:spcPts val="0"/>
              </a:spcAft>
              <a:buSzPts val="1600"/>
              <a:buChar char="➔"/>
            </a:pPr>
            <a:r>
              <a:rPr lang="en" dirty="0"/>
              <a:t>Streamlined process for submitting materials</a:t>
            </a:r>
            <a:endParaRPr dirty="0"/>
          </a:p>
        </p:txBody>
      </p:sp>
      <p:sp>
        <p:nvSpPr>
          <p:cNvPr id="1548" name="Google Shape;1548;p28"/>
          <p:cNvSpPr txBox="1">
            <a:spLocks noGrp="1"/>
          </p:cNvSpPr>
          <p:nvPr>
            <p:ph type="title"/>
          </p:nvPr>
        </p:nvSpPr>
        <p:spPr>
          <a:xfrm>
            <a:off x="495950" y="887070"/>
            <a:ext cx="6176700" cy="112926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n" dirty="0"/>
              <a:t>How to Actually Get Content from Others</a:t>
            </a:r>
            <a:endParaRPr dirty="0"/>
          </a:p>
        </p:txBody>
      </p:sp>
      <p:pic>
        <p:nvPicPr>
          <p:cNvPr id="1549" name="Google Shape;1549;p28" descr="a woman holding a plate of food with the words you just fold it in (Provided by Tenor)"/>
          <p:cNvPicPr preferRelativeResize="0"/>
          <p:nvPr/>
        </p:nvPicPr>
        <p:blipFill rotWithShape="1">
          <a:blip r:embed="rId3">
            <a:alphaModFix/>
          </a:blip>
          <a:srcRect/>
          <a:stretch/>
        </p:blipFill>
        <p:spPr>
          <a:xfrm>
            <a:off x="5909912" y="1984490"/>
            <a:ext cx="2925416" cy="292541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31"/>
          <p:cNvSpPr txBox="1">
            <a:spLocks noGrp="1"/>
          </p:cNvSpPr>
          <p:nvPr>
            <p:ph type="body" idx="1"/>
          </p:nvPr>
        </p:nvSpPr>
        <p:spPr>
          <a:xfrm>
            <a:off x="748250" y="2144374"/>
            <a:ext cx="6651600" cy="3129953"/>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 dirty="0"/>
              <a:t>Use their content</a:t>
            </a:r>
            <a:br>
              <a:rPr lang="en" dirty="0"/>
            </a:br>
            <a:endParaRPr dirty="0"/>
          </a:p>
          <a:p>
            <a:pPr marL="457200" lvl="0" indent="-330200" algn="l" rtl="0">
              <a:lnSpc>
                <a:spcPct val="100000"/>
              </a:lnSpc>
              <a:spcBef>
                <a:spcPts val="0"/>
              </a:spcBef>
              <a:spcAft>
                <a:spcPts val="0"/>
              </a:spcAft>
              <a:buSzPts val="1600"/>
              <a:buChar char="➔"/>
            </a:pPr>
            <a:r>
              <a:rPr lang="en" dirty="0"/>
              <a:t>Be gracious</a:t>
            </a:r>
            <a:br>
              <a:rPr lang="en" dirty="0"/>
            </a:br>
            <a:endParaRPr dirty="0"/>
          </a:p>
          <a:p>
            <a:pPr marL="457200" lvl="0" indent="-330200" algn="l" rtl="0">
              <a:lnSpc>
                <a:spcPct val="100000"/>
              </a:lnSpc>
              <a:spcBef>
                <a:spcPts val="0"/>
              </a:spcBef>
              <a:spcAft>
                <a:spcPts val="0"/>
              </a:spcAft>
              <a:buSzPts val="1600"/>
              <a:buChar char="➔"/>
            </a:pPr>
            <a:r>
              <a:rPr lang="en" dirty="0"/>
              <a:t>Celebrate them!</a:t>
            </a:r>
            <a:endParaRPr dirty="0"/>
          </a:p>
        </p:txBody>
      </p:sp>
      <p:sp>
        <p:nvSpPr>
          <p:cNvPr id="1555" name="Google Shape;1555;p31"/>
          <p:cNvSpPr txBox="1">
            <a:spLocks noGrp="1"/>
          </p:cNvSpPr>
          <p:nvPr>
            <p:ph type="title"/>
          </p:nvPr>
        </p:nvSpPr>
        <p:spPr>
          <a:xfrm>
            <a:off x="495950" y="1028350"/>
            <a:ext cx="5404336" cy="77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n" dirty="0"/>
              <a:t>Keep Content Flowing</a:t>
            </a:r>
            <a:endParaRPr dirty="0"/>
          </a:p>
        </p:txBody>
      </p:sp>
      <p:pic>
        <p:nvPicPr>
          <p:cNvPr id="1556" name="Google Shape;1556;p31" descr="Amazing Sweetie GIF (Provided by Tenor)"/>
          <p:cNvPicPr preferRelativeResize="0"/>
          <p:nvPr/>
        </p:nvPicPr>
        <p:blipFill rotWithShape="1">
          <a:blip r:embed="rId3">
            <a:alphaModFix/>
          </a:blip>
          <a:srcRect/>
          <a:stretch/>
        </p:blipFill>
        <p:spPr>
          <a:xfrm>
            <a:off x="3958546" y="2144374"/>
            <a:ext cx="3353191" cy="212368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32"/>
          <p:cNvSpPr/>
          <p:nvPr/>
        </p:nvSpPr>
        <p:spPr>
          <a:xfrm>
            <a:off x="150375" y="1704925"/>
            <a:ext cx="1541100" cy="21243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2" name="Google Shape;1562;p32"/>
          <p:cNvSpPr/>
          <p:nvPr/>
        </p:nvSpPr>
        <p:spPr>
          <a:xfrm>
            <a:off x="1975906" y="1704925"/>
            <a:ext cx="1541100" cy="21243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3" name="Google Shape;1563;p32"/>
          <p:cNvSpPr/>
          <p:nvPr/>
        </p:nvSpPr>
        <p:spPr>
          <a:xfrm>
            <a:off x="3801436" y="1704925"/>
            <a:ext cx="1541100" cy="21243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4" name="Google Shape;1564;p32"/>
          <p:cNvSpPr/>
          <p:nvPr/>
        </p:nvSpPr>
        <p:spPr>
          <a:xfrm>
            <a:off x="5626967" y="1704925"/>
            <a:ext cx="1541100" cy="21243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5" name="Google Shape;1565;p32"/>
          <p:cNvSpPr/>
          <p:nvPr/>
        </p:nvSpPr>
        <p:spPr>
          <a:xfrm>
            <a:off x="7452498" y="1704925"/>
            <a:ext cx="1541100" cy="21243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pic>
        <p:nvPicPr>
          <p:cNvPr id="1566" name="Google Shape;1566;p32" title="Draft post.png"/>
          <p:cNvPicPr preferRelativeResize="0"/>
          <p:nvPr/>
        </p:nvPicPr>
        <p:blipFill rotWithShape="1">
          <a:blip r:embed="rId3">
            <a:alphaModFix/>
          </a:blip>
          <a:srcRect/>
          <a:stretch/>
        </p:blipFill>
        <p:spPr>
          <a:xfrm>
            <a:off x="4128572" y="1892827"/>
            <a:ext cx="886842" cy="886842"/>
          </a:xfrm>
          <a:prstGeom prst="rect">
            <a:avLst/>
          </a:prstGeom>
          <a:noFill/>
          <a:ln>
            <a:noFill/>
          </a:ln>
        </p:spPr>
      </p:pic>
      <p:pic>
        <p:nvPicPr>
          <p:cNvPr id="1567" name="Google Shape;1567;p32" title="Photo Upload.png"/>
          <p:cNvPicPr preferRelativeResize="0"/>
          <p:nvPr/>
        </p:nvPicPr>
        <p:blipFill rotWithShape="1">
          <a:blip r:embed="rId4">
            <a:alphaModFix/>
          </a:blip>
          <a:srcRect/>
          <a:stretch/>
        </p:blipFill>
        <p:spPr>
          <a:xfrm>
            <a:off x="2303062" y="1892827"/>
            <a:ext cx="886842" cy="886842"/>
          </a:xfrm>
          <a:prstGeom prst="rect">
            <a:avLst/>
          </a:prstGeom>
          <a:noFill/>
          <a:ln>
            <a:noFill/>
          </a:ln>
        </p:spPr>
      </p:pic>
      <p:pic>
        <p:nvPicPr>
          <p:cNvPr id="1568" name="Google Shape;1568;p32" title="Post Approval.png"/>
          <p:cNvPicPr preferRelativeResize="0"/>
          <p:nvPr/>
        </p:nvPicPr>
        <p:blipFill rotWithShape="1">
          <a:blip r:embed="rId5">
            <a:alphaModFix/>
          </a:blip>
          <a:srcRect/>
          <a:stretch/>
        </p:blipFill>
        <p:spPr>
          <a:xfrm>
            <a:off x="5954107" y="1892830"/>
            <a:ext cx="886831" cy="886831"/>
          </a:xfrm>
          <a:prstGeom prst="rect">
            <a:avLst/>
          </a:prstGeom>
          <a:noFill/>
          <a:ln>
            <a:noFill/>
          </a:ln>
        </p:spPr>
      </p:pic>
      <p:pic>
        <p:nvPicPr>
          <p:cNvPr id="1569" name="Google Shape;1569;p32" title="Publish &amp; Archival.png"/>
          <p:cNvPicPr preferRelativeResize="0"/>
          <p:nvPr/>
        </p:nvPicPr>
        <p:blipFill rotWithShape="1">
          <a:blip r:embed="rId6">
            <a:alphaModFix/>
          </a:blip>
          <a:srcRect/>
          <a:stretch/>
        </p:blipFill>
        <p:spPr>
          <a:xfrm>
            <a:off x="7779622" y="1892830"/>
            <a:ext cx="886831" cy="886831"/>
          </a:xfrm>
          <a:prstGeom prst="rect">
            <a:avLst/>
          </a:prstGeom>
          <a:noFill/>
          <a:ln>
            <a:noFill/>
          </a:ln>
        </p:spPr>
      </p:pic>
      <p:pic>
        <p:nvPicPr>
          <p:cNvPr id="1570" name="Google Shape;1570;p32" title="Task.png"/>
          <p:cNvPicPr preferRelativeResize="0"/>
          <p:nvPr/>
        </p:nvPicPr>
        <p:blipFill rotWithShape="1">
          <a:blip r:embed="rId7">
            <a:alphaModFix/>
          </a:blip>
          <a:srcRect/>
          <a:stretch/>
        </p:blipFill>
        <p:spPr>
          <a:xfrm>
            <a:off x="477537" y="1892830"/>
            <a:ext cx="886831" cy="886831"/>
          </a:xfrm>
          <a:prstGeom prst="rect">
            <a:avLst/>
          </a:prstGeom>
          <a:noFill/>
          <a:ln>
            <a:noFill/>
          </a:ln>
        </p:spPr>
      </p:pic>
      <p:sp>
        <p:nvSpPr>
          <p:cNvPr id="1571" name="Google Shape;1571;p32"/>
          <p:cNvSpPr txBox="1">
            <a:spLocks noGrp="1"/>
          </p:cNvSpPr>
          <p:nvPr>
            <p:ph type="subTitle" idx="4294967295"/>
          </p:nvPr>
        </p:nvSpPr>
        <p:spPr>
          <a:xfrm>
            <a:off x="104650" y="2840908"/>
            <a:ext cx="1632600" cy="47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800"/>
              <a:buFont typeface="Lato"/>
              <a:buNone/>
            </a:pPr>
            <a:r>
              <a:rPr lang="en" sz="1800" b="0" i="0" u="none" strike="noStrike" cap="none">
                <a:solidFill>
                  <a:srgbClr val="EB002B"/>
                </a:solidFill>
                <a:latin typeface="Lato Black"/>
                <a:ea typeface="Lato Black"/>
                <a:cs typeface="Lato Black"/>
                <a:sym typeface="Lato Black"/>
              </a:rPr>
              <a:t>1.</a:t>
            </a:r>
            <a:endParaRPr sz="1800" b="0" i="0" u="none" strike="noStrike" cap="none">
              <a:solidFill>
                <a:srgbClr val="EB002B"/>
              </a:solidFill>
              <a:latin typeface="Lato Black"/>
              <a:ea typeface="Lato Black"/>
              <a:cs typeface="Lato Black"/>
              <a:sym typeface="Lato Black"/>
            </a:endParaRPr>
          </a:p>
          <a:p>
            <a:pPr marL="0" marR="0" lvl="0" indent="0" algn="ctr" rtl="0">
              <a:lnSpc>
                <a:spcPct val="100000"/>
              </a:lnSpc>
              <a:spcBef>
                <a:spcPts val="0"/>
              </a:spcBef>
              <a:spcAft>
                <a:spcPts val="2000"/>
              </a:spcAft>
              <a:buClr>
                <a:schemeClr val="dk1"/>
              </a:buClr>
              <a:buSzPts val="1800"/>
              <a:buFont typeface="Lato"/>
              <a:buNone/>
            </a:pPr>
            <a:r>
              <a:rPr lang="en" sz="1600" b="0" i="0" u="none" strike="noStrike" cap="none">
                <a:solidFill>
                  <a:schemeClr val="dk1"/>
                </a:solidFill>
                <a:latin typeface="Lato"/>
                <a:ea typeface="Lato"/>
                <a:cs typeface="Lato"/>
                <a:sym typeface="Lato"/>
              </a:rPr>
              <a:t>Task</a:t>
            </a:r>
            <a:endParaRPr sz="900" b="0" i="0" u="none" strike="noStrike" cap="none">
              <a:solidFill>
                <a:schemeClr val="dk1"/>
              </a:solidFill>
              <a:latin typeface="Lato"/>
              <a:ea typeface="Lato"/>
              <a:cs typeface="Lato"/>
              <a:sym typeface="Lato"/>
            </a:endParaRPr>
          </a:p>
        </p:txBody>
      </p:sp>
      <p:sp>
        <p:nvSpPr>
          <p:cNvPr id="1572" name="Google Shape;1572;p32"/>
          <p:cNvSpPr txBox="1">
            <a:spLocks noGrp="1"/>
          </p:cNvSpPr>
          <p:nvPr>
            <p:ph type="subTitle" idx="4294967295"/>
          </p:nvPr>
        </p:nvSpPr>
        <p:spPr>
          <a:xfrm>
            <a:off x="1930175" y="2840908"/>
            <a:ext cx="1632600" cy="47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800"/>
              <a:buFont typeface="Lato"/>
              <a:buNone/>
            </a:pPr>
            <a:r>
              <a:rPr lang="en" sz="1800" b="0" i="0" u="none" strike="noStrike" cap="none">
                <a:solidFill>
                  <a:srgbClr val="EB002B"/>
                </a:solidFill>
                <a:latin typeface="Lato Black"/>
                <a:ea typeface="Lato Black"/>
                <a:cs typeface="Lato Black"/>
                <a:sym typeface="Lato Black"/>
              </a:rPr>
              <a:t>2.</a:t>
            </a:r>
            <a:endParaRPr sz="1800" b="0" i="0" u="none" strike="noStrike" cap="none">
              <a:solidFill>
                <a:srgbClr val="EB002B"/>
              </a:solidFill>
              <a:latin typeface="Lato Black"/>
              <a:ea typeface="Lato Black"/>
              <a:cs typeface="Lato Black"/>
              <a:sym typeface="Lato Black"/>
            </a:endParaRPr>
          </a:p>
          <a:p>
            <a:pPr marL="0" marR="0" lvl="0" indent="0" algn="ctr" rtl="0">
              <a:lnSpc>
                <a:spcPct val="100000"/>
              </a:lnSpc>
              <a:spcBef>
                <a:spcPts val="0"/>
              </a:spcBef>
              <a:spcAft>
                <a:spcPts val="2000"/>
              </a:spcAft>
              <a:buClr>
                <a:schemeClr val="dk1"/>
              </a:buClr>
              <a:buSzPts val="1800"/>
              <a:buFont typeface="Lato"/>
              <a:buNone/>
            </a:pPr>
            <a:r>
              <a:rPr lang="en" sz="1600" b="0" i="0" u="none" strike="noStrike" cap="none">
                <a:solidFill>
                  <a:schemeClr val="dk1"/>
                </a:solidFill>
                <a:latin typeface="Lato"/>
                <a:ea typeface="Lato"/>
                <a:cs typeface="Lato"/>
                <a:sym typeface="Lato"/>
              </a:rPr>
              <a:t>Photo Upload</a:t>
            </a:r>
            <a:endParaRPr sz="1600" b="0" i="0" u="none" strike="noStrike" cap="none">
              <a:solidFill>
                <a:schemeClr val="dk1"/>
              </a:solidFill>
              <a:latin typeface="Lato"/>
              <a:ea typeface="Lato"/>
              <a:cs typeface="Lato"/>
              <a:sym typeface="Lato"/>
            </a:endParaRPr>
          </a:p>
        </p:txBody>
      </p:sp>
      <p:sp>
        <p:nvSpPr>
          <p:cNvPr id="1573" name="Google Shape;1573;p32"/>
          <p:cNvSpPr txBox="1">
            <a:spLocks noGrp="1"/>
          </p:cNvSpPr>
          <p:nvPr>
            <p:ph type="subTitle" idx="4294967295"/>
          </p:nvPr>
        </p:nvSpPr>
        <p:spPr>
          <a:xfrm>
            <a:off x="3755688" y="2840908"/>
            <a:ext cx="1632600" cy="47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800"/>
              <a:buFont typeface="Lato"/>
              <a:buNone/>
            </a:pPr>
            <a:r>
              <a:rPr lang="en" sz="1800" b="0" i="0" u="none" strike="noStrike" cap="none">
                <a:solidFill>
                  <a:srgbClr val="EB002B"/>
                </a:solidFill>
                <a:latin typeface="Lato Black"/>
                <a:ea typeface="Lato Black"/>
                <a:cs typeface="Lato Black"/>
                <a:sym typeface="Lato Black"/>
              </a:rPr>
              <a:t>3.</a:t>
            </a:r>
            <a:endParaRPr sz="1800" b="0" i="0" u="none" strike="noStrike" cap="none">
              <a:solidFill>
                <a:srgbClr val="EB002B"/>
              </a:solidFill>
              <a:latin typeface="Lato Black"/>
              <a:ea typeface="Lato Black"/>
              <a:cs typeface="Lato Black"/>
              <a:sym typeface="Lato Black"/>
            </a:endParaRPr>
          </a:p>
          <a:p>
            <a:pPr marL="0" marR="0" lvl="0" indent="0" algn="ctr" rtl="0">
              <a:lnSpc>
                <a:spcPct val="100000"/>
              </a:lnSpc>
              <a:spcBef>
                <a:spcPts val="0"/>
              </a:spcBef>
              <a:spcAft>
                <a:spcPts val="2000"/>
              </a:spcAft>
              <a:buClr>
                <a:schemeClr val="dk1"/>
              </a:buClr>
              <a:buSzPts val="1800"/>
              <a:buFont typeface="Lato"/>
              <a:buNone/>
            </a:pPr>
            <a:r>
              <a:rPr lang="en" sz="1600" b="0" i="0" u="none" strike="noStrike" cap="none">
                <a:solidFill>
                  <a:schemeClr val="dk1"/>
                </a:solidFill>
                <a:latin typeface="Lato"/>
                <a:ea typeface="Lato"/>
                <a:cs typeface="Lato"/>
                <a:sym typeface="Lato"/>
              </a:rPr>
              <a:t>Create</a:t>
            </a:r>
            <a:endParaRPr sz="1600" b="0" i="0" u="none" strike="noStrike" cap="none">
              <a:solidFill>
                <a:schemeClr val="dk1"/>
              </a:solidFill>
              <a:latin typeface="Lato"/>
              <a:ea typeface="Lato"/>
              <a:cs typeface="Lato"/>
              <a:sym typeface="Lato"/>
            </a:endParaRPr>
          </a:p>
        </p:txBody>
      </p:sp>
      <p:sp>
        <p:nvSpPr>
          <p:cNvPr id="1574" name="Google Shape;1574;p32"/>
          <p:cNvSpPr txBox="1">
            <a:spLocks noGrp="1"/>
          </p:cNvSpPr>
          <p:nvPr>
            <p:ph type="subTitle" idx="4294967295"/>
          </p:nvPr>
        </p:nvSpPr>
        <p:spPr>
          <a:xfrm>
            <a:off x="5581213" y="2840908"/>
            <a:ext cx="1632600" cy="47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800"/>
              <a:buFont typeface="Lato"/>
              <a:buNone/>
            </a:pPr>
            <a:r>
              <a:rPr lang="en" sz="1800" b="0" i="0" u="none" strike="noStrike" cap="none">
                <a:solidFill>
                  <a:srgbClr val="EB002B"/>
                </a:solidFill>
                <a:latin typeface="Lato Black"/>
                <a:ea typeface="Lato Black"/>
                <a:cs typeface="Lato Black"/>
                <a:sym typeface="Lato Black"/>
              </a:rPr>
              <a:t>4.</a:t>
            </a:r>
            <a:endParaRPr sz="1800" b="0" i="0" u="none" strike="noStrike" cap="none">
              <a:solidFill>
                <a:srgbClr val="EB002B"/>
              </a:solidFill>
              <a:latin typeface="Lato Black"/>
              <a:ea typeface="Lato Black"/>
              <a:cs typeface="Lato Black"/>
              <a:sym typeface="Lato Black"/>
            </a:endParaRPr>
          </a:p>
          <a:p>
            <a:pPr marL="0" marR="0" lvl="0" indent="0" algn="ctr" rtl="0">
              <a:lnSpc>
                <a:spcPct val="100000"/>
              </a:lnSpc>
              <a:spcBef>
                <a:spcPts val="0"/>
              </a:spcBef>
              <a:spcAft>
                <a:spcPts val="2000"/>
              </a:spcAft>
              <a:buClr>
                <a:schemeClr val="dk1"/>
              </a:buClr>
              <a:buSzPts val="1800"/>
              <a:buFont typeface="Lato"/>
              <a:buNone/>
            </a:pPr>
            <a:r>
              <a:rPr lang="en" sz="1600" b="0" i="0" u="none" strike="noStrike" cap="none">
                <a:solidFill>
                  <a:schemeClr val="dk1"/>
                </a:solidFill>
                <a:latin typeface="Lato"/>
                <a:ea typeface="Lato"/>
                <a:cs typeface="Lato"/>
                <a:sym typeface="Lato"/>
              </a:rPr>
              <a:t>Approval</a:t>
            </a:r>
            <a:endParaRPr sz="1600" b="0" i="0" u="none" strike="noStrike" cap="none">
              <a:solidFill>
                <a:schemeClr val="dk1"/>
              </a:solidFill>
              <a:latin typeface="Lato"/>
              <a:ea typeface="Lato"/>
              <a:cs typeface="Lato"/>
              <a:sym typeface="Lato"/>
            </a:endParaRPr>
          </a:p>
        </p:txBody>
      </p:sp>
      <p:sp>
        <p:nvSpPr>
          <p:cNvPr id="1575" name="Google Shape;1575;p32"/>
          <p:cNvSpPr txBox="1">
            <a:spLocks noGrp="1"/>
          </p:cNvSpPr>
          <p:nvPr>
            <p:ph type="subTitle" idx="4294967295"/>
          </p:nvPr>
        </p:nvSpPr>
        <p:spPr>
          <a:xfrm>
            <a:off x="7406738" y="2840908"/>
            <a:ext cx="1632600" cy="47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800"/>
              <a:buFont typeface="Lato"/>
              <a:buNone/>
            </a:pPr>
            <a:r>
              <a:rPr lang="en" sz="1800" b="0" i="0" u="none" strike="noStrike" cap="none" dirty="0">
                <a:solidFill>
                  <a:srgbClr val="EB002B"/>
                </a:solidFill>
                <a:latin typeface="Lato Black"/>
                <a:ea typeface="Lato Black"/>
                <a:cs typeface="Lato Black"/>
                <a:sym typeface="Lato Black"/>
              </a:rPr>
              <a:t>5.</a:t>
            </a:r>
            <a:endParaRPr sz="1800" b="0" i="0" u="none" strike="noStrike" cap="none" dirty="0">
              <a:solidFill>
                <a:srgbClr val="EB002B"/>
              </a:solidFill>
              <a:latin typeface="Lato Black"/>
              <a:ea typeface="Lato Black"/>
              <a:cs typeface="Lato Black"/>
              <a:sym typeface="Lato Black"/>
            </a:endParaRPr>
          </a:p>
          <a:p>
            <a:pPr marL="0" marR="0" lvl="0" indent="0" algn="ctr" rtl="0">
              <a:lnSpc>
                <a:spcPct val="100000"/>
              </a:lnSpc>
              <a:spcBef>
                <a:spcPts val="0"/>
              </a:spcBef>
              <a:spcAft>
                <a:spcPts val="2000"/>
              </a:spcAft>
              <a:buClr>
                <a:schemeClr val="dk1"/>
              </a:buClr>
              <a:buSzPts val="1800"/>
              <a:buFont typeface="Lato"/>
              <a:buNone/>
            </a:pPr>
            <a:r>
              <a:rPr lang="en" sz="1500" b="0" i="0" u="none" strike="noStrike" cap="none" dirty="0">
                <a:solidFill>
                  <a:schemeClr val="dk1"/>
                </a:solidFill>
                <a:latin typeface="Lato"/>
                <a:ea typeface="Lato"/>
                <a:cs typeface="Lato"/>
                <a:sym typeface="Lato"/>
              </a:rPr>
              <a:t>Publish </a:t>
            </a:r>
            <a:br>
              <a:rPr lang="en" sz="1500" b="0" i="0" u="none" strike="noStrike" cap="none" dirty="0">
                <a:solidFill>
                  <a:schemeClr val="dk1"/>
                </a:solidFill>
                <a:latin typeface="Lato"/>
                <a:ea typeface="Lato"/>
                <a:cs typeface="Lato"/>
                <a:sym typeface="Lato"/>
              </a:rPr>
            </a:br>
            <a:r>
              <a:rPr lang="en" sz="1500" b="0" i="0" u="none" strike="noStrike" cap="none" dirty="0">
                <a:solidFill>
                  <a:schemeClr val="dk1"/>
                </a:solidFill>
                <a:latin typeface="Lato"/>
                <a:ea typeface="Lato"/>
                <a:cs typeface="Lato"/>
                <a:sym typeface="Lato"/>
              </a:rPr>
              <a:t>&amp; Archive</a:t>
            </a:r>
            <a:endParaRPr sz="1500" b="0" i="0" u="none" strike="noStrike" cap="none" dirty="0">
              <a:solidFill>
                <a:schemeClr val="dk1"/>
              </a:solidFill>
              <a:latin typeface="Lato"/>
              <a:ea typeface="Lato"/>
              <a:cs typeface="Lato"/>
              <a:sym typeface="Lato"/>
            </a:endParaRPr>
          </a:p>
        </p:txBody>
      </p:sp>
      <p:sp>
        <p:nvSpPr>
          <p:cNvPr id="1576" name="Google Shape;1576;p32"/>
          <p:cNvSpPr txBox="1">
            <a:spLocks noGrp="1"/>
          </p:cNvSpPr>
          <p:nvPr>
            <p:ph type="subTitle" idx="4294967295"/>
          </p:nvPr>
        </p:nvSpPr>
        <p:spPr>
          <a:xfrm>
            <a:off x="1642300" y="2530225"/>
            <a:ext cx="382800" cy="47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1200" b="0" i="0" u="none" strike="noStrike" cap="none">
                <a:solidFill>
                  <a:schemeClr val="dk1"/>
                </a:solidFill>
                <a:latin typeface="Lato"/>
                <a:ea typeface="Lato"/>
                <a:cs typeface="Lato"/>
                <a:sym typeface="Lato"/>
              </a:rPr>
              <a:t>→</a:t>
            </a:r>
            <a:endParaRPr sz="1200" b="0" i="0" u="none" strike="noStrike" cap="none">
              <a:solidFill>
                <a:schemeClr val="dk1"/>
              </a:solidFill>
              <a:latin typeface="Lato"/>
              <a:ea typeface="Lato"/>
              <a:cs typeface="Lato"/>
              <a:sym typeface="Lato"/>
            </a:endParaRPr>
          </a:p>
        </p:txBody>
      </p:sp>
      <p:sp>
        <p:nvSpPr>
          <p:cNvPr id="1577" name="Google Shape;1577;p32"/>
          <p:cNvSpPr txBox="1">
            <a:spLocks noGrp="1"/>
          </p:cNvSpPr>
          <p:nvPr>
            <p:ph type="subTitle" idx="4294967295"/>
          </p:nvPr>
        </p:nvSpPr>
        <p:spPr>
          <a:xfrm>
            <a:off x="3467838" y="2530225"/>
            <a:ext cx="382800" cy="47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1200" b="0" i="0" u="none" strike="noStrike" cap="none">
                <a:solidFill>
                  <a:schemeClr val="dk1"/>
                </a:solidFill>
                <a:latin typeface="Lato"/>
                <a:ea typeface="Lato"/>
                <a:cs typeface="Lato"/>
                <a:sym typeface="Lato"/>
              </a:rPr>
              <a:t>→</a:t>
            </a:r>
            <a:endParaRPr sz="1200" b="0" i="0" u="none" strike="noStrike" cap="none">
              <a:solidFill>
                <a:schemeClr val="dk1"/>
              </a:solidFill>
              <a:latin typeface="Lato"/>
              <a:ea typeface="Lato"/>
              <a:cs typeface="Lato"/>
              <a:sym typeface="Lato"/>
            </a:endParaRPr>
          </a:p>
        </p:txBody>
      </p:sp>
      <p:sp>
        <p:nvSpPr>
          <p:cNvPr id="1578" name="Google Shape;1578;p32"/>
          <p:cNvSpPr txBox="1">
            <a:spLocks noGrp="1"/>
          </p:cNvSpPr>
          <p:nvPr>
            <p:ph type="subTitle" idx="4294967295"/>
          </p:nvPr>
        </p:nvSpPr>
        <p:spPr>
          <a:xfrm>
            <a:off x="5293350" y="2530225"/>
            <a:ext cx="382800" cy="47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1200" b="0" i="0" u="none" strike="noStrike" cap="none">
                <a:solidFill>
                  <a:schemeClr val="dk1"/>
                </a:solidFill>
                <a:latin typeface="Lato"/>
                <a:ea typeface="Lato"/>
                <a:cs typeface="Lato"/>
                <a:sym typeface="Lato"/>
              </a:rPr>
              <a:t>→</a:t>
            </a:r>
            <a:endParaRPr sz="1200" b="0" i="0" u="none" strike="noStrike" cap="none">
              <a:solidFill>
                <a:schemeClr val="dk1"/>
              </a:solidFill>
              <a:latin typeface="Lato"/>
              <a:ea typeface="Lato"/>
              <a:cs typeface="Lato"/>
              <a:sym typeface="Lato"/>
            </a:endParaRPr>
          </a:p>
        </p:txBody>
      </p:sp>
      <p:sp>
        <p:nvSpPr>
          <p:cNvPr id="1579" name="Google Shape;1579;p32"/>
          <p:cNvSpPr txBox="1">
            <a:spLocks noGrp="1"/>
          </p:cNvSpPr>
          <p:nvPr>
            <p:ph type="subTitle" idx="4294967295"/>
          </p:nvPr>
        </p:nvSpPr>
        <p:spPr>
          <a:xfrm>
            <a:off x="7118888" y="2530225"/>
            <a:ext cx="382800" cy="47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1200" b="0" i="0" u="none" strike="noStrike" cap="none">
                <a:solidFill>
                  <a:schemeClr val="dk1"/>
                </a:solidFill>
                <a:latin typeface="Lato"/>
                <a:ea typeface="Lato"/>
                <a:cs typeface="Lato"/>
                <a:sym typeface="Lato"/>
              </a:rPr>
              <a:t>→</a:t>
            </a:r>
            <a:endParaRPr sz="1200" b="0" i="0" u="none" strike="noStrike" cap="none">
              <a:solidFill>
                <a:schemeClr val="dk1"/>
              </a:solidFill>
              <a:latin typeface="Lato"/>
              <a:ea typeface="Lato"/>
              <a:cs typeface="Lato"/>
              <a:sym typeface="Lato"/>
            </a:endParaRPr>
          </a:p>
        </p:txBody>
      </p:sp>
      <p:sp>
        <p:nvSpPr>
          <p:cNvPr id="1580" name="Google Shape;1580;p32"/>
          <p:cNvSpPr txBox="1">
            <a:spLocks noGrp="1"/>
          </p:cNvSpPr>
          <p:nvPr>
            <p:ph type="title" idx="4294967295"/>
          </p:nvPr>
        </p:nvSpPr>
        <p:spPr>
          <a:xfrm>
            <a:off x="104750" y="415700"/>
            <a:ext cx="8934600" cy="771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400"/>
              <a:buNone/>
            </a:pPr>
            <a:r>
              <a:rPr lang="en" sz="4000">
                <a:latin typeface="Lato"/>
                <a:ea typeface="Lato"/>
                <a:cs typeface="Lato"/>
                <a:sym typeface="Lato"/>
              </a:rPr>
              <a:t>Systems &amp; Processes Are Key</a:t>
            </a:r>
            <a:endParaRPr sz="4000">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34"/>
          <p:cNvSpPr txBox="1">
            <a:spLocks noGrp="1"/>
          </p:cNvSpPr>
          <p:nvPr>
            <p:ph type="title"/>
          </p:nvPr>
        </p:nvSpPr>
        <p:spPr>
          <a:xfrm>
            <a:off x="495950" y="1142250"/>
            <a:ext cx="4894800" cy="77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n"/>
              <a:t>Content from </a:t>
            </a:r>
            <a:br>
              <a:rPr lang="en"/>
            </a:br>
            <a:r>
              <a:rPr lang="en"/>
              <a:t>Give-Back Efforts</a:t>
            </a:r>
            <a:endParaRPr/>
          </a:p>
        </p:txBody>
      </p:sp>
      <p:sp>
        <p:nvSpPr>
          <p:cNvPr id="1586" name="Google Shape;1586;p34"/>
          <p:cNvSpPr txBox="1">
            <a:spLocks noGrp="1"/>
          </p:cNvSpPr>
          <p:nvPr>
            <p:ph type="body" idx="1"/>
          </p:nvPr>
        </p:nvSpPr>
        <p:spPr>
          <a:xfrm>
            <a:off x="691302" y="2802475"/>
            <a:ext cx="6651600" cy="21378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Char char="➔"/>
            </a:pPr>
            <a:r>
              <a:rPr lang="en" dirty="0"/>
              <a:t>Volunteerism</a:t>
            </a:r>
            <a:endParaRPr dirty="0"/>
          </a:p>
          <a:p>
            <a:pPr marL="457200" lvl="0" indent="-330200" algn="l" rtl="0">
              <a:lnSpc>
                <a:spcPct val="115000"/>
              </a:lnSpc>
              <a:spcBef>
                <a:spcPts val="0"/>
              </a:spcBef>
              <a:spcAft>
                <a:spcPts val="0"/>
              </a:spcAft>
              <a:buSzPts val="1600"/>
              <a:buChar char="➔"/>
            </a:pPr>
            <a:r>
              <a:rPr lang="en" dirty="0"/>
              <a:t>Events</a:t>
            </a:r>
            <a:endParaRPr dirty="0"/>
          </a:p>
          <a:p>
            <a:pPr marL="457200" lvl="0" indent="-330200" algn="l" rtl="0">
              <a:lnSpc>
                <a:spcPct val="115000"/>
              </a:lnSpc>
              <a:spcBef>
                <a:spcPts val="0"/>
              </a:spcBef>
              <a:spcAft>
                <a:spcPts val="0"/>
              </a:spcAft>
              <a:buSzPts val="1600"/>
              <a:buChar char="➔"/>
            </a:pPr>
            <a:r>
              <a:rPr lang="en" dirty="0"/>
              <a:t>Board service</a:t>
            </a:r>
            <a:endParaRPr dirty="0"/>
          </a:p>
          <a:p>
            <a:pPr marL="457200" lvl="0" indent="-330200" algn="l" rtl="0">
              <a:lnSpc>
                <a:spcPct val="115000"/>
              </a:lnSpc>
              <a:spcBef>
                <a:spcPts val="0"/>
              </a:spcBef>
              <a:spcAft>
                <a:spcPts val="0"/>
              </a:spcAft>
              <a:buSzPts val="1600"/>
              <a:buChar char="➔"/>
            </a:pPr>
            <a:r>
              <a:rPr lang="en" dirty="0"/>
              <a:t>LMI loans</a:t>
            </a:r>
            <a:endParaRPr dirty="0"/>
          </a:p>
        </p:txBody>
      </p:sp>
      <p:sp>
        <p:nvSpPr>
          <p:cNvPr id="1587" name="Google Shape;1587;p34"/>
          <p:cNvSpPr txBox="1"/>
          <p:nvPr/>
        </p:nvSpPr>
        <p:spPr>
          <a:xfrm>
            <a:off x="2864575" y="2810248"/>
            <a:ext cx="2640900" cy="18567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chemeClr val="dk1"/>
              </a:buClr>
              <a:buSzPts val="1600"/>
              <a:buFont typeface="Lato"/>
              <a:buChar char="➔"/>
            </a:pPr>
            <a:r>
              <a:rPr lang="en" sz="1600" b="0" i="0" u="none" strike="noStrike" cap="none" dirty="0">
                <a:solidFill>
                  <a:schemeClr val="dk1"/>
                </a:solidFill>
                <a:latin typeface="Lato"/>
                <a:ea typeface="Lato"/>
                <a:cs typeface="Lato"/>
                <a:sym typeface="Lato"/>
              </a:rPr>
              <a:t>Donations</a:t>
            </a:r>
            <a:endParaRPr sz="1600" b="0" i="0" u="none" strike="noStrike" cap="none" dirty="0">
              <a:solidFill>
                <a:schemeClr val="dk1"/>
              </a:solidFill>
              <a:latin typeface="Lato"/>
              <a:ea typeface="Lato"/>
              <a:cs typeface="Lato"/>
              <a:sym typeface="Lato"/>
            </a:endParaRPr>
          </a:p>
          <a:p>
            <a:pPr marL="457200" marR="0" lvl="0" indent="-330200" algn="l" rtl="0">
              <a:lnSpc>
                <a:spcPct val="115000"/>
              </a:lnSpc>
              <a:spcBef>
                <a:spcPts val="0"/>
              </a:spcBef>
              <a:spcAft>
                <a:spcPts val="0"/>
              </a:spcAft>
              <a:buClr>
                <a:schemeClr val="dk1"/>
              </a:buClr>
              <a:buSzPts val="1600"/>
              <a:buFont typeface="Lato"/>
              <a:buChar char="➔"/>
            </a:pPr>
            <a:r>
              <a:rPr lang="en" sz="1600" b="0" i="0" u="none" strike="noStrike" cap="none" dirty="0">
                <a:solidFill>
                  <a:schemeClr val="dk1"/>
                </a:solidFill>
                <a:latin typeface="Lato"/>
                <a:ea typeface="Lato"/>
                <a:cs typeface="Lato"/>
                <a:sym typeface="Lato"/>
              </a:rPr>
              <a:t>Sponsorships</a:t>
            </a:r>
            <a:endParaRPr sz="1600" b="0" i="0" u="none" strike="noStrike" cap="none" dirty="0">
              <a:solidFill>
                <a:schemeClr val="dk1"/>
              </a:solidFill>
              <a:latin typeface="Lato"/>
              <a:ea typeface="Lato"/>
              <a:cs typeface="Lato"/>
              <a:sym typeface="Lato"/>
            </a:endParaRPr>
          </a:p>
          <a:p>
            <a:pPr marL="457200" marR="0" lvl="0" indent="-330200" algn="l" rtl="0">
              <a:lnSpc>
                <a:spcPct val="115000"/>
              </a:lnSpc>
              <a:spcBef>
                <a:spcPts val="0"/>
              </a:spcBef>
              <a:spcAft>
                <a:spcPts val="0"/>
              </a:spcAft>
              <a:buClr>
                <a:schemeClr val="dk1"/>
              </a:buClr>
              <a:buSzPts val="1600"/>
              <a:buFont typeface="Lato"/>
              <a:buChar char="➔"/>
            </a:pPr>
            <a:r>
              <a:rPr lang="en" sz="1600" b="0" i="0" u="none" strike="noStrike" cap="none" dirty="0">
                <a:solidFill>
                  <a:schemeClr val="dk1"/>
                </a:solidFill>
                <a:latin typeface="Lato"/>
                <a:ea typeface="Lato"/>
                <a:cs typeface="Lato"/>
                <a:sym typeface="Lato"/>
              </a:rPr>
              <a:t>Grants &amp; scholarships</a:t>
            </a:r>
            <a:endParaRPr sz="1600" b="0" i="0" u="none" strike="noStrike" cap="none" dirty="0">
              <a:solidFill>
                <a:schemeClr val="dk1"/>
              </a:solidFill>
              <a:latin typeface="Lato"/>
              <a:ea typeface="Lato"/>
              <a:cs typeface="Lato"/>
              <a:sym typeface="Lato"/>
            </a:endParaRPr>
          </a:p>
          <a:p>
            <a:pPr marL="457200" marR="0" lvl="0" indent="-330200" algn="l" rtl="0">
              <a:lnSpc>
                <a:spcPct val="115000"/>
              </a:lnSpc>
              <a:spcBef>
                <a:spcPts val="0"/>
              </a:spcBef>
              <a:spcAft>
                <a:spcPts val="0"/>
              </a:spcAft>
              <a:buClr>
                <a:schemeClr val="dk1"/>
              </a:buClr>
              <a:buSzPts val="1600"/>
              <a:buFont typeface="Lato"/>
              <a:buChar char="➔"/>
            </a:pPr>
            <a:r>
              <a:rPr lang="en" sz="1600" b="0" i="0" u="none" strike="noStrike" cap="none" dirty="0">
                <a:solidFill>
                  <a:schemeClr val="dk1"/>
                </a:solidFill>
                <a:latin typeface="Lato"/>
                <a:ea typeface="Lato"/>
                <a:cs typeface="Lato"/>
                <a:sym typeface="Lato"/>
              </a:rPr>
              <a:t>Financial literacy</a:t>
            </a:r>
            <a:endParaRPr sz="1600" b="0" i="0" u="none" strike="noStrike" cap="none" dirty="0">
              <a:solidFill>
                <a:schemeClr val="dk1"/>
              </a:solidFill>
              <a:latin typeface="Lato"/>
              <a:ea typeface="Lato"/>
              <a:cs typeface="Lato"/>
              <a:sym typeface="Lato"/>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dirty="0">
              <a:solidFill>
                <a:schemeClr val="dk1"/>
              </a:solidFill>
              <a:latin typeface="Lato"/>
              <a:ea typeface="Lato"/>
              <a:cs typeface="Lato"/>
              <a:sym typeface="Lato"/>
            </a:endParaRPr>
          </a:p>
        </p:txBody>
      </p:sp>
      <p:pic>
        <p:nvPicPr>
          <p:cNvPr id="1588" name="Google Shape;1588;p34" title="Screenshot 2026-04-30 at 3.20.56 PM.png"/>
          <p:cNvPicPr preferRelativeResize="0"/>
          <p:nvPr/>
        </p:nvPicPr>
        <p:blipFill>
          <a:blip r:embed="rId3">
            <a:alphaModFix/>
          </a:blip>
          <a:stretch>
            <a:fillRect/>
          </a:stretch>
        </p:blipFill>
        <p:spPr>
          <a:xfrm>
            <a:off x="5627425" y="316325"/>
            <a:ext cx="3392450" cy="4510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36"/>
          <p:cNvSpPr txBox="1">
            <a:spLocks noGrp="1"/>
          </p:cNvSpPr>
          <p:nvPr>
            <p:ph type="title"/>
          </p:nvPr>
        </p:nvSpPr>
        <p:spPr>
          <a:xfrm>
            <a:off x="495950" y="989850"/>
            <a:ext cx="4729800" cy="77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n"/>
              <a:t>Impact Stories </a:t>
            </a:r>
            <a:br>
              <a:rPr lang="en"/>
            </a:br>
            <a:r>
              <a:rPr lang="en"/>
              <a:t>Are Powerful</a:t>
            </a:r>
            <a:endParaRPr/>
          </a:p>
        </p:txBody>
      </p:sp>
      <p:sp>
        <p:nvSpPr>
          <p:cNvPr id="1594" name="Google Shape;1594;p36"/>
          <p:cNvSpPr txBox="1">
            <a:spLocks noGrp="1"/>
          </p:cNvSpPr>
          <p:nvPr>
            <p:ph type="body" idx="1"/>
          </p:nvPr>
        </p:nvSpPr>
        <p:spPr>
          <a:xfrm>
            <a:off x="748250" y="2618700"/>
            <a:ext cx="6651600" cy="21378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 dirty="0"/>
              <a:t>In addition to the data, we need context.</a:t>
            </a:r>
            <a:endParaRPr dirty="0"/>
          </a:p>
          <a:p>
            <a:pPr marL="914400" lvl="1" indent="-330200" algn="l" rtl="0">
              <a:lnSpc>
                <a:spcPct val="100000"/>
              </a:lnSpc>
              <a:spcBef>
                <a:spcPts val="1000"/>
              </a:spcBef>
              <a:spcAft>
                <a:spcPts val="0"/>
              </a:spcAft>
              <a:buSzPts val="1600"/>
              <a:buChar char="◆"/>
            </a:pPr>
            <a:r>
              <a:rPr lang="en" dirty="0"/>
              <a:t>What’s the local need?</a:t>
            </a:r>
            <a:endParaRPr dirty="0"/>
          </a:p>
          <a:p>
            <a:pPr marL="914400" lvl="1" indent="-330200" algn="l" rtl="0">
              <a:lnSpc>
                <a:spcPct val="100000"/>
              </a:lnSpc>
              <a:spcBef>
                <a:spcPts val="1000"/>
              </a:spcBef>
              <a:spcAft>
                <a:spcPts val="0"/>
              </a:spcAft>
              <a:buSzPts val="1600"/>
              <a:buChar char="◆"/>
            </a:pPr>
            <a:r>
              <a:rPr lang="en" dirty="0"/>
              <a:t>Why did this outreach matter?</a:t>
            </a:r>
            <a:br>
              <a:rPr lang="en" dirty="0"/>
            </a:br>
            <a:endParaRPr dirty="0"/>
          </a:p>
          <a:p>
            <a:pPr marL="457200" lvl="0" indent="-330200" algn="l" rtl="0">
              <a:lnSpc>
                <a:spcPct val="100000"/>
              </a:lnSpc>
              <a:spcBef>
                <a:spcPts val="1000"/>
              </a:spcBef>
              <a:spcAft>
                <a:spcPts val="1000"/>
              </a:spcAft>
              <a:buSzPts val="1600"/>
              <a:buChar char="➔"/>
            </a:pPr>
            <a:r>
              <a:rPr lang="en" dirty="0"/>
              <a:t>Connect cause → action → impact</a:t>
            </a:r>
            <a:endParaRPr dirty="0"/>
          </a:p>
        </p:txBody>
      </p:sp>
      <p:pic>
        <p:nvPicPr>
          <p:cNvPr id="1595" name="Google Shape;1595;p36" title="Screenshot 2026-03-03 at 9.16.05 AM.png"/>
          <p:cNvPicPr preferRelativeResize="0"/>
          <p:nvPr/>
        </p:nvPicPr>
        <p:blipFill rotWithShape="1">
          <a:blip r:embed="rId3">
            <a:alphaModFix/>
          </a:blip>
          <a:srcRect/>
          <a:stretch/>
        </p:blipFill>
        <p:spPr>
          <a:xfrm>
            <a:off x="5225750" y="989850"/>
            <a:ext cx="3734476" cy="3638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44"/>
          <p:cNvSpPr txBox="1">
            <a:spLocks noGrp="1"/>
          </p:cNvSpPr>
          <p:nvPr>
            <p:ph type="body" idx="1"/>
          </p:nvPr>
        </p:nvSpPr>
        <p:spPr>
          <a:xfrm>
            <a:off x="5207590" y="1375950"/>
            <a:ext cx="3507600" cy="2391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sz="2400" b="1"/>
              <a:t>Send 3 emails this week:</a:t>
            </a:r>
            <a:br>
              <a:rPr lang="en" sz="1800"/>
            </a:br>
            <a:endParaRPr sz="1800"/>
          </a:p>
          <a:p>
            <a:pPr marL="457200" lvl="0" indent="-342900" algn="l" rtl="0">
              <a:lnSpc>
                <a:spcPct val="100000"/>
              </a:lnSpc>
              <a:spcBef>
                <a:spcPts val="0"/>
              </a:spcBef>
              <a:spcAft>
                <a:spcPts val="0"/>
              </a:spcAft>
              <a:buSzPts val="1800"/>
              <a:buChar char="➔"/>
            </a:pPr>
            <a:r>
              <a:rPr lang="en" sz="1800"/>
              <a:t>Pick 3 employees</a:t>
            </a:r>
            <a:br>
              <a:rPr lang="en" sz="1800"/>
            </a:br>
            <a:endParaRPr sz="1800"/>
          </a:p>
          <a:p>
            <a:pPr marL="457200" lvl="0" indent="-342900" algn="l" rtl="0">
              <a:lnSpc>
                <a:spcPct val="100000"/>
              </a:lnSpc>
              <a:spcBef>
                <a:spcPts val="0"/>
              </a:spcBef>
              <a:spcAft>
                <a:spcPts val="0"/>
              </a:spcAft>
              <a:buSzPts val="1800"/>
              <a:buChar char="➔"/>
            </a:pPr>
            <a:r>
              <a:rPr lang="en" sz="1800"/>
              <a:t>Ask one specific question:</a:t>
            </a:r>
            <a:br>
              <a:rPr lang="en" sz="1800"/>
            </a:br>
            <a:r>
              <a:rPr lang="en" sz="1800"/>
              <a:t> “What’s something happening in your world in the next 30 days that we should highlight?”</a:t>
            </a:r>
            <a:endParaRPr sz="1800"/>
          </a:p>
        </p:txBody>
      </p:sp>
      <p:pic>
        <p:nvPicPr>
          <p:cNvPr id="1601" name="Google Shape;1601;p44" title="SAG 2025 Mini Webinar Tasks (1).png"/>
          <p:cNvPicPr preferRelativeResize="0"/>
          <p:nvPr/>
        </p:nvPicPr>
        <p:blipFill rotWithShape="1">
          <a:blip r:embed="rId3">
            <a:alphaModFix/>
          </a:blip>
          <a:srcRect/>
          <a:stretch/>
        </p:blipFill>
        <p:spPr>
          <a:xfrm>
            <a:off x="7924400" y="4189575"/>
            <a:ext cx="863700" cy="863700"/>
          </a:xfrm>
          <a:prstGeom prst="rect">
            <a:avLst/>
          </a:prstGeom>
          <a:noFill/>
          <a:ln>
            <a:noFill/>
          </a:ln>
        </p:spPr>
      </p:pic>
      <p:sp>
        <p:nvSpPr>
          <p:cNvPr id="1602" name="Google Shape;1602;p44"/>
          <p:cNvSpPr txBox="1">
            <a:spLocks noGrp="1"/>
          </p:cNvSpPr>
          <p:nvPr>
            <p:ph type="title"/>
          </p:nvPr>
        </p:nvSpPr>
        <p:spPr>
          <a:xfrm>
            <a:off x="316450" y="1552950"/>
            <a:ext cx="3647400" cy="203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000"/>
              <a:buNone/>
            </a:pPr>
            <a:r>
              <a:rPr lang="en"/>
              <a:t>Actionable Tip</a:t>
            </a:r>
            <a:endParaRPr/>
          </a:p>
        </p:txBody>
      </p:sp>
      <p:pic>
        <p:nvPicPr>
          <p:cNvPr id="1603" name="Google Shape;1603;p44" title="2026 Georgia Bankers Association Presentation images (5).png"/>
          <p:cNvPicPr preferRelativeResize="0"/>
          <p:nvPr/>
        </p:nvPicPr>
        <p:blipFill rotWithShape="1">
          <a:blip r:embed="rId4">
            <a:alphaModFix/>
          </a:blip>
          <a:srcRect/>
          <a:stretch/>
        </p:blipFill>
        <p:spPr>
          <a:xfrm>
            <a:off x="1708300" y="1248000"/>
            <a:ext cx="863700" cy="863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3"/>
          <p:cNvSpPr txBox="1">
            <a:spLocks noGrp="1"/>
          </p:cNvSpPr>
          <p:nvPr>
            <p:ph type="title"/>
          </p:nvPr>
        </p:nvSpPr>
        <p:spPr>
          <a:xfrm>
            <a:off x="3745950" y="1274107"/>
            <a:ext cx="5350500" cy="84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400"/>
              <a:buNone/>
            </a:pPr>
            <a:r>
              <a:rPr lang="en" sz="3100"/>
              <a:t>For the Next 25 Minutes…</a:t>
            </a:r>
            <a:endParaRPr sz="3100"/>
          </a:p>
          <a:p>
            <a:pPr marL="0" lvl="0" indent="0" algn="l" rtl="0">
              <a:lnSpc>
                <a:spcPct val="100000"/>
              </a:lnSpc>
              <a:spcBef>
                <a:spcPts val="0"/>
              </a:spcBef>
              <a:spcAft>
                <a:spcPts val="0"/>
              </a:spcAft>
              <a:buSzPts val="3400"/>
              <a:buNone/>
            </a:pPr>
            <a:r>
              <a:rPr lang="en" sz="2200"/>
              <a:t>I’m Your Content Therapist</a:t>
            </a:r>
            <a:endParaRPr sz="2200"/>
          </a:p>
        </p:txBody>
      </p:sp>
      <p:pic>
        <p:nvPicPr>
          <p:cNvPr id="1370" name="Google Shape;1370;p3" title="IMG_1794.jpeg"/>
          <p:cNvPicPr preferRelativeResize="0">
            <a:picLocks noGrp="1"/>
          </p:cNvPicPr>
          <p:nvPr>
            <p:ph type="pic" idx="2"/>
          </p:nvPr>
        </p:nvPicPr>
        <p:blipFill rotWithShape="1">
          <a:blip r:embed="rId3">
            <a:alphaModFix/>
          </a:blip>
          <a:srcRect l="7662" r="7671"/>
          <a:stretch/>
        </p:blipFill>
        <p:spPr>
          <a:xfrm>
            <a:off x="0" y="0"/>
            <a:ext cx="3281399" cy="5167498"/>
          </a:xfrm>
          <a:prstGeom prst="rect">
            <a:avLst/>
          </a:prstGeom>
          <a:noFill/>
          <a:ln>
            <a:noFill/>
          </a:ln>
        </p:spPr>
      </p:pic>
      <p:sp>
        <p:nvSpPr>
          <p:cNvPr id="1371" name="Google Shape;1371;p3"/>
          <p:cNvSpPr/>
          <p:nvPr/>
        </p:nvSpPr>
        <p:spPr>
          <a:xfrm>
            <a:off x="3883650" y="2299875"/>
            <a:ext cx="688500" cy="54000"/>
          </a:xfrm>
          <a:prstGeom prst="rect">
            <a:avLst/>
          </a:prstGeom>
          <a:solidFill>
            <a:srgbClr val="EB002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Lato"/>
              <a:ea typeface="Lato"/>
              <a:cs typeface="Lato"/>
              <a:sym typeface="Lato"/>
            </a:endParaRPr>
          </a:p>
        </p:txBody>
      </p:sp>
      <p:sp>
        <p:nvSpPr>
          <p:cNvPr id="1372" name="Google Shape;1372;p3"/>
          <p:cNvSpPr/>
          <p:nvPr/>
        </p:nvSpPr>
        <p:spPr>
          <a:xfrm>
            <a:off x="3711800" y="3083350"/>
            <a:ext cx="1119300" cy="314100"/>
          </a:xfrm>
          <a:prstGeom prst="rect">
            <a:avLst/>
          </a:prstGeom>
          <a:solidFill>
            <a:srgbClr val="010B2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Lato"/>
              <a:ea typeface="Lato"/>
              <a:cs typeface="Lato"/>
              <a:sym typeface="Lato"/>
            </a:endParaRPr>
          </a:p>
        </p:txBody>
      </p:sp>
      <p:sp>
        <p:nvSpPr>
          <p:cNvPr id="1373" name="Google Shape;1373;p3"/>
          <p:cNvSpPr txBox="1">
            <a:spLocks noGrp="1"/>
          </p:cNvSpPr>
          <p:nvPr>
            <p:ph type="subTitle" idx="1"/>
          </p:nvPr>
        </p:nvSpPr>
        <p:spPr>
          <a:xfrm>
            <a:off x="3745950" y="2490285"/>
            <a:ext cx="4920000" cy="140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1700"/>
              <a:t>Mom of two toddlers.</a:t>
            </a:r>
            <a:endParaRPr sz="1700"/>
          </a:p>
          <a:p>
            <a:pPr marL="0" lvl="0" indent="0" algn="l" rtl="0">
              <a:lnSpc>
                <a:spcPct val="100000"/>
              </a:lnSpc>
              <a:spcBef>
                <a:spcPts val="2000"/>
              </a:spcBef>
              <a:spcAft>
                <a:spcPts val="0"/>
              </a:spcAft>
              <a:buSzPts val="1800"/>
              <a:buNone/>
            </a:pPr>
            <a:r>
              <a:rPr lang="en" sz="1700"/>
              <a:t>Professional chaos wrangler.</a:t>
            </a:r>
            <a:endParaRPr sz="1700"/>
          </a:p>
          <a:p>
            <a:pPr marL="0" lvl="0" indent="0" algn="l" rtl="0">
              <a:lnSpc>
                <a:spcPct val="100000"/>
              </a:lnSpc>
              <a:spcBef>
                <a:spcPts val="2000"/>
              </a:spcBef>
              <a:spcAft>
                <a:spcPts val="2000"/>
              </a:spcAft>
              <a:buSzPts val="1800"/>
              <a:buNone/>
            </a:pPr>
            <a:r>
              <a:rPr lang="en" sz="1700"/>
              <a:t>Real moments &gt; perfection.</a:t>
            </a:r>
            <a:endParaRPr sz="17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48"/>
          <p:cNvSpPr txBox="1"/>
          <p:nvPr/>
        </p:nvSpPr>
        <p:spPr>
          <a:xfrm>
            <a:off x="415175" y="1740300"/>
            <a:ext cx="5476200" cy="166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0" i="0" u="none" strike="noStrike" cap="none">
                <a:solidFill>
                  <a:srgbClr val="EB002B"/>
                </a:solidFill>
                <a:latin typeface="Lato Black"/>
                <a:ea typeface="Lato Black"/>
                <a:cs typeface="Lato Black"/>
                <a:sym typeface="Lato Black"/>
              </a:rPr>
              <a:t>3.</a:t>
            </a:r>
            <a:endParaRPr sz="4000" b="0" i="0" u="none" strike="noStrike" cap="none">
              <a:solidFill>
                <a:srgbClr val="EB002B"/>
              </a:solidFill>
              <a:latin typeface="Lato Black"/>
              <a:ea typeface="Lato Black"/>
              <a:cs typeface="Lato Black"/>
              <a:sym typeface="Lato Black"/>
            </a:endParaRPr>
          </a:p>
          <a:p>
            <a:pPr marL="0" marR="0" lvl="0" indent="0" algn="l" rtl="0">
              <a:lnSpc>
                <a:spcPct val="100000"/>
              </a:lnSpc>
              <a:spcBef>
                <a:spcPts val="0"/>
              </a:spcBef>
              <a:spcAft>
                <a:spcPts val="0"/>
              </a:spcAft>
              <a:buClr>
                <a:srgbClr val="000000"/>
              </a:buClr>
              <a:buSzPts val="4000"/>
              <a:buFont typeface="Arial"/>
              <a:buNone/>
            </a:pPr>
            <a:r>
              <a:rPr lang="en" sz="4000" b="0" i="0" u="none" strike="noStrike" cap="none">
                <a:solidFill>
                  <a:schemeClr val="dk1"/>
                </a:solidFill>
                <a:latin typeface="Lato Black"/>
                <a:ea typeface="Lato Black"/>
                <a:cs typeface="Lato Black"/>
                <a:sym typeface="Lato Black"/>
              </a:rPr>
              <a:t>Tying Content to Business Objectives</a:t>
            </a:r>
            <a:endParaRPr sz="4000" b="0" i="0" u="none" strike="noStrike" cap="none">
              <a:solidFill>
                <a:schemeClr val="dk1"/>
              </a:solidFill>
              <a:latin typeface="Lato Black"/>
              <a:ea typeface="Lato Black"/>
              <a:cs typeface="Lato Black"/>
              <a:sym typeface="Lato Black"/>
            </a:endParaRPr>
          </a:p>
        </p:txBody>
      </p:sp>
      <p:pic>
        <p:nvPicPr>
          <p:cNvPr id="1609" name="Google Shape;1609;p48"/>
          <p:cNvPicPr preferRelativeResize="0"/>
          <p:nvPr/>
        </p:nvPicPr>
        <p:blipFill rotWithShape="1">
          <a:blip r:embed="rId3">
            <a:alphaModFix/>
          </a:blip>
          <a:srcRect l="56747" t="67668"/>
          <a:stretch/>
        </p:blipFill>
        <p:spPr>
          <a:xfrm>
            <a:off x="2434175" y="2322200"/>
            <a:ext cx="6709824" cy="2821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37"/>
          <p:cNvSpPr/>
          <p:nvPr/>
        </p:nvSpPr>
        <p:spPr>
          <a:xfrm>
            <a:off x="3431800" y="1239375"/>
            <a:ext cx="5179500" cy="3222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aphicFrame>
        <p:nvGraphicFramePr>
          <p:cNvPr id="1615" name="Google Shape;1615;p37"/>
          <p:cNvGraphicFramePr/>
          <p:nvPr/>
        </p:nvGraphicFramePr>
        <p:xfrm>
          <a:off x="532613" y="1239325"/>
          <a:ext cx="8078775" cy="3222225"/>
        </p:xfrm>
        <a:graphic>
          <a:graphicData uri="http://schemas.openxmlformats.org/drawingml/2006/table">
            <a:tbl>
              <a:tblPr>
                <a:noFill/>
                <a:tableStyleId>{AD0ED35F-289C-4C35-A9A2-39924C39692F}</a:tableStyleId>
              </a:tblPr>
              <a:tblGrid>
                <a:gridCol w="2899175">
                  <a:extLst>
                    <a:ext uri="{9D8B030D-6E8A-4147-A177-3AD203B41FA5}">
                      <a16:colId xmlns:a16="http://schemas.microsoft.com/office/drawing/2014/main" val="20000"/>
                    </a:ext>
                  </a:extLst>
                </a:gridCol>
                <a:gridCol w="5179600">
                  <a:extLst>
                    <a:ext uri="{9D8B030D-6E8A-4147-A177-3AD203B41FA5}">
                      <a16:colId xmlns:a16="http://schemas.microsoft.com/office/drawing/2014/main" val="20001"/>
                    </a:ext>
                  </a:extLst>
                </a:gridCol>
              </a:tblGrid>
              <a:tr h="3580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Lato"/>
                          <a:ea typeface="Lato"/>
                          <a:cs typeface="Lato"/>
                          <a:sym typeface="Lato"/>
                        </a:rPr>
                        <a:t>Retail</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School supply + winter coat drive</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0"/>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Lato"/>
                          <a:ea typeface="Lato"/>
                          <a:cs typeface="Lato"/>
                          <a:sym typeface="Lato"/>
                        </a:rPr>
                        <a:t>Consumer Accounts</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Youth sports sponsorship + fundraising match nights</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1"/>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Lato"/>
                          <a:ea typeface="Lato"/>
                          <a:cs typeface="Lato"/>
                          <a:sym typeface="Lato"/>
                        </a:rPr>
                        <a:t>Commercial</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Local employer spotlight + workforce story</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2"/>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Lato"/>
                          <a:ea typeface="Lato"/>
                          <a:cs typeface="Lato"/>
                          <a:sym typeface="Lato"/>
                        </a:rPr>
                        <a:t>Small Business</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Buy Local Month: market/vendor features</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3"/>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Lato"/>
                          <a:ea typeface="Lato"/>
                          <a:cs typeface="Lato"/>
                          <a:sym typeface="Lato"/>
                        </a:rPr>
                        <a:t>Mortgage</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Habitat for Humanity partnership; Homebuyer readiness night</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4"/>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Lato"/>
                          <a:ea typeface="Lato"/>
                          <a:cs typeface="Lato"/>
                          <a:sym typeface="Lato"/>
                        </a:rPr>
                        <a:t>Autos</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Vehicle rehab program</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5"/>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Lato"/>
                          <a:ea typeface="Lato"/>
                          <a:cs typeface="Lato"/>
                          <a:sym typeface="Lato"/>
                        </a:rPr>
                        <a:t>Leasing &amp; Finance</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Scholarship program for entrepreneurs</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6"/>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Lato"/>
                          <a:ea typeface="Lato"/>
                          <a:cs typeface="Lato"/>
                          <a:sym typeface="Lato"/>
                        </a:rPr>
                        <a:t>Wealth Management</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Local philanthropy + legacy giving series</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7"/>
                  </a:ext>
                </a:extLst>
              </a:tr>
              <a:tr h="3580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Lato"/>
                          <a:ea typeface="Lato"/>
                          <a:cs typeface="Lato"/>
                          <a:sym typeface="Lato"/>
                        </a:rPr>
                        <a:t>Treasury Management</a:t>
                      </a:r>
                      <a:endParaRPr sz="1400" b="1" u="none" strike="noStrike" cap="none">
                        <a:solidFill>
                          <a:schemeClr val="dk1"/>
                        </a:solidFill>
                        <a:latin typeface="Lato"/>
                        <a:ea typeface="Lato"/>
                        <a:cs typeface="Lato"/>
                        <a:sym typeface="Lato"/>
                      </a:endParaRPr>
                    </a:p>
                  </a:txBody>
                  <a:tcPr marL="91425" marR="9142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Lato"/>
                          <a:ea typeface="Lato"/>
                          <a:cs typeface="Lato"/>
                          <a:sym typeface="Lato"/>
                        </a:rPr>
                        <a:t>Fraud awareness partnership w/ small biz association</a:t>
                      </a:r>
                      <a:endParaRPr sz="1400" u="none" strike="noStrike" cap="none">
                        <a:solidFill>
                          <a:schemeClr val="dk1"/>
                        </a:solidFill>
                        <a:latin typeface="Lato"/>
                        <a:ea typeface="Lato"/>
                        <a:cs typeface="Lato"/>
                        <a:sym typeface="Lato"/>
                      </a:endParaRPr>
                    </a:p>
                  </a:txBody>
                  <a:tcPr marL="91425" marR="91425" marT="0" marB="0" anchor="ctr"/>
                </a:tc>
                <a:extLst>
                  <a:ext uri="{0D108BD9-81ED-4DB2-BD59-A6C34878D82A}">
                    <a16:rowId xmlns:a16="http://schemas.microsoft.com/office/drawing/2014/main" val="10008"/>
                  </a:ext>
                </a:extLst>
              </a:tr>
            </a:tbl>
          </a:graphicData>
        </a:graphic>
      </p:graphicFrame>
      <p:sp>
        <p:nvSpPr>
          <p:cNvPr id="1616" name="Google Shape;1616;p37"/>
          <p:cNvSpPr txBox="1">
            <a:spLocks noGrp="1"/>
          </p:cNvSpPr>
          <p:nvPr>
            <p:ph type="title"/>
          </p:nvPr>
        </p:nvSpPr>
        <p:spPr>
          <a:xfrm>
            <a:off x="358050" y="164288"/>
            <a:ext cx="8427900" cy="741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400"/>
              <a:buNone/>
            </a:pPr>
            <a:r>
              <a:rPr lang="en" sz="2900" dirty="0"/>
              <a:t>Tying Community Content to Business Outcomes</a:t>
            </a:r>
            <a:endParaRPr sz="2900" dirty="0"/>
          </a:p>
        </p:txBody>
      </p:sp>
      <p:pic>
        <p:nvPicPr>
          <p:cNvPr id="1617" name="Google Shape;1617;p37" title="SAG 2025 Mini Webinar Tasks (1).png"/>
          <p:cNvPicPr preferRelativeResize="0"/>
          <p:nvPr/>
        </p:nvPicPr>
        <p:blipFill rotWithShape="1">
          <a:blip r:embed="rId3">
            <a:alphaModFix/>
          </a:blip>
          <a:srcRect/>
          <a:stretch/>
        </p:blipFill>
        <p:spPr>
          <a:xfrm>
            <a:off x="8167150" y="4364650"/>
            <a:ext cx="863700" cy="863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49"/>
          <p:cNvSpPr txBox="1">
            <a:spLocks noGrp="1"/>
          </p:cNvSpPr>
          <p:nvPr>
            <p:ph type="title" idx="4294967295"/>
          </p:nvPr>
        </p:nvSpPr>
        <p:spPr>
          <a:xfrm>
            <a:off x="512225" y="1973700"/>
            <a:ext cx="7507800" cy="1196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400"/>
              <a:buNone/>
            </a:pPr>
            <a:r>
              <a:rPr lang="en">
                <a:latin typeface="Lato"/>
                <a:ea typeface="Lato"/>
                <a:cs typeface="Lato"/>
                <a:sym typeface="Lato"/>
              </a:rPr>
              <a:t>“Get more deposits.”</a:t>
            </a:r>
            <a:endParaRPr>
              <a:latin typeface="Lato"/>
              <a:ea typeface="Lato"/>
              <a:cs typeface="Lato"/>
              <a:sym typeface="Lato"/>
            </a:endParaRPr>
          </a:p>
        </p:txBody>
      </p:sp>
      <p:pic>
        <p:nvPicPr>
          <p:cNvPr id="1623" name="Google Shape;1623;p49" title="Jordyn MAC presentation (3).gif"/>
          <p:cNvPicPr preferRelativeResize="0"/>
          <p:nvPr/>
        </p:nvPicPr>
        <p:blipFill rotWithShape="1">
          <a:blip r:embed="rId3">
            <a:alphaModFix/>
          </a:blip>
          <a:srcRect t="48989" b="48989"/>
          <a:stretch/>
        </p:blipFill>
        <p:spPr>
          <a:xfrm>
            <a:off x="1041875" y="3038176"/>
            <a:ext cx="4186774" cy="714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50"/>
          <p:cNvSpPr txBox="1">
            <a:spLocks noGrp="1"/>
          </p:cNvSpPr>
          <p:nvPr>
            <p:ph type="title"/>
          </p:nvPr>
        </p:nvSpPr>
        <p:spPr>
          <a:xfrm>
            <a:off x="495950" y="989850"/>
            <a:ext cx="6271800" cy="77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n"/>
              <a:t>The Directive-to-Content Framework</a:t>
            </a:r>
            <a:endParaRPr/>
          </a:p>
        </p:txBody>
      </p:sp>
      <p:sp>
        <p:nvSpPr>
          <p:cNvPr id="1629" name="Google Shape;1629;p50"/>
          <p:cNvSpPr txBox="1">
            <a:spLocks noGrp="1"/>
          </p:cNvSpPr>
          <p:nvPr>
            <p:ph type="body" idx="1"/>
          </p:nvPr>
        </p:nvSpPr>
        <p:spPr>
          <a:xfrm>
            <a:off x="748250" y="2650075"/>
            <a:ext cx="6651600" cy="21378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
              <a:t>Which deposits?</a:t>
            </a:r>
            <a:br>
              <a:rPr lang="en"/>
            </a:br>
            <a:endParaRPr/>
          </a:p>
          <a:p>
            <a:pPr marL="457200" lvl="0" indent="-330200" algn="l" rtl="0">
              <a:lnSpc>
                <a:spcPct val="100000"/>
              </a:lnSpc>
              <a:spcBef>
                <a:spcPts val="0"/>
              </a:spcBef>
              <a:spcAft>
                <a:spcPts val="0"/>
              </a:spcAft>
              <a:buSzPts val="1600"/>
              <a:buChar char="➔"/>
            </a:pPr>
            <a:r>
              <a:rPr lang="en"/>
              <a:t>Who’s the target audience?</a:t>
            </a:r>
            <a:br>
              <a:rPr lang="en"/>
            </a:br>
            <a:endParaRPr/>
          </a:p>
          <a:p>
            <a:pPr marL="457200" lvl="0" indent="-330200" algn="l" rtl="0">
              <a:lnSpc>
                <a:spcPct val="100000"/>
              </a:lnSpc>
              <a:spcBef>
                <a:spcPts val="0"/>
              </a:spcBef>
              <a:spcAft>
                <a:spcPts val="0"/>
              </a:spcAft>
              <a:buSzPts val="1600"/>
              <a:buChar char="➔"/>
            </a:pPr>
            <a:r>
              <a:rPr lang="en"/>
              <a:t>What builds trust with that audience?</a:t>
            </a:r>
            <a:br>
              <a:rPr lang="en"/>
            </a:br>
            <a:endParaRPr/>
          </a:p>
          <a:p>
            <a:pPr marL="457200" lvl="0" indent="-330200" algn="l" rtl="0">
              <a:lnSpc>
                <a:spcPct val="100000"/>
              </a:lnSpc>
              <a:spcBef>
                <a:spcPts val="0"/>
              </a:spcBef>
              <a:spcAft>
                <a:spcPts val="0"/>
              </a:spcAft>
              <a:buSzPts val="1600"/>
              <a:buChar char="➔"/>
            </a:pPr>
            <a:r>
              <a:rPr lang="en"/>
              <a:t>What content supports that journey?</a:t>
            </a:r>
            <a:endParaRPr/>
          </a:p>
        </p:txBody>
      </p:sp>
      <p:pic>
        <p:nvPicPr>
          <p:cNvPr id="1630" name="Google Shape;1630;p50" descr="Tell me more, tell me more - Grease (Provided by Tenor)"/>
          <p:cNvPicPr preferRelativeResize="0"/>
          <p:nvPr/>
        </p:nvPicPr>
        <p:blipFill rotWithShape="1">
          <a:blip r:embed="rId3">
            <a:alphaModFix/>
          </a:blip>
          <a:srcRect/>
          <a:stretch/>
        </p:blipFill>
        <p:spPr>
          <a:xfrm>
            <a:off x="5063076" y="2571750"/>
            <a:ext cx="3867525" cy="1933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51"/>
          <p:cNvSpPr/>
          <p:nvPr/>
        </p:nvSpPr>
        <p:spPr>
          <a:xfrm>
            <a:off x="2129525" y="860175"/>
            <a:ext cx="2151300" cy="444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6" name="Google Shape;1636;p51"/>
          <p:cNvSpPr/>
          <p:nvPr/>
        </p:nvSpPr>
        <p:spPr>
          <a:xfrm rot="5400000">
            <a:off x="2009474" y="966668"/>
            <a:ext cx="443100" cy="230100"/>
          </a:xfrm>
          <a:prstGeom prst="triangle">
            <a:avLst>
              <a:gd name="adj" fmla="val 50000"/>
            </a:avLst>
          </a:prstGeom>
          <a:solidFill>
            <a:srgbClr val="010C2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7" name="Google Shape;1637;p51"/>
          <p:cNvSpPr/>
          <p:nvPr/>
        </p:nvSpPr>
        <p:spPr>
          <a:xfrm>
            <a:off x="4340225" y="860175"/>
            <a:ext cx="2130600" cy="444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8" name="Google Shape;1638;p51"/>
          <p:cNvSpPr/>
          <p:nvPr/>
        </p:nvSpPr>
        <p:spPr>
          <a:xfrm>
            <a:off x="6535550" y="860175"/>
            <a:ext cx="2447100" cy="444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9" name="Google Shape;1639;p51"/>
          <p:cNvSpPr/>
          <p:nvPr/>
        </p:nvSpPr>
        <p:spPr>
          <a:xfrm>
            <a:off x="161483" y="860175"/>
            <a:ext cx="1902600" cy="4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0" name="Google Shape;1640;p51"/>
          <p:cNvSpPr/>
          <p:nvPr/>
        </p:nvSpPr>
        <p:spPr>
          <a:xfrm rot="5400000">
            <a:off x="1944974" y="966668"/>
            <a:ext cx="443100" cy="2301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1" name="Google Shape;1641;p51"/>
          <p:cNvSpPr/>
          <p:nvPr/>
        </p:nvSpPr>
        <p:spPr>
          <a:xfrm rot="5400000">
            <a:off x="4233713" y="966668"/>
            <a:ext cx="443100" cy="230100"/>
          </a:xfrm>
          <a:prstGeom prst="triangle">
            <a:avLst>
              <a:gd name="adj" fmla="val 50000"/>
            </a:avLst>
          </a:prstGeom>
          <a:solidFill>
            <a:srgbClr val="010C2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2" name="Google Shape;1642;p51"/>
          <p:cNvSpPr/>
          <p:nvPr/>
        </p:nvSpPr>
        <p:spPr>
          <a:xfrm rot="5400000">
            <a:off x="4169213" y="966668"/>
            <a:ext cx="443100" cy="2301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3" name="Google Shape;1643;p51"/>
          <p:cNvSpPr/>
          <p:nvPr/>
        </p:nvSpPr>
        <p:spPr>
          <a:xfrm rot="5400000">
            <a:off x="6424592" y="966668"/>
            <a:ext cx="443100" cy="230100"/>
          </a:xfrm>
          <a:prstGeom prst="triangle">
            <a:avLst>
              <a:gd name="adj" fmla="val 50000"/>
            </a:avLst>
          </a:prstGeom>
          <a:solidFill>
            <a:srgbClr val="010C2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4" name="Google Shape;1644;p51"/>
          <p:cNvSpPr/>
          <p:nvPr/>
        </p:nvSpPr>
        <p:spPr>
          <a:xfrm rot="5400000">
            <a:off x="6360092" y="966668"/>
            <a:ext cx="443100" cy="230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5" name="Google Shape;1645;p51"/>
          <p:cNvSpPr txBox="1"/>
          <p:nvPr/>
        </p:nvSpPr>
        <p:spPr>
          <a:xfrm>
            <a:off x="161300" y="877788"/>
            <a:ext cx="2071200" cy="258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Lato"/>
                <a:ea typeface="Lato"/>
                <a:cs typeface="Lato"/>
                <a:sym typeface="Lato"/>
              </a:rPr>
              <a:t>Directive:</a:t>
            </a:r>
            <a:endParaRPr sz="1200" b="0" i="0" u="none" strike="noStrike" cap="none">
              <a:solidFill>
                <a:schemeClr val="dk1"/>
              </a:solidFill>
              <a:latin typeface="Lato"/>
              <a:ea typeface="Lato"/>
              <a:cs typeface="Lato"/>
              <a:sym typeface="Lato"/>
            </a:endParaRPr>
          </a:p>
        </p:txBody>
      </p:sp>
      <p:sp>
        <p:nvSpPr>
          <p:cNvPr id="1646" name="Google Shape;1646;p51"/>
          <p:cNvSpPr txBox="1"/>
          <p:nvPr/>
        </p:nvSpPr>
        <p:spPr>
          <a:xfrm>
            <a:off x="2292364" y="877788"/>
            <a:ext cx="2151300" cy="258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Lato"/>
                <a:ea typeface="Lato"/>
                <a:cs typeface="Lato"/>
                <a:sym typeface="Lato"/>
              </a:rPr>
              <a:t>Target Audience:</a:t>
            </a:r>
            <a:endParaRPr sz="1200" b="0" i="0" u="none" strike="noStrike" cap="none">
              <a:solidFill>
                <a:schemeClr val="dk1"/>
              </a:solidFill>
              <a:latin typeface="Lato"/>
              <a:ea typeface="Lato"/>
              <a:cs typeface="Lato"/>
              <a:sym typeface="Lato"/>
            </a:endParaRPr>
          </a:p>
        </p:txBody>
      </p:sp>
      <p:sp>
        <p:nvSpPr>
          <p:cNvPr id="1647" name="Google Shape;1647;p51"/>
          <p:cNvSpPr txBox="1"/>
          <p:nvPr/>
        </p:nvSpPr>
        <p:spPr>
          <a:xfrm>
            <a:off x="4503541" y="877788"/>
            <a:ext cx="2151300" cy="258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Lato"/>
                <a:ea typeface="Lato"/>
                <a:cs typeface="Lato"/>
                <a:sym typeface="Lato"/>
              </a:rPr>
              <a:t>What Builds Trust:</a:t>
            </a:r>
            <a:endParaRPr sz="1200" b="0" i="0" u="none" strike="noStrike" cap="none">
              <a:solidFill>
                <a:schemeClr val="dk1"/>
              </a:solidFill>
              <a:latin typeface="Lato"/>
              <a:ea typeface="Lato"/>
              <a:cs typeface="Lato"/>
              <a:sym typeface="Lato"/>
            </a:endParaRPr>
          </a:p>
        </p:txBody>
      </p:sp>
      <p:sp>
        <p:nvSpPr>
          <p:cNvPr id="1648" name="Google Shape;1648;p51"/>
          <p:cNvSpPr txBox="1"/>
          <p:nvPr/>
        </p:nvSpPr>
        <p:spPr>
          <a:xfrm>
            <a:off x="6723698" y="877788"/>
            <a:ext cx="2259000" cy="258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Lato"/>
                <a:ea typeface="Lato"/>
                <a:cs typeface="Lato"/>
                <a:sym typeface="Lato"/>
              </a:rPr>
              <a:t>Strategic Content Ideas:</a:t>
            </a:r>
            <a:endParaRPr sz="1200" b="0" i="0" u="none" strike="noStrike" cap="none">
              <a:solidFill>
                <a:schemeClr val="dk1"/>
              </a:solidFill>
              <a:latin typeface="Lato"/>
              <a:ea typeface="Lato"/>
              <a:cs typeface="Lato"/>
              <a:sym typeface="Lato"/>
            </a:endParaRPr>
          </a:p>
        </p:txBody>
      </p:sp>
      <p:sp>
        <p:nvSpPr>
          <p:cNvPr id="1649" name="Google Shape;1649;p51"/>
          <p:cNvSpPr txBox="1"/>
          <p:nvPr/>
        </p:nvSpPr>
        <p:spPr>
          <a:xfrm>
            <a:off x="161375" y="1303275"/>
            <a:ext cx="1902600" cy="238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Get more </a:t>
            </a:r>
            <a:br>
              <a:rPr lang="en" sz="1400" b="0" i="0" u="none" strike="noStrike" cap="none">
                <a:solidFill>
                  <a:schemeClr val="dk1"/>
                </a:solidFill>
                <a:latin typeface="Lato"/>
                <a:ea typeface="Lato"/>
                <a:cs typeface="Lato"/>
                <a:sym typeface="Lato"/>
              </a:rPr>
            </a:br>
            <a:r>
              <a:rPr lang="en" sz="1400" b="0" i="0" u="none" strike="noStrike" cap="none">
                <a:solidFill>
                  <a:schemeClr val="dk1"/>
                </a:solidFill>
                <a:latin typeface="Lato"/>
                <a:ea typeface="Lato"/>
                <a:cs typeface="Lato"/>
                <a:sym typeface="Lato"/>
              </a:rPr>
              <a:t>retail deposits</a:t>
            </a:r>
            <a:endParaRPr sz="1400" b="0" i="0" u="none" strike="noStrike" cap="none">
              <a:solidFill>
                <a:schemeClr val="dk1"/>
              </a:solidFill>
              <a:latin typeface="Lato"/>
              <a:ea typeface="Lato"/>
              <a:cs typeface="Lato"/>
              <a:sym typeface="Lato"/>
            </a:endParaRPr>
          </a:p>
        </p:txBody>
      </p:sp>
      <p:sp>
        <p:nvSpPr>
          <p:cNvPr id="1650" name="Google Shape;1650;p51"/>
          <p:cNvSpPr txBox="1"/>
          <p:nvPr/>
        </p:nvSpPr>
        <p:spPr>
          <a:xfrm>
            <a:off x="2311300" y="1303275"/>
            <a:ext cx="1934700" cy="238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Young families</a:t>
            </a: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First-time savers</a:t>
            </a: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Local consumers</a:t>
            </a:r>
            <a:endParaRPr sz="1400" b="0" i="0" u="none" strike="noStrike" cap="none">
              <a:solidFill>
                <a:schemeClr val="dk1"/>
              </a:solidFill>
              <a:latin typeface="Lato"/>
              <a:ea typeface="Lato"/>
              <a:cs typeface="Lato"/>
              <a:sym typeface="Lato"/>
            </a:endParaRPr>
          </a:p>
        </p:txBody>
      </p:sp>
      <p:sp>
        <p:nvSpPr>
          <p:cNvPr id="1651" name="Google Shape;1651;p51"/>
          <p:cNvSpPr txBox="1"/>
          <p:nvPr/>
        </p:nvSpPr>
        <p:spPr>
          <a:xfrm>
            <a:off x="4503549" y="1303275"/>
            <a:ext cx="1967400" cy="238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Financial education</a:t>
            </a:r>
            <a:br>
              <a:rPr lang="en" sz="1400" b="0" i="0" u="none" strike="noStrike" cap="none">
                <a:solidFill>
                  <a:schemeClr val="dk1"/>
                </a:solidFill>
                <a:latin typeface="Lato"/>
                <a:ea typeface="Lato"/>
                <a:cs typeface="Lato"/>
                <a:sym typeface="Lato"/>
              </a:rPr>
            </a:br>
            <a:br>
              <a:rPr lang="en" sz="1400" b="0" i="0" u="none" strike="noStrike" cap="none">
                <a:solidFill>
                  <a:schemeClr val="dk1"/>
                </a:solidFill>
                <a:latin typeface="Lato"/>
                <a:ea typeface="Lato"/>
                <a:cs typeface="Lato"/>
                <a:sym typeface="Lato"/>
              </a:rPr>
            </a:br>
            <a:r>
              <a:rPr lang="en" sz="1400" b="0" i="0" u="none" strike="noStrike" cap="none">
                <a:solidFill>
                  <a:schemeClr val="dk1"/>
                </a:solidFill>
                <a:latin typeface="Lato"/>
                <a:ea typeface="Lato"/>
                <a:cs typeface="Lato"/>
                <a:sym typeface="Lato"/>
              </a:rPr>
              <a:t>Community visibility</a:t>
            </a: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Relatable life moments</a:t>
            </a:r>
            <a:endParaRPr sz="1400" b="0" i="0" u="none" strike="noStrike" cap="none">
              <a:solidFill>
                <a:schemeClr val="dk1"/>
              </a:solidFill>
              <a:latin typeface="Lato"/>
              <a:ea typeface="Lato"/>
              <a:cs typeface="Lato"/>
              <a:sym typeface="Lato"/>
            </a:endParaRPr>
          </a:p>
        </p:txBody>
      </p:sp>
      <p:sp>
        <p:nvSpPr>
          <p:cNvPr id="1652" name="Google Shape;1652;p51"/>
          <p:cNvSpPr txBox="1"/>
          <p:nvPr/>
        </p:nvSpPr>
        <p:spPr>
          <a:xfrm>
            <a:off x="6761200" y="1304175"/>
            <a:ext cx="2221500" cy="3429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Back-to-school </a:t>
            </a:r>
            <a:br>
              <a:rPr lang="en" sz="1400" b="0" i="0" u="none" strike="noStrike" cap="none">
                <a:solidFill>
                  <a:schemeClr val="dk1"/>
                </a:solidFill>
                <a:latin typeface="Lato"/>
                <a:ea typeface="Lato"/>
                <a:cs typeface="Lato"/>
                <a:sym typeface="Lato"/>
              </a:rPr>
            </a:br>
            <a:r>
              <a:rPr lang="en" sz="1400" b="0" i="0" u="none" strike="noStrike" cap="none">
                <a:solidFill>
                  <a:schemeClr val="dk1"/>
                </a:solidFill>
                <a:latin typeface="Lato"/>
                <a:ea typeface="Lato"/>
                <a:cs typeface="Lato"/>
                <a:sym typeface="Lato"/>
              </a:rPr>
              <a:t>savings tips</a:t>
            </a: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“First account” stories</a:t>
            </a: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Youth sports </a:t>
            </a:r>
            <a:br>
              <a:rPr lang="en" sz="1400" b="0" i="0" u="none" strike="noStrike" cap="none">
                <a:solidFill>
                  <a:schemeClr val="dk1"/>
                </a:solidFill>
                <a:latin typeface="Lato"/>
                <a:ea typeface="Lato"/>
                <a:cs typeface="Lato"/>
                <a:sym typeface="Lato"/>
              </a:rPr>
            </a:br>
            <a:r>
              <a:rPr lang="en" sz="1400" b="0" i="0" u="none" strike="noStrike" cap="none">
                <a:solidFill>
                  <a:schemeClr val="dk1"/>
                </a:solidFill>
                <a:latin typeface="Lato"/>
                <a:ea typeface="Lato"/>
                <a:cs typeface="Lato"/>
                <a:sym typeface="Lato"/>
              </a:rPr>
              <a:t>sponsorship recap</a:t>
            </a: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Financial literacy video</a:t>
            </a: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Employee spotlight helping a first-time homebuyer</a:t>
            </a:r>
            <a:endParaRPr sz="1400" b="0" i="0" u="none" strike="noStrike" cap="none">
              <a:solidFill>
                <a:schemeClr val="dk1"/>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57"/>
          <p:cNvSpPr txBox="1">
            <a:spLocks noGrp="1"/>
          </p:cNvSpPr>
          <p:nvPr>
            <p:ph type="title"/>
          </p:nvPr>
        </p:nvSpPr>
        <p:spPr>
          <a:xfrm>
            <a:off x="495950" y="1218450"/>
            <a:ext cx="6903900" cy="77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n"/>
              <a:t>Labels &amp; Proving ROI</a:t>
            </a:r>
            <a:endParaRPr/>
          </a:p>
        </p:txBody>
      </p:sp>
      <p:sp>
        <p:nvSpPr>
          <p:cNvPr id="1658" name="Google Shape;1658;p57"/>
          <p:cNvSpPr txBox="1">
            <a:spLocks noGrp="1"/>
          </p:cNvSpPr>
          <p:nvPr>
            <p:ph type="body" idx="1"/>
          </p:nvPr>
        </p:nvSpPr>
        <p:spPr>
          <a:xfrm>
            <a:off x="748250" y="2269075"/>
            <a:ext cx="4536600" cy="23565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
              <a:t>Tag content by business line (retail, commercial, mortgage, etc.)</a:t>
            </a:r>
            <a:br>
              <a:rPr lang="en"/>
            </a:br>
            <a:endParaRPr/>
          </a:p>
          <a:p>
            <a:pPr marL="457200" lvl="0" indent="-330200" algn="l" rtl="0">
              <a:lnSpc>
                <a:spcPct val="100000"/>
              </a:lnSpc>
              <a:spcBef>
                <a:spcPts val="0"/>
              </a:spcBef>
              <a:spcAft>
                <a:spcPts val="0"/>
              </a:spcAft>
              <a:buSzPts val="1600"/>
              <a:buChar char="➔"/>
            </a:pPr>
            <a:r>
              <a:rPr lang="en"/>
              <a:t>Track engagement by label</a:t>
            </a:r>
            <a:br>
              <a:rPr lang="en"/>
            </a:br>
            <a:endParaRPr/>
          </a:p>
          <a:p>
            <a:pPr marL="457200" lvl="0" indent="-330200" algn="l" rtl="0">
              <a:lnSpc>
                <a:spcPct val="100000"/>
              </a:lnSpc>
              <a:spcBef>
                <a:spcPts val="0"/>
              </a:spcBef>
              <a:spcAft>
                <a:spcPts val="0"/>
              </a:spcAft>
              <a:buSzPts val="1600"/>
              <a:buChar char="➔"/>
            </a:pPr>
            <a:r>
              <a:rPr lang="en"/>
              <a:t>Show leadership what is resonating</a:t>
            </a:r>
            <a:br>
              <a:rPr lang="en"/>
            </a:br>
            <a:endParaRPr/>
          </a:p>
          <a:p>
            <a:pPr marL="457200" lvl="0" indent="-330200" algn="l" rtl="0">
              <a:lnSpc>
                <a:spcPct val="100000"/>
              </a:lnSpc>
              <a:spcBef>
                <a:spcPts val="0"/>
              </a:spcBef>
              <a:spcAft>
                <a:spcPts val="0"/>
              </a:spcAft>
              <a:buSzPts val="1600"/>
              <a:buChar char="➔"/>
            </a:pPr>
            <a:r>
              <a:rPr lang="en"/>
              <a:t>Connect posts to strategic priorities</a:t>
            </a:r>
            <a:endParaRPr/>
          </a:p>
        </p:txBody>
      </p:sp>
      <p:pic>
        <p:nvPicPr>
          <p:cNvPr id="1659" name="Google Shape;1659;p57" title="1.png"/>
          <p:cNvPicPr preferRelativeResize="0"/>
          <p:nvPr/>
        </p:nvPicPr>
        <p:blipFill rotWithShape="1">
          <a:blip r:embed="rId3">
            <a:alphaModFix/>
          </a:blip>
          <a:srcRect/>
          <a:stretch/>
        </p:blipFill>
        <p:spPr>
          <a:xfrm>
            <a:off x="5678133" y="523144"/>
            <a:ext cx="1545174" cy="2000175"/>
          </a:xfrm>
          <a:prstGeom prst="rect">
            <a:avLst/>
          </a:prstGeom>
          <a:noFill/>
          <a:ln>
            <a:noFill/>
          </a:ln>
        </p:spPr>
      </p:pic>
      <p:pic>
        <p:nvPicPr>
          <p:cNvPr id="1660" name="Google Shape;1660;p57" title="2.png"/>
          <p:cNvPicPr preferRelativeResize="0"/>
          <p:nvPr/>
        </p:nvPicPr>
        <p:blipFill rotWithShape="1">
          <a:blip r:embed="rId4">
            <a:alphaModFix/>
          </a:blip>
          <a:srcRect/>
          <a:stretch/>
        </p:blipFill>
        <p:spPr>
          <a:xfrm>
            <a:off x="7437450" y="1571640"/>
            <a:ext cx="1545174" cy="2000225"/>
          </a:xfrm>
          <a:prstGeom prst="rect">
            <a:avLst/>
          </a:prstGeom>
          <a:noFill/>
          <a:ln>
            <a:noFill/>
          </a:ln>
        </p:spPr>
      </p:pic>
      <p:pic>
        <p:nvPicPr>
          <p:cNvPr id="1661" name="Google Shape;1661;p57" title="3.png"/>
          <p:cNvPicPr preferRelativeResize="0"/>
          <p:nvPr/>
        </p:nvPicPr>
        <p:blipFill rotWithShape="1">
          <a:blip r:embed="rId5">
            <a:alphaModFix/>
          </a:blip>
          <a:srcRect/>
          <a:stretch/>
        </p:blipFill>
        <p:spPr>
          <a:xfrm>
            <a:off x="5678138" y="2620153"/>
            <a:ext cx="1545174" cy="2000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59"/>
          <p:cNvSpPr txBox="1">
            <a:spLocks noGrp="1"/>
          </p:cNvSpPr>
          <p:nvPr>
            <p:ph type="body" idx="1"/>
          </p:nvPr>
        </p:nvSpPr>
        <p:spPr>
          <a:xfrm>
            <a:off x="5207590" y="1375950"/>
            <a:ext cx="3507600" cy="2391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sz="2400" b="1"/>
              <a:t>Audit your last 20 posts:</a:t>
            </a:r>
            <a:br>
              <a:rPr lang="en" sz="1800"/>
            </a:br>
            <a:endParaRPr sz="1800"/>
          </a:p>
          <a:p>
            <a:pPr marL="457200" lvl="0" indent="-342900" algn="l" rtl="0">
              <a:lnSpc>
                <a:spcPct val="100000"/>
              </a:lnSpc>
              <a:spcBef>
                <a:spcPts val="0"/>
              </a:spcBef>
              <a:spcAft>
                <a:spcPts val="0"/>
              </a:spcAft>
              <a:buSzPts val="1800"/>
              <a:buChar char="➔"/>
            </a:pPr>
            <a:r>
              <a:rPr lang="en" sz="1800"/>
              <a:t>Label them.</a:t>
            </a:r>
            <a:br>
              <a:rPr lang="en" sz="1800"/>
            </a:br>
            <a:endParaRPr sz="1800"/>
          </a:p>
          <a:p>
            <a:pPr marL="457200" lvl="0" indent="-342900" algn="l" rtl="0">
              <a:lnSpc>
                <a:spcPct val="100000"/>
              </a:lnSpc>
              <a:spcBef>
                <a:spcPts val="0"/>
              </a:spcBef>
              <a:spcAft>
                <a:spcPts val="0"/>
              </a:spcAft>
              <a:buSzPts val="1800"/>
              <a:buChar char="➔"/>
            </a:pPr>
            <a:r>
              <a:rPr lang="en" sz="1800"/>
              <a:t>How many aligned to a business line?</a:t>
            </a:r>
            <a:br>
              <a:rPr lang="en" sz="1800"/>
            </a:br>
            <a:endParaRPr sz="1800"/>
          </a:p>
          <a:p>
            <a:pPr marL="457200" lvl="0" indent="-342900" algn="l" rtl="0">
              <a:lnSpc>
                <a:spcPct val="100000"/>
              </a:lnSpc>
              <a:spcBef>
                <a:spcPts val="0"/>
              </a:spcBef>
              <a:spcAft>
                <a:spcPts val="0"/>
              </a:spcAft>
              <a:buSzPts val="1800"/>
              <a:buChar char="➔"/>
            </a:pPr>
            <a:r>
              <a:rPr lang="en" sz="1800"/>
              <a:t>How many supported a growth priority?</a:t>
            </a:r>
            <a:br>
              <a:rPr lang="en" sz="1800"/>
            </a:br>
            <a:endParaRPr sz="1800"/>
          </a:p>
          <a:p>
            <a:pPr marL="457200" lvl="0" indent="-342900" algn="l" rtl="0">
              <a:lnSpc>
                <a:spcPct val="100000"/>
              </a:lnSpc>
              <a:spcBef>
                <a:spcPts val="0"/>
              </a:spcBef>
              <a:spcAft>
                <a:spcPts val="0"/>
              </a:spcAft>
              <a:buSzPts val="1800"/>
              <a:buChar char="➔"/>
            </a:pPr>
            <a:r>
              <a:rPr lang="en" sz="1800"/>
              <a:t>What category drove the most traction?</a:t>
            </a:r>
            <a:endParaRPr sz="1800"/>
          </a:p>
        </p:txBody>
      </p:sp>
      <p:pic>
        <p:nvPicPr>
          <p:cNvPr id="1667" name="Google Shape;1667;p59" title="SAG 2025 Mini Webinar Tasks (1).png"/>
          <p:cNvPicPr preferRelativeResize="0"/>
          <p:nvPr/>
        </p:nvPicPr>
        <p:blipFill rotWithShape="1">
          <a:blip r:embed="rId3">
            <a:alphaModFix/>
          </a:blip>
          <a:srcRect/>
          <a:stretch/>
        </p:blipFill>
        <p:spPr>
          <a:xfrm>
            <a:off x="7924400" y="4189575"/>
            <a:ext cx="863700" cy="863700"/>
          </a:xfrm>
          <a:prstGeom prst="rect">
            <a:avLst/>
          </a:prstGeom>
          <a:noFill/>
          <a:ln>
            <a:noFill/>
          </a:ln>
        </p:spPr>
      </p:pic>
      <p:sp>
        <p:nvSpPr>
          <p:cNvPr id="1668" name="Google Shape;1668;p59"/>
          <p:cNvSpPr txBox="1">
            <a:spLocks noGrp="1"/>
          </p:cNvSpPr>
          <p:nvPr>
            <p:ph type="title"/>
          </p:nvPr>
        </p:nvSpPr>
        <p:spPr>
          <a:xfrm>
            <a:off x="316450" y="1552950"/>
            <a:ext cx="3647400" cy="203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000"/>
              <a:buNone/>
            </a:pPr>
            <a:r>
              <a:rPr lang="en"/>
              <a:t>Actionable Tip</a:t>
            </a:r>
            <a:endParaRPr/>
          </a:p>
        </p:txBody>
      </p:sp>
      <p:pic>
        <p:nvPicPr>
          <p:cNvPr id="1669" name="Google Shape;1669;p59" title="2026 Georgia Bankers Association Presentation images (5).png"/>
          <p:cNvPicPr preferRelativeResize="0"/>
          <p:nvPr/>
        </p:nvPicPr>
        <p:blipFill rotWithShape="1">
          <a:blip r:embed="rId4">
            <a:alphaModFix/>
          </a:blip>
          <a:srcRect/>
          <a:stretch/>
        </p:blipFill>
        <p:spPr>
          <a:xfrm>
            <a:off x="1708300" y="1248000"/>
            <a:ext cx="863700" cy="863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73"/>
          <p:cNvSpPr txBox="1">
            <a:spLocks noGrp="1"/>
          </p:cNvSpPr>
          <p:nvPr>
            <p:ph type="title"/>
          </p:nvPr>
        </p:nvSpPr>
        <p:spPr>
          <a:xfrm>
            <a:off x="581175" y="1550550"/>
            <a:ext cx="2738700" cy="203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000"/>
              <a:buNone/>
            </a:pPr>
            <a:r>
              <a:rPr lang="en"/>
              <a:t>Takeaways</a:t>
            </a:r>
            <a:endParaRPr/>
          </a:p>
        </p:txBody>
      </p:sp>
      <p:sp>
        <p:nvSpPr>
          <p:cNvPr id="1675" name="Google Shape;1675;p73"/>
          <p:cNvSpPr txBox="1">
            <a:spLocks noGrp="1"/>
          </p:cNvSpPr>
          <p:nvPr>
            <p:ph type="body" idx="1"/>
          </p:nvPr>
        </p:nvSpPr>
        <p:spPr>
          <a:xfrm>
            <a:off x="5070650" y="416100"/>
            <a:ext cx="3800100" cy="4496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sz="2400" b="1"/>
              <a:t>Good content is human.</a:t>
            </a:r>
            <a:endParaRPr sz="2400" b="1"/>
          </a:p>
          <a:p>
            <a:pPr marL="0" lvl="0" indent="0" algn="l" rtl="0">
              <a:lnSpc>
                <a:spcPct val="100000"/>
              </a:lnSpc>
              <a:spcBef>
                <a:spcPts val="1000"/>
              </a:spcBef>
              <a:spcAft>
                <a:spcPts val="0"/>
              </a:spcAft>
              <a:buSzPts val="1600"/>
              <a:buNone/>
            </a:pPr>
            <a:endParaRPr sz="1800"/>
          </a:p>
          <a:p>
            <a:pPr marL="0" lvl="0" indent="0" algn="l" rtl="0">
              <a:lnSpc>
                <a:spcPct val="100000"/>
              </a:lnSpc>
              <a:spcBef>
                <a:spcPts val="1000"/>
              </a:spcBef>
              <a:spcAft>
                <a:spcPts val="0"/>
              </a:spcAft>
              <a:buSzPts val="1600"/>
              <a:buNone/>
            </a:pPr>
            <a:r>
              <a:rPr lang="en" sz="1800"/>
              <a:t>You don’t have to create everything! Source + curate.</a:t>
            </a:r>
            <a:endParaRPr sz="1800"/>
          </a:p>
          <a:p>
            <a:pPr marL="0" lvl="0" indent="0" algn="l" rtl="0">
              <a:lnSpc>
                <a:spcPct val="100000"/>
              </a:lnSpc>
              <a:spcBef>
                <a:spcPts val="1000"/>
              </a:spcBef>
              <a:spcAft>
                <a:spcPts val="0"/>
              </a:spcAft>
              <a:buSzPts val="1600"/>
              <a:buNone/>
            </a:pPr>
            <a:endParaRPr sz="1800"/>
          </a:p>
          <a:p>
            <a:pPr marL="0" lvl="0" indent="0" algn="l" rtl="0">
              <a:lnSpc>
                <a:spcPct val="100000"/>
              </a:lnSpc>
              <a:spcBef>
                <a:spcPts val="1000"/>
              </a:spcBef>
              <a:spcAft>
                <a:spcPts val="0"/>
              </a:spcAft>
              <a:buSzPts val="1600"/>
              <a:buNone/>
            </a:pPr>
            <a:r>
              <a:rPr lang="en" sz="1800"/>
              <a:t>Tie content to a real business goal.</a:t>
            </a:r>
            <a:endParaRPr sz="1800"/>
          </a:p>
          <a:p>
            <a:pPr marL="0" lvl="0" indent="0" algn="l" rtl="0">
              <a:lnSpc>
                <a:spcPct val="100000"/>
              </a:lnSpc>
              <a:spcBef>
                <a:spcPts val="1000"/>
              </a:spcBef>
              <a:spcAft>
                <a:spcPts val="0"/>
              </a:spcAft>
              <a:buSzPts val="1600"/>
              <a:buNone/>
            </a:pPr>
            <a:endParaRPr sz="1800"/>
          </a:p>
          <a:p>
            <a:pPr marL="0" lvl="0" indent="0" algn="l" rtl="0">
              <a:lnSpc>
                <a:spcPct val="100000"/>
              </a:lnSpc>
              <a:spcBef>
                <a:spcPts val="1000"/>
              </a:spcBef>
              <a:spcAft>
                <a:spcPts val="1000"/>
              </a:spcAft>
              <a:buSzPts val="1600"/>
              <a:buNone/>
            </a:pPr>
            <a:r>
              <a:rPr lang="en" sz="1800"/>
              <a:t>Systems make it sustainable.</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g3d80ffd34d3_3_56"/>
          <p:cNvSpPr txBox="1">
            <a:spLocks noGrp="1"/>
          </p:cNvSpPr>
          <p:nvPr>
            <p:ph type="title" idx="4294967295"/>
          </p:nvPr>
        </p:nvSpPr>
        <p:spPr>
          <a:xfrm>
            <a:off x="358050" y="358988"/>
            <a:ext cx="8427900" cy="741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400"/>
              <a:buNone/>
            </a:pPr>
            <a:r>
              <a:rPr lang="en" b="0">
                <a:latin typeface="Lato Black"/>
                <a:ea typeface="Lato Black"/>
                <a:cs typeface="Lato Black"/>
                <a:sym typeface="Lato Black"/>
              </a:rPr>
              <a:t>Resources</a:t>
            </a:r>
            <a:endParaRPr b="0">
              <a:latin typeface="Lato Black"/>
              <a:ea typeface="Lato Black"/>
              <a:cs typeface="Lato Black"/>
              <a:sym typeface="Lato Black"/>
            </a:endParaRPr>
          </a:p>
        </p:txBody>
      </p:sp>
      <p:sp>
        <p:nvSpPr>
          <p:cNvPr id="1681" name="Google Shape;1681;g3d80ffd34d3_3_56"/>
          <p:cNvSpPr/>
          <p:nvPr/>
        </p:nvSpPr>
        <p:spPr>
          <a:xfrm>
            <a:off x="637700" y="1656525"/>
            <a:ext cx="2429400" cy="3039000"/>
          </a:xfrm>
          <a:prstGeom prst="rect">
            <a:avLst/>
          </a:prstGeom>
          <a:no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682" name="Google Shape;1682;g3d80ffd34d3_3_56"/>
          <p:cNvSpPr/>
          <p:nvPr/>
        </p:nvSpPr>
        <p:spPr>
          <a:xfrm>
            <a:off x="6073553" y="1656525"/>
            <a:ext cx="2429400" cy="3039000"/>
          </a:xfrm>
          <a:prstGeom prst="rect">
            <a:avLst/>
          </a:prstGeom>
          <a:no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683" name="Google Shape;1683;g3d80ffd34d3_3_56"/>
          <p:cNvSpPr/>
          <p:nvPr/>
        </p:nvSpPr>
        <p:spPr>
          <a:xfrm>
            <a:off x="3357306" y="1656525"/>
            <a:ext cx="2429400" cy="3039000"/>
          </a:xfrm>
          <a:prstGeom prst="rect">
            <a:avLst/>
          </a:prstGeom>
          <a:solidFill>
            <a:srgbClr val="010C29"/>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684" name="Google Shape;1684;g3d80ffd34d3_3_56"/>
          <p:cNvSpPr txBox="1">
            <a:spLocks noGrp="1"/>
          </p:cNvSpPr>
          <p:nvPr>
            <p:ph type="subTitle" idx="4294967295"/>
          </p:nvPr>
        </p:nvSpPr>
        <p:spPr>
          <a:xfrm>
            <a:off x="641050" y="2112225"/>
            <a:ext cx="2429400" cy="65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1500" b="1"/>
              <a:t>Sample Photo/Video List for Helping Your Team Capture Great Visuals</a:t>
            </a:r>
            <a:endParaRPr sz="1500" b="0" i="0" u="none" strike="noStrike" cap="none">
              <a:solidFill>
                <a:schemeClr val="dk1"/>
              </a:solidFill>
              <a:latin typeface="Lato"/>
              <a:ea typeface="Lato"/>
              <a:cs typeface="Lato"/>
              <a:sym typeface="Lato"/>
            </a:endParaRPr>
          </a:p>
        </p:txBody>
      </p:sp>
      <p:sp>
        <p:nvSpPr>
          <p:cNvPr id="1685" name="Google Shape;1685;g3d80ffd34d3_3_56"/>
          <p:cNvSpPr/>
          <p:nvPr/>
        </p:nvSpPr>
        <p:spPr>
          <a:xfrm>
            <a:off x="1481103" y="1264800"/>
            <a:ext cx="742500" cy="7551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686" name="Google Shape;1686;g3d80ffd34d3_3_56"/>
          <p:cNvSpPr txBox="1"/>
          <p:nvPr/>
        </p:nvSpPr>
        <p:spPr>
          <a:xfrm>
            <a:off x="1481103" y="1264800"/>
            <a:ext cx="742500" cy="755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chemeClr val="dk1"/>
                </a:solidFill>
                <a:latin typeface="Lato"/>
                <a:ea typeface="Lato"/>
                <a:cs typeface="Lato"/>
                <a:sym typeface="Lato"/>
              </a:rPr>
              <a:t>1</a:t>
            </a:r>
            <a:endParaRPr sz="3200" b="1" i="0" u="none" strike="noStrike" cap="none">
              <a:solidFill>
                <a:schemeClr val="dk1"/>
              </a:solidFill>
              <a:latin typeface="Lato"/>
              <a:ea typeface="Lato"/>
              <a:cs typeface="Lato"/>
              <a:sym typeface="Lato"/>
            </a:endParaRPr>
          </a:p>
        </p:txBody>
      </p:sp>
      <p:sp>
        <p:nvSpPr>
          <p:cNvPr id="1687" name="Google Shape;1687;g3d80ffd34d3_3_56"/>
          <p:cNvSpPr/>
          <p:nvPr/>
        </p:nvSpPr>
        <p:spPr>
          <a:xfrm>
            <a:off x="6916963" y="1264800"/>
            <a:ext cx="742500" cy="7551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688" name="Google Shape;1688;g3d80ffd34d3_3_56"/>
          <p:cNvSpPr txBox="1"/>
          <p:nvPr/>
        </p:nvSpPr>
        <p:spPr>
          <a:xfrm>
            <a:off x="6916963" y="1264800"/>
            <a:ext cx="742500" cy="755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a:solidFill>
                  <a:schemeClr val="dk1"/>
                </a:solidFill>
                <a:latin typeface="Lato"/>
                <a:ea typeface="Lato"/>
                <a:cs typeface="Lato"/>
                <a:sym typeface="Lato"/>
              </a:rPr>
              <a:t>3</a:t>
            </a:r>
            <a:endParaRPr sz="3200" b="1" i="0" u="none" strike="noStrike" cap="none">
              <a:solidFill>
                <a:schemeClr val="dk1"/>
              </a:solidFill>
              <a:latin typeface="Lato"/>
              <a:ea typeface="Lato"/>
              <a:cs typeface="Lato"/>
              <a:sym typeface="Lato"/>
            </a:endParaRPr>
          </a:p>
        </p:txBody>
      </p:sp>
      <p:sp>
        <p:nvSpPr>
          <p:cNvPr id="1689" name="Google Shape;1689;g3d80ffd34d3_3_56"/>
          <p:cNvSpPr/>
          <p:nvPr/>
        </p:nvSpPr>
        <p:spPr>
          <a:xfrm>
            <a:off x="4200722" y="1264800"/>
            <a:ext cx="742500" cy="7551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690" name="Google Shape;1690;g3d80ffd34d3_3_56"/>
          <p:cNvSpPr txBox="1"/>
          <p:nvPr/>
        </p:nvSpPr>
        <p:spPr>
          <a:xfrm>
            <a:off x="4200722" y="1264800"/>
            <a:ext cx="742500" cy="755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a:solidFill>
                  <a:schemeClr val="dk1"/>
                </a:solidFill>
                <a:latin typeface="Lato"/>
                <a:ea typeface="Lato"/>
                <a:cs typeface="Lato"/>
                <a:sym typeface="Lato"/>
              </a:rPr>
              <a:t>2</a:t>
            </a:r>
            <a:endParaRPr sz="3200" b="1" i="0" u="none" strike="noStrike" cap="none">
              <a:solidFill>
                <a:schemeClr val="dk1"/>
              </a:solidFill>
              <a:latin typeface="Lato"/>
              <a:ea typeface="Lato"/>
              <a:cs typeface="Lato"/>
              <a:sym typeface="Lato"/>
            </a:endParaRPr>
          </a:p>
        </p:txBody>
      </p:sp>
      <p:sp>
        <p:nvSpPr>
          <p:cNvPr id="1691" name="Google Shape;1691;g3d80ffd34d3_3_56"/>
          <p:cNvSpPr txBox="1">
            <a:spLocks noGrp="1"/>
          </p:cNvSpPr>
          <p:nvPr>
            <p:ph type="subTitle" idx="4294967295"/>
          </p:nvPr>
        </p:nvSpPr>
        <p:spPr>
          <a:xfrm>
            <a:off x="6170725" y="2112232"/>
            <a:ext cx="2235000" cy="75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1500" b="1"/>
              <a:t>Practical </a:t>
            </a:r>
            <a:r>
              <a:rPr lang="en" sz="1500" b="1" i="0" u="none" strike="noStrike" cap="none">
                <a:solidFill>
                  <a:schemeClr val="dk1"/>
                </a:solidFill>
                <a:latin typeface="Lato"/>
                <a:ea typeface="Lato"/>
                <a:cs typeface="Lato"/>
                <a:sym typeface="Lato"/>
              </a:rPr>
              <a:t>Content Ideas for  </a:t>
            </a:r>
            <a:r>
              <a:rPr lang="en" sz="1500" b="1"/>
              <a:t>Different</a:t>
            </a:r>
            <a:r>
              <a:rPr lang="en" sz="1500" b="1" i="0" u="none" strike="noStrike" cap="none">
                <a:solidFill>
                  <a:schemeClr val="dk1"/>
                </a:solidFill>
                <a:latin typeface="Lato"/>
                <a:ea typeface="Lato"/>
                <a:cs typeface="Lato"/>
                <a:sym typeface="Lato"/>
              </a:rPr>
              <a:t> </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Business Lines</a:t>
            </a:r>
            <a:endParaRPr sz="1500" b="1" i="0" u="none" strike="noStrike" cap="none">
              <a:solidFill>
                <a:schemeClr val="dk1"/>
              </a:solidFill>
              <a:latin typeface="Lato"/>
              <a:ea typeface="Lato"/>
              <a:cs typeface="Lato"/>
              <a:sym typeface="Lato"/>
            </a:endParaRPr>
          </a:p>
        </p:txBody>
      </p:sp>
      <p:sp>
        <p:nvSpPr>
          <p:cNvPr id="1692" name="Google Shape;1692;g3d80ffd34d3_3_56"/>
          <p:cNvSpPr txBox="1">
            <a:spLocks noGrp="1"/>
          </p:cNvSpPr>
          <p:nvPr>
            <p:ph type="subTitle" idx="4294967295"/>
          </p:nvPr>
        </p:nvSpPr>
        <p:spPr>
          <a:xfrm>
            <a:off x="3454500" y="2112225"/>
            <a:ext cx="2235000" cy="1124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Lato"/>
              <a:buNone/>
            </a:pPr>
            <a:r>
              <a:rPr lang="en" sz="1500" b="1" i="0" u="none" strike="noStrike" cap="none">
                <a:solidFill>
                  <a:schemeClr val="dk1"/>
                </a:solidFill>
                <a:latin typeface="Lato"/>
                <a:ea typeface="Lato"/>
                <a:cs typeface="Lato"/>
                <a:sym typeface="Lato"/>
              </a:rPr>
              <a:t>Content Request Templates: Asking for Photos &amp; Context</a:t>
            </a:r>
            <a:endParaRPr sz="15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800"/>
              <a:buFont typeface="Lato"/>
              <a:buNone/>
            </a:pPr>
            <a:endParaRPr sz="1500" b="1" i="0" u="none" strike="noStrike" cap="none">
              <a:solidFill>
                <a:schemeClr val="dk1"/>
              </a:solidFill>
              <a:latin typeface="Lato"/>
              <a:ea typeface="Lato"/>
              <a:cs typeface="Lato"/>
              <a:sym typeface="Lato"/>
            </a:endParaRPr>
          </a:p>
        </p:txBody>
      </p:sp>
      <p:pic>
        <p:nvPicPr>
          <p:cNvPr id="1693" name="Google Shape;1693;g3d80ffd34d3_3_56" title="Content Request Templates.png"/>
          <p:cNvPicPr preferRelativeResize="0"/>
          <p:nvPr/>
        </p:nvPicPr>
        <p:blipFill rotWithShape="1">
          <a:blip r:embed="rId3">
            <a:alphaModFix/>
          </a:blip>
          <a:srcRect/>
          <a:stretch/>
        </p:blipFill>
        <p:spPr>
          <a:xfrm>
            <a:off x="3921438" y="3147250"/>
            <a:ext cx="1301125" cy="1301125"/>
          </a:xfrm>
          <a:prstGeom prst="rect">
            <a:avLst/>
          </a:prstGeom>
          <a:noFill/>
          <a:ln>
            <a:noFill/>
          </a:ln>
        </p:spPr>
      </p:pic>
      <p:pic>
        <p:nvPicPr>
          <p:cNvPr id="1694" name="Google Shape;1694;g3d80ffd34d3_3_56" title="Think About Content In Business Lines (2).jpg"/>
          <p:cNvPicPr preferRelativeResize="0"/>
          <p:nvPr/>
        </p:nvPicPr>
        <p:blipFill rotWithShape="1">
          <a:blip r:embed="rId4">
            <a:alphaModFix/>
          </a:blip>
          <a:srcRect/>
          <a:stretch/>
        </p:blipFill>
        <p:spPr>
          <a:xfrm>
            <a:off x="6637688" y="3147250"/>
            <a:ext cx="1301125" cy="1301125"/>
          </a:xfrm>
          <a:prstGeom prst="rect">
            <a:avLst/>
          </a:prstGeom>
          <a:noFill/>
          <a:ln>
            <a:noFill/>
          </a:ln>
        </p:spPr>
      </p:pic>
      <p:pic>
        <p:nvPicPr>
          <p:cNvPr id="1695" name="Google Shape;1695;g3d80ffd34d3_3_56" title="(#ffffff).png"/>
          <p:cNvPicPr preferRelativeResize="0"/>
          <p:nvPr/>
        </p:nvPicPr>
        <p:blipFill rotWithShape="1">
          <a:blip r:embed="rId5">
            <a:alphaModFix/>
          </a:blip>
          <a:srcRect t="9813" b="9821"/>
          <a:stretch/>
        </p:blipFill>
        <p:spPr>
          <a:xfrm>
            <a:off x="1213175" y="3154100"/>
            <a:ext cx="1278350" cy="12842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75"/>
          <p:cNvSpPr txBox="1">
            <a:spLocks noGrp="1"/>
          </p:cNvSpPr>
          <p:nvPr>
            <p:ph type="subTitle" idx="4294967295"/>
          </p:nvPr>
        </p:nvSpPr>
        <p:spPr>
          <a:xfrm>
            <a:off x="764500" y="3585438"/>
            <a:ext cx="3823500" cy="42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2400" b="0" i="0" u="none" strike="noStrike" cap="none">
                <a:solidFill>
                  <a:schemeClr val="dk1"/>
                </a:solidFill>
                <a:latin typeface="Lato Black"/>
                <a:ea typeface="Lato Black"/>
                <a:cs typeface="Lato Black"/>
                <a:sym typeface="Lato Black"/>
              </a:rPr>
              <a:t>Jordyn Swanson</a:t>
            </a:r>
            <a:endParaRPr sz="2400" b="0" i="0" u="none" strike="noStrike" cap="none">
              <a:solidFill>
                <a:schemeClr val="dk1"/>
              </a:solidFill>
              <a:latin typeface="Lato Black"/>
              <a:ea typeface="Lato Black"/>
              <a:cs typeface="Lato Black"/>
              <a:sym typeface="Lato Black"/>
            </a:endParaRPr>
          </a:p>
        </p:txBody>
      </p:sp>
      <p:sp>
        <p:nvSpPr>
          <p:cNvPr id="1701" name="Google Shape;1701;p75"/>
          <p:cNvSpPr txBox="1">
            <a:spLocks noGrp="1"/>
          </p:cNvSpPr>
          <p:nvPr>
            <p:ph type="subTitle" idx="4294967295"/>
          </p:nvPr>
        </p:nvSpPr>
        <p:spPr>
          <a:xfrm>
            <a:off x="493450" y="4009050"/>
            <a:ext cx="4365600" cy="42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1600" b="0" i="0" u="none" strike="noStrike" cap="none">
                <a:solidFill>
                  <a:schemeClr val="dk1"/>
                </a:solidFill>
                <a:latin typeface="Lato"/>
                <a:ea typeface="Lato"/>
                <a:cs typeface="Lato"/>
                <a:sym typeface="Lato"/>
              </a:rPr>
              <a:t>Client Growth &amp; Relationship Manager</a:t>
            </a:r>
            <a:endParaRPr sz="1600" b="0" i="0" u="none" strike="noStrike" cap="none">
              <a:solidFill>
                <a:schemeClr val="dk1"/>
              </a:solidFill>
              <a:latin typeface="Lato"/>
              <a:ea typeface="Lato"/>
              <a:cs typeface="Lato"/>
              <a:sym typeface="Lato"/>
            </a:endParaRPr>
          </a:p>
        </p:txBody>
      </p:sp>
      <p:sp>
        <p:nvSpPr>
          <p:cNvPr id="1702" name="Google Shape;1702;p75"/>
          <p:cNvSpPr txBox="1">
            <a:spLocks noGrp="1"/>
          </p:cNvSpPr>
          <p:nvPr>
            <p:ph type="subTitle" idx="4294967295"/>
          </p:nvPr>
        </p:nvSpPr>
        <p:spPr>
          <a:xfrm>
            <a:off x="862450" y="4256475"/>
            <a:ext cx="3627600" cy="42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1600" b="0" i="0" u="none" strike="noStrike" cap="none">
                <a:solidFill>
                  <a:schemeClr val="dk1"/>
                </a:solidFill>
                <a:latin typeface="Lato"/>
                <a:ea typeface="Lato"/>
                <a:cs typeface="Lato"/>
                <a:sym typeface="Lato"/>
              </a:rPr>
              <a:t>jordyn@socialassurance.com</a:t>
            </a:r>
            <a:endParaRPr sz="1600" b="0" i="0" u="none" strike="noStrike" cap="none">
              <a:solidFill>
                <a:schemeClr val="dk1"/>
              </a:solidFill>
              <a:latin typeface="Lato"/>
              <a:ea typeface="Lato"/>
              <a:cs typeface="Lato"/>
              <a:sym typeface="Lato"/>
            </a:endParaRPr>
          </a:p>
        </p:txBody>
      </p:sp>
      <p:pic>
        <p:nvPicPr>
          <p:cNvPr id="1703" name="Google Shape;1703;p75"/>
          <p:cNvPicPr preferRelativeResize="0">
            <a:picLocks noGrp="1"/>
          </p:cNvPicPr>
          <p:nvPr>
            <p:ph type="pic" idx="2"/>
          </p:nvPr>
        </p:nvPicPr>
        <p:blipFill rotWithShape="1">
          <a:blip r:embed="rId3">
            <a:alphaModFix/>
          </a:blip>
          <a:srcRect l="14410" t="4188" r="8447" b="36909"/>
          <a:stretch/>
        </p:blipFill>
        <p:spPr>
          <a:xfrm>
            <a:off x="1398700" y="1100012"/>
            <a:ext cx="2555100" cy="2439300"/>
          </a:xfrm>
          <a:prstGeom prst="ellipse">
            <a:avLst/>
          </a:prstGeom>
          <a:noFill/>
          <a:ln>
            <a:noFill/>
          </a:ln>
        </p:spPr>
      </p:pic>
      <p:sp>
        <p:nvSpPr>
          <p:cNvPr id="1704" name="Google Shape;1704;p75"/>
          <p:cNvSpPr txBox="1">
            <a:spLocks noGrp="1"/>
          </p:cNvSpPr>
          <p:nvPr>
            <p:ph type="subTitle" idx="4294967295"/>
          </p:nvPr>
        </p:nvSpPr>
        <p:spPr>
          <a:xfrm>
            <a:off x="4859050" y="1442863"/>
            <a:ext cx="3823500" cy="42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2000"/>
              </a:spcAft>
              <a:buClr>
                <a:schemeClr val="dk1"/>
              </a:buClr>
              <a:buSzPts val="1800"/>
              <a:buFont typeface="Lato"/>
              <a:buNone/>
            </a:pPr>
            <a:r>
              <a:rPr lang="en" sz="2400" b="0" i="0" u="none" strike="noStrike" cap="none">
                <a:solidFill>
                  <a:schemeClr val="dk1"/>
                </a:solidFill>
                <a:latin typeface="Lato Black"/>
                <a:ea typeface="Lato Black"/>
                <a:cs typeface="Lato Black"/>
                <a:sym typeface="Lato Black"/>
              </a:rPr>
              <a:t>Connect on LinkedIn:</a:t>
            </a:r>
            <a:endParaRPr sz="2400" b="0" i="0" u="none" strike="noStrike" cap="none">
              <a:solidFill>
                <a:schemeClr val="dk1"/>
              </a:solidFill>
              <a:latin typeface="Lato Black"/>
              <a:ea typeface="Lato Black"/>
              <a:cs typeface="Lato Black"/>
              <a:sym typeface="Lato Black"/>
            </a:endParaRPr>
          </a:p>
        </p:txBody>
      </p:sp>
      <p:pic>
        <p:nvPicPr>
          <p:cNvPr id="1705" name="Google Shape;1705;p75" title="Jordyn MAC presentation.jpg"/>
          <p:cNvPicPr preferRelativeResize="0"/>
          <p:nvPr/>
        </p:nvPicPr>
        <p:blipFill rotWithShape="1">
          <a:blip r:embed="rId4">
            <a:alphaModFix/>
          </a:blip>
          <a:srcRect/>
          <a:stretch/>
        </p:blipFill>
        <p:spPr>
          <a:xfrm>
            <a:off x="5803138" y="2073725"/>
            <a:ext cx="1935325" cy="1935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pic>
        <p:nvPicPr>
          <p:cNvPr id="1378" name="Google Shape;1378;p4" title="IMG_0982 2.jpeg"/>
          <p:cNvPicPr preferRelativeResize="0"/>
          <p:nvPr/>
        </p:nvPicPr>
        <p:blipFill rotWithShape="1">
          <a:blip r:embed="rId3">
            <a:alphaModFix/>
          </a:blip>
          <a:srcRect/>
          <a:stretch/>
        </p:blipFill>
        <p:spPr>
          <a:xfrm>
            <a:off x="30763" y="140625"/>
            <a:ext cx="2198527" cy="2931348"/>
          </a:xfrm>
          <a:prstGeom prst="rect">
            <a:avLst/>
          </a:prstGeom>
          <a:noFill/>
          <a:ln>
            <a:noFill/>
          </a:ln>
        </p:spPr>
      </p:pic>
      <p:pic>
        <p:nvPicPr>
          <p:cNvPr id="1379" name="Google Shape;1379;p4" title="IMG_1420.jpeg"/>
          <p:cNvPicPr preferRelativeResize="0"/>
          <p:nvPr/>
        </p:nvPicPr>
        <p:blipFill rotWithShape="1">
          <a:blip r:embed="rId4">
            <a:alphaModFix/>
          </a:blip>
          <a:srcRect/>
          <a:stretch/>
        </p:blipFill>
        <p:spPr>
          <a:xfrm>
            <a:off x="2325411" y="140613"/>
            <a:ext cx="2198527" cy="2931374"/>
          </a:xfrm>
          <a:prstGeom prst="rect">
            <a:avLst/>
          </a:prstGeom>
          <a:noFill/>
          <a:ln>
            <a:noFill/>
          </a:ln>
        </p:spPr>
      </p:pic>
      <p:pic>
        <p:nvPicPr>
          <p:cNvPr id="1380" name="Google Shape;1380;p4" title="IMG_1842.jpeg"/>
          <p:cNvPicPr preferRelativeResize="0"/>
          <p:nvPr/>
        </p:nvPicPr>
        <p:blipFill rotWithShape="1">
          <a:blip r:embed="rId5">
            <a:alphaModFix/>
          </a:blip>
          <a:srcRect/>
          <a:stretch/>
        </p:blipFill>
        <p:spPr>
          <a:xfrm>
            <a:off x="6914712" y="140613"/>
            <a:ext cx="2198527" cy="2931369"/>
          </a:xfrm>
          <a:prstGeom prst="rect">
            <a:avLst/>
          </a:prstGeom>
          <a:noFill/>
          <a:ln>
            <a:noFill/>
          </a:ln>
        </p:spPr>
      </p:pic>
      <p:pic>
        <p:nvPicPr>
          <p:cNvPr id="1381" name="Google Shape;1381;p4" title="IMG_1874.jpeg"/>
          <p:cNvPicPr preferRelativeResize="0"/>
          <p:nvPr/>
        </p:nvPicPr>
        <p:blipFill rotWithShape="1">
          <a:blip r:embed="rId6">
            <a:alphaModFix/>
          </a:blip>
          <a:srcRect/>
          <a:stretch/>
        </p:blipFill>
        <p:spPr>
          <a:xfrm>
            <a:off x="4620062" y="140613"/>
            <a:ext cx="2198527" cy="2931369"/>
          </a:xfrm>
          <a:prstGeom prst="rect">
            <a:avLst/>
          </a:prstGeom>
          <a:noFill/>
          <a:ln>
            <a:noFill/>
          </a:ln>
        </p:spPr>
      </p:pic>
      <p:pic>
        <p:nvPicPr>
          <p:cNvPr id="1382" name="Google Shape;1382;p4" title="IMG_1599.jpeg"/>
          <p:cNvPicPr preferRelativeResize="0"/>
          <p:nvPr/>
        </p:nvPicPr>
        <p:blipFill rotWithShape="1">
          <a:blip r:embed="rId7">
            <a:alphaModFix/>
          </a:blip>
          <a:srcRect/>
          <a:stretch/>
        </p:blipFill>
        <p:spPr>
          <a:xfrm>
            <a:off x="3571325" y="2283375"/>
            <a:ext cx="2048425" cy="2731223"/>
          </a:xfrm>
          <a:prstGeom prst="rect">
            <a:avLst/>
          </a:prstGeom>
          <a:noFill/>
          <a:ln>
            <a:noFill/>
          </a:ln>
        </p:spPr>
      </p:pic>
      <p:pic>
        <p:nvPicPr>
          <p:cNvPr id="1383" name="Google Shape;1383;p4" title="IMG_1504.jpeg"/>
          <p:cNvPicPr preferRelativeResize="0"/>
          <p:nvPr/>
        </p:nvPicPr>
        <p:blipFill rotWithShape="1">
          <a:blip r:embed="rId8">
            <a:alphaModFix/>
          </a:blip>
          <a:srcRect/>
          <a:stretch/>
        </p:blipFill>
        <p:spPr>
          <a:xfrm>
            <a:off x="1083825" y="2283375"/>
            <a:ext cx="2048425" cy="2731233"/>
          </a:xfrm>
          <a:prstGeom prst="rect">
            <a:avLst/>
          </a:prstGeom>
          <a:noFill/>
          <a:ln>
            <a:noFill/>
          </a:ln>
        </p:spPr>
      </p:pic>
      <p:pic>
        <p:nvPicPr>
          <p:cNvPr id="1384" name="Google Shape;1384;p4" title="IMG_1294.jpeg"/>
          <p:cNvPicPr preferRelativeResize="0"/>
          <p:nvPr/>
        </p:nvPicPr>
        <p:blipFill rotWithShape="1">
          <a:blip r:embed="rId9">
            <a:alphaModFix/>
          </a:blip>
          <a:srcRect/>
          <a:stretch/>
        </p:blipFill>
        <p:spPr>
          <a:xfrm>
            <a:off x="6058824" y="2283375"/>
            <a:ext cx="2048425" cy="27312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5"/>
          <p:cNvSpPr txBox="1"/>
          <p:nvPr/>
        </p:nvSpPr>
        <p:spPr>
          <a:xfrm>
            <a:off x="835050" y="1571250"/>
            <a:ext cx="2973000" cy="200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Lato"/>
                <a:ea typeface="Lato"/>
                <a:cs typeface="Lato"/>
                <a:sym typeface="Lato"/>
              </a:rPr>
              <a:t>What We’ll </a:t>
            </a:r>
            <a:br>
              <a:rPr lang="en" sz="3600" b="1" i="0" u="none" strike="noStrike" cap="none">
                <a:solidFill>
                  <a:schemeClr val="dk1"/>
                </a:solidFill>
                <a:latin typeface="Lato"/>
                <a:ea typeface="Lato"/>
                <a:cs typeface="Lato"/>
                <a:sym typeface="Lato"/>
              </a:rPr>
            </a:br>
            <a:r>
              <a:rPr lang="en" sz="3600" b="1" i="0" u="none" strike="noStrike" cap="none">
                <a:solidFill>
                  <a:schemeClr val="dk1"/>
                </a:solidFill>
                <a:latin typeface="Lato"/>
                <a:ea typeface="Lato"/>
                <a:cs typeface="Lato"/>
                <a:sym typeface="Lato"/>
              </a:rPr>
              <a:t>Cover Today</a:t>
            </a:r>
            <a:endParaRPr sz="3600" b="0" i="0" u="none" strike="noStrike" cap="none">
              <a:solidFill>
                <a:schemeClr val="dk1"/>
              </a:solidFill>
              <a:latin typeface="Lato Black"/>
              <a:ea typeface="Lato Black"/>
              <a:cs typeface="Lato Black"/>
              <a:sym typeface="Lato Black"/>
            </a:endParaRPr>
          </a:p>
        </p:txBody>
      </p:sp>
      <p:sp>
        <p:nvSpPr>
          <p:cNvPr id="1390" name="Google Shape;1390;p5"/>
          <p:cNvSpPr txBox="1">
            <a:spLocks noGrp="1"/>
          </p:cNvSpPr>
          <p:nvPr>
            <p:ph type="subTitle" idx="4294967295"/>
          </p:nvPr>
        </p:nvSpPr>
        <p:spPr>
          <a:xfrm>
            <a:off x="6745719" y="1384780"/>
            <a:ext cx="2757600" cy="28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Lato"/>
              <a:buNone/>
            </a:pPr>
            <a:r>
              <a:rPr lang="en" sz="1800" b="0" i="0" u="none" strike="noStrike" cap="none">
                <a:solidFill>
                  <a:srgbClr val="021137"/>
                </a:solidFill>
                <a:latin typeface="Lato"/>
                <a:ea typeface="Lato"/>
                <a:cs typeface="Lato"/>
                <a:sym typeface="Lato"/>
              </a:rPr>
              <a:t>What, Exactly, </a:t>
            </a:r>
            <a:br>
              <a:rPr lang="en" sz="1800" b="0" i="0" u="none" strike="noStrike" cap="none">
                <a:solidFill>
                  <a:srgbClr val="021137"/>
                </a:solidFill>
                <a:latin typeface="Lato"/>
                <a:ea typeface="Lato"/>
                <a:cs typeface="Lato"/>
                <a:sym typeface="Lato"/>
              </a:rPr>
            </a:br>
            <a:r>
              <a:rPr lang="en" sz="1800" b="0" i="0" u="none" strike="noStrike" cap="none">
                <a:solidFill>
                  <a:srgbClr val="021137"/>
                </a:solidFill>
                <a:latin typeface="Lato"/>
                <a:ea typeface="Lato"/>
                <a:cs typeface="Lato"/>
                <a:sym typeface="Lato"/>
              </a:rPr>
              <a:t>Is Good Content?</a:t>
            </a:r>
            <a:endParaRPr sz="1800" b="0" i="0" u="none" strike="noStrike" cap="none">
              <a:solidFill>
                <a:srgbClr val="021137"/>
              </a:solidFill>
              <a:latin typeface="Lato"/>
              <a:ea typeface="Lato"/>
              <a:cs typeface="Lato"/>
              <a:sym typeface="Lato"/>
            </a:endParaRPr>
          </a:p>
        </p:txBody>
      </p:sp>
      <p:sp>
        <p:nvSpPr>
          <p:cNvPr id="1391" name="Google Shape;1391;p5"/>
          <p:cNvSpPr txBox="1">
            <a:spLocks noGrp="1"/>
          </p:cNvSpPr>
          <p:nvPr>
            <p:ph type="subTitle" idx="4294967295"/>
          </p:nvPr>
        </p:nvSpPr>
        <p:spPr>
          <a:xfrm>
            <a:off x="6530474" y="2429256"/>
            <a:ext cx="2973000" cy="28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Lato"/>
              <a:buNone/>
            </a:pPr>
            <a:r>
              <a:rPr lang="en" sz="1800" b="0" i="0" u="none" strike="noStrike" cap="none">
                <a:solidFill>
                  <a:srgbClr val="021137"/>
                </a:solidFill>
                <a:latin typeface="Lato"/>
                <a:ea typeface="Lato"/>
                <a:cs typeface="Lato"/>
                <a:sym typeface="Lato"/>
              </a:rPr>
              <a:t>Planning </a:t>
            </a:r>
            <a:br>
              <a:rPr lang="en" sz="1800" b="0" i="0" u="none" strike="noStrike" cap="none">
                <a:solidFill>
                  <a:srgbClr val="021137"/>
                </a:solidFill>
                <a:latin typeface="Lato"/>
                <a:ea typeface="Lato"/>
                <a:cs typeface="Lato"/>
                <a:sym typeface="Lato"/>
              </a:rPr>
            </a:br>
            <a:r>
              <a:rPr lang="en" sz="1800" b="0" i="0" u="none" strike="noStrike" cap="none">
                <a:solidFill>
                  <a:srgbClr val="021137"/>
                </a:solidFill>
                <a:latin typeface="Lato"/>
                <a:ea typeface="Lato"/>
                <a:cs typeface="Lato"/>
                <a:sym typeface="Lato"/>
              </a:rPr>
              <a:t>&amp; Sourcing Content</a:t>
            </a:r>
            <a:endParaRPr sz="1800" b="0" i="0" u="none" strike="noStrike" cap="none">
              <a:solidFill>
                <a:srgbClr val="021137"/>
              </a:solidFill>
              <a:latin typeface="Lato"/>
              <a:ea typeface="Lato"/>
              <a:cs typeface="Lato"/>
              <a:sym typeface="Lato"/>
            </a:endParaRPr>
          </a:p>
        </p:txBody>
      </p:sp>
      <p:sp>
        <p:nvSpPr>
          <p:cNvPr id="1392" name="Google Shape;1392;p5"/>
          <p:cNvSpPr txBox="1">
            <a:spLocks noGrp="1"/>
          </p:cNvSpPr>
          <p:nvPr>
            <p:ph type="subTitle" idx="4294967295"/>
          </p:nvPr>
        </p:nvSpPr>
        <p:spPr>
          <a:xfrm>
            <a:off x="6313986" y="3473733"/>
            <a:ext cx="2973000" cy="28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Lato"/>
              <a:buNone/>
            </a:pPr>
            <a:r>
              <a:rPr lang="en" sz="1800" b="0" i="0" u="none" strike="noStrike" cap="none">
                <a:solidFill>
                  <a:srgbClr val="021137"/>
                </a:solidFill>
                <a:latin typeface="Lato"/>
                <a:ea typeface="Lato"/>
                <a:cs typeface="Lato"/>
                <a:sym typeface="Lato"/>
              </a:rPr>
              <a:t>Tying Content </a:t>
            </a:r>
            <a:br>
              <a:rPr lang="en" sz="1800" b="0" i="0" u="none" strike="noStrike" cap="none">
                <a:solidFill>
                  <a:srgbClr val="021137"/>
                </a:solidFill>
                <a:latin typeface="Lato"/>
                <a:ea typeface="Lato"/>
                <a:cs typeface="Lato"/>
                <a:sym typeface="Lato"/>
              </a:rPr>
            </a:br>
            <a:r>
              <a:rPr lang="en" sz="1800" b="0" i="0" u="none" strike="noStrike" cap="none">
                <a:solidFill>
                  <a:srgbClr val="021137"/>
                </a:solidFill>
                <a:latin typeface="Lato"/>
                <a:ea typeface="Lato"/>
                <a:cs typeface="Lato"/>
                <a:sym typeface="Lato"/>
              </a:rPr>
              <a:t>to Business Objectives</a:t>
            </a:r>
            <a:endParaRPr sz="1800" b="0" i="0" u="none" strike="noStrike" cap="none">
              <a:solidFill>
                <a:srgbClr val="021137"/>
              </a:solidFill>
              <a:latin typeface="Lato"/>
              <a:ea typeface="Lato"/>
              <a:cs typeface="Lato"/>
              <a:sym typeface="Lato"/>
            </a:endParaRPr>
          </a:p>
        </p:txBody>
      </p:sp>
      <p:sp>
        <p:nvSpPr>
          <p:cNvPr id="1393" name="Google Shape;1393;p5"/>
          <p:cNvSpPr txBox="1"/>
          <p:nvPr/>
        </p:nvSpPr>
        <p:spPr>
          <a:xfrm>
            <a:off x="6315237" y="1183780"/>
            <a:ext cx="551700" cy="687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chemeClr val="lt2"/>
                </a:solidFill>
                <a:latin typeface="Lato"/>
                <a:ea typeface="Lato"/>
                <a:cs typeface="Lato"/>
                <a:sym typeface="Lato"/>
              </a:rPr>
              <a:t>1</a:t>
            </a:r>
            <a:endParaRPr sz="3600" b="0" i="0" u="none" strike="noStrike" cap="none">
              <a:solidFill>
                <a:schemeClr val="lt2"/>
              </a:solidFill>
              <a:latin typeface="Lato Black"/>
              <a:ea typeface="Lato Black"/>
              <a:cs typeface="Lato Black"/>
              <a:sym typeface="Lato Black"/>
            </a:endParaRPr>
          </a:p>
        </p:txBody>
      </p:sp>
      <p:sp>
        <p:nvSpPr>
          <p:cNvPr id="1394" name="Google Shape;1394;p5"/>
          <p:cNvSpPr txBox="1"/>
          <p:nvPr/>
        </p:nvSpPr>
        <p:spPr>
          <a:xfrm>
            <a:off x="6084506" y="2228256"/>
            <a:ext cx="551700" cy="687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chemeClr val="lt2"/>
                </a:solidFill>
                <a:latin typeface="Lato"/>
                <a:ea typeface="Lato"/>
                <a:cs typeface="Lato"/>
                <a:sym typeface="Lato"/>
              </a:rPr>
              <a:t>2</a:t>
            </a:r>
            <a:endParaRPr sz="3600" b="0" i="0" u="none" strike="noStrike" cap="none">
              <a:solidFill>
                <a:schemeClr val="lt2"/>
              </a:solidFill>
              <a:latin typeface="Lato Black"/>
              <a:ea typeface="Lato Black"/>
              <a:cs typeface="Lato Black"/>
              <a:sym typeface="Lato Black"/>
            </a:endParaRPr>
          </a:p>
        </p:txBody>
      </p:sp>
      <p:sp>
        <p:nvSpPr>
          <p:cNvPr id="1395" name="Google Shape;1395;p5"/>
          <p:cNvSpPr txBox="1"/>
          <p:nvPr/>
        </p:nvSpPr>
        <p:spPr>
          <a:xfrm>
            <a:off x="5853775" y="3272733"/>
            <a:ext cx="551700" cy="687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chemeClr val="lt2"/>
                </a:solidFill>
                <a:latin typeface="Lato"/>
                <a:ea typeface="Lato"/>
                <a:cs typeface="Lato"/>
                <a:sym typeface="Lato"/>
              </a:rPr>
              <a:t>3</a:t>
            </a:r>
            <a:endParaRPr sz="3600" b="0" i="0" u="none" strike="noStrike" cap="none">
              <a:solidFill>
                <a:schemeClr val="lt2"/>
              </a:solidFill>
              <a:latin typeface="Lato Black"/>
              <a:ea typeface="Lato Black"/>
              <a:cs typeface="Lato Black"/>
              <a:sym typeface="Lato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pic>
        <p:nvPicPr>
          <p:cNvPr id="1400" name="Google Shape;1400;p6"/>
          <p:cNvPicPr preferRelativeResize="0"/>
          <p:nvPr/>
        </p:nvPicPr>
        <p:blipFill rotWithShape="1">
          <a:blip r:embed="rId3">
            <a:alphaModFix/>
          </a:blip>
          <a:srcRect l="56747" t="67668"/>
          <a:stretch/>
        </p:blipFill>
        <p:spPr>
          <a:xfrm>
            <a:off x="2434175" y="2322200"/>
            <a:ext cx="6709824" cy="2821300"/>
          </a:xfrm>
          <a:prstGeom prst="rect">
            <a:avLst/>
          </a:prstGeom>
          <a:noFill/>
          <a:ln>
            <a:noFill/>
          </a:ln>
        </p:spPr>
      </p:pic>
      <p:sp>
        <p:nvSpPr>
          <p:cNvPr id="1401" name="Google Shape;1401;p6"/>
          <p:cNvSpPr txBox="1"/>
          <p:nvPr/>
        </p:nvSpPr>
        <p:spPr>
          <a:xfrm>
            <a:off x="415175" y="1517238"/>
            <a:ext cx="4605600" cy="2109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0" i="0" u="none" strike="noStrike" cap="none" dirty="0">
                <a:solidFill>
                  <a:srgbClr val="EB002B"/>
                </a:solidFill>
                <a:latin typeface="Lato Black"/>
                <a:ea typeface="Lato Black"/>
                <a:cs typeface="Lato Black"/>
                <a:sym typeface="Lato Black"/>
              </a:rPr>
              <a:t>1.</a:t>
            </a:r>
            <a:endParaRPr sz="4000" b="0" i="0" u="none" strike="noStrike" cap="none" dirty="0">
              <a:solidFill>
                <a:srgbClr val="EB002B"/>
              </a:solidFill>
              <a:latin typeface="Lato Black"/>
              <a:ea typeface="Lato Black"/>
              <a:cs typeface="Lato Black"/>
              <a:sym typeface="Lato Black"/>
            </a:endParaRPr>
          </a:p>
          <a:p>
            <a:pPr marL="0" marR="0" lvl="0" indent="0" algn="l" rtl="0">
              <a:lnSpc>
                <a:spcPct val="100000"/>
              </a:lnSpc>
              <a:spcBef>
                <a:spcPts val="0"/>
              </a:spcBef>
              <a:spcAft>
                <a:spcPts val="0"/>
              </a:spcAft>
              <a:buClr>
                <a:srgbClr val="000000"/>
              </a:buClr>
              <a:buSzPts val="4000"/>
              <a:buFont typeface="Arial"/>
              <a:buNone/>
            </a:pPr>
            <a:r>
              <a:rPr lang="en" sz="4000" b="0" i="0" u="none" strike="noStrike" cap="none" dirty="0">
                <a:solidFill>
                  <a:schemeClr val="dk1"/>
                </a:solidFill>
                <a:latin typeface="Lato Black"/>
                <a:ea typeface="Lato Black"/>
                <a:cs typeface="Lato Black"/>
                <a:sym typeface="Lato Black"/>
              </a:rPr>
              <a:t>What, Exactly, </a:t>
            </a:r>
            <a:br>
              <a:rPr lang="en" sz="4000" b="0" i="0" u="none" strike="noStrike" cap="none" dirty="0">
                <a:solidFill>
                  <a:schemeClr val="dk1"/>
                </a:solidFill>
                <a:latin typeface="Lato Black"/>
                <a:ea typeface="Lato Black"/>
                <a:cs typeface="Lato Black"/>
                <a:sym typeface="Lato Black"/>
              </a:rPr>
            </a:br>
            <a:r>
              <a:rPr lang="en" sz="4000" b="0" i="0" u="none" strike="noStrike" cap="none" dirty="0">
                <a:solidFill>
                  <a:schemeClr val="dk1"/>
                </a:solidFill>
                <a:latin typeface="Lato Black"/>
                <a:ea typeface="Lato Black"/>
                <a:cs typeface="Lato Black"/>
                <a:sym typeface="Lato Black"/>
              </a:rPr>
              <a:t>Is Good Content?</a:t>
            </a:r>
            <a:endParaRPr sz="4000" b="0" i="0" u="none" strike="noStrike" cap="none" dirty="0">
              <a:solidFill>
                <a:schemeClr val="dk1"/>
              </a:solidFill>
              <a:latin typeface="Lato Black"/>
              <a:ea typeface="Lato Black"/>
              <a:cs typeface="Lato Black"/>
              <a:sym typeface="Lato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7"/>
          <p:cNvSpPr txBox="1"/>
          <p:nvPr/>
        </p:nvSpPr>
        <p:spPr>
          <a:xfrm>
            <a:off x="512225" y="1254897"/>
            <a:ext cx="8105700" cy="299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EB002B"/>
                </a:solidFill>
                <a:latin typeface="Lato Black"/>
                <a:ea typeface="Lato Black"/>
                <a:cs typeface="Lato Black"/>
                <a:sym typeface="Lato Black"/>
              </a:rPr>
              <a:t>82%</a:t>
            </a:r>
            <a:r>
              <a:rPr lang="en" sz="2500" b="0" i="0" u="none" strike="noStrike" cap="none">
                <a:solidFill>
                  <a:schemeClr val="dk1"/>
                </a:solidFill>
                <a:latin typeface="Lato"/>
                <a:ea typeface="Lato"/>
                <a:cs typeface="Lato"/>
                <a:sym typeface="Lato"/>
              </a:rPr>
              <a:t> </a:t>
            </a:r>
            <a:r>
              <a:rPr lang="en" sz="2500" b="0" i="0" u="none" strike="noStrike" cap="none">
                <a:solidFill>
                  <a:schemeClr val="dk1"/>
                </a:solidFill>
                <a:latin typeface="Lato Light"/>
                <a:ea typeface="Lato Light"/>
                <a:cs typeface="Lato Light"/>
                <a:sym typeface="Lato Light"/>
              </a:rPr>
              <a:t>of consumers say they want a </a:t>
            </a:r>
            <a:r>
              <a:rPr lang="en" sz="2500" b="0" i="0" u="none" strike="noStrike" cap="none">
                <a:solidFill>
                  <a:schemeClr val="dk1"/>
                </a:solidFill>
                <a:latin typeface="Lato"/>
                <a:ea typeface="Lato"/>
                <a:cs typeface="Lato"/>
                <a:sym typeface="Lato"/>
              </a:rPr>
              <a:t>brand’s values</a:t>
            </a:r>
            <a:r>
              <a:rPr lang="en" sz="2500" b="0" i="0" u="none" strike="noStrike" cap="none">
                <a:solidFill>
                  <a:schemeClr val="dk1"/>
                </a:solidFill>
                <a:latin typeface="Lato Light"/>
                <a:ea typeface="Lato Light"/>
                <a:cs typeface="Lato Light"/>
                <a:sym typeface="Lato Light"/>
              </a:rPr>
              <a:t> </a:t>
            </a:r>
            <a:br>
              <a:rPr lang="en" sz="2500" b="0" i="0" u="none" strike="noStrike" cap="none">
                <a:solidFill>
                  <a:schemeClr val="dk1"/>
                </a:solidFill>
                <a:latin typeface="Lato Light"/>
                <a:ea typeface="Lato Light"/>
                <a:cs typeface="Lato Light"/>
                <a:sym typeface="Lato Light"/>
              </a:rPr>
            </a:br>
            <a:r>
              <a:rPr lang="en" sz="2500" b="0" i="0" u="none" strike="noStrike" cap="none">
                <a:solidFill>
                  <a:schemeClr val="dk1"/>
                </a:solidFill>
                <a:latin typeface="Lato Light"/>
                <a:ea typeface="Lato Light"/>
                <a:cs typeface="Lato Light"/>
                <a:sym typeface="Lato Light"/>
              </a:rPr>
              <a:t>to </a:t>
            </a:r>
            <a:r>
              <a:rPr lang="en" sz="2500" b="0" i="0" u="none" strike="noStrike" cap="none">
                <a:solidFill>
                  <a:schemeClr val="dk1"/>
                </a:solidFill>
                <a:latin typeface="Lato"/>
                <a:ea typeface="Lato"/>
                <a:cs typeface="Lato"/>
                <a:sym typeface="Lato"/>
              </a:rPr>
              <a:t>align with their own</a:t>
            </a:r>
            <a:r>
              <a:rPr lang="en" sz="2500" b="0" i="0" u="none" strike="noStrike" cap="none">
                <a:solidFill>
                  <a:schemeClr val="dk1"/>
                </a:solidFill>
                <a:latin typeface="Lato Light"/>
                <a:ea typeface="Lato Light"/>
                <a:cs typeface="Lato Light"/>
                <a:sym typeface="Lato Light"/>
              </a:rPr>
              <a:t> (up from 63% in 2019).</a:t>
            </a:r>
            <a:endParaRPr sz="2500" b="0" i="0" u="none" strike="noStrike" cap="none">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chemeClr val="dk1"/>
                </a:solidFill>
                <a:latin typeface="Lato"/>
                <a:ea typeface="Lato"/>
                <a:cs typeface="Lato"/>
                <a:sym typeface="Lato"/>
              </a:rPr>
              <a:t>Edelman Trust Barometer, 2024</a:t>
            </a:r>
            <a:endParaRPr sz="1400" b="0" i="1" u="none" strike="noStrike" cap="none">
              <a:solidFill>
                <a:schemeClr val="dk1"/>
              </a:solidFill>
              <a:latin typeface="Lato"/>
              <a:ea typeface="Lato"/>
              <a:cs typeface="Lato"/>
              <a:sym typeface="Lato"/>
            </a:endParaRPr>
          </a:p>
        </p:txBody>
      </p:sp>
      <p:cxnSp>
        <p:nvCxnSpPr>
          <p:cNvPr id="1407" name="Google Shape;1407;p7"/>
          <p:cNvCxnSpPr/>
          <p:nvPr/>
        </p:nvCxnSpPr>
        <p:spPr>
          <a:xfrm>
            <a:off x="624325" y="3037769"/>
            <a:ext cx="734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8"/>
          <p:cNvSpPr txBox="1"/>
          <p:nvPr/>
        </p:nvSpPr>
        <p:spPr>
          <a:xfrm>
            <a:off x="512225" y="1072950"/>
            <a:ext cx="7336375" cy="299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EB002B"/>
                </a:solidFill>
                <a:latin typeface="Lato Black"/>
                <a:ea typeface="Lato Black"/>
                <a:cs typeface="Lato Black"/>
                <a:sym typeface="Lato Black"/>
              </a:rPr>
              <a:t>68%</a:t>
            </a:r>
            <a:r>
              <a:rPr lang="en" sz="2500" b="0" i="0" u="none" strike="noStrike" cap="none">
                <a:solidFill>
                  <a:schemeClr val="dk1"/>
                </a:solidFill>
                <a:latin typeface="Lato"/>
                <a:ea typeface="Lato"/>
                <a:cs typeface="Lato"/>
                <a:sym typeface="Lato"/>
              </a:rPr>
              <a:t> </a:t>
            </a:r>
            <a:r>
              <a:rPr lang="en" sz="2500" b="0" i="0" u="none" strike="noStrike" cap="none">
                <a:solidFill>
                  <a:schemeClr val="dk1"/>
                </a:solidFill>
                <a:latin typeface="Lato Light"/>
                <a:ea typeface="Lato Light"/>
                <a:cs typeface="Lato Light"/>
                <a:sym typeface="Lato Light"/>
              </a:rPr>
              <a:t>of consumers said they were </a:t>
            </a:r>
            <a:r>
              <a:rPr lang="en" sz="2500" b="0" i="0" u="none" strike="noStrike" cap="none">
                <a:solidFill>
                  <a:schemeClr val="dk1"/>
                </a:solidFill>
                <a:latin typeface="Lato"/>
                <a:ea typeface="Lato"/>
                <a:cs typeface="Lato"/>
                <a:sym typeface="Lato"/>
              </a:rPr>
              <a:t>more loyal</a:t>
            </a:r>
            <a:r>
              <a:rPr lang="en" sz="2500" b="0" i="0" u="none" strike="noStrike" cap="none">
                <a:solidFill>
                  <a:schemeClr val="dk1"/>
                </a:solidFill>
                <a:latin typeface="Lato Light"/>
                <a:ea typeface="Lato Light"/>
                <a:cs typeface="Lato Light"/>
                <a:sym typeface="Lato Light"/>
              </a:rPr>
              <a:t> to financial institutions that </a:t>
            </a:r>
            <a:r>
              <a:rPr lang="en" sz="2500" b="0" i="0" u="none" strike="noStrike" cap="none">
                <a:solidFill>
                  <a:schemeClr val="dk1"/>
                </a:solidFill>
                <a:latin typeface="Lato"/>
                <a:ea typeface="Lato"/>
                <a:cs typeface="Lato"/>
                <a:sym typeface="Lato"/>
              </a:rPr>
              <a:t>support local initiatives and charitable causes</a:t>
            </a:r>
            <a:r>
              <a:rPr lang="en" sz="2500" b="0" i="0" u="none" strike="noStrike" cap="none">
                <a:solidFill>
                  <a:schemeClr val="dk1"/>
                </a:solidFill>
                <a:latin typeface="Lato Light"/>
                <a:ea typeface="Lato Light"/>
                <a:cs typeface="Lato Light"/>
                <a:sym typeface="Lato Light"/>
              </a:rPr>
              <a:t>. </a:t>
            </a:r>
            <a:endParaRPr sz="2500" b="0" i="0" u="none" strike="noStrike" cap="none">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chemeClr val="dk1"/>
                </a:solidFill>
                <a:latin typeface="Lato"/>
                <a:ea typeface="Lato"/>
                <a:cs typeface="Lato"/>
                <a:sym typeface="Lato"/>
              </a:rPr>
              <a:t>Accenture Banking Consumer Study, 2024</a:t>
            </a:r>
            <a:endParaRPr sz="1400" b="0" i="1" u="none" strike="noStrike" cap="none">
              <a:solidFill>
                <a:schemeClr val="dk1"/>
              </a:solidFill>
              <a:latin typeface="Lato"/>
              <a:ea typeface="Lato"/>
              <a:cs typeface="Lato"/>
              <a:sym typeface="Lato"/>
            </a:endParaRPr>
          </a:p>
        </p:txBody>
      </p:sp>
      <p:cxnSp>
        <p:nvCxnSpPr>
          <p:cNvPr id="1413" name="Google Shape;1413;p8"/>
          <p:cNvCxnSpPr/>
          <p:nvPr/>
        </p:nvCxnSpPr>
        <p:spPr>
          <a:xfrm>
            <a:off x="624325" y="3037769"/>
            <a:ext cx="734400" cy="0"/>
          </a:xfrm>
          <a:prstGeom prst="straightConnector1">
            <a:avLst/>
          </a:prstGeom>
          <a:noFill/>
          <a:ln w="53975" cap="flat" cmpd="sng">
            <a:solidFill>
              <a:srgbClr val="EB002B"/>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pic>
        <p:nvPicPr>
          <p:cNvPr id="1418" name="Google Shape;1418;p9"/>
          <p:cNvPicPr preferRelativeResize="0"/>
          <p:nvPr/>
        </p:nvPicPr>
        <p:blipFill rotWithShape="1">
          <a:blip r:embed="rId3">
            <a:alphaModFix/>
          </a:blip>
          <a:srcRect l="56747" t="67668"/>
          <a:stretch/>
        </p:blipFill>
        <p:spPr>
          <a:xfrm>
            <a:off x="5188925" y="3480500"/>
            <a:ext cx="3955075" cy="1663000"/>
          </a:xfrm>
          <a:prstGeom prst="rect">
            <a:avLst/>
          </a:prstGeom>
          <a:noFill/>
          <a:ln>
            <a:noFill/>
          </a:ln>
        </p:spPr>
      </p:pic>
      <p:sp>
        <p:nvSpPr>
          <p:cNvPr id="1419" name="Google Shape;1419;p9"/>
          <p:cNvSpPr txBox="1">
            <a:spLocks noGrp="1"/>
          </p:cNvSpPr>
          <p:nvPr>
            <p:ph type="title" idx="4294967295"/>
          </p:nvPr>
        </p:nvSpPr>
        <p:spPr>
          <a:xfrm>
            <a:off x="512225" y="1454100"/>
            <a:ext cx="7221900" cy="2235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400"/>
              <a:buNone/>
            </a:pPr>
            <a:r>
              <a:rPr lang="en" sz="3800">
                <a:solidFill>
                  <a:srgbClr val="EB002B"/>
                </a:solidFill>
                <a:latin typeface="Lato"/>
                <a:ea typeface="Lato"/>
                <a:cs typeface="Lato"/>
                <a:sym typeface="Lato"/>
              </a:rPr>
              <a:t>Human connection</a:t>
            </a:r>
            <a:r>
              <a:rPr lang="en" sz="3800">
                <a:latin typeface="Lato"/>
                <a:ea typeface="Lato"/>
                <a:cs typeface="Lato"/>
                <a:sym typeface="Lato"/>
              </a:rPr>
              <a:t> </a:t>
            </a:r>
            <a:r>
              <a:rPr lang="en" sz="3800" b="0">
                <a:latin typeface="Lato"/>
                <a:ea typeface="Lato"/>
                <a:cs typeface="Lato"/>
                <a:sym typeface="Lato"/>
              </a:rPr>
              <a:t>is more important than ever.</a:t>
            </a:r>
            <a:endParaRPr sz="3800" b="0">
              <a:latin typeface="Lato"/>
              <a:ea typeface="Lato"/>
              <a:cs typeface="Lato"/>
              <a:sym typeface="Lato"/>
            </a:endParaRPr>
          </a:p>
        </p:txBody>
      </p:sp>
      <p:pic>
        <p:nvPicPr>
          <p:cNvPr id="1420" name="Google Shape;1420;p9" title="Jordyn MAC presentation (3).gif"/>
          <p:cNvPicPr preferRelativeResize="0"/>
          <p:nvPr/>
        </p:nvPicPr>
        <p:blipFill rotWithShape="1">
          <a:blip r:embed="rId4">
            <a:alphaModFix/>
          </a:blip>
          <a:srcRect t="48989" b="48989"/>
          <a:stretch/>
        </p:blipFill>
        <p:spPr>
          <a:xfrm>
            <a:off x="512225" y="2532076"/>
            <a:ext cx="4186774" cy="7142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1">
      <a:dk1>
        <a:srgbClr val="FFFFFF"/>
      </a:dk1>
      <a:lt1>
        <a:srgbClr val="FFFFFF"/>
      </a:lt1>
      <a:dk2>
        <a:srgbClr val="FFFFFF"/>
      </a:dk2>
      <a:lt2>
        <a:srgbClr val="29292B"/>
      </a:lt2>
      <a:accent1>
        <a:srgbClr val="D72A48"/>
      </a:accent1>
      <a:accent2>
        <a:srgbClr val="C1112F"/>
      </a:accent2>
      <a:accent3>
        <a:srgbClr val="B10220"/>
      </a:accent3>
      <a:accent4>
        <a:srgbClr val="9C0013"/>
      </a:accent4>
      <a:accent5>
        <a:srgbClr val="82000A"/>
      </a:accent5>
      <a:accent6>
        <a:srgbClr val="650003"/>
      </a:accent6>
      <a:hlink>
        <a:srgbClr val="0355A8"/>
      </a:hlink>
      <a:folHlink>
        <a:srgbClr val="02448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FFFFFF"/>
      </a:dk1>
      <a:lt1>
        <a:srgbClr val="FFFFFF"/>
      </a:lt1>
      <a:dk2>
        <a:srgbClr val="FFFFFF"/>
      </a:dk2>
      <a:lt2>
        <a:srgbClr val="29292B"/>
      </a:lt2>
      <a:accent1>
        <a:srgbClr val="D72A48"/>
      </a:accent1>
      <a:accent2>
        <a:srgbClr val="C1112F"/>
      </a:accent2>
      <a:accent3>
        <a:srgbClr val="B10220"/>
      </a:accent3>
      <a:accent4>
        <a:srgbClr val="9C0013"/>
      </a:accent4>
      <a:accent5>
        <a:srgbClr val="82000A"/>
      </a:accent5>
      <a:accent6>
        <a:srgbClr val="650003"/>
      </a:accent6>
      <a:hlink>
        <a:srgbClr val="0355A8"/>
      </a:hlink>
      <a:folHlink>
        <a:srgbClr val="02448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rgbClr val="FFFFFF"/>
      </a:dk1>
      <a:lt1>
        <a:srgbClr val="FFFFFF"/>
      </a:lt1>
      <a:dk2>
        <a:srgbClr val="FFFFFF"/>
      </a:dk2>
      <a:lt2>
        <a:srgbClr val="29292B"/>
      </a:lt2>
      <a:accent1>
        <a:srgbClr val="D72A48"/>
      </a:accent1>
      <a:accent2>
        <a:srgbClr val="C1112F"/>
      </a:accent2>
      <a:accent3>
        <a:srgbClr val="B10220"/>
      </a:accent3>
      <a:accent4>
        <a:srgbClr val="9C0013"/>
      </a:accent4>
      <a:accent5>
        <a:srgbClr val="82000A"/>
      </a:accent5>
      <a:accent6>
        <a:srgbClr val="650003"/>
      </a:accent6>
      <a:hlink>
        <a:srgbClr val="0355A8"/>
      </a:hlink>
      <a:folHlink>
        <a:srgbClr val="02448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2011</Words>
  <Application>Microsoft Office PowerPoint</Application>
  <PresentationFormat>On-screen Show (16:9)</PresentationFormat>
  <Paragraphs>267</Paragraphs>
  <Slides>39</Slides>
  <Notes>39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39</vt:i4>
      </vt:variant>
    </vt:vector>
  </HeadingPairs>
  <TitlesOfParts>
    <vt:vector size="47" baseType="lpstr">
      <vt:lpstr>Arial</vt:lpstr>
      <vt:lpstr>Lato Black</vt:lpstr>
      <vt:lpstr>Lato</vt:lpstr>
      <vt:lpstr>Montserrat Light</vt:lpstr>
      <vt:lpstr>Lato Light</vt:lpstr>
      <vt:lpstr>Office Theme</vt:lpstr>
      <vt:lpstr>Office Theme</vt:lpstr>
      <vt:lpstr>Office Theme</vt:lpstr>
      <vt:lpstr>Strategic Social Content For Financial Marketers:</vt:lpstr>
      <vt:lpstr>PowerPoint Presentation</vt:lpstr>
      <vt:lpstr>For the Next 25 Minutes… I’m Your Content Therapist</vt:lpstr>
      <vt:lpstr>PowerPoint Presentation</vt:lpstr>
      <vt:lpstr>PowerPoint Presentation</vt:lpstr>
      <vt:lpstr>PowerPoint Presentation</vt:lpstr>
      <vt:lpstr>PowerPoint Presentation</vt:lpstr>
      <vt:lpstr>PowerPoint Presentation</vt:lpstr>
      <vt:lpstr>Human connection is more important than ever.</vt:lpstr>
      <vt:lpstr>The relatable, authentic, human elements of the work you do are HUGE differentiators.</vt:lpstr>
      <vt:lpstr>But, you have to talk about them.</vt:lpstr>
      <vt:lpstr>Good content is compliant, but also:</vt:lpstr>
      <vt:lpstr>Don’t tell people, show them!</vt:lpstr>
      <vt:lpstr>Visuals Matter</vt:lpstr>
      <vt:lpstr>The best content isn’t the content you create from scratch.</vt:lpstr>
      <vt:lpstr>Actionable Tip</vt:lpstr>
      <vt:lpstr>PowerPoint Presentation</vt:lpstr>
      <vt:lpstr>Why Content Feels Hard</vt:lpstr>
      <vt:lpstr>AI Can Help You Scale</vt:lpstr>
      <vt:lpstr>Rethink your Role</vt:lpstr>
      <vt:lpstr>PowerPoint Presentation</vt:lpstr>
      <vt:lpstr>Sources of Content</vt:lpstr>
      <vt:lpstr>Start with Relationships</vt:lpstr>
      <vt:lpstr>How to Actually Get Content from Others</vt:lpstr>
      <vt:lpstr>Keep Content Flowing</vt:lpstr>
      <vt:lpstr>Systems &amp; Processes Are Key</vt:lpstr>
      <vt:lpstr>Content from  Give-Back Efforts</vt:lpstr>
      <vt:lpstr>Impact Stories  Are Powerful</vt:lpstr>
      <vt:lpstr>Actionable Tip</vt:lpstr>
      <vt:lpstr>PowerPoint Presentation</vt:lpstr>
      <vt:lpstr>Tying Community Content to Business Outcomes</vt:lpstr>
      <vt:lpstr>“Get more deposits.”</vt:lpstr>
      <vt:lpstr>The Directive-to-Content Framework</vt:lpstr>
      <vt:lpstr>PowerPoint Presentation</vt:lpstr>
      <vt:lpstr>Labels &amp; Proving ROI</vt:lpstr>
      <vt:lpstr>Actionable Tip</vt:lpstr>
      <vt:lpstr>Takeaways</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Christina Pivirotto</dc:creator>
  <cp:lastModifiedBy>Christina Pivirotto</cp:lastModifiedBy>
  <cp:revision>1</cp:revision>
  <dcterms:modified xsi:type="dcterms:W3CDTF">2026-05-01T19:07:36Z</dcterms:modified>
</cp:coreProperties>
</file>