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8" r:id="rId3"/>
    <p:sldMasterId id="2147483749" r:id="rId4"/>
    <p:sldMasterId id="2147483750" r:id="rId5"/>
    <p:sldMasterId id="214748375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10287000" cx="18288000"/>
  <p:notesSz cx="6858000" cy="9144000"/>
  <p:embeddedFontLst>
    <p:embeddedFont>
      <p:font typeface="Raleway"/>
      <p:regular r:id="rId32"/>
      <p:bold r:id="rId33"/>
      <p:italic r:id="rId34"/>
      <p:boldItalic r:id="rId35"/>
    </p:embeddedFont>
    <p:embeddedFont>
      <p:font typeface="Montserrat SemiBold"/>
      <p:regular r:id="rId36"/>
      <p:bold r:id="rId37"/>
      <p:italic r:id="rId38"/>
      <p:boldItalic r:id="rId39"/>
    </p:embeddedFont>
    <p:embeddedFont>
      <p:font typeface="Roboto"/>
      <p:regular r:id="rId40"/>
      <p:bold r:id="rId41"/>
      <p:italic r:id="rId42"/>
      <p:boldItalic r:id="rId43"/>
    </p:embeddedFont>
    <p:embeddedFont>
      <p:font typeface="Montserrat"/>
      <p:regular r:id="rId44"/>
      <p:bold r:id="rId45"/>
      <p:italic r:id="rId46"/>
      <p:boldItalic r:id="rId47"/>
    </p:embeddedFont>
    <p:embeddedFont>
      <p:font typeface="Lato"/>
      <p:regular r:id="rId48"/>
      <p:bold r:id="rId49"/>
      <p:italic r:id="rId50"/>
      <p:boldItalic r:id="rId51"/>
    </p:embeddedFont>
    <p:embeddedFont>
      <p:font typeface="Montserrat Medium"/>
      <p:regular r:id="rId52"/>
      <p:bold r:id="rId53"/>
      <p:italic r:id="rId54"/>
      <p:boldItalic r:id="rId55"/>
    </p:embeddedFont>
    <p:embeddedFont>
      <p:font typeface="Montserrat ExtraBold"/>
      <p:bold r:id="rId56"/>
      <p:boldItalic r:id="rId57"/>
    </p:embeddedFont>
    <p:embeddedFont>
      <p:font typeface="Encode Sans Condensed SemiBold"/>
      <p:regular r:id="rId58"/>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Montserrat-regular.fntdata"/><Relationship Id="rId43" Type="http://schemas.openxmlformats.org/officeDocument/2006/relationships/font" Target="fonts/Roboto-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Lato-regular.fntdata"/><Relationship Id="rId47" Type="http://schemas.openxmlformats.org/officeDocument/2006/relationships/font" Target="fonts/Montserrat-boldItalic.fntdata"/><Relationship Id="rId49" Type="http://schemas.openxmlformats.org/officeDocument/2006/relationships/font" Target="fonts/Lato-bold.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Raleway-bold.fntdata"/><Relationship Id="rId32" Type="http://schemas.openxmlformats.org/officeDocument/2006/relationships/font" Target="fonts/Raleway-regular.fntdata"/><Relationship Id="rId35" Type="http://schemas.openxmlformats.org/officeDocument/2006/relationships/font" Target="fonts/Raleway-boldItalic.fntdata"/><Relationship Id="rId34" Type="http://schemas.openxmlformats.org/officeDocument/2006/relationships/font" Target="fonts/Raleway-italic.fntdata"/><Relationship Id="rId37" Type="http://schemas.openxmlformats.org/officeDocument/2006/relationships/font" Target="fonts/MontserratSemiBold-bold.fntdata"/><Relationship Id="rId36" Type="http://schemas.openxmlformats.org/officeDocument/2006/relationships/font" Target="fonts/MontserratSemiBold-regular.fntdata"/><Relationship Id="rId39" Type="http://schemas.openxmlformats.org/officeDocument/2006/relationships/font" Target="fonts/MontserratSemiBold-boldItalic.fntdata"/><Relationship Id="rId38" Type="http://schemas.openxmlformats.org/officeDocument/2006/relationships/font" Target="fonts/MontserratSemi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Lato-boldItalic.fntdata"/><Relationship Id="rId50" Type="http://schemas.openxmlformats.org/officeDocument/2006/relationships/font" Target="fonts/Lato-italic.fntdata"/><Relationship Id="rId53" Type="http://schemas.openxmlformats.org/officeDocument/2006/relationships/font" Target="fonts/MontserratMedium-bold.fntdata"/><Relationship Id="rId52" Type="http://schemas.openxmlformats.org/officeDocument/2006/relationships/font" Target="fonts/MontserratMedium-regular.fntdata"/><Relationship Id="rId11" Type="http://schemas.openxmlformats.org/officeDocument/2006/relationships/slide" Target="slides/slide4.xml"/><Relationship Id="rId55" Type="http://schemas.openxmlformats.org/officeDocument/2006/relationships/font" Target="fonts/MontserratMedium-boldItalic.fntdata"/><Relationship Id="rId10" Type="http://schemas.openxmlformats.org/officeDocument/2006/relationships/slide" Target="slides/slide3.xml"/><Relationship Id="rId54" Type="http://schemas.openxmlformats.org/officeDocument/2006/relationships/font" Target="fonts/MontserratMedium-italic.fntdata"/><Relationship Id="rId13" Type="http://schemas.openxmlformats.org/officeDocument/2006/relationships/slide" Target="slides/slide6.xml"/><Relationship Id="rId57" Type="http://schemas.openxmlformats.org/officeDocument/2006/relationships/font" Target="fonts/MontserratExtraBold-boldItalic.fntdata"/><Relationship Id="rId12" Type="http://schemas.openxmlformats.org/officeDocument/2006/relationships/slide" Target="slides/slide5.xml"/><Relationship Id="rId56" Type="http://schemas.openxmlformats.org/officeDocument/2006/relationships/font" Target="fonts/MontserratExtraBold-bold.fntdata"/><Relationship Id="rId15" Type="http://schemas.openxmlformats.org/officeDocument/2006/relationships/slide" Target="slides/slide8.xml"/><Relationship Id="rId59" Type="http://schemas.openxmlformats.org/officeDocument/2006/relationships/font" Target="fonts/EncodeSansCondensedSemiBold-bold.fntdata"/><Relationship Id="rId14" Type="http://schemas.openxmlformats.org/officeDocument/2006/relationships/slide" Target="slides/slide7.xml"/><Relationship Id="rId58" Type="http://schemas.openxmlformats.org/officeDocument/2006/relationships/font" Target="fonts/EncodeSansCondensedSemiBold-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umu.io/wp-content/uploads/2023/03/lumu-ransomware-response-playbook.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2ccd7cbac9_0_124: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400"/>
              <a:buNone/>
            </a:pPr>
            <a:r>
              <a:t/>
            </a:r>
            <a:endParaRPr/>
          </a:p>
        </p:txBody>
      </p:sp>
      <p:sp>
        <p:nvSpPr>
          <p:cNvPr id="646" name="Google Shape;646;g32ccd7cbac9_0_124: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cbaf2678ed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cbaf2678ed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Data from 2026 Compromise Report</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Trojan droppers are the most common, accounting for over 15% of detections. These are pieces of malware designed to deliver other malicious payloads — think of them as the delivery trucks of cyberattacks. Once they’re inside a school’s environment, they can quietly install ransomware, backdoors, or credential stealers without triggering obvious alarms.</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Next, we have spyware, which makes up about 14% of the threats. Spyware is all about monitoring users — collecting data like credentials, browsing activity, or even student information. In an education setting, this can lead to serious privacy concerns and data breaches.</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The third is PUAs, or potentially unwanted applications, also around 14%. These aren’t always outright malicious, but they often introduce risk — browser extensions, free tools, or utilities that students or staff might install can open the door to tracking, ads, or vulnerabilities that attackers later exploit.</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Together, these top three categories show that the biggest risks for schools today aren’t just big headline-grabbing ransomware events — they’re the everyday stealthy threats that quietly slip into student and staff devices, gathering information or laying the groundwork for bigger attacks.</a:t>
            </a:r>
            <a:endParaRPr sz="1200">
              <a:solidFill>
                <a:schemeClr val="dk1"/>
              </a:solidFill>
            </a:endParaRPr>
          </a:p>
          <a:p>
            <a:pPr indent="0" lvl="0" marL="0" rtl="0" algn="l">
              <a:spcBef>
                <a:spcPts val="1000"/>
              </a:spcBef>
              <a:spcAft>
                <a:spcPts val="0"/>
              </a:spcAft>
              <a:buNone/>
            </a:pPr>
            <a:r>
              <a:rPr b="1" lang="en" sz="1200">
                <a:solidFill>
                  <a:schemeClr val="dk1"/>
                </a:solidFill>
              </a:rPr>
              <a:t>Transition statement</a:t>
            </a:r>
            <a:r>
              <a:rPr lang="en" sz="1200">
                <a:solidFill>
                  <a:schemeClr val="dk1"/>
                </a:solidFill>
              </a:rPr>
              <a:t>: So now that we know the top threats impacting schools, how are they actually getting in and taking control?</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8923d14e60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g38923d14e60_0_3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800"/>
              <a:t>When we think about how attackers are getting into schools today, it’s rarely through a single, dramatic breach. It’s through the everyday technologies that make modern education possible.</a:t>
            </a:r>
            <a:endParaRPr sz="180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SzPts val="1400"/>
              <a:buNone/>
            </a:pPr>
            <a:r>
              <a:rPr lang="en" sz="1800"/>
              <a:t>Smart classrooms, remote devices, big networks, and all the IoT and cloud systems that connect students and staff. These are amazing tools, but each one expands the attack surface. Attackers know that as districts modernize, there’s often limited visibility across all those connections.</a:t>
            </a:r>
            <a:endParaRPr sz="180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SzPts val="1400"/>
              <a:buNone/>
            </a:pPr>
            <a:r>
              <a:rPr lang="en" sz="1800"/>
              <a:t>What’s most important to realize is that many of these attacks never have to ‘break through’ the firewall at all. They simply go around it. Whether through a compromised Chromebook at home, a cloud app that isn’t monitored by perimeter defenses, or a phishing link that creates an outbound connection, they’re already operating beyond what the firewall can see.</a:t>
            </a:r>
            <a:endParaRPr sz="180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SzPts val="1400"/>
              <a:buNone/>
            </a:pPr>
            <a:r>
              <a:rPr lang="en" sz="1800"/>
              <a:t>This shift is critical. Firewalls and EDRs still matter, but attackers have evolved. They’re exploiting the new ways schools connect and collaborate and that means our visibility and defenses have to evolve too.</a:t>
            </a:r>
            <a:endParaRPr sz="1800"/>
          </a:p>
          <a:p>
            <a:pPr indent="0" lvl="0" marL="0" rtl="0" algn="l">
              <a:lnSpc>
                <a:spcPct val="100000"/>
              </a:lnSpc>
              <a:spcBef>
                <a:spcPts val="0"/>
              </a:spcBef>
              <a:spcAft>
                <a:spcPts val="0"/>
              </a:spcAft>
              <a:buSzPts val="1400"/>
              <a:buNone/>
            </a:pPr>
            <a:r>
              <a:t/>
            </a:r>
            <a:endParaRPr sz="1800"/>
          </a:p>
          <a:p>
            <a:pPr indent="0" lvl="0" marL="0" rtl="0" algn="l">
              <a:spcBef>
                <a:spcPts val="0"/>
              </a:spcBef>
              <a:spcAft>
                <a:spcPts val="0"/>
              </a:spcAft>
              <a:buClr>
                <a:schemeClr val="dk1"/>
              </a:buClr>
              <a:buSzPts val="1100"/>
              <a:buFont typeface="Arial"/>
              <a:buNone/>
            </a:pPr>
            <a:r>
              <a:rPr b="1" lang="en" sz="1700">
                <a:solidFill>
                  <a:schemeClr val="dk1"/>
                </a:solidFill>
              </a:rPr>
              <a:t>Transition statement</a:t>
            </a:r>
            <a:r>
              <a:rPr lang="en" sz="1800">
                <a:solidFill>
                  <a:schemeClr val="dk1"/>
                </a:solidFill>
              </a:rPr>
              <a:t>: Evasion of existing tools is a big issue because attackers will do what they have to do to take control. </a:t>
            </a: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2ccd7cbac9_0_4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g32ccd7cbac9_0_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sz="1800">
                <a:solidFill>
                  <a:schemeClr val="dk1"/>
                </a:solidFill>
              </a:rPr>
              <a:t>Even with the right tools in place such as email security, endpoint protection, and a firewall, attackers continue to find ways to move through or around them.</a:t>
            </a:r>
            <a:endParaRPr sz="1800">
              <a:solidFill>
                <a:schemeClr val="dk1"/>
              </a:solidFill>
            </a:endParaRPr>
          </a:p>
          <a:p>
            <a:pPr indent="0" lvl="0" marL="0" rtl="0" algn="l">
              <a:lnSpc>
                <a:spcPct val="100000"/>
              </a:lnSpc>
              <a:spcBef>
                <a:spcPts val="0"/>
              </a:spcBef>
              <a:spcAft>
                <a:spcPts val="0"/>
              </a:spcAft>
              <a:buNone/>
            </a:pPr>
            <a:r>
              <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rPr>
              <a:t>The firewall is still seen as the main line of defense, but attackers no longer need to break it. They take advantage of the traffic it’s designed to trust, like outbound connections, cloud applications, and remote users, to quietly operate inside the environment.</a:t>
            </a:r>
            <a:endParaRPr sz="1800">
              <a:solidFill>
                <a:schemeClr val="dk1"/>
              </a:solidFill>
            </a:endParaRPr>
          </a:p>
          <a:p>
            <a:pPr indent="0" lvl="0" marL="457200" rtl="0" algn="l">
              <a:lnSpc>
                <a:spcPct val="100000"/>
              </a:lnSpc>
              <a:spcBef>
                <a:spcPts val="0"/>
              </a:spcBef>
              <a:spcAft>
                <a:spcPts val="0"/>
              </a:spcAft>
              <a:buNone/>
            </a:pPr>
            <a:r>
              <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rPr>
              <a:t>Even leading vendors such as Cisco, Palo Alto, Fortinet, and Check Point have experienced recent vulnerabilities. These are well-managed systems, yet a single new CVE or missed configuration can create an opportunity for attackers.</a:t>
            </a:r>
            <a:endParaRPr sz="1800">
              <a:solidFill>
                <a:schemeClr val="dk1"/>
              </a:solidFill>
            </a:endParaRPr>
          </a:p>
          <a:p>
            <a:pPr indent="0" lvl="0" marL="457200" rtl="0" algn="l">
              <a:lnSpc>
                <a:spcPct val="100000"/>
              </a:lnSpc>
              <a:spcBef>
                <a:spcPts val="0"/>
              </a:spcBef>
              <a:spcAft>
                <a:spcPts val="0"/>
              </a:spcAft>
              <a:buNone/>
            </a:pPr>
            <a:r>
              <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rPr>
              <a:t>When combined with advanced phishing and endpoint bypass kits, adversaries can move laterally across the stack, slipping past one layer while the others remain unaware.</a:t>
            </a:r>
            <a:endParaRPr sz="1800">
              <a:solidFill>
                <a:schemeClr val="dk1"/>
              </a:solidFill>
            </a:endParaRPr>
          </a:p>
          <a:p>
            <a:pPr indent="0" lvl="0" marL="457200" rtl="0" algn="l">
              <a:lnSpc>
                <a:spcPct val="100000"/>
              </a:lnSpc>
              <a:spcBef>
                <a:spcPts val="0"/>
              </a:spcBef>
              <a:spcAft>
                <a:spcPts val="0"/>
              </a:spcAft>
              <a:buNone/>
            </a:pPr>
            <a:r>
              <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rPr>
              <a:t>This is why visibility beyond the Firewall EDR and email is essential. Perimeter defenses alone cannot stop threats that use trusted channels. The challenge today is not only preventing attacks at the edge but detecting them once they are already inside.</a:t>
            </a:r>
            <a:endParaRPr sz="1800">
              <a:solidFill>
                <a:schemeClr val="dk1"/>
              </a:solidFill>
            </a:endParaRPr>
          </a:p>
          <a:p>
            <a:pPr indent="0" lvl="0" marL="457200" rtl="0" algn="l">
              <a:lnSpc>
                <a:spcPct val="100000"/>
              </a:lnSpc>
              <a:spcBef>
                <a:spcPts val="0"/>
              </a:spcBef>
              <a:spcAft>
                <a:spcPts val="0"/>
              </a:spcAft>
              <a:buNone/>
            </a:pPr>
            <a:r>
              <a:t/>
            </a:r>
            <a:endParaRPr sz="1800">
              <a:solidFill>
                <a:schemeClr val="dk1"/>
              </a:solidFill>
            </a:endParaRPr>
          </a:p>
          <a:p>
            <a:pPr indent="0" lvl="0" marL="0" rtl="0" algn="l">
              <a:spcBef>
                <a:spcPts val="0"/>
              </a:spcBef>
              <a:spcAft>
                <a:spcPts val="0"/>
              </a:spcAft>
              <a:buNone/>
            </a:pPr>
            <a:r>
              <a:rPr b="1" lang="en" sz="1700">
                <a:solidFill>
                  <a:schemeClr val="dk1"/>
                </a:solidFill>
              </a:rPr>
              <a:t>Transition statement</a:t>
            </a:r>
            <a:r>
              <a:rPr lang="en" sz="1800">
                <a:solidFill>
                  <a:schemeClr val="dk1"/>
                </a:solidFill>
              </a:rPr>
              <a:t>: It’s not just my word for it, you see it in the news every day. </a:t>
            </a:r>
            <a:endParaRPr sz="18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8b200e9619_1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8b200e9619_1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SzPts val="1800"/>
              <a:buChar char="●"/>
            </a:pPr>
            <a:r>
              <a:rPr lang="en" sz="1800"/>
              <a:t>If this feels theoretical, it’s not. These are headlines from just the last few months showing how frequently firewalls are being exploited.</a:t>
            </a:r>
            <a:endParaRPr sz="1800"/>
          </a:p>
          <a:p>
            <a:pPr indent="-342900" lvl="0" marL="457200" rtl="0" algn="l">
              <a:lnSpc>
                <a:spcPct val="115000"/>
              </a:lnSpc>
              <a:spcBef>
                <a:spcPts val="1000"/>
              </a:spcBef>
              <a:spcAft>
                <a:spcPts val="0"/>
              </a:spcAft>
              <a:buSzPts val="1800"/>
              <a:buChar char="●"/>
            </a:pPr>
            <a:r>
              <a:rPr lang="en" sz="1800"/>
              <a:t>Cisco, Fortinet, Palo Alto Networks, Check Point — all major players — have faced zero-day vulnerabilities that were actively exploited, in some cases within hours of public disclosure.</a:t>
            </a:r>
            <a:endParaRPr sz="1800"/>
          </a:p>
          <a:p>
            <a:pPr indent="-342900" lvl="0" marL="457200" rtl="0" algn="l">
              <a:lnSpc>
                <a:spcPct val="115000"/>
              </a:lnSpc>
              <a:spcBef>
                <a:spcPts val="1000"/>
              </a:spcBef>
              <a:spcAft>
                <a:spcPts val="0"/>
              </a:spcAft>
              <a:buSzPts val="1800"/>
              <a:buChar char="●"/>
            </a:pPr>
            <a:r>
              <a:rPr lang="en" sz="1800"/>
              <a:t>The firewall was built to be the gatekeeper, but attackers are now finding and weaponizing weaknesses in that gate faster than ever. They don’t need weeks or months to prepare; they act immediately, knowing that patch cycles in schools and public institutions take time.</a:t>
            </a:r>
            <a:endParaRPr sz="1800"/>
          </a:p>
          <a:p>
            <a:pPr indent="-342900" lvl="0" marL="457200" rtl="0" algn="l">
              <a:lnSpc>
                <a:spcPct val="115000"/>
              </a:lnSpc>
              <a:spcBef>
                <a:spcPts val="1200"/>
              </a:spcBef>
              <a:spcAft>
                <a:spcPts val="0"/>
              </a:spcAft>
              <a:buSzPts val="1800"/>
              <a:buChar char="●"/>
            </a:pPr>
            <a:r>
              <a:rPr lang="en" sz="1800"/>
              <a:t>The takeaway is simple: relying on the firewall as the single point of control is no longer enough. When attackers can use trusted channels or unpatched vulnerabilities to walk right past it, visibility into what happens after that point becomes essential. That’s the only way to know when your ‘trusted traffic’ has turned against you.</a:t>
            </a:r>
            <a:endParaRPr sz="1800"/>
          </a:p>
          <a:p>
            <a:pPr indent="0" lvl="0" marL="0" rtl="0" algn="l">
              <a:lnSpc>
                <a:spcPct val="115000"/>
              </a:lnSpc>
              <a:spcBef>
                <a:spcPts val="1200"/>
              </a:spcBef>
              <a:spcAft>
                <a:spcPts val="0"/>
              </a:spcAft>
              <a:buNone/>
            </a:pPr>
            <a:r>
              <a:rPr b="1" lang="en" sz="1800"/>
              <a:t>Feds Isolate Cisco Firewalls to Defend Against 'Arcane Door'</a:t>
            </a:r>
            <a:r>
              <a:rPr lang="en" sz="1800"/>
              <a:t>  </a:t>
            </a:r>
            <a:endParaRPr sz="1800"/>
          </a:p>
          <a:p>
            <a:pPr indent="-342900" lvl="0" marL="457200" rtl="0" algn="l">
              <a:lnSpc>
                <a:spcPct val="115000"/>
              </a:lnSpc>
              <a:spcBef>
                <a:spcPts val="1200"/>
              </a:spcBef>
              <a:spcAft>
                <a:spcPts val="0"/>
              </a:spcAft>
              <a:buSzPts val="1800"/>
              <a:buChar char="●"/>
            </a:pPr>
            <a:r>
              <a:rPr lang="en" sz="1800"/>
              <a:t>This headline captures the severity of the state-sponsored 'ArcaneDoor' campaign and the official U.S. government response, highlighting the critical nature of the threat.</a:t>
            </a:r>
            <a:endParaRPr sz="1800"/>
          </a:p>
          <a:p>
            <a:pPr indent="0" lvl="0" marL="0" rtl="0" algn="l">
              <a:lnSpc>
                <a:spcPct val="115000"/>
              </a:lnSpc>
              <a:spcBef>
                <a:spcPts val="1200"/>
              </a:spcBef>
              <a:spcAft>
                <a:spcPts val="0"/>
              </a:spcAft>
              <a:buNone/>
            </a:pPr>
            <a:r>
              <a:rPr b="1" lang="en" sz="1800"/>
              <a:t>Fortinet Users See Active Zero-Day Warnings Past and Present</a:t>
            </a:r>
            <a:r>
              <a:rPr lang="en" sz="1800"/>
              <a:t>  </a:t>
            </a:r>
            <a:endParaRPr sz="1800"/>
          </a:p>
          <a:p>
            <a:pPr indent="-342900" lvl="0" marL="457200" rtl="0" algn="l">
              <a:lnSpc>
                <a:spcPct val="115000"/>
              </a:lnSpc>
              <a:spcBef>
                <a:spcPts val="1200"/>
              </a:spcBef>
              <a:spcAft>
                <a:spcPts val="0"/>
              </a:spcAft>
              <a:buSzPts val="1800"/>
              <a:buChar char="●"/>
            </a:pPr>
            <a:r>
              <a:rPr lang="en" sz="1800"/>
              <a:t>This title effectively communicates the unique dual crisis Fortinet faced: a new, actively exploited zero-day vulnerability and a simultaneous data leak from a past breach, illustrating the long-term risks of security debt.</a:t>
            </a:r>
            <a:endParaRPr sz="1800"/>
          </a:p>
          <a:p>
            <a:pPr indent="0" lvl="0" marL="0" rtl="0" algn="l">
              <a:lnSpc>
                <a:spcPct val="115000"/>
              </a:lnSpc>
              <a:spcBef>
                <a:spcPts val="1200"/>
              </a:spcBef>
              <a:spcAft>
                <a:spcPts val="0"/>
              </a:spcAft>
              <a:buNone/>
            </a:pPr>
            <a:r>
              <a:rPr b="1" lang="en" sz="1800"/>
              <a:t>Palo Alto Networks customers grapple with another actively exploited zero-day</a:t>
            </a:r>
            <a:r>
              <a:rPr lang="en" sz="1800"/>
              <a:t>  </a:t>
            </a:r>
            <a:endParaRPr sz="1800"/>
          </a:p>
          <a:p>
            <a:pPr indent="-342900" lvl="0" marL="457200" rtl="0" algn="l">
              <a:lnSpc>
                <a:spcPct val="115000"/>
              </a:lnSpc>
              <a:spcBef>
                <a:spcPts val="1200"/>
              </a:spcBef>
              <a:spcAft>
                <a:spcPts val="0"/>
              </a:spcAft>
              <a:buSzPts val="1800"/>
              <a:buChar char="●"/>
            </a:pPr>
            <a:r>
              <a:rPr lang="en" sz="1800"/>
              <a:t>This headline speaks to the relentless pressure on a major vendor and its customers, covering the widespread 'Operation Lunar Peek' campaign that involved a chain of vulnerabilities.</a:t>
            </a:r>
            <a:endParaRPr sz="1800"/>
          </a:p>
          <a:p>
            <a:pPr indent="0" lvl="0" marL="0" rtl="0" algn="l">
              <a:lnSpc>
                <a:spcPct val="115000"/>
              </a:lnSpc>
              <a:spcBef>
                <a:spcPts val="1200"/>
              </a:spcBef>
              <a:spcAft>
                <a:spcPts val="0"/>
              </a:spcAft>
              <a:buNone/>
            </a:pPr>
            <a:r>
              <a:rPr b="1" lang="en" sz="1800"/>
              <a:t>Check Point VPN Attacks Involve Zero-Day Exploited Since April</a:t>
            </a:r>
            <a:r>
              <a:rPr lang="en" sz="1800"/>
              <a:t>  </a:t>
            </a:r>
            <a:endParaRPr sz="1800"/>
          </a:p>
          <a:p>
            <a:pPr indent="-342900" lvl="0" marL="457200" rtl="0" algn="l">
              <a:lnSpc>
                <a:spcPct val="115000"/>
              </a:lnSpc>
              <a:spcBef>
                <a:spcPts val="1200"/>
              </a:spcBef>
              <a:spcAft>
                <a:spcPts val="0"/>
              </a:spcAft>
              <a:buSzPts val="1800"/>
              <a:buChar char="●"/>
            </a:pPr>
            <a:r>
              <a:rPr lang="en" sz="1800"/>
              <a:t>This is a compelling story because it highlights the significant danger of zero-days that are exploited for an extended period </a:t>
            </a:r>
            <a:r>
              <a:rPr i="1" lang="en" sz="1800"/>
              <a:t>before</a:t>
            </a:r>
            <a:r>
              <a:rPr lang="en" sz="1800"/>
              <a:t> they are publicly discovered and disclosed.</a:t>
            </a:r>
            <a:endParaRPr sz="1800"/>
          </a:p>
          <a:p>
            <a:pPr indent="-342900" lvl="0" marL="457200" rtl="0" algn="l">
              <a:lnSpc>
                <a:spcPct val="115000"/>
              </a:lnSpc>
              <a:spcBef>
                <a:spcPts val="1200"/>
              </a:spcBef>
              <a:spcAft>
                <a:spcPts val="0"/>
              </a:spcAft>
              <a:buSzPts val="1800"/>
              <a:buChar char="●"/>
            </a:pPr>
            <a:r>
              <a:rPr lang="en" sz="1800"/>
              <a:t>The Fact that it is a VPN expands the story to other cybersecurity tools</a:t>
            </a:r>
            <a:endParaRPr sz="1800"/>
          </a:p>
          <a:p>
            <a:pPr indent="0" lvl="0" marL="0" rtl="0" algn="l">
              <a:lnSpc>
                <a:spcPct val="115000"/>
              </a:lnSpc>
              <a:spcBef>
                <a:spcPts val="1200"/>
              </a:spcBef>
              <a:spcAft>
                <a:spcPts val="0"/>
              </a:spcAft>
              <a:buNone/>
            </a:pPr>
            <a:r>
              <a:rPr b="1" lang="en" sz="1800"/>
              <a:t>Hackers Exploit Palo Alto Firewall Vulnerability Day After Disclosure</a:t>
            </a:r>
            <a:r>
              <a:rPr lang="en" sz="1800"/>
              <a:t> </a:t>
            </a:r>
            <a:endParaRPr sz="1800" u="sng">
              <a:solidFill>
                <a:schemeClr val="hlink"/>
              </a:solidFill>
            </a:endParaRPr>
          </a:p>
          <a:p>
            <a:pPr indent="-342900" lvl="0" marL="457200" rtl="0" algn="l">
              <a:lnSpc>
                <a:spcPct val="115000"/>
              </a:lnSpc>
              <a:spcBef>
                <a:spcPts val="1200"/>
              </a:spcBef>
              <a:spcAft>
                <a:spcPts val="0"/>
              </a:spcAft>
              <a:buSzPts val="1800"/>
              <a:buChar char="●"/>
            </a:pPr>
            <a:r>
              <a:rPr lang="en" sz="1800"/>
              <a:t>This headline illustrates the timeline between vulnerability disclosure and mass exploitation, a key trend for security teams to understand.</a:t>
            </a:r>
            <a:endParaRPr sz="1800"/>
          </a:p>
          <a:p>
            <a:pPr indent="0" lvl="0" marL="0" rtl="0" algn="l">
              <a:spcBef>
                <a:spcPts val="1000"/>
              </a:spcBef>
              <a:spcAft>
                <a:spcPts val="0"/>
              </a:spcAft>
              <a:buNone/>
            </a:pPr>
            <a:r>
              <a:rPr b="1" lang="en" sz="1700">
                <a:solidFill>
                  <a:schemeClr val="dk1"/>
                </a:solidFill>
              </a:rPr>
              <a:t>Transition statement</a:t>
            </a:r>
            <a:r>
              <a:rPr lang="en" sz="1800">
                <a:solidFill>
                  <a:schemeClr val="dk1"/>
                </a:solidFill>
              </a:rPr>
              <a:t>: There are many ways attackers do this, here’s a look at some of the ways the firewall itself is bypassed. </a:t>
            </a:r>
            <a:endParaRPr sz="1800"/>
          </a:p>
          <a:p>
            <a:pPr indent="0" lvl="0" marL="0" rtl="0" algn="l">
              <a:spcBef>
                <a:spcPts val="0"/>
              </a:spcBef>
              <a:spcAft>
                <a:spcPts val="1000"/>
              </a:spcAft>
              <a:buNone/>
            </a:pPr>
            <a:r>
              <a:t/>
            </a: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83ff88cdf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383ff88cdf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2400"/>
              </a:spcBef>
              <a:spcAft>
                <a:spcPts val="0"/>
              </a:spcAft>
              <a:buClr>
                <a:schemeClr val="dk1"/>
              </a:buClr>
              <a:buSzPts val="1800"/>
              <a:buChar char="●"/>
            </a:pPr>
            <a:r>
              <a:rPr b="1" lang="en" sz="1800">
                <a:solidFill>
                  <a:schemeClr val="dk1"/>
                </a:solidFill>
              </a:rPr>
              <a:t>Payload Encoding and Obfuscation:</a:t>
            </a:r>
            <a:r>
              <a:rPr lang="en" sz="1800">
                <a:solidFill>
                  <a:schemeClr val="dk1"/>
                </a:solidFill>
              </a:rPr>
              <a:t> This technique alters the representation of a malicious payload to make it difficult for a Web Application Firewall (WAF) to recognize. Attackers use methods like Hex, Base64, or URL encoding to disguise malicious patterns, which may not be correctly decoded and inspected by the firewall. Attackers can also use polymorphic code, which changes its structure to avoid signature-based detection.  </a:t>
            </a:r>
            <a:endParaRPr sz="1800">
              <a:solidFill>
                <a:schemeClr val="dk1"/>
              </a:solidFill>
            </a:endParaRPr>
          </a:p>
          <a:p>
            <a:pPr indent="-342900" lvl="0" marL="457200" rtl="0" algn="l">
              <a:lnSpc>
                <a:spcPct val="115000"/>
              </a:lnSpc>
              <a:spcBef>
                <a:spcPts val="1000"/>
              </a:spcBef>
              <a:spcAft>
                <a:spcPts val="0"/>
              </a:spcAft>
              <a:buClr>
                <a:schemeClr val="dk1"/>
              </a:buClr>
              <a:buSzPts val="1800"/>
              <a:buChar char="●"/>
            </a:pPr>
            <a:r>
              <a:rPr b="1" lang="en" sz="1800">
                <a:solidFill>
                  <a:schemeClr val="dk1"/>
                </a:solidFill>
              </a:rPr>
              <a:t>Tunneling and Encryption:</a:t>
            </a:r>
            <a:r>
              <a:rPr lang="en" sz="1800">
                <a:solidFill>
                  <a:schemeClr val="dk1"/>
                </a:solidFill>
              </a:rPr>
              <a:t> Attackers can hide malicious traffic by encapsulating it within a legitimate, encrypted protocol. By using protocols that are typically allowed through firewalls, such as DNS, SSH, or VPNs, they can create a tunnel to bypass content filters and security inspections. For example, DNS tunneling exploits the DNS protocol to send non-DNS traffic over port 53, which is almost always open.  </a:t>
            </a:r>
            <a:endParaRPr sz="1800">
              <a:solidFill>
                <a:schemeClr val="dk1"/>
              </a:solidFill>
            </a:endParaRPr>
          </a:p>
          <a:p>
            <a:pPr indent="-342900" lvl="0" marL="457200" rtl="0" algn="l">
              <a:lnSpc>
                <a:spcPct val="115000"/>
              </a:lnSpc>
              <a:spcBef>
                <a:spcPts val="1000"/>
              </a:spcBef>
              <a:spcAft>
                <a:spcPts val="0"/>
              </a:spcAft>
              <a:buClr>
                <a:schemeClr val="dk1"/>
              </a:buClr>
              <a:buSzPts val="1800"/>
              <a:buChar char="●"/>
            </a:pPr>
            <a:r>
              <a:rPr b="1" lang="en" sz="1800">
                <a:solidFill>
                  <a:schemeClr val="dk1"/>
                </a:solidFill>
              </a:rPr>
              <a:t>Source Port Manipulation:</a:t>
            </a:r>
            <a:r>
              <a:rPr lang="en" sz="1800">
                <a:solidFill>
                  <a:schemeClr val="dk1"/>
                </a:solidFill>
              </a:rPr>
              <a:t> Firewalls are sometimes configured to trust traffic that originates from well-known, essential ports, such as port 53 (DNS) or port 80 (HTTP). Attackers can manipulate the source port of their packets to mimic legitimate services, tricking the firewall into allowing the malicious traffic to pass through its filters. </a:t>
            </a:r>
            <a:endParaRPr sz="1800">
              <a:solidFill>
                <a:schemeClr val="dk1"/>
              </a:solidFill>
            </a:endParaRPr>
          </a:p>
          <a:p>
            <a:pPr indent="-342900" lvl="0" marL="457200" rtl="0" algn="l">
              <a:lnSpc>
                <a:spcPct val="115000"/>
              </a:lnSpc>
              <a:spcBef>
                <a:spcPts val="1000"/>
              </a:spcBef>
              <a:spcAft>
                <a:spcPts val="0"/>
              </a:spcAft>
              <a:buClr>
                <a:schemeClr val="dk1"/>
              </a:buClr>
              <a:buSzPts val="1800"/>
              <a:buChar char="●"/>
            </a:pPr>
            <a:r>
              <a:rPr b="1" lang="en" sz="1800">
                <a:solidFill>
                  <a:schemeClr val="dk1"/>
                </a:solidFill>
              </a:rPr>
              <a:t>IP Fragmentation:</a:t>
            </a:r>
            <a:r>
              <a:rPr lang="en" sz="1800">
                <a:solidFill>
                  <a:schemeClr val="dk1"/>
                </a:solidFill>
              </a:rPr>
              <a:t> An attacker can break up a malicious payload into multiple, smaller IP packets. A firewall that fails to properly reassemble and inspect these fragmented packets may allow them to pass through individually. Once they reach the target server, the packets are reassembled, delivering the full malicious payload.  </a:t>
            </a:r>
            <a:endParaRPr sz="1800">
              <a:solidFill>
                <a:schemeClr val="dk1"/>
              </a:solidFill>
            </a:endParaRPr>
          </a:p>
          <a:p>
            <a:pPr indent="-342900" lvl="0" marL="457200" rtl="0" algn="l">
              <a:lnSpc>
                <a:spcPct val="115000"/>
              </a:lnSpc>
              <a:spcBef>
                <a:spcPts val="1000"/>
              </a:spcBef>
              <a:spcAft>
                <a:spcPts val="0"/>
              </a:spcAft>
              <a:buClr>
                <a:schemeClr val="dk1"/>
              </a:buClr>
              <a:buSzPts val="1800"/>
              <a:buChar char="●"/>
            </a:pPr>
            <a:r>
              <a:rPr b="1" lang="en" sz="1800">
                <a:solidFill>
                  <a:schemeClr val="dk1"/>
                </a:solidFill>
              </a:rPr>
              <a:t>HTTP Parameter Pollution (HPP):</a:t>
            </a:r>
            <a:r>
              <a:rPr lang="en" sz="1800">
                <a:solidFill>
                  <a:schemeClr val="dk1"/>
                </a:solidFill>
              </a:rPr>
              <a:t> This method involves sending multiple HTTP parameters with the same name in a single request. Some firewalls may only inspect the first parameter, allowing a malicious value in a subsequent, duplicate parameter to be processed by the server.  </a:t>
            </a:r>
            <a:endParaRPr sz="1800">
              <a:solidFill>
                <a:schemeClr val="dk1"/>
              </a:solidFill>
            </a:endParaRPr>
          </a:p>
          <a:p>
            <a:pPr indent="-342900" lvl="0" marL="457200" rtl="0" algn="l">
              <a:lnSpc>
                <a:spcPct val="115000"/>
              </a:lnSpc>
              <a:spcBef>
                <a:spcPts val="2400"/>
              </a:spcBef>
              <a:spcAft>
                <a:spcPts val="0"/>
              </a:spcAft>
              <a:buClr>
                <a:schemeClr val="dk1"/>
              </a:buClr>
              <a:buSzPts val="1800"/>
              <a:buChar char="●"/>
            </a:pPr>
            <a:r>
              <a:rPr b="1" lang="en" sz="1800">
                <a:solidFill>
                  <a:schemeClr val="dk1"/>
                </a:solidFill>
              </a:rPr>
              <a:t>Decoy Scanning:</a:t>
            </a:r>
            <a:r>
              <a:rPr lang="en" sz="1800">
                <a:solidFill>
                  <a:schemeClr val="dk1"/>
                </a:solidFill>
              </a:rPr>
              <a:t> To hide the true source of an attack or scan, an attacker can spoof packets from multiple, random IP addresses known as decoys. The target's firewall or Intrusion Detection System (IDS) sees traffic from many different sources, making it difficult to identify the actual attacker's IP address.  </a:t>
            </a:r>
            <a:endParaRPr sz="1800">
              <a:solidFill>
                <a:schemeClr val="dk1"/>
              </a:solidFill>
            </a:endParaRPr>
          </a:p>
          <a:p>
            <a:pPr indent="0" lvl="0" marL="0" rtl="0" algn="l">
              <a:spcBef>
                <a:spcPts val="1000"/>
              </a:spcBef>
              <a:spcAft>
                <a:spcPts val="0"/>
              </a:spcAft>
              <a:buNone/>
            </a:pPr>
            <a:r>
              <a:rPr b="1" lang="en" sz="1700">
                <a:solidFill>
                  <a:schemeClr val="dk1"/>
                </a:solidFill>
              </a:rPr>
              <a:t>Transition statement</a:t>
            </a:r>
            <a:r>
              <a:rPr lang="en" sz="1800">
                <a:solidFill>
                  <a:schemeClr val="dk1"/>
                </a:solidFill>
              </a:rPr>
              <a:t>: firewalls are necessary, but they only solve a part of the problem, same goes for EDRs. </a:t>
            </a:r>
            <a:endParaRPr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85a3f62291_1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385a3f62291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Even with strong endpoint protection, attackers are finding ways around it. The reality is that not everything in a school environment is covered by an EDR.</a:t>
            </a:r>
            <a:endParaRPr sz="1800"/>
          </a:p>
          <a:p>
            <a:pPr indent="-342900" lvl="0" marL="457200" rtl="0" algn="l">
              <a:spcBef>
                <a:spcPts val="1000"/>
              </a:spcBef>
              <a:spcAft>
                <a:spcPts val="0"/>
              </a:spcAft>
              <a:buSzPts val="1800"/>
              <a:buChar char="●"/>
            </a:pPr>
            <a:r>
              <a:rPr lang="en" sz="1800"/>
              <a:t>Think about all the systems that make up a typical district like email platforms, IoT devices, student tablets, classroom smart boards, even legacy servers and personal devices. Many of these either can’t run an endpoint agent or fall outside of IT’s direct control.</a:t>
            </a:r>
            <a:endParaRPr sz="1800"/>
          </a:p>
          <a:p>
            <a:pPr indent="-342900" lvl="0" marL="457200" rtl="0" algn="l">
              <a:spcBef>
                <a:spcPts val="1000"/>
              </a:spcBef>
              <a:spcAft>
                <a:spcPts val="0"/>
              </a:spcAft>
              <a:buSzPts val="1800"/>
              <a:buChar char="●"/>
            </a:pPr>
            <a:r>
              <a:rPr lang="en" sz="1800"/>
              <a:t>Add to that roaming laptops, guest networks, and cloud applications, and suddenly you’ve got gaps attackers can slip through. They use these blind spots to move quietly across the network, often without triggering traditional security tools.</a:t>
            </a:r>
            <a:endParaRPr sz="1800"/>
          </a:p>
          <a:p>
            <a:pPr indent="-342900" lvl="0" marL="457200" rtl="0" algn="l">
              <a:spcBef>
                <a:spcPts val="1000"/>
              </a:spcBef>
              <a:spcAft>
                <a:spcPts val="0"/>
              </a:spcAft>
              <a:buSzPts val="1800"/>
              <a:buChar char="●"/>
            </a:pPr>
            <a:r>
              <a:rPr lang="en" sz="1800"/>
              <a:t>So while EDR is valuable, it only tells part of the story. To really understand what’s happening, you need visibility across the entire network, because that’s where attackers eventually have to go, no matter how they get in.</a:t>
            </a:r>
            <a:endParaRPr sz="1800"/>
          </a:p>
          <a:p>
            <a:pPr indent="0" lvl="0" marL="0" rtl="0" algn="l">
              <a:spcBef>
                <a:spcPts val="1000"/>
              </a:spcBef>
              <a:spcAft>
                <a:spcPts val="0"/>
              </a:spcAft>
              <a:buNone/>
            </a:pPr>
            <a:r>
              <a:rPr b="1" lang="en" sz="1700">
                <a:solidFill>
                  <a:schemeClr val="dk1"/>
                </a:solidFill>
              </a:rPr>
              <a:t>Transition statement</a:t>
            </a:r>
            <a:r>
              <a:rPr lang="en" sz="1800">
                <a:solidFill>
                  <a:schemeClr val="dk1"/>
                </a:solidFill>
              </a:rPr>
              <a:t>: Now that we understand why this is all happening, what attackers are doing, and how they are doing it, let’s explore some practical solutions. </a:t>
            </a:r>
            <a:endParaRPr sz="1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85a3f62291_1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385a3f62291_1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d50b918d55_3_564: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300">
            <a:solidFill>
              <a:srgbClr val="000000"/>
            </a:solidFill>
            <a:prstDash val="solid"/>
            <a:round/>
            <a:headEnd len="sm" w="sm" type="none"/>
            <a:tailEnd len="sm" w="sm" type="none"/>
          </a:ln>
        </p:spPr>
      </p:sp>
      <p:sp>
        <p:nvSpPr>
          <p:cNvPr id="825" name="Google Shape;825;g3d50b918d55_3_564: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298450" lvl="0" marL="457200" rtl="0" algn="l">
              <a:lnSpc>
                <a:spcPct val="115000"/>
              </a:lnSpc>
              <a:spcBef>
                <a:spcPts val="1200"/>
              </a:spcBef>
              <a:spcAft>
                <a:spcPts val="0"/>
              </a:spcAft>
              <a:buClr>
                <a:schemeClr val="dk1"/>
              </a:buClr>
              <a:buSzPts val="1100"/>
              <a:buChar char="●"/>
            </a:pPr>
            <a:r>
              <a:rPr lang="en"/>
              <a:t>Attacks have evolved. They no longer live in one place or trigger one control. They span network traffic, endpoints, identities, email, and cloud services often at the same time. What has to change is visibility.</a:t>
            </a:r>
            <a:endParaRPr/>
          </a:p>
          <a:p>
            <a:pPr indent="-298450" lvl="0" marL="457200" rtl="0" algn="l">
              <a:lnSpc>
                <a:spcPct val="115000"/>
              </a:lnSpc>
              <a:spcBef>
                <a:spcPts val="0"/>
              </a:spcBef>
              <a:spcAft>
                <a:spcPts val="0"/>
              </a:spcAft>
              <a:buClr>
                <a:schemeClr val="dk1"/>
              </a:buClr>
              <a:buSzPts val="1100"/>
              <a:buChar char="●"/>
            </a:pPr>
            <a:r>
              <a:rPr lang="en"/>
              <a:t>Instead of treating these as separate domains, Lumu brings them together through a single pane of glass. Network signals, endpoint activity, identity behavior, and email telemetry all feed into one place, where they can be correlated in real time.</a:t>
            </a:r>
            <a:endParaRPr/>
          </a:p>
          <a:p>
            <a:pPr indent="-298450" lvl="0" marL="457200" rtl="0" algn="l">
              <a:lnSpc>
                <a:spcPct val="115000"/>
              </a:lnSpc>
              <a:spcBef>
                <a:spcPts val="0"/>
              </a:spcBef>
              <a:spcAft>
                <a:spcPts val="0"/>
              </a:spcAft>
              <a:buClr>
                <a:schemeClr val="dk1"/>
              </a:buClr>
              <a:buSzPts val="1100"/>
              <a:buChar char="●"/>
            </a:pPr>
            <a:r>
              <a:rPr lang="en"/>
              <a:t>The key point is that this works everywhere the business operates. On-premises environments, public and private clouds, and roaming devices are all covered without changing how the organization works.</a:t>
            </a:r>
            <a:endParaRPr/>
          </a:p>
          <a:p>
            <a:pPr indent="-298450" lvl="0" marL="457200" rtl="0" algn="l">
              <a:lnSpc>
                <a:spcPct val="115000"/>
              </a:lnSpc>
              <a:spcBef>
                <a:spcPts val="0"/>
              </a:spcBef>
              <a:spcAft>
                <a:spcPts val="0"/>
              </a:spcAft>
              <a:buClr>
                <a:schemeClr val="dk1"/>
              </a:buClr>
              <a:buSzPts val="1100"/>
              <a:buChar char="●"/>
            </a:pPr>
            <a:r>
              <a:rPr lang="en"/>
              <a:t>By unifying visibility across these signals, Lumu makes attack behavior visible as it unfolds not after the fact and not tool by tool.</a:t>
            </a:r>
            <a:endParaRPr/>
          </a:p>
          <a:p>
            <a:pPr indent="-298450" lvl="0" marL="457200" rtl="0" algn="l">
              <a:lnSpc>
                <a:spcPct val="115000"/>
              </a:lnSpc>
              <a:spcBef>
                <a:spcPts val="0"/>
              </a:spcBef>
              <a:spcAft>
                <a:spcPts val="0"/>
              </a:spcAft>
              <a:buClr>
                <a:schemeClr val="dk1"/>
              </a:buClr>
              <a:buSzPts val="1100"/>
              <a:buChar char="●"/>
            </a:pPr>
            <a:r>
              <a:rPr lang="en"/>
              <a:t>This is how you move from reacting to alerts to understanding compromise as a continuous state.</a:t>
            </a:r>
            <a:endParaRPr/>
          </a:p>
        </p:txBody>
      </p:sp>
      <p:sp>
        <p:nvSpPr>
          <p:cNvPr id="826" name="Google Shape;826;g3d50b918d55_3_564: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marR="0" rtl="0" algn="r">
              <a:lnSpc>
                <a:spcPct val="100000"/>
              </a:lnSpc>
              <a:spcBef>
                <a:spcPts val="0"/>
              </a:spcBef>
              <a:spcAft>
                <a:spcPts val="0"/>
              </a:spcAft>
              <a:buSzPts val="1200"/>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d50b918d55_3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3d50b918d55_3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74151"/>
                </a:solidFill>
              </a:rPr>
              <a:t>The Untapped Potential of Analyzing Email and Spam for Cybersecurity</a:t>
            </a:r>
            <a:endParaRPr sz="1800">
              <a:solidFill>
                <a:srgbClr val="374151"/>
              </a:solidFill>
            </a:endParaRPr>
          </a:p>
          <a:p>
            <a:pPr indent="0" lvl="0" marL="0" rtl="0" algn="l">
              <a:spcBef>
                <a:spcPts val="0"/>
              </a:spcBef>
              <a:spcAft>
                <a:spcPts val="0"/>
              </a:spcAft>
              <a:buNone/>
            </a:pPr>
            <a:r>
              <a:t/>
            </a:r>
            <a:endParaRPr sz="1800">
              <a:solidFill>
                <a:srgbClr val="374151"/>
              </a:solidFill>
            </a:endParaRPr>
          </a:p>
          <a:p>
            <a:pPr indent="-342900" lvl="0" marL="457200" rtl="0" algn="l">
              <a:spcBef>
                <a:spcPts val="0"/>
              </a:spcBef>
              <a:spcAft>
                <a:spcPts val="0"/>
              </a:spcAft>
              <a:buClr>
                <a:srgbClr val="374151"/>
              </a:buClr>
              <a:buSzPts val="1800"/>
              <a:buFont typeface="Arial"/>
              <a:buChar char="●"/>
            </a:pPr>
            <a:r>
              <a:rPr lang="en" sz="1800">
                <a:solidFill>
                  <a:srgbClr val="374151"/>
                </a:solidFill>
              </a:rPr>
              <a:t>Tie-in: Phishing remains one of the key attack vectors as we saw earlier</a:t>
            </a:r>
            <a:endParaRPr sz="1800">
              <a:solidFill>
                <a:srgbClr val="374151"/>
              </a:solidFill>
            </a:endParaRPr>
          </a:p>
          <a:p>
            <a:pPr indent="-342900" lvl="0" marL="457200" rtl="0" algn="l">
              <a:lnSpc>
                <a:spcPct val="115000"/>
              </a:lnSpc>
              <a:spcBef>
                <a:spcPts val="0"/>
              </a:spcBef>
              <a:spcAft>
                <a:spcPts val="0"/>
              </a:spcAft>
              <a:buClr>
                <a:srgbClr val="374151"/>
              </a:buClr>
              <a:buSzPts val="1800"/>
              <a:buFont typeface="Arial"/>
              <a:buChar char="●"/>
            </a:pPr>
            <a:r>
              <a:rPr lang="en" sz="1800">
                <a:solidFill>
                  <a:srgbClr val="374151"/>
                </a:solidFill>
              </a:rPr>
              <a:t>Key Point 1: Traditional email security often stops at quarantining spam, creating a false sense of security. Attackers are motivated and persistent, leveraging the high ROI of cheap spam campaigns.</a:t>
            </a:r>
            <a:endParaRPr sz="1800">
              <a:solidFill>
                <a:srgbClr val="374151"/>
              </a:solidFill>
            </a:endParaRPr>
          </a:p>
          <a:p>
            <a:pPr indent="-342900" lvl="0" marL="457200" rtl="0" algn="l">
              <a:lnSpc>
                <a:spcPct val="115000"/>
              </a:lnSpc>
              <a:spcBef>
                <a:spcPts val="0"/>
              </a:spcBef>
              <a:spcAft>
                <a:spcPts val="0"/>
              </a:spcAft>
              <a:buClr>
                <a:srgbClr val="374151"/>
              </a:buClr>
              <a:buSzPts val="1800"/>
              <a:buFont typeface="Arial"/>
              <a:buChar char="●"/>
            </a:pPr>
            <a:r>
              <a:rPr lang="en" sz="1800">
                <a:solidFill>
                  <a:srgbClr val="374151"/>
                </a:solidFill>
              </a:rPr>
              <a:t>Key Point 2: Your spambox &amp; email isn't just junk; it's a goldmine of threat intelligence. It reveals who's being targeted in your organization, how, and to what extent.</a:t>
            </a:r>
            <a:endParaRPr sz="1800">
              <a:solidFill>
                <a:srgbClr val="374151"/>
              </a:solidFill>
            </a:endParaRPr>
          </a:p>
          <a:p>
            <a:pPr indent="-342900" lvl="0" marL="457200" rtl="0" algn="l">
              <a:lnSpc>
                <a:spcPct val="115000"/>
              </a:lnSpc>
              <a:spcBef>
                <a:spcPts val="0"/>
              </a:spcBef>
              <a:spcAft>
                <a:spcPts val="0"/>
              </a:spcAft>
              <a:buClr>
                <a:srgbClr val="374151"/>
              </a:buClr>
              <a:buSzPts val="1800"/>
              <a:buFont typeface="Arial"/>
              <a:buChar char="●"/>
            </a:pPr>
            <a:r>
              <a:rPr lang="en" sz="1800">
                <a:solidFill>
                  <a:srgbClr val="374151"/>
                </a:solidFill>
              </a:rPr>
              <a:t>Key Point 3: With remote work becoming more common, perimeter-based controls are less effective. Email is just one attack vector, but it’s a critical one.</a:t>
            </a:r>
            <a:endParaRPr sz="1800">
              <a:solidFill>
                <a:srgbClr val="374151"/>
              </a:solidFill>
            </a:endParaRPr>
          </a:p>
          <a:p>
            <a:pPr indent="0" lvl="0" marL="0" rtl="0" algn="l">
              <a:lnSpc>
                <a:spcPct val="115000"/>
              </a:lnSpc>
              <a:spcBef>
                <a:spcPts val="0"/>
              </a:spcBef>
              <a:spcAft>
                <a:spcPts val="0"/>
              </a:spcAft>
              <a:buNone/>
            </a:pPr>
            <a:r>
              <a:t/>
            </a:r>
            <a:endParaRPr sz="1800">
              <a:solidFill>
                <a:srgbClr val="374151"/>
              </a:solidFill>
            </a:endParaRPr>
          </a:p>
          <a:p>
            <a:pPr indent="0" lvl="0" marL="0" rtl="0" algn="l">
              <a:lnSpc>
                <a:spcPct val="115000"/>
              </a:lnSpc>
              <a:spcBef>
                <a:spcPts val="0"/>
              </a:spcBef>
              <a:spcAft>
                <a:spcPts val="0"/>
              </a:spcAft>
              <a:buNone/>
            </a:pPr>
            <a:r>
              <a:rPr lang="en" sz="1800">
                <a:solidFill>
                  <a:srgbClr val="374151"/>
                </a:solidFill>
              </a:rPr>
              <a:t>Takeaway: Don't just quarantine spam — analyze it. Turn what seems like noise into actionable insights. Make your spambox an asset, not an afterthought, in your cybersecurity strategy.</a:t>
            </a:r>
            <a:endParaRPr sz="1800">
              <a:solidFill>
                <a:srgbClr val="374151"/>
              </a:solidFill>
            </a:endParaRPr>
          </a:p>
          <a:p>
            <a:pPr indent="0" lvl="0" marL="0" rtl="0" algn="l">
              <a:lnSpc>
                <a:spcPct val="115000"/>
              </a:lnSpc>
              <a:spcBef>
                <a:spcPts val="0"/>
              </a:spcBef>
              <a:spcAft>
                <a:spcPts val="0"/>
              </a:spcAft>
              <a:buNone/>
            </a:pPr>
            <a:r>
              <a:t/>
            </a:r>
            <a:endParaRPr sz="1800">
              <a:solidFill>
                <a:srgbClr val="374151"/>
              </a:solidFill>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1"/>
                </a:solidFill>
              </a:rPr>
              <a:t>Transition statement:</a:t>
            </a:r>
            <a:r>
              <a:rPr lang="en" sz="1800">
                <a:solidFill>
                  <a:schemeClr val="dk1"/>
                </a:solidFill>
              </a:rPr>
              <a:t> How can we really maximize the value of email data?</a:t>
            </a:r>
            <a:endParaRPr sz="1800">
              <a:solidFill>
                <a:srgbClr val="374151"/>
              </a:solidFill>
            </a:endParaRPr>
          </a:p>
          <a:p>
            <a:pPr indent="0" lvl="0" marL="0" rtl="0" algn="l">
              <a:spcBef>
                <a:spcPts val="0"/>
              </a:spcBef>
              <a:spcAft>
                <a:spcPts val="0"/>
              </a:spcAft>
              <a:buNone/>
            </a:pPr>
            <a:r>
              <a:t/>
            </a:r>
            <a:endParaRPr sz="1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d50b918d55_3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d50b918d55_3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457200" rtl="0" algn="l">
              <a:spcBef>
                <a:spcPts val="0"/>
              </a:spcBef>
              <a:spcAft>
                <a:spcPts val="0"/>
              </a:spcAft>
              <a:buClr>
                <a:schemeClr val="dk1"/>
              </a:buClr>
              <a:buSzPts val="800"/>
              <a:buChar char="●"/>
            </a:pPr>
            <a:r>
              <a:rPr lang="en">
                <a:solidFill>
                  <a:schemeClr val="dk1"/>
                </a:solidFill>
              </a:rPr>
              <a:t>At the center is </a:t>
            </a:r>
            <a:r>
              <a:rPr b="1" lang="en">
                <a:solidFill>
                  <a:schemeClr val="dk1"/>
                </a:solidFill>
              </a:rPr>
              <a:t>24/7 detection and response</a:t>
            </a:r>
            <a:r>
              <a:rPr lang="en">
                <a:solidFill>
                  <a:schemeClr val="dk1"/>
                </a:solidFill>
              </a:rPr>
              <a:t>, driven by visibility across </a:t>
            </a:r>
            <a:r>
              <a:rPr b="1" lang="en">
                <a:solidFill>
                  <a:schemeClr val="dk1"/>
                </a:solidFill>
              </a:rPr>
              <a:t>network, identities, cloud, and endpoints</a:t>
            </a:r>
            <a:endParaRPr b="1">
              <a:solidFill>
                <a:schemeClr val="dk1"/>
              </a:solidFill>
            </a:endParaRPr>
          </a:p>
          <a:p>
            <a:pPr indent="-279400" lvl="0" marL="457200" rtl="0" algn="l">
              <a:spcBef>
                <a:spcPts val="0"/>
              </a:spcBef>
              <a:spcAft>
                <a:spcPts val="0"/>
              </a:spcAft>
              <a:buClr>
                <a:schemeClr val="dk1"/>
              </a:buClr>
              <a:buSzPts val="800"/>
              <a:buChar char="●"/>
            </a:pPr>
            <a:r>
              <a:rPr lang="en">
                <a:solidFill>
                  <a:schemeClr val="dk1"/>
                </a:solidFill>
              </a:rPr>
              <a:t>Instead of operating in silos, controls reinforce each other through a </a:t>
            </a:r>
            <a:r>
              <a:rPr b="1" lang="en">
                <a:solidFill>
                  <a:schemeClr val="dk1"/>
                </a:solidFill>
              </a:rPr>
              <a:t>shared understanding of compromise</a:t>
            </a:r>
            <a:endParaRPr b="1">
              <a:solidFill>
                <a:schemeClr val="dk1"/>
              </a:solidFill>
            </a:endParaRPr>
          </a:p>
          <a:p>
            <a:pPr indent="-279400" lvl="0" marL="457200" rtl="0" algn="l">
              <a:spcBef>
                <a:spcPts val="0"/>
              </a:spcBef>
              <a:spcAft>
                <a:spcPts val="0"/>
              </a:spcAft>
              <a:buClr>
                <a:schemeClr val="dk1"/>
              </a:buClr>
              <a:buSzPts val="800"/>
              <a:buChar char="●"/>
            </a:pPr>
            <a:r>
              <a:rPr lang="en">
                <a:solidFill>
                  <a:schemeClr val="dk1"/>
                </a:solidFill>
              </a:rPr>
              <a:t>Network visibility provides the foundation, revealing adversary activity that other controls may miss</a:t>
            </a:r>
            <a:endParaRPr>
              <a:solidFill>
                <a:schemeClr val="dk1"/>
              </a:solidFill>
            </a:endParaRPr>
          </a:p>
          <a:p>
            <a:pPr indent="-279400" lvl="0" marL="457200" rtl="0" algn="l">
              <a:spcBef>
                <a:spcPts val="0"/>
              </a:spcBef>
              <a:spcAft>
                <a:spcPts val="0"/>
              </a:spcAft>
              <a:buClr>
                <a:schemeClr val="dk1"/>
              </a:buClr>
              <a:buSzPts val="800"/>
              <a:buChar char="●"/>
            </a:pPr>
            <a:r>
              <a:rPr lang="en">
                <a:solidFill>
                  <a:schemeClr val="dk1"/>
                </a:solidFill>
              </a:rPr>
              <a:t>Endpoint and perimeter defenses receive confirmed intelligence to </a:t>
            </a:r>
            <a:r>
              <a:rPr b="1" lang="en">
                <a:solidFill>
                  <a:schemeClr val="dk1"/>
                </a:solidFill>
              </a:rPr>
              <a:t>contain and block threats in real time</a:t>
            </a:r>
            <a:endParaRPr b="1">
              <a:solidFill>
                <a:schemeClr val="dk1"/>
              </a:solidFill>
            </a:endParaRPr>
          </a:p>
          <a:p>
            <a:pPr indent="-279400" lvl="0" marL="457200" rtl="0" algn="l">
              <a:spcBef>
                <a:spcPts val="0"/>
              </a:spcBef>
              <a:spcAft>
                <a:spcPts val="0"/>
              </a:spcAft>
              <a:buClr>
                <a:schemeClr val="dk1"/>
              </a:buClr>
              <a:buSzPts val="800"/>
              <a:buChar char="●"/>
            </a:pPr>
            <a:r>
              <a:rPr lang="en">
                <a:solidFill>
                  <a:schemeClr val="dk1"/>
                </a:solidFill>
              </a:rPr>
              <a:t>Email security contributes early signals that help identify initial access and lateral movement</a:t>
            </a:r>
            <a:endParaRPr>
              <a:solidFill>
                <a:schemeClr val="dk1"/>
              </a:solidFill>
            </a:endParaRPr>
          </a:p>
          <a:p>
            <a:pPr indent="-279400" lvl="0" marL="457200" rtl="0" algn="l">
              <a:spcBef>
                <a:spcPts val="0"/>
              </a:spcBef>
              <a:spcAft>
                <a:spcPts val="0"/>
              </a:spcAft>
              <a:buClr>
                <a:schemeClr val="dk1"/>
              </a:buClr>
              <a:buSzPts val="800"/>
              <a:buChar char="●"/>
            </a:pPr>
            <a:r>
              <a:rPr lang="en">
                <a:solidFill>
                  <a:schemeClr val="dk1"/>
                </a:solidFill>
              </a:rPr>
              <a:t>Identity systems are continuously observed to understand </a:t>
            </a:r>
            <a:r>
              <a:rPr b="1" lang="en">
                <a:solidFill>
                  <a:schemeClr val="dk1"/>
                </a:solidFill>
              </a:rPr>
              <a:t>how access is being used</a:t>
            </a:r>
            <a:r>
              <a:rPr lang="en">
                <a:solidFill>
                  <a:schemeClr val="dk1"/>
                </a:solidFill>
              </a:rPr>
              <a:t>, not just how it’s granted</a:t>
            </a:r>
            <a:br>
              <a:rPr lang="en">
                <a:solidFill>
                  <a:schemeClr val="dk1"/>
                </a:solidFill>
              </a:rPr>
            </a:br>
            <a:r>
              <a:rPr lang="en">
                <a:solidFill>
                  <a:schemeClr val="dk1"/>
                </a:solidFill>
              </a:rPr>
              <a:t>The key is that response is </a:t>
            </a:r>
            <a:r>
              <a:rPr b="1" lang="en">
                <a:solidFill>
                  <a:schemeClr val="dk1"/>
                </a:solidFill>
              </a:rPr>
              <a:t>coordinated</a:t>
            </a:r>
            <a:r>
              <a:rPr lang="en">
                <a:solidFill>
                  <a:schemeClr val="dk1"/>
                </a:solidFill>
              </a:rPr>
              <a:t>, not isolated. Actions in one layer inform and strengthen the others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94e2f1ccfa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94e2f1ccfa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Before we dive in, I want to give you a quick sense of who we are and where we’re making an impact.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On the right, you can see a map highlighting the states where Lumu is already working closely with schools and districts. The darker orange shows where we’re engaged at a state level, helping entire education systems strengthen their cybersecurity posture. The lighter orange represents districts that are already active Lumu customers using our platform to detect, contain, and respond to threats in real time.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This footprint continues to grow every month, and what’s exciting is how we’re helping both large and small districts achieve the same level of visibility and control—without adding complexity or strain to their IT teams.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So whether it’s statewide education departments or individual districts, Lumu is already embedded in the K-12 community, helping protect classrooms across the country.</a:t>
            </a:r>
            <a:endParaRPr sz="1800"/>
          </a:p>
          <a:p>
            <a:pPr indent="0" lvl="0" marL="0" rtl="0" algn="l">
              <a:spcBef>
                <a:spcPts val="0"/>
              </a:spcBef>
              <a:spcAft>
                <a:spcPts val="0"/>
              </a:spcAft>
              <a:buNone/>
            </a:pPr>
            <a:r>
              <a:t/>
            </a:r>
            <a:endParaRPr sz="1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d50b918d55_3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d50b918d55_3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1800">
                <a:solidFill>
                  <a:schemeClr val="dk1"/>
                </a:solidFill>
              </a:rPr>
              <a:t>Here’s a great example of why automating threat response matters so much in schools.</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At 1:31 a.m. on a Sunday, a malicious connection hit the network. No one was at work, but the system detected it instantly and automatically blocked the threat within three seconds.</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Without automation, that same threat wouldn’t have been noticed until Monday morning, more than 30 hours later. In that time, attackers could have spread across the network or stolen sensitive information.</a:t>
            </a:r>
            <a:endParaRPr sz="1800">
              <a:solidFill>
                <a:schemeClr val="dk1"/>
              </a:solidFill>
            </a:endParaRPr>
          </a:p>
          <a:p>
            <a:pPr indent="0" lvl="0" marL="4572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The takeaway is that schools can’t rely on someone being at a keyboard every hour of the day. Automation ensures threats are stopped in real time, protecting your environment even when no one is watching.</a:t>
            </a:r>
            <a:endParaRPr sz="1800">
              <a:solidFill>
                <a:schemeClr val="dk1"/>
              </a:solidFill>
            </a:endParaRPr>
          </a:p>
          <a:p>
            <a:pPr indent="0" lvl="0" marL="0" rtl="0" algn="l">
              <a:lnSpc>
                <a:spcPct val="115000"/>
              </a:lnSpc>
              <a:spcBef>
                <a:spcPts val="0"/>
              </a:spcBef>
              <a:spcAft>
                <a:spcPts val="0"/>
              </a:spcAft>
              <a:buNone/>
            </a:pPr>
            <a:r>
              <a:t/>
            </a:r>
            <a:endParaRPr b="1" sz="1800">
              <a:solidFill>
                <a:schemeClr val="dk1"/>
              </a:solidFill>
            </a:endParaRPr>
          </a:p>
          <a:p>
            <a:pPr indent="0" lvl="0" marL="0" rtl="0" algn="l">
              <a:lnSpc>
                <a:spcPct val="115000"/>
              </a:lnSpc>
              <a:spcBef>
                <a:spcPts val="0"/>
              </a:spcBef>
              <a:spcAft>
                <a:spcPts val="0"/>
              </a:spcAft>
              <a:buNone/>
            </a:pPr>
            <a:r>
              <a:rPr b="1" lang="en" sz="1800">
                <a:solidFill>
                  <a:schemeClr val="dk1"/>
                </a:solidFill>
              </a:rPr>
              <a:t>Transition statement:</a:t>
            </a:r>
            <a:r>
              <a:rPr lang="en" sz="1800">
                <a:solidFill>
                  <a:schemeClr val="dk1"/>
                </a:solidFill>
              </a:rPr>
              <a:t> Now that your tools are working optimally, it’s time to talk prioritization and planning. </a:t>
            </a:r>
            <a:endParaRPr sz="18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3d50b918d55_3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3d50b918d55_3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When every system feels critical, it can be tough to know where to focus your limited resources. This framework helps schools prioritize what truly matters most.</a:t>
            </a:r>
            <a:endParaRPr sz="1800"/>
          </a:p>
          <a:p>
            <a:pPr indent="-342900" lvl="0" marL="457200" rtl="0" algn="l">
              <a:spcBef>
                <a:spcPts val="0"/>
              </a:spcBef>
              <a:spcAft>
                <a:spcPts val="0"/>
              </a:spcAft>
              <a:buSzPts val="1800"/>
              <a:buChar char="●"/>
            </a:pPr>
            <a:r>
              <a:rPr lang="en" sz="1800"/>
              <a:t>Start with your high-risk areas such as staff accounts, directory services, and student data. If any of these are compromised, it can disrupt the entire district. These should get the most attention and protection.</a:t>
            </a:r>
            <a:endParaRPr sz="1800"/>
          </a:p>
          <a:p>
            <a:pPr indent="-342900" lvl="0" marL="457200" rtl="0" algn="l">
              <a:spcBef>
                <a:spcPts val="0"/>
              </a:spcBef>
              <a:spcAft>
                <a:spcPts val="0"/>
              </a:spcAft>
              <a:buSzPts val="1800"/>
              <a:buChar char="●"/>
            </a:pPr>
            <a:r>
              <a:rPr lang="en" sz="1800"/>
              <a:t>Next, focus on your medium-risk areas like email, collaboration tools, and online learning platforms. They’re heavily used and often targeted by phishing or account misuse, so they still require strong monitoring and quick detection.</a:t>
            </a:r>
            <a:endParaRPr sz="1800"/>
          </a:p>
          <a:p>
            <a:pPr indent="-342900" lvl="0" marL="457200" rtl="0" algn="l">
              <a:spcBef>
                <a:spcPts val="0"/>
              </a:spcBef>
              <a:spcAft>
                <a:spcPts val="0"/>
              </a:spcAft>
              <a:buSzPts val="1800"/>
              <a:buChar char="●"/>
            </a:pPr>
            <a:r>
              <a:rPr lang="en" sz="1800"/>
              <a:t>Finally, low-risk assets like guest Wi-Fi or classroom smart boards are still important, but they don’t carry the same level of impact if compromised.</a:t>
            </a:r>
            <a:endParaRPr sz="1800"/>
          </a:p>
          <a:p>
            <a:pPr indent="0" lvl="0" marL="0" rtl="0" algn="l">
              <a:spcBef>
                <a:spcPts val="0"/>
              </a:spcBef>
              <a:spcAft>
                <a:spcPts val="0"/>
              </a:spcAft>
              <a:buNone/>
            </a:pPr>
            <a:r>
              <a:rPr lang="en" sz="1800"/>
              <a:t>The goal isn’t to ignore lower risks but to make sure you’re spending time and effort where it counts most so your security team can work smarter, not harder.</a:t>
            </a:r>
            <a:endParaRPr sz="1800"/>
          </a:p>
          <a:p>
            <a:pPr indent="0" lvl="0" marL="0" rtl="0" algn="l">
              <a:spcBef>
                <a:spcPts val="0"/>
              </a:spcBef>
              <a:spcAft>
                <a:spcPts val="0"/>
              </a:spcAft>
              <a:buNone/>
            </a:pPr>
            <a:r>
              <a:t/>
            </a:r>
            <a:endParaRPr sz="1800"/>
          </a:p>
          <a:p>
            <a:pPr indent="0" lvl="0" marL="0" rtl="0" algn="l">
              <a:lnSpc>
                <a:spcPct val="115000"/>
              </a:lnSpc>
              <a:spcBef>
                <a:spcPts val="0"/>
              </a:spcBef>
              <a:spcAft>
                <a:spcPts val="0"/>
              </a:spcAft>
              <a:buClr>
                <a:schemeClr val="dk1"/>
              </a:buClr>
              <a:buSzPts val="1100"/>
              <a:buFont typeface="Arial"/>
              <a:buNone/>
            </a:pPr>
            <a:r>
              <a:rPr b="1" lang="en" sz="1800">
                <a:solidFill>
                  <a:schemeClr val="dk1"/>
                </a:solidFill>
              </a:rPr>
              <a:t>Transition statement:</a:t>
            </a:r>
            <a:r>
              <a:rPr lang="en" sz="1800">
                <a:solidFill>
                  <a:schemeClr val="dk1"/>
                </a:solidFill>
              </a:rPr>
              <a:t> With priorities aligned, you can now focus on what you will do in case of an incident. </a:t>
            </a:r>
            <a:endParaRPr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d50b918d55_3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3d50b918d55_3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When something suspicious happens, it’s easy for panic to set in. That’s why every school should have a simple incident playbook. It doesn’t need to be complicated, just a clear plan everyone can follow.</a:t>
            </a:r>
            <a:endParaRPr sz="1800"/>
          </a:p>
          <a:p>
            <a:pPr indent="-342900" lvl="0" marL="457200" rtl="0" algn="l">
              <a:spcBef>
                <a:spcPts val="0"/>
              </a:spcBef>
              <a:spcAft>
                <a:spcPts val="0"/>
              </a:spcAft>
              <a:buSzPts val="1800"/>
              <a:buAutoNum type="arabicPeriod"/>
            </a:pPr>
            <a:r>
              <a:rPr lang="en" sz="1800"/>
              <a:t>First, define what happened. Is it a phishing email, a lost device, or strange network activity? Write it down clearly.</a:t>
            </a:r>
            <a:endParaRPr sz="1800"/>
          </a:p>
          <a:p>
            <a:pPr indent="-342900" lvl="0" marL="457200" rtl="0" algn="l">
              <a:spcBef>
                <a:spcPts val="0"/>
              </a:spcBef>
              <a:spcAft>
                <a:spcPts val="0"/>
              </a:spcAft>
              <a:buSzPts val="1800"/>
              <a:buAutoNum type="arabicPeriod"/>
            </a:pPr>
            <a:r>
              <a:rPr lang="en" sz="1800"/>
              <a:t>Second, identify who or what is involved. Which students, staff, or systems might be affected?</a:t>
            </a:r>
            <a:endParaRPr sz="1800"/>
          </a:p>
          <a:p>
            <a:pPr indent="-342900" lvl="0" marL="457200" rtl="0" algn="l">
              <a:spcBef>
                <a:spcPts val="0"/>
              </a:spcBef>
              <a:spcAft>
                <a:spcPts val="0"/>
              </a:spcAft>
              <a:buSzPts val="1800"/>
              <a:buAutoNum type="arabicPeriod"/>
            </a:pPr>
            <a:r>
              <a:rPr lang="en" sz="1800"/>
              <a:t>Third, determine the scope and priority. Is this an isolated issue or something that could spread or impact learning?</a:t>
            </a:r>
            <a:endParaRPr sz="1800"/>
          </a:p>
          <a:p>
            <a:pPr indent="-342900" lvl="0" marL="457200" rtl="0" algn="l">
              <a:spcBef>
                <a:spcPts val="0"/>
              </a:spcBef>
              <a:spcAft>
                <a:spcPts val="0"/>
              </a:spcAft>
              <a:buSzPts val="1800"/>
              <a:buAutoNum type="arabicPeriod"/>
            </a:pPr>
            <a:r>
              <a:rPr lang="en" sz="1800"/>
              <a:t>Next, decide on next steps. Who needs to take action, and what should happen right away to contain it?</a:t>
            </a:r>
            <a:endParaRPr sz="1800"/>
          </a:p>
          <a:p>
            <a:pPr indent="-342900" lvl="0" marL="457200" rtl="0" algn="l">
              <a:spcBef>
                <a:spcPts val="0"/>
              </a:spcBef>
              <a:spcAft>
                <a:spcPts val="0"/>
              </a:spcAft>
              <a:buSzPts val="1800"/>
              <a:buAutoNum type="arabicPeriod"/>
            </a:pPr>
            <a:r>
              <a:rPr lang="en" sz="1800"/>
              <a:t>Finally, document and review. Once it’s handled, take a few minutes to note what worked, what didn’t, and how to respond faster next time.</a:t>
            </a:r>
            <a:endParaRPr sz="1800"/>
          </a:p>
          <a:p>
            <a:pPr indent="0" lvl="0" marL="0" rtl="0" algn="l">
              <a:spcBef>
                <a:spcPts val="0"/>
              </a:spcBef>
              <a:spcAft>
                <a:spcPts val="0"/>
              </a:spcAft>
              <a:buNone/>
            </a:pPr>
            <a:r>
              <a:rPr lang="en" sz="1800"/>
              <a:t>A simple plan like this helps everyone stay calm, focused, and ready to protect the school community.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u="sng">
                <a:solidFill>
                  <a:schemeClr val="hlink"/>
                </a:solidFill>
                <a:hlinkClick r:id="rId2"/>
              </a:rPr>
              <a:t>https://lumu.io/wp-content/uploads/2023/03/lumu-ransomware-response-playbook.pdf</a:t>
            </a:r>
            <a:endParaRPr sz="1800"/>
          </a:p>
          <a:p>
            <a:pPr indent="0" lvl="0" marL="0" rtl="0" algn="l">
              <a:spcBef>
                <a:spcPts val="0"/>
              </a:spcBef>
              <a:spcAft>
                <a:spcPts val="0"/>
              </a:spcAft>
              <a:buNone/>
            </a:pPr>
            <a:r>
              <a:t/>
            </a:r>
            <a:endParaRPr sz="1800"/>
          </a:p>
          <a:p>
            <a:pPr indent="0" lvl="0" marL="0" rtl="0" algn="l">
              <a:lnSpc>
                <a:spcPct val="115000"/>
              </a:lnSpc>
              <a:spcBef>
                <a:spcPts val="0"/>
              </a:spcBef>
              <a:spcAft>
                <a:spcPts val="0"/>
              </a:spcAft>
              <a:buClr>
                <a:schemeClr val="dk1"/>
              </a:buClr>
              <a:buSzPts val="1100"/>
              <a:buFont typeface="Arial"/>
              <a:buNone/>
            </a:pPr>
            <a:r>
              <a:t/>
            </a: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cbaf2678ed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3cbaf2678ed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94e2f1cc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94e2f1cc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Here is a technical book written by a couple of smart guys affiliated with Lumu.  In this book, they identify some of the ways attackers are able to evade EDR with more technical details than I can go into today.  Plus, the book also acts like a guide to help you defend against these evasion attacks.</a:t>
            </a:r>
            <a:endParaRPr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8b200e9619_1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8b200e9619_1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1 - Kearney Public Schools - experienced a cyber attack.  Disrupted network connectivity, but school remained in session.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2 - Maryland Transit Administration - ransomware attack with data exfiltration of PII.  Attackers are demanded a 30 Bitcoin payment.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3 - Lexington Richland 5 - a ransomware attack that originated from a phishing email.</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4 - 2025 Q1 Stats - education ransomware attacked increased by 69%.  Ransoms averaged $608,000. This is a reflection of how cyber attacks are targeting schools.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b="1" lang="en" sz="1700"/>
              <a:t>T</a:t>
            </a:r>
            <a:r>
              <a:rPr b="1" lang="en" sz="1700"/>
              <a:t>ransition statement</a:t>
            </a:r>
            <a:r>
              <a:rPr lang="en" sz="1800"/>
              <a:t>: </a:t>
            </a:r>
            <a:r>
              <a:rPr lang="en" sz="1800"/>
              <a:t>Part of the bigger problem, educational institutions are being targeted, why? </a:t>
            </a: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8923d14e6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38923d14e60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sz="1800"/>
              <a:t>What makes education a particularly big target for criminals?</a:t>
            </a:r>
            <a:br>
              <a:rPr lang="en" sz="1800"/>
            </a:br>
            <a:r>
              <a:rPr lang="en" sz="1800"/>
              <a:t>Schools have become a growing target for cyberattacks, and it’s not hard to see why.</a:t>
            </a:r>
            <a:endParaRPr sz="1800"/>
          </a:p>
          <a:p>
            <a:pPr indent="-342900" lvl="0" marL="457200" rtl="0" algn="l">
              <a:lnSpc>
                <a:spcPct val="100000"/>
              </a:lnSpc>
              <a:spcBef>
                <a:spcPts val="1000"/>
              </a:spcBef>
              <a:spcAft>
                <a:spcPts val="0"/>
              </a:spcAft>
              <a:buSzPts val="1800"/>
              <a:buChar char="●"/>
            </a:pPr>
            <a:r>
              <a:rPr lang="en" sz="1800"/>
              <a:t>Most school districts manage vast networks with hundreds or even thousands of devices, creating a large attack surface that’s hard to secure. Attackers also know that when operations are disrupted, schools feel pressure to pay ransoms quickly just to get back to teaching.</a:t>
            </a:r>
            <a:endParaRPr sz="1800"/>
          </a:p>
          <a:p>
            <a:pPr indent="-342900" lvl="0" marL="457200" rtl="0" algn="l">
              <a:lnSpc>
                <a:spcPct val="100000"/>
              </a:lnSpc>
              <a:spcBef>
                <a:spcPts val="1000"/>
              </a:spcBef>
              <a:spcAft>
                <a:spcPts val="0"/>
              </a:spcAft>
              <a:buSzPts val="1800"/>
              <a:buChar char="●"/>
            </a:pPr>
            <a:r>
              <a:rPr lang="en" sz="1800"/>
              <a:t>On top of that, limited staff and tight budgets make it difficult to maintain strong defenses. Many schools also fly under the radar of large cybersecurity vendors, meaning they don’t always get the same level of protection or attention as big enterprises.</a:t>
            </a:r>
            <a:endParaRPr sz="1800"/>
          </a:p>
          <a:p>
            <a:pPr indent="-342900" lvl="0" marL="457200" rtl="0" algn="l">
              <a:lnSpc>
                <a:spcPct val="100000"/>
              </a:lnSpc>
              <a:spcBef>
                <a:spcPts val="1000"/>
              </a:spcBef>
              <a:spcAft>
                <a:spcPts val="0"/>
              </a:spcAft>
              <a:buSzPts val="1800"/>
              <a:buChar char="●"/>
            </a:pPr>
            <a:r>
              <a:rPr lang="en" sz="1800"/>
              <a:t>And perhaps most concerning, student data is incredibly valuable for identity theft. It can be used to open credit accounts or build false identities, and because students are young, it often goes undetected for years.</a:t>
            </a:r>
            <a:endParaRPr sz="1800"/>
          </a:p>
          <a:p>
            <a:pPr indent="-342900" lvl="0" marL="457200" rtl="0" algn="l">
              <a:lnSpc>
                <a:spcPct val="100000"/>
              </a:lnSpc>
              <a:spcBef>
                <a:spcPts val="1000"/>
              </a:spcBef>
              <a:spcAft>
                <a:spcPts val="0"/>
              </a:spcAft>
              <a:buSzPts val="1800"/>
              <a:buChar char="●"/>
            </a:pPr>
            <a:r>
              <a:rPr lang="en" sz="1800"/>
              <a:t>That </a:t>
            </a:r>
            <a:r>
              <a:rPr lang="en" sz="1800"/>
              <a:t>combination</a:t>
            </a:r>
            <a:r>
              <a:rPr lang="en" sz="1800"/>
              <a:t> makes schools a prime target, which is why strengthening their defenses has never been more important.</a:t>
            </a:r>
            <a:endParaRPr sz="1800"/>
          </a:p>
          <a:p>
            <a:pPr indent="0" lvl="0" marL="0" rtl="0" algn="l">
              <a:spcBef>
                <a:spcPts val="1000"/>
              </a:spcBef>
              <a:spcAft>
                <a:spcPts val="0"/>
              </a:spcAft>
              <a:buNone/>
            </a:pPr>
            <a:r>
              <a:rPr b="1" lang="en" sz="1700">
                <a:solidFill>
                  <a:schemeClr val="dk1"/>
                </a:solidFill>
              </a:rPr>
              <a:t>Transition statement</a:t>
            </a:r>
            <a:r>
              <a:rPr lang="en" sz="1800">
                <a:solidFill>
                  <a:schemeClr val="dk1"/>
                </a:solidFill>
              </a:rPr>
              <a:t>: We know why schools are being targeted but how?</a:t>
            </a:r>
            <a:endParaRPr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8923d14e60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8923d14e6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So now that we understand why schools are being targeted, the next question is—how are attackers actually getting in?”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As Matt Powers from Harding Academy explains, one of the biggest threats today isn’t a technical flaw—it’s human behavior. Cybercriminals are constantly engineering people to click on things they shouldn’t. Whether it’s a fake email, a malicious link, or a file that looks like it came from a trusted source, social engineering remains the number one way schools are compromised.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And it’s not just random hackers anymore. We’re seeing organized groups and even state-backed actors exploiting those same tactics to extract sensitive data or financial information.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This is a reminder that even the best technology can’t fully protect a district if people aren’t aware and equipped to spot these tricks. That’s why cybersecurity in schools has to focus just as much on people and process as it does on tools.</a:t>
            </a:r>
            <a:endParaRPr sz="1800"/>
          </a:p>
          <a:p>
            <a:pPr indent="0" lvl="0" marL="0" rtl="0" algn="l">
              <a:spcBef>
                <a:spcPts val="0"/>
              </a:spcBef>
              <a:spcAft>
                <a:spcPts val="0"/>
              </a:spcAft>
              <a:buNone/>
            </a:pPr>
            <a:r>
              <a:t/>
            </a:r>
            <a:endParaRPr sz="1800"/>
          </a:p>
          <a:p>
            <a:pPr indent="0" lvl="0" marL="0" rtl="0" algn="l">
              <a:spcBef>
                <a:spcPts val="0"/>
              </a:spcBef>
              <a:spcAft>
                <a:spcPts val="0"/>
              </a:spcAft>
              <a:buClr>
                <a:schemeClr val="dk1"/>
              </a:buClr>
              <a:buSzPts val="1100"/>
              <a:buFont typeface="Arial"/>
              <a:buNone/>
            </a:pPr>
            <a:r>
              <a:rPr b="1" lang="en" sz="1700">
                <a:solidFill>
                  <a:schemeClr val="dk1"/>
                </a:solidFill>
              </a:rPr>
              <a:t>Transition statement</a:t>
            </a:r>
            <a:r>
              <a:rPr lang="en" sz="1800">
                <a:solidFill>
                  <a:schemeClr val="dk1"/>
                </a:solidFill>
              </a:rPr>
              <a:t>: Let’s take an even deeper look into the top threat types that are impacting schools. </a:t>
            </a:r>
            <a:endParaRPr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85a3f62291_1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385a3f62291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cbaf2678ed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cbaf2678ed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Data from 2026 Compromise Report</a:t>
            </a:r>
            <a:endParaRPr sz="1200">
              <a:solidFill>
                <a:schemeClr val="dk1"/>
              </a:solidFill>
            </a:endParaRPr>
          </a:p>
          <a:p>
            <a:pPr indent="-304800" lvl="0" marL="457200" rtl="0" algn="l">
              <a:spcBef>
                <a:spcPts val="1000"/>
              </a:spcBef>
              <a:spcAft>
                <a:spcPts val="0"/>
              </a:spcAft>
              <a:buClr>
                <a:schemeClr val="dk1"/>
              </a:buClr>
              <a:buSzPts val="1200"/>
              <a:buChar char="●"/>
            </a:pPr>
            <a:r>
              <a:rPr lang="en" sz="1200">
                <a:solidFill>
                  <a:schemeClr val="dk1"/>
                </a:solidFill>
              </a:rPr>
              <a:t>Attackers use anonymization services to establish covert communication channels, mask their true location, and exfiltrate data.</a:t>
            </a:r>
            <a:endParaRPr sz="1200">
              <a:solidFill>
                <a:schemeClr val="dk1"/>
              </a:solidFill>
            </a:endParaRPr>
          </a:p>
          <a:p>
            <a:pPr indent="-304800" lvl="0" marL="457200" rtl="0" algn="l">
              <a:spcBef>
                <a:spcPts val="1000"/>
              </a:spcBef>
              <a:spcAft>
                <a:spcPts val="0"/>
              </a:spcAft>
              <a:buClr>
                <a:schemeClr val="dk1"/>
              </a:buClr>
              <a:buSzPts val="1200"/>
              <a:buChar char="●"/>
            </a:pPr>
            <a:r>
              <a:rPr lang="en" sz="1200">
                <a:solidFill>
                  <a:schemeClr val="dk1"/>
                </a:solidFill>
              </a:rPr>
              <a:t>While not intrinsically malicious, services like Tor and private VPNs pose a critical visibility challenge, blinding administrators to potential threats.</a:t>
            </a:r>
            <a:endParaRPr sz="1200">
              <a:solidFill>
                <a:schemeClr val="dk1"/>
              </a:solidFill>
            </a:endParaRPr>
          </a:p>
          <a:p>
            <a:pPr indent="-304800" lvl="0" marL="457200" rtl="0" algn="l">
              <a:spcBef>
                <a:spcPts val="1000"/>
              </a:spcBef>
              <a:spcAft>
                <a:spcPts val="0"/>
              </a:spcAft>
              <a:buClr>
                <a:schemeClr val="dk1"/>
              </a:buClr>
              <a:buSzPts val="1200"/>
              <a:buChar char="●"/>
            </a:pPr>
            <a:r>
              <a:rPr lang="en" sz="1200">
                <a:solidFill>
                  <a:schemeClr val="dk1"/>
                </a:solidFill>
              </a:rPr>
              <a:t>In a normal work environment there is not often a legitimate need for anonymizers, so we can assume that a high percentage were malicious.</a:t>
            </a:r>
            <a:endParaRPr sz="1200">
              <a:solidFill>
                <a:schemeClr val="dk1"/>
              </a:solidFill>
            </a:endParaRPr>
          </a:p>
          <a:p>
            <a:pPr indent="-304800" lvl="0" marL="457200" rtl="0" algn="l">
              <a:spcBef>
                <a:spcPts val="1000"/>
              </a:spcBef>
              <a:spcAft>
                <a:spcPts val="1000"/>
              </a:spcAft>
              <a:buClr>
                <a:schemeClr val="dk1"/>
              </a:buClr>
              <a:buSzPts val="1200"/>
              <a:buChar char="●"/>
            </a:pPr>
            <a:r>
              <a:rPr lang="en" sz="1200">
                <a:solidFill>
                  <a:schemeClr val="dk1"/>
                </a:solidFill>
              </a:rPr>
              <a:t>This widespread use of legitimate, encrypted tools to hide malicious activity is a key reason why traditional, signature-based defenses are failing.</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cbaf2678ed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cbaf2678ed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Data from 2026 Compromise Report</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Infostealers are spyware designed to steal sensitive information. This includes logins, bank details, and personal data, which is then often sold on the dark web. Attackers buy that data to speed to break into a network and proceed directly to their main objective.</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The information that infostealers gather is used in many attacks, such as ransomware and stealing from cryptocurrency wallets. It can also increase the impact of attacks, as it gives defenders less time to respond.</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Infostealers work quietly and often avoid detection by Firewalls, EDRs,  by running only in the computer’s memory, as well as other techniques.</a:t>
            </a:r>
            <a:endParaRPr sz="1200">
              <a:solidFill>
                <a:schemeClr val="dk1"/>
              </a:solidFill>
            </a:endParaRPr>
          </a:p>
          <a:p>
            <a:pPr indent="-304800" lvl="0" marL="457200" rtl="0" algn="l">
              <a:lnSpc>
                <a:spcPct val="115000"/>
              </a:lnSpc>
              <a:spcBef>
                <a:spcPts val="1000"/>
              </a:spcBef>
              <a:spcAft>
                <a:spcPts val="0"/>
              </a:spcAft>
              <a:buClr>
                <a:schemeClr val="dk1"/>
              </a:buClr>
              <a:buSzPts val="1200"/>
              <a:buChar char="●"/>
            </a:pPr>
            <a:r>
              <a:rPr lang="en" sz="1200">
                <a:solidFill>
                  <a:schemeClr val="dk1"/>
                </a:solidFill>
              </a:rPr>
              <a:t>By avoiding initial detection, infostealers can explore a system more deeply. They can gather things like detailed system info, private user data, and internal network details. This provides a strong foothold for further attacks.</a:t>
            </a:r>
            <a:endParaRPr sz="1200">
              <a:solidFill>
                <a:schemeClr val="dk1"/>
              </a:solidFill>
            </a:endParaRPr>
          </a:p>
          <a:p>
            <a:pPr indent="0" lvl="0" marL="0" rtl="0" algn="l">
              <a:spcBef>
                <a:spcPts val="1000"/>
              </a:spcBef>
              <a:spcAft>
                <a:spcPts val="0"/>
              </a:spcAft>
              <a:buNone/>
            </a:pPr>
            <a:r>
              <a:rPr b="1" lang="en" sz="1200">
                <a:solidFill>
                  <a:schemeClr val="dk1"/>
                </a:solidFill>
              </a:rPr>
              <a:t>Transition statement</a:t>
            </a:r>
            <a:r>
              <a:rPr lang="en" sz="1200">
                <a:solidFill>
                  <a:schemeClr val="dk1"/>
                </a:solidFill>
              </a:rPr>
              <a:t>: Infostealers is a problem but the bigger problem is the ultimate goal here, which is ransomware. </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cbaf2678ed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g3cbaf2678ed_0_5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Data from 2026 Compromise Report</a:t>
            </a:r>
            <a:endParaRPr sz="1200"/>
          </a:p>
          <a:p>
            <a:pPr indent="-304800" lvl="0" marL="457200" rtl="0" algn="l">
              <a:lnSpc>
                <a:spcPct val="100000"/>
              </a:lnSpc>
              <a:spcBef>
                <a:spcPts val="1000"/>
              </a:spcBef>
              <a:spcAft>
                <a:spcPts val="0"/>
              </a:spcAft>
              <a:buSzPts val="1200"/>
              <a:buChar char="●"/>
            </a:pPr>
            <a:r>
              <a:rPr lang="en" sz="1200"/>
              <a:t>Lumu has consistently observed that Education is the top sector hit by ransomware. </a:t>
            </a:r>
            <a:endParaRPr sz="1200"/>
          </a:p>
          <a:p>
            <a:pPr indent="-304800" lvl="0" marL="457200" rtl="0" algn="l">
              <a:lnSpc>
                <a:spcPct val="100000"/>
              </a:lnSpc>
              <a:spcBef>
                <a:spcPts val="1000"/>
              </a:spcBef>
              <a:spcAft>
                <a:spcPts val="0"/>
              </a:spcAft>
              <a:buSzPts val="1200"/>
              <a:buChar char="●"/>
            </a:pPr>
            <a:r>
              <a:rPr lang="en" sz="1200"/>
              <a:t>Ransomware gangs tend to target sectors where they can cause maximum disruption. </a:t>
            </a:r>
            <a:endParaRPr sz="1200"/>
          </a:p>
          <a:p>
            <a:pPr indent="-304800" lvl="0" marL="457200" rtl="0" algn="l">
              <a:lnSpc>
                <a:spcPct val="100000"/>
              </a:lnSpc>
              <a:spcBef>
                <a:spcPts val="1000"/>
              </a:spcBef>
              <a:spcAft>
                <a:spcPts val="0"/>
              </a:spcAft>
              <a:buSzPts val="1200"/>
              <a:buChar char="●"/>
            </a:pPr>
            <a:r>
              <a:rPr lang="en" sz="1200"/>
              <a:t>The impact on students’ education and a schools’ reputation increases the probability of a ransom payment and often allows attackers to demand higher amounts.</a:t>
            </a:r>
            <a:endParaRPr sz="1200"/>
          </a:p>
          <a:p>
            <a:pPr indent="-304800" lvl="0" marL="457200" rtl="0" algn="l">
              <a:lnSpc>
                <a:spcPct val="100000"/>
              </a:lnSpc>
              <a:spcBef>
                <a:spcPts val="1000"/>
              </a:spcBef>
              <a:spcAft>
                <a:spcPts val="0"/>
              </a:spcAft>
              <a:buSzPts val="1200"/>
              <a:buChar char="●"/>
            </a:pPr>
            <a:r>
              <a:rPr lang="en" sz="1200"/>
              <a:t>An attack may start with a single deceptive email. The user downloads a dropper that delivers an infostealer.</a:t>
            </a:r>
            <a:endParaRPr sz="1200"/>
          </a:p>
          <a:p>
            <a:pPr indent="-304800" lvl="0" marL="457200" rtl="0" algn="l">
              <a:lnSpc>
                <a:spcPct val="100000"/>
              </a:lnSpc>
              <a:spcBef>
                <a:spcPts val="1000"/>
              </a:spcBef>
              <a:spcAft>
                <a:spcPts val="0"/>
              </a:spcAft>
              <a:buSzPts val="1200"/>
              <a:buChar char="●"/>
            </a:pPr>
            <a:r>
              <a:rPr lang="en" sz="1200"/>
              <a:t>The data that is extracted from your network is sold on the dark web. </a:t>
            </a:r>
            <a:endParaRPr sz="1200"/>
          </a:p>
          <a:p>
            <a:pPr indent="-304800" lvl="0" marL="457200" rtl="0" algn="l">
              <a:lnSpc>
                <a:spcPct val="100000"/>
              </a:lnSpc>
              <a:spcBef>
                <a:spcPts val="1000"/>
              </a:spcBef>
              <a:spcAft>
                <a:spcPts val="0"/>
              </a:spcAft>
              <a:buSzPts val="1200"/>
              <a:buChar char="●"/>
            </a:pPr>
            <a:r>
              <a:rPr lang="en" sz="1200"/>
              <a:t>A criminal buys the access credentials and delivers ransomware. </a:t>
            </a:r>
            <a:endParaRPr sz="1200"/>
          </a:p>
          <a:p>
            <a:pPr indent="-304800" lvl="0" marL="457200" rtl="0" algn="l">
              <a:lnSpc>
                <a:spcPct val="100000"/>
              </a:lnSpc>
              <a:spcBef>
                <a:spcPts val="1000"/>
              </a:spcBef>
              <a:spcAft>
                <a:spcPts val="0"/>
              </a:spcAft>
              <a:buSzPts val="1200"/>
              <a:buChar char="●"/>
            </a:pPr>
            <a:r>
              <a:rPr lang="en" sz="1200"/>
              <a:t>The successful attack locks you out of your system and demands a ransom be paid or the data will be deleted or released</a:t>
            </a:r>
            <a:endParaRPr sz="1200"/>
          </a:p>
          <a:p>
            <a:pPr indent="0" lvl="0" marL="0" rtl="0" algn="l">
              <a:spcBef>
                <a:spcPts val="1000"/>
              </a:spcBef>
              <a:spcAft>
                <a:spcPts val="0"/>
              </a:spcAft>
              <a:buNone/>
            </a:pPr>
            <a:r>
              <a:rPr b="1" lang="en" sz="1200">
                <a:solidFill>
                  <a:schemeClr val="dk1"/>
                </a:solidFill>
              </a:rPr>
              <a:t>Transition statement</a:t>
            </a:r>
            <a:r>
              <a:rPr lang="en" sz="1200">
                <a:solidFill>
                  <a:schemeClr val="dk1"/>
                </a:solidFill>
              </a:rPr>
              <a:t>: Now let’s zoom in a little further an understand how some of the more technical threat types are targeting schools.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3.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12.png"/><Relationship Id="rId8"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7.png"/><Relationship Id="rId3" Type="http://schemas.openxmlformats.org/officeDocument/2006/relationships/image" Target="../media/image1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7.png"/><Relationship Id="rId3"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3.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12.png"/><Relationship Id="rId8"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53.png"/><Relationship Id="rId4" Type="http://schemas.openxmlformats.org/officeDocument/2006/relationships/image" Target="../media/image47.png"/><Relationship Id="rId5" Type="http://schemas.openxmlformats.org/officeDocument/2006/relationships/image" Target="../media/image52.png"/><Relationship Id="rId6" Type="http://schemas.openxmlformats.org/officeDocument/2006/relationships/image" Target="../media/image46.png"/><Relationship Id="rId7" Type="http://schemas.openxmlformats.org/officeDocument/2006/relationships/image" Target="../media/image67.png"/><Relationship Id="rId8" Type="http://schemas.openxmlformats.org/officeDocument/2006/relationships/image" Target="../media/image4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 Id="rId3"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5.png"/><Relationship Id="rId3"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0.png"/><Relationship Id="rId3" Type="http://schemas.openxmlformats.org/officeDocument/2006/relationships/image" Target="../media/image49.png"/><Relationship Id="rId4" Type="http://schemas.openxmlformats.org/officeDocument/2006/relationships/image" Target="../media/image76.png"/><Relationship Id="rId5" Type="http://schemas.openxmlformats.org/officeDocument/2006/relationships/image" Target="../media/image89.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33.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12.png"/><Relationship Id="rId8"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5.png"/><Relationship Id="rId3" Type="http://schemas.openxmlformats.org/officeDocument/2006/relationships/image" Target="../media/image86.png"/><Relationship Id="rId4" Type="http://schemas.openxmlformats.org/officeDocument/2006/relationships/image" Target="../media/image87.png"/><Relationship Id="rId9" Type="http://schemas.openxmlformats.org/officeDocument/2006/relationships/image" Target="../media/image83.png"/><Relationship Id="rId5" Type="http://schemas.openxmlformats.org/officeDocument/2006/relationships/image" Target="../media/image91.png"/><Relationship Id="rId6" Type="http://schemas.openxmlformats.org/officeDocument/2006/relationships/image" Target="../media/image93.png"/><Relationship Id="rId7" Type="http://schemas.openxmlformats.org/officeDocument/2006/relationships/image" Target="../media/image84.png"/><Relationship Id="rId8" Type="http://schemas.openxmlformats.org/officeDocument/2006/relationships/image" Target="../media/image8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458900" y="2644900"/>
            <a:ext cx="15376200" cy="3329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chemeClr val="lt1"/>
              </a:buClr>
              <a:buSzPts val="8400"/>
              <a:buNone/>
              <a:defRPr sz="8400">
                <a:solidFill>
                  <a:schemeClr val="lt1"/>
                </a:solidFill>
              </a:defRPr>
            </a:lvl1pPr>
            <a:lvl2pPr lvl="1" algn="l">
              <a:lnSpc>
                <a:spcPct val="100000"/>
              </a:lnSpc>
              <a:spcBef>
                <a:spcPts val="0"/>
              </a:spcBef>
              <a:spcAft>
                <a:spcPts val="0"/>
              </a:spcAft>
              <a:buClr>
                <a:schemeClr val="lt1"/>
              </a:buClr>
              <a:buSzPts val="8400"/>
              <a:buNone/>
              <a:defRPr sz="8400">
                <a:solidFill>
                  <a:schemeClr val="lt1"/>
                </a:solidFill>
              </a:defRPr>
            </a:lvl2pPr>
            <a:lvl3pPr lvl="2" algn="l">
              <a:lnSpc>
                <a:spcPct val="100000"/>
              </a:lnSpc>
              <a:spcBef>
                <a:spcPts val="0"/>
              </a:spcBef>
              <a:spcAft>
                <a:spcPts val="0"/>
              </a:spcAft>
              <a:buClr>
                <a:schemeClr val="lt1"/>
              </a:buClr>
              <a:buSzPts val="8400"/>
              <a:buNone/>
              <a:defRPr sz="8400">
                <a:solidFill>
                  <a:schemeClr val="lt1"/>
                </a:solidFill>
              </a:defRPr>
            </a:lvl3pPr>
            <a:lvl4pPr lvl="3" algn="l">
              <a:lnSpc>
                <a:spcPct val="100000"/>
              </a:lnSpc>
              <a:spcBef>
                <a:spcPts val="0"/>
              </a:spcBef>
              <a:spcAft>
                <a:spcPts val="0"/>
              </a:spcAft>
              <a:buClr>
                <a:schemeClr val="lt1"/>
              </a:buClr>
              <a:buSzPts val="8400"/>
              <a:buNone/>
              <a:defRPr sz="8400">
                <a:solidFill>
                  <a:schemeClr val="lt1"/>
                </a:solidFill>
              </a:defRPr>
            </a:lvl4pPr>
            <a:lvl5pPr lvl="4" algn="l">
              <a:lnSpc>
                <a:spcPct val="100000"/>
              </a:lnSpc>
              <a:spcBef>
                <a:spcPts val="0"/>
              </a:spcBef>
              <a:spcAft>
                <a:spcPts val="0"/>
              </a:spcAft>
              <a:buClr>
                <a:schemeClr val="lt1"/>
              </a:buClr>
              <a:buSzPts val="8400"/>
              <a:buNone/>
              <a:defRPr sz="8400">
                <a:solidFill>
                  <a:schemeClr val="lt1"/>
                </a:solidFill>
              </a:defRPr>
            </a:lvl5pPr>
            <a:lvl6pPr lvl="5" algn="l">
              <a:lnSpc>
                <a:spcPct val="100000"/>
              </a:lnSpc>
              <a:spcBef>
                <a:spcPts val="0"/>
              </a:spcBef>
              <a:spcAft>
                <a:spcPts val="0"/>
              </a:spcAft>
              <a:buClr>
                <a:schemeClr val="lt1"/>
              </a:buClr>
              <a:buSzPts val="8400"/>
              <a:buNone/>
              <a:defRPr sz="8400">
                <a:solidFill>
                  <a:schemeClr val="lt1"/>
                </a:solidFill>
              </a:defRPr>
            </a:lvl6pPr>
            <a:lvl7pPr lvl="6" algn="l">
              <a:lnSpc>
                <a:spcPct val="100000"/>
              </a:lnSpc>
              <a:spcBef>
                <a:spcPts val="0"/>
              </a:spcBef>
              <a:spcAft>
                <a:spcPts val="0"/>
              </a:spcAft>
              <a:buClr>
                <a:schemeClr val="lt1"/>
              </a:buClr>
              <a:buSzPts val="8400"/>
              <a:buNone/>
              <a:defRPr sz="8400">
                <a:solidFill>
                  <a:schemeClr val="lt1"/>
                </a:solidFill>
              </a:defRPr>
            </a:lvl7pPr>
            <a:lvl8pPr lvl="7" algn="l">
              <a:lnSpc>
                <a:spcPct val="100000"/>
              </a:lnSpc>
              <a:spcBef>
                <a:spcPts val="0"/>
              </a:spcBef>
              <a:spcAft>
                <a:spcPts val="0"/>
              </a:spcAft>
              <a:buClr>
                <a:schemeClr val="lt1"/>
              </a:buClr>
              <a:buSzPts val="8400"/>
              <a:buNone/>
              <a:defRPr sz="8400">
                <a:solidFill>
                  <a:schemeClr val="lt1"/>
                </a:solidFill>
              </a:defRPr>
            </a:lvl8pPr>
            <a:lvl9pPr lvl="8" algn="l">
              <a:lnSpc>
                <a:spcPct val="100000"/>
              </a:lnSpc>
              <a:spcBef>
                <a:spcPts val="0"/>
              </a:spcBef>
              <a:spcAft>
                <a:spcPts val="0"/>
              </a:spcAft>
              <a:buClr>
                <a:schemeClr val="lt1"/>
              </a:buClr>
              <a:buSzPts val="8400"/>
              <a:buNone/>
              <a:defRPr sz="8400">
                <a:solidFill>
                  <a:schemeClr val="lt1"/>
                </a:solidFill>
              </a:defRPr>
            </a:lvl9pPr>
          </a:lstStyle>
          <a:p/>
        </p:txBody>
      </p:sp>
      <p:sp>
        <p:nvSpPr>
          <p:cNvPr id="10" name="Google Shape;10;p2"/>
          <p:cNvSpPr txBox="1"/>
          <p:nvPr>
            <p:ph idx="1" type="subTitle"/>
          </p:nvPr>
        </p:nvSpPr>
        <p:spPr>
          <a:xfrm>
            <a:off x="1459254" y="6345800"/>
            <a:ext cx="15376200" cy="10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200"/>
              <a:buNone/>
              <a:defRPr sz="3200">
                <a:solidFill>
                  <a:schemeClr val="dk1"/>
                </a:solidFill>
              </a:defRPr>
            </a:lvl1pPr>
            <a:lvl2pPr lvl="1" algn="l">
              <a:lnSpc>
                <a:spcPct val="100000"/>
              </a:lnSpc>
              <a:spcBef>
                <a:spcPts val="0"/>
              </a:spcBef>
              <a:spcAft>
                <a:spcPts val="0"/>
              </a:spcAft>
              <a:buSzPts val="3200"/>
              <a:buNone/>
              <a:defRPr sz="3200">
                <a:solidFill>
                  <a:schemeClr val="dk1"/>
                </a:solidFill>
              </a:defRPr>
            </a:lvl2pPr>
            <a:lvl3pPr lvl="2" algn="l">
              <a:lnSpc>
                <a:spcPct val="100000"/>
              </a:lnSpc>
              <a:spcBef>
                <a:spcPts val="0"/>
              </a:spcBef>
              <a:spcAft>
                <a:spcPts val="0"/>
              </a:spcAft>
              <a:buSzPts val="3200"/>
              <a:buNone/>
              <a:defRPr sz="3200">
                <a:solidFill>
                  <a:schemeClr val="dk1"/>
                </a:solidFill>
              </a:defRPr>
            </a:lvl3pPr>
            <a:lvl4pPr lvl="3" algn="l">
              <a:lnSpc>
                <a:spcPct val="100000"/>
              </a:lnSpc>
              <a:spcBef>
                <a:spcPts val="0"/>
              </a:spcBef>
              <a:spcAft>
                <a:spcPts val="0"/>
              </a:spcAft>
              <a:buSzPts val="3200"/>
              <a:buNone/>
              <a:defRPr sz="3200">
                <a:solidFill>
                  <a:schemeClr val="dk1"/>
                </a:solidFill>
              </a:defRPr>
            </a:lvl4pPr>
            <a:lvl5pPr lvl="4" algn="l">
              <a:lnSpc>
                <a:spcPct val="100000"/>
              </a:lnSpc>
              <a:spcBef>
                <a:spcPts val="0"/>
              </a:spcBef>
              <a:spcAft>
                <a:spcPts val="0"/>
              </a:spcAft>
              <a:buSzPts val="3200"/>
              <a:buNone/>
              <a:defRPr sz="3200">
                <a:solidFill>
                  <a:schemeClr val="dk1"/>
                </a:solidFill>
              </a:defRPr>
            </a:lvl5pPr>
            <a:lvl6pPr lvl="5" algn="l">
              <a:lnSpc>
                <a:spcPct val="100000"/>
              </a:lnSpc>
              <a:spcBef>
                <a:spcPts val="0"/>
              </a:spcBef>
              <a:spcAft>
                <a:spcPts val="0"/>
              </a:spcAft>
              <a:buSzPts val="3200"/>
              <a:buNone/>
              <a:defRPr sz="3200">
                <a:solidFill>
                  <a:schemeClr val="dk1"/>
                </a:solidFill>
              </a:defRPr>
            </a:lvl6pPr>
            <a:lvl7pPr lvl="6" algn="l">
              <a:lnSpc>
                <a:spcPct val="100000"/>
              </a:lnSpc>
              <a:spcBef>
                <a:spcPts val="0"/>
              </a:spcBef>
              <a:spcAft>
                <a:spcPts val="0"/>
              </a:spcAft>
              <a:buSzPts val="3200"/>
              <a:buNone/>
              <a:defRPr sz="3200">
                <a:solidFill>
                  <a:schemeClr val="dk1"/>
                </a:solidFill>
              </a:defRPr>
            </a:lvl7pPr>
            <a:lvl8pPr lvl="7" algn="l">
              <a:lnSpc>
                <a:spcPct val="100000"/>
              </a:lnSpc>
              <a:spcBef>
                <a:spcPts val="0"/>
              </a:spcBef>
              <a:spcAft>
                <a:spcPts val="0"/>
              </a:spcAft>
              <a:buSzPts val="3200"/>
              <a:buNone/>
              <a:defRPr sz="3200">
                <a:solidFill>
                  <a:schemeClr val="dk1"/>
                </a:solidFill>
              </a:defRPr>
            </a:lvl8pPr>
            <a:lvl9pPr lvl="8" algn="l">
              <a:lnSpc>
                <a:spcPct val="100000"/>
              </a:lnSpc>
              <a:spcBef>
                <a:spcPts val="0"/>
              </a:spcBef>
              <a:spcAft>
                <a:spcPts val="0"/>
              </a:spcAft>
              <a:buSzPts val="3200"/>
              <a:buNone/>
              <a:defRPr sz="3200">
                <a:solidFill>
                  <a:schemeClr val="dk1"/>
                </a:solidFill>
              </a:defRPr>
            </a:lvl9pPr>
          </a:lstStyle>
          <a:p/>
        </p:txBody>
      </p:sp>
      <p:pic>
        <p:nvPicPr>
          <p:cNvPr id="11" name="Google Shape;11;p2"/>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grpSp>
        <p:nvGrpSpPr>
          <p:cNvPr id="12" name="Google Shape;12;p2"/>
          <p:cNvGrpSpPr/>
          <p:nvPr/>
        </p:nvGrpSpPr>
        <p:grpSpPr>
          <a:xfrm>
            <a:off x="17159554" y="9902783"/>
            <a:ext cx="754152" cy="65019"/>
            <a:chOff x="8326825" y="4850900"/>
            <a:chExt cx="629825" cy="54300"/>
          </a:xfrm>
        </p:grpSpPr>
        <p:sp>
          <p:nvSpPr>
            <p:cNvPr id="13" name="Google Shape;13;p2"/>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4" name="Google Shape;14;p2"/>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1">
  <p:cSld name="ONE_COLUMN_TEXT_1_1_2_1_1">
    <p:bg>
      <p:bgPr>
        <a:solidFill>
          <a:schemeClr val="accent6"/>
        </a:solidFill>
      </p:bgPr>
    </p:bg>
    <p:spTree>
      <p:nvGrpSpPr>
        <p:cNvPr id="61" name="Shape 61"/>
        <p:cNvGrpSpPr/>
        <p:nvPr/>
      </p:nvGrpSpPr>
      <p:grpSpPr>
        <a:xfrm>
          <a:off x="0" y="0"/>
          <a:ext cx="0" cy="0"/>
          <a:chOff x="0" y="0"/>
          <a:chExt cx="0" cy="0"/>
        </a:xfrm>
      </p:grpSpPr>
      <p:sp>
        <p:nvSpPr>
          <p:cNvPr id="62" name="Google Shape;62;p11"/>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rtl="0" algn="l">
              <a:lnSpc>
                <a:spcPct val="90000"/>
              </a:lnSpc>
              <a:spcBef>
                <a:spcPts val="0"/>
              </a:spcBef>
              <a:spcAft>
                <a:spcPts val="0"/>
              </a:spcAft>
              <a:buClr>
                <a:schemeClr val="dk1"/>
              </a:buClr>
              <a:buSzPts val="5200"/>
              <a:buNone/>
              <a:defRPr sz="5200">
                <a:solidFill>
                  <a:schemeClr val="dk1"/>
                </a:solidFill>
              </a:defRPr>
            </a:lvl1pPr>
            <a:lvl2pPr lvl="1" rtl="0" algn="l">
              <a:lnSpc>
                <a:spcPct val="100000"/>
              </a:lnSpc>
              <a:spcBef>
                <a:spcPts val="0"/>
              </a:spcBef>
              <a:spcAft>
                <a:spcPts val="0"/>
              </a:spcAft>
              <a:buClr>
                <a:schemeClr val="dk1"/>
              </a:buClr>
              <a:buSzPts val="5200"/>
              <a:buNone/>
              <a:defRPr sz="5200">
                <a:solidFill>
                  <a:schemeClr val="dk1"/>
                </a:solidFill>
              </a:defRPr>
            </a:lvl2pPr>
            <a:lvl3pPr lvl="2" rtl="0" algn="l">
              <a:lnSpc>
                <a:spcPct val="100000"/>
              </a:lnSpc>
              <a:spcBef>
                <a:spcPts val="0"/>
              </a:spcBef>
              <a:spcAft>
                <a:spcPts val="0"/>
              </a:spcAft>
              <a:buClr>
                <a:schemeClr val="dk1"/>
              </a:buClr>
              <a:buSzPts val="5200"/>
              <a:buNone/>
              <a:defRPr sz="5200">
                <a:solidFill>
                  <a:schemeClr val="dk1"/>
                </a:solidFill>
              </a:defRPr>
            </a:lvl3pPr>
            <a:lvl4pPr lvl="3" rtl="0" algn="l">
              <a:lnSpc>
                <a:spcPct val="100000"/>
              </a:lnSpc>
              <a:spcBef>
                <a:spcPts val="0"/>
              </a:spcBef>
              <a:spcAft>
                <a:spcPts val="0"/>
              </a:spcAft>
              <a:buClr>
                <a:schemeClr val="dk1"/>
              </a:buClr>
              <a:buSzPts val="5200"/>
              <a:buNone/>
              <a:defRPr sz="5200">
                <a:solidFill>
                  <a:schemeClr val="dk1"/>
                </a:solidFill>
              </a:defRPr>
            </a:lvl4pPr>
            <a:lvl5pPr lvl="4" rtl="0" algn="l">
              <a:lnSpc>
                <a:spcPct val="100000"/>
              </a:lnSpc>
              <a:spcBef>
                <a:spcPts val="0"/>
              </a:spcBef>
              <a:spcAft>
                <a:spcPts val="0"/>
              </a:spcAft>
              <a:buClr>
                <a:schemeClr val="dk1"/>
              </a:buClr>
              <a:buSzPts val="5200"/>
              <a:buNone/>
              <a:defRPr sz="5200">
                <a:solidFill>
                  <a:schemeClr val="dk1"/>
                </a:solidFill>
              </a:defRPr>
            </a:lvl5pPr>
            <a:lvl6pPr lvl="5" rtl="0" algn="l">
              <a:lnSpc>
                <a:spcPct val="100000"/>
              </a:lnSpc>
              <a:spcBef>
                <a:spcPts val="0"/>
              </a:spcBef>
              <a:spcAft>
                <a:spcPts val="0"/>
              </a:spcAft>
              <a:buClr>
                <a:schemeClr val="dk1"/>
              </a:buClr>
              <a:buSzPts val="5200"/>
              <a:buNone/>
              <a:defRPr sz="5200">
                <a:solidFill>
                  <a:schemeClr val="dk1"/>
                </a:solidFill>
              </a:defRPr>
            </a:lvl6pPr>
            <a:lvl7pPr lvl="6" rtl="0" algn="l">
              <a:lnSpc>
                <a:spcPct val="100000"/>
              </a:lnSpc>
              <a:spcBef>
                <a:spcPts val="0"/>
              </a:spcBef>
              <a:spcAft>
                <a:spcPts val="0"/>
              </a:spcAft>
              <a:buClr>
                <a:schemeClr val="dk1"/>
              </a:buClr>
              <a:buSzPts val="5200"/>
              <a:buNone/>
              <a:defRPr sz="5200">
                <a:solidFill>
                  <a:schemeClr val="dk1"/>
                </a:solidFill>
              </a:defRPr>
            </a:lvl7pPr>
            <a:lvl8pPr lvl="7" rtl="0" algn="l">
              <a:lnSpc>
                <a:spcPct val="100000"/>
              </a:lnSpc>
              <a:spcBef>
                <a:spcPts val="0"/>
              </a:spcBef>
              <a:spcAft>
                <a:spcPts val="0"/>
              </a:spcAft>
              <a:buClr>
                <a:schemeClr val="dk1"/>
              </a:buClr>
              <a:buSzPts val="5200"/>
              <a:buNone/>
              <a:defRPr sz="5200">
                <a:solidFill>
                  <a:schemeClr val="dk1"/>
                </a:solidFill>
              </a:defRPr>
            </a:lvl8pPr>
            <a:lvl9pPr lvl="8" rtl="0" algn="l">
              <a:lnSpc>
                <a:spcPct val="100000"/>
              </a:lnSpc>
              <a:spcBef>
                <a:spcPts val="0"/>
              </a:spcBef>
              <a:spcAft>
                <a:spcPts val="0"/>
              </a:spcAft>
              <a:buClr>
                <a:schemeClr val="dk1"/>
              </a:buClr>
              <a:buSzPts val="5200"/>
              <a:buNone/>
              <a:defRPr sz="5200">
                <a:solidFill>
                  <a:schemeClr val="dk1"/>
                </a:solidFill>
              </a:defRPr>
            </a:lvl9pPr>
          </a:lstStyle>
          <a:p/>
        </p:txBody>
      </p:sp>
      <p:pic>
        <p:nvPicPr>
          <p:cNvPr id="63" name="Google Shape;63;p11"/>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64" name="Google Shape;64;p11"/>
          <p:cNvGrpSpPr/>
          <p:nvPr/>
        </p:nvGrpSpPr>
        <p:grpSpPr>
          <a:xfrm>
            <a:off x="17159554" y="9902783"/>
            <a:ext cx="754152" cy="65019"/>
            <a:chOff x="8326825" y="4850900"/>
            <a:chExt cx="629825" cy="54300"/>
          </a:xfrm>
        </p:grpSpPr>
        <p:sp>
          <p:nvSpPr>
            <p:cNvPr id="65" name="Google Shape;65;p11"/>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66" name="Google Shape;66;p11"/>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ONE_COLUMN_TEXT_1_1_3_1_1">
    <p:bg>
      <p:bgPr>
        <a:solidFill>
          <a:schemeClr val="lt1"/>
        </a:solidFill>
      </p:bgPr>
    </p:bg>
    <p:spTree>
      <p:nvGrpSpPr>
        <p:cNvPr id="636" name="Shape 636"/>
        <p:cNvGrpSpPr/>
        <p:nvPr/>
      </p:nvGrpSpPr>
      <p:grpSpPr>
        <a:xfrm>
          <a:off x="0" y="0"/>
          <a:ext cx="0" cy="0"/>
          <a:chOff x="0" y="0"/>
          <a:chExt cx="0" cy="0"/>
        </a:xfrm>
      </p:grpSpPr>
      <p:grpSp>
        <p:nvGrpSpPr>
          <p:cNvPr id="637" name="Google Shape;637;p104"/>
          <p:cNvGrpSpPr/>
          <p:nvPr/>
        </p:nvGrpSpPr>
        <p:grpSpPr>
          <a:xfrm>
            <a:off x="7639695" y="-16550"/>
            <a:ext cx="10685053" cy="10320100"/>
            <a:chOff x="7021050" y="-16550"/>
            <a:chExt cx="11303346" cy="10320100"/>
          </a:xfrm>
        </p:grpSpPr>
        <p:sp>
          <p:nvSpPr>
            <p:cNvPr id="638" name="Google Shape;638;p104"/>
            <p:cNvSpPr/>
            <p:nvPr/>
          </p:nvSpPr>
          <p:spPr>
            <a:xfrm>
              <a:off x="7021050" y="-16550"/>
              <a:ext cx="11303346" cy="10320100"/>
            </a:xfrm>
            <a:custGeom>
              <a:rect b="b" l="l" r="r" t="t"/>
              <a:pathLst>
                <a:path extrusionOk="0" h="412804" w="473389">
                  <a:moveTo>
                    <a:pt x="473389" y="0"/>
                  </a:moveTo>
                  <a:lnTo>
                    <a:pt x="472728" y="412804"/>
                  </a:lnTo>
                  <a:lnTo>
                    <a:pt x="0" y="412656"/>
                  </a:lnTo>
                  <a:lnTo>
                    <a:pt x="88481" y="317"/>
                  </a:lnTo>
                  <a:close/>
                </a:path>
              </a:pathLst>
            </a:custGeom>
            <a:solidFill>
              <a:srgbClr val="F3F3F3"/>
            </a:solidFill>
            <a:ln>
              <a:noFill/>
            </a:ln>
          </p:spPr>
        </p:sp>
        <p:sp>
          <p:nvSpPr>
            <p:cNvPr id="639" name="Google Shape;639;p104"/>
            <p:cNvSpPr/>
            <p:nvPr/>
          </p:nvSpPr>
          <p:spPr>
            <a:xfrm>
              <a:off x="7021050" y="-4325"/>
              <a:ext cx="2301900" cy="10287000"/>
            </a:xfrm>
            <a:prstGeom prst="parallelogram">
              <a:avLst>
                <a:gd fmla="val 36252"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640" name="Google Shape;640;p104"/>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641" name="Google Shape;641;p104"/>
          <p:cNvGrpSpPr/>
          <p:nvPr/>
        </p:nvGrpSpPr>
        <p:grpSpPr>
          <a:xfrm>
            <a:off x="17159554" y="9902783"/>
            <a:ext cx="754152" cy="65019"/>
            <a:chOff x="8326825" y="4850900"/>
            <a:chExt cx="629825" cy="54300"/>
          </a:xfrm>
        </p:grpSpPr>
        <p:sp>
          <p:nvSpPr>
            <p:cNvPr id="642" name="Google Shape;642;p104"/>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643" name="Google Shape;643;p104"/>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2">
  <p:cSld name="ONE_COLUMN_TEXT_1_1_2_1_1_1">
    <p:bg>
      <p:bgPr>
        <a:solidFill>
          <a:schemeClr val="accent6"/>
        </a:solidFill>
      </p:bgPr>
    </p:bg>
    <p:spTree>
      <p:nvGrpSpPr>
        <p:cNvPr id="67" name="Shape 67"/>
        <p:cNvGrpSpPr/>
        <p:nvPr/>
      </p:nvGrpSpPr>
      <p:grpSpPr>
        <a:xfrm>
          <a:off x="0" y="0"/>
          <a:ext cx="0" cy="0"/>
          <a:chOff x="0" y="0"/>
          <a:chExt cx="0" cy="0"/>
        </a:xfrm>
      </p:grpSpPr>
      <p:grpSp>
        <p:nvGrpSpPr>
          <p:cNvPr id="68" name="Google Shape;68;p12"/>
          <p:cNvGrpSpPr/>
          <p:nvPr/>
        </p:nvGrpSpPr>
        <p:grpSpPr>
          <a:xfrm>
            <a:off x="17159554" y="9902783"/>
            <a:ext cx="754152" cy="65019"/>
            <a:chOff x="8326825" y="4850900"/>
            <a:chExt cx="629825" cy="54300"/>
          </a:xfrm>
        </p:grpSpPr>
        <p:sp>
          <p:nvSpPr>
            <p:cNvPr id="69" name="Google Shape;69;p12"/>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70" name="Google Shape;70;p12"/>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pic>
        <p:nvPicPr>
          <p:cNvPr id="71" name="Google Shape;71;p12"/>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3">
  <p:cSld name="ONE_COLUMN_TEXT_1_1_2_1_1_1_1">
    <p:bg>
      <p:bgPr>
        <a:solidFill>
          <a:schemeClr val="accent6"/>
        </a:solidFill>
      </p:bgPr>
    </p:bg>
    <p:spTree>
      <p:nvGrpSpPr>
        <p:cNvPr id="72" name="Shape 7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1_3_1">
    <p:spTree>
      <p:nvGrpSpPr>
        <p:cNvPr id="73" name="Shape 73"/>
        <p:cNvGrpSpPr/>
        <p:nvPr/>
      </p:nvGrpSpPr>
      <p:grpSpPr>
        <a:xfrm>
          <a:off x="0" y="0"/>
          <a:ext cx="0" cy="0"/>
          <a:chOff x="0" y="0"/>
          <a:chExt cx="0" cy="0"/>
        </a:xfrm>
      </p:grpSpPr>
      <p:sp>
        <p:nvSpPr>
          <p:cNvPr id="74" name="Google Shape;74;p14"/>
          <p:cNvSpPr/>
          <p:nvPr/>
        </p:nvSpPr>
        <p:spPr>
          <a:xfrm>
            <a:off x="8176175" y="-25"/>
            <a:ext cx="11659800" cy="10287000"/>
          </a:xfrm>
          <a:prstGeom prst="parallelogram">
            <a:avLst>
              <a:gd fmla="val 11746" name="adj"/>
            </a:avLst>
          </a:prstGeom>
          <a:gradFill>
            <a:gsLst>
              <a:gs pos="0">
                <a:schemeClr val="lt1"/>
              </a:gs>
              <a:gs pos="100000">
                <a:srgbClr val="EFEFEF"/>
              </a:gs>
            </a:gsLst>
            <a:lin ang="5400012" scaled="0"/>
          </a:gra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Roboto"/>
              <a:ea typeface="Roboto"/>
              <a:cs typeface="Roboto"/>
              <a:sym typeface="Roboto"/>
            </a:endParaRPr>
          </a:p>
        </p:txBody>
      </p:sp>
      <p:pic>
        <p:nvPicPr>
          <p:cNvPr id="75" name="Google Shape;75;p14"/>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sp>
        <p:nvSpPr>
          <p:cNvPr id="76" name="Google Shape;76;p14"/>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rtl="0" algn="l">
              <a:lnSpc>
                <a:spcPct val="90000"/>
              </a:lnSpc>
              <a:spcBef>
                <a:spcPts val="0"/>
              </a:spcBef>
              <a:spcAft>
                <a:spcPts val="0"/>
              </a:spcAft>
              <a:buClr>
                <a:srgbClr val="434343"/>
              </a:buClr>
              <a:buSzPts val="5200"/>
              <a:buNone/>
              <a:defRPr sz="5200">
                <a:solidFill>
                  <a:srgbClr val="434343"/>
                </a:solidFill>
              </a:defRPr>
            </a:lvl1pPr>
            <a:lvl2pPr lvl="1" rtl="0" algn="l">
              <a:lnSpc>
                <a:spcPct val="100000"/>
              </a:lnSpc>
              <a:spcBef>
                <a:spcPts val="0"/>
              </a:spcBef>
              <a:spcAft>
                <a:spcPts val="0"/>
              </a:spcAft>
              <a:buClr>
                <a:srgbClr val="434343"/>
              </a:buClr>
              <a:buSzPts val="5200"/>
              <a:buNone/>
              <a:defRPr sz="5200">
                <a:solidFill>
                  <a:srgbClr val="434343"/>
                </a:solidFill>
              </a:defRPr>
            </a:lvl2pPr>
            <a:lvl3pPr lvl="2" rtl="0" algn="l">
              <a:lnSpc>
                <a:spcPct val="100000"/>
              </a:lnSpc>
              <a:spcBef>
                <a:spcPts val="0"/>
              </a:spcBef>
              <a:spcAft>
                <a:spcPts val="0"/>
              </a:spcAft>
              <a:buClr>
                <a:srgbClr val="434343"/>
              </a:buClr>
              <a:buSzPts val="5200"/>
              <a:buNone/>
              <a:defRPr sz="5200">
                <a:solidFill>
                  <a:srgbClr val="434343"/>
                </a:solidFill>
              </a:defRPr>
            </a:lvl3pPr>
            <a:lvl4pPr lvl="3" rtl="0" algn="l">
              <a:lnSpc>
                <a:spcPct val="100000"/>
              </a:lnSpc>
              <a:spcBef>
                <a:spcPts val="0"/>
              </a:spcBef>
              <a:spcAft>
                <a:spcPts val="0"/>
              </a:spcAft>
              <a:buClr>
                <a:srgbClr val="434343"/>
              </a:buClr>
              <a:buSzPts val="5200"/>
              <a:buNone/>
              <a:defRPr sz="5200">
                <a:solidFill>
                  <a:srgbClr val="434343"/>
                </a:solidFill>
              </a:defRPr>
            </a:lvl4pPr>
            <a:lvl5pPr lvl="4" rtl="0" algn="l">
              <a:lnSpc>
                <a:spcPct val="100000"/>
              </a:lnSpc>
              <a:spcBef>
                <a:spcPts val="0"/>
              </a:spcBef>
              <a:spcAft>
                <a:spcPts val="0"/>
              </a:spcAft>
              <a:buClr>
                <a:srgbClr val="434343"/>
              </a:buClr>
              <a:buSzPts val="5200"/>
              <a:buNone/>
              <a:defRPr sz="5200">
                <a:solidFill>
                  <a:srgbClr val="434343"/>
                </a:solidFill>
              </a:defRPr>
            </a:lvl5pPr>
            <a:lvl6pPr lvl="5" rtl="0" algn="l">
              <a:lnSpc>
                <a:spcPct val="100000"/>
              </a:lnSpc>
              <a:spcBef>
                <a:spcPts val="0"/>
              </a:spcBef>
              <a:spcAft>
                <a:spcPts val="0"/>
              </a:spcAft>
              <a:buClr>
                <a:srgbClr val="434343"/>
              </a:buClr>
              <a:buSzPts val="5200"/>
              <a:buNone/>
              <a:defRPr sz="5200">
                <a:solidFill>
                  <a:srgbClr val="434343"/>
                </a:solidFill>
              </a:defRPr>
            </a:lvl6pPr>
            <a:lvl7pPr lvl="6" rtl="0" algn="l">
              <a:lnSpc>
                <a:spcPct val="100000"/>
              </a:lnSpc>
              <a:spcBef>
                <a:spcPts val="0"/>
              </a:spcBef>
              <a:spcAft>
                <a:spcPts val="0"/>
              </a:spcAft>
              <a:buClr>
                <a:srgbClr val="434343"/>
              </a:buClr>
              <a:buSzPts val="5200"/>
              <a:buNone/>
              <a:defRPr sz="5200">
                <a:solidFill>
                  <a:srgbClr val="434343"/>
                </a:solidFill>
              </a:defRPr>
            </a:lvl7pPr>
            <a:lvl8pPr lvl="7" rtl="0" algn="l">
              <a:lnSpc>
                <a:spcPct val="100000"/>
              </a:lnSpc>
              <a:spcBef>
                <a:spcPts val="0"/>
              </a:spcBef>
              <a:spcAft>
                <a:spcPts val="0"/>
              </a:spcAft>
              <a:buClr>
                <a:srgbClr val="434343"/>
              </a:buClr>
              <a:buSzPts val="5200"/>
              <a:buNone/>
              <a:defRPr sz="5200">
                <a:solidFill>
                  <a:srgbClr val="434343"/>
                </a:solidFill>
              </a:defRPr>
            </a:lvl8pPr>
            <a:lvl9pPr lvl="8" rtl="0"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77" name="Google Shape;77;p14"/>
          <p:cNvGrpSpPr/>
          <p:nvPr/>
        </p:nvGrpSpPr>
        <p:grpSpPr>
          <a:xfrm>
            <a:off x="17159554" y="9902783"/>
            <a:ext cx="754152" cy="65019"/>
            <a:chOff x="8326825" y="4850900"/>
            <a:chExt cx="629825" cy="54300"/>
          </a:xfrm>
        </p:grpSpPr>
        <p:sp>
          <p:nvSpPr>
            <p:cNvPr id="78" name="Google Shape;78;p14"/>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79" name="Google Shape;79;p14"/>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Subtitle">
  <p:cSld name="MAIN_POINT">
    <p:bg>
      <p:bgPr>
        <a:solidFill>
          <a:schemeClr val="dk1"/>
        </a:solidFill>
      </p:bgPr>
    </p:bg>
    <p:spTree>
      <p:nvGrpSpPr>
        <p:cNvPr id="80" name="Shape 80"/>
        <p:cNvGrpSpPr/>
        <p:nvPr/>
      </p:nvGrpSpPr>
      <p:grpSpPr>
        <a:xfrm>
          <a:off x="0" y="0"/>
          <a:ext cx="0" cy="0"/>
          <a:chOff x="0" y="0"/>
          <a:chExt cx="0" cy="0"/>
        </a:xfrm>
      </p:grpSpPr>
      <p:pic>
        <p:nvPicPr>
          <p:cNvPr id="81" name="Google Shape;81;p15"/>
          <p:cNvPicPr preferRelativeResize="0"/>
          <p:nvPr/>
        </p:nvPicPr>
        <p:blipFill rotWithShape="1">
          <a:blip r:embed="rId2">
            <a:alphaModFix/>
          </a:blip>
          <a:srcRect b="0" l="60" r="60" t="0"/>
          <a:stretch/>
        </p:blipFill>
        <p:spPr>
          <a:xfrm>
            <a:off x="468100" y="9483275"/>
            <a:ext cx="1203495" cy="451441"/>
          </a:xfrm>
          <a:prstGeom prst="rect">
            <a:avLst/>
          </a:prstGeom>
          <a:noFill/>
          <a:ln>
            <a:noFill/>
          </a:ln>
        </p:spPr>
      </p:pic>
      <p:grpSp>
        <p:nvGrpSpPr>
          <p:cNvPr id="82" name="Google Shape;82;p15"/>
          <p:cNvGrpSpPr/>
          <p:nvPr/>
        </p:nvGrpSpPr>
        <p:grpSpPr>
          <a:xfrm>
            <a:off x="17159554" y="9902783"/>
            <a:ext cx="754152" cy="65019"/>
            <a:chOff x="8326825" y="4850900"/>
            <a:chExt cx="629825" cy="54300"/>
          </a:xfrm>
        </p:grpSpPr>
        <p:sp>
          <p:nvSpPr>
            <p:cNvPr id="83" name="Google Shape;83;p15"/>
            <p:cNvSpPr/>
            <p:nvPr/>
          </p:nvSpPr>
          <p:spPr>
            <a:xfrm>
              <a:off x="8848350" y="4850900"/>
              <a:ext cx="1083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84" name="Google Shape;84;p15"/>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85" name="Google Shape;85;p15"/>
          <p:cNvSpPr txBox="1"/>
          <p:nvPr>
            <p:ph type="title"/>
          </p:nvPr>
        </p:nvSpPr>
        <p:spPr>
          <a:xfrm>
            <a:off x="1230550" y="2158500"/>
            <a:ext cx="14640600" cy="5970000"/>
          </a:xfrm>
          <a:prstGeom prst="rect">
            <a:avLst/>
          </a:prstGeom>
          <a:noFill/>
          <a:ln>
            <a:noFill/>
          </a:ln>
        </p:spPr>
        <p:txBody>
          <a:bodyPr anchorCtr="0" anchor="ctr" bIns="182850" lIns="182850" spcFirstLastPara="1" rIns="182850" wrap="square" tIns="182850">
            <a:noAutofit/>
          </a:bodyPr>
          <a:lstStyle>
            <a:lvl1pPr lvl="0" rtl="0">
              <a:lnSpc>
                <a:spcPct val="100000"/>
              </a:lnSpc>
              <a:spcBef>
                <a:spcPts val="0"/>
              </a:spcBef>
              <a:spcAft>
                <a:spcPts val="0"/>
              </a:spcAft>
              <a:buClr>
                <a:schemeClr val="lt1"/>
              </a:buClr>
              <a:buSzPts val="7200"/>
              <a:buNone/>
              <a:defRPr sz="7200">
                <a:solidFill>
                  <a:schemeClr val="lt1"/>
                </a:solidFill>
              </a:defRPr>
            </a:lvl1pPr>
            <a:lvl2pPr lvl="1" rtl="0">
              <a:lnSpc>
                <a:spcPct val="100000"/>
              </a:lnSpc>
              <a:spcBef>
                <a:spcPts val="0"/>
              </a:spcBef>
              <a:spcAft>
                <a:spcPts val="0"/>
              </a:spcAft>
              <a:buClr>
                <a:schemeClr val="lt1"/>
              </a:buClr>
              <a:buSzPts val="8200"/>
              <a:buNone/>
              <a:defRPr sz="8200">
                <a:solidFill>
                  <a:schemeClr val="lt1"/>
                </a:solidFill>
              </a:defRPr>
            </a:lvl2pPr>
            <a:lvl3pPr lvl="2" rtl="0">
              <a:lnSpc>
                <a:spcPct val="100000"/>
              </a:lnSpc>
              <a:spcBef>
                <a:spcPts val="0"/>
              </a:spcBef>
              <a:spcAft>
                <a:spcPts val="0"/>
              </a:spcAft>
              <a:buClr>
                <a:schemeClr val="lt1"/>
              </a:buClr>
              <a:buSzPts val="8200"/>
              <a:buNone/>
              <a:defRPr sz="8200">
                <a:solidFill>
                  <a:schemeClr val="lt1"/>
                </a:solidFill>
              </a:defRPr>
            </a:lvl3pPr>
            <a:lvl4pPr lvl="3" rtl="0">
              <a:lnSpc>
                <a:spcPct val="100000"/>
              </a:lnSpc>
              <a:spcBef>
                <a:spcPts val="0"/>
              </a:spcBef>
              <a:spcAft>
                <a:spcPts val="0"/>
              </a:spcAft>
              <a:buClr>
                <a:schemeClr val="lt1"/>
              </a:buClr>
              <a:buSzPts val="8200"/>
              <a:buNone/>
              <a:defRPr sz="8200">
                <a:solidFill>
                  <a:schemeClr val="lt1"/>
                </a:solidFill>
              </a:defRPr>
            </a:lvl4pPr>
            <a:lvl5pPr lvl="4" rtl="0">
              <a:lnSpc>
                <a:spcPct val="100000"/>
              </a:lnSpc>
              <a:spcBef>
                <a:spcPts val="0"/>
              </a:spcBef>
              <a:spcAft>
                <a:spcPts val="0"/>
              </a:spcAft>
              <a:buClr>
                <a:schemeClr val="lt1"/>
              </a:buClr>
              <a:buSzPts val="8200"/>
              <a:buNone/>
              <a:defRPr sz="8200">
                <a:solidFill>
                  <a:schemeClr val="lt1"/>
                </a:solidFill>
              </a:defRPr>
            </a:lvl5pPr>
            <a:lvl6pPr lvl="5" rtl="0">
              <a:lnSpc>
                <a:spcPct val="100000"/>
              </a:lnSpc>
              <a:spcBef>
                <a:spcPts val="0"/>
              </a:spcBef>
              <a:spcAft>
                <a:spcPts val="0"/>
              </a:spcAft>
              <a:buClr>
                <a:schemeClr val="lt1"/>
              </a:buClr>
              <a:buSzPts val="8200"/>
              <a:buNone/>
              <a:defRPr sz="8200">
                <a:solidFill>
                  <a:schemeClr val="lt1"/>
                </a:solidFill>
              </a:defRPr>
            </a:lvl6pPr>
            <a:lvl7pPr lvl="6" rtl="0">
              <a:lnSpc>
                <a:spcPct val="100000"/>
              </a:lnSpc>
              <a:spcBef>
                <a:spcPts val="0"/>
              </a:spcBef>
              <a:spcAft>
                <a:spcPts val="0"/>
              </a:spcAft>
              <a:buClr>
                <a:schemeClr val="lt1"/>
              </a:buClr>
              <a:buSzPts val="8200"/>
              <a:buNone/>
              <a:defRPr sz="8200">
                <a:solidFill>
                  <a:schemeClr val="lt1"/>
                </a:solidFill>
              </a:defRPr>
            </a:lvl7pPr>
            <a:lvl8pPr lvl="7" rtl="0">
              <a:lnSpc>
                <a:spcPct val="100000"/>
              </a:lnSpc>
              <a:spcBef>
                <a:spcPts val="0"/>
              </a:spcBef>
              <a:spcAft>
                <a:spcPts val="0"/>
              </a:spcAft>
              <a:buClr>
                <a:schemeClr val="lt1"/>
              </a:buClr>
              <a:buSzPts val="8200"/>
              <a:buNone/>
              <a:defRPr sz="8200">
                <a:solidFill>
                  <a:schemeClr val="lt1"/>
                </a:solidFill>
              </a:defRPr>
            </a:lvl8pPr>
            <a:lvl9pPr lvl="8" rtl="0">
              <a:lnSpc>
                <a:spcPct val="100000"/>
              </a:lnSpc>
              <a:spcBef>
                <a:spcPts val="0"/>
              </a:spcBef>
              <a:spcAft>
                <a:spcPts val="0"/>
              </a:spcAft>
              <a:buClr>
                <a:schemeClr val="lt1"/>
              </a:buClr>
              <a:buSzPts val="8200"/>
              <a:buNone/>
              <a:defRPr sz="8200">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QR code 1">
  <p:cSld name="CUSTOM_1_2">
    <p:spTree>
      <p:nvGrpSpPr>
        <p:cNvPr id="86" name="Shape 86"/>
        <p:cNvGrpSpPr/>
        <p:nvPr/>
      </p:nvGrpSpPr>
      <p:grpSpPr>
        <a:xfrm>
          <a:off x="0" y="0"/>
          <a:ext cx="0" cy="0"/>
          <a:chOff x="0" y="0"/>
          <a:chExt cx="0" cy="0"/>
        </a:xfrm>
      </p:grpSpPr>
      <p:sp>
        <p:nvSpPr>
          <p:cNvPr id="87" name="Google Shape;87;p16"/>
          <p:cNvSpPr/>
          <p:nvPr/>
        </p:nvSpPr>
        <p:spPr>
          <a:xfrm flipH="1" rot="5400000">
            <a:off x="-881050" y="881050"/>
            <a:ext cx="10316500" cy="8554400"/>
          </a:xfrm>
          <a:prstGeom prst="flowChartManualInput">
            <a:avLst/>
          </a:prstGeom>
          <a:solidFill>
            <a:schemeClr val="accent6"/>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b="1" sz="1400">
              <a:solidFill>
                <a:srgbClr val="434343"/>
              </a:solidFill>
              <a:latin typeface="Roboto"/>
              <a:ea typeface="Roboto"/>
              <a:cs typeface="Roboto"/>
              <a:sym typeface="Roboto"/>
            </a:endParaRPr>
          </a:p>
        </p:txBody>
      </p:sp>
      <p:pic>
        <p:nvPicPr>
          <p:cNvPr id="88" name="Google Shape;88;p16"/>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89" name="Google Shape;89;p16"/>
          <p:cNvGrpSpPr/>
          <p:nvPr/>
        </p:nvGrpSpPr>
        <p:grpSpPr>
          <a:xfrm>
            <a:off x="17159554" y="9902783"/>
            <a:ext cx="754152" cy="65019"/>
            <a:chOff x="8326825" y="4850900"/>
            <a:chExt cx="629825" cy="54300"/>
          </a:xfrm>
        </p:grpSpPr>
        <p:sp>
          <p:nvSpPr>
            <p:cNvPr id="90" name="Google Shape;90;p16"/>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91" name="Google Shape;91;p16"/>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QR code 2">
  <p:cSld name="CUSTOM_1_2_1">
    <p:spTree>
      <p:nvGrpSpPr>
        <p:cNvPr id="92" name="Shape 92"/>
        <p:cNvGrpSpPr/>
        <p:nvPr/>
      </p:nvGrpSpPr>
      <p:grpSpPr>
        <a:xfrm>
          <a:off x="0" y="0"/>
          <a:ext cx="0" cy="0"/>
          <a:chOff x="0" y="0"/>
          <a:chExt cx="0" cy="0"/>
        </a:xfrm>
      </p:grpSpPr>
      <p:sp>
        <p:nvSpPr>
          <p:cNvPr id="93" name="Google Shape;93;p17"/>
          <p:cNvSpPr/>
          <p:nvPr/>
        </p:nvSpPr>
        <p:spPr>
          <a:xfrm flipH="1" rot="5400000">
            <a:off x="-881050" y="881050"/>
            <a:ext cx="10316500" cy="8554400"/>
          </a:xfrm>
          <a:prstGeom prst="flowChartManualInput">
            <a:avLst/>
          </a:prstGeom>
          <a:solidFill>
            <a:schemeClr val="dk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solidFill>
                <a:schemeClr val="lt1"/>
              </a:solidFill>
              <a:latin typeface="Roboto"/>
              <a:ea typeface="Roboto"/>
              <a:cs typeface="Roboto"/>
              <a:sym typeface="Roboto"/>
            </a:endParaRPr>
          </a:p>
        </p:txBody>
      </p:sp>
      <p:pic>
        <p:nvPicPr>
          <p:cNvPr id="94" name="Google Shape;94;p17"/>
          <p:cNvPicPr preferRelativeResize="0"/>
          <p:nvPr/>
        </p:nvPicPr>
        <p:blipFill rotWithShape="1">
          <a:blip r:embed="rId2">
            <a:alphaModFix/>
          </a:blip>
          <a:srcRect b="0" l="60" r="60" t="0"/>
          <a:stretch/>
        </p:blipFill>
        <p:spPr>
          <a:xfrm>
            <a:off x="468100" y="9483275"/>
            <a:ext cx="1203495" cy="451441"/>
          </a:xfrm>
          <a:prstGeom prst="rect">
            <a:avLst/>
          </a:prstGeom>
          <a:noFill/>
          <a:ln>
            <a:noFill/>
          </a:ln>
        </p:spPr>
      </p:pic>
      <p:grpSp>
        <p:nvGrpSpPr>
          <p:cNvPr id="95" name="Google Shape;95;p17"/>
          <p:cNvGrpSpPr/>
          <p:nvPr/>
        </p:nvGrpSpPr>
        <p:grpSpPr>
          <a:xfrm>
            <a:off x="17159554" y="9902783"/>
            <a:ext cx="754152" cy="65019"/>
            <a:chOff x="8326825" y="4850900"/>
            <a:chExt cx="629825" cy="54300"/>
          </a:xfrm>
        </p:grpSpPr>
        <p:sp>
          <p:nvSpPr>
            <p:cNvPr id="96" name="Google Shape;96;p17"/>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97" name="Google Shape;97;p17"/>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1">
  <p:cSld name="CUSTOM_1">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p18"/>
          <p:cNvSpPr txBox="1"/>
          <p:nvPr/>
        </p:nvSpPr>
        <p:spPr>
          <a:xfrm>
            <a:off x="2682775" y="4790550"/>
            <a:ext cx="12922800" cy="1029600"/>
          </a:xfrm>
          <a:prstGeom prst="rect">
            <a:avLst/>
          </a:prstGeom>
          <a:no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563C1"/>
              </a:buClr>
              <a:buSzPts val="2800"/>
              <a:buFont typeface="Calibri"/>
              <a:buNone/>
            </a:pPr>
            <a:r>
              <a:rPr i="0" lang="en" sz="4000" cap="none" strike="noStrike">
                <a:solidFill>
                  <a:schemeClr val="lt1"/>
                </a:solidFill>
                <a:latin typeface="Montserrat SemiBold"/>
                <a:ea typeface="Montserrat SemiBold"/>
                <a:cs typeface="Montserrat SemiBold"/>
                <a:sym typeface="Montserrat SemiBold"/>
              </a:rPr>
              <a:t>www.lumu.io</a:t>
            </a:r>
            <a:endParaRPr i="0" sz="4000" u="none" cap="none" strike="noStrike">
              <a:solidFill>
                <a:schemeClr val="lt1"/>
              </a:solidFill>
              <a:latin typeface="Montserrat SemiBold"/>
              <a:ea typeface="Montserrat SemiBold"/>
              <a:cs typeface="Montserrat SemiBold"/>
              <a:sym typeface="Montserrat SemiBold"/>
            </a:endParaRPr>
          </a:p>
        </p:txBody>
      </p:sp>
      <p:grpSp>
        <p:nvGrpSpPr>
          <p:cNvPr id="100" name="Google Shape;100;p18"/>
          <p:cNvGrpSpPr/>
          <p:nvPr/>
        </p:nvGrpSpPr>
        <p:grpSpPr>
          <a:xfrm>
            <a:off x="6976219" y="8459234"/>
            <a:ext cx="4336320" cy="387875"/>
            <a:chOff x="6314981" y="8207375"/>
            <a:chExt cx="5658038" cy="506100"/>
          </a:xfrm>
        </p:grpSpPr>
        <p:pic>
          <p:nvPicPr>
            <p:cNvPr id="101" name="Google Shape;101;p18"/>
            <p:cNvPicPr preferRelativeResize="0"/>
            <p:nvPr/>
          </p:nvPicPr>
          <p:blipFill rotWithShape="1">
            <a:blip r:embed="rId3">
              <a:alphaModFix/>
            </a:blip>
            <a:srcRect b="0" l="0" r="0" t="0"/>
            <a:stretch/>
          </p:blipFill>
          <p:spPr>
            <a:xfrm>
              <a:off x="6314981" y="8207375"/>
              <a:ext cx="274143" cy="506098"/>
            </a:xfrm>
            <a:prstGeom prst="rect">
              <a:avLst/>
            </a:prstGeom>
            <a:noFill/>
            <a:ln>
              <a:noFill/>
            </a:ln>
          </p:spPr>
        </p:pic>
        <p:pic>
          <p:nvPicPr>
            <p:cNvPr id="102" name="Google Shape;102;p18"/>
            <p:cNvPicPr preferRelativeResize="0"/>
            <p:nvPr/>
          </p:nvPicPr>
          <p:blipFill rotWithShape="1">
            <a:blip r:embed="rId4">
              <a:alphaModFix/>
            </a:blip>
            <a:srcRect b="0" l="0" r="0" t="0"/>
            <a:stretch/>
          </p:blipFill>
          <p:spPr>
            <a:xfrm>
              <a:off x="7426353" y="8249551"/>
              <a:ext cx="516652" cy="421749"/>
            </a:xfrm>
            <a:prstGeom prst="rect">
              <a:avLst/>
            </a:prstGeom>
            <a:noFill/>
            <a:ln>
              <a:noFill/>
            </a:ln>
          </p:spPr>
        </p:pic>
        <p:pic>
          <p:nvPicPr>
            <p:cNvPr id="103" name="Google Shape;103;p18"/>
            <p:cNvPicPr preferRelativeResize="0"/>
            <p:nvPr/>
          </p:nvPicPr>
          <p:blipFill rotWithShape="1">
            <a:blip r:embed="rId5">
              <a:alphaModFix/>
            </a:blip>
            <a:srcRect b="0" l="0" r="0" t="0"/>
            <a:stretch/>
          </p:blipFill>
          <p:spPr>
            <a:xfrm>
              <a:off x="8780235" y="8231108"/>
              <a:ext cx="458661" cy="458651"/>
            </a:xfrm>
            <a:prstGeom prst="rect">
              <a:avLst/>
            </a:prstGeom>
            <a:noFill/>
            <a:ln>
              <a:noFill/>
            </a:ln>
          </p:spPr>
        </p:pic>
        <p:pic>
          <p:nvPicPr>
            <p:cNvPr id="104" name="Google Shape;104;p18"/>
            <p:cNvPicPr preferRelativeResize="0"/>
            <p:nvPr/>
          </p:nvPicPr>
          <p:blipFill rotWithShape="1">
            <a:blip r:embed="rId6">
              <a:alphaModFix/>
            </a:blip>
            <a:srcRect b="0" l="0" r="0" t="0"/>
            <a:stretch/>
          </p:blipFill>
          <p:spPr>
            <a:xfrm>
              <a:off x="10076124" y="8207378"/>
              <a:ext cx="506109" cy="506098"/>
            </a:xfrm>
            <a:prstGeom prst="rect">
              <a:avLst/>
            </a:prstGeom>
            <a:noFill/>
            <a:ln>
              <a:noFill/>
            </a:ln>
          </p:spPr>
        </p:pic>
        <p:pic>
          <p:nvPicPr>
            <p:cNvPr id="105" name="Google Shape;105;p18"/>
            <p:cNvPicPr preferRelativeResize="0"/>
            <p:nvPr/>
          </p:nvPicPr>
          <p:blipFill rotWithShape="1">
            <a:blip r:embed="rId7">
              <a:alphaModFix/>
            </a:blip>
            <a:srcRect b="0" l="0" r="0" t="0"/>
            <a:stretch/>
          </p:blipFill>
          <p:spPr>
            <a:xfrm>
              <a:off x="11419463" y="8270649"/>
              <a:ext cx="553556" cy="379574"/>
            </a:xfrm>
            <a:prstGeom prst="rect">
              <a:avLst/>
            </a:prstGeom>
            <a:noFill/>
            <a:ln>
              <a:noFill/>
            </a:ln>
          </p:spPr>
        </p:pic>
      </p:grpSp>
      <p:pic>
        <p:nvPicPr>
          <p:cNvPr id="106" name="Google Shape;106;p18"/>
          <p:cNvPicPr preferRelativeResize="0"/>
          <p:nvPr/>
        </p:nvPicPr>
        <p:blipFill>
          <a:blip r:embed="rId8">
            <a:alphaModFix/>
          </a:blip>
          <a:stretch>
            <a:fillRect/>
          </a:stretch>
        </p:blipFill>
        <p:spPr>
          <a:xfrm>
            <a:off x="6826700" y="1071750"/>
            <a:ext cx="4634852" cy="17369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7" name="Shape 107"/>
        <p:cNvGrpSpPr/>
        <p:nvPr/>
      </p:nvGrpSpPr>
      <p:grpSpPr>
        <a:xfrm>
          <a:off x="0" y="0"/>
          <a:ext cx="0" cy="0"/>
          <a:chOff x="0" y="0"/>
          <a:chExt cx="0" cy="0"/>
        </a:xfrm>
      </p:grpSpPr>
      <p:sp>
        <p:nvSpPr>
          <p:cNvPr id="108" name="Google Shape;108;p19"/>
          <p:cNvSpPr txBox="1"/>
          <p:nvPr>
            <p:ph type="title"/>
          </p:nvPr>
        </p:nvSpPr>
        <p:spPr>
          <a:xfrm>
            <a:off x="623400" y="890050"/>
            <a:ext cx="17041200" cy="1145400"/>
          </a:xfrm>
          <a:prstGeom prst="rect">
            <a:avLst/>
          </a:prstGeom>
        </p:spPr>
        <p:txBody>
          <a:bodyPr anchorCtr="0" anchor="t" bIns="182850" lIns="182850" spcFirstLastPara="1" rIns="182850" wrap="square" tIns="182850">
            <a:spAutoFit/>
          </a:bodyPr>
          <a:lstStyle>
            <a:lvl1pPr lvl="0">
              <a:spcBef>
                <a:spcPts val="0"/>
              </a:spcBef>
              <a:spcAft>
                <a:spcPts val="0"/>
              </a:spcAft>
              <a:buSzPts val="5200"/>
              <a:buNone/>
              <a:defRPr sz="52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109" name="Google Shape;109;p19"/>
          <p:cNvSpPr txBox="1"/>
          <p:nvPr>
            <p:ph idx="1" type="body"/>
          </p:nvPr>
        </p:nvSpPr>
        <p:spPr>
          <a:xfrm>
            <a:off x="623400" y="2304950"/>
            <a:ext cx="17041200" cy="6832800"/>
          </a:xfrm>
          <a:prstGeom prst="rect">
            <a:avLst/>
          </a:prstGeom>
        </p:spPr>
        <p:txBody>
          <a:bodyPr anchorCtr="0" anchor="t" bIns="182850" lIns="182850" spcFirstLastPara="1" rIns="182850" wrap="square" tIns="182850">
            <a:noAutofit/>
          </a:bodyPr>
          <a:lstStyle>
            <a:lvl1pPr indent="-393700" lvl="0" marL="457200">
              <a:spcBef>
                <a:spcPts val="0"/>
              </a:spcBef>
              <a:spcAft>
                <a:spcPts val="0"/>
              </a:spcAft>
              <a:buSzPts val="2600"/>
              <a:buChar char="●"/>
              <a:defRPr sz="2600"/>
            </a:lvl1pPr>
            <a:lvl2pPr indent="-393700" lvl="1" marL="914400">
              <a:spcBef>
                <a:spcPts val="3200"/>
              </a:spcBef>
              <a:spcAft>
                <a:spcPts val="0"/>
              </a:spcAft>
              <a:buSzPts val="2600"/>
              <a:buChar char="○"/>
              <a:defRPr sz="2600"/>
            </a:lvl2pPr>
            <a:lvl3pPr indent="-393700" lvl="2" marL="1371600">
              <a:spcBef>
                <a:spcPts val="3200"/>
              </a:spcBef>
              <a:spcAft>
                <a:spcPts val="0"/>
              </a:spcAft>
              <a:buSzPts val="2600"/>
              <a:buChar char="■"/>
              <a:defRPr sz="2600"/>
            </a:lvl3pPr>
            <a:lvl4pPr indent="-393700" lvl="3" marL="1828800">
              <a:spcBef>
                <a:spcPts val="3200"/>
              </a:spcBef>
              <a:spcAft>
                <a:spcPts val="0"/>
              </a:spcAft>
              <a:buSzPts val="2600"/>
              <a:buChar char="●"/>
              <a:defRPr sz="2600"/>
            </a:lvl4pPr>
            <a:lvl5pPr indent="-393700" lvl="4" marL="2286000">
              <a:spcBef>
                <a:spcPts val="3200"/>
              </a:spcBef>
              <a:spcAft>
                <a:spcPts val="0"/>
              </a:spcAft>
              <a:buSzPts val="2600"/>
              <a:buChar char="○"/>
              <a:defRPr sz="2600"/>
            </a:lvl5pPr>
            <a:lvl6pPr indent="-393700" lvl="5" marL="2743200">
              <a:spcBef>
                <a:spcPts val="3200"/>
              </a:spcBef>
              <a:spcAft>
                <a:spcPts val="0"/>
              </a:spcAft>
              <a:buSzPts val="2600"/>
              <a:buChar char="■"/>
              <a:defRPr sz="2600"/>
            </a:lvl6pPr>
            <a:lvl7pPr indent="-393700" lvl="6" marL="3200400">
              <a:spcBef>
                <a:spcPts val="3200"/>
              </a:spcBef>
              <a:spcAft>
                <a:spcPts val="0"/>
              </a:spcAft>
              <a:buSzPts val="2600"/>
              <a:buChar char="●"/>
              <a:defRPr sz="2600"/>
            </a:lvl7pPr>
            <a:lvl8pPr indent="-393700" lvl="7" marL="3657600">
              <a:spcBef>
                <a:spcPts val="3200"/>
              </a:spcBef>
              <a:spcAft>
                <a:spcPts val="0"/>
              </a:spcAft>
              <a:buSzPts val="2600"/>
              <a:buChar char="○"/>
              <a:defRPr sz="2600"/>
            </a:lvl8pPr>
            <a:lvl9pPr indent="-393700" lvl="8" marL="4114800">
              <a:spcBef>
                <a:spcPts val="3200"/>
              </a:spcBef>
              <a:spcAft>
                <a:spcPts val="3200"/>
              </a:spcAft>
              <a:buSzPts val="2600"/>
              <a:buChar char="■"/>
              <a:defRPr sz="2600"/>
            </a:lvl9pPr>
          </a:lstStyle>
          <a:p/>
        </p:txBody>
      </p:sp>
      <p:sp>
        <p:nvSpPr>
          <p:cNvPr id="110" name="Google Shape;110;p19"/>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1">
  <p:cSld name="ONE_COLUMN_TEXT_1_1_1">
    <p:spTree>
      <p:nvGrpSpPr>
        <p:cNvPr id="111" name="Shape 111"/>
        <p:cNvGrpSpPr/>
        <p:nvPr/>
      </p:nvGrpSpPr>
      <p:grpSpPr>
        <a:xfrm>
          <a:off x="0" y="0"/>
          <a:ext cx="0" cy="0"/>
          <a:chOff x="0" y="0"/>
          <a:chExt cx="0" cy="0"/>
        </a:xfrm>
      </p:grpSpPr>
      <p:sp>
        <p:nvSpPr>
          <p:cNvPr id="112" name="Google Shape;112;p20"/>
          <p:cNvSpPr txBox="1"/>
          <p:nvPr>
            <p:ph type="title"/>
          </p:nvPr>
        </p:nvSpPr>
        <p:spPr>
          <a:xfrm>
            <a:off x="596650" y="583750"/>
            <a:ext cx="8048400" cy="1497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434343"/>
              </a:buClr>
              <a:buSzPts val="5300"/>
              <a:buNone/>
              <a:defRPr sz="5300">
                <a:solidFill>
                  <a:srgbClr val="434343"/>
                </a:solidFill>
              </a:defRPr>
            </a:lvl1pPr>
            <a:lvl2pPr lvl="1">
              <a:spcBef>
                <a:spcPts val="0"/>
              </a:spcBef>
              <a:spcAft>
                <a:spcPts val="0"/>
              </a:spcAft>
              <a:buClr>
                <a:srgbClr val="434343"/>
              </a:buClr>
              <a:buSzPts val="5300"/>
              <a:buNone/>
              <a:defRPr sz="5300">
                <a:solidFill>
                  <a:srgbClr val="434343"/>
                </a:solidFill>
              </a:defRPr>
            </a:lvl2pPr>
            <a:lvl3pPr lvl="2">
              <a:spcBef>
                <a:spcPts val="0"/>
              </a:spcBef>
              <a:spcAft>
                <a:spcPts val="0"/>
              </a:spcAft>
              <a:buClr>
                <a:srgbClr val="434343"/>
              </a:buClr>
              <a:buSzPts val="5300"/>
              <a:buNone/>
              <a:defRPr sz="5300">
                <a:solidFill>
                  <a:srgbClr val="434343"/>
                </a:solidFill>
              </a:defRPr>
            </a:lvl3pPr>
            <a:lvl4pPr lvl="3">
              <a:spcBef>
                <a:spcPts val="0"/>
              </a:spcBef>
              <a:spcAft>
                <a:spcPts val="0"/>
              </a:spcAft>
              <a:buClr>
                <a:srgbClr val="434343"/>
              </a:buClr>
              <a:buSzPts val="5300"/>
              <a:buNone/>
              <a:defRPr sz="5300">
                <a:solidFill>
                  <a:srgbClr val="434343"/>
                </a:solidFill>
              </a:defRPr>
            </a:lvl4pPr>
            <a:lvl5pPr lvl="4">
              <a:spcBef>
                <a:spcPts val="0"/>
              </a:spcBef>
              <a:spcAft>
                <a:spcPts val="0"/>
              </a:spcAft>
              <a:buClr>
                <a:srgbClr val="434343"/>
              </a:buClr>
              <a:buSzPts val="5300"/>
              <a:buNone/>
              <a:defRPr sz="5300">
                <a:solidFill>
                  <a:srgbClr val="434343"/>
                </a:solidFill>
              </a:defRPr>
            </a:lvl5pPr>
            <a:lvl6pPr lvl="5">
              <a:spcBef>
                <a:spcPts val="0"/>
              </a:spcBef>
              <a:spcAft>
                <a:spcPts val="0"/>
              </a:spcAft>
              <a:buClr>
                <a:srgbClr val="434343"/>
              </a:buClr>
              <a:buSzPts val="5300"/>
              <a:buNone/>
              <a:defRPr sz="5300">
                <a:solidFill>
                  <a:srgbClr val="434343"/>
                </a:solidFill>
              </a:defRPr>
            </a:lvl6pPr>
            <a:lvl7pPr lvl="6">
              <a:spcBef>
                <a:spcPts val="0"/>
              </a:spcBef>
              <a:spcAft>
                <a:spcPts val="0"/>
              </a:spcAft>
              <a:buClr>
                <a:srgbClr val="434343"/>
              </a:buClr>
              <a:buSzPts val="5300"/>
              <a:buNone/>
              <a:defRPr sz="5300">
                <a:solidFill>
                  <a:srgbClr val="434343"/>
                </a:solidFill>
              </a:defRPr>
            </a:lvl7pPr>
            <a:lvl8pPr lvl="7">
              <a:spcBef>
                <a:spcPts val="0"/>
              </a:spcBef>
              <a:spcAft>
                <a:spcPts val="0"/>
              </a:spcAft>
              <a:buClr>
                <a:srgbClr val="434343"/>
              </a:buClr>
              <a:buSzPts val="5300"/>
              <a:buNone/>
              <a:defRPr sz="5300">
                <a:solidFill>
                  <a:srgbClr val="434343"/>
                </a:solidFill>
              </a:defRPr>
            </a:lvl8pPr>
            <a:lvl9pPr lvl="8">
              <a:spcBef>
                <a:spcPts val="0"/>
              </a:spcBef>
              <a:spcAft>
                <a:spcPts val="0"/>
              </a:spcAft>
              <a:buClr>
                <a:srgbClr val="434343"/>
              </a:buClr>
              <a:buSzPts val="5300"/>
              <a:buNone/>
              <a:defRPr sz="5300">
                <a:solidFill>
                  <a:srgbClr val="434343"/>
                </a:solidFill>
              </a:defRPr>
            </a:lvl9pPr>
          </a:lstStyle>
          <a:p/>
        </p:txBody>
      </p:sp>
      <p:sp>
        <p:nvSpPr>
          <p:cNvPr id="113" name="Google Shape;113;p20"/>
          <p:cNvSpPr txBox="1"/>
          <p:nvPr>
            <p:ph idx="1" type="body"/>
          </p:nvPr>
        </p:nvSpPr>
        <p:spPr>
          <a:xfrm>
            <a:off x="596650" y="1924600"/>
            <a:ext cx="8048400" cy="7414200"/>
          </a:xfrm>
          <a:prstGeom prst="rect">
            <a:avLst/>
          </a:prstGeom>
        </p:spPr>
        <p:txBody>
          <a:bodyPr anchorCtr="0" anchor="t" bIns="182850" lIns="180000" spcFirstLastPara="1" rIns="182850" wrap="square" tIns="182850">
            <a:noAutofit/>
          </a:bodyPr>
          <a:lstStyle>
            <a:lvl1pPr indent="-393700" lvl="0" marL="457200">
              <a:lnSpc>
                <a:spcPct val="150000"/>
              </a:lnSpc>
              <a:spcBef>
                <a:spcPts val="0"/>
              </a:spcBef>
              <a:spcAft>
                <a:spcPts val="0"/>
              </a:spcAft>
              <a:buSzPts val="2600"/>
              <a:buChar char="●"/>
              <a:defRPr/>
            </a:lvl1pPr>
            <a:lvl2pPr indent="-393700" lvl="1" marL="914400">
              <a:lnSpc>
                <a:spcPct val="150000"/>
              </a:lnSpc>
              <a:spcBef>
                <a:spcPts val="3200"/>
              </a:spcBef>
              <a:spcAft>
                <a:spcPts val="0"/>
              </a:spcAft>
              <a:buSzPts val="2600"/>
              <a:buChar char="○"/>
              <a:defRPr sz="2600"/>
            </a:lvl2pPr>
            <a:lvl3pPr indent="-393700" lvl="2" marL="1371600">
              <a:lnSpc>
                <a:spcPct val="150000"/>
              </a:lnSpc>
              <a:spcBef>
                <a:spcPts val="3200"/>
              </a:spcBef>
              <a:spcAft>
                <a:spcPts val="0"/>
              </a:spcAft>
              <a:buSzPts val="2600"/>
              <a:buChar char="■"/>
              <a:defRPr sz="2600"/>
            </a:lvl3pPr>
            <a:lvl4pPr indent="-393700" lvl="3" marL="1828800">
              <a:lnSpc>
                <a:spcPct val="150000"/>
              </a:lnSpc>
              <a:spcBef>
                <a:spcPts val="3200"/>
              </a:spcBef>
              <a:spcAft>
                <a:spcPts val="0"/>
              </a:spcAft>
              <a:buSzPts val="2600"/>
              <a:buChar char="●"/>
              <a:defRPr sz="2600"/>
            </a:lvl4pPr>
            <a:lvl5pPr indent="-393700" lvl="4" marL="2286000">
              <a:lnSpc>
                <a:spcPct val="150000"/>
              </a:lnSpc>
              <a:spcBef>
                <a:spcPts val="3200"/>
              </a:spcBef>
              <a:spcAft>
                <a:spcPts val="0"/>
              </a:spcAft>
              <a:buSzPts val="2600"/>
              <a:buChar char="○"/>
              <a:defRPr sz="2600"/>
            </a:lvl5pPr>
            <a:lvl6pPr indent="-393700" lvl="5" marL="2743200">
              <a:lnSpc>
                <a:spcPct val="150000"/>
              </a:lnSpc>
              <a:spcBef>
                <a:spcPts val="3200"/>
              </a:spcBef>
              <a:spcAft>
                <a:spcPts val="0"/>
              </a:spcAft>
              <a:buSzPts val="2600"/>
              <a:buChar char="■"/>
              <a:defRPr sz="2600"/>
            </a:lvl6pPr>
            <a:lvl7pPr indent="-393700" lvl="6" marL="3200400">
              <a:lnSpc>
                <a:spcPct val="150000"/>
              </a:lnSpc>
              <a:spcBef>
                <a:spcPts val="3200"/>
              </a:spcBef>
              <a:spcAft>
                <a:spcPts val="0"/>
              </a:spcAft>
              <a:buSzPts val="2600"/>
              <a:buChar char="●"/>
              <a:defRPr sz="2600"/>
            </a:lvl7pPr>
            <a:lvl8pPr indent="-393700" lvl="7" marL="3657600">
              <a:lnSpc>
                <a:spcPct val="150000"/>
              </a:lnSpc>
              <a:spcBef>
                <a:spcPts val="3200"/>
              </a:spcBef>
              <a:spcAft>
                <a:spcPts val="0"/>
              </a:spcAft>
              <a:buSzPts val="2600"/>
              <a:buChar char="○"/>
              <a:defRPr sz="2600"/>
            </a:lvl8pPr>
            <a:lvl9pPr indent="-393700" lvl="8" marL="4114800">
              <a:lnSpc>
                <a:spcPct val="150000"/>
              </a:lnSpc>
              <a:spcBef>
                <a:spcPts val="3200"/>
              </a:spcBef>
              <a:spcAft>
                <a:spcPts val="3200"/>
              </a:spcAft>
              <a:buSzPts val="2600"/>
              <a:buChar char="■"/>
              <a:defRPr sz="2600"/>
            </a:lvl9pPr>
          </a:lstStyle>
          <a:p/>
        </p:txBody>
      </p:sp>
      <p:pic>
        <p:nvPicPr>
          <p:cNvPr id="114" name="Google Shape;114;p20"/>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115" name="Google Shape;115;p20"/>
          <p:cNvGrpSpPr/>
          <p:nvPr/>
        </p:nvGrpSpPr>
        <p:grpSpPr>
          <a:xfrm>
            <a:off x="17159549" y="9902709"/>
            <a:ext cx="754152" cy="65019"/>
            <a:chOff x="8326825" y="4850900"/>
            <a:chExt cx="629825" cy="54300"/>
          </a:xfrm>
        </p:grpSpPr>
        <p:sp>
          <p:nvSpPr>
            <p:cNvPr id="116" name="Google Shape;116;p20"/>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117" name="Google Shape;117;p20"/>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118" name="Google Shape;118;p20"/>
          <p:cNvSpPr txBox="1"/>
          <p:nvPr>
            <p:ph idx="12" type="sldNum"/>
          </p:nvPr>
        </p:nvSpPr>
        <p:spPr>
          <a:xfrm>
            <a:off x="15991150" y="9567950"/>
            <a:ext cx="1097700" cy="718800"/>
          </a:xfrm>
          <a:prstGeom prst="rect">
            <a:avLst/>
          </a:prstGeom>
          <a:noFill/>
          <a:ln>
            <a:noFill/>
          </a:ln>
        </p:spPr>
        <p:txBody>
          <a:bodyPr anchorCtr="0" anchor="ctr" bIns="91425" lIns="91425" spcFirstLastPara="1" rIns="91425" wrap="square" tIns="91425">
            <a:noAutofit/>
          </a:bodyPr>
          <a:lstStyle>
            <a:lvl1pPr lvl="0">
              <a:buNone/>
              <a:defRPr>
                <a:solidFill>
                  <a:srgbClr val="4A4B4C"/>
                </a:solidFill>
                <a:latin typeface="Roboto"/>
                <a:ea typeface="Roboto"/>
                <a:cs typeface="Roboto"/>
                <a:sym typeface="Roboto"/>
              </a:defRPr>
            </a:lvl1pPr>
            <a:lvl2pPr lvl="1">
              <a:buNone/>
              <a:defRPr>
                <a:solidFill>
                  <a:srgbClr val="4A4B4C"/>
                </a:solidFill>
                <a:latin typeface="Roboto"/>
                <a:ea typeface="Roboto"/>
                <a:cs typeface="Roboto"/>
                <a:sym typeface="Roboto"/>
              </a:defRPr>
            </a:lvl2pPr>
            <a:lvl3pPr lvl="2">
              <a:buNone/>
              <a:defRPr>
                <a:solidFill>
                  <a:srgbClr val="4A4B4C"/>
                </a:solidFill>
                <a:latin typeface="Roboto"/>
                <a:ea typeface="Roboto"/>
                <a:cs typeface="Roboto"/>
                <a:sym typeface="Roboto"/>
              </a:defRPr>
            </a:lvl3pPr>
            <a:lvl4pPr lvl="3">
              <a:buNone/>
              <a:defRPr>
                <a:solidFill>
                  <a:srgbClr val="4A4B4C"/>
                </a:solidFill>
                <a:latin typeface="Roboto"/>
                <a:ea typeface="Roboto"/>
                <a:cs typeface="Roboto"/>
                <a:sym typeface="Roboto"/>
              </a:defRPr>
            </a:lvl4pPr>
            <a:lvl5pPr lvl="4">
              <a:buNone/>
              <a:defRPr>
                <a:solidFill>
                  <a:srgbClr val="4A4B4C"/>
                </a:solidFill>
                <a:latin typeface="Roboto"/>
                <a:ea typeface="Roboto"/>
                <a:cs typeface="Roboto"/>
                <a:sym typeface="Roboto"/>
              </a:defRPr>
            </a:lvl5pPr>
            <a:lvl6pPr lvl="5">
              <a:buNone/>
              <a:defRPr>
                <a:solidFill>
                  <a:srgbClr val="4A4B4C"/>
                </a:solidFill>
                <a:latin typeface="Roboto"/>
                <a:ea typeface="Roboto"/>
                <a:cs typeface="Roboto"/>
                <a:sym typeface="Roboto"/>
              </a:defRPr>
            </a:lvl6pPr>
            <a:lvl7pPr lvl="6">
              <a:buNone/>
              <a:defRPr>
                <a:solidFill>
                  <a:srgbClr val="4A4B4C"/>
                </a:solidFill>
                <a:latin typeface="Roboto"/>
                <a:ea typeface="Roboto"/>
                <a:cs typeface="Roboto"/>
                <a:sym typeface="Roboto"/>
              </a:defRPr>
            </a:lvl7pPr>
            <a:lvl8pPr lvl="7">
              <a:buNone/>
              <a:defRPr>
                <a:solidFill>
                  <a:srgbClr val="4A4B4C"/>
                </a:solidFill>
                <a:latin typeface="Roboto"/>
                <a:ea typeface="Roboto"/>
                <a:cs typeface="Roboto"/>
                <a:sym typeface="Roboto"/>
              </a:defRPr>
            </a:lvl8pPr>
            <a:lvl9pPr lvl="8">
              <a:buNone/>
              <a:defRPr>
                <a:solidFill>
                  <a:srgbClr val="4A4B4C"/>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TITLE_1">
    <p:bg>
      <p:bgPr>
        <a:solidFill>
          <a:schemeClr val="accent6"/>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mt="40000"/>
          </a:blip>
          <a:srcRect b="8133" l="-19898" r="23261" t="-9163"/>
          <a:stretch/>
        </p:blipFill>
        <p:spPr>
          <a:xfrm>
            <a:off x="0" y="-7450"/>
            <a:ext cx="18288000" cy="10286999"/>
          </a:xfrm>
          <a:prstGeom prst="rect">
            <a:avLst/>
          </a:prstGeom>
          <a:noFill/>
          <a:ln>
            <a:noFill/>
          </a:ln>
        </p:spPr>
      </p:pic>
      <p:sp>
        <p:nvSpPr>
          <p:cNvPr id="17" name="Google Shape;17;p3"/>
          <p:cNvSpPr/>
          <p:nvPr/>
        </p:nvSpPr>
        <p:spPr>
          <a:xfrm>
            <a:off x="0" y="-7450"/>
            <a:ext cx="18030600" cy="10287000"/>
          </a:xfrm>
          <a:prstGeom prst="rect">
            <a:avLst/>
          </a:prstGeom>
          <a:gradFill>
            <a:gsLst>
              <a:gs pos="0">
                <a:srgbClr val="000000"/>
              </a:gs>
              <a:gs pos="100000">
                <a:srgbClr val="303133">
                  <a:alpha val="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18" name="Google Shape;18;p3"/>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grpSp>
        <p:nvGrpSpPr>
          <p:cNvPr id="19" name="Google Shape;19;p3"/>
          <p:cNvGrpSpPr/>
          <p:nvPr/>
        </p:nvGrpSpPr>
        <p:grpSpPr>
          <a:xfrm>
            <a:off x="17159554" y="9902783"/>
            <a:ext cx="754152" cy="65019"/>
            <a:chOff x="8326825" y="4850900"/>
            <a:chExt cx="629825" cy="54300"/>
          </a:xfrm>
        </p:grpSpPr>
        <p:sp>
          <p:nvSpPr>
            <p:cNvPr id="20" name="Google Shape;20;p3"/>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1" name="Google Shape;21;p3"/>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22" name="Google Shape;22;p3"/>
          <p:cNvSpPr/>
          <p:nvPr/>
        </p:nvSpPr>
        <p:spPr>
          <a:xfrm rot="5400000">
            <a:off x="5886300" y="-5829300"/>
            <a:ext cx="6572400" cy="18231000"/>
          </a:xfrm>
          <a:prstGeom prst="rect">
            <a:avLst/>
          </a:prstGeom>
          <a:gradFill>
            <a:gsLst>
              <a:gs pos="0">
                <a:srgbClr val="000000"/>
              </a:gs>
              <a:gs pos="100000">
                <a:srgbClr val="303133">
                  <a:alpha val="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1 1 1">
  <p:cSld name="BLANK_1_1_3_1_1_2_1">
    <p:bg>
      <p:bgPr>
        <a:solidFill>
          <a:srgbClr val="FFFFFF"/>
        </a:solidFill>
      </p:bgPr>
    </p:bg>
    <p:spTree>
      <p:nvGrpSpPr>
        <p:cNvPr id="119" name="Shape 119"/>
        <p:cNvGrpSpPr/>
        <p:nvPr/>
      </p:nvGrpSpPr>
      <p:grpSpPr>
        <a:xfrm>
          <a:off x="0" y="0"/>
          <a:ext cx="0" cy="0"/>
          <a:chOff x="0" y="0"/>
          <a:chExt cx="0" cy="0"/>
        </a:xfrm>
      </p:grpSpPr>
      <p:sp>
        <p:nvSpPr>
          <p:cNvPr id="120" name="Google Shape;120;p21"/>
          <p:cNvSpPr/>
          <p:nvPr/>
        </p:nvSpPr>
        <p:spPr>
          <a:xfrm>
            <a:off x="17841340" y="9925536"/>
            <a:ext cx="129600" cy="64800"/>
          </a:xfrm>
          <a:prstGeom prst="roundRect">
            <a:avLst>
              <a:gd fmla="val 50000" name="adj"/>
            </a:avLst>
          </a:prstGeom>
          <a:solidFill>
            <a:srgbClr val="FF8F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sp>
        <p:nvSpPr>
          <p:cNvPr id="121" name="Google Shape;121;p21"/>
          <p:cNvSpPr/>
          <p:nvPr/>
        </p:nvSpPr>
        <p:spPr>
          <a:xfrm>
            <a:off x="17217251" y="9925536"/>
            <a:ext cx="586800" cy="64800"/>
          </a:xfrm>
          <a:prstGeom prst="roundRect">
            <a:avLst>
              <a:gd fmla="val 50000" name="adj"/>
            </a:avLst>
          </a:prstGeom>
          <a:solidFill>
            <a:srgbClr val="4A4B4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pic>
        <p:nvPicPr>
          <p:cNvPr id="122" name="Google Shape;122;p21"/>
          <p:cNvPicPr preferRelativeResize="0"/>
          <p:nvPr/>
        </p:nvPicPr>
        <p:blipFill rotWithShape="1">
          <a:blip r:embed="rId2">
            <a:alphaModFix/>
          </a:blip>
          <a:srcRect b="0" l="10" r="20" t="0"/>
          <a:stretch/>
        </p:blipFill>
        <p:spPr>
          <a:xfrm>
            <a:off x="315900" y="9472350"/>
            <a:ext cx="1203498" cy="451442"/>
          </a:xfrm>
          <a:prstGeom prst="rect">
            <a:avLst/>
          </a:prstGeom>
          <a:noFill/>
          <a:ln>
            <a:noFill/>
          </a:ln>
        </p:spPr>
      </p:pic>
      <p:sp>
        <p:nvSpPr>
          <p:cNvPr id="123" name="Google Shape;123;p21"/>
          <p:cNvSpPr/>
          <p:nvPr/>
        </p:nvSpPr>
        <p:spPr>
          <a:xfrm>
            <a:off x="5878275" y="25"/>
            <a:ext cx="12409800" cy="10287000"/>
          </a:xfrm>
          <a:prstGeom prst="rect">
            <a:avLst/>
          </a:prstGeom>
          <a:gradFill>
            <a:gsLst>
              <a:gs pos="0">
                <a:srgbClr val="FFFFFF"/>
              </a:gs>
              <a:gs pos="50000">
                <a:srgbClr val="FFFFFF"/>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24" name="Shape 124"/>
        <p:cNvGrpSpPr/>
        <p:nvPr/>
      </p:nvGrpSpPr>
      <p:grpSpPr>
        <a:xfrm>
          <a:off x="0" y="0"/>
          <a:ext cx="0" cy="0"/>
          <a:chOff x="0" y="0"/>
          <a:chExt cx="0" cy="0"/>
        </a:xfrm>
      </p:grpSpPr>
      <p:pic>
        <p:nvPicPr>
          <p:cNvPr id="125" name="Google Shape;125;p22"/>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126" name="Google Shape;126;p22"/>
          <p:cNvGrpSpPr/>
          <p:nvPr/>
        </p:nvGrpSpPr>
        <p:grpSpPr>
          <a:xfrm>
            <a:off x="17159554" y="9902783"/>
            <a:ext cx="754152" cy="65019"/>
            <a:chOff x="8326825" y="4850900"/>
            <a:chExt cx="629825" cy="54300"/>
          </a:xfrm>
        </p:grpSpPr>
        <p:sp>
          <p:nvSpPr>
            <p:cNvPr id="127" name="Google Shape;127;p22"/>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28" name="Google Shape;128;p22"/>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129" name="Google Shape;129;p22"/>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p:cSld name="ONE_COLUMN_TEXT_1_1_2_2">
    <p:spTree>
      <p:nvGrpSpPr>
        <p:cNvPr id="130" name="Shape 130"/>
        <p:cNvGrpSpPr/>
        <p:nvPr/>
      </p:nvGrpSpPr>
      <p:grpSpPr>
        <a:xfrm>
          <a:off x="0" y="0"/>
          <a:ext cx="0" cy="0"/>
          <a:chOff x="0" y="0"/>
          <a:chExt cx="0" cy="0"/>
        </a:xfrm>
      </p:grpSpPr>
      <p:sp>
        <p:nvSpPr>
          <p:cNvPr id="131" name="Google Shape;131;p23"/>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132" name="Google Shape;132;p23"/>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133" name="Google Shape;133;p23"/>
          <p:cNvGrpSpPr/>
          <p:nvPr/>
        </p:nvGrpSpPr>
        <p:grpSpPr>
          <a:xfrm>
            <a:off x="17159554" y="9902783"/>
            <a:ext cx="754152" cy="65019"/>
            <a:chOff x="8326825" y="4850900"/>
            <a:chExt cx="629825" cy="54300"/>
          </a:xfrm>
        </p:grpSpPr>
        <p:sp>
          <p:nvSpPr>
            <p:cNvPr id="134" name="Google Shape;134;p23"/>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35" name="Google Shape;135;p23"/>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136" name="Google Shape;136;p23"/>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
    <p:spTree>
      <p:nvGrpSpPr>
        <p:cNvPr id="137" name="Shape 137"/>
        <p:cNvGrpSpPr/>
        <p:nvPr/>
      </p:nvGrpSpPr>
      <p:grpSpPr>
        <a:xfrm>
          <a:off x="0" y="0"/>
          <a:ext cx="0" cy="0"/>
          <a:chOff x="0" y="0"/>
          <a:chExt cx="0" cy="0"/>
        </a:xfrm>
      </p:grpSpPr>
      <p:pic>
        <p:nvPicPr>
          <p:cNvPr id="138" name="Google Shape;138;p24"/>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139" name="Google Shape;139;p24"/>
          <p:cNvGrpSpPr/>
          <p:nvPr/>
        </p:nvGrpSpPr>
        <p:grpSpPr>
          <a:xfrm>
            <a:off x="17159549" y="9902709"/>
            <a:ext cx="754152" cy="65019"/>
            <a:chOff x="8326825" y="4850900"/>
            <a:chExt cx="629825" cy="54300"/>
          </a:xfrm>
        </p:grpSpPr>
        <p:sp>
          <p:nvSpPr>
            <p:cNvPr id="140" name="Google Shape;140;p24"/>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141" name="Google Shape;141;p24"/>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142" name="Google Shape;142;p24"/>
          <p:cNvSpPr txBox="1"/>
          <p:nvPr>
            <p:ph idx="12" type="sldNum"/>
          </p:nvPr>
        </p:nvSpPr>
        <p:spPr>
          <a:xfrm>
            <a:off x="15991150" y="9567950"/>
            <a:ext cx="1097700" cy="718800"/>
          </a:xfrm>
          <a:prstGeom prst="rect">
            <a:avLst/>
          </a:prstGeom>
          <a:noFill/>
          <a:ln>
            <a:noFill/>
          </a:ln>
        </p:spPr>
        <p:txBody>
          <a:bodyPr anchorCtr="0" anchor="ctr" bIns="91425" lIns="91425" spcFirstLastPara="1" rIns="91425" wrap="square" tIns="91425">
            <a:noAutofit/>
          </a:bodyPr>
          <a:lstStyle>
            <a:lvl1pPr lvl="0">
              <a:buNone/>
              <a:defRPr>
                <a:solidFill>
                  <a:srgbClr val="4A4B4C"/>
                </a:solidFill>
                <a:latin typeface="Roboto"/>
                <a:ea typeface="Roboto"/>
                <a:cs typeface="Roboto"/>
                <a:sym typeface="Roboto"/>
              </a:defRPr>
            </a:lvl1pPr>
            <a:lvl2pPr lvl="1">
              <a:buNone/>
              <a:defRPr>
                <a:solidFill>
                  <a:srgbClr val="4A4B4C"/>
                </a:solidFill>
                <a:latin typeface="Roboto"/>
                <a:ea typeface="Roboto"/>
                <a:cs typeface="Roboto"/>
                <a:sym typeface="Roboto"/>
              </a:defRPr>
            </a:lvl2pPr>
            <a:lvl3pPr lvl="2">
              <a:buNone/>
              <a:defRPr>
                <a:solidFill>
                  <a:srgbClr val="4A4B4C"/>
                </a:solidFill>
                <a:latin typeface="Roboto"/>
                <a:ea typeface="Roboto"/>
                <a:cs typeface="Roboto"/>
                <a:sym typeface="Roboto"/>
              </a:defRPr>
            </a:lvl3pPr>
            <a:lvl4pPr lvl="3">
              <a:buNone/>
              <a:defRPr>
                <a:solidFill>
                  <a:srgbClr val="4A4B4C"/>
                </a:solidFill>
                <a:latin typeface="Roboto"/>
                <a:ea typeface="Roboto"/>
                <a:cs typeface="Roboto"/>
                <a:sym typeface="Roboto"/>
              </a:defRPr>
            </a:lvl4pPr>
            <a:lvl5pPr lvl="4">
              <a:buNone/>
              <a:defRPr>
                <a:solidFill>
                  <a:srgbClr val="4A4B4C"/>
                </a:solidFill>
                <a:latin typeface="Roboto"/>
                <a:ea typeface="Roboto"/>
                <a:cs typeface="Roboto"/>
                <a:sym typeface="Roboto"/>
              </a:defRPr>
            </a:lvl5pPr>
            <a:lvl6pPr lvl="5">
              <a:buNone/>
              <a:defRPr>
                <a:solidFill>
                  <a:srgbClr val="4A4B4C"/>
                </a:solidFill>
                <a:latin typeface="Roboto"/>
                <a:ea typeface="Roboto"/>
                <a:cs typeface="Roboto"/>
                <a:sym typeface="Roboto"/>
              </a:defRPr>
            </a:lvl6pPr>
            <a:lvl7pPr lvl="6">
              <a:buNone/>
              <a:defRPr>
                <a:solidFill>
                  <a:srgbClr val="4A4B4C"/>
                </a:solidFill>
                <a:latin typeface="Roboto"/>
                <a:ea typeface="Roboto"/>
                <a:cs typeface="Roboto"/>
                <a:sym typeface="Roboto"/>
              </a:defRPr>
            </a:lvl7pPr>
            <a:lvl8pPr lvl="7">
              <a:buNone/>
              <a:defRPr>
                <a:solidFill>
                  <a:srgbClr val="4A4B4C"/>
                </a:solidFill>
                <a:latin typeface="Roboto"/>
                <a:ea typeface="Roboto"/>
                <a:cs typeface="Roboto"/>
                <a:sym typeface="Roboto"/>
              </a:defRPr>
            </a:lvl8pPr>
            <a:lvl9pPr lvl="8">
              <a:buNone/>
              <a:defRPr>
                <a:solidFill>
                  <a:srgbClr val="4A4B4C"/>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1">
  <p:cSld name="ONE_COLUMN_TEXT_1_1_2_3">
    <p:spTree>
      <p:nvGrpSpPr>
        <p:cNvPr id="143" name="Shape 143"/>
        <p:cNvGrpSpPr/>
        <p:nvPr/>
      </p:nvGrpSpPr>
      <p:grpSpPr>
        <a:xfrm>
          <a:off x="0" y="0"/>
          <a:ext cx="0" cy="0"/>
          <a:chOff x="0" y="0"/>
          <a:chExt cx="0" cy="0"/>
        </a:xfrm>
      </p:grpSpPr>
      <p:sp>
        <p:nvSpPr>
          <p:cNvPr id="144" name="Google Shape;144;p25"/>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145" name="Google Shape;145;p25"/>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146" name="Google Shape;146;p25"/>
          <p:cNvGrpSpPr/>
          <p:nvPr/>
        </p:nvGrpSpPr>
        <p:grpSpPr>
          <a:xfrm>
            <a:off x="17159554" y="9902783"/>
            <a:ext cx="754152" cy="65019"/>
            <a:chOff x="8326825" y="4850900"/>
            <a:chExt cx="629825" cy="54300"/>
          </a:xfrm>
        </p:grpSpPr>
        <p:sp>
          <p:nvSpPr>
            <p:cNvPr id="147" name="Google Shape;147;p25"/>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48" name="Google Shape;148;p25"/>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149" name="Google Shape;149;p25"/>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1 1">
  <p:cSld name="BLANK_1_1_3_1_1_2_2">
    <p:bg>
      <p:bgPr>
        <a:solidFill>
          <a:srgbClr val="FFFFFF"/>
        </a:solidFill>
      </p:bgPr>
    </p:bg>
    <p:spTree>
      <p:nvGrpSpPr>
        <p:cNvPr id="150" name="Shape 150"/>
        <p:cNvGrpSpPr/>
        <p:nvPr/>
      </p:nvGrpSpPr>
      <p:grpSpPr>
        <a:xfrm>
          <a:off x="0" y="0"/>
          <a:ext cx="0" cy="0"/>
          <a:chOff x="0" y="0"/>
          <a:chExt cx="0" cy="0"/>
        </a:xfrm>
      </p:grpSpPr>
      <p:sp>
        <p:nvSpPr>
          <p:cNvPr id="151" name="Google Shape;151;p26"/>
          <p:cNvSpPr/>
          <p:nvPr/>
        </p:nvSpPr>
        <p:spPr>
          <a:xfrm>
            <a:off x="17841340" y="9925536"/>
            <a:ext cx="129600" cy="64800"/>
          </a:xfrm>
          <a:prstGeom prst="roundRect">
            <a:avLst>
              <a:gd fmla="val 50000" name="adj"/>
            </a:avLst>
          </a:prstGeom>
          <a:solidFill>
            <a:srgbClr val="FF8F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sp>
        <p:nvSpPr>
          <p:cNvPr id="152" name="Google Shape;152;p26"/>
          <p:cNvSpPr/>
          <p:nvPr/>
        </p:nvSpPr>
        <p:spPr>
          <a:xfrm>
            <a:off x="17217251" y="9925536"/>
            <a:ext cx="586800" cy="64800"/>
          </a:xfrm>
          <a:prstGeom prst="roundRect">
            <a:avLst>
              <a:gd fmla="val 50000" name="adj"/>
            </a:avLst>
          </a:prstGeom>
          <a:solidFill>
            <a:srgbClr val="4A4B4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pic>
        <p:nvPicPr>
          <p:cNvPr id="153" name="Google Shape;153;p26"/>
          <p:cNvPicPr preferRelativeResize="0"/>
          <p:nvPr/>
        </p:nvPicPr>
        <p:blipFill rotWithShape="1">
          <a:blip r:embed="rId2">
            <a:alphaModFix/>
          </a:blip>
          <a:srcRect b="0" l="10" r="20" t="0"/>
          <a:stretch/>
        </p:blipFill>
        <p:spPr>
          <a:xfrm>
            <a:off x="315900" y="9472350"/>
            <a:ext cx="1203498" cy="45144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2">
  <p:cSld name="ONE_COLUMN_TEXT_1_1_2_4">
    <p:spTree>
      <p:nvGrpSpPr>
        <p:cNvPr id="154" name="Shape 154"/>
        <p:cNvGrpSpPr/>
        <p:nvPr/>
      </p:nvGrpSpPr>
      <p:grpSpPr>
        <a:xfrm>
          <a:off x="0" y="0"/>
          <a:ext cx="0" cy="0"/>
          <a:chOff x="0" y="0"/>
          <a:chExt cx="0" cy="0"/>
        </a:xfrm>
      </p:grpSpPr>
      <p:sp>
        <p:nvSpPr>
          <p:cNvPr id="155" name="Google Shape;155;p27"/>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156" name="Google Shape;156;p27"/>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157" name="Google Shape;157;p27"/>
          <p:cNvGrpSpPr/>
          <p:nvPr/>
        </p:nvGrpSpPr>
        <p:grpSpPr>
          <a:xfrm>
            <a:off x="17159554" y="9902783"/>
            <a:ext cx="754152" cy="65019"/>
            <a:chOff x="8326825" y="4850900"/>
            <a:chExt cx="629825" cy="54300"/>
          </a:xfrm>
        </p:grpSpPr>
        <p:sp>
          <p:nvSpPr>
            <p:cNvPr id="158" name="Google Shape;158;p27"/>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59" name="Google Shape;159;p27"/>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160" name="Google Shape;160;p27"/>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28"/>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blipFill>
          <a:blip r:embed="rId2">
            <a:alphaModFix/>
          </a:blip>
          <a:stretch>
            <a:fillRect/>
          </a:stretch>
        </a:blipFill>
      </p:bgPr>
    </p:bg>
    <p:spTree>
      <p:nvGrpSpPr>
        <p:cNvPr id="166" name="Shape 166"/>
        <p:cNvGrpSpPr/>
        <p:nvPr/>
      </p:nvGrpSpPr>
      <p:grpSpPr>
        <a:xfrm>
          <a:off x="0" y="0"/>
          <a:ext cx="0" cy="0"/>
          <a:chOff x="0" y="0"/>
          <a:chExt cx="0" cy="0"/>
        </a:xfrm>
      </p:grpSpPr>
      <p:sp>
        <p:nvSpPr>
          <p:cNvPr id="167" name="Google Shape;167;p30"/>
          <p:cNvSpPr txBox="1"/>
          <p:nvPr>
            <p:ph type="ctrTitle"/>
          </p:nvPr>
        </p:nvSpPr>
        <p:spPr>
          <a:xfrm>
            <a:off x="1458900" y="2644900"/>
            <a:ext cx="15376200" cy="3329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chemeClr val="lt1"/>
              </a:buClr>
              <a:buSzPts val="8400"/>
              <a:buNone/>
              <a:defRPr sz="8400">
                <a:solidFill>
                  <a:schemeClr val="lt1"/>
                </a:solidFill>
              </a:defRPr>
            </a:lvl1pPr>
            <a:lvl2pPr lvl="1" algn="l">
              <a:lnSpc>
                <a:spcPct val="100000"/>
              </a:lnSpc>
              <a:spcBef>
                <a:spcPts val="0"/>
              </a:spcBef>
              <a:spcAft>
                <a:spcPts val="0"/>
              </a:spcAft>
              <a:buClr>
                <a:schemeClr val="lt1"/>
              </a:buClr>
              <a:buSzPts val="8400"/>
              <a:buNone/>
              <a:defRPr sz="8400">
                <a:solidFill>
                  <a:schemeClr val="lt1"/>
                </a:solidFill>
              </a:defRPr>
            </a:lvl2pPr>
            <a:lvl3pPr lvl="2" algn="l">
              <a:lnSpc>
                <a:spcPct val="100000"/>
              </a:lnSpc>
              <a:spcBef>
                <a:spcPts val="0"/>
              </a:spcBef>
              <a:spcAft>
                <a:spcPts val="0"/>
              </a:spcAft>
              <a:buClr>
                <a:schemeClr val="lt1"/>
              </a:buClr>
              <a:buSzPts val="8400"/>
              <a:buNone/>
              <a:defRPr sz="8400">
                <a:solidFill>
                  <a:schemeClr val="lt1"/>
                </a:solidFill>
              </a:defRPr>
            </a:lvl3pPr>
            <a:lvl4pPr lvl="3" algn="l">
              <a:lnSpc>
                <a:spcPct val="100000"/>
              </a:lnSpc>
              <a:spcBef>
                <a:spcPts val="0"/>
              </a:spcBef>
              <a:spcAft>
                <a:spcPts val="0"/>
              </a:spcAft>
              <a:buClr>
                <a:schemeClr val="lt1"/>
              </a:buClr>
              <a:buSzPts val="8400"/>
              <a:buNone/>
              <a:defRPr sz="8400">
                <a:solidFill>
                  <a:schemeClr val="lt1"/>
                </a:solidFill>
              </a:defRPr>
            </a:lvl4pPr>
            <a:lvl5pPr lvl="4" algn="l">
              <a:lnSpc>
                <a:spcPct val="100000"/>
              </a:lnSpc>
              <a:spcBef>
                <a:spcPts val="0"/>
              </a:spcBef>
              <a:spcAft>
                <a:spcPts val="0"/>
              </a:spcAft>
              <a:buClr>
                <a:schemeClr val="lt1"/>
              </a:buClr>
              <a:buSzPts val="8400"/>
              <a:buNone/>
              <a:defRPr sz="8400">
                <a:solidFill>
                  <a:schemeClr val="lt1"/>
                </a:solidFill>
              </a:defRPr>
            </a:lvl5pPr>
            <a:lvl6pPr lvl="5" algn="l">
              <a:lnSpc>
                <a:spcPct val="100000"/>
              </a:lnSpc>
              <a:spcBef>
                <a:spcPts val="0"/>
              </a:spcBef>
              <a:spcAft>
                <a:spcPts val="0"/>
              </a:spcAft>
              <a:buClr>
                <a:schemeClr val="lt1"/>
              </a:buClr>
              <a:buSzPts val="8400"/>
              <a:buNone/>
              <a:defRPr sz="8400">
                <a:solidFill>
                  <a:schemeClr val="lt1"/>
                </a:solidFill>
              </a:defRPr>
            </a:lvl6pPr>
            <a:lvl7pPr lvl="6" algn="l">
              <a:lnSpc>
                <a:spcPct val="100000"/>
              </a:lnSpc>
              <a:spcBef>
                <a:spcPts val="0"/>
              </a:spcBef>
              <a:spcAft>
                <a:spcPts val="0"/>
              </a:spcAft>
              <a:buClr>
                <a:schemeClr val="lt1"/>
              </a:buClr>
              <a:buSzPts val="8400"/>
              <a:buNone/>
              <a:defRPr sz="8400">
                <a:solidFill>
                  <a:schemeClr val="lt1"/>
                </a:solidFill>
              </a:defRPr>
            </a:lvl7pPr>
            <a:lvl8pPr lvl="7" algn="l">
              <a:lnSpc>
                <a:spcPct val="100000"/>
              </a:lnSpc>
              <a:spcBef>
                <a:spcPts val="0"/>
              </a:spcBef>
              <a:spcAft>
                <a:spcPts val="0"/>
              </a:spcAft>
              <a:buClr>
                <a:schemeClr val="lt1"/>
              </a:buClr>
              <a:buSzPts val="8400"/>
              <a:buNone/>
              <a:defRPr sz="8400">
                <a:solidFill>
                  <a:schemeClr val="lt1"/>
                </a:solidFill>
              </a:defRPr>
            </a:lvl8pPr>
            <a:lvl9pPr lvl="8" algn="l">
              <a:lnSpc>
                <a:spcPct val="100000"/>
              </a:lnSpc>
              <a:spcBef>
                <a:spcPts val="0"/>
              </a:spcBef>
              <a:spcAft>
                <a:spcPts val="0"/>
              </a:spcAft>
              <a:buClr>
                <a:schemeClr val="lt1"/>
              </a:buClr>
              <a:buSzPts val="8400"/>
              <a:buNone/>
              <a:defRPr sz="8400">
                <a:solidFill>
                  <a:schemeClr val="lt1"/>
                </a:solidFill>
              </a:defRPr>
            </a:lvl9pPr>
          </a:lstStyle>
          <a:p/>
        </p:txBody>
      </p:sp>
      <p:sp>
        <p:nvSpPr>
          <p:cNvPr id="168" name="Google Shape;168;p30"/>
          <p:cNvSpPr txBox="1"/>
          <p:nvPr>
            <p:ph idx="1" type="subTitle"/>
          </p:nvPr>
        </p:nvSpPr>
        <p:spPr>
          <a:xfrm>
            <a:off x="1459254" y="6345800"/>
            <a:ext cx="15376200" cy="10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200"/>
              <a:buNone/>
              <a:defRPr sz="3200">
                <a:solidFill>
                  <a:schemeClr val="dk1"/>
                </a:solidFill>
              </a:defRPr>
            </a:lvl1pPr>
            <a:lvl2pPr lvl="1" algn="l">
              <a:lnSpc>
                <a:spcPct val="100000"/>
              </a:lnSpc>
              <a:spcBef>
                <a:spcPts val="0"/>
              </a:spcBef>
              <a:spcAft>
                <a:spcPts val="0"/>
              </a:spcAft>
              <a:buSzPts val="3200"/>
              <a:buNone/>
              <a:defRPr sz="3200">
                <a:solidFill>
                  <a:schemeClr val="dk1"/>
                </a:solidFill>
              </a:defRPr>
            </a:lvl2pPr>
            <a:lvl3pPr lvl="2" algn="l">
              <a:lnSpc>
                <a:spcPct val="100000"/>
              </a:lnSpc>
              <a:spcBef>
                <a:spcPts val="0"/>
              </a:spcBef>
              <a:spcAft>
                <a:spcPts val="0"/>
              </a:spcAft>
              <a:buSzPts val="3200"/>
              <a:buNone/>
              <a:defRPr sz="3200">
                <a:solidFill>
                  <a:schemeClr val="dk1"/>
                </a:solidFill>
              </a:defRPr>
            </a:lvl3pPr>
            <a:lvl4pPr lvl="3" algn="l">
              <a:lnSpc>
                <a:spcPct val="100000"/>
              </a:lnSpc>
              <a:spcBef>
                <a:spcPts val="0"/>
              </a:spcBef>
              <a:spcAft>
                <a:spcPts val="0"/>
              </a:spcAft>
              <a:buSzPts val="3200"/>
              <a:buNone/>
              <a:defRPr sz="3200">
                <a:solidFill>
                  <a:schemeClr val="dk1"/>
                </a:solidFill>
              </a:defRPr>
            </a:lvl4pPr>
            <a:lvl5pPr lvl="4" algn="l">
              <a:lnSpc>
                <a:spcPct val="100000"/>
              </a:lnSpc>
              <a:spcBef>
                <a:spcPts val="0"/>
              </a:spcBef>
              <a:spcAft>
                <a:spcPts val="0"/>
              </a:spcAft>
              <a:buSzPts val="3200"/>
              <a:buNone/>
              <a:defRPr sz="3200">
                <a:solidFill>
                  <a:schemeClr val="dk1"/>
                </a:solidFill>
              </a:defRPr>
            </a:lvl5pPr>
            <a:lvl6pPr lvl="5" algn="l">
              <a:lnSpc>
                <a:spcPct val="100000"/>
              </a:lnSpc>
              <a:spcBef>
                <a:spcPts val="0"/>
              </a:spcBef>
              <a:spcAft>
                <a:spcPts val="0"/>
              </a:spcAft>
              <a:buSzPts val="3200"/>
              <a:buNone/>
              <a:defRPr sz="3200">
                <a:solidFill>
                  <a:schemeClr val="dk1"/>
                </a:solidFill>
              </a:defRPr>
            </a:lvl6pPr>
            <a:lvl7pPr lvl="6" algn="l">
              <a:lnSpc>
                <a:spcPct val="100000"/>
              </a:lnSpc>
              <a:spcBef>
                <a:spcPts val="0"/>
              </a:spcBef>
              <a:spcAft>
                <a:spcPts val="0"/>
              </a:spcAft>
              <a:buSzPts val="3200"/>
              <a:buNone/>
              <a:defRPr sz="3200">
                <a:solidFill>
                  <a:schemeClr val="dk1"/>
                </a:solidFill>
              </a:defRPr>
            </a:lvl7pPr>
            <a:lvl8pPr lvl="7" algn="l">
              <a:lnSpc>
                <a:spcPct val="100000"/>
              </a:lnSpc>
              <a:spcBef>
                <a:spcPts val="0"/>
              </a:spcBef>
              <a:spcAft>
                <a:spcPts val="0"/>
              </a:spcAft>
              <a:buSzPts val="3200"/>
              <a:buNone/>
              <a:defRPr sz="3200">
                <a:solidFill>
                  <a:schemeClr val="dk1"/>
                </a:solidFill>
              </a:defRPr>
            </a:lvl8pPr>
            <a:lvl9pPr lvl="8" algn="l">
              <a:lnSpc>
                <a:spcPct val="100000"/>
              </a:lnSpc>
              <a:spcBef>
                <a:spcPts val="0"/>
              </a:spcBef>
              <a:spcAft>
                <a:spcPts val="0"/>
              </a:spcAft>
              <a:buSzPts val="3200"/>
              <a:buNone/>
              <a:defRPr sz="3200">
                <a:solidFill>
                  <a:schemeClr val="dk1"/>
                </a:solidFill>
              </a:defRPr>
            </a:lvl9pPr>
          </a:lstStyle>
          <a:p/>
        </p:txBody>
      </p:sp>
      <p:pic>
        <p:nvPicPr>
          <p:cNvPr id="169" name="Google Shape;169;p30"/>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grpSp>
        <p:nvGrpSpPr>
          <p:cNvPr id="170" name="Google Shape;170;p30"/>
          <p:cNvGrpSpPr/>
          <p:nvPr/>
        </p:nvGrpSpPr>
        <p:grpSpPr>
          <a:xfrm>
            <a:off x="17159554" y="9902783"/>
            <a:ext cx="754152" cy="65019"/>
            <a:chOff x="8326825" y="4850900"/>
            <a:chExt cx="629825" cy="54300"/>
          </a:xfrm>
        </p:grpSpPr>
        <p:sp>
          <p:nvSpPr>
            <p:cNvPr id="171" name="Google Shape;171;p30"/>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72" name="Google Shape;172;p30"/>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TITLE_1">
    <p:bg>
      <p:bgPr>
        <a:solidFill>
          <a:schemeClr val="accent6"/>
        </a:solidFill>
      </p:bgPr>
    </p:bg>
    <p:spTree>
      <p:nvGrpSpPr>
        <p:cNvPr id="173" name="Shape 173"/>
        <p:cNvGrpSpPr/>
        <p:nvPr/>
      </p:nvGrpSpPr>
      <p:grpSpPr>
        <a:xfrm>
          <a:off x="0" y="0"/>
          <a:ext cx="0" cy="0"/>
          <a:chOff x="0" y="0"/>
          <a:chExt cx="0" cy="0"/>
        </a:xfrm>
      </p:grpSpPr>
      <p:pic>
        <p:nvPicPr>
          <p:cNvPr id="174" name="Google Shape;174;p31"/>
          <p:cNvPicPr preferRelativeResize="0"/>
          <p:nvPr/>
        </p:nvPicPr>
        <p:blipFill rotWithShape="1">
          <a:blip r:embed="rId2">
            <a:alphaModFix amt="40000"/>
          </a:blip>
          <a:srcRect b="8133" l="-19898" r="23261" t="-9163"/>
          <a:stretch/>
        </p:blipFill>
        <p:spPr>
          <a:xfrm>
            <a:off x="0" y="-7450"/>
            <a:ext cx="18288000" cy="10286999"/>
          </a:xfrm>
          <a:prstGeom prst="rect">
            <a:avLst/>
          </a:prstGeom>
          <a:noFill/>
          <a:ln>
            <a:noFill/>
          </a:ln>
        </p:spPr>
      </p:pic>
      <p:sp>
        <p:nvSpPr>
          <p:cNvPr id="175" name="Google Shape;175;p31"/>
          <p:cNvSpPr/>
          <p:nvPr/>
        </p:nvSpPr>
        <p:spPr>
          <a:xfrm>
            <a:off x="0" y="-7450"/>
            <a:ext cx="18030600" cy="10287000"/>
          </a:xfrm>
          <a:prstGeom prst="rect">
            <a:avLst/>
          </a:prstGeom>
          <a:gradFill>
            <a:gsLst>
              <a:gs pos="0">
                <a:srgbClr val="000000"/>
              </a:gs>
              <a:gs pos="100000">
                <a:srgbClr val="303133">
                  <a:alpha val="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176" name="Google Shape;176;p31"/>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grpSp>
        <p:nvGrpSpPr>
          <p:cNvPr id="177" name="Google Shape;177;p31"/>
          <p:cNvGrpSpPr/>
          <p:nvPr/>
        </p:nvGrpSpPr>
        <p:grpSpPr>
          <a:xfrm>
            <a:off x="17159554" y="9902783"/>
            <a:ext cx="754152" cy="65019"/>
            <a:chOff x="8326825" y="4850900"/>
            <a:chExt cx="629825" cy="54300"/>
          </a:xfrm>
        </p:grpSpPr>
        <p:sp>
          <p:nvSpPr>
            <p:cNvPr id="178" name="Google Shape;178;p31"/>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79" name="Google Shape;179;p31"/>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180" name="Google Shape;180;p31"/>
          <p:cNvSpPr/>
          <p:nvPr/>
        </p:nvSpPr>
        <p:spPr>
          <a:xfrm rot="5400000">
            <a:off x="5886300" y="-5829300"/>
            <a:ext cx="6572400" cy="18231000"/>
          </a:xfrm>
          <a:prstGeom prst="rect">
            <a:avLst/>
          </a:prstGeom>
          <a:gradFill>
            <a:gsLst>
              <a:gs pos="0">
                <a:srgbClr val="000000"/>
              </a:gs>
              <a:gs pos="100000">
                <a:srgbClr val="303133">
                  <a:alpha val="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ONE_COLUMN_TEXT_1_1_3_1">
    <p:bg>
      <p:bgPr>
        <a:solidFill>
          <a:schemeClr val="lt1"/>
        </a:solidFill>
      </p:bgPr>
    </p:bg>
    <p:spTree>
      <p:nvGrpSpPr>
        <p:cNvPr id="23" name="Shape 23"/>
        <p:cNvGrpSpPr/>
        <p:nvPr/>
      </p:nvGrpSpPr>
      <p:grpSpPr>
        <a:xfrm>
          <a:off x="0" y="0"/>
          <a:ext cx="0" cy="0"/>
          <a:chOff x="0" y="0"/>
          <a:chExt cx="0" cy="0"/>
        </a:xfrm>
      </p:grpSpPr>
      <p:sp>
        <p:nvSpPr>
          <p:cNvPr id="24" name="Google Shape;24;p4"/>
          <p:cNvSpPr/>
          <p:nvPr/>
        </p:nvSpPr>
        <p:spPr>
          <a:xfrm>
            <a:off x="4349650" y="-16550"/>
            <a:ext cx="13975100" cy="10320100"/>
          </a:xfrm>
          <a:custGeom>
            <a:rect b="b" l="l" r="r" t="t"/>
            <a:pathLst>
              <a:path extrusionOk="0" h="412804" w="559004">
                <a:moveTo>
                  <a:pt x="559004" y="0"/>
                </a:moveTo>
                <a:lnTo>
                  <a:pt x="558343" y="412804"/>
                </a:lnTo>
                <a:lnTo>
                  <a:pt x="0" y="412804"/>
                </a:lnTo>
                <a:lnTo>
                  <a:pt x="77400" y="662"/>
                </a:lnTo>
                <a:close/>
              </a:path>
            </a:pathLst>
          </a:custGeom>
          <a:solidFill>
            <a:srgbClr val="F3F3F3"/>
          </a:solidFill>
          <a:ln>
            <a:noFill/>
          </a:ln>
        </p:spPr>
      </p:sp>
      <p:pic>
        <p:nvPicPr>
          <p:cNvPr id="25" name="Google Shape;25;p4"/>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26" name="Google Shape;26;p4"/>
          <p:cNvGrpSpPr/>
          <p:nvPr/>
        </p:nvGrpSpPr>
        <p:grpSpPr>
          <a:xfrm>
            <a:off x="17159554" y="9902783"/>
            <a:ext cx="754152" cy="65019"/>
            <a:chOff x="8326825" y="4850900"/>
            <a:chExt cx="629825" cy="54300"/>
          </a:xfrm>
        </p:grpSpPr>
        <p:sp>
          <p:nvSpPr>
            <p:cNvPr id="27" name="Google Shape;27;p4"/>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8" name="Google Shape;28;p4"/>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ONE_COLUMN_TEXT_1_1_3_1">
    <p:bg>
      <p:bgPr>
        <a:solidFill>
          <a:schemeClr val="lt1"/>
        </a:solidFill>
      </p:bgPr>
    </p:bg>
    <p:spTree>
      <p:nvGrpSpPr>
        <p:cNvPr id="181" name="Shape 181"/>
        <p:cNvGrpSpPr/>
        <p:nvPr/>
      </p:nvGrpSpPr>
      <p:grpSpPr>
        <a:xfrm>
          <a:off x="0" y="0"/>
          <a:ext cx="0" cy="0"/>
          <a:chOff x="0" y="0"/>
          <a:chExt cx="0" cy="0"/>
        </a:xfrm>
      </p:grpSpPr>
      <p:sp>
        <p:nvSpPr>
          <p:cNvPr id="182" name="Google Shape;182;p32"/>
          <p:cNvSpPr/>
          <p:nvPr/>
        </p:nvSpPr>
        <p:spPr>
          <a:xfrm>
            <a:off x="4349650" y="-16550"/>
            <a:ext cx="13975100" cy="10320100"/>
          </a:xfrm>
          <a:custGeom>
            <a:rect b="b" l="l" r="r" t="t"/>
            <a:pathLst>
              <a:path extrusionOk="0" h="412804" w="559004">
                <a:moveTo>
                  <a:pt x="559004" y="0"/>
                </a:moveTo>
                <a:lnTo>
                  <a:pt x="558343" y="412804"/>
                </a:lnTo>
                <a:lnTo>
                  <a:pt x="0" y="412804"/>
                </a:lnTo>
                <a:lnTo>
                  <a:pt x="77400" y="662"/>
                </a:lnTo>
                <a:close/>
              </a:path>
            </a:pathLst>
          </a:custGeom>
          <a:solidFill>
            <a:srgbClr val="F3F3F3"/>
          </a:solidFill>
          <a:ln>
            <a:noFill/>
          </a:ln>
        </p:spPr>
      </p:sp>
      <p:pic>
        <p:nvPicPr>
          <p:cNvPr id="183" name="Google Shape;183;p32"/>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184" name="Google Shape;184;p32"/>
          <p:cNvGrpSpPr/>
          <p:nvPr/>
        </p:nvGrpSpPr>
        <p:grpSpPr>
          <a:xfrm>
            <a:off x="17159554" y="9902783"/>
            <a:ext cx="754152" cy="65019"/>
            <a:chOff x="8326825" y="4850900"/>
            <a:chExt cx="629825" cy="54300"/>
          </a:xfrm>
        </p:grpSpPr>
        <p:sp>
          <p:nvSpPr>
            <p:cNvPr id="185" name="Google Shape;185;p32"/>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86" name="Google Shape;186;p32"/>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ONE_COLUMN_TEXT_1_1">
    <p:bg>
      <p:bgPr>
        <a:solidFill>
          <a:schemeClr val="lt1"/>
        </a:solidFill>
      </p:bgPr>
    </p:bg>
    <p:spTree>
      <p:nvGrpSpPr>
        <p:cNvPr id="187" name="Shape 187"/>
        <p:cNvGrpSpPr/>
        <p:nvPr/>
      </p:nvGrpSpPr>
      <p:grpSpPr>
        <a:xfrm>
          <a:off x="0" y="0"/>
          <a:ext cx="0" cy="0"/>
          <a:chOff x="0" y="0"/>
          <a:chExt cx="0" cy="0"/>
        </a:xfrm>
      </p:grpSpPr>
      <p:sp>
        <p:nvSpPr>
          <p:cNvPr id="188" name="Google Shape;188;p33"/>
          <p:cNvSpPr txBox="1"/>
          <p:nvPr>
            <p:ph idx="1" type="body"/>
          </p:nvPr>
        </p:nvSpPr>
        <p:spPr>
          <a:xfrm>
            <a:off x="596650" y="1924600"/>
            <a:ext cx="17011800" cy="7414200"/>
          </a:xfrm>
          <a:prstGeom prst="rect">
            <a:avLst/>
          </a:prstGeom>
          <a:noFill/>
          <a:ln>
            <a:noFill/>
          </a:ln>
        </p:spPr>
        <p:txBody>
          <a:bodyPr anchorCtr="0" anchor="t" bIns="182850" lIns="180000" spcFirstLastPara="1" rIns="182850" wrap="square" tIns="182850">
            <a:noAutofit/>
          </a:bodyPr>
          <a:lstStyle>
            <a:lvl1pPr indent="-393700" lvl="0" marL="457200" algn="l">
              <a:lnSpc>
                <a:spcPct val="115000"/>
              </a:lnSpc>
              <a:spcBef>
                <a:spcPts val="0"/>
              </a:spcBef>
              <a:spcAft>
                <a:spcPts val="0"/>
              </a:spcAft>
              <a:buSzPts val="2600"/>
              <a:buChar char="●"/>
              <a:defRPr sz="2600"/>
            </a:lvl1pPr>
            <a:lvl2pPr indent="-393700" lvl="1" marL="914400" algn="l">
              <a:lnSpc>
                <a:spcPct val="115000"/>
              </a:lnSpc>
              <a:spcBef>
                <a:spcPts val="3200"/>
              </a:spcBef>
              <a:spcAft>
                <a:spcPts val="0"/>
              </a:spcAft>
              <a:buSzPts val="2600"/>
              <a:buChar char="○"/>
              <a:defRPr sz="2600"/>
            </a:lvl2pPr>
            <a:lvl3pPr indent="-393700" lvl="2" marL="1371600" algn="l">
              <a:lnSpc>
                <a:spcPct val="115000"/>
              </a:lnSpc>
              <a:spcBef>
                <a:spcPts val="3200"/>
              </a:spcBef>
              <a:spcAft>
                <a:spcPts val="0"/>
              </a:spcAft>
              <a:buSzPts val="2600"/>
              <a:buChar char="■"/>
              <a:defRPr sz="2600"/>
            </a:lvl3pPr>
            <a:lvl4pPr indent="-393700" lvl="3" marL="1828800" algn="l">
              <a:lnSpc>
                <a:spcPct val="115000"/>
              </a:lnSpc>
              <a:spcBef>
                <a:spcPts val="3200"/>
              </a:spcBef>
              <a:spcAft>
                <a:spcPts val="0"/>
              </a:spcAft>
              <a:buSzPts val="2600"/>
              <a:buChar char="●"/>
              <a:defRPr sz="2600"/>
            </a:lvl4pPr>
            <a:lvl5pPr indent="-393700" lvl="4" marL="2286000" algn="l">
              <a:lnSpc>
                <a:spcPct val="115000"/>
              </a:lnSpc>
              <a:spcBef>
                <a:spcPts val="3200"/>
              </a:spcBef>
              <a:spcAft>
                <a:spcPts val="0"/>
              </a:spcAft>
              <a:buSzPts val="2600"/>
              <a:buChar char="○"/>
              <a:defRPr sz="2600"/>
            </a:lvl5pPr>
            <a:lvl6pPr indent="-393700" lvl="5" marL="2743200" algn="l">
              <a:lnSpc>
                <a:spcPct val="115000"/>
              </a:lnSpc>
              <a:spcBef>
                <a:spcPts val="3200"/>
              </a:spcBef>
              <a:spcAft>
                <a:spcPts val="0"/>
              </a:spcAft>
              <a:buSzPts val="2600"/>
              <a:buChar char="■"/>
              <a:defRPr sz="2600"/>
            </a:lvl6pPr>
            <a:lvl7pPr indent="-393700" lvl="6" marL="3200400" algn="l">
              <a:lnSpc>
                <a:spcPct val="115000"/>
              </a:lnSpc>
              <a:spcBef>
                <a:spcPts val="3200"/>
              </a:spcBef>
              <a:spcAft>
                <a:spcPts val="0"/>
              </a:spcAft>
              <a:buSzPts val="2600"/>
              <a:buChar char="●"/>
              <a:defRPr sz="2600"/>
            </a:lvl7pPr>
            <a:lvl8pPr indent="-393700" lvl="7" marL="3657600" algn="l">
              <a:lnSpc>
                <a:spcPct val="115000"/>
              </a:lnSpc>
              <a:spcBef>
                <a:spcPts val="3200"/>
              </a:spcBef>
              <a:spcAft>
                <a:spcPts val="0"/>
              </a:spcAft>
              <a:buSzPts val="2600"/>
              <a:buChar char="○"/>
              <a:defRPr sz="2600"/>
            </a:lvl8pPr>
            <a:lvl9pPr indent="-393700" lvl="8" marL="4114800" algn="l">
              <a:lnSpc>
                <a:spcPct val="115000"/>
              </a:lnSpc>
              <a:spcBef>
                <a:spcPts val="3200"/>
              </a:spcBef>
              <a:spcAft>
                <a:spcPts val="3200"/>
              </a:spcAft>
              <a:buSzPts val="2600"/>
              <a:buChar char="■"/>
              <a:defRPr sz="2600"/>
            </a:lvl9pPr>
          </a:lstStyle>
          <a:p/>
        </p:txBody>
      </p:sp>
      <p:pic>
        <p:nvPicPr>
          <p:cNvPr id="189" name="Google Shape;189;p33"/>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sp>
        <p:nvSpPr>
          <p:cNvPr id="190" name="Google Shape;190;p33"/>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191" name="Google Shape;191;p33"/>
          <p:cNvGrpSpPr/>
          <p:nvPr/>
        </p:nvGrpSpPr>
        <p:grpSpPr>
          <a:xfrm>
            <a:off x="17159554" y="9902783"/>
            <a:ext cx="754152" cy="65019"/>
            <a:chOff x="8326825" y="4850900"/>
            <a:chExt cx="629825" cy="54300"/>
          </a:xfrm>
        </p:grpSpPr>
        <p:sp>
          <p:nvSpPr>
            <p:cNvPr id="192" name="Google Shape;192;p33"/>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93" name="Google Shape;193;p33"/>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1">
  <p:cSld name="ONE_COLUMN_TEXT_1_1_4">
    <p:bg>
      <p:bgPr>
        <a:solidFill>
          <a:schemeClr val="lt1"/>
        </a:solidFill>
      </p:bgPr>
    </p:bg>
    <p:spTree>
      <p:nvGrpSpPr>
        <p:cNvPr id="194" name="Shape 194"/>
        <p:cNvGrpSpPr/>
        <p:nvPr/>
      </p:nvGrpSpPr>
      <p:grpSpPr>
        <a:xfrm>
          <a:off x="0" y="0"/>
          <a:ext cx="0" cy="0"/>
          <a:chOff x="0" y="0"/>
          <a:chExt cx="0" cy="0"/>
        </a:xfrm>
      </p:grpSpPr>
      <p:pic>
        <p:nvPicPr>
          <p:cNvPr id="195" name="Google Shape;195;p34"/>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sp>
        <p:nvSpPr>
          <p:cNvPr id="196" name="Google Shape;196;p34"/>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197" name="Google Shape;197;p34"/>
          <p:cNvGrpSpPr/>
          <p:nvPr/>
        </p:nvGrpSpPr>
        <p:grpSpPr>
          <a:xfrm>
            <a:off x="17159554" y="9902783"/>
            <a:ext cx="754152" cy="65019"/>
            <a:chOff x="8326825" y="4850900"/>
            <a:chExt cx="629825" cy="54300"/>
          </a:xfrm>
        </p:grpSpPr>
        <p:sp>
          <p:nvSpPr>
            <p:cNvPr id="198" name="Google Shape;198;p34"/>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199" name="Google Shape;199;p34"/>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2">
  <p:cSld name="ONE_COLUMN_TEXT_1_1_4_1">
    <p:bg>
      <p:bgPr>
        <a:solidFill>
          <a:schemeClr val="lt1"/>
        </a:solidFill>
      </p:bgPr>
    </p:bg>
    <p:spTree>
      <p:nvGrpSpPr>
        <p:cNvPr id="200" name="Shape 200"/>
        <p:cNvGrpSpPr/>
        <p:nvPr/>
      </p:nvGrpSpPr>
      <p:grpSpPr>
        <a:xfrm>
          <a:off x="0" y="0"/>
          <a:ext cx="0" cy="0"/>
          <a:chOff x="0" y="0"/>
          <a:chExt cx="0" cy="0"/>
        </a:xfrm>
      </p:grpSpPr>
      <p:pic>
        <p:nvPicPr>
          <p:cNvPr id="201" name="Google Shape;201;p35"/>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202" name="Google Shape;202;p35"/>
          <p:cNvGrpSpPr/>
          <p:nvPr/>
        </p:nvGrpSpPr>
        <p:grpSpPr>
          <a:xfrm>
            <a:off x="17159554" y="9902783"/>
            <a:ext cx="754152" cy="65019"/>
            <a:chOff x="8326825" y="4850900"/>
            <a:chExt cx="629825" cy="54300"/>
          </a:xfrm>
        </p:grpSpPr>
        <p:sp>
          <p:nvSpPr>
            <p:cNvPr id="203" name="Google Shape;203;p35"/>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04" name="Google Shape;204;p35"/>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3">
  <p:cSld name="ONE_COLUMN_TEXT_1_1_4_1_1">
    <p:bg>
      <p:bgPr>
        <a:solidFill>
          <a:schemeClr val="lt1"/>
        </a:solidFill>
      </p:bgPr>
    </p:bg>
    <p:spTree>
      <p:nvGrpSpPr>
        <p:cNvPr id="205" name="Shape 205"/>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p:cSld name="TITLE_AND_BODY_1_1">
    <p:bg>
      <p:bgPr>
        <a:blipFill>
          <a:blip r:embed="rId2">
            <a:alphaModFix/>
          </a:blip>
          <a:stretch>
            <a:fillRect/>
          </a:stretch>
        </a:blipFill>
      </p:bgPr>
    </p:bg>
    <p:spTree>
      <p:nvGrpSpPr>
        <p:cNvPr id="206" name="Shape 206"/>
        <p:cNvGrpSpPr/>
        <p:nvPr/>
      </p:nvGrpSpPr>
      <p:grpSpPr>
        <a:xfrm>
          <a:off x="0" y="0"/>
          <a:ext cx="0" cy="0"/>
          <a:chOff x="0" y="0"/>
          <a:chExt cx="0" cy="0"/>
        </a:xfrm>
      </p:grpSpPr>
      <p:pic>
        <p:nvPicPr>
          <p:cNvPr id="207" name="Google Shape;207;p37"/>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sp>
        <p:nvSpPr>
          <p:cNvPr id="208" name="Google Shape;208;p37"/>
          <p:cNvSpPr txBox="1"/>
          <p:nvPr>
            <p:ph type="title"/>
          </p:nvPr>
        </p:nvSpPr>
        <p:spPr>
          <a:xfrm>
            <a:off x="1230550" y="2158500"/>
            <a:ext cx="14640600" cy="5970000"/>
          </a:xfrm>
          <a:prstGeom prst="rect">
            <a:avLst/>
          </a:prstGeom>
          <a:noFill/>
          <a:ln>
            <a:noFill/>
          </a:ln>
        </p:spPr>
        <p:txBody>
          <a:bodyPr anchorCtr="0" anchor="ctr" bIns="182850" lIns="182850" spcFirstLastPara="1" rIns="182850" wrap="square" tIns="182850">
            <a:noAutofit/>
          </a:bodyPr>
          <a:lstStyle>
            <a:lvl1pPr lvl="0">
              <a:lnSpc>
                <a:spcPct val="100000"/>
              </a:lnSpc>
              <a:spcBef>
                <a:spcPts val="0"/>
              </a:spcBef>
              <a:spcAft>
                <a:spcPts val="0"/>
              </a:spcAft>
              <a:buClr>
                <a:schemeClr val="lt1"/>
              </a:buClr>
              <a:buSzPts val="7200"/>
              <a:buNone/>
              <a:defRPr sz="7200">
                <a:solidFill>
                  <a:schemeClr val="lt1"/>
                </a:solidFill>
              </a:defRPr>
            </a:lvl1pPr>
            <a:lvl2pPr lvl="1">
              <a:lnSpc>
                <a:spcPct val="100000"/>
              </a:lnSpc>
              <a:spcBef>
                <a:spcPts val="0"/>
              </a:spcBef>
              <a:spcAft>
                <a:spcPts val="0"/>
              </a:spcAft>
              <a:buClr>
                <a:schemeClr val="lt1"/>
              </a:buClr>
              <a:buSzPts val="8200"/>
              <a:buNone/>
              <a:defRPr sz="8200">
                <a:solidFill>
                  <a:schemeClr val="lt1"/>
                </a:solidFill>
              </a:defRPr>
            </a:lvl2pPr>
            <a:lvl3pPr lvl="2">
              <a:lnSpc>
                <a:spcPct val="100000"/>
              </a:lnSpc>
              <a:spcBef>
                <a:spcPts val="0"/>
              </a:spcBef>
              <a:spcAft>
                <a:spcPts val="0"/>
              </a:spcAft>
              <a:buClr>
                <a:schemeClr val="lt1"/>
              </a:buClr>
              <a:buSzPts val="8200"/>
              <a:buNone/>
              <a:defRPr sz="8200">
                <a:solidFill>
                  <a:schemeClr val="lt1"/>
                </a:solidFill>
              </a:defRPr>
            </a:lvl3pPr>
            <a:lvl4pPr lvl="3">
              <a:lnSpc>
                <a:spcPct val="100000"/>
              </a:lnSpc>
              <a:spcBef>
                <a:spcPts val="0"/>
              </a:spcBef>
              <a:spcAft>
                <a:spcPts val="0"/>
              </a:spcAft>
              <a:buClr>
                <a:schemeClr val="lt1"/>
              </a:buClr>
              <a:buSzPts val="8200"/>
              <a:buNone/>
              <a:defRPr sz="8200">
                <a:solidFill>
                  <a:schemeClr val="lt1"/>
                </a:solidFill>
              </a:defRPr>
            </a:lvl4pPr>
            <a:lvl5pPr lvl="4">
              <a:lnSpc>
                <a:spcPct val="100000"/>
              </a:lnSpc>
              <a:spcBef>
                <a:spcPts val="0"/>
              </a:spcBef>
              <a:spcAft>
                <a:spcPts val="0"/>
              </a:spcAft>
              <a:buClr>
                <a:schemeClr val="lt1"/>
              </a:buClr>
              <a:buSzPts val="8200"/>
              <a:buNone/>
              <a:defRPr sz="8200">
                <a:solidFill>
                  <a:schemeClr val="lt1"/>
                </a:solidFill>
              </a:defRPr>
            </a:lvl5pPr>
            <a:lvl6pPr lvl="5">
              <a:lnSpc>
                <a:spcPct val="100000"/>
              </a:lnSpc>
              <a:spcBef>
                <a:spcPts val="0"/>
              </a:spcBef>
              <a:spcAft>
                <a:spcPts val="0"/>
              </a:spcAft>
              <a:buClr>
                <a:schemeClr val="lt1"/>
              </a:buClr>
              <a:buSzPts val="8200"/>
              <a:buNone/>
              <a:defRPr sz="8200">
                <a:solidFill>
                  <a:schemeClr val="lt1"/>
                </a:solidFill>
              </a:defRPr>
            </a:lvl6pPr>
            <a:lvl7pPr lvl="6">
              <a:lnSpc>
                <a:spcPct val="100000"/>
              </a:lnSpc>
              <a:spcBef>
                <a:spcPts val="0"/>
              </a:spcBef>
              <a:spcAft>
                <a:spcPts val="0"/>
              </a:spcAft>
              <a:buClr>
                <a:schemeClr val="lt1"/>
              </a:buClr>
              <a:buSzPts val="8200"/>
              <a:buNone/>
              <a:defRPr sz="8200">
                <a:solidFill>
                  <a:schemeClr val="lt1"/>
                </a:solidFill>
              </a:defRPr>
            </a:lvl7pPr>
            <a:lvl8pPr lvl="7">
              <a:lnSpc>
                <a:spcPct val="100000"/>
              </a:lnSpc>
              <a:spcBef>
                <a:spcPts val="0"/>
              </a:spcBef>
              <a:spcAft>
                <a:spcPts val="0"/>
              </a:spcAft>
              <a:buClr>
                <a:schemeClr val="lt1"/>
              </a:buClr>
              <a:buSzPts val="8200"/>
              <a:buNone/>
              <a:defRPr sz="8200">
                <a:solidFill>
                  <a:schemeClr val="lt1"/>
                </a:solidFill>
              </a:defRPr>
            </a:lvl8pPr>
            <a:lvl9pPr lvl="8">
              <a:lnSpc>
                <a:spcPct val="100000"/>
              </a:lnSpc>
              <a:spcBef>
                <a:spcPts val="0"/>
              </a:spcBef>
              <a:spcAft>
                <a:spcPts val="0"/>
              </a:spcAft>
              <a:buClr>
                <a:schemeClr val="lt1"/>
              </a:buClr>
              <a:buSzPts val="8200"/>
              <a:buNone/>
              <a:defRPr sz="8200">
                <a:solidFill>
                  <a:schemeClr val="lt1"/>
                </a:solidFill>
              </a:defRPr>
            </a:lvl9pPr>
          </a:lstStyle>
          <a:p/>
        </p:txBody>
      </p:sp>
      <p:grpSp>
        <p:nvGrpSpPr>
          <p:cNvPr id="209" name="Google Shape;209;p37"/>
          <p:cNvGrpSpPr/>
          <p:nvPr/>
        </p:nvGrpSpPr>
        <p:grpSpPr>
          <a:xfrm>
            <a:off x="17159554" y="9902783"/>
            <a:ext cx="754152" cy="65019"/>
            <a:chOff x="8326825" y="4850900"/>
            <a:chExt cx="629825" cy="54300"/>
          </a:xfrm>
        </p:grpSpPr>
        <p:sp>
          <p:nvSpPr>
            <p:cNvPr id="210" name="Google Shape;210;p37"/>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11" name="Google Shape;211;p37"/>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
  <p:cSld name="ONE_COLUMN_TEXT_1_1_2_1">
    <p:bg>
      <p:bgPr>
        <a:solidFill>
          <a:schemeClr val="accent6"/>
        </a:solidFill>
      </p:bgPr>
    </p:bg>
    <p:spTree>
      <p:nvGrpSpPr>
        <p:cNvPr id="212" name="Shape 212"/>
        <p:cNvGrpSpPr/>
        <p:nvPr/>
      </p:nvGrpSpPr>
      <p:grpSpPr>
        <a:xfrm>
          <a:off x="0" y="0"/>
          <a:ext cx="0" cy="0"/>
          <a:chOff x="0" y="0"/>
          <a:chExt cx="0" cy="0"/>
        </a:xfrm>
      </p:grpSpPr>
      <p:sp>
        <p:nvSpPr>
          <p:cNvPr id="213" name="Google Shape;213;p38"/>
          <p:cNvSpPr txBox="1"/>
          <p:nvPr>
            <p:ph idx="1" type="body"/>
          </p:nvPr>
        </p:nvSpPr>
        <p:spPr>
          <a:xfrm>
            <a:off x="596650" y="1924600"/>
            <a:ext cx="17011800" cy="7414200"/>
          </a:xfrm>
          <a:prstGeom prst="rect">
            <a:avLst/>
          </a:prstGeom>
          <a:noFill/>
          <a:ln>
            <a:noFill/>
          </a:ln>
        </p:spPr>
        <p:txBody>
          <a:bodyPr anchorCtr="0" anchor="t" bIns="182850" lIns="180000" spcFirstLastPara="1" rIns="182850" wrap="square" tIns="182850">
            <a:noAutofit/>
          </a:bodyPr>
          <a:lstStyle>
            <a:lvl1pPr indent="-393700" lvl="0" marL="457200" algn="l">
              <a:lnSpc>
                <a:spcPct val="115000"/>
              </a:lnSpc>
              <a:spcBef>
                <a:spcPts val="0"/>
              </a:spcBef>
              <a:spcAft>
                <a:spcPts val="0"/>
              </a:spcAft>
              <a:buSzPts val="2600"/>
              <a:buChar char="●"/>
              <a:defRPr sz="2600">
                <a:solidFill>
                  <a:schemeClr val="lt1"/>
                </a:solidFill>
              </a:defRPr>
            </a:lvl1pPr>
            <a:lvl2pPr indent="-393700" lvl="1" marL="914400" algn="l">
              <a:lnSpc>
                <a:spcPct val="115000"/>
              </a:lnSpc>
              <a:spcBef>
                <a:spcPts val="3200"/>
              </a:spcBef>
              <a:spcAft>
                <a:spcPts val="0"/>
              </a:spcAft>
              <a:buSzPts val="2600"/>
              <a:buChar char="○"/>
              <a:defRPr sz="2600">
                <a:solidFill>
                  <a:schemeClr val="lt1"/>
                </a:solidFill>
              </a:defRPr>
            </a:lvl2pPr>
            <a:lvl3pPr indent="-393700" lvl="2" marL="1371600" algn="l">
              <a:lnSpc>
                <a:spcPct val="115000"/>
              </a:lnSpc>
              <a:spcBef>
                <a:spcPts val="3200"/>
              </a:spcBef>
              <a:spcAft>
                <a:spcPts val="0"/>
              </a:spcAft>
              <a:buSzPts val="2600"/>
              <a:buChar char="■"/>
              <a:defRPr sz="2600">
                <a:solidFill>
                  <a:schemeClr val="lt1"/>
                </a:solidFill>
              </a:defRPr>
            </a:lvl3pPr>
            <a:lvl4pPr indent="-393700" lvl="3" marL="1828800" algn="l">
              <a:lnSpc>
                <a:spcPct val="115000"/>
              </a:lnSpc>
              <a:spcBef>
                <a:spcPts val="3200"/>
              </a:spcBef>
              <a:spcAft>
                <a:spcPts val="0"/>
              </a:spcAft>
              <a:buSzPts val="2600"/>
              <a:buChar char="●"/>
              <a:defRPr sz="2600">
                <a:solidFill>
                  <a:schemeClr val="lt1"/>
                </a:solidFill>
              </a:defRPr>
            </a:lvl4pPr>
            <a:lvl5pPr indent="-393700" lvl="4" marL="2286000" algn="l">
              <a:lnSpc>
                <a:spcPct val="115000"/>
              </a:lnSpc>
              <a:spcBef>
                <a:spcPts val="3200"/>
              </a:spcBef>
              <a:spcAft>
                <a:spcPts val="0"/>
              </a:spcAft>
              <a:buSzPts val="2600"/>
              <a:buChar char="○"/>
              <a:defRPr sz="2600">
                <a:solidFill>
                  <a:schemeClr val="lt1"/>
                </a:solidFill>
              </a:defRPr>
            </a:lvl5pPr>
            <a:lvl6pPr indent="-393700" lvl="5" marL="2743200" algn="l">
              <a:lnSpc>
                <a:spcPct val="115000"/>
              </a:lnSpc>
              <a:spcBef>
                <a:spcPts val="3200"/>
              </a:spcBef>
              <a:spcAft>
                <a:spcPts val="0"/>
              </a:spcAft>
              <a:buSzPts val="2600"/>
              <a:buChar char="■"/>
              <a:defRPr sz="2600">
                <a:solidFill>
                  <a:schemeClr val="lt1"/>
                </a:solidFill>
              </a:defRPr>
            </a:lvl6pPr>
            <a:lvl7pPr indent="-393700" lvl="6" marL="3200400" algn="l">
              <a:lnSpc>
                <a:spcPct val="115000"/>
              </a:lnSpc>
              <a:spcBef>
                <a:spcPts val="3200"/>
              </a:spcBef>
              <a:spcAft>
                <a:spcPts val="0"/>
              </a:spcAft>
              <a:buSzPts val="2600"/>
              <a:buChar char="●"/>
              <a:defRPr sz="2600">
                <a:solidFill>
                  <a:schemeClr val="lt1"/>
                </a:solidFill>
              </a:defRPr>
            </a:lvl7pPr>
            <a:lvl8pPr indent="-393700" lvl="7" marL="3657600" algn="l">
              <a:lnSpc>
                <a:spcPct val="115000"/>
              </a:lnSpc>
              <a:spcBef>
                <a:spcPts val="3200"/>
              </a:spcBef>
              <a:spcAft>
                <a:spcPts val="0"/>
              </a:spcAft>
              <a:buSzPts val="2600"/>
              <a:buChar char="○"/>
              <a:defRPr sz="2600">
                <a:solidFill>
                  <a:schemeClr val="lt1"/>
                </a:solidFill>
              </a:defRPr>
            </a:lvl8pPr>
            <a:lvl9pPr indent="-393700" lvl="8" marL="4114800" algn="l">
              <a:lnSpc>
                <a:spcPct val="115000"/>
              </a:lnSpc>
              <a:spcBef>
                <a:spcPts val="3200"/>
              </a:spcBef>
              <a:spcAft>
                <a:spcPts val="3200"/>
              </a:spcAft>
              <a:buSzPts val="2600"/>
              <a:buChar char="■"/>
              <a:defRPr sz="2600">
                <a:solidFill>
                  <a:schemeClr val="lt1"/>
                </a:solidFill>
              </a:defRPr>
            </a:lvl9pPr>
          </a:lstStyle>
          <a:p/>
        </p:txBody>
      </p:sp>
      <p:sp>
        <p:nvSpPr>
          <p:cNvPr id="214" name="Google Shape;214;p38"/>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chemeClr val="dk1"/>
              </a:buClr>
              <a:buSzPts val="5200"/>
              <a:buNone/>
              <a:defRPr sz="5200">
                <a:solidFill>
                  <a:schemeClr val="dk1"/>
                </a:solidFill>
              </a:defRPr>
            </a:lvl1pPr>
            <a:lvl2pPr lvl="1" algn="l">
              <a:lnSpc>
                <a:spcPct val="100000"/>
              </a:lnSpc>
              <a:spcBef>
                <a:spcPts val="0"/>
              </a:spcBef>
              <a:spcAft>
                <a:spcPts val="0"/>
              </a:spcAft>
              <a:buClr>
                <a:schemeClr val="dk1"/>
              </a:buClr>
              <a:buSzPts val="5200"/>
              <a:buNone/>
              <a:defRPr sz="5200">
                <a:solidFill>
                  <a:schemeClr val="dk1"/>
                </a:solidFill>
              </a:defRPr>
            </a:lvl2pPr>
            <a:lvl3pPr lvl="2" algn="l">
              <a:lnSpc>
                <a:spcPct val="100000"/>
              </a:lnSpc>
              <a:spcBef>
                <a:spcPts val="0"/>
              </a:spcBef>
              <a:spcAft>
                <a:spcPts val="0"/>
              </a:spcAft>
              <a:buClr>
                <a:schemeClr val="dk1"/>
              </a:buClr>
              <a:buSzPts val="5200"/>
              <a:buNone/>
              <a:defRPr sz="5200">
                <a:solidFill>
                  <a:schemeClr val="dk1"/>
                </a:solidFill>
              </a:defRPr>
            </a:lvl3pPr>
            <a:lvl4pPr lvl="3" algn="l">
              <a:lnSpc>
                <a:spcPct val="100000"/>
              </a:lnSpc>
              <a:spcBef>
                <a:spcPts val="0"/>
              </a:spcBef>
              <a:spcAft>
                <a:spcPts val="0"/>
              </a:spcAft>
              <a:buClr>
                <a:schemeClr val="dk1"/>
              </a:buClr>
              <a:buSzPts val="5200"/>
              <a:buNone/>
              <a:defRPr sz="5200">
                <a:solidFill>
                  <a:schemeClr val="dk1"/>
                </a:solidFill>
              </a:defRPr>
            </a:lvl4pPr>
            <a:lvl5pPr lvl="4" algn="l">
              <a:lnSpc>
                <a:spcPct val="100000"/>
              </a:lnSpc>
              <a:spcBef>
                <a:spcPts val="0"/>
              </a:spcBef>
              <a:spcAft>
                <a:spcPts val="0"/>
              </a:spcAft>
              <a:buClr>
                <a:schemeClr val="dk1"/>
              </a:buClr>
              <a:buSzPts val="5200"/>
              <a:buNone/>
              <a:defRPr sz="5200">
                <a:solidFill>
                  <a:schemeClr val="dk1"/>
                </a:solidFill>
              </a:defRPr>
            </a:lvl5pPr>
            <a:lvl6pPr lvl="5" algn="l">
              <a:lnSpc>
                <a:spcPct val="100000"/>
              </a:lnSpc>
              <a:spcBef>
                <a:spcPts val="0"/>
              </a:spcBef>
              <a:spcAft>
                <a:spcPts val="0"/>
              </a:spcAft>
              <a:buClr>
                <a:schemeClr val="dk1"/>
              </a:buClr>
              <a:buSzPts val="5200"/>
              <a:buNone/>
              <a:defRPr sz="5200">
                <a:solidFill>
                  <a:schemeClr val="dk1"/>
                </a:solidFill>
              </a:defRPr>
            </a:lvl6pPr>
            <a:lvl7pPr lvl="6" algn="l">
              <a:lnSpc>
                <a:spcPct val="100000"/>
              </a:lnSpc>
              <a:spcBef>
                <a:spcPts val="0"/>
              </a:spcBef>
              <a:spcAft>
                <a:spcPts val="0"/>
              </a:spcAft>
              <a:buClr>
                <a:schemeClr val="dk1"/>
              </a:buClr>
              <a:buSzPts val="5200"/>
              <a:buNone/>
              <a:defRPr sz="5200">
                <a:solidFill>
                  <a:schemeClr val="dk1"/>
                </a:solidFill>
              </a:defRPr>
            </a:lvl7pPr>
            <a:lvl8pPr lvl="7" algn="l">
              <a:lnSpc>
                <a:spcPct val="100000"/>
              </a:lnSpc>
              <a:spcBef>
                <a:spcPts val="0"/>
              </a:spcBef>
              <a:spcAft>
                <a:spcPts val="0"/>
              </a:spcAft>
              <a:buClr>
                <a:schemeClr val="dk1"/>
              </a:buClr>
              <a:buSzPts val="5200"/>
              <a:buNone/>
              <a:defRPr sz="5200">
                <a:solidFill>
                  <a:schemeClr val="dk1"/>
                </a:solidFill>
              </a:defRPr>
            </a:lvl8pPr>
            <a:lvl9pPr lvl="8" algn="l">
              <a:lnSpc>
                <a:spcPct val="100000"/>
              </a:lnSpc>
              <a:spcBef>
                <a:spcPts val="0"/>
              </a:spcBef>
              <a:spcAft>
                <a:spcPts val="0"/>
              </a:spcAft>
              <a:buClr>
                <a:schemeClr val="dk1"/>
              </a:buClr>
              <a:buSzPts val="5200"/>
              <a:buNone/>
              <a:defRPr sz="5200">
                <a:solidFill>
                  <a:schemeClr val="dk1"/>
                </a:solidFill>
              </a:defRPr>
            </a:lvl9pPr>
          </a:lstStyle>
          <a:p/>
        </p:txBody>
      </p:sp>
      <p:pic>
        <p:nvPicPr>
          <p:cNvPr id="215" name="Google Shape;215;p38"/>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216" name="Google Shape;216;p38"/>
          <p:cNvGrpSpPr/>
          <p:nvPr/>
        </p:nvGrpSpPr>
        <p:grpSpPr>
          <a:xfrm>
            <a:off x="17159554" y="9902783"/>
            <a:ext cx="754152" cy="65019"/>
            <a:chOff x="8326825" y="4850900"/>
            <a:chExt cx="629825" cy="54300"/>
          </a:xfrm>
        </p:grpSpPr>
        <p:sp>
          <p:nvSpPr>
            <p:cNvPr id="217" name="Google Shape;217;p38"/>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18" name="Google Shape;218;p38"/>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 1">
  <p:cSld name="ONE_COLUMN_TEXT_1_1_2_1_2">
    <p:bg>
      <p:bgPr>
        <a:solidFill>
          <a:schemeClr val="accent6"/>
        </a:solidFill>
      </p:bgPr>
    </p:bg>
    <p:spTree>
      <p:nvGrpSpPr>
        <p:cNvPr id="219" name="Shape 219"/>
        <p:cNvGrpSpPr/>
        <p:nvPr/>
      </p:nvGrpSpPr>
      <p:grpSpPr>
        <a:xfrm>
          <a:off x="0" y="0"/>
          <a:ext cx="0" cy="0"/>
          <a:chOff x="0" y="0"/>
          <a:chExt cx="0" cy="0"/>
        </a:xfrm>
      </p:grpSpPr>
      <p:sp>
        <p:nvSpPr>
          <p:cNvPr id="220" name="Google Shape;220;p39"/>
          <p:cNvSpPr txBox="1"/>
          <p:nvPr>
            <p:ph idx="1" type="body"/>
          </p:nvPr>
        </p:nvSpPr>
        <p:spPr>
          <a:xfrm>
            <a:off x="596650" y="1924600"/>
            <a:ext cx="17011800" cy="7414200"/>
          </a:xfrm>
          <a:prstGeom prst="rect">
            <a:avLst/>
          </a:prstGeom>
          <a:noFill/>
          <a:ln>
            <a:noFill/>
          </a:ln>
        </p:spPr>
        <p:txBody>
          <a:bodyPr anchorCtr="0" anchor="t" bIns="182850" lIns="180000" spcFirstLastPara="1" rIns="182850" wrap="square" tIns="182850">
            <a:noAutofit/>
          </a:bodyPr>
          <a:lstStyle>
            <a:lvl1pPr indent="-393700" lvl="0" marL="457200" algn="l">
              <a:lnSpc>
                <a:spcPct val="115000"/>
              </a:lnSpc>
              <a:spcBef>
                <a:spcPts val="0"/>
              </a:spcBef>
              <a:spcAft>
                <a:spcPts val="0"/>
              </a:spcAft>
              <a:buSzPts val="2600"/>
              <a:buChar char="●"/>
              <a:defRPr sz="2600">
                <a:solidFill>
                  <a:schemeClr val="lt1"/>
                </a:solidFill>
              </a:defRPr>
            </a:lvl1pPr>
            <a:lvl2pPr indent="-393700" lvl="1" marL="914400" algn="l">
              <a:lnSpc>
                <a:spcPct val="115000"/>
              </a:lnSpc>
              <a:spcBef>
                <a:spcPts val="3200"/>
              </a:spcBef>
              <a:spcAft>
                <a:spcPts val="0"/>
              </a:spcAft>
              <a:buSzPts val="2600"/>
              <a:buChar char="○"/>
              <a:defRPr sz="2600">
                <a:solidFill>
                  <a:schemeClr val="lt1"/>
                </a:solidFill>
              </a:defRPr>
            </a:lvl2pPr>
            <a:lvl3pPr indent="-393700" lvl="2" marL="1371600" algn="l">
              <a:lnSpc>
                <a:spcPct val="115000"/>
              </a:lnSpc>
              <a:spcBef>
                <a:spcPts val="3200"/>
              </a:spcBef>
              <a:spcAft>
                <a:spcPts val="0"/>
              </a:spcAft>
              <a:buSzPts val="2600"/>
              <a:buChar char="■"/>
              <a:defRPr sz="2600">
                <a:solidFill>
                  <a:schemeClr val="lt1"/>
                </a:solidFill>
              </a:defRPr>
            </a:lvl3pPr>
            <a:lvl4pPr indent="-393700" lvl="3" marL="1828800" algn="l">
              <a:lnSpc>
                <a:spcPct val="115000"/>
              </a:lnSpc>
              <a:spcBef>
                <a:spcPts val="3200"/>
              </a:spcBef>
              <a:spcAft>
                <a:spcPts val="0"/>
              </a:spcAft>
              <a:buSzPts val="2600"/>
              <a:buChar char="●"/>
              <a:defRPr sz="2600">
                <a:solidFill>
                  <a:schemeClr val="lt1"/>
                </a:solidFill>
              </a:defRPr>
            </a:lvl4pPr>
            <a:lvl5pPr indent="-393700" lvl="4" marL="2286000" algn="l">
              <a:lnSpc>
                <a:spcPct val="115000"/>
              </a:lnSpc>
              <a:spcBef>
                <a:spcPts val="3200"/>
              </a:spcBef>
              <a:spcAft>
                <a:spcPts val="0"/>
              </a:spcAft>
              <a:buSzPts val="2600"/>
              <a:buChar char="○"/>
              <a:defRPr sz="2600">
                <a:solidFill>
                  <a:schemeClr val="lt1"/>
                </a:solidFill>
              </a:defRPr>
            </a:lvl5pPr>
            <a:lvl6pPr indent="-393700" lvl="5" marL="2743200" algn="l">
              <a:lnSpc>
                <a:spcPct val="115000"/>
              </a:lnSpc>
              <a:spcBef>
                <a:spcPts val="3200"/>
              </a:spcBef>
              <a:spcAft>
                <a:spcPts val="0"/>
              </a:spcAft>
              <a:buSzPts val="2600"/>
              <a:buChar char="■"/>
              <a:defRPr sz="2600">
                <a:solidFill>
                  <a:schemeClr val="lt1"/>
                </a:solidFill>
              </a:defRPr>
            </a:lvl6pPr>
            <a:lvl7pPr indent="-393700" lvl="6" marL="3200400" algn="l">
              <a:lnSpc>
                <a:spcPct val="115000"/>
              </a:lnSpc>
              <a:spcBef>
                <a:spcPts val="3200"/>
              </a:spcBef>
              <a:spcAft>
                <a:spcPts val="0"/>
              </a:spcAft>
              <a:buSzPts val="2600"/>
              <a:buChar char="●"/>
              <a:defRPr sz="2600">
                <a:solidFill>
                  <a:schemeClr val="lt1"/>
                </a:solidFill>
              </a:defRPr>
            </a:lvl7pPr>
            <a:lvl8pPr indent="-393700" lvl="7" marL="3657600" algn="l">
              <a:lnSpc>
                <a:spcPct val="115000"/>
              </a:lnSpc>
              <a:spcBef>
                <a:spcPts val="3200"/>
              </a:spcBef>
              <a:spcAft>
                <a:spcPts val="0"/>
              </a:spcAft>
              <a:buSzPts val="2600"/>
              <a:buChar char="○"/>
              <a:defRPr sz="2600">
                <a:solidFill>
                  <a:schemeClr val="lt1"/>
                </a:solidFill>
              </a:defRPr>
            </a:lvl8pPr>
            <a:lvl9pPr indent="-393700" lvl="8" marL="4114800" algn="l">
              <a:lnSpc>
                <a:spcPct val="115000"/>
              </a:lnSpc>
              <a:spcBef>
                <a:spcPts val="3200"/>
              </a:spcBef>
              <a:spcAft>
                <a:spcPts val="3200"/>
              </a:spcAft>
              <a:buSzPts val="2600"/>
              <a:buChar char="■"/>
              <a:defRPr sz="2600">
                <a:solidFill>
                  <a:schemeClr val="lt1"/>
                </a:solidFill>
              </a:defRPr>
            </a:lvl9pPr>
          </a:lstStyle>
          <a:p/>
        </p:txBody>
      </p:sp>
      <p:sp>
        <p:nvSpPr>
          <p:cNvPr id="221" name="Google Shape;221;p39"/>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chemeClr val="dk1"/>
              </a:buClr>
              <a:buSzPts val="5200"/>
              <a:buNone/>
              <a:defRPr sz="5200">
                <a:solidFill>
                  <a:schemeClr val="dk1"/>
                </a:solidFill>
              </a:defRPr>
            </a:lvl1pPr>
            <a:lvl2pPr lvl="1" algn="l">
              <a:lnSpc>
                <a:spcPct val="100000"/>
              </a:lnSpc>
              <a:spcBef>
                <a:spcPts val="0"/>
              </a:spcBef>
              <a:spcAft>
                <a:spcPts val="0"/>
              </a:spcAft>
              <a:buClr>
                <a:schemeClr val="dk1"/>
              </a:buClr>
              <a:buSzPts val="5200"/>
              <a:buNone/>
              <a:defRPr sz="5200">
                <a:solidFill>
                  <a:schemeClr val="dk1"/>
                </a:solidFill>
              </a:defRPr>
            </a:lvl2pPr>
            <a:lvl3pPr lvl="2" algn="l">
              <a:lnSpc>
                <a:spcPct val="100000"/>
              </a:lnSpc>
              <a:spcBef>
                <a:spcPts val="0"/>
              </a:spcBef>
              <a:spcAft>
                <a:spcPts val="0"/>
              </a:spcAft>
              <a:buClr>
                <a:schemeClr val="dk1"/>
              </a:buClr>
              <a:buSzPts val="5200"/>
              <a:buNone/>
              <a:defRPr sz="5200">
                <a:solidFill>
                  <a:schemeClr val="dk1"/>
                </a:solidFill>
              </a:defRPr>
            </a:lvl3pPr>
            <a:lvl4pPr lvl="3" algn="l">
              <a:lnSpc>
                <a:spcPct val="100000"/>
              </a:lnSpc>
              <a:spcBef>
                <a:spcPts val="0"/>
              </a:spcBef>
              <a:spcAft>
                <a:spcPts val="0"/>
              </a:spcAft>
              <a:buClr>
                <a:schemeClr val="dk1"/>
              </a:buClr>
              <a:buSzPts val="5200"/>
              <a:buNone/>
              <a:defRPr sz="5200">
                <a:solidFill>
                  <a:schemeClr val="dk1"/>
                </a:solidFill>
              </a:defRPr>
            </a:lvl4pPr>
            <a:lvl5pPr lvl="4" algn="l">
              <a:lnSpc>
                <a:spcPct val="100000"/>
              </a:lnSpc>
              <a:spcBef>
                <a:spcPts val="0"/>
              </a:spcBef>
              <a:spcAft>
                <a:spcPts val="0"/>
              </a:spcAft>
              <a:buClr>
                <a:schemeClr val="dk1"/>
              </a:buClr>
              <a:buSzPts val="5200"/>
              <a:buNone/>
              <a:defRPr sz="5200">
                <a:solidFill>
                  <a:schemeClr val="dk1"/>
                </a:solidFill>
              </a:defRPr>
            </a:lvl5pPr>
            <a:lvl6pPr lvl="5" algn="l">
              <a:lnSpc>
                <a:spcPct val="100000"/>
              </a:lnSpc>
              <a:spcBef>
                <a:spcPts val="0"/>
              </a:spcBef>
              <a:spcAft>
                <a:spcPts val="0"/>
              </a:spcAft>
              <a:buClr>
                <a:schemeClr val="dk1"/>
              </a:buClr>
              <a:buSzPts val="5200"/>
              <a:buNone/>
              <a:defRPr sz="5200">
                <a:solidFill>
                  <a:schemeClr val="dk1"/>
                </a:solidFill>
              </a:defRPr>
            </a:lvl6pPr>
            <a:lvl7pPr lvl="6" algn="l">
              <a:lnSpc>
                <a:spcPct val="100000"/>
              </a:lnSpc>
              <a:spcBef>
                <a:spcPts val="0"/>
              </a:spcBef>
              <a:spcAft>
                <a:spcPts val="0"/>
              </a:spcAft>
              <a:buClr>
                <a:schemeClr val="dk1"/>
              </a:buClr>
              <a:buSzPts val="5200"/>
              <a:buNone/>
              <a:defRPr sz="5200">
                <a:solidFill>
                  <a:schemeClr val="dk1"/>
                </a:solidFill>
              </a:defRPr>
            </a:lvl7pPr>
            <a:lvl8pPr lvl="7" algn="l">
              <a:lnSpc>
                <a:spcPct val="100000"/>
              </a:lnSpc>
              <a:spcBef>
                <a:spcPts val="0"/>
              </a:spcBef>
              <a:spcAft>
                <a:spcPts val="0"/>
              </a:spcAft>
              <a:buClr>
                <a:schemeClr val="dk1"/>
              </a:buClr>
              <a:buSzPts val="5200"/>
              <a:buNone/>
              <a:defRPr sz="5200">
                <a:solidFill>
                  <a:schemeClr val="dk1"/>
                </a:solidFill>
              </a:defRPr>
            </a:lvl8pPr>
            <a:lvl9pPr lvl="8" algn="l">
              <a:lnSpc>
                <a:spcPct val="100000"/>
              </a:lnSpc>
              <a:spcBef>
                <a:spcPts val="0"/>
              </a:spcBef>
              <a:spcAft>
                <a:spcPts val="0"/>
              </a:spcAft>
              <a:buClr>
                <a:schemeClr val="dk1"/>
              </a:buClr>
              <a:buSzPts val="5200"/>
              <a:buNone/>
              <a:defRPr sz="5200">
                <a:solidFill>
                  <a:schemeClr val="dk1"/>
                </a:solidFill>
              </a:defRPr>
            </a:lvl9pPr>
          </a:lstStyle>
          <a:p/>
        </p:txBody>
      </p:sp>
      <p:pic>
        <p:nvPicPr>
          <p:cNvPr id="222" name="Google Shape;222;p39"/>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223" name="Google Shape;223;p39"/>
          <p:cNvGrpSpPr/>
          <p:nvPr/>
        </p:nvGrpSpPr>
        <p:grpSpPr>
          <a:xfrm>
            <a:off x="17159554" y="9902783"/>
            <a:ext cx="754152" cy="65019"/>
            <a:chOff x="8326825" y="4850900"/>
            <a:chExt cx="629825" cy="54300"/>
          </a:xfrm>
        </p:grpSpPr>
        <p:sp>
          <p:nvSpPr>
            <p:cNvPr id="224" name="Google Shape;224;p39"/>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25" name="Google Shape;225;p39"/>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1">
  <p:cSld name="ONE_COLUMN_TEXT_1_1_2_1_1">
    <p:bg>
      <p:bgPr>
        <a:solidFill>
          <a:schemeClr val="accent6"/>
        </a:solidFill>
      </p:bgPr>
    </p:bg>
    <p:spTree>
      <p:nvGrpSpPr>
        <p:cNvPr id="226" name="Shape 226"/>
        <p:cNvGrpSpPr/>
        <p:nvPr/>
      </p:nvGrpSpPr>
      <p:grpSpPr>
        <a:xfrm>
          <a:off x="0" y="0"/>
          <a:ext cx="0" cy="0"/>
          <a:chOff x="0" y="0"/>
          <a:chExt cx="0" cy="0"/>
        </a:xfrm>
      </p:grpSpPr>
      <p:sp>
        <p:nvSpPr>
          <p:cNvPr id="227" name="Google Shape;227;p40"/>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chemeClr val="dk1"/>
              </a:buClr>
              <a:buSzPts val="5200"/>
              <a:buNone/>
              <a:defRPr sz="5200">
                <a:solidFill>
                  <a:schemeClr val="dk1"/>
                </a:solidFill>
              </a:defRPr>
            </a:lvl1pPr>
            <a:lvl2pPr lvl="1" algn="l">
              <a:lnSpc>
                <a:spcPct val="100000"/>
              </a:lnSpc>
              <a:spcBef>
                <a:spcPts val="0"/>
              </a:spcBef>
              <a:spcAft>
                <a:spcPts val="0"/>
              </a:spcAft>
              <a:buClr>
                <a:schemeClr val="dk1"/>
              </a:buClr>
              <a:buSzPts val="5200"/>
              <a:buNone/>
              <a:defRPr sz="5200">
                <a:solidFill>
                  <a:schemeClr val="dk1"/>
                </a:solidFill>
              </a:defRPr>
            </a:lvl2pPr>
            <a:lvl3pPr lvl="2" algn="l">
              <a:lnSpc>
                <a:spcPct val="100000"/>
              </a:lnSpc>
              <a:spcBef>
                <a:spcPts val="0"/>
              </a:spcBef>
              <a:spcAft>
                <a:spcPts val="0"/>
              </a:spcAft>
              <a:buClr>
                <a:schemeClr val="dk1"/>
              </a:buClr>
              <a:buSzPts val="5200"/>
              <a:buNone/>
              <a:defRPr sz="5200">
                <a:solidFill>
                  <a:schemeClr val="dk1"/>
                </a:solidFill>
              </a:defRPr>
            </a:lvl3pPr>
            <a:lvl4pPr lvl="3" algn="l">
              <a:lnSpc>
                <a:spcPct val="100000"/>
              </a:lnSpc>
              <a:spcBef>
                <a:spcPts val="0"/>
              </a:spcBef>
              <a:spcAft>
                <a:spcPts val="0"/>
              </a:spcAft>
              <a:buClr>
                <a:schemeClr val="dk1"/>
              </a:buClr>
              <a:buSzPts val="5200"/>
              <a:buNone/>
              <a:defRPr sz="5200">
                <a:solidFill>
                  <a:schemeClr val="dk1"/>
                </a:solidFill>
              </a:defRPr>
            </a:lvl4pPr>
            <a:lvl5pPr lvl="4" algn="l">
              <a:lnSpc>
                <a:spcPct val="100000"/>
              </a:lnSpc>
              <a:spcBef>
                <a:spcPts val="0"/>
              </a:spcBef>
              <a:spcAft>
                <a:spcPts val="0"/>
              </a:spcAft>
              <a:buClr>
                <a:schemeClr val="dk1"/>
              </a:buClr>
              <a:buSzPts val="5200"/>
              <a:buNone/>
              <a:defRPr sz="5200">
                <a:solidFill>
                  <a:schemeClr val="dk1"/>
                </a:solidFill>
              </a:defRPr>
            </a:lvl5pPr>
            <a:lvl6pPr lvl="5" algn="l">
              <a:lnSpc>
                <a:spcPct val="100000"/>
              </a:lnSpc>
              <a:spcBef>
                <a:spcPts val="0"/>
              </a:spcBef>
              <a:spcAft>
                <a:spcPts val="0"/>
              </a:spcAft>
              <a:buClr>
                <a:schemeClr val="dk1"/>
              </a:buClr>
              <a:buSzPts val="5200"/>
              <a:buNone/>
              <a:defRPr sz="5200">
                <a:solidFill>
                  <a:schemeClr val="dk1"/>
                </a:solidFill>
              </a:defRPr>
            </a:lvl6pPr>
            <a:lvl7pPr lvl="6" algn="l">
              <a:lnSpc>
                <a:spcPct val="100000"/>
              </a:lnSpc>
              <a:spcBef>
                <a:spcPts val="0"/>
              </a:spcBef>
              <a:spcAft>
                <a:spcPts val="0"/>
              </a:spcAft>
              <a:buClr>
                <a:schemeClr val="dk1"/>
              </a:buClr>
              <a:buSzPts val="5200"/>
              <a:buNone/>
              <a:defRPr sz="5200">
                <a:solidFill>
                  <a:schemeClr val="dk1"/>
                </a:solidFill>
              </a:defRPr>
            </a:lvl7pPr>
            <a:lvl8pPr lvl="7" algn="l">
              <a:lnSpc>
                <a:spcPct val="100000"/>
              </a:lnSpc>
              <a:spcBef>
                <a:spcPts val="0"/>
              </a:spcBef>
              <a:spcAft>
                <a:spcPts val="0"/>
              </a:spcAft>
              <a:buClr>
                <a:schemeClr val="dk1"/>
              </a:buClr>
              <a:buSzPts val="5200"/>
              <a:buNone/>
              <a:defRPr sz="5200">
                <a:solidFill>
                  <a:schemeClr val="dk1"/>
                </a:solidFill>
              </a:defRPr>
            </a:lvl8pPr>
            <a:lvl9pPr lvl="8" algn="l">
              <a:lnSpc>
                <a:spcPct val="100000"/>
              </a:lnSpc>
              <a:spcBef>
                <a:spcPts val="0"/>
              </a:spcBef>
              <a:spcAft>
                <a:spcPts val="0"/>
              </a:spcAft>
              <a:buClr>
                <a:schemeClr val="dk1"/>
              </a:buClr>
              <a:buSzPts val="5200"/>
              <a:buNone/>
              <a:defRPr sz="5200">
                <a:solidFill>
                  <a:schemeClr val="dk1"/>
                </a:solidFill>
              </a:defRPr>
            </a:lvl9pPr>
          </a:lstStyle>
          <a:p/>
        </p:txBody>
      </p:sp>
      <p:pic>
        <p:nvPicPr>
          <p:cNvPr id="228" name="Google Shape;228;p40"/>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229" name="Google Shape;229;p40"/>
          <p:cNvGrpSpPr/>
          <p:nvPr/>
        </p:nvGrpSpPr>
        <p:grpSpPr>
          <a:xfrm>
            <a:off x="17159554" y="9902783"/>
            <a:ext cx="754152" cy="65019"/>
            <a:chOff x="8326825" y="4850900"/>
            <a:chExt cx="629825" cy="54300"/>
          </a:xfrm>
        </p:grpSpPr>
        <p:sp>
          <p:nvSpPr>
            <p:cNvPr id="230" name="Google Shape;230;p40"/>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31" name="Google Shape;231;p40"/>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2">
  <p:cSld name="ONE_COLUMN_TEXT_1_1_2_1_1_1">
    <p:bg>
      <p:bgPr>
        <a:solidFill>
          <a:schemeClr val="accent6"/>
        </a:solidFill>
      </p:bgPr>
    </p:bg>
    <p:spTree>
      <p:nvGrpSpPr>
        <p:cNvPr id="232" name="Shape 232"/>
        <p:cNvGrpSpPr/>
        <p:nvPr/>
      </p:nvGrpSpPr>
      <p:grpSpPr>
        <a:xfrm>
          <a:off x="0" y="0"/>
          <a:ext cx="0" cy="0"/>
          <a:chOff x="0" y="0"/>
          <a:chExt cx="0" cy="0"/>
        </a:xfrm>
      </p:grpSpPr>
      <p:grpSp>
        <p:nvGrpSpPr>
          <p:cNvPr id="233" name="Google Shape;233;p41"/>
          <p:cNvGrpSpPr/>
          <p:nvPr/>
        </p:nvGrpSpPr>
        <p:grpSpPr>
          <a:xfrm>
            <a:off x="17159554" y="9902783"/>
            <a:ext cx="754152" cy="65019"/>
            <a:chOff x="8326825" y="4850900"/>
            <a:chExt cx="629825" cy="54300"/>
          </a:xfrm>
        </p:grpSpPr>
        <p:sp>
          <p:nvSpPr>
            <p:cNvPr id="234" name="Google Shape;234;p41"/>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35" name="Google Shape;235;p41"/>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pic>
        <p:nvPicPr>
          <p:cNvPr id="236" name="Google Shape;236;p41"/>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ONE_COLUMN_TEXT_1_1">
    <p:bg>
      <p:bgPr>
        <a:solidFill>
          <a:schemeClr val="lt1"/>
        </a:solidFill>
      </p:bgPr>
    </p:bg>
    <p:spTree>
      <p:nvGrpSpPr>
        <p:cNvPr id="29" name="Shape 29"/>
        <p:cNvGrpSpPr/>
        <p:nvPr/>
      </p:nvGrpSpPr>
      <p:grpSpPr>
        <a:xfrm>
          <a:off x="0" y="0"/>
          <a:ext cx="0" cy="0"/>
          <a:chOff x="0" y="0"/>
          <a:chExt cx="0" cy="0"/>
        </a:xfrm>
      </p:grpSpPr>
      <p:sp>
        <p:nvSpPr>
          <p:cNvPr id="30" name="Google Shape;30;p5"/>
          <p:cNvSpPr txBox="1"/>
          <p:nvPr>
            <p:ph idx="1" type="body"/>
          </p:nvPr>
        </p:nvSpPr>
        <p:spPr>
          <a:xfrm>
            <a:off x="596650" y="1924600"/>
            <a:ext cx="17011800" cy="7414200"/>
          </a:xfrm>
          <a:prstGeom prst="rect">
            <a:avLst/>
          </a:prstGeom>
          <a:noFill/>
          <a:ln>
            <a:noFill/>
          </a:ln>
        </p:spPr>
        <p:txBody>
          <a:bodyPr anchorCtr="0" anchor="t" bIns="182850" lIns="180000" spcFirstLastPara="1" rIns="182850" wrap="square" tIns="182850">
            <a:noAutofit/>
          </a:bodyPr>
          <a:lstStyle>
            <a:lvl1pPr indent="-393700" lvl="0" marL="457200" algn="l">
              <a:lnSpc>
                <a:spcPct val="115000"/>
              </a:lnSpc>
              <a:spcBef>
                <a:spcPts val="0"/>
              </a:spcBef>
              <a:spcAft>
                <a:spcPts val="0"/>
              </a:spcAft>
              <a:buSzPts val="2600"/>
              <a:buChar char="●"/>
              <a:defRPr sz="2600"/>
            </a:lvl1pPr>
            <a:lvl2pPr indent="-393700" lvl="1" marL="914400" algn="l">
              <a:lnSpc>
                <a:spcPct val="115000"/>
              </a:lnSpc>
              <a:spcBef>
                <a:spcPts val="3200"/>
              </a:spcBef>
              <a:spcAft>
                <a:spcPts val="0"/>
              </a:spcAft>
              <a:buSzPts val="2600"/>
              <a:buChar char="○"/>
              <a:defRPr sz="2600"/>
            </a:lvl2pPr>
            <a:lvl3pPr indent="-393700" lvl="2" marL="1371600" algn="l">
              <a:lnSpc>
                <a:spcPct val="115000"/>
              </a:lnSpc>
              <a:spcBef>
                <a:spcPts val="3200"/>
              </a:spcBef>
              <a:spcAft>
                <a:spcPts val="0"/>
              </a:spcAft>
              <a:buSzPts val="2600"/>
              <a:buChar char="■"/>
              <a:defRPr sz="2600"/>
            </a:lvl3pPr>
            <a:lvl4pPr indent="-393700" lvl="3" marL="1828800" algn="l">
              <a:lnSpc>
                <a:spcPct val="115000"/>
              </a:lnSpc>
              <a:spcBef>
                <a:spcPts val="3200"/>
              </a:spcBef>
              <a:spcAft>
                <a:spcPts val="0"/>
              </a:spcAft>
              <a:buSzPts val="2600"/>
              <a:buChar char="●"/>
              <a:defRPr sz="2600"/>
            </a:lvl4pPr>
            <a:lvl5pPr indent="-393700" lvl="4" marL="2286000" algn="l">
              <a:lnSpc>
                <a:spcPct val="115000"/>
              </a:lnSpc>
              <a:spcBef>
                <a:spcPts val="3200"/>
              </a:spcBef>
              <a:spcAft>
                <a:spcPts val="0"/>
              </a:spcAft>
              <a:buSzPts val="2600"/>
              <a:buChar char="○"/>
              <a:defRPr sz="2600"/>
            </a:lvl5pPr>
            <a:lvl6pPr indent="-393700" lvl="5" marL="2743200" algn="l">
              <a:lnSpc>
                <a:spcPct val="115000"/>
              </a:lnSpc>
              <a:spcBef>
                <a:spcPts val="3200"/>
              </a:spcBef>
              <a:spcAft>
                <a:spcPts val="0"/>
              </a:spcAft>
              <a:buSzPts val="2600"/>
              <a:buChar char="■"/>
              <a:defRPr sz="2600"/>
            </a:lvl6pPr>
            <a:lvl7pPr indent="-393700" lvl="6" marL="3200400" algn="l">
              <a:lnSpc>
                <a:spcPct val="115000"/>
              </a:lnSpc>
              <a:spcBef>
                <a:spcPts val="3200"/>
              </a:spcBef>
              <a:spcAft>
                <a:spcPts val="0"/>
              </a:spcAft>
              <a:buSzPts val="2600"/>
              <a:buChar char="●"/>
              <a:defRPr sz="2600"/>
            </a:lvl7pPr>
            <a:lvl8pPr indent="-393700" lvl="7" marL="3657600" algn="l">
              <a:lnSpc>
                <a:spcPct val="115000"/>
              </a:lnSpc>
              <a:spcBef>
                <a:spcPts val="3200"/>
              </a:spcBef>
              <a:spcAft>
                <a:spcPts val="0"/>
              </a:spcAft>
              <a:buSzPts val="2600"/>
              <a:buChar char="○"/>
              <a:defRPr sz="2600"/>
            </a:lvl8pPr>
            <a:lvl9pPr indent="-393700" lvl="8" marL="4114800" algn="l">
              <a:lnSpc>
                <a:spcPct val="115000"/>
              </a:lnSpc>
              <a:spcBef>
                <a:spcPts val="3200"/>
              </a:spcBef>
              <a:spcAft>
                <a:spcPts val="3200"/>
              </a:spcAft>
              <a:buSzPts val="2600"/>
              <a:buChar char="■"/>
              <a:defRPr sz="2600"/>
            </a:lvl9pPr>
          </a:lstStyle>
          <a:p/>
        </p:txBody>
      </p:sp>
      <p:pic>
        <p:nvPicPr>
          <p:cNvPr id="31" name="Google Shape;31;p5"/>
          <p:cNvPicPr preferRelativeResize="0"/>
          <p:nvPr/>
        </p:nvPicPr>
        <p:blipFill rotWithShape="1">
          <a:blip r:embed="rId2">
            <a:alphaModFix/>
          </a:blip>
          <a:srcRect b="0" l="9" r="19" t="0"/>
          <a:stretch/>
        </p:blipFill>
        <p:spPr>
          <a:xfrm>
            <a:off x="466344" y="9477756"/>
            <a:ext cx="1204350" cy="451762"/>
          </a:xfrm>
          <a:prstGeom prst="rect">
            <a:avLst/>
          </a:prstGeom>
          <a:noFill/>
          <a:ln>
            <a:noFill/>
          </a:ln>
        </p:spPr>
      </p:pic>
      <p:sp>
        <p:nvSpPr>
          <p:cNvPr id="32" name="Google Shape;32;p5"/>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rtl="0" algn="l">
              <a:lnSpc>
                <a:spcPct val="90000"/>
              </a:lnSpc>
              <a:spcBef>
                <a:spcPts val="0"/>
              </a:spcBef>
              <a:spcAft>
                <a:spcPts val="0"/>
              </a:spcAft>
              <a:buClr>
                <a:srgbClr val="434343"/>
              </a:buClr>
              <a:buSzPts val="5200"/>
              <a:buNone/>
              <a:defRPr sz="5200">
                <a:solidFill>
                  <a:srgbClr val="434343"/>
                </a:solidFill>
              </a:defRPr>
            </a:lvl1pPr>
            <a:lvl2pPr lvl="1" rtl="0" algn="l">
              <a:lnSpc>
                <a:spcPct val="100000"/>
              </a:lnSpc>
              <a:spcBef>
                <a:spcPts val="0"/>
              </a:spcBef>
              <a:spcAft>
                <a:spcPts val="0"/>
              </a:spcAft>
              <a:buClr>
                <a:srgbClr val="434343"/>
              </a:buClr>
              <a:buSzPts val="5200"/>
              <a:buNone/>
              <a:defRPr sz="5200">
                <a:solidFill>
                  <a:srgbClr val="434343"/>
                </a:solidFill>
              </a:defRPr>
            </a:lvl2pPr>
            <a:lvl3pPr lvl="2" rtl="0" algn="l">
              <a:lnSpc>
                <a:spcPct val="100000"/>
              </a:lnSpc>
              <a:spcBef>
                <a:spcPts val="0"/>
              </a:spcBef>
              <a:spcAft>
                <a:spcPts val="0"/>
              </a:spcAft>
              <a:buClr>
                <a:srgbClr val="434343"/>
              </a:buClr>
              <a:buSzPts val="5200"/>
              <a:buNone/>
              <a:defRPr sz="5200">
                <a:solidFill>
                  <a:srgbClr val="434343"/>
                </a:solidFill>
              </a:defRPr>
            </a:lvl3pPr>
            <a:lvl4pPr lvl="3" rtl="0" algn="l">
              <a:lnSpc>
                <a:spcPct val="100000"/>
              </a:lnSpc>
              <a:spcBef>
                <a:spcPts val="0"/>
              </a:spcBef>
              <a:spcAft>
                <a:spcPts val="0"/>
              </a:spcAft>
              <a:buClr>
                <a:srgbClr val="434343"/>
              </a:buClr>
              <a:buSzPts val="5200"/>
              <a:buNone/>
              <a:defRPr sz="5200">
                <a:solidFill>
                  <a:srgbClr val="434343"/>
                </a:solidFill>
              </a:defRPr>
            </a:lvl4pPr>
            <a:lvl5pPr lvl="4" rtl="0" algn="l">
              <a:lnSpc>
                <a:spcPct val="100000"/>
              </a:lnSpc>
              <a:spcBef>
                <a:spcPts val="0"/>
              </a:spcBef>
              <a:spcAft>
                <a:spcPts val="0"/>
              </a:spcAft>
              <a:buClr>
                <a:srgbClr val="434343"/>
              </a:buClr>
              <a:buSzPts val="5200"/>
              <a:buNone/>
              <a:defRPr sz="5200">
                <a:solidFill>
                  <a:srgbClr val="434343"/>
                </a:solidFill>
              </a:defRPr>
            </a:lvl5pPr>
            <a:lvl6pPr lvl="5" rtl="0" algn="l">
              <a:lnSpc>
                <a:spcPct val="100000"/>
              </a:lnSpc>
              <a:spcBef>
                <a:spcPts val="0"/>
              </a:spcBef>
              <a:spcAft>
                <a:spcPts val="0"/>
              </a:spcAft>
              <a:buClr>
                <a:srgbClr val="434343"/>
              </a:buClr>
              <a:buSzPts val="5200"/>
              <a:buNone/>
              <a:defRPr sz="5200">
                <a:solidFill>
                  <a:srgbClr val="434343"/>
                </a:solidFill>
              </a:defRPr>
            </a:lvl6pPr>
            <a:lvl7pPr lvl="6" rtl="0" algn="l">
              <a:lnSpc>
                <a:spcPct val="100000"/>
              </a:lnSpc>
              <a:spcBef>
                <a:spcPts val="0"/>
              </a:spcBef>
              <a:spcAft>
                <a:spcPts val="0"/>
              </a:spcAft>
              <a:buClr>
                <a:srgbClr val="434343"/>
              </a:buClr>
              <a:buSzPts val="5200"/>
              <a:buNone/>
              <a:defRPr sz="5200">
                <a:solidFill>
                  <a:srgbClr val="434343"/>
                </a:solidFill>
              </a:defRPr>
            </a:lvl7pPr>
            <a:lvl8pPr lvl="7" rtl="0" algn="l">
              <a:lnSpc>
                <a:spcPct val="100000"/>
              </a:lnSpc>
              <a:spcBef>
                <a:spcPts val="0"/>
              </a:spcBef>
              <a:spcAft>
                <a:spcPts val="0"/>
              </a:spcAft>
              <a:buClr>
                <a:srgbClr val="434343"/>
              </a:buClr>
              <a:buSzPts val="5200"/>
              <a:buNone/>
              <a:defRPr sz="5200">
                <a:solidFill>
                  <a:srgbClr val="434343"/>
                </a:solidFill>
              </a:defRPr>
            </a:lvl8pPr>
            <a:lvl9pPr lvl="8" rtl="0"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33" name="Google Shape;33;p5"/>
          <p:cNvGrpSpPr/>
          <p:nvPr/>
        </p:nvGrpSpPr>
        <p:grpSpPr>
          <a:xfrm>
            <a:off x="17159554" y="9902783"/>
            <a:ext cx="754152" cy="65019"/>
            <a:chOff x="8326825" y="4850900"/>
            <a:chExt cx="629825" cy="54300"/>
          </a:xfrm>
        </p:grpSpPr>
        <p:sp>
          <p:nvSpPr>
            <p:cNvPr id="34" name="Google Shape;34;p5"/>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35" name="Google Shape;35;p5"/>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3">
  <p:cSld name="ONE_COLUMN_TEXT_1_1_2_1_1_1_1">
    <p:bg>
      <p:bgPr>
        <a:solidFill>
          <a:schemeClr val="accent6"/>
        </a:solidFill>
      </p:bgPr>
    </p:bg>
    <p:spTree>
      <p:nvGrpSpPr>
        <p:cNvPr id="237" name="Shape 237"/>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1_3_1">
    <p:spTree>
      <p:nvGrpSpPr>
        <p:cNvPr id="238" name="Shape 238"/>
        <p:cNvGrpSpPr/>
        <p:nvPr/>
      </p:nvGrpSpPr>
      <p:grpSpPr>
        <a:xfrm>
          <a:off x="0" y="0"/>
          <a:ext cx="0" cy="0"/>
          <a:chOff x="0" y="0"/>
          <a:chExt cx="0" cy="0"/>
        </a:xfrm>
      </p:grpSpPr>
      <p:sp>
        <p:nvSpPr>
          <p:cNvPr id="239" name="Google Shape;239;p43"/>
          <p:cNvSpPr/>
          <p:nvPr/>
        </p:nvSpPr>
        <p:spPr>
          <a:xfrm>
            <a:off x="8176175" y="-25"/>
            <a:ext cx="11659800" cy="10287000"/>
          </a:xfrm>
          <a:prstGeom prst="parallelogram">
            <a:avLst>
              <a:gd fmla="val 11746" name="adj"/>
            </a:avLst>
          </a:prstGeom>
          <a:gradFill>
            <a:gsLst>
              <a:gs pos="0">
                <a:schemeClr val="lt1"/>
              </a:gs>
              <a:gs pos="100000">
                <a:srgbClr val="EFEFEF"/>
              </a:gs>
            </a:gsLst>
            <a:lin ang="5400012" scaled="0"/>
          </a:gra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Roboto"/>
              <a:ea typeface="Roboto"/>
              <a:cs typeface="Roboto"/>
              <a:sym typeface="Roboto"/>
            </a:endParaRPr>
          </a:p>
        </p:txBody>
      </p:sp>
      <p:pic>
        <p:nvPicPr>
          <p:cNvPr id="240" name="Google Shape;240;p43"/>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sp>
        <p:nvSpPr>
          <p:cNvPr id="241" name="Google Shape;241;p43"/>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242" name="Google Shape;242;p43"/>
          <p:cNvGrpSpPr/>
          <p:nvPr/>
        </p:nvGrpSpPr>
        <p:grpSpPr>
          <a:xfrm>
            <a:off x="17159554" y="9902783"/>
            <a:ext cx="754152" cy="65019"/>
            <a:chOff x="8326825" y="4850900"/>
            <a:chExt cx="629825" cy="54300"/>
          </a:xfrm>
        </p:grpSpPr>
        <p:sp>
          <p:nvSpPr>
            <p:cNvPr id="243" name="Google Shape;243;p43"/>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44" name="Google Shape;244;p43"/>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Subtitle">
  <p:cSld name="MAIN_POINT">
    <p:bg>
      <p:bgPr>
        <a:solidFill>
          <a:schemeClr val="dk1"/>
        </a:solidFill>
      </p:bgPr>
    </p:bg>
    <p:spTree>
      <p:nvGrpSpPr>
        <p:cNvPr id="245" name="Shape 245"/>
        <p:cNvGrpSpPr/>
        <p:nvPr/>
      </p:nvGrpSpPr>
      <p:grpSpPr>
        <a:xfrm>
          <a:off x="0" y="0"/>
          <a:ext cx="0" cy="0"/>
          <a:chOff x="0" y="0"/>
          <a:chExt cx="0" cy="0"/>
        </a:xfrm>
      </p:grpSpPr>
      <p:pic>
        <p:nvPicPr>
          <p:cNvPr id="246" name="Google Shape;246;p44"/>
          <p:cNvPicPr preferRelativeResize="0"/>
          <p:nvPr/>
        </p:nvPicPr>
        <p:blipFill rotWithShape="1">
          <a:blip r:embed="rId2">
            <a:alphaModFix/>
          </a:blip>
          <a:srcRect b="0" l="60" r="60" t="0"/>
          <a:stretch/>
        </p:blipFill>
        <p:spPr>
          <a:xfrm>
            <a:off x="468100" y="9483275"/>
            <a:ext cx="1203495" cy="451441"/>
          </a:xfrm>
          <a:prstGeom prst="rect">
            <a:avLst/>
          </a:prstGeom>
          <a:noFill/>
          <a:ln>
            <a:noFill/>
          </a:ln>
        </p:spPr>
      </p:pic>
      <p:grpSp>
        <p:nvGrpSpPr>
          <p:cNvPr id="247" name="Google Shape;247;p44"/>
          <p:cNvGrpSpPr/>
          <p:nvPr/>
        </p:nvGrpSpPr>
        <p:grpSpPr>
          <a:xfrm>
            <a:off x="17159554" y="9902783"/>
            <a:ext cx="754152" cy="65019"/>
            <a:chOff x="8326825" y="4850900"/>
            <a:chExt cx="629825" cy="54300"/>
          </a:xfrm>
        </p:grpSpPr>
        <p:sp>
          <p:nvSpPr>
            <p:cNvPr id="248" name="Google Shape;248;p44"/>
            <p:cNvSpPr/>
            <p:nvPr/>
          </p:nvSpPr>
          <p:spPr>
            <a:xfrm>
              <a:off x="8848350" y="4850900"/>
              <a:ext cx="1083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49" name="Google Shape;249;p44"/>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250" name="Google Shape;250;p44"/>
          <p:cNvSpPr txBox="1"/>
          <p:nvPr>
            <p:ph type="title"/>
          </p:nvPr>
        </p:nvSpPr>
        <p:spPr>
          <a:xfrm>
            <a:off x="1230550" y="2158500"/>
            <a:ext cx="14640600" cy="5970000"/>
          </a:xfrm>
          <a:prstGeom prst="rect">
            <a:avLst/>
          </a:prstGeom>
          <a:noFill/>
          <a:ln>
            <a:noFill/>
          </a:ln>
        </p:spPr>
        <p:txBody>
          <a:bodyPr anchorCtr="0" anchor="ctr" bIns="182850" lIns="182850" spcFirstLastPara="1" rIns="182850" wrap="square" tIns="182850">
            <a:noAutofit/>
          </a:bodyPr>
          <a:lstStyle>
            <a:lvl1pPr lvl="0">
              <a:lnSpc>
                <a:spcPct val="100000"/>
              </a:lnSpc>
              <a:spcBef>
                <a:spcPts val="0"/>
              </a:spcBef>
              <a:spcAft>
                <a:spcPts val="0"/>
              </a:spcAft>
              <a:buClr>
                <a:schemeClr val="lt1"/>
              </a:buClr>
              <a:buSzPts val="7200"/>
              <a:buNone/>
              <a:defRPr sz="7200">
                <a:solidFill>
                  <a:schemeClr val="lt1"/>
                </a:solidFill>
              </a:defRPr>
            </a:lvl1pPr>
            <a:lvl2pPr lvl="1">
              <a:lnSpc>
                <a:spcPct val="100000"/>
              </a:lnSpc>
              <a:spcBef>
                <a:spcPts val="0"/>
              </a:spcBef>
              <a:spcAft>
                <a:spcPts val="0"/>
              </a:spcAft>
              <a:buClr>
                <a:schemeClr val="lt1"/>
              </a:buClr>
              <a:buSzPts val="8200"/>
              <a:buNone/>
              <a:defRPr sz="8200">
                <a:solidFill>
                  <a:schemeClr val="lt1"/>
                </a:solidFill>
              </a:defRPr>
            </a:lvl2pPr>
            <a:lvl3pPr lvl="2">
              <a:lnSpc>
                <a:spcPct val="100000"/>
              </a:lnSpc>
              <a:spcBef>
                <a:spcPts val="0"/>
              </a:spcBef>
              <a:spcAft>
                <a:spcPts val="0"/>
              </a:spcAft>
              <a:buClr>
                <a:schemeClr val="lt1"/>
              </a:buClr>
              <a:buSzPts val="8200"/>
              <a:buNone/>
              <a:defRPr sz="8200">
                <a:solidFill>
                  <a:schemeClr val="lt1"/>
                </a:solidFill>
              </a:defRPr>
            </a:lvl3pPr>
            <a:lvl4pPr lvl="3">
              <a:lnSpc>
                <a:spcPct val="100000"/>
              </a:lnSpc>
              <a:spcBef>
                <a:spcPts val="0"/>
              </a:spcBef>
              <a:spcAft>
                <a:spcPts val="0"/>
              </a:spcAft>
              <a:buClr>
                <a:schemeClr val="lt1"/>
              </a:buClr>
              <a:buSzPts val="8200"/>
              <a:buNone/>
              <a:defRPr sz="8200">
                <a:solidFill>
                  <a:schemeClr val="lt1"/>
                </a:solidFill>
              </a:defRPr>
            </a:lvl4pPr>
            <a:lvl5pPr lvl="4">
              <a:lnSpc>
                <a:spcPct val="100000"/>
              </a:lnSpc>
              <a:spcBef>
                <a:spcPts val="0"/>
              </a:spcBef>
              <a:spcAft>
                <a:spcPts val="0"/>
              </a:spcAft>
              <a:buClr>
                <a:schemeClr val="lt1"/>
              </a:buClr>
              <a:buSzPts val="8200"/>
              <a:buNone/>
              <a:defRPr sz="8200">
                <a:solidFill>
                  <a:schemeClr val="lt1"/>
                </a:solidFill>
              </a:defRPr>
            </a:lvl5pPr>
            <a:lvl6pPr lvl="5">
              <a:lnSpc>
                <a:spcPct val="100000"/>
              </a:lnSpc>
              <a:spcBef>
                <a:spcPts val="0"/>
              </a:spcBef>
              <a:spcAft>
                <a:spcPts val="0"/>
              </a:spcAft>
              <a:buClr>
                <a:schemeClr val="lt1"/>
              </a:buClr>
              <a:buSzPts val="8200"/>
              <a:buNone/>
              <a:defRPr sz="8200">
                <a:solidFill>
                  <a:schemeClr val="lt1"/>
                </a:solidFill>
              </a:defRPr>
            </a:lvl6pPr>
            <a:lvl7pPr lvl="6">
              <a:lnSpc>
                <a:spcPct val="100000"/>
              </a:lnSpc>
              <a:spcBef>
                <a:spcPts val="0"/>
              </a:spcBef>
              <a:spcAft>
                <a:spcPts val="0"/>
              </a:spcAft>
              <a:buClr>
                <a:schemeClr val="lt1"/>
              </a:buClr>
              <a:buSzPts val="8200"/>
              <a:buNone/>
              <a:defRPr sz="8200">
                <a:solidFill>
                  <a:schemeClr val="lt1"/>
                </a:solidFill>
              </a:defRPr>
            </a:lvl7pPr>
            <a:lvl8pPr lvl="7">
              <a:lnSpc>
                <a:spcPct val="100000"/>
              </a:lnSpc>
              <a:spcBef>
                <a:spcPts val="0"/>
              </a:spcBef>
              <a:spcAft>
                <a:spcPts val="0"/>
              </a:spcAft>
              <a:buClr>
                <a:schemeClr val="lt1"/>
              </a:buClr>
              <a:buSzPts val="8200"/>
              <a:buNone/>
              <a:defRPr sz="8200">
                <a:solidFill>
                  <a:schemeClr val="lt1"/>
                </a:solidFill>
              </a:defRPr>
            </a:lvl8pPr>
            <a:lvl9pPr lvl="8">
              <a:lnSpc>
                <a:spcPct val="100000"/>
              </a:lnSpc>
              <a:spcBef>
                <a:spcPts val="0"/>
              </a:spcBef>
              <a:spcAft>
                <a:spcPts val="0"/>
              </a:spcAft>
              <a:buClr>
                <a:schemeClr val="lt1"/>
              </a:buClr>
              <a:buSzPts val="8200"/>
              <a:buNone/>
              <a:defRPr sz="8200">
                <a:solidFill>
                  <a:schemeClr val="lt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QR code 1">
  <p:cSld name="CUSTOM_1_2">
    <p:spTree>
      <p:nvGrpSpPr>
        <p:cNvPr id="251" name="Shape 251"/>
        <p:cNvGrpSpPr/>
        <p:nvPr/>
      </p:nvGrpSpPr>
      <p:grpSpPr>
        <a:xfrm>
          <a:off x="0" y="0"/>
          <a:ext cx="0" cy="0"/>
          <a:chOff x="0" y="0"/>
          <a:chExt cx="0" cy="0"/>
        </a:xfrm>
      </p:grpSpPr>
      <p:sp>
        <p:nvSpPr>
          <p:cNvPr id="252" name="Google Shape;252;p45"/>
          <p:cNvSpPr/>
          <p:nvPr/>
        </p:nvSpPr>
        <p:spPr>
          <a:xfrm flipH="1" rot="5400000">
            <a:off x="-881050" y="881050"/>
            <a:ext cx="10316500" cy="8554400"/>
          </a:xfrm>
          <a:prstGeom prst="flowChartManualInput">
            <a:avLst/>
          </a:prstGeom>
          <a:solidFill>
            <a:schemeClr val="accent6"/>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b="1" sz="1400">
              <a:solidFill>
                <a:srgbClr val="434343"/>
              </a:solidFill>
              <a:latin typeface="Roboto"/>
              <a:ea typeface="Roboto"/>
              <a:cs typeface="Roboto"/>
              <a:sym typeface="Roboto"/>
            </a:endParaRPr>
          </a:p>
        </p:txBody>
      </p:sp>
      <p:pic>
        <p:nvPicPr>
          <p:cNvPr id="253" name="Google Shape;253;p45"/>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254" name="Google Shape;254;p45"/>
          <p:cNvGrpSpPr/>
          <p:nvPr/>
        </p:nvGrpSpPr>
        <p:grpSpPr>
          <a:xfrm>
            <a:off x="17159554" y="9902783"/>
            <a:ext cx="754152" cy="65019"/>
            <a:chOff x="8326825" y="4850900"/>
            <a:chExt cx="629825" cy="54300"/>
          </a:xfrm>
        </p:grpSpPr>
        <p:sp>
          <p:nvSpPr>
            <p:cNvPr id="255" name="Google Shape;255;p45"/>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56" name="Google Shape;256;p45"/>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QR code 2">
  <p:cSld name="CUSTOM_1_2_1">
    <p:spTree>
      <p:nvGrpSpPr>
        <p:cNvPr id="257" name="Shape 257"/>
        <p:cNvGrpSpPr/>
        <p:nvPr/>
      </p:nvGrpSpPr>
      <p:grpSpPr>
        <a:xfrm>
          <a:off x="0" y="0"/>
          <a:ext cx="0" cy="0"/>
          <a:chOff x="0" y="0"/>
          <a:chExt cx="0" cy="0"/>
        </a:xfrm>
      </p:grpSpPr>
      <p:sp>
        <p:nvSpPr>
          <p:cNvPr id="258" name="Google Shape;258;p46"/>
          <p:cNvSpPr/>
          <p:nvPr/>
        </p:nvSpPr>
        <p:spPr>
          <a:xfrm flipH="1" rot="5400000">
            <a:off x="-881050" y="881050"/>
            <a:ext cx="10316500" cy="8554400"/>
          </a:xfrm>
          <a:prstGeom prst="flowChartManualInput">
            <a:avLst/>
          </a:prstGeom>
          <a:solidFill>
            <a:schemeClr val="dk1"/>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solidFill>
                <a:schemeClr val="lt1"/>
              </a:solidFill>
              <a:latin typeface="Roboto"/>
              <a:ea typeface="Roboto"/>
              <a:cs typeface="Roboto"/>
              <a:sym typeface="Roboto"/>
            </a:endParaRPr>
          </a:p>
        </p:txBody>
      </p:sp>
      <p:pic>
        <p:nvPicPr>
          <p:cNvPr id="259" name="Google Shape;259;p46"/>
          <p:cNvPicPr preferRelativeResize="0"/>
          <p:nvPr/>
        </p:nvPicPr>
        <p:blipFill rotWithShape="1">
          <a:blip r:embed="rId2">
            <a:alphaModFix/>
          </a:blip>
          <a:srcRect b="0" l="60" r="60" t="0"/>
          <a:stretch/>
        </p:blipFill>
        <p:spPr>
          <a:xfrm>
            <a:off x="468100" y="9483275"/>
            <a:ext cx="1203495" cy="451441"/>
          </a:xfrm>
          <a:prstGeom prst="rect">
            <a:avLst/>
          </a:prstGeom>
          <a:noFill/>
          <a:ln>
            <a:noFill/>
          </a:ln>
        </p:spPr>
      </p:pic>
      <p:grpSp>
        <p:nvGrpSpPr>
          <p:cNvPr id="260" name="Google Shape;260;p46"/>
          <p:cNvGrpSpPr/>
          <p:nvPr/>
        </p:nvGrpSpPr>
        <p:grpSpPr>
          <a:xfrm>
            <a:off x="17159554" y="9902783"/>
            <a:ext cx="754152" cy="65019"/>
            <a:chOff x="8326825" y="4850900"/>
            <a:chExt cx="629825" cy="54300"/>
          </a:xfrm>
        </p:grpSpPr>
        <p:sp>
          <p:nvSpPr>
            <p:cNvPr id="261" name="Google Shape;261;p46"/>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262" name="Google Shape;262;p46"/>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1">
  <p:cSld name="CUSTOM_1">
    <p:bg>
      <p:bgPr>
        <a:blipFill>
          <a:blip r:embed="rId2">
            <a:alphaModFix/>
          </a:blip>
          <a:stretch>
            <a:fillRect/>
          </a:stretch>
        </a:blipFill>
      </p:bgPr>
    </p:bg>
    <p:spTree>
      <p:nvGrpSpPr>
        <p:cNvPr id="263" name="Shape 263"/>
        <p:cNvGrpSpPr/>
        <p:nvPr/>
      </p:nvGrpSpPr>
      <p:grpSpPr>
        <a:xfrm>
          <a:off x="0" y="0"/>
          <a:ext cx="0" cy="0"/>
          <a:chOff x="0" y="0"/>
          <a:chExt cx="0" cy="0"/>
        </a:xfrm>
      </p:grpSpPr>
      <p:sp>
        <p:nvSpPr>
          <p:cNvPr id="264" name="Google Shape;264;p47"/>
          <p:cNvSpPr txBox="1"/>
          <p:nvPr/>
        </p:nvSpPr>
        <p:spPr>
          <a:xfrm>
            <a:off x="2682775" y="4790550"/>
            <a:ext cx="12922800" cy="1029600"/>
          </a:xfrm>
          <a:prstGeom prst="rect">
            <a:avLst/>
          </a:prstGeom>
          <a:no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563C1"/>
              </a:buClr>
              <a:buSzPts val="2800"/>
              <a:buFont typeface="Calibri"/>
              <a:buNone/>
            </a:pPr>
            <a:r>
              <a:rPr i="0" lang="en" sz="4000" cap="none" strike="noStrike">
                <a:solidFill>
                  <a:schemeClr val="lt1"/>
                </a:solidFill>
                <a:latin typeface="Montserrat SemiBold"/>
                <a:ea typeface="Montserrat SemiBold"/>
                <a:cs typeface="Montserrat SemiBold"/>
                <a:sym typeface="Montserrat SemiBold"/>
              </a:rPr>
              <a:t>www.lumu.io</a:t>
            </a:r>
            <a:endParaRPr i="0" sz="4000" u="none" cap="none" strike="noStrike">
              <a:solidFill>
                <a:schemeClr val="lt1"/>
              </a:solidFill>
              <a:latin typeface="Montserrat SemiBold"/>
              <a:ea typeface="Montserrat SemiBold"/>
              <a:cs typeface="Montserrat SemiBold"/>
              <a:sym typeface="Montserrat SemiBold"/>
            </a:endParaRPr>
          </a:p>
        </p:txBody>
      </p:sp>
      <p:grpSp>
        <p:nvGrpSpPr>
          <p:cNvPr id="265" name="Google Shape;265;p47"/>
          <p:cNvGrpSpPr/>
          <p:nvPr/>
        </p:nvGrpSpPr>
        <p:grpSpPr>
          <a:xfrm>
            <a:off x="6976219" y="8459234"/>
            <a:ext cx="4336320" cy="387875"/>
            <a:chOff x="6314981" y="8207375"/>
            <a:chExt cx="5658038" cy="506100"/>
          </a:xfrm>
        </p:grpSpPr>
        <p:pic>
          <p:nvPicPr>
            <p:cNvPr id="266" name="Google Shape;266;p47"/>
            <p:cNvPicPr preferRelativeResize="0"/>
            <p:nvPr/>
          </p:nvPicPr>
          <p:blipFill rotWithShape="1">
            <a:blip r:embed="rId3">
              <a:alphaModFix/>
            </a:blip>
            <a:srcRect b="0" l="0" r="0" t="0"/>
            <a:stretch/>
          </p:blipFill>
          <p:spPr>
            <a:xfrm>
              <a:off x="6314981" y="8207375"/>
              <a:ext cx="274143" cy="506098"/>
            </a:xfrm>
            <a:prstGeom prst="rect">
              <a:avLst/>
            </a:prstGeom>
            <a:noFill/>
            <a:ln>
              <a:noFill/>
            </a:ln>
          </p:spPr>
        </p:pic>
        <p:pic>
          <p:nvPicPr>
            <p:cNvPr id="267" name="Google Shape;267;p47"/>
            <p:cNvPicPr preferRelativeResize="0"/>
            <p:nvPr/>
          </p:nvPicPr>
          <p:blipFill rotWithShape="1">
            <a:blip r:embed="rId4">
              <a:alphaModFix/>
            </a:blip>
            <a:srcRect b="0" l="0" r="0" t="0"/>
            <a:stretch/>
          </p:blipFill>
          <p:spPr>
            <a:xfrm>
              <a:off x="7426353" y="8249551"/>
              <a:ext cx="516652" cy="421749"/>
            </a:xfrm>
            <a:prstGeom prst="rect">
              <a:avLst/>
            </a:prstGeom>
            <a:noFill/>
            <a:ln>
              <a:noFill/>
            </a:ln>
          </p:spPr>
        </p:pic>
        <p:pic>
          <p:nvPicPr>
            <p:cNvPr id="268" name="Google Shape;268;p47"/>
            <p:cNvPicPr preferRelativeResize="0"/>
            <p:nvPr/>
          </p:nvPicPr>
          <p:blipFill rotWithShape="1">
            <a:blip r:embed="rId5">
              <a:alphaModFix/>
            </a:blip>
            <a:srcRect b="0" l="0" r="0" t="0"/>
            <a:stretch/>
          </p:blipFill>
          <p:spPr>
            <a:xfrm>
              <a:off x="8780235" y="8231108"/>
              <a:ext cx="458661" cy="458651"/>
            </a:xfrm>
            <a:prstGeom prst="rect">
              <a:avLst/>
            </a:prstGeom>
            <a:noFill/>
            <a:ln>
              <a:noFill/>
            </a:ln>
          </p:spPr>
        </p:pic>
        <p:pic>
          <p:nvPicPr>
            <p:cNvPr id="269" name="Google Shape;269;p47"/>
            <p:cNvPicPr preferRelativeResize="0"/>
            <p:nvPr/>
          </p:nvPicPr>
          <p:blipFill rotWithShape="1">
            <a:blip r:embed="rId6">
              <a:alphaModFix/>
            </a:blip>
            <a:srcRect b="0" l="0" r="0" t="0"/>
            <a:stretch/>
          </p:blipFill>
          <p:spPr>
            <a:xfrm>
              <a:off x="10076124" y="8207378"/>
              <a:ext cx="506109" cy="506098"/>
            </a:xfrm>
            <a:prstGeom prst="rect">
              <a:avLst/>
            </a:prstGeom>
            <a:noFill/>
            <a:ln>
              <a:noFill/>
            </a:ln>
          </p:spPr>
        </p:pic>
        <p:pic>
          <p:nvPicPr>
            <p:cNvPr id="270" name="Google Shape;270;p47"/>
            <p:cNvPicPr preferRelativeResize="0"/>
            <p:nvPr/>
          </p:nvPicPr>
          <p:blipFill rotWithShape="1">
            <a:blip r:embed="rId7">
              <a:alphaModFix/>
            </a:blip>
            <a:srcRect b="0" l="0" r="0" t="0"/>
            <a:stretch/>
          </p:blipFill>
          <p:spPr>
            <a:xfrm>
              <a:off x="11419463" y="8270649"/>
              <a:ext cx="553556" cy="379574"/>
            </a:xfrm>
            <a:prstGeom prst="rect">
              <a:avLst/>
            </a:prstGeom>
            <a:noFill/>
            <a:ln>
              <a:noFill/>
            </a:ln>
          </p:spPr>
        </p:pic>
      </p:grpSp>
      <p:pic>
        <p:nvPicPr>
          <p:cNvPr id="271" name="Google Shape;271;p47"/>
          <p:cNvPicPr preferRelativeResize="0"/>
          <p:nvPr/>
        </p:nvPicPr>
        <p:blipFill>
          <a:blip r:embed="rId8">
            <a:alphaModFix/>
          </a:blip>
          <a:stretch>
            <a:fillRect/>
          </a:stretch>
        </p:blipFill>
        <p:spPr>
          <a:xfrm>
            <a:off x="6826700" y="1071750"/>
            <a:ext cx="4634852" cy="173692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2" name="Shape 272"/>
        <p:cNvGrpSpPr/>
        <p:nvPr/>
      </p:nvGrpSpPr>
      <p:grpSpPr>
        <a:xfrm>
          <a:off x="0" y="0"/>
          <a:ext cx="0" cy="0"/>
          <a:chOff x="0" y="0"/>
          <a:chExt cx="0" cy="0"/>
        </a:xfrm>
      </p:grpSpPr>
      <p:sp>
        <p:nvSpPr>
          <p:cNvPr id="273" name="Google Shape;273;p48"/>
          <p:cNvSpPr txBox="1"/>
          <p:nvPr>
            <p:ph type="title"/>
          </p:nvPr>
        </p:nvSpPr>
        <p:spPr>
          <a:xfrm>
            <a:off x="623400" y="890050"/>
            <a:ext cx="17041200" cy="1145400"/>
          </a:xfrm>
          <a:prstGeom prst="rect">
            <a:avLst/>
          </a:prstGeom>
        </p:spPr>
        <p:txBody>
          <a:bodyPr anchorCtr="0" anchor="t" bIns="182850" lIns="182850" spcFirstLastPara="1" rIns="182850" wrap="square" tIns="182850">
            <a:spAutoFit/>
          </a:bodyPr>
          <a:lstStyle>
            <a:lvl1pPr lvl="0">
              <a:spcBef>
                <a:spcPts val="0"/>
              </a:spcBef>
              <a:spcAft>
                <a:spcPts val="0"/>
              </a:spcAft>
              <a:buSzPts val="5200"/>
              <a:buNone/>
              <a:defRPr sz="52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274" name="Google Shape;274;p48"/>
          <p:cNvSpPr txBox="1"/>
          <p:nvPr>
            <p:ph idx="1" type="body"/>
          </p:nvPr>
        </p:nvSpPr>
        <p:spPr>
          <a:xfrm>
            <a:off x="623400" y="2304950"/>
            <a:ext cx="17041200" cy="6832800"/>
          </a:xfrm>
          <a:prstGeom prst="rect">
            <a:avLst/>
          </a:prstGeom>
        </p:spPr>
        <p:txBody>
          <a:bodyPr anchorCtr="0" anchor="t" bIns="182850" lIns="182850" spcFirstLastPara="1" rIns="182850" wrap="square" tIns="182850">
            <a:noAutofit/>
          </a:bodyPr>
          <a:lstStyle>
            <a:lvl1pPr indent="-393700" lvl="0" marL="457200">
              <a:spcBef>
                <a:spcPts val="0"/>
              </a:spcBef>
              <a:spcAft>
                <a:spcPts val="0"/>
              </a:spcAft>
              <a:buSzPts val="2600"/>
              <a:buChar char="●"/>
              <a:defRPr sz="2600"/>
            </a:lvl1pPr>
            <a:lvl2pPr indent="-393700" lvl="1" marL="914400">
              <a:spcBef>
                <a:spcPts val="3200"/>
              </a:spcBef>
              <a:spcAft>
                <a:spcPts val="0"/>
              </a:spcAft>
              <a:buSzPts val="2600"/>
              <a:buChar char="○"/>
              <a:defRPr sz="2600"/>
            </a:lvl2pPr>
            <a:lvl3pPr indent="-393700" lvl="2" marL="1371600">
              <a:spcBef>
                <a:spcPts val="3200"/>
              </a:spcBef>
              <a:spcAft>
                <a:spcPts val="0"/>
              </a:spcAft>
              <a:buSzPts val="2600"/>
              <a:buChar char="■"/>
              <a:defRPr sz="2600"/>
            </a:lvl3pPr>
            <a:lvl4pPr indent="-393700" lvl="3" marL="1828800">
              <a:spcBef>
                <a:spcPts val="3200"/>
              </a:spcBef>
              <a:spcAft>
                <a:spcPts val="0"/>
              </a:spcAft>
              <a:buSzPts val="2600"/>
              <a:buChar char="●"/>
              <a:defRPr sz="2600"/>
            </a:lvl4pPr>
            <a:lvl5pPr indent="-393700" lvl="4" marL="2286000">
              <a:spcBef>
                <a:spcPts val="3200"/>
              </a:spcBef>
              <a:spcAft>
                <a:spcPts val="0"/>
              </a:spcAft>
              <a:buSzPts val="2600"/>
              <a:buChar char="○"/>
              <a:defRPr sz="2600"/>
            </a:lvl5pPr>
            <a:lvl6pPr indent="-393700" lvl="5" marL="2743200">
              <a:spcBef>
                <a:spcPts val="3200"/>
              </a:spcBef>
              <a:spcAft>
                <a:spcPts val="0"/>
              </a:spcAft>
              <a:buSzPts val="2600"/>
              <a:buChar char="■"/>
              <a:defRPr sz="2600"/>
            </a:lvl6pPr>
            <a:lvl7pPr indent="-393700" lvl="6" marL="3200400">
              <a:spcBef>
                <a:spcPts val="3200"/>
              </a:spcBef>
              <a:spcAft>
                <a:spcPts val="0"/>
              </a:spcAft>
              <a:buSzPts val="2600"/>
              <a:buChar char="●"/>
              <a:defRPr sz="2600"/>
            </a:lvl7pPr>
            <a:lvl8pPr indent="-393700" lvl="7" marL="3657600">
              <a:spcBef>
                <a:spcPts val="3200"/>
              </a:spcBef>
              <a:spcAft>
                <a:spcPts val="0"/>
              </a:spcAft>
              <a:buSzPts val="2600"/>
              <a:buChar char="○"/>
              <a:defRPr sz="2600"/>
            </a:lvl8pPr>
            <a:lvl9pPr indent="-393700" lvl="8" marL="4114800">
              <a:spcBef>
                <a:spcPts val="3200"/>
              </a:spcBef>
              <a:spcAft>
                <a:spcPts val="3200"/>
              </a:spcAft>
              <a:buSzPts val="2600"/>
              <a:buChar char="■"/>
              <a:defRPr sz="2600"/>
            </a:lvl9pPr>
          </a:lstStyle>
          <a:p/>
        </p:txBody>
      </p:sp>
      <p:sp>
        <p:nvSpPr>
          <p:cNvPr id="275" name="Google Shape;275;p48"/>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1">
  <p:cSld name="ONE_COLUMN_TEXT_1_1_1">
    <p:spTree>
      <p:nvGrpSpPr>
        <p:cNvPr id="276" name="Shape 276"/>
        <p:cNvGrpSpPr/>
        <p:nvPr/>
      </p:nvGrpSpPr>
      <p:grpSpPr>
        <a:xfrm>
          <a:off x="0" y="0"/>
          <a:ext cx="0" cy="0"/>
          <a:chOff x="0" y="0"/>
          <a:chExt cx="0" cy="0"/>
        </a:xfrm>
      </p:grpSpPr>
      <p:sp>
        <p:nvSpPr>
          <p:cNvPr id="277" name="Google Shape;277;p49"/>
          <p:cNvSpPr txBox="1"/>
          <p:nvPr>
            <p:ph type="title"/>
          </p:nvPr>
        </p:nvSpPr>
        <p:spPr>
          <a:xfrm>
            <a:off x="596650" y="583750"/>
            <a:ext cx="8048400" cy="1497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434343"/>
              </a:buClr>
              <a:buSzPts val="5300"/>
              <a:buNone/>
              <a:defRPr sz="5300">
                <a:solidFill>
                  <a:srgbClr val="434343"/>
                </a:solidFill>
              </a:defRPr>
            </a:lvl1pPr>
            <a:lvl2pPr lvl="1">
              <a:spcBef>
                <a:spcPts val="0"/>
              </a:spcBef>
              <a:spcAft>
                <a:spcPts val="0"/>
              </a:spcAft>
              <a:buClr>
                <a:srgbClr val="434343"/>
              </a:buClr>
              <a:buSzPts val="5300"/>
              <a:buNone/>
              <a:defRPr sz="5300">
                <a:solidFill>
                  <a:srgbClr val="434343"/>
                </a:solidFill>
              </a:defRPr>
            </a:lvl2pPr>
            <a:lvl3pPr lvl="2">
              <a:spcBef>
                <a:spcPts val="0"/>
              </a:spcBef>
              <a:spcAft>
                <a:spcPts val="0"/>
              </a:spcAft>
              <a:buClr>
                <a:srgbClr val="434343"/>
              </a:buClr>
              <a:buSzPts val="5300"/>
              <a:buNone/>
              <a:defRPr sz="5300">
                <a:solidFill>
                  <a:srgbClr val="434343"/>
                </a:solidFill>
              </a:defRPr>
            </a:lvl3pPr>
            <a:lvl4pPr lvl="3">
              <a:spcBef>
                <a:spcPts val="0"/>
              </a:spcBef>
              <a:spcAft>
                <a:spcPts val="0"/>
              </a:spcAft>
              <a:buClr>
                <a:srgbClr val="434343"/>
              </a:buClr>
              <a:buSzPts val="5300"/>
              <a:buNone/>
              <a:defRPr sz="5300">
                <a:solidFill>
                  <a:srgbClr val="434343"/>
                </a:solidFill>
              </a:defRPr>
            </a:lvl4pPr>
            <a:lvl5pPr lvl="4">
              <a:spcBef>
                <a:spcPts val="0"/>
              </a:spcBef>
              <a:spcAft>
                <a:spcPts val="0"/>
              </a:spcAft>
              <a:buClr>
                <a:srgbClr val="434343"/>
              </a:buClr>
              <a:buSzPts val="5300"/>
              <a:buNone/>
              <a:defRPr sz="5300">
                <a:solidFill>
                  <a:srgbClr val="434343"/>
                </a:solidFill>
              </a:defRPr>
            </a:lvl5pPr>
            <a:lvl6pPr lvl="5">
              <a:spcBef>
                <a:spcPts val="0"/>
              </a:spcBef>
              <a:spcAft>
                <a:spcPts val="0"/>
              </a:spcAft>
              <a:buClr>
                <a:srgbClr val="434343"/>
              </a:buClr>
              <a:buSzPts val="5300"/>
              <a:buNone/>
              <a:defRPr sz="5300">
                <a:solidFill>
                  <a:srgbClr val="434343"/>
                </a:solidFill>
              </a:defRPr>
            </a:lvl6pPr>
            <a:lvl7pPr lvl="6">
              <a:spcBef>
                <a:spcPts val="0"/>
              </a:spcBef>
              <a:spcAft>
                <a:spcPts val="0"/>
              </a:spcAft>
              <a:buClr>
                <a:srgbClr val="434343"/>
              </a:buClr>
              <a:buSzPts val="5300"/>
              <a:buNone/>
              <a:defRPr sz="5300">
                <a:solidFill>
                  <a:srgbClr val="434343"/>
                </a:solidFill>
              </a:defRPr>
            </a:lvl7pPr>
            <a:lvl8pPr lvl="7">
              <a:spcBef>
                <a:spcPts val="0"/>
              </a:spcBef>
              <a:spcAft>
                <a:spcPts val="0"/>
              </a:spcAft>
              <a:buClr>
                <a:srgbClr val="434343"/>
              </a:buClr>
              <a:buSzPts val="5300"/>
              <a:buNone/>
              <a:defRPr sz="5300">
                <a:solidFill>
                  <a:srgbClr val="434343"/>
                </a:solidFill>
              </a:defRPr>
            </a:lvl8pPr>
            <a:lvl9pPr lvl="8">
              <a:spcBef>
                <a:spcPts val="0"/>
              </a:spcBef>
              <a:spcAft>
                <a:spcPts val="0"/>
              </a:spcAft>
              <a:buClr>
                <a:srgbClr val="434343"/>
              </a:buClr>
              <a:buSzPts val="5300"/>
              <a:buNone/>
              <a:defRPr sz="5300">
                <a:solidFill>
                  <a:srgbClr val="434343"/>
                </a:solidFill>
              </a:defRPr>
            </a:lvl9pPr>
          </a:lstStyle>
          <a:p/>
        </p:txBody>
      </p:sp>
      <p:sp>
        <p:nvSpPr>
          <p:cNvPr id="278" name="Google Shape;278;p49"/>
          <p:cNvSpPr txBox="1"/>
          <p:nvPr>
            <p:ph idx="1" type="body"/>
          </p:nvPr>
        </p:nvSpPr>
        <p:spPr>
          <a:xfrm>
            <a:off x="596650" y="1924600"/>
            <a:ext cx="8048400" cy="7414200"/>
          </a:xfrm>
          <a:prstGeom prst="rect">
            <a:avLst/>
          </a:prstGeom>
        </p:spPr>
        <p:txBody>
          <a:bodyPr anchorCtr="0" anchor="t" bIns="182850" lIns="180000" spcFirstLastPara="1" rIns="182850" wrap="square" tIns="182850">
            <a:noAutofit/>
          </a:bodyPr>
          <a:lstStyle>
            <a:lvl1pPr indent="-393700" lvl="0" marL="457200">
              <a:lnSpc>
                <a:spcPct val="150000"/>
              </a:lnSpc>
              <a:spcBef>
                <a:spcPts val="0"/>
              </a:spcBef>
              <a:spcAft>
                <a:spcPts val="0"/>
              </a:spcAft>
              <a:buSzPts val="2600"/>
              <a:buChar char="●"/>
              <a:defRPr/>
            </a:lvl1pPr>
            <a:lvl2pPr indent="-393700" lvl="1" marL="914400">
              <a:lnSpc>
                <a:spcPct val="150000"/>
              </a:lnSpc>
              <a:spcBef>
                <a:spcPts val="3200"/>
              </a:spcBef>
              <a:spcAft>
                <a:spcPts val="0"/>
              </a:spcAft>
              <a:buSzPts val="2600"/>
              <a:buChar char="○"/>
              <a:defRPr sz="2600"/>
            </a:lvl2pPr>
            <a:lvl3pPr indent="-393700" lvl="2" marL="1371600">
              <a:lnSpc>
                <a:spcPct val="150000"/>
              </a:lnSpc>
              <a:spcBef>
                <a:spcPts val="3200"/>
              </a:spcBef>
              <a:spcAft>
                <a:spcPts val="0"/>
              </a:spcAft>
              <a:buSzPts val="2600"/>
              <a:buChar char="■"/>
              <a:defRPr sz="2600"/>
            </a:lvl3pPr>
            <a:lvl4pPr indent="-393700" lvl="3" marL="1828800">
              <a:lnSpc>
                <a:spcPct val="150000"/>
              </a:lnSpc>
              <a:spcBef>
                <a:spcPts val="3200"/>
              </a:spcBef>
              <a:spcAft>
                <a:spcPts val="0"/>
              </a:spcAft>
              <a:buSzPts val="2600"/>
              <a:buChar char="●"/>
              <a:defRPr sz="2600"/>
            </a:lvl4pPr>
            <a:lvl5pPr indent="-393700" lvl="4" marL="2286000">
              <a:lnSpc>
                <a:spcPct val="150000"/>
              </a:lnSpc>
              <a:spcBef>
                <a:spcPts val="3200"/>
              </a:spcBef>
              <a:spcAft>
                <a:spcPts val="0"/>
              </a:spcAft>
              <a:buSzPts val="2600"/>
              <a:buChar char="○"/>
              <a:defRPr sz="2600"/>
            </a:lvl5pPr>
            <a:lvl6pPr indent="-393700" lvl="5" marL="2743200">
              <a:lnSpc>
                <a:spcPct val="150000"/>
              </a:lnSpc>
              <a:spcBef>
                <a:spcPts val="3200"/>
              </a:spcBef>
              <a:spcAft>
                <a:spcPts val="0"/>
              </a:spcAft>
              <a:buSzPts val="2600"/>
              <a:buChar char="■"/>
              <a:defRPr sz="2600"/>
            </a:lvl6pPr>
            <a:lvl7pPr indent="-393700" lvl="6" marL="3200400">
              <a:lnSpc>
                <a:spcPct val="150000"/>
              </a:lnSpc>
              <a:spcBef>
                <a:spcPts val="3200"/>
              </a:spcBef>
              <a:spcAft>
                <a:spcPts val="0"/>
              </a:spcAft>
              <a:buSzPts val="2600"/>
              <a:buChar char="●"/>
              <a:defRPr sz="2600"/>
            </a:lvl7pPr>
            <a:lvl8pPr indent="-393700" lvl="7" marL="3657600">
              <a:lnSpc>
                <a:spcPct val="150000"/>
              </a:lnSpc>
              <a:spcBef>
                <a:spcPts val="3200"/>
              </a:spcBef>
              <a:spcAft>
                <a:spcPts val="0"/>
              </a:spcAft>
              <a:buSzPts val="2600"/>
              <a:buChar char="○"/>
              <a:defRPr sz="2600"/>
            </a:lvl8pPr>
            <a:lvl9pPr indent="-393700" lvl="8" marL="4114800">
              <a:lnSpc>
                <a:spcPct val="150000"/>
              </a:lnSpc>
              <a:spcBef>
                <a:spcPts val="3200"/>
              </a:spcBef>
              <a:spcAft>
                <a:spcPts val="3200"/>
              </a:spcAft>
              <a:buSzPts val="2600"/>
              <a:buChar char="■"/>
              <a:defRPr sz="2600"/>
            </a:lvl9pPr>
          </a:lstStyle>
          <a:p/>
        </p:txBody>
      </p:sp>
      <p:pic>
        <p:nvPicPr>
          <p:cNvPr id="279" name="Google Shape;279;p49"/>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280" name="Google Shape;280;p49"/>
          <p:cNvGrpSpPr/>
          <p:nvPr/>
        </p:nvGrpSpPr>
        <p:grpSpPr>
          <a:xfrm>
            <a:off x="17159549" y="9902709"/>
            <a:ext cx="754152" cy="65019"/>
            <a:chOff x="8326825" y="4850900"/>
            <a:chExt cx="629825" cy="54300"/>
          </a:xfrm>
        </p:grpSpPr>
        <p:sp>
          <p:nvSpPr>
            <p:cNvPr id="281" name="Google Shape;281;p49"/>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282" name="Google Shape;282;p49"/>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283" name="Google Shape;283;p49"/>
          <p:cNvSpPr txBox="1"/>
          <p:nvPr>
            <p:ph idx="12" type="sldNum"/>
          </p:nvPr>
        </p:nvSpPr>
        <p:spPr>
          <a:xfrm>
            <a:off x="15991150" y="9567950"/>
            <a:ext cx="1097700" cy="718800"/>
          </a:xfrm>
          <a:prstGeom prst="rect">
            <a:avLst/>
          </a:prstGeom>
          <a:noFill/>
          <a:ln>
            <a:noFill/>
          </a:ln>
        </p:spPr>
        <p:txBody>
          <a:bodyPr anchorCtr="0" anchor="ctr" bIns="91425" lIns="91425" spcFirstLastPara="1" rIns="91425" wrap="square" tIns="91425">
            <a:noAutofit/>
          </a:bodyPr>
          <a:lstStyle>
            <a:lvl1pPr lvl="0">
              <a:buNone/>
              <a:defRPr>
                <a:solidFill>
                  <a:srgbClr val="4A4B4C"/>
                </a:solidFill>
                <a:latin typeface="Roboto"/>
                <a:ea typeface="Roboto"/>
                <a:cs typeface="Roboto"/>
                <a:sym typeface="Roboto"/>
              </a:defRPr>
            </a:lvl1pPr>
            <a:lvl2pPr lvl="1">
              <a:buNone/>
              <a:defRPr>
                <a:solidFill>
                  <a:srgbClr val="4A4B4C"/>
                </a:solidFill>
                <a:latin typeface="Roboto"/>
                <a:ea typeface="Roboto"/>
                <a:cs typeface="Roboto"/>
                <a:sym typeface="Roboto"/>
              </a:defRPr>
            </a:lvl2pPr>
            <a:lvl3pPr lvl="2">
              <a:buNone/>
              <a:defRPr>
                <a:solidFill>
                  <a:srgbClr val="4A4B4C"/>
                </a:solidFill>
                <a:latin typeface="Roboto"/>
                <a:ea typeface="Roboto"/>
                <a:cs typeface="Roboto"/>
                <a:sym typeface="Roboto"/>
              </a:defRPr>
            </a:lvl3pPr>
            <a:lvl4pPr lvl="3">
              <a:buNone/>
              <a:defRPr>
                <a:solidFill>
                  <a:srgbClr val="4A4B4C"/>
                </a:solidFill>
                <a:latin typeface="Roboto"/>
                <a:ea typeface="Roboto"/>
                <a:cs typeface="Roboto"/>
                <a:sym typeface="Roboto"/>
              </a:defRPr>
            </a:lvl4pPr>
            <a:lvl5pPr lvl="4">
              <a:buNone/>
              <a:defRPr>
                <a:solidFill>
                  <a:srgbClr val="4A4B4C"/>
                </a:solidFill>
                <a:latin typeface="Roboto"/>
                <a:ea typeface="Roboto"/>
                <a:cs typeface="Roboto"/>
                <a:sym typeface="Roboto"/>
              </a:defRPr>
            </a:lvl5pPr>
            <a:lvl6pPr lvl="5">
              <a:buNone/>
              <a:defRPr>
                <a:solidFill>
                  <a:srgbClr val="4A4B4C"/>
                </a:solidFill>
                <a:latin typeface="Roboto"/>
                <a:ea typeface="Roboto"/>
                <a:cs typeface="Roboto"/>
                <a:sym typeface="Roboto"/>
              </a:defRPr>
            </a:lvl6pPr>
            <a:lvl7pPr lvl="6">
              <a:buNone/>
              <a:defRPr>
                <a:solidFill>
                  <a:srgbClr val="4A4B4C"/>
                </a:solidFill>
                <a:latin typeface="Roboto"/>
                <a:ea typeface="Roboto"/>
                <a:cs typeface="Roboto"/>
                <a:sym typeface="Roboto"/>
              </a:defRPr>
            </a:lvl7pPr>
            <a:lvl8pPr lvl="7">
              <a:buNone/>
              <a:defRPr>
                <a:solidFill>
                  <a:srgbClr val="4A4B4C"/>
                </a:solidFill>
                <a:latin typeface="Roboto"/>
                <a:ea typeface="Roboto"/>
                <a:cs typeface="Roboto"/>
                <a:sym typeface="Roboto"/>
              </a:defRPr>
            </a:lvl8pPr>
            <a:lvl9pPr lvl="8">
              <a:buNone/>
              <a:defRPr>
                <a:solidFill>
                  <a:srgbClr val="4A4B4C"/>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1 1 1">
  <p:cSld name="BLANK_1_1_3_1_1_2_1">
    <p:bg>
      <p:bgPr>
        <a:solidFill>
          <a:srgbClr val="FFFFFF"/>
        </a:solidFill>
      </p:bgPr>
    </p:bg>
    <p:spTree>
      <p:nvGrpSpPr>
        <p:cNvPr id="284" name="Shape 284"/>
        <p:cNvGrpSpPr/>
        <p:nvPr/>
      </p:nvGrpSpPr>
      <p:grpSpPr>
        <a:xfrm>
          <a:off x="0" y="0"/>
          <a:ext cx="0" cy="0"/>
          <a:chOff x="0" y="0"/>
          <a:chExt cx="0" cy="0"/>
        </a:xfrm>
      </p:grpSpPr>
      <p:sp>
        <p:nvSpPr>
          <p:cNvPr id="285" name="Google Shape;285;p50"/>
          <p:cNvSpPr/>
          <p:nvPr/>
        </p:nvSpPr>
        <p:spPr>
          <a:xfrm>
            <a:off x="5878275" y="25"/>
            <a:ext cx="12409800" cy="10287000"/>
          </a:xfrm>
          <a:prstGeom prst="rect">
            <a:avLst/>
          </a:prstGeom>
          <a:gradFill>
            <a:gsLst>
              <a:gs pos="0">
                <a:srgbClr val="FFFFFF"/>
              </a:gs>
              <a:gs pos="50000">
                <a:srgbClr val="FFFFFF"/>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286" name="Google Shape;286;p50"/>
          <p:cNvPicPr preferRelativeResize="0"/>
          <p:nvPr/>
        </p:nvPicPr>
        <p:blipFill rotWithShape="1">
          <a:blip r:embed="rId2">
            <a:alphaModFix/>
          </a:blip>
          <a:srcRect b="0" l="10" r="20" t="0"/>
          <a:stretch/>
        </p:blipFill>
        <p:spPr>
          <a:xfrm>
            <a:off x="315900" y="9472350"/>
            <a:ext cx="1203498" cy="451442"/>
          </a:xfrm>
          <a:prstGeom prst="rect">
            <a:avLst/>
          </a:prstGeom>
          <a:noFill/>
          <a:ln>
            <a:noFill/>
          </a:ln>
        </p:spPr>
      </p:pic>
      <p:grpSp>
        <p:nvGrpSpPr>
          <p:cNvPr id="287" name="Google Shape;287;p50"/>
          <p:cNvGrpSpPr/>
          <p:nvPr/>
        </p:nvGrpSpPr>
        <p:grpSpPr>
          <a:xfrm>
            <a:off x="17159549" y="9902709"/>
            <a:ext cx="754152" cy="65019"/>
            <a:chOff x="8326825" y="4850900"/>
            <a:chExt cx="629825" cy="54300"/>
          </a:xfrm>
        </p:grpSpPr>
        <p:sp>
          <p:nvSpPr>
            <p:cNvPr id="288" name="Google Shape;288;p50"/>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289" name="Google Shape;289;p50"/>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1 1 1 -">
  <p:cSld name="BLANK_1_1_3_1_1_2_1_1">
    <p:bg>
      <p:bgPr>
        <a:solidFill>
          <a:srgbClr val="FFFFFF"/>
        </a:solidFill>
      </p:bgPr>
    </p:bg>
    <p:spTree>
      <p:nvGrpSpPr>
        <p:cNvPr id="290" name="Shape 290"/>
        <p:cNvGrpSpPr/>
        <p:nvPr/>
      </p:nvGrpSpPr>
      <p:grpSpPr>
        <a:xfrm>
          <a:off x="0" y="0"/>
          <a:ext cx="0" cy="0"/>
          <a:chOff x="0" y="0"/>
          <a:chExt cx="0" cy="0"/>
        </a:xfrm>
      </p:grpSpPr>
      <p:pic>
        <p:nvPicPr>
          <p:cNvPr id="291" name="Google Shape;291;p51"/>
          <p:cNvPicPr preferRelativeResize="0"/>
          <p:nvPr/>
        </p:nvPicPr>
        <p:blipFill rotWithShape="1">
          <a:blip r:embed="rId2">
            <a:alphaModFix/>
          </a:blip>
          <a:srcRect b="0" l="10" r="20" t="0"/>
          <a:stretch/>
        </p:blipFill>
        <p:spPr>
          <a:xfrm>
            <a:off x="315900" y="9472350"/>
            <a:ext cx="1203498" cy="451442"/>
          </a:xfrm>
          <a:prstGeom prst="rect">
            <a:avLst/>
          </a:prstGeom>
          <a:noFill/>
          <a:ln>
            <a:noFill/>
          </a:ln>
        </p:spPr>
      </p:pic>
      <p:sp>
        <p:nvSpPr>
          <p:cNvPr id="292" name="Google Shape;292;p51"/>
          <p:cNvSpPr/>
          <p:nvPr/>
        </p:nvSpPr>
        <p:spPr>
          <a:xfrm>
            <a:off x="5878275" y="25"/>
            <a:ext cx="12409800" cy="10287000"/>
          </a:xfrm>
          <a:prstGeom prst="rect">
            <a:avLst/>
          </a:prstGeom>
          <a:gradFill>
            <a:gsLst>
              <a:gs pos="0">
                <a:srgbClr val="FFFFFF"/>
              </a:gs>
              <a:gs pos="50000">
                <a:srgbClr val="FFFFFF"/>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grpSp>
        <p:nvGrpSpPr>
          <p:cNvPr id="293" name="Google Shape;293;p51"/>
          <p:cNvGrpSpPr/>
          <p:nvPr/>
        </p:nvGrpSpPr>
        <p:grpSpPr>
          <a:xfrm>
            <a:off x="17159549" y="9902709"/>
            <a:ext cx="754152" cy="65019"/>
            <a:chOff x="8326825" y="4850900"/>
            <a:chExt cx="629825" cy="54300"/>
          </a:xfrm>
        </p:grpSpPr>
        <p:sp>
          <p:nvSpPr>
            <p:cNvPr id="294" name="Google Shape;294;p51"/>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295" name="Google Shape;295;p51"/>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1">
  <p:cSld name="ONE_COLUMN_TEXT_1_1_4">
    <p:bg>
      <p:bgPr>
        <a:solidFill>
          <a:schemeClr val="lt1"/>
        </a:solidFill>
      </p:bgPr>
    </p:bg>
    <p:spTree>
      <p:nvGrpSpPr>
        <p:cNvPr id="36"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sp>
        <p:nvSpPr>
          <p:cNvPr id="38" name="Google Shape;38;p6"/>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rtl="0" algn="l">
              <a:lnSpc>
                <a:spcPct val="90000"/>
              </a:lnSpc>
              <a:spcBef>
                <a:spcPts val="0"/>
              </a:spcBef>
              <a:spcAft>
                <a:spcPts val="0"/>
              </a:spcAft>
              <a:buClr>
                <a:srgbClr val="434343"/>
              </a:buClr>
              <a:buSzPts val="5200"/>
              <a:buNone/>
              <a:defRPr sz="5200">
                <a:solidFill>
                  <a:srgbClr val="434343"/>
                </a:solidFill>
              </a:defRPr>
            </a:lvl1pPr>
            <a:lvl2pPr lvl="1" rtl="0" algn="l">
              <a:lnSpc>
                <a:spcPct val="100000"/>
              </a:lnSpc>
              <a:spcBef>
                <a:spcPts val="0"/>
              </a:spcBef>
              <a:spcAft>
                <a:spcPts val="0"/>
              </a:spcAft>
              <a:buClr>
                <a:srgbClr val="434343"/>
              </a:buClr>
              <a:buSzPts val="5200"/>
              <a:buNone/>
              <a:defRPr sz="5200">
                <a:solidFill>
                  <a:srgbClr val="434343"/>
                </a:solidFill>
              </a:defRPr>
            </a:lvl2pPr>
            <a:lvl3pPr lvl="2" rtl="0" algn="l">
              <a:lnSpc>
                <a:spcPct val="100000"/>
              </a:lnSpc>
              <a:spcBef>
                <a:spcPts val="0"/>
              </a:spcBef>
              <a:spcAft>
                <a:spcPts val="0"/>
              </a:spcAft>
              <a:buClr>
                <a:srgbClr val="434343"/>
              </a:buClr>
              <a:buSzPts val="5200"/>
              <a:buNone/>
              <a:defRPr sz="5200">
                <a:solidFill>
                  <a:srgbClr val="434343"/>
                </a:solidFill>
              </a:defRPr>
            </a:lvl3pPr>
            <a:lvl4pPr lvl="3" rtl="0" algn="l">
              <a:lnSpc>
                <a:spcPct val="100000"/>
              </a:lnSpc>
              <a:spcBef>
                <a:spcPts val="0"/>
              </a:spcBef>
              <a:spcAft>
                <a:spcPts val="0"/>
              </a:spcAft>
              <a:buClr>
                <a:srgbClr val="434343"/>
              </a:buClr>
              <a:buSzPts val="5200"/>
              <a:buNone/>
              <a:defRPr sz="5200">
                <a:solidFill>
                  <a:srgbClr val="434343"/>
                </a:solidFill>
              </a:defRPr>
            </a:lvl4pPr>
            <a:lvl5pPr lvl="4" rtl="0" algn="l">
              <a:lnSpc>
                <a:spcPct val="100000"/>
              </a:lnSpc>
              <a:spcBef>
                <a:spcPts val="0"/>
              </a:spcBef>
              <a:spcAft>
                <a:spcPts val="0"/>
              </a:spcAft>
              <a:buClr>
                <a:srgbClr val="434343"/>
              </a:buClr>
              <a:buSzPts val="5200"/>
              <a:buNone/>
              <a:defRPr sz="5200">
                <a:solidFill>
                  <a:srgbClr val="434343"/>
                </a:solidFill>
              </a:defRPr>
            </a:lvl5pPr>
            <a:lvl6pPr lvl="5" rtl="0" algn="l">
              <a:lnSpc>
                <a:spcPct val="100000"/>
              </a:lnSpc>
              <a:spcBef>
                <a:spcPts val="0"/>
              </a:spcBef>
              <a:spcAft>
                <a:spcPts val="0"/>
              </a:spcAft>
              <a:buClr>
                <a:srgbClr val="434343"/>
              </a:buClr>
              <a:buSzPts val="5200"/>
              <a:buNone/>
              <a:defRPr sz="5200">
                <a:solidFill>
                  <a:srgbClr val="434343"/>
                </a:solidFill>
              </a:defRPr>
            </a:lvl6pPr>
            <a:lvl7pPr lvl="6" rtl="0" algn="l">
              <a:lnSpc>
                <a:spcPct val="100000"/>
              </a:lnSpc>
              <a:spcBef>
                <a:spcPts val="0"/>
              </a:spcBef>
              <a:spcAft>
                <a:spcPts val="0"/>
              </a:spcAft>
              <a:buClr>
                <a:srgbClr val="434343"/>
              </a:buClr>
              <a:buSzPts val="5200"/>
              <a:buNone/>
              <a:defRPr sz="5200">
                <a:solidFill>
                  <a:srgbClr val="434343"/>
                </a:solidFill>
              </a:defRPr>
            </a:lvl7pPr>
            <a:lvl8pPr lvl="7" rtl="0" algn="l">
              <a:lnSpc>
                <a:spcPct val="100000"/>
              </a:lnSpc>
              <a:spcBef>
                <a:spcPts val="0"/>
              </a:spcBef>
              <a:spcAft>
                <a:spcPts val="0"/>
              </a:spcAft>
              <a:buClr>
                <a:srgbClr val="434343"/>
              </a:buClr>
              <a:buSzPts val="5200"/>
              <a:buNone/>
              <a:defRPr sz="5200">
                <a:solidFill>
                  <a:srgbClr val="434343"/>
                </a:solidFill>
              </a:defRPr>
            </a:lvl8pPr>
            <a:lvl9pPr lvl="8" rtl="0"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39" name="Google Shape;39;p6"/>
          <p:cNvGrpSpPr/>
          <p:nvPr/>
        </p:nvGrpSpPr>
        <p:grpSpPr>
          <a:xfrm>
            <a:off x="17159554" y="9902783"/>
            <a:ext cx="754152" cy="65019"/>
            <a:chOff x="8326825" y="4850900"/>
            <a:chExt cx="629825" cy="54300"/>
          </a:xfrm>
        </p:grpSpPr>
        <p:sp>
          <p:nvSpPr>
            <p:cNvPr id="40" name="Google Shape;40;p6"/>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41" name="Google Shape;41;p6"/>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296" name="Shape 296"/>
        <p:cNvGrpSpPr/>
        <p:nvPr/>
      </p:nvGrpSpPr>
      <p:grpSpPr>
        <a:xfrm>
          <a:off x="0" y="0"/>
          <a:ext cx="0" cy="0"/>
          <a:chOff x="0" y="0"/>
          <a:chExt cx="0" cy="0"/>
        </a:xfrm>
      </p:grpSpPr>
      <p:pic>
        <p:nvPicPr>
          <p:cNvPr id="297" name="Google Shape;297;p52"/>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298" name="Google Shape;298;p52"/>
          <p:cNvGrpSpPr/>
          <p:nvPr/>
        </p:nvGrpSpPr>
        <p:grpSpPr>
          <a:xfrm>
            <a:off x="17159554" y="9902783"/>
            <a:ext cx="754152" cy="65019"/>
            <a:chOff x="8326825" y="4850900"/>
            <a:chExt cx="629825" cy="54300"/>
          </a:xfrm>
        </p:grpSpPr>
        <p:sp>
          <p:nvSpPr>
            <p:cNvPr id="299" name="Google Shape;299;p52"/>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300" name="Google Shape;300;p52"/>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301" name="Google Shape;301;p52"/>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1">
    <p:spTree>
      <p:nvGrpSpPr>
        <p:cNvPr id="302" name="Shape 302"/>
        <p:cNvGrpSpPr/>
        <p:nvPr/>
      </p:nvGrpSpPr>
      <p:grpSpPr>
        <a:xfrm>
          <a:off x="0" y="0"/>
          <a:ext cx="0" cy="0"/>
          <a:chOff x="0" y="0"/>
          <a:chExt cx="0" cy="0"/>
        </a:xfrm>
      </p:grpSpPr>
      <p:pic>
        <p:nvPicPr>
          <p:cNvPr id="303" name="Google Shape;303;p53"/>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304" name="Google Shape;304;p53"/>
          <p:cNvGrpSpPr/>
          <p:nvPr/>
        </p:nvGrpSpPr>
        <p:grpSpPr>
          <a:xfrm>
            <a:off x="17159549" y="9902709"/>
            <a:ext cx="754152" cy="65019"/>
            <a:chOff x="8326825" y="4850900"/>
            <a:chExt cx="629825" cy="54300"/>
          </a:xfrm>
        </p:grpSpPr>
        <p:sp>
          <p:nvSpPr>
            <p:cNvPr id="305" name="Google Shape;305;p53"/>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306" name="Google Shape;306;p53"/>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p:cSld name="ONE_COLUMN_TEXT_1_1_2_2">
    <p:spTree>
      <p:nvGrpSpPr>
        <p:cNvPr id="307" name="Shape 307"/>
        <p:cNvGrpSpPr/>
        <p:nvPr/>
      </p:nvGrpSpPr>
      <p:grpSpPr>
        <a:xfrm>
          <a:off x="0" y="0"/>
          <a:ext cx="0" cy="0"/>
          <a:chOff x="0" y="0"/>
          <a:chExt cx="0" cy="0"/>
        </a:xfrm>
      </p:grpSpPr>
      <p:sp>
        <p:nvSpPr>
          <p:cNvPr id="308" name="Google Shape;308;p54"/>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309" name="Google Shape;309;p54"/>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310" name="Google Shape;310;p54"/>
          <p:cNvGrpSpPr/>
          <p:nvPr/>
        </p:nvGrpSpPr>
        <p:grpSpPr>
          <a:xfrm>
            <a:off x="17159554" y="9902783"/>
            <a:ext cx="754152" cy="65019"/>
            <a:chOff x="8326825" y="4850900"/>
            <a:chExt cx="629825" cy="54300"/>
          </a:xfrm>
        </p:grpSpPr>
        <p:sp>
          <p:nvSpPr>
            <p:cNvPr id="311" name="Google Shape;311;p54"/>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312" name="Google Shape;312;p54"/>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313" name="Google Shape;313;p54"/>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
    <p:spTree>
      <p:nvGrpSpPr>
        <p:cNvPr id="314" name="Shape 314"/>
        <p:cNvGrpSpPr/>
        <p:nvPr/>
      </p:nvGrpSpPr>
      <p:grpSpPr>
        <a:xfrm>
          <a:off x="0" y="0"/>
          <a:ext cx="0" cy="0"/>
          <a:chOff x="0" y="0"/>
          <a:chExt cx="0" cy="0"/>
        </a:xfrm>
      </p:grpSpPr>
      <p:pic>
        <p:nvPicPr>
          <p:cNvPr id="315" name="Google Shape;315;p55"/>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316" name="Google Shape;316;p55"/>
          <p:cNvGrpSpPr/>
          <p:nvPr/>
        </p:nvGrpSpPr>
        <p:grpSpPr>
          <a:xfrm>
            <a:off x="17159549" y="9902709"/>
            <a:ext cx="754152" cy="65019"/>
            <a:chOff x="8326825" y="4850900"/>
            <a:chExt cx="629825" cy="54300"/>
          </a:xfrm>
        </p:grpSpPr>
        <p:sp>
          <p:nvSpPr>
            <p:cNvPr id="317" name="Google Shape;317;p55"/>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318" name="Google Shape;318;p55"/>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319" name="Google Shape;319;p55"/>
          <p:cNvSpPr txBox="1"/>
          <p:nvPr>
            <p:ph idx="12" type="sldNum"/>
          </p:nvPr>
        </p:nvSpPr>
        <p:spPr>
          <a:xfrm>
            <a:off x="15991150" y="9567950"/>
            <a:ext cx="1097700" cy="718800"/>
          </a:xfrm>
          <a:prstGeom prst="rect">
            <a:avLst/>
          </a:prstGeom>
          <a:noFill/>
          <a:ln>
            <a:noFill/>
          </a:ln>
        </p:spPr>
        <p:txBody>
          <a:bodyPr anchorCtr="0" anchor="ctr" bIns="91425" lIns="91425" spcFirstLastPara="1" rIns="91425" wrap="square" tIns="91425">
            <a:noAutofit/>
          </a:bodyPr>
          <a:lstStyle>
            <a:lvl1pPr lvl="0">
              <a:buNone/>
              <a:defRPr>
                <a:solidFill>
                  <a:srgbClr val="4A4B4C"/>
                </a:solidFill>
                <a:latin typeface="Roboto"/>
                <a:ea typeface="Roboto"/>
                <a:cs typeface="Roboto"/>
                <a:sym typeface="Roboto"/>
              </a:defRPr>
            </a:lvl1pPr>
            <a:lvl2pPr lvl="1">
              <a:buNone/>
              <a:defRPr>
                <a:solidFill>
                  <a:srgbClr val="4A4B4C"/>
                </a:solidFill>
                <a:latin typeface="Roboto"/>
                <a:ea typeface="Roboto"/>
                <a:cs typeface="Roboto"/>
                <a:sym typeface="Roboto"/>
              </a:defRPr>
            </a:lvl2pPr>
            <a:lvl3pPr lvl="2">
              <a:buNone/>
              <a:defRPr>
                <a:solidFill>
                  <a:srgbClr val="4A4B4C"/>
                </a:solidFill>
                <a:latin typeface="Roboto"/>
                <a:ea typeface="Roboto"/>
                <a:cs typeface="Roboto"/>
                <a:sym typeface="Roboto"/>
              </a:defRPr>
            </a:lvl3pPr>
            <a:lvl4pPr lvl="3">
              <a:buNone/>
              <a:defRPr>
                <a:solidFill>
                  <a:srgbClr val="4A4B4C"/>
                </a:solidFill>
                <a:latin typeface="Roboto"/>
                <a:ea typeface="Roboto"/>
                <a:cs typeface="Roboto"/>
                <a:sym typeface="Roboto"/>
              </a:defRPr>
            </a:lvl4pPr>
            <a:lvl5pPr lvl="4">
              <a:buNone/>
              <a:defRPr>
                <a:solidFill>
                  <a:srgbClr val="4A4B4C"/>
                </a:solidFill>
                <a:latin typeface="Roboto"/>
                <a:ea typeface="Roboto"/>
                <a:cs typeface="Roboto"/>
                <a:sym typeface="Roboto"/>
              </a:defRPr>
            </a:lvl5pPr>
            <a:lvl6pPr lvl="5">
              <a:buNone/>
              <a:defRPr>
                <a:solidFill>
                  <a:srgbClr val="4A4B4C"/>
                </a:solidFill>
                <a:latin typeface="Roboto"/>
                <a:ea typeface="Roboto"/>
                <a:cs typeface="Roboto"/>
                <a:sym typeface="Roboto"/>
              </a:defRPr>
            </a:lvl6pPr>
            <a:lvl7pPr lvl="6">
              <a:buNone/>
              <a:defRPr>
                <a:solidFill>
                  <a:srgbClr val="4A4B4C"/>
                </a:solidFill>
                <a:latin typeface="Roboto"/>
                <a:ea typeface="Roboto"/>
                <a:cs typeface="Roboto"/>
                <a:sym typeface="Roboto"/>
              </a:defRPr>
            </a:lvl7pPr>
            <a:lvl8pPr lvl="7">
              <a:buNone/>
              <a:defRPr>
                <a:solidFill>
                  <a:srgbClr val="4A4B4C"/>
                </a:solidFill>
                <a:latin typeface="Roboto"/>
                <a:ea typeface="Roboto"/>
                <a:cs typeface="Roboto"/>
                <a:sym typeface="Roboto"/>
              </a:defRPr>
            </a:lvl8pPr>
            <a:lvl9pPr lvl="8">
              <a:buNone/>
              <a:defRPr>
                <a:solidFill>
                  <a:srgbClr val="4A4B4C"/>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1">
  <p:cSld name="ONE_COLUMN_TEXT_1_1_2_3">
    <p:spTree>
      <p:nvGrpSpPr>
        <p:cNvPr id="320" name="Shape 320"/>
        <p:cNvGrpSpPr/>
        <p:nvPr/>
      </p:nvGrpSpPr>
      <p:grpSpPr>
        <a:xfrm>
          <a:off x="0" y="0"/>
          <a:ext cx="0" cy="0"/>
          <a:chOff x="0" y="0"/>
          <a:chExt cx="0" cy="0"/>
        </a:xfrm>
      </p:grpSpPr>
      <p:sp>
        <p:nvSpPr>
          <p:cNvPr id="321" name="Google Shape;321;p56"/>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322" name="Google Shape;322;p56"/>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323" name="Google Shape;323;p56"/>
          <p:cNvGrpSpPr/>
          <p:nvPr/>
        </p:nvGrpSpPr>
        <p:grpSpPr>
          <a:xfrm>
            <a:off x="17159554" y="9902783"/>
            <a:ext cx="754152" cy="65019"/>
            <a:chOff x="8326825" y="4850900"/>
            <a:chExt cx="629825" cy="54300"/>
          </a:xfrm>
        </p:grpSpPr>
        <p:sp>
          <p:nvSpPr>
            <p:cNvPr id="324" name="Google Shape;324;p56"/>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325" name="Google Shape;325;p56"/>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326" name="Google Shape;326;p56"/>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1 1">
  <p:cSld name="BLANK_1_1_3_1_1_2_2">
    <p:bg>
      <p:bgPr>
        <a:solidFill>
          <a:srgbClr val="FFFFFF"/>
        </a:solidFill>
      </p:bgPr>
    </p:bg>
    <p:spTree>
      <p:nvGrpSpPr>
        <p:cNvPr id="327" name="Shape 327"/>
        <p:cNvGrpSpPr/>
        <p:nvPr/>
      </p:nvGrpSpPr>
      <p:grpSpPr>
        <a:xfrm>
          <a:off x="0" y="0"/>
          <a:ext cx="0" cy="0"/>
          <a:chOff x="0" y="0"/>
          <a:chExt cx="0" cy="0"/>
        </a:xfrm>
      </p:grpSpPr>
      <p:sp>
        <p:nvSpPr>
          <p:cNvPr id="328" name="Google Shape;328;p57"/>
          <p:cNvSpPr/>
          <p:nvPr/>
        </p:nvSpPr>
        <p:spPr>
          <a:xfrm>
            <a:off x="17841340" y="9925536"/>
            <a:ext cx="129600" cy="64800"/>
          </a:xfrm>
          <a:prstGeom prst="roundRect">
            <a:avLst>
              <a:gd fmla="val 50000" name="adj"/>
            </a:avLst>
          </a:prstGeom>
          <a:solidFill>
            <a:srgbClr val="FF8F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sp>
        <p:nvSpPr>
          <p:cNvPr id="329" name="Google Shape;329;p57"/>
          <p:cNvSpPr/>
          <p:nvPr/>
        </p:nvSpPr>
        <p:spPr>
          <a:xfrm>
            <a:off x="17217251" y="9925536"/>
            <a:ext cx="586800" cy="64800"/>
          </a:xfrm>
          <a:prstGeom prst="roundRect">
            <a:avLst>
              <a:gd fmla="val 50000" name="adj"/>
            </a:avLst>
          </a:prstGeom>
          <a:solidFill>
            <a:srgbClr val="4A4B4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pic>
        <p:nvPicPr>
          <p:cNvPr id="330" name="Google Shape;330;p57"/>
          <p:cNvPicPr preferRelativeResize="0"/>
          <p:nvPr/>
        </p:nvPicPr>
        <p:blipFill rotWithShape="1">
          <a:blip r:embed="rId2">
            <a:alphaModFix/>
          </a:blip>
          <a:srcRect b="0" l="10" r="20" t="0"/>
          <a:stretch/>
        </p:blipFill>
        <p:spPr>
          <a:xfrm>
            <a:off x="315900" y="9472350"/>
            <a:ext cx="1203498" cy="45144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2">
  <p:cSld name="ONE_COLUMN_TEXT_1_1_2_4">
    <p:spTree>
      <p:nvGrpSpPr>
        <p:cNvPr id="331" name="Shape 331"/>
        <p:cNvGrpSpPr/>
        <p:nvPr/>
      </p:nvGrpSpPr>
      <p:grpSpPr>
        <a:xfrm>
          <a:off x="0" y="0"/>
          <a:ext cx="0" cy="0"/>
          <a:chOff x="0" y="0"/>
          <a:chExt cx="0" cy="0"/>
        </a:xfrm>
      </p:grpSpPr>
      <p:sp>
        <p:nvSpPr>
          <p:cNvPr id="332" name="Google Shape;332;p58"/>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333" name="Google Shape;333;p58"/>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334" name="Google Shape;334;p58"/>
          <p:cNvGrpSpPr/>
          <p:nvPr/>
        </p:nvGrpSpPr>
        <p:grpSpPr>
          <a:xfrm>
            <a:off x="17159554" y="9902783"/>
            <a:ext cx="754152" cy="65019"/>
            <a:chOff x="8326825" y="4850900"/>
            <a:chExt cx="629825" cy="54300"/>
          </a:xfrm>
        </p:grpSpPr>
        <p:sp>
          <p:nvSpPr>
            <p:cNvPr id="335" name="Google Shape;335;p58"/>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336" name="Google Shape;336;p58"/>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337" name="Google Shape;337;p58"/>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8" name="Shape 338"/>
        <p:cNvGrpSpPr/>
        <p:nvPr/>
      </p:nvGrpSpPr>
      <p:grpSpPr>
        <a:xfrm>
          <a:off x="0" y="0"/>
          <a:ext cx="0" cy="0"/>
          <a:chOff x="0" y="0"/>
          <a:chExt cx="0" cy="0"/>
        </a:xfrm>
      </p:grpSpPr>
      <p:sp>
        <p:nvSpPr>
          <p:cNvPr id="339" name="Google Shape;339;p59"/>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ONE_COLUMN_TEXT_1_1_3_1_1">
    <p:bg>
      <p:bgPr>
        <a:solidFill>
          <a:schemeClr val="lt1"/>
        </a:solidFill>
      </p:bgPr>
    </p:bg>
    <p:spTree>
      <p:nvGrpSpPr>
        <p:cNvPr id="340" name="Shape 340"/>
        <p:cNvGrpSpPr/>
        <p:nvPr/>
      </p:nvGrpSpPr>
      <p:grpSpPr>
        <a:xfrm>
          <a:off x="0" y="0"/>
          <a:ext cx="0" cy="0"/>
          <a:chOff x="0" y="0"/>
          <a:chExt cx="0" cy="0"/>
        </a:xfrm>
      </p:grpSpPr>
      <p:grpSp>
        <p:nvGrpSpPr>
          <p:cNvPr id="341" name="Google Shape;341;p60"/>
          <p:cNvGrpSpPr/>
          <p:nvPr/>
        </p:nvGrpSpPr>
        <p:grpSpPr>
          <a:xfrm>
            <a:off x="7639695" y="-16550"/>
            <a:ext cx="10685053" cy="10320100"/>
            <a:chOff x="7021050" y="-16550"/>
            <a:chExt cx="11303346" cy="10320100"/>
          </a:xfrm>
        </p:grpSpPr>
        <p:sp>
          <p:nvSpPr>
            <p:cNvPr id="342" name="Google Shape;342;p60"/>
            <p:cNvSpPr/>
            <p:nvPr/>
          </p:nvSpPr>
          <p:spPr>
            <a:xfrm>
              <a:off x="7021050" y="-16550"/>
              <a:ext cx="11303346" cy="10320100"/>
            </a:xfrm>
            <a:custGeom>
              <a:rect b="b" l="l" r="r" t="t"/>
              <a:pathLst>
                <a:path extrusionOk="0" h="412804" w="473389">
                  <a:moveTo>
                    <a:pt x="473389" y="0"/>
                  </a:moveTo>
                  <a:lnTo>
                    <a:pt x="472728" y="412804"/>
                  </a:lnTo>
                  <a:lnTo>
                    <a:pt x="0" y="412656"/>
                  </a:lnTo>
                  <a:lnTo>
                    <a:pt x="88481" y="317"/>
                  </a:lnTo>
                  <a:close/>
                </a:path>
              </a:pathLst>
            </a:custGeom>
            <a:solidFill>
              <a:srgbClr val="F3F3F3"/>
            </a:solidFill>
            <a:ln>
              <a:noFill/>
            </a:ln>
          </p:spPr>
        </p:sp>
        <p:sp>
          <p:nvSpPr>
            <p:cNvPr id="343" name="Google Shape;343;p60"/>
            <p:cNvSpPr/>
            <p:nvPr/>
          </p:nvSpPr>
          <p:spPr>
            <a:xfrm>
              <a:off x="7021050" y="-4325"/>
              <a:ext cx="2301900" cy="10287000"/>
            </a:xfrm>
            <a:prstGeom prst="parallelogram">
              <a:avLst>
                <a:gd fmla="val 36252"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344" name="Google Shape;344;p60"/>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345" name="Google Shape;345;p60"/>
          <p:cNvGrpSpPr/>
          <p:nvPr/>
        </p:nvGrpSpPr>
        <p:grpSpPr>
          <a:xfrm>
            <a:off x="17159554" y="9902783"/>
            <a:ext cx="754152" cy="65019"/>
            <a:chOff x="8326825" y="4850900"/>
            <a:chExt cx="629825" cy="54300"/>
          </a:xfrm>
        </p:grpSpPr>
        <p:sp>
          <p:nvSpPr>
            <p:cNvPr id="346" name="Google Shape;346;p60"/>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347" name="Google Shape;347;p60"/>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1">
  <p:cSld name="ONE_COLUMN_TEXT_1_1_3_1_1_1">
    <p:bg>
      <p:bgPr>
        <a:solidFill>
          <a:schemeClr val="lt1"/>
        </a:solidFill>
      </p:bgPr>
    </p:bg>
    <p:spTree>
      <p:nvGrpSpPr>
        <p:cNvPr id="348" name="Shape 348"/>
        <p:cNvGrpSpPr/>
        <p:nvPr/>
      </p:nvGrpSpPr>
      <p:grpSpPr>
        <a:xfrm>
          <a:off x="0" y="0"/>
          <a:ext cx="0" cy="0"/>
          <a:chOff x="0" y="0"/>
          <a:chExt cx="0" cy="0"/>
        </a:xfrm>
      </p:grpSpPr>
      <p:grpSp>
        <p:nvGrpSpPr>
          <p:cNvPr id="349" name="Google Shape;349;p61"/>
          <p:cNvGrpSpPr/>
          <p:nvPr/>
        </p:nvGrpSpPr>
        <p:grpSpPr>
          <a:xfrm>
            <a:off x="7639695" y="-16550"/>
            <a:ext cx="10685053" cy="10320100"/>
            <a:chOff x="7021050" y="-16550"/>
            <a:chExt cx="11303346" cy="10320100"/>
          </a:xfrm>
        </p:grpSpPr>
        <p:sp>
          <p:nvSpPr>
            <p:cNvPr id="350" name="Google Shape;350;p61"/>
            <p:cNvSpPr/>
            <p:nvPr/>
          </p:nvSpPr>
          <p:spPr>
            <a:xfrm>
              <a:off x="7021050" y="-16550"/>
              <a:ext cx="11303346" cy="10320100"/>
            </a:xfrm>
            <a:custGeom>
              <a:rect b="b" l="l" r="r" t="t"/>
              <a:pathLst>
                <a:path extrusionOk="0" h="412804" w="473389">
                  <a:moveTo>
                    <a:pt x="473389" y="0"/>
                  </a:moveTo>
                  <a:lnTo>
                    <a:pt x="472728" y="412804"/>
                  </a:lnTo>
                  <a:lnTo>
                    <a:pt x="0" y="412656"/>
                  </a:lnTo>
                  <a:lnTo>
                    <a:pt x="88481" y="317"/>
                  </a:lnTo>
                  <a:close/>
                </a:path>
              </a:pathLst>
            </a:custGeom>
            <a:solidFill>
              <a:srgbClr val="EFEFEF"/>
            </a:solidFill>
            <a:ln>
              <a:noFill/>
            </a:ln>
          </p:spPr>
        </p:sp>
        <p:sp>
          <p:nvSpPr>
            <p:cNvPr id="351" name="Google Shape;351;p61"/>
            <p:cNvSpPr/>
            <p:nvPr/>
          </p:nvSpPr>
          <p:spPr>
            <a:xfrm>
              <a:off x="7021050" y="-4325"/>
              <a:ext cx="2301900" cy="10287000"/>
            </a:xfrm>
            <a:prstGeom prst="parallelogram">
              <a:avLst>
                <a:gd fmla="val 36252"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352" name="Google Shape;352;p61"/>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353" name="Google Shape;353;p61"/>
          <p:cNvGrpSpPr/>
          <p:nvPr/>
        </p:nvGrpSpPr>
        <p:grpSpPr>
          <a:xfrm>
            <a:off x="17159549" y="9902709"/>
            <a:ext cx="754152" cy="65019"/>
            <a:chOff x="8326825" y="4850900"/>
            <a:chExt cx="629825" cy="54300"/>
          </a:xfrm>
        </p:grpSpPr>
        <p:sp>
          <p:nvSpPr>
            <p:cNvPr id="354" name="Google Shape;354;p61"/>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355" name="Google Shape;355;p61"/>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2">
  <p:cSld name="ONE_COLUMN_TEXT_1_1_4_1">
    <p:bg>
      <p:bgPr>
        <a:solidFill>
          <a:schemeClr val="lt1"/>
        </a:solidFill>
      </p:bgPr>
    </p:bg>
    <p:spTree>
      <p:nvGrpSpPr>
        <p:cNvPr id="42" name="Shape 42"/>
        <p:cNvGrpSpPr/>
        <p:nvPr/>
      </p:nvGrpSpPr>
      <p:grpSpPr>
        <a:xfrm>
          <a:off x="0" y="0"/>
          <a:ext cx="0" cy="0"/>
          <a:chOff x="0" y="0"/>
          <a:chExt cx="0" cy="0"/>
        </a:xfrm>
      </p:grpSpPr>
      <p:pic>
        <p:nvPicPr>
          <p:cNvPr id="43" name="Google Shape;43;p7"/>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44" name="Google Shape;44;p7"/>
          <p:cNvGrpSpPr/>
          <p:nvPr/>
        </p:nvGrpSpPr>
        <p:grpSpPr>
          <a:xfrm>
            <a:off x="17159554" y="9902783"/>
            <a:ext cx="754152" cy="65019"/>
            <a:chOff x="8326825" y="4850900"/>
            <a:chExt cx="629825" cy="54300"/>
          </a:xfrm>
        </p:grpSpPr>
        <p:sp>
          <p:nvSpPr>
            <p:cNvPr id="45" name="Google Shape;45;p7"/>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46" name="Google Shape;46;p7"/>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360" name="Shape 360"/>
        <p:cNvGrpSpPr/>
        <p:nvPr/>
      </p:nvGrpSpPr>
      <p:grpSpPr>
        <a:xfrm>
          <a:off x="0" y="0"/>
          <a:ext cx="0" cy="0"/>
          <a:chOff x="0" y="0"/>
          <a:chExt cx="0" cy="0"/>
        </a:xfrm>
      </p:grpSpPr>
      <p:sp>
        <p:nvSpPr>
          <p:cNvPr id="361" name="Google Shape;361;p63"/>
          <p:cNvSpPr txBox="1"/>
          <p:nvPr>
            <p:ph type="ctrTitle"/>
          </p:nvPr>
        </p:nvSpPr>
        <p:spPr>
          <a:xfrm>
            <a:off x="1458900" y="2644901"/>
            <a:ext cx="15376200" cy="33297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chemeClr val="lt1"/>
              </a:buClr>
              <a:buSzPts val="8400"/>
              <a:buNone/>
              <a:defRPr sz="8400">
                <a:solidFill>
                  <a:schemeClr val="lt1"/>
                </a:solidFill>
              </a:defRPr>
            </a:lvl1pPr>
            <a:lvl2pPr lvl="1" algn="l">
              <a:lnSpc>
                <a:spcPct val="100000"/>
              </a:lnSpc>
              <a:spcBef>
                <a:spcPts val="0"/>
              </a:spcBef>
              <a:spcAft>
                <a:spcPts val="0"/>
              </a:spcAft>
              <a:buClr>
                <a:schemeClr val="dk2"/>
              </a:buClr>
              <a:buSzPts val="8400"/>
              <a:buNone/>
              <a:defRPr sz="8400">
                <a:solidFill>
                  <a:schemeClr val="dk2"/>
                </a:solidFill>
              </a:defRPr>
            </a:lvl2pPr>
            <a:lvl3pPr lvl="2" algn="l">
              <a:lnSpc>
                <a:spcPct val="100000"/>
              </a:lnSpc>
              <a:spcBef>
                <a:spcPts val="0"/>
              </a:spcBef>
              <a:spcAft>
                <a:spcPts val="0"/>
              </a:spcAft>
              <a:buClr>
                <a:schemeClr val="dk2"/>
              </a:buClr>
              <a:buSzPts val="8400"/>
              <a:buNone/>
              <a:defRPr sz="8400">
                <a:solidFill>
                  <a:schemeClr val="dk2"/>
                </a:solidFill>
              </a:defRPr>
            </a:lvl3pPr>
            <a:lvl4pPr lvl="3" algn="l">
              <a:lnSpc>
                <a:spcPct val="100000"/>
              </a:lnSpc>
              <a:spcBef>
                <a:spcPts val="0"/>
              </a:spcBef>
              <a:spcAft>
                <a:spcPts val="0"/>
              </a:spcAft>
              <a:buClr>
                <a:schemeClr val="dk2"/>
              </a:buClr>
              <a:buSzPts val="8400"/>
              <a:buNone/>
              <a:defRPr sz="8400">
                <a:solidFill>
                  <a:schemeClr val="dk2"/>
                </a:solidFill>
              </a:defRPr>
            </a:lvl4pPr>
            <a:lvl5pPr lvl="4" algn="l">
              <a:lnSpc>
                <a:spcPct val="100000"/>
              </a:lnSpc>
              <a:spcBef>
                <a:spcPts val="0"/>
              </a:spcBef>
              <a:spcAft>
                <a:spcPts val="0"/>
              </a:spcAft>
              <a:buClr>
                <a:schemeClr val="dk2"/>
              </a:buClr>
              <a:buSzPts val="8400"/>
              <a:buNone/>
              <a:defRPr sz="8400">
                <a:solidFill>
                  <a:schemeClr val="dk2"/>
                </a:solidFill>
              </a:defRPr>
            </a:lvl5pPr>
            <a:lvl6pPr lvl="5" algn="l">
              <a:lnSpc>
                <a:spcPct val="100000"/>
              </a:lnSpc>
              <a:spcBef>
                <a:spcPts val="0"/>
              </a:spcBef>
              <a:spcAft>
                <a:spcPts val="0"/>
              </a:spcAft>
              <a:buClr>
                <a:schemeClr val="dk2"/>
              </a:buClr>
              <a:buSzPts val="8400"/>
              <a:buNone/>
              <a:defRPr sz="8400">
                <a:solidFill>
                  <a:schemeClr val="dk2"/>
                </a:solidFill>
              </a:defRPr>
            </a:lvl6pPr>
            <a:lvl7pPr lvl="6" algn="l">
              <a:lnSpc>
                <a:spcPct val="100000"/>
              </a:lnSpc>
              <a:spcBef>
                <a:spcPts val="0"/>
              </a:spcBef>
              <a:spcAft>
                <a:spcPts val="0"/>
              </a:spcAft>
              <a:buClr>
                <a:schemeClr val="dk2"/>
              </a:buClr>
              <a:buSzPts val="8400"/>
              <a:buNone/>
              <a:defRPr sz="8400">
                <a:solidFill>
                  <a:schemeClr val="dk2"/>
                </a:solidFill>
              </a:defRPr>
            </a:lvl7pPr>
            <a:lvl8pPr lvl="7" algn="l">
              <a:lnSpc>
                <a:spcPct val="100000"/>
              </a:lnSpc>
              <a:spcBef>
                <a:spcPts val="0"/>
              </a:spcBef>
              <a:spcAft>
                <a:spcPts val="0"/>
              </a:spcAft>
              <a:buClr>
                <a:schemeClr val="dk2"/>
              </a:buClr>
              <a:buSzPts val="8400"/>
              <a:buNone/>
              <a:defRPr sz="8400">
                <a:solidFill>
                  <a:schemeClr val="dk2"/>
                </a:solidFill>
              </a:defRPr>
            </a:lvl8pPr>
            <a:lvl9pPr lvl="8" algn="l">
              <a:lnSpc>
                <a:spcPct val="100000"/>
              </a:lnSpc>
              <a:spcBef>
                <a:spcPts val="0"/>
              </a:spcBef>
              <a:spcAft>
                <a:spcPts val="0"/>
              </a:spcAft>
              <a:buClr>
                <a:schemeClr val="dk2"/>
              </a:buClr>
              <a:buSzPts val="8400"/>
              <a:buNone/>
              <a:defRPr sz="8400">
                <a:solidFill>
                  <a:schemeClr val="dk2"/>
                </a:solidFill>
              </a:defRPr>
            </a:lvl9pPr>
          </a:lstStyle>
          <a:p/>
        </p:txBody>
      </p:sp>
      <p:sp>
        <p:nvSpPr>
          <p:cNvPr id="362" name="Google Shape;362;p63"/>
          <p:cNvSpPr txBox="1"/>
          <p:nvPr>
            <p:ph idx="1" type="subTitle"/>
          </p:nvPr>
        </p:nvSpPr>
        <p:spPr>
          <a:xfrm>
            <a:off x="1459255" y="6345799"/>
            <a:ext cx="15376200" cy="10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200"/>
              <a:buNone/>
              <a:defRPr sz="3200">
                <a:solidFill>
                  <a:srgbClr val="F98E00"/>
                </a:solidFill>
              </a:defRPr>
            </a:lvl1pPr>
            <a:lvl2pPr lvl="1" algn="l">
              <a:lnSpc>
                <a:spcPct val="100000"/>
              </a:lnSpc>
              <a:spcBef>
                <a:spcPts val="0"/>
              </a:spcBef>
              <a:spcAft>
                <a:spcPts val="0"/>
              </a:spcAft>
              <a:buSzPts val="3200"/>
              <a:buNone/>
              <a:defRPr sz="3200">
                <a:solidFill>
                  <a:srgbClr val="F98E00"/>
                </a:solidFill>
              </a:defRPr>
            </a:lvl2pPr>
            <a:lvl3pPr lvl="2" algn="l">
              <a:lnSpc>
                <a:spcPct val="100000"/>
              </a:lnSpc>
              <a:spcBef>
                <a:spcPts val="0"/>
              </a:spcBef>
              <a:spcAft>
                <a:spcPts val="0"/>
              </a:spcAft>
              <a:buSzPts val="3200"/>
              <a:buNone/>
              <a:defRPr sz="3200">
                <a:solidFill>
                  <a:srgbClr val="F98E00"/>
                </a:solidFill>
              </a:defRPr>
            </a:lvl3pPr>
            <a:lvl4pPr lvl="3" algn="l">
              <a:lnSpc>
                <a:spcPct val="100000"/>
              </a:lnSpc>
              <a:spcBef>
                <a:spcPts val="0"/>
              </a:spcBef>
              <a:spcAft>
                <a:spcPts val="0"/>
              </a:spcAft>
              <a:buSzPts val="3200"/>
              <a:buNone/>
              <a:defRPr sz="3200">
                <a:solidFill>
                  <a:srgbClr val="F98E00"/>
                </a:solidFill>
              </a:defRPr>
            </a:lvl4pPr>
            <a:lvl5pPr lvl="4" algn="l">
              <a:lnSpc>
                <a:spcPct val="100000"/>
              </a:lnSpc>
              <a:spcBef>
                <a:spcPts val="0"/>
              </a:spcBef>
              <a:spcAft>
                <a:spcPts val="0"/>
              </a:spcAft>
              <a:buSzPts val="3200"/>
              <a:buNone/>
              <a:defRPr sz="3200">
                <a:solidFill>
                  <a:srgbClr val="F98E00"/>
                </a:solidFill>
              </a:defRPr>
            </a:lvl5pPr>
            <a:lvl6pPr lvl="5" algn="l">
              <a:lnSpc>
                <a:spcPct val="100000"/>
              </a:lnSpc>
              <a:spcBef>
                <a:spcPts val="0"/>
              </a:spcBef>
              <a:spcAft>
                <a:spcPts val="0"/>
              </a:spcAft>
              <a:buSzPts val="3200"/>
              <a:buNone/>
              <a:defRPr sz="3200">
                <a:solidFill>
                  <a:srgbClr val="F98E00"/>
                </a:solidFill>
              </a:defRPr>
            </a:lvl6pPr>
            <a:lvl7pPr lvl="6" algn="l">
              <a:lnSpc>
                <a:spcPct val="100000"/>
              </a:lnSpc>
              <a:spcBef>
                <a:spcPts val="0"/>
              </a:spcBef>
              <a:spcAft>
                <a:spcPts val="0"/>
              </a:spcAft>
              <a:buSzPts val="3200"/>
              <a:buNone/>
              <a:defRPr sz="3200">
                <a:solidFill>
                  <a:srgbClr val="F98E00"/>
                </a:solidFill>
              </a:defRPr>
            </a:lvl7pPr>
            <a:lvl8pPr lvl="7" algn="l">
              <a:lnSpc>
                <a:spcPct val="100000"/>
              </a:lnSpc>
              <a:spcBef>
                <a:spcPts val="0"/>
              </a:spcBef>
              <a:spcAft>
                <a:spcPts val="0"/>
              </a:spcAft>
              <a:buSzPts val="3200"/>
              <a:buNone/>
              <a:defRPr sz="3200">
                <a:solidFill>
                  <a:srgbClr val="F98E00"/>
                </a:solidFill>
              </a:defRPr>
            </a:lvl8pPr>
            <a:lvl9pPr lvl="8" algn="l">
              <a:lnSpc>
                <a:spcPct val="100000"/>
              </a:lnSpc>
              <a:spcBef>
                <a:spcPts val="0"/>
              </a:spcBef>
              <a:spcAft>
                <a:spcPts val="0"/>
              </a:spcAft>
              <a:buSzPts val="3200"/>
              <a:buNone/>
              <a:defRPr sz="3200">
                <a:solidFill>
                  <a:srgbClr val="F98E00"/>
                </a:solidFill>
              </a:defRPr>
            </a:lvl9pPr>
          </a:lstStyle>
          <a:p/>
        </p:txBody>
      </p:sp>
      <p:sp>
        <p:nvSpPr>
          <p:cNvPr id="363" name="Google Shape;363;p63"/>
          <p:cNvSpPr txBox="1"/>
          <p:nvPr>
            <p:ph idx="12" type="sldNum"/>
          </p:nvPr>
        </p:nvSpPr>
        <p:spPr>
          <a:xfrm>
            <a:off x="17072604" y="9499701"/>
            <a:ext cx="1097700" cy="7869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364" name="Google Shape;364;p63"/>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grpSp>
        <p:nvGrpSpPr>
          <p:cNvPr id="365" name="Google Shape;365;p63"/>
          <p:cNvGrpSpPr/>
          <p:nvPr/>
        </p:nvGrpSpPr>
        <p:grpSpPr>
          <a:xfrm>
            <a:off x="17159555" y="9902668"/>
            <a:ext cx="754152" cy="65019"/>
            <a:chOff x="8326825" y="4850900"/>
            <a:chExt cx="629825" cy="54300"/>
          </a:xfrm>
        </p:grpSpPr>
        <p:sp>
          <p:nvSpPr>
            <p:cNvPr id="366" name="Google Shape;366;p63"/>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367" name="Google Shape;367;p63"/>
            <p:cNvSpPr/>
            <p:nvPr/>
          </p:nvSpPr>
          <p:spPr>
            <a:xfrm>
              <a:off x="8326825" y="4850900"/>
              <a:ext cx="490500" cy="54300"/>
            </a:xfrm>
            <a:prstGeom prst="roundRect">
              <a:avLst>
                <a:gd fmla="val 50000" name="adj"/>
              </a:avLst>
            </a:prstGeom>
            <a:solidFill>
              <a:srgbClr val="FFFFFF"/>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1 1 1">
  <p:cSld name="BLANK_1_1_3_1_1_1">
    <p:bg>
      <p:bgPr>
        <a:solidFill>
          <a:srgbClr val="434343"/>
        </a:solidFill>
      </p:bgPr>
    </p:bg>
    <p:spTree>
      <p:nvGrpSpPr>
        <p:cNvPr id="368" name="Shape 368"/>
        <p:cNvGrpSpPr/>
        <p:nvPr/>
      </p:nvGrpSpPr>
      <p:grpSpPr>
        <a:xfrm>
          <a:off x="0" y="0"/>
          <a:ext cx="0" cy="0"/>
          <a:chOff x="0" y="0"/>
          <a:chExt cx="0" cy="0"/>
        </a:xfrm>
      </p:grpSpPr>
      <p:sp>
        <p:nvSpPr>
          <p:cNvPr id="369" name="Google Shape;369;p64"/>
          <p:cNvSpPr/>
          <p:nvPr/>
        </p:nvSpPr>
        <p:spPr>
          <a:xfrm>
            <a:off x="17841339" y="9925536"/>
            <a:ext cx="129600" cy="64800"/>
          </a:xfrm>
          <a:prstGeom prst="roundRect">
            <a:avLst>
              <a:gd fmla="val 50000" name="adj"/>
            </a:avLst>
          </a:prstGeom>
          <a:solidFill>
            <a:srgbClr val="FF8F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sp>
        <p:nvSpPr>
          <p:cNvPr id="370" name="Google Shape;370;p64"/>
          <p:cNvSpPr/>
          <p:nvPr/>
        </p:nvSpPr>
        <p:spPr>
          <a:xfrm>
            <a:off x="17217251" y="9925536"/>
            <a:ext cx="586800" cy="64800"/>
          </a:xfrm>
          <a:prstGeom prst="roundRect">
            <a:avLst>
              <a:gd fmla="val 50000" name="adj"/>
            </a:avLst>
          </a:prstGeom>
          <a:solidFill>
            <a:srgbClr val="FFFFFF"/>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pic>
        <p:nvPicPr>
          <p:cNvPr id="371" name="Google Shape;371;p64"/>
          <p:cNvPicPr preferRelativeResize="0"/>
          <p:nvPr/>
        </p:nvPicPr>
        <p:blipFill rotWithShape="1">
          <a:blip r:embed="rId2">
            <a:alphaModFix/>
          </a:blip>
          <a:srcRect b="0" l="10" r="20" t="0"/>
          <a:stretch/>
        </p:blipFill>
        <p:spPr>
          <a:xfrm>
            <a:off x="315900" y="9472350"/>
            <a:ext cx="1203498" cy="45144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72" name="Shape 372"/>
        <p:cNvGrpSpPr/>
        <p:nvPr/>
      </p:nvGrpSpPr>
      <p:grpSpPr>
        <a:xfrm>
          <a:off x="0" y="0"/>
          <a:ext cx="0" cy="0"/>
          <a:chOff x="0" y="0"/>
          <a:chExt cx="0" cy="0"/>
        </a:xfrm>
      </p:grpSpPr>
      <p:pic>
        <p:nvPicPr>
          <p:cNvPr id="373" name="Google Shape;373;p65"/>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374" name="Google Shape;374;p65"/>
          <p:cNvGrpSpPr/>
          <p:nvPr/>
        </p:nvGrpSpPr>
        <p:grpSpPr>
          <a:xfrm>
            <a:off x="17159555" y="9902668"/>
            <a:ext cx="754152" cy="65019"/>
            <a:chOff x="8326825" y="4850900"/>
            <a:chExt cx="629825" cy="54300"/>
          </a:xfrm>
        </p:grpSpPr>
        <p:sp>
          <p:nvSpPr>
            <p:cNvPr id="375" name="Google Shape;375;p65"/>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376" name="Google Shape;376;p65"/>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377" name="Google Shape;377;p65"/>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p:cSld name="ONE_COLUMN_TEXT_1_1_2">
    <p:spTree>
      <p:nvGrpSpPr>
        <p:cNvPr id="378" name="Shape 378"/>
        <p:cNvGrpSpPr/>
        <p:nvPr/>
      </p:nvGrpSpPr>
      <p:grpSpPr>
        <a:xfrm>
          <a:off x="0" y="0"/>
          <a:ext cx="0" cy="0"/>
          <a:chOff x="0" y="0"/>
          <a:chExt cx="0" cy="0"/>
        </a:xfrm>
      </p:grpSpPr>
      <p:sp>
        <p:nvSpPr>
          <p:cNvPr id="379" name="Google Shape;379;p66"/>
          <p:cNvSpPr txBox="1"/>
          <p:nvPr>
            <p:ph type="title"/>
          </p:nvPr>
        </p:nvSpPr>
        <p:spPr>
          <a:xfrm>
            <a:off x="596651" y="583751"/>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300"/>
              <a:buNone/>
              <a:defRPr sz="5300">
                <a:solidFill>
                  <a:srgbClr val="434343"/>
                </a:solidFill>
              </a:defRPr>
            </a:lvl1pPr>
            <a:lvl2pPr lvl="1" algn="l">
              <a:lnSpc>
                <a:spcPct val="100000"/>
              </a:lnSpc>
              <a:spcBef>
                <a:spcPts val="0"/>
              </a:spcBef>
              <a:spcAft>
                <a:spcPts val="0"/>
              </a:spcAft>
              <a:buClr>
                <a:srgbClr val="434343"/>
              </a:buClr>
              <a:buSzPts val="5300"/>
              <a:buNone/>
              <a:defRPr sz="5300">
                <a:solidFill>
                  <a:srgbClr val="434343"/>
                </a:solidFill>
              </a:defRPr>
            </a:lvl2pPr>
            <a:lvl3pPr lvl="2" algn="l">
              <a:lnSpc>
                <a:spcPct val="100000"/>
              </a:lnSpc>
              <a:spcBef>
                <a:spcPts val="0"/>
              </a:spcBef>
              <a:spcAft>
                <a:spcPts val="0"/>
              </a:spcAft>
              <a:buClr>
                <a:srgbClr val="434343"/>
              </a:buClr>
              <a:buSzPts val="5300"/>
              <a:buNone/>
              <a:defRPr sz="5300">
                <a:solidFill>
                  <a:srgbClr val="434343"/>
                </a:solidFill>
              </a:defRPr>
            </a:lvl3pPr>
            <a:lvl4pPr lvl="3" algn="l">
              <a:lnSpc>
                <a:spcPct val="100000"/>
              </a:lnSpc>
              <a:spcBef>
                <a:spcPts val="0"/>
              </a:spcBef>
              <a:spcAft>
                <a:spcPts val="0"/>
              </a:spcAft>
              <a:buClr>
                <a:srgbClr val="434343"/>
              </a:buClr>
              <a:buSzPts val="5300"/>
              <a:buNone/>
              <a:defRPr sz="5300">
                <a:solidFill>
                  <a:srgbClr val="434343"/>
                </a:solidFill>
              </a:defRPr>
            </a:lvl4pPr>
            <a:lvl5pPr lvl="4" algn="l">
              <a:lnSpc>
                <a:spcPct val="100000"/>
              </a:lnSpc>
              <a:spcBef>
                <a:spcPts val="0"/>
              </a:spcBef>
              <a:spcAft>
                <a:spcPts val="0"/>
              </a:spcAft>
              <a:buClr>
                <a:srgbClr val="434343"/>
              </a:buClr>
              <a:buSzPts val="5300"/>
              <a:buNone/>
              <a:defRPr sz="5300">
                <a:solidFill>
                  <a:srgbClr val="434343"/>
                </a:solidFill>
              </a:defRPr>
            </a:lvl5pPr>
            <a:lvl6pPr lvl="5" algn="l">
              <a:lnSpc>
                <a:spcPct val="100000"/>
              </a:lnSpc>
              <a:spcBef>
                <a:spcPts val="0"/>
              </a:spcBef>
              <a:spcAft>
                <a:spcPts val="0"/>
              </a:spcAft>
              <a:buClr>
                <a:srgbClr val="434343"/>
              </a:buClr>
              <a:buSzPts val="5300"/>
              <a:buNone/>
              <a:defRPr sz="5300">
                <a:solidFill>
                  <a:srgbClr val="434343"/>
                </a:solidFill>
              </a:defRPr>
            </a:lvl6pPr>
            <a:lvl7pPr lvl="6" algn="l">
              <a:lnSpc>
                <a:spcPct val="100000"/>
              </a:lnSpc>
              <a:spcBef>
                <a:spcPts val="0"/>
              </a:spcBef>
              <a:spcAft>
                <a:spcPts val="0"/>
              </a:spcAft>
              <a:buClr>
                <a:srgbClr val="434343"/>
              </a:buClr>
              <a:buSzPts val="5300"/>
              <a:buNone/>
              <a:defRPr sz="5300">
                <a:solidFill>
                  <a:srgbClr val="434343"/>
                </a:solidFill>
              </a:defRPr>
            </a:lvl7pPr>
            <a:lvl8pPr lvl="7" algn="l">
              <a:lnSpc>
                <a:spcPct val="100000"/>
              </a:lnSpc>
              <a:spcBef>
                <a:spcPts val="0"/>
              </a:spcBef>
              <a:spcAft>
                <a:spcPts val="0"/>
              </a:spcAft>
              <a:buClr>
                <a:srgbClr val="434343"/>
              </a:buClr>
              <a:buSzPts val="5300"/>
              <a:buNone/>
              <a:defRPr sz="5300">
                <a:solidFill>
                  <a:srgbClr val="434343"/>
                </a:solidFill>
              </a:defRPr>
            </a:lvl8pPr>
            <a:lvl9pPr lvl="8" algn="l">
              <a:lnSpc>
                <a:spcPct val="100000"/>
              </a:lnSpc>
              <a:spcBef>
                <a:spcPts val="0"/>
              </a:spcBef>
              <a:spcAft>
                <a:spcPts val="0"/>
              </a:spcAft>
              <a:buClr>
                <a:srgbClr val="434343"/>
              </a:buClr>
              <a:buSzPts val="5300"/>
              <a:buNone/>
              <a:defRPr sz="5300">
                <a:solidFill>
                  <a:srgbClr val="434343"/>
                </a:solidFill>
              </a:defRPr>
            </a:lvl9pPr>
          </a:lstStyle>
          <a:p/>
        </p:txBody>
      </p:sp>
      <p:pic>
        <p:nvPicPr>
          <p:cNvPr id="380" name="Google Shape;380;p66"/>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381" name="Google Shape;381;p66"/>
          <p:cNvGrpSpPr/>
          <p:nvPr/>
        </p:nvGrpSpPr>
        <p:grpSpPr>
          <a:xfrm>
            <a:off x="17159555" y="9902668"/>
            <a:ext cx="754152" cy="65019"/>
            <a:chOff x="8326825" y="4850900"/>
            <a:chExt cx="629825" cy="54300"/>
          </a:xfrm>
        </p:grpSpPr>
        <p:sp>
          <p:nvSpPr>
            <p:cNvPr id="382" name="Google Shape;382;p66"/>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383" name="Google Shape;383;p66"/>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384" name="Google Shape;384;p66"/>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p:cSld name="BLANK_2">
    <p:spTree>
      <p:nvGrpSpPr>
        <p:cNvPr id="385" name="Shape 385"/>
        <p:cNvGrpSpPr/>
        <p:nvPr/>
      </p:nvGrpSpPr>
      <p:grpSpPr>
        <a:xfrm>
          <a:off x="0" y="0"/>
          <a:ext cx="0" cy="0"/>
          <a:chOff x="0" y="0"/>
          <a:chExt cx="0" cy="0"/>
        </a:xfrm>
      </p:grpSpPr>
      <p:sp>
        <p:nvSpPr>
          <p:cNvPr id="386" name="Google Shape;386;p67"/>
          <p:cNvSpPr txBox="1"/>
          <p:nvPr>
            <p:ph idx="12" type="sldNum"/>
          </p:nvPr>
        </p:nvSpPr>
        <p:spPr>
          <a:xfrm>
            <a:off x="16944915" y="9326433"/>
            <a:ext cx="1097700" cy="7869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p:cSld name="ONE_COLUMN_TEXT_1_1">
    <p:spTree>
      <p:nvGrpSpPr>
        <p:cNvPr id="387" name="Shape 387"/>
        <p:cNvGrpSpPr/>
        <p:nvPr/>
      </p:nvGrpSpPr>
      <p:grpSpPr>
        <a:xfrm>
          <a:off x="0" y="0"/>
          <a:ext cx="0" cy="0"/>
          <a:chOff x="0" y="0"/>
          <a:chExt cx="0" cy="0"/>
        </a:xfrm>
      </p:grpSpPr>
      <p:sp>
        <p:nvSpPr>
          <p:cNvPr id="388" name="Google Shape;388;p68"/>
          <p:cNvSpPr txBox="1"/>
          <p:nvPr>
            <p:ph type="title"/>
          </p:nvPr>
        </p:nvSpPr>
        <p:spPr>
          <a:xfrm>
            <a:off x="596651" y="583751"/>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300"/>
              <a:buNone/>
              <a:defRPr sz="5300">
                <a:solidFill>
                  <a:srgbClr val="434343"/>
                </a:solidFill>
              </a:defRPr>
            </a:lvl1pPr>
            <a:lvl2pPr lvl="1" algn="l">
              <a:lnSpc>
                <a:spcPct val="100000"/>
              </a:lnSpc>
              <a:spcBef>
                <a:spcPts val="0"/>
              </a:spcBef>
              <a:spcAft>
                <a:spcPts val="0"/>
              </a:spcAft>
              <a:buClr>
                <a:srgbClr val="434343"/>
              </a:buClr>
              <a:buSzPts val="5300"/>
              <a:buNone/>
              <a:defRPr sz="5300">
                <a:solidFill>
                  <a:srgbClr val="434343"/>
                </a:solidFill>
              </a:defRPr>
            </a:lvl2pPr>
            <a:lvl3pPr lvl="2" algn="l">
              <a:lnSpc>
                <a:spcPct val="100000"/>
              </a:lnSpc>
              <a:spcBef>
                <a:spcPts val="0"/>
              </a:spcBef>
              <a:spcAft>
                <a:spcPts val="0"/>
              </a:spcAft>
              <a:buClr>
                <a:srgbClr val="434343"/>
              </a:buClr>
              <a:buSzPts val="5300"/>
              <a:buNone/>
              <a:defRPr sz="5300">
                <a:solidFill>
                  <a:srgbClr val="434343"/>
                </a:solidFill>
              </a:defRPr>
            </a:lvl3pPr>
            <a:lvl4pPr lvl="3" algn="l">
              <a:lnSpc>
                <a:spcPct val="100000"/>
              </a:lnSpc>
              <a:spcBef>
                <a:spcPts val="0"/>
              </a:spcBef>
              <a:spcAft>
                <a:spcPts val="0"/>
              </a:spcAft>
              <a:buClr>
                <a:srgbClr val="434343"/>
              </a:buClr>
              <a:buSzPts val="5300"/>
              <a:buNone/>
              <a:defRPr sz="5300">
                <a:solidFill>
                  <a:srgbClr val="434343"/>
                </a:solidFill>
              </a:defRPr>
            </a:lvl4pPr>
            <a:lvl5pPr lvl="4" algn="l">
              <a:lnSpc>
                <a:spcPct val="100000"/>
              </a:lnSpc>
              <a:spcBef>
                <a:spcPts val="0"/>
              </a:spcBef>
              <a:spcAft>
                <a:spcPts val="0"/>
              </a:spcAft>
              <a:buClr>
                <a:srgbClr val="434343"/>
              </a:buClr>
              <a:buSzPts val="5300"/>
              <a:buNone/>
              <a:defRPr sz="5300">
                <a:solidFill>
                  <a:srgbClr val="434343"/>
                </a:solidFill>
              </a:defRPr>
            </a:lvl5pPr>
            <a:lvl6pPr lvl="5" algn="l">
              <a:lnSpc>
                <a:spcPct val="100000"/>
              </a:lnSpc>
              <a:spcBef>
                <a:spcPts val="0"/>
              </a:spcBef>
              <a:spcAft>
                <a:spcPts val="0"/>
              </a:spcAft>
              <a:buClr>
                <a:srgbClr val="434343"/>
              </a:buClr>
              <a:buSzPts val="5300"/>
              <a:buNone/>
              <a:defRPr sz="5300">
                <a:solidFill>
                  <a:srgbClr val="434343"/>
                </a:solidFill>
              </a:defRPr>
            </a:lvl6pPr>
            <a:lvl7pPr lvl="6" algn="l">
              <a:lnSpc>
                <a:spcPct val="100000"/>
              </a:lnSpc>
              <a:spcBef>
                <a:spcPts val="0"/>
              </a:spcBef>
              <a:spcAft>
                <a:spcPts val="0"/>
              </a:spcAft>
              <a:buClr>
                <a:srgbClr val="434343"/>
              </a:buClr>
              <a:buSzPts val="5300"/>
              <a:buNone/>
              <a:defRPr sz="5300">
                <a:solidFill>
                  <a:srgbClr val="434343"/>
                </a:solidFill>
              </a:defRPr>
            </a:lvl7pPr>
            <a:lvl8pPr lvl="7" algn="l">
              <a:lnSpc>
                <a:spcPct val="100000"/>
              </a:lnSpc>
              <a:spcBef>
                <a:spcPts val="0"/>
              </a:spcBef>
              <a:spcAft>
                <a:spcPts val="0"/>
              </a:spcAft>
              <a:buClr>
                <a:srgbClr val="434343"/>
              </a:buClr>
              <a:buSzPts val="5300"/>
              <a:buNone/>
              <a:defRPr sz="5300">
                <a:solidFill>
                  <a:srgbClr val="434343"/>
                </a:solidFill>
              </a:defRPr>
            </a:lvl8pPr>
            <a:lvl9pPr lvl="8" algn="l">
              <a:lnSpc>
                <a:spcPct val="100000"/>
              </a:lnSpc>
              <a:spcBef>
                <a:spcPts val="0"/>
              </a:spcBef>
              <a:spcAft>
                <a:spcPts val="0"/>
              </a:spcAft>
              <a:buClr>
                <a:srgbClr val="434343"/>
              </a:buClr>
              <a:buSzPts val="5300"/>
              <a:buNone/>
              <a:defRPr sz="5300">
                <a:solidFill>
                  <a:srgbClr val="434343"/>
                </a:solidFill>
              </a:defRPr>
            </a:lvl9pPr>
          </a:lstStyle>
          <a:p/>
        </p:txBody>
      </p:sp>
      <p:sp>
        <p:nvSpPr>
          <p:cNvPr id="389" name="Google Shape;389;p68"/>
          <p:cNvSpPr txBox="1"/>
          <p:nvPr>
            <p:ph idx="1" type="body"/>
          </p:nvPr>
        </p:nvSpPr>
        <p:spPr>
          <a:xfrm>
            <a:off x="596651" y="1924601"/>
            <a:ext cx="17011800" cy="7414200"/>
          </a:xfrm>
          <a:prstGeom prst="rect">
            <a:avLst/>
          </a:prstGeom>
          <a:noFill/>
          <a:ln>
            <a:noFill/>
          </a:ln>
        </p:spPr>
        <p:txBody>
          <a:bodyPr anchorCtr="0" anchor="t" bIns="182850" lIns="180000" spcFirstLastPara="1" rIns="182850" wrap="square" tIns="182850">
            <a:noAutofit/>
          </a:bodyPr>
          <a:lstStyle>
            <a:lvl1pPr indent="-393700" lvl="0" marL="457200" algn="l">
              <a:lnSpc>
                <a:spcPct val="150000"/>
              </a:lnSpc>
              <a:spcBef>
                <a:spcPts val="0"/>
              </a:spcBef>
              <a:spcAft>
                <a:spcPts val="0"/>
              </a:spcAft>
              <a:buSzPts val="2600"/>
              <a:buChar char="●"/>
              <a:defRPr/>
            </a:lvl1pPr>
            <a:lvl2pPr indent="-393700" lvl="1" marL="914400" algn="l">
              <a:lnSpc>
                <a:spcPct val="150000"/>
              </a:lnSpc>
              <a:spcBef>
                <a:spcPts val="3200"/>
              </a:spcBef>
              <a:spcAft>
                <a:spcPts val="0"/>
              </a:spcAft>
              <a:buSzPts val="2600"/>
              <a:buChar char="○"/>
              <a:defRPr sz="2600"/>
            </a:lvl2pPr>
            <a:lvl3pPr indent="-393700" lvl="2" marL="1371600" algn="l">
              <a:lnSpc>
                <a:spcPct val="150000"/>
              </a:lnSpc>
              <a:spcBef>
                <a:spcPts val="3200"/>
              </a:spcBef>
              <a:spcAft>
                <a:spcPts val="0"/>
              </a:spcAft>
              <a:buSzPts val="2600"/>
              <a:buChar char="■"/>
              <a:defRPr sz="2600"/>
            </a:lvl3pPr>
            <a:lvl4pPr indent="-393700" lvl="3" marL="1828800" algn="l">
              <a:lnSpc>
                <a:spcPct val="150000"/>
              </a:lnSpc>
              <a:spcBef>
                <a:spcPts val="3200"/>
              </a:spcBef>
              <a:spcAft>
                <a:spcPts val="0"/>
              </a:spcAft>
              <a:buSzPts val="2600"/>
              <a:buChar char="●"/>
              <a:defRPr sz="2600"/>
            </a:lvl4pPr>
            <a:lvl5pPr indent="-393700" lvl="4" marL="2286000" algn="l">
              <a:lnSpc>
                <a:spcPct val="150000"/>
              </a:lnSpc>
              <a:spcBef>
                <a:spcPts val="3200"/>
              </a:spcBef>
              <a:spcAft>
                <a:spcPts val="0"/>
              </a:spcAft>
              <a:buSzPts val="2600"/>
              <a:buChar char="○"/>
              <a:defRPr sz="2600"/>
            </a:lvl5pPr>
            <a:lvl6pPr indent="-393700" lvl="5" marL="2743200" algn="l">
              <a:lnSpc>
                <a:spcPct val="150000"/>
              </a:lnSpc>
              <a:spcBef>
                <a:spcPts val="3200"/>
              </a:spcBef>
              <a:spcAft>
                <a:spcPts val="0"/>
              </a:spcAft>
              <a:buSzPts val="2600"/>
              <a:buChar char="■"/>
              <a:defRPr sz="2600"/>
            </a:lvl6pPr>
            <a:lvl7pPr indent="-393700" lvl="6" marL="3200400" algn="l">
              <a:lnSpc>
                <a:spcPct val="150000"/>
              </a:lnSpc>
              <a:spcBef>
                <a:spcPts val="3200"/>
              </a:spcBef>
              <a:spcAft>
                <a:spcPts val="0"/>
              </a:spcAft>
              <a:buSzPts val="2600"/>
              <a:buChar char="●"/>
              <a:defRPr sz="2600"/>
            </a:lvl7pPr>
            <a:lvl8pPr indent="-393700" lvl="7" marL="3657600" algn="l">
              <a:lnSpc>
                <a:spcPct val="150000"/>
              </a:lnSpc>
              <a:spcBef>
                <a:spcPts val="3200"/>
              </a:spcBef>
              <a:spcAft>
                <a:spcPts val="0"/>
              </a:spcAft>
              <a:buSzPts val="2600"/>
              <a:buChar char="○"/>
              <a:defRPr sz="2600"/>
            </a:lvl8pPr>
            <a:lvl9pPr indent="-393700" lvl="8" marL="4114800" algn="l">
              <a:lnSpc>
                <a:spcPct val="150000"/>
              </a:lnSpc>
              <a:spcBef>
                <a:spcPts val="3200"/>
              </a:spcBef>
              <a:spcAft>
                <a:spcPts val="3200"/>
              </a:spcAft>
              <a:buSzPts val="2600"/>
              <a:buChar char="■"/>
              <a:defRPr sz="2600"/>
            </a:lvl9pPr>
          </a:lstStyle>
          <a:p/>
        </p:txBody>
      </p:sp>
      <p:pic>
        <p:nvPicPr>
          <p:cNvPr id="390" name="Google Shape;390;p68"/>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391" name="Google Shape;391;p68"/>
          <p:cNvGrpSpPr/>
          <p:nvPr/>
        </p:nvGrpSpPr>
        <p:grpSpPr>
          <a:xfrm>
            <a:off x="17159555" y="9902668"/>
            <a:ext cx="754152" cy="65019"/>
            <a:chOff x="8326825" y="4850900"/>
            <a:chExt cx="629825" cy="54300"/>
          </a:xfrm>
        </p:grpSpPr>
        <p:sp>
          <p:nvSpPr>
            <p:cNvPr id="392" name="Google Shape;392;p68"/>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393" name="Google Shape;393;p68"/>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394" name="Google Shape;394;p68"/>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395" name="Shape 395"/>
        <p:cNvGrpSpPr/>
        <p:nvPr/>
      </p:nvGrpSpPr>
      <p:grpSpPr>
        <a:xfrm>
          <a:off x="0" y="0"/>
          <a:ext cx="0" cy="0"/>
          <a:chOff x="0" y="0"/>
          <a:chExt cx="0" cy="0"/>
        </a:xfrm>
      </p:grpSpPr>
      <p:pic>
        <p:nvPicPr>
          <p:cNvPr id="396" name="Google Shape;396;p69"/>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397" name="Google Shape;397;p69"/>
          <p:cNvSpPr txBox="1"/>
          <p:nvPr>
            <p:ph type="ctrTitle"/>
          </p:nvPr>
        </p:nvSpPr>
        <p:spPr>
          <a:xfrm>
            <a:off x="1458900" y="3409050"/>
            <a:ext cx="15376200" cy="1333800"/>
          </a:xfrm>
          <a:prstGeom prst="rect">
            <a:avLst/>
          </a:prstGeom>
          <a:noFill/>
          <a:ln>
            <a:noFill/>
          </a:ln>
        </p:spPr>
        <p:txBody>
          <a:bodyPr anchorCtr="0" anchor="t" bIns="182850" lIns="182850" spcFirstLastPara="1" rIns="182850" wrap="square" tIns="182850">
            <a:noAutofit/>
          </a:bodyPr>
          <a:lstStyle>
            <a:lvl1pPr lvl="0" algn="ctr">
              <a:lnSpc>
                <a:spcPct val="100000"/>
              </a:lnSpc>
              <a:spcBef>
                <a:spcPts val="0"/>
              </a:spcBef>
              <a:spcAft>
                <a:spcPts val="0"/>
              </a:spcAft>
              <a:buClr>
                <a:srgbClr val="4D4D4D"/>
              </a:buClr>
              <a:buSzPts val="8400"/>
              <a:buNone/>
              <a:defRPr sz="8400">
                <a:solidFill>
                  <a:srgbClr val="4D4D4D"/>
                </a:solidFill>
              </a:defRPr>
            </a:lvl1pPr>
            <a:lvl2pPr lvl="1" algn="ctr">
              <a:lnSpc>
                <a:spcPct val="100000"/>
              </a:lnSpc>
              <a:spcBef>
                <a:spcPts val="0"/>
              </a:spcBef>
              <a:spcAft>
                <a:spcPts val="0"/>
              </a:spcAft>
              <a:buClr>
                <a:srgbClr val="4D4D4D"/>
              </a:buClr>
              <a:buSzPts val="8400"/>
              <a:buNone/>
              <a:defRPr sz="8400">
                <a:solidFill>
                  <a:srgbClr val="4D4D4D"/>
                </a:solidFill>
              </a:defRPr>
            </a:lvl2pPr>
            <a:lvl3pPr lvl="2" algn="ctr">
              <a:lnSpc>
                <a:spcPct val="100000"/>
              </a:lnSpc>
              <a:spcBef>
                <a:spcPts val="0"/>
              </a:spcBef>
              <a:spcAft>
                <a:spcPts val="0"/>
              </a:spcAft>
              <a:buClr>
                <a:srgbClr val="4D4D4D"/>
              </a:buClr>
              <a:buSzPts val="8400"/>
              <a:buNone/>
              <a:defRPr sz="8400">
                <a:solidFill>
                  <a:srgbClr val="4D4D4D"/>
                </a:solidFill>
              </a:defRPr>
            </a:lvl3pPr>
            <a:lvl4pPr lvl="3" algn="ctr">
              <a:lnSpc>
                <a:spcPct val="100000"/>
              </a:lnSpc>
              <a:spcBef>
                <a:spcPts val="0"/>
              </a:spcBef>
              <a:spcAft>
                <a:spcPts val="0"/>
              </a:spcAft>
              <a:buClr>
                <a:srgbClr val="4D4D4D"/>
              </a:buClr>
              <a:buSzPts val="8400"/>
              <a:buNone/>
              <a:defRPr sz="8400">
                <a:solidFill>
                  <a:srgbClr val="4D4D4D"/>
                </a:solidFill>
              </a:defRPr>
            </a:lvl4pPr>
            <a:lvl5pPr lvl="4" algn="ctr">
              <a:lnSpc>
                <a:spcPct val="100000"/>
              </a:lnSpc>
              <a:spcBef>
                <a:spcPts val="0"/>
              </a:spcBef>
              <a:spcAft>
                <a:spcPts val="0"/>
              </a:spcAft>
              <a:buClr>
                <a:srgbClr val="4D4D4D"/>
              </a:buClr>
              <a:buSzPts val="8400"/>
              <a:buNone/>
              <a:defRPr sz="8400">
                <a:solidFill>
                  <a:srgbClr val="4D4D4D"/>
                </a:solidFill>
              </a:defRPr>
            </a:lvl5pPr>
            <a:lvl6pPr lvl="5" algn="ctr">
              <a:lnSpc>
                <a:spcPct val="100000"/>
              </a:lnSpc>
              <a:spcBef>
                <a:spcPts val="0"/>
              </a:spcBef>
              <a:spcAft>
                <a:spcPts val="0"/>
              </a:spcAft>
              <a:buClr>
                <a:srgbClr val="4D4D4D"/>
              </a:buClr>
              <a:buSzPts val="8400"/>
              <a:buNone/>
              <a:defRPr sz="8400">
                <a:solidFill>
                  <a:srgbClr val="4D4D4D"/>
                </a:solidFill>
              </a:defRPr>
            </a:lvl6pPr>
            <a:lvl7pPr lvl="6" algn="ctr">
              <a:lnSpc>
                <a:spcPct val="100000"/>
              </a:lnSpc>
              <a:spcBef>
                <a:spcPts val="0"/>
              </a:spcBef>
              <a:spcAft>
                <a:spcPts val="0"/>
              </a:spcAft>
              <a:buClr>
                <a:srgbClr val="4D4D4D"/>
              </a:buClr>
              <a:buSzPts val="8400"/>
              <a:buNone/>
              <a:defRPr sz="8400">
                <a:solidFill>
                  <a:srgbClr val="4D4D4D"/>
                </a:solidFill>
              </a:defRPr>
            </a:lvl7pPr>
            <a:lvl8pPr lvl="7" algn="ctr">
              <a:lnSpc>
                <a:spcPct val="100000"/>
              </a:lnSpc>
              <a:spcBef>
                <a:spcPts val="0"/>
              </a:spcBef>
              <a:spcAft>
                <a:spcPts val="0"/>
              </a:spcAft>
              <a:buClr>
                <a:srgbClr val="4D4D4D"/>
              </a:buClr>
              <a:buSzPts val="8400"/>
              <a:buNone/>
              <a:defRPr sz="8400">
                <a:solidFill>
                  <a:srgbClr val="4D4D4D"/>
                </a:solidFill>
              </a:defRPr>
            </a:lvl8pPr>
            <a:lvl9pPr lvl="8" algn="ctr">
              <a:lnSpc>
                <a:spcPct val="100000"/>
              </a:lnSpc>
              <a:spcBef>
                <a:spcPts val="0"/>
              </a:spcBef>
              <a:spcAft>
                <a:spcPts val="0"/>
              </a:spcAft>
              <a:buClr>
                <a:srgbClr val="4D4D4D"/>
              </a:buClr>
              <a:buSzPts val="8400"/>
              <a:buNone/>
              <a:defRPr sz="8400">
                <a:solidFill>
                  <a:srgbClr val="4D4D4D"/>
                </a:solidFill>
              </a:defRPr>
            </a:lvl9pPr>
          </a:lstStyle>
          <a:p/>
        </p:txBody>
      </p:sp>
      <p:sp>
        <p:nvSpPr>
          <p:cNvPr id="398" name="Google Shape;398;p69"/>
          <p:cNvSpPr txBox="1"/>
          <p:nvPr>
            <p:ph idx="1" type="subTitle"/>
          </p:nvPr>
        </p:nvSpPr>
        <p:spPr>
          <a:xfrm>
            <a:off x="1458904" y="4881101"/>
            <a:ext cx="15376200" cy="1082400"/>
          </a:xfrm>
          <a:prstGeom prst="rect">
            <a:avLst/>
          </a:prstGeom>
          <a:noFill/>
          <a:ln>
            <a:noFill/>
          </a:ln>
        </p:spPr>
        <p:txBody>
          <a:bodyPr anchorCtr="0" anchor="t" bIns="182850" lIns="182850" spcFirstLastPara="1" rIns="182850" wrap="square" tIns="182850">
            <a:noAutofit/>
          </a:bodyPr>
          <a:lstStyle>
            <a:lvl1pPr lvl="0" algn="ctr">
              <a:lnSpc>
                <a:spcPct val="100000"/>
              </a:lnSpc>
              <a:spcBef>
                <a:spcPts val="0"/>
              </a:spcBef>
              <a:spcAft>
                <a:spcPts val="0"/>
              </a:spcAft>
              <a:buSzPts val="3200"/>
              <a:buFont typeface="Montserrat"/>
              <a:buNone/>
              <a:defRPr b="1" sz="3200">
                <a:solidFill>
                  <a:srgbClr val="F98E00"/>
                </a:solidFill>
                <a:latin typeface="Montserrat"/>
                <a:ea typeface="Montserrat"/>
                <a:cs typeface="Montserrat"/>
                <a:sym typeface="Montserrat"/>
              </a:defRPr>
            </a:lvl1pPr>
            <a:lvl2pPr lvl="1" algn="l">
              <a:lnSpc>
                <a:spcPct val="100000"/>
              </a:lnSpc>
              <a:spcBef>
                <a:spcPts val="0"/>
              </a:spcBef>
              <a:spcAft>
                <a:spcPts val="0"/>
              </a:spcAft>
              <a:buSzPts val="3200"/>
              <a:buFont typeface="Montserrat"/>
              <a:buNone/>
              <a:defRPr sz="3200">
                <a:latin typeface="Montserrat"/>
                <a:ea typeface="Montserrat"/>
                <a:cs typeface="Montserrat"/>
                <a:sym typeface="Montserrat"/>
              </a:defRPr>
            </a:lvl2pPr>
            <a:lvl3pPr lvl="2" algn="l">
              <a:lnSpc>
                <a:spcPct val="100000"/>
              </a:lnSpc>
              <a:spcBef>
                <a:spcPts val="0"/>
              </a:spcBef>
              <a:spcAft>
                <a:spcPts val="0"/>
              </a:spcAft>
              <a:buSzPts val="3200"/>
              <a:buFont typeface="Montserrat"/>
              <a:buNone/>
              <a:defRPr sz="3200">
                <a:latin typeface="Montserrat"/>
                <a:ea typeface="Montserrat"/>
                <a:cs typeface="Montserrat"/>
                <a:sym typeface="Montserrat"/>
              </a:defRPr>
            </a:lvl3pPr>
            <a:lvl4pPr lvl="3" algn="l">
              <a:lnSpc>
                <a:spcPct val="100000"/>
              </a:lnSpc>
              <a:spcBef>
                <a:spcPts val="0"/>
              </a:spcBef>
              <a:spcAft>
                <a:spcPts val="0"/>
              </a:spcAft>
              <a:buSzPts val="3200"/>
              <a:buFont typeface="Montserrat"/>
              <a:buNone/>
              <a:defRPr sz="3200">
                <a:latin typeface="Montserrat"/>
                <a:ea typeface="Montserrat"/>
                <a:cs typeface="Montserrat"/>
                <a:sym typeface="Montserrat"/>
              </a:defRPr>
            </a:lvl4pPr>
            <a:lvl5pPr lvl="4" algn="l">
              <a:lnSpc>
                <a:spcPct val="100000"/>
              </a:lnSpc>
              <a:spcBef>
                <a:spcPts val="0"/>
              </a:spcBef>
              <a:spcAft>
                <a:spcPts val="0"/>
              </a:spcAft>
              <a:buSzPts val="3200"/>
              <a:buFont typeface="Montserrat"/>
              <a:buNone/>
              <a:defRPr sz="3200">
                <a:latin typeface="Montserrat"/>
                <a:ea typeface="Montserrat"/>
                <a:cs typeface="Montserrat"/>
                <a:sym typeface="Montserrat"/>
              </a:defRPr>
            </a:lvl5pPr>
            <a:lvl6pPr lvl="5" algn="l">
              <a:lnSpc>
                <a:spcPct val="100000"/>
              </a:lnSpc>
              <a:spcBef>
                <a:spcPts val="0"/>
              </a:spcBef>
              <a:spcAft>
                <a:spcPts val="0"/>
              </a:spcAft>
              <a:buSzPts val="3200"/>
              <a:buFont typeface="Montserrat"/>
              <a:buNone/>
              <a:defRPr sz="3200">
                <a:latin typeface="Montserrat"/>
                <a:ea typeface="Montserrat"/>
                <a:cs typeface="Montserrat"/>
                <a:sym typeface="Montserrat"/>
              </a:defRPr>
            </a:lvl6pPr>
            <a:lvl7pPr lvl="6" algn="l">
              <a:lnSpc>
                <a:spcPct val="100000"/>
              </a:lnSpc>
              <a:spcBef>
                <a:spcPts val="0"/>
              </a:spcBef>
              <a:spcAft>
                <a:spcPts val="0"/>
              </a:spcAft>
              <a:buSzPts val="3200"/>
              <a:buFont typeface="Montserrat"/>
              <a:buNone/>
              <a:defRPr sz="3200">
                <a:latin typeface="Montserrat"/>
                <a:ea typeface="Montserrat"/>
                <a:cs typeface="Montserrat"/>
                <a:sym typeface="Montserrat"/>
              </a:defRPr>
            </a:lvl7pPr>
            <a:lvl8pPr lvl="7" algn="l">
              <a:lnSpc>
                <a:spcPct val="100000"/>
              </a:lnSpc>
              <a:spcBef>
                <a:spcPts val="0"/>
              </a:spcBef>
              <a:spcAft>
                <a:spcPts val="0"/>
              </a:spcAft>
              <a:buSzPts val="3200"/>
              <a:buFont typeface="Montserrat"/>
              <a:buNone/>
              <a:defRPr sz="3200">
                <a:latin typeface="Montserrat"/>
                <a:ea typeface="Montserrat"/>
                <a:cs typeface="Montserrat"/>
                <a:sym typeface="Montserrat"/>
              </a:defRPr>
            </a:lvl8pPr>
            <a:lvl9pPr lvl="8" algn="l">
              <a:lnSpc>
                <a:spcPct val="100000"/>
              </a:lnSpc>
              <a:spcBef>
                <a:spcPts val="0"/>
              </a:spcBef>
              <a:spcAft>
                <a:spcPts val="0"/>
              </a:spcAft>
              <a:buSzPts val="3200"/>
              <a:buFont typeface="Montserrat"/>
              <a:buNone/>
              <a:defRPr sz="3200">
                <a:latin typeface="Montserrat"/>
                <a:ea typeface="Montserrat"/>
                <a:cs typeface="Montserrat"/>
                <a:sym typeface="Montserrat"/>
              </a:defRPr>
            </a:lvl9pPr>
          </a:lstStyle>
          <a:p/>
        </p:txBody>
      </p:sp>
      <p:sp>
        <p:nvSpPr>
          <p:cNvPr id="399" name="Google Shape;399;p69"/>
          <p:cNvSpPr txBox="1"/>
          <p:nvPr/>
        </p:nvSpPr>
        <p:spPr>
          <a:xfrm>
            <a:off x="2072460" y="8220156"/>
            <a:ext cx="15125100" cy="797100"/>
          </a:xfrm>
          <a:prstGeom prst="rect">
            <a:avLst/>
          </a:prstGeom>
          <a:noFill/>
          <a:ln>
            <a:noFill/>
          </a:ln>
        </p:spPr>
        <p:txBody>
          <a:bodyPr anchorCtr="0" anchor="t" bIns="68550" lIns="137150" spcFirstLastPara="1" rIns="137150" wrap="square" tIns="68550">
            <a:normAutofit fontScale="85000"/>
          </a:bodyPr>
          <a:lstStyle/>
          <a:p>
            <a:pPr indent="0" lvl="0" marL="0" marR="0" rtl="0" algn="l">
              <a:lnSpc>
                <a:spcPct val="150000"/>
              </a:lnSpc>
              <a:spcBef>
                <a:spcPts val="0"/>
              </a:spcBef>
              <a:spcAft>
                <a:spcPts val="0"/>
              </a:spcAft>
              <a:buClr>
                <a:srgbClr val="0563C1"/>
              </a:buClr>
              <a:buSzPct val="100000"/>
              <a:buFont typeface="Calibri"/>
              <a:buNone/>
            </a:pPr>
            <a:r>
              <a:rPr b="0" i="0" lang="en" sz="2900" u="none" cap="none" strike="noStrike">
                <a:solidFill>
                  <a:srgbClr val="666666"/>
                </a:solidFill>
                <a:latin typeface="Montserrat Medium"/>
                <a:ea typeface="Montserrat Medium"/>
                <a:cs typeface="Montserrat Medium"/>
                <a:sym typeface="Montserrat Medium"/>
              </a:rPr>
              <a:t>/lumutech            /lumutech             /lumutech            /lumutech             /lumutechnologies</a:t>
            </a:r>
            <a:endParaRPr b="0" i="0" sz="2900" u="none" cap="none" strike="noStrike">
              <a:solidFill>
                <a:srgbClr val="666666"/>
              </a:solidFill>
              <a:latin typeface="Montserrat Medium"/>
              <a:ea typeface="Montserrat Medium"/>
              <a:cs typeface="Montserrat Medium"/>
              <a:sym typeface="Montserrat Medium"/>
            </a:endParaRPr>
          </a:p>
        </p:txBody>
      </p:sp>
      <p:pic>
        <p:nvPicPr>
          <p:cNvPr id="400" name="Google Shape;400;p69"/>
          <p:cNvPicPr preferRelativeResize="0"/>
          <p:nvPr/>
        </p:nvPicPr>
        <p:blipFill rotWithShape="1">
          <a:blip r:embed="rId3">
            <a:alphaModFix amt="68000"/>
          </a:blip>
          <a:srcRect b="0" l="0" r="0" t="0"/>
          <a:stretch/>
        </p:blipFill>
        <p:spPr>
          <a:xfrm>
            <a:off x="1825879" y="8261244"/>
            <a:ext cx="244703" cy="451747"/>
          </a:xfrm>
          <a:prstGeom prst="rect">
            <a:avLst/>
          </a:prstGeom>
          <a:noFill/>
          <a:ln>
            <a:noFill/>
          </a:ln>
          <a:effectLst>
            <a:reflection blurRad="0" dir="5400000" dist="57150" endA="0" endPos="30000" fadeDir="5400012" kx="0" rotWithShape="0" algn="bl" stPos="0" sy="-100000" ky="0"/>
          </a:effectLst>
        </p:spPr>
      </p:pic>
      <p:pic>
        <p:nvPicPr>
          <p:cNvPr id="401" name="Google Shape;401;p69"/>
          <p:cNvPicPr preferRelativeResize="0"/>
          <p:nvPr/>
        </p:nvPicPr>
        <p:blipFill rotWithShape="1">
          <a:blip r:embed="rId4">
            <a:alphaModFix amt="68000"/>
          </a:blip>
          <a:srcRect b="0" l="0" r="0" t="0"/>
          <a:stretch/>
        </p:blipFill>
        <p:spPr>
          <a:xfrm>
            <a:off x="4482068" y="8298891"/>
            <a:ext cx="461171" cy="376457"/>
          </a:xfrm>
          <a:prstGeom prst="rect">
            <a:avLst/>
          </a:prstGeom>
          <a:noFill/>
          <a:ln>
            <a:noFill/>
          </a:ln>
        </p:spPr>
      </p:pic>
      <p:pic>
        <p:nvPicPr>
          <p:cNvPr id="402" name="Google Shape;402;p69"/>
          <p:cNvPicPr preferRelativeResize="0"/>
          <p:nvPr/>
        </p:nvPicPr>
        <p:blipFill rotWithShape="1">
          <a:blip r:embed="rId5">
            <a:alphaModFix amt="68000"/>
          </a:blip>
          <a:srcRect b="0" l="0" r="0" t="0"/>
          <a:stretch/>
        </p:blipFill>
        <p:spPr>
          <a:xfrm>
            <a:off x="7354728" y="8282429"/>
            <a:ext cx="409406" cy="409397"/>
          </a:xfrm>
          <a:prstGeom prst="rect">
            <a:avLst/>
          </a:prstGeom>
          <a:noFill/>
          <a:ln>
            <a:noFill/>
          </a:ln>
        </p:spPr>
      </p:pic>
      <p:pic>
        <p:nvPicPr>
          <p:cNvPr id="403" name="Google Shape;403;p69"/>
          <p:cNvPicPr preferRelativeResize="0"/>
          <p:nvPr/>
        </p:nvPicPr>
        <p:blipFill rotWithShape="1">
          <a:blip r:embed="rId6">
            <a:alphaModFix amt="68000"/>
          </a:blip>
          <a:srcRect b="0" l="0" r="0" t="0"/>
          <a:stretch/>
        </p:blipFill>
        <p:spPr>
          <a:xfrm>
            <a:off x="10139663" y="8261247"/>
            <a:ext cx="451760" cy="451747"/>
          </a:xfrm>
          <a:prstGeom prst="rect">
            <a:avLst/>
          </a:prstGeom>
          <a:noFill/>
          <a:ln>
            <a:noFill/>
          </a:ln>
        </p:spPr>
      </p:pic>
      <p:pic>
        <p:nvPicPr>
          <p:cNvPr id="404" name="Google Shape;404;p69"/>
          <p:cNvPicPr preferRelativeResize="0"/>
          <p:nvPr/>
        </p:nvPicPr>
        <p:blipFill rotWithShape="1">
          <a:blip r:embed="rId7">
            <a:alphaModFix amt="68000"/>
          </a:blip>
          <a:srcRect b="0" l="0" r="0" t="0"/>
          <a:stretch/>
        </p:blipFill>
        <p:spPr>
          <a:xfrm>
            <a:off x="12966971" y="8317724"/>
            <a:ext cx="494111" cy="338811"/>
          </a:xfrm>
          <a:prstGeom prst="rect">
            <a:avLst/>
          </a:prstGeom>
          <a:noFill/>
          <a:ln>
            <a:noFill/>
          </a:ln>
        </p:spPr>
      </p:pic>
      <p:sp>
        <p:nvSpPr>
          <p:cNvPr id="405" name="Google Shape;405;p69"/>
          <p:cNvSpPr/>
          <p:nvPr/>
        </p:nvSpPr>
        <p:spPr>
          <a:xfrm>
            <a:off x="5257125" y="6101738"/>
            <a:ext cx="7545300" cy="938100"/>
          </a:xfrm>
          <a:prstGeom prst="roundRect">
            <a:avLst>
              <a:gd fmla="val 50000" name="adj"/>
            </a:avLst>
          </a:prstGeom>
          <a:solidFill>
            <a:srgbClr val="FF8F00"/>
          </a:solidFill>
          <a:ln>
            <a:noFill/>
          </a:ln>
          <a:effectLst>
            <a:outerShdw blurRad="428625" rotWithShape="0" algn="bl" dist="142875">
              <a:srgbClr val="000000">
                <a:alpha val="26670"/>
              </a:srgbClr>
            </a:outerShdw>
          </a:effectLst>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406" name="Google Shape;406;p69"/>
          <p:cNvSpPr txBox="1"/>
          <p:nvPr/>
        </p:nvSpPr>
        <p:spPr>
          <a:xfrm>
            <a:off x="5739537" y="6248498"/>
            <a:ext cx="6580500" cy="726900"/>
          </a:xfrm>
          <a:prstGeom prst="rect">
            <a:avLst/>
          </a:prstGeom>
          <a:noFill/>
          <a:ln>
            <a:noFill/>
          </a:ln>
        </p:spPr>
        <p:txBody>
          <a:bodyPr anchorCtr="0" anchor="t" bIns="68550" lIns="137150" spcFirstLastPara="1" rIns="137150" wrap="square" tIns="68550">
            <a:noAutofit/>
          </a:bodyPr>
          <a:lstStyle/>
          <a:p>
            <a:pPr indent="0" lvl="0" marL="0" marR="0" rtl="0" algn="ctr">
              <a:lnSpc>
                <a:spcPct val="150000"/>
              </a:lnSpc>
              <a:spcBef>
                <a:spcPts val="0"/>
              </a:spcBef>
              <a:spcAft>
                <a:spcPts val="0"/>
              </a:spcAft>
              <a:buClr>
                <a:srgbClr val="0563C1"/>
              </a:buClr>
              <a:buSzPts val="2900"/>
              <a:buFont typeface="Calibri"/>
              <a:buNone/>
            </a:pPr>
            <a:r>
              <a:rPr b="1" i="0" lang="en" sz="3000" u="none" cap="none" strike="noStrike">
                <a:solidFill>
                  <a:srgbClr val="FFFFFF"/>
                </a:solidFill>
                <a:latin typeface="Montserrat"/>
                <a:ea typeface="Montserrat"/>
                <a:cs typeface="Montserrat"/>
                <a:sym typeface="Montserrat"/>
              </a:rPr>
              <a:t>Open Your Free Account Today</a:t>
            </a:r>
            <a:endParaRPr b="1" i="0" sz="3000" u="none" cap="none" strike="noStrike">
              <a:solidFill>
                <a:srgbClr val="FFFFFF"/>
              </a:solidFill>
              <a:latin typeface="Montserrat"/>
              <a:ea typeface="Montserrat"/>
              <a:cs typeface="Montserrat"/>
              <a:sym typeface="Montserrat"/>
            </a:endParaRPr>
          </a:p>
        </p:txBody>
      </p:sp>
      <p:pic>
        <p:nvPicPr>
          <p:cNvPr id="407" name="Google Shape;407;p69"/>
          <p:cNvPicPr preferRelativeResize="0"/>
          <p:nvPr/>
        </p:nvPicPr>
        <p:blipFill rotWithShape="1">
          <a:blip r:embed="rId8">
            <a:alphaModFix/>
          </a:blip>
          <a:srcRect b="0" l="0" r="0" t="0"/>
          <a:stretch/>
        </p:blipFill>
        <p:spPr>
          <a:xfrm>
            <a:off x="7367925" y="1217300"/>
            <a:ext cx="3323452" cy="124550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A4A7"/>
        </a:solidFill>
      </p:bgPr>
    </p:bg>
    <p:spTree>
      <p:nvGrpSpPr>
        <p:cNvPr id="408" name="Shape 408"/>
        <p:cNvGrpSpPr/>
        <p:nvPr/>
      </p:nvGrpSpPr>
      <p:grpSpPr>
        <a:xfrm>
          <a:off x="0" y="0"/>
          <a:ext cx="0" cy="0"/>
          <a:chOff x="0" y="0"/>
          <a:chExt cx="0" cy="0"/>
        </a:xfrm>
      </p:grpSpPr>
      <p:sp>
        <p:nvSpPr>
          <p:cNvPr id="409" name="Google Shape;409;p70"/>
          <p:cNvSpPr txBox="1"/>
          <p:nvPr>
            <p:ph type="title"/>
          </p:nvPr>
        </p:nvSpPr>
        <p:spPr>
          <a:xfrm>
            <a:off x="1670700" y="902801"/>
            <a:ext cx="4949700" cy="1372200"/>
          </a:xfrm>
          <a:prstGeom prst="rect">
            <a:avLst/>
          </a:prstGeom>
          <a:noFill/>
          <a:ln>
            <a:noFill/>
          </a:ln>
        </p:spPr>
        <p:txBody>
          <a:bodyPr anchorCtr="0" anchor="ctr" bIns="182850" lIns="182850" spcFirstLastPara="1" rIns="182850" wrap="square" tIns="182850">
            <a:noAutofit/>
          </a:bodyPr>
          <a:lstStyle>
            <a:lvl1pPr lvl="0" algn="l">
              <a:lnSpc>
                <a:spcPct val="100000"/>
              </a:lnSpc>
              <a:spcBef>
                <a:spcPts val="0"/>
              </a:spcBef>
              <a:spcAft>
                <a:spcPts val="0"/>
              </a:spcAft>
              <a:buClr>
                <a:schemeClr val="lt1"/>
              </a:buClr>
              <a:buSzPts val="5300"/>
              <a:buNone/>
              <a:defRPr sz="53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p:txBody>
      </p:sp>
      <p:sp>
        <p:nvSpPr>
          <p:cNvPr id="410" name="Google Shape;410;p70"/>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411" name="Google Shape;411;p70"/>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412" name="Google Shape;412;p70"/>
          <p:cNvGrpSpPr/>
          <p:nvPr/>
        </p:nvGrpSpPr>
        <p:grpSpPr>
          <a:xfrm>
            <a:off x="17159555" y="9902668"/>
            <a:ext cx="754152" cy="65019"/>
            <a:chOff x="8326825" y="4850900"/>
            <a:chExt cx="629825" cy="54300"/>
          </a:xfrm>
        </p:grpSpPr>
        <p:sp>
          <p:nvSpPr>
            <p:cNvPr id="413" name="Google Shape;413;p70"/>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414" name="Google Shape;414;p70"/>
            <p:cNvSpPr/>
            <p:nvPr/>
          </p:nvSpPr>
          <p:spPr>
            <a:xfrm>
              <a:off x="8326825" y="4850900"/>
              <a:ext cx="490500" cy="54300"/>
            </a:xfrm>
            <a:prstGeom prst="roundRect">
              <a:avLst>
                <a:gd fmla="val 50000" name="adj"/>
              </a:avLst>
            </a:prstGeom>
            <a:solidFill>
              <a:srgbClr val="FFFFFF"/>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415" name="Google Shape;415;p70"/>
          <p:cNvSpPr txBox="1"/>
          <p:nvPr>
            <p:ph idx="1" type="body"/>
          </p:nvPr>
        </p:nvSpPr>
        <p:spPr>
          <a:xfrm>
            <a:off x="7382101" y="902800"/>
            <a:ext cx="7574400" cy="8665200"/>
          </a:xfrm>
          <a:prstGeom prst="rect">
            <a:avLst/>
          </a:prstGeom>
          <a:noFill/>
          <a:ln>
            <a:noFill/>
          </a:ln>
        </p:spPr>
        <p:txBody>
          <a:bodyPr anchorCtr="0" anchor="ctr" bIns="182850" lIns="0" spcFirstLastPara="1" rIns="182850" wrap="square" tIns="182850">
            <a:noAutofit/>
          </a:bodyPr>
          <a:lstStyle>
            <a:lvl1pPr indent="-374650" lvl="0" marL="457200" algn="l">
              <a:lnSpc>
                <a:spcPct val="100000"/>
              </a:lnSpc>
              <a:spcBef>
                <a:spcPts val="0"/>
              </a:spcBef>
              <a:spcAft>
                <a:spcPts val="0"/>
              </a:spcAft>
              <a:buClr>
                <a:schemeClr val="lt1"/>
              </a:buClr>
              <a:buSzPts val="2300"/>
              <a:buChar char="●"/>
              <a:defRPr sz="2300">
                <a:solidFill>
                  <a:schemeClr val="lt1"/>
                </a:solidFill>
              </a:defRPr>
            </a:lvl1pPr>
            <a:lvl2pPr indent="-374650" lvl="1" marL="914400" algn="l">
              <a:lnSpc>
                <a:spcPct val="100000"/>
              </a:lnSpc>
              <a:spcBef>
                <a:spcPts val="3200"/>
              </a:spcBef>
              <a:spcAft>
                <a:spcPts val="0"/>
              </a:spcAft>
              <a:buClr>
                <a:schemeClr val="lt1"/>
              </a:buClr>
              <a:buSzPts val="2300"/>
              <a:buChar char="○"/>
              <a:defRPr>
                <a:solidFill>
                  <a:schemeClr val="lt1"/>
                </a:solidFill>
              </a:defRPr>
            </a:lvl2pPr>
            <a:lvl3pPr indent="-374650" lvl="2" marL="1371600" algn="l">
              <a:lnSpc>
                <a:spcPct val="100000"/>
              </a:lnSpc>
              <a:spcBef>
                <a:spcPts val="3200"/>
              </a:spcBef>
              <a:spcAft>
                <a:spcPts val="0"/>
              </a:spcAft>
              <a:buClr>
                <a:schemeClr val="lt1"/>
              </a:buClr>
              <a:buSzPts val="2300"/>
              <a:buChar char="■"/>
              <a:defRPr>
                <a:solidFill>
                  <a:schemeClr val="lt1"/>
                </a:solidFill>
              </a:defRPr>
            </a:lvl3pPr>
            <a:lvl4pPr indent="-374650" lvl="3" marL="1828800" algn="l">
              <a:lnSpc>
                <a:spcPct val="100000"/>
              </a:lnSpc>
              <a:spcBef>
                <a:spcPts val="3200"/>
              </a:spcBef>
              <a:spcAft>
                <a:spcPts val="0"/>
              </a:spcAft>
              <a:buClr>
                <a:schemeClr val="lt1"/>
              </a:buClr>
              <a:buSzPts val="2300"/>
              <a:buChar char="●"/>
              <a:defRPr>
                <a:solidFill>
                  <a:schemeClr val="lt1"/>
                </a:solidFill>
              </a:defRPr>
            </a:lvl4pPr>
            <a:lvl5pPr indent="-374650" lvl="4" marL="2286000" algn="l">
              <a:lnSpc>
                <a:spcPct val="100000"/>
              </a:lnSpc>
              <a:spcBef>
                <a:spcPts val="3200"/>
              </a:spcBef>
              <a:spcAft>
                <a:spcPts val="0"/>
              </a:spcAft>
              <a:buClr>
                <a:schemeClr val="lt1"/>
              </a:buClr>
              <a:buSzPts val="2300"/>
              <a:buChar char="○"/>
              <a:defRPr>
                <a:solidFill>
                  <a:schemeClr val="lt1"/>
                </a:solidFill>
              </a:defRPr>
            </a:lvl5pPr>
            <a:lvl6pPr indent="-374650" lvl="5" marL="2743200" algn="l">
              <a:lnSpc>
                <a:spcPct val="100000"/>
              </a:lnSpc>
              <a:spcBef>
                <a:spcPts val="3200"/>
              </a:spcBef>
              <a:spcAft>
                <a:spcPts val="0"/>
              </a:spcAft>
              <a:buClr>
                <a:schemeClr val="lt1"/>
              </a:buClr>
              <a:buSzPts val="2300"/>
              <a:buChar char="■"/>
              <a:defRPr>
                <a:solidFill>
                  <a:schemeClr val="lt1"/>
                </a:solidFill>
              </a:defRPr>
            </a:lvl6pPr>
            <a:lvl7pPr indent="-374650" lvl="6" marL="3200400" algn="l">
              <a:lnSpc>
                <a:spcPct val="100000"/>
              </a:lnSpc>
              <a:spcBef>
                <a:spcPts val="3200"/>
              </a:spcBef>
              <a:spcAft>
                <a:spcPts val="0"/>
              </a:spcAft>
              <a:buClr>
                <a:schemeClr val="lt1"/>
              </a:buClr>
              <a:buSzPts val="2300"/>
              <a:buChar char="●"/>
              <a:defRPr>
                <a:solidFill>
                  <a:schemeClr val="lt1"/>
                </a:solidFill>
              </a:defRPr>
            </a:lvl7pPr>
            <a:lvl8pPr indent="-374650" lvl="7" marL="3657600" algn="l">
              <a:lnSpc>
                <a:spcPct val="100000"/>
              </a:lnSpc>
              <a:spcBef>
                <a:spcPts val="3200"/>
              </a:spcBef>
              <a:spcAft>
                <a:spcPts val="0"/>
              </a:spcAft>
              <a:buClr>
                <a:schemeClr val="lt1"/>
              </a:buClr>
              <a:buSzPts val="2300"/>
              <a:buChar char="○"/>
              <a:defRPr>
                <a:solidFill>
                  <a:schemeClr val="lt1"/>
                </a:solidFill>
              </a:defRPr>
            </a:lvl8pPr>
            <a:lvl9pPr indent="-374650" lvl="8" marL="4114800" algn="l">
              <a:lnSpc>
                <a:spcPct val="100000"/>
              </a:lnSpc>
              <a:spcBef>
                <a:spcPts val="3200"/>
              </a:spcBef>
              <a:spcAft>
                <a:spcPts val="3200"/>
              </a:spcAft>
              <a:buClr>
                <a:schemeClr val="lt1"/>
              </a:buClr>
              <a:buSzPts val="2300"/>
              <a:buChar char="■"/>
              <a:defRPr>
                <a:solidFill>
                  <a:schemeClr val="lt1"/>
                </a:solidFill>
              </a:defRPr>
            </a:lvl9pPr>
          </a:lstStyle>
          <a:p/>
        </p:txBody>
      </p:sp>
      <p:cxnSp>
        <p:nvCxnSpPr>
          <p:cNvPr id="416" name="Google Shape;416;p70"/>
          <p:cNvCxnSpPr/>
          <p:nvPr/>
        </p:nvCxnSpPr>
        <p:spPr>
          <a:xfrm>
            <a:off x="6620084" y="962550"/>
            <a:ext cx="0" cy="8751600"/>
          </a:xfrm>
          <a:prstGeom prst="straightConnector1">
            <a:avLst/>
          </a:prstGeom>
          <a:noFill/>
          <a:ln cap="flat" cmpd="sng" w="14300">
            <a:solidFill>
              <a:schemeClr val="lt1"/>
            </a:solidFill>
            <a:prstDash val="solid"/>
            <a:round/>
            <a:headEnd len="sm" w="sm" type="none"/>
            <a:tailEnd len="sm" w="sm"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7" name="Shape 417"/>
        <p:cNvGrpSpPr/>
        <p:nvPr/>
      </p:nvGrpSpPr>
      <p:grpSpPr>
        <a:xfrm>
          <a:off x="0" y="0"/>
          <a:ext cx="0" cy="0"/>
          <a:chOff x="0" y="0"/>
          <a:chExt cx="0" cy="0"/>
        </a:xfrm>
      </p:grpSpPr>
      <p:pic>
        <p:nvPicPr>
          <p:cNvPr id="418" name="Google Shape;418;p71"/>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419" name="Google Shape;419;p71"/>
          <p:cNvGrpSpPr/>
          <p:nvPr/>
        </p:nvGrpSpPr>
        <p:grpSpPr>
          <a:xfrm>
            <a:off x="17159555" y="9902668"/>
            <a:ext cx="754152" cy="65019"/>
            <a:chOff x="8326825" y="4850900"/>
            <a:chExt cx="629825" cy="54300"/>
          </a:xfrm>
        </p:grpSpPr>
        <p:sp>
          <p:nvSpPr>
            <p:cNvPr id="420" name="Google Shape;420;p71"/>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421" name="Google Shape;421;p71"/>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422" name="Google Shape;422;p71"/>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23" name="Google Shape;423;p71"/>
          <p:cNvSpPr/>
          <p:nvPr/>
        </p:nvSpPr>
        <p:spPr>
          <a:xfrm>
            <a:off x="1206251" y="2481581"/>
            <a:ext cx="792600" cy="792600"/>
          </a:xfrm>
          <a:prstGeom prst="ellipse">
            <a:avLst/>
          </a:prstGeom>
          <a:solidFill>
            <a:srgbClr val="FF8F00"/>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Montserrat"/>
                <a:ea typeface="Montserrat"/>
                <a:cs typeface="Montserrat"/>
                <a:sym typeface="Montserrat"/>
              </a:rPr>
              <a:t>1</a:t>
            </a:r>
            <a:endParaRPr b="1" i="0" sz="2000" u="none" cap="none" strike="noStrike">
              <a:solidFill>
                <a:srgbClr val="FFFFFF"/>
              </a:solidFill>
              <a:latin typeface="Montserrat"/>
              <a:ea typeface="Montserrat"/>
              <a:cs typeface="Montserrat"/>
              <a:sym typeface="Montserrat"/>
            </a:endParaRPr>
          </a:p>
        </p:txBody>
      </p:sp>
      <p:sp>
        <p:nvSpPr>
          <p:cNvPr id="424" name="Google Shape;424;p71"/>
          <p:cNvSpPr/>
          <p:nvPr/>
        </p:nvSpPr>
        <p:spPr>
          <a:xfrm>
            <a:off x="1206251" y="5886786"/>
            <a:ext cx="792600" cy="792600"/>
          </a:xfrm>
          <a:prstGeom prst="ellipse">
            <a:avLst/>
          </a:prstGeom>
          <a:solidFill>
            <a:srgbClr val="FF8F00"/>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Montserrat"/>
                <a:ea typeface="Montserrat"/>
                <a:cs typeface="Montserrat"/>
                <a:sym typeface="Montserrat"/>
              </a:rPr>
              <a:t>2</a:t>
            </a:r>
            <a:endParaRPr b="1" i="0" sz="2000" u="none" cap="none" strike="noStrike">
              <a:solidFill>
                <a:srgbClr val="FFFFFF"/>
              </a:solidFill>
              <a:latin typeface="Montserrat"/>
              <a:ea typeface="Montserrat"/>
              <a:cs typeface="Montserrat"/>
              <a:sym typeface="Montserrat"/>
            </a:endParaRPr>
          </a:p>
        </p:txBody>
      </p:sp>
      <p:sp>
        <p:nvSpPr>
          <p:cNvPr id="425" name="Google Shape;425;p71"/>
          <p:cNvSpPr/>
          <p:nvPr/>
        </p:nvSpPr>
        <p:spPr>
          <a:xfrm>
            <a:off x="9495696" y="2481581"/>
            <a:ext cx="792600" cy="792600"/>
          </a:xfrm>
          <a:prstGeom prst="ellipse">
            <a:avLst/>
          </a:prstGeom>
          <a:solidFill>
            <a:srgbClr val="FF8F00"/>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Montserrat"/>
                <a:ea typeface="Montserrat"/>
                <a:cs typeface="Montserrat"/>
                <a:sym typeface="Montserrat"/>
              </a:rPr>
              <a:t>3</a:t>
            </a:r>
            <a:endParaRPr b="1" i="0" sz="2000" u="none" cap="none" strike="noStrike">
              <a:solidFill>
                <a:srgbClr val="FFFFFF"/>
              </a:solidFill>
              <a:latin typeface="Montserrat"/>
              <a:ea typeface="Montserrat"/>
              <a:cs typeface="Montserrat"/>
              <a:sym typeface="Montserrat"/>
            </a:endParaRPr>
          </a:p>
        </p:txBody>
      </p:sp>
      <p:sp>
        <p:nvSpPr>
          <p:cNvPr id="426" name="Google Shape;426;p71"/>
          <p:cNvSpPr/>
          <p:nvPr/>
        </p:nvSpPr>
        <p:spPr>
          <a:xfrm>
            <a:off x="9495696" y="5886786"/>
            <a:ext cx="792600" cy="792600"/>
          </a:xfrm>
          <a:prstGeom prst="ellipse">
            <a:avLst/>
          </a:prstGeom>
          <a:solidFill>
            <a:srgbClr val="FF8F00"/>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Montserrat"/>
                <a:ea typeface="Montserrat"/>
                <a:cs typeface="Montserrat"/>
                <a:sym typeface="Montserrat"/>
              </a:rPr>
              <a:t>4</a:t>
            </a:r>
            <a:endParaRPr b="1" i="0" sz="2000" u="none" cap="none" strike="noStrike">
              <a:solidFill>
                <a:srgbClr val="FFFFFF"/>
              </a:solidFill>
              <a:latin typeface="Montserrat"/>
              <a:ea typeface="Montserrat"/>
              <a:cs typeface="Montserrat"/>
              <a:sym typeface="Montserrat"/>
            </a:endParaRPr>
          </a:p>
        </p:txBody>
      </p:sp>
      <p:sp>
        <p:nvSpPr>
          <p:cNvPr id="427" name="Google Shape;427;p71"/>
          <p:cNvSpPr txBox="1"/>
          <p:nvPr>
            <p:ph idx="1" type="subTitle"/>
          </p:nvPr>
        </p:nvSpPr>
        <p:spPr>
          <a:xfrm>
            <a:off x="2250581" y="2183801"/>
            <a:ext cx="6832500" cy="2905200"/>
          </a:xfrm>
          <a:prstGeom prst="rect">
            <a:avLst/>
          </a:prstGeom>
          <a:noFill/>
          <a:ln>
            <a:noFill/>
          </a:ln>
        </p:spPr>
        <p:txBody>
          <a:bodyPr anchorCtr="0" anchor="t" bIns="182850" lIns="182850" spcFirstLastPara="1" rIns="182850" wrap="square" tIns="182850">
            <a:noAutofit/>
          </a:bodyPr>
          <a:lstStyle>
            <a:lvl1pPr lvl="0" algn="l">
              <a:lnSpc>
                <a:spcPct val="115000"/>
              </a:lnSpc>
              <a:spcBef>
                <a:spcPts val="0"/>
              </a:spcBef>
              <a:spcAft>
                <a:spcPts val="0"/>
              </a:spcAft>
              <a:buClr>
                <a:srgbClr val="4A4B4C"/>
              </a:buClr>
              <a:buSzPts val="2600"/>
              <a:buNone/>
              <a:defRPr>
                <a:solidFill>
                  <a:srgbClr val="4A4B4C"/>
                </a:solidFill>
              </a:defRPr>
            </a:lvl1pPr>
            <a:lvl2pPr lvl="1" algn="l">
              <a:lnSpc>
                <a:spcPct val="115000"/>
              </a:lnSpc>
              <a:spcBef>
                <a:spcPts val="0"/>
              </a:spcBef>
              <a:spcAft>
                <a:spcPts val="0"/>
              </a:spcAft>
              <a:buClr>
                <a:srgbClr val="4A4B4C"/>
              </a:buClr>
              <a:buSzPts val="2600"/>
              <a:buNone/>
              <a:defRPr sz="2600">
                <a:solidFill>
                  <a:srgbClr val="4A4B4C"/>
                </a:solidFill>
              </a:defRPr>
            </a:lvl2pPr>
            <a:lvl3pPr lvl="2" algn="l">
              <a:lnSpc>
                <a:spcPct val="115000"/>
              </a:lnSpc>
              <a:spcBef>
                <a:spcPts val="0"/>
              </a:spcBef>
              <a:spcAft>
                <a:spcPts val="0"/>
              </a:spcAft>
              <a:buClr>
                <a:srgbClr val="4A4B4C"/>
              </a:buClr>
              <a:buSzPts val="2600"/>
              <a:buNone/>
              <a:defRPr sz="2600">
                <a:solidFill>
                  <a:srgbClr val="4A4B4C"/>
                </a:solidFill>
              </a:defRPr>
            </a:lvl3pPr>
            <a:lvl4pPr lvl="3" algn="l">
              <a:lnSpc>
                <a:spcPct val="115000"/>
              </a:lnSpc>
              <a:spcBef>
                <a:spcPts val="0"/>
              </a:spcBef>
              <a:spcAft>
                <a:spcPts val="0"/>
              </a:spcAft>
              <a:buClr>
                <a:srgbClr val="4A4B4C"/>
              </a:buClr>
              <a:buSzPts val="2600"/>
              <a:buNone/>
              <a:defRPr sz="2600">
                <a:solidFill>
                  <a:srgbClr val="4A4B4C"/>
                </a:solidFill>
              </a:defRPr>
            </a:lvl4pPr>
            <a:lvl5pPr lvl="4" algn="l">
              <a:lnSpc>
                <a:spcPct val="115000"/>
              </a:lnSpc>
              <a:spcBef>
                <a:spcPts val="0"/>
              </a:spcBef>
              <a:spcAft>
                <a:spcPts val="0"/>
              </a:spcAft>
              <a:buClr>
                <a:srgbClr val="4A4B4C"/>
              </a:buClr>
              <a:buSzPts val="2600"/>
              <a:buNone/>
              <a:defRPr sz="2600">
                <a:solidFill>
                  <a:srgbClr val="4A4B4C"/>
                </a:solidFill>
              </a:defRPr>
            </a:lvl5pPr>
            <a:lvl6pPr lvl="5" algn="l">
              <a:lnSpc>
                <a:spcPct val="115000"/>
              </a:lnSpc>
              <a:spcBef>
                <a:spcPts val="0"/>
              </a:spcBef>
              <a:spcAft>
                <a:spcPts val="0"/>
              </a:spcAft>
              <a:buClr>
                <a:srgbClr val="4A4B4C"/>
              </a:buClr>
              <a:buSzPts val="2600"/>
              <a:buNone/>
              <a:defRPr sz="2600">
                <a:solidFill>
                  <a:srgbClr val="4A4B4C"/>
                </a:solidFill>
              </a:defRPr>
            </a:lvl6pPr>
            <a:lvl7pPr lvl="6" algn="l">
              <a:lnSpc>
                <a:spcPct val="115000"/>
              </a:lnSpc>
              <a:spcBef>
                <a:spcPts val="0"/>
              </a:spcBef>
              <a:spcAft>
                <a:spcPts val="0"/>
              </a:spcAft>
              <a:buClr>
                <a:srgbClr val="4A4B4C"/>
              </a:buClr>
              <a:buSzPts val="2600"/>
              <a:buNone/>
              <a:defRPr sz="2600">
                <a:solidFill>
                  <a:srgbClr val="4A4B4C"/>
                </a:solidFill>
              </a:defRPr>
            </a:lvl7pPr>
            <a:lvl8pPr lvl="7" algn="l">
              <a:lnSpc>
                <a:spcPct val="115000"/>
              </a:lnSpc>
              <a:spcBef>
                <a:spcPts val="0"/>
              </a:spcBef>
              <a:spcAft>
                <a:spcPts val="0"/>
              </a:spcAft>
              <a:buClr>
                <a:srgbClr val="4A4B4C"/>
              </a:buClr>
              <a:buSzPts val="2600"/>
              <a:buNone/>
              <a:defRPr sz="2600">
                <a:solidFill>
                  <a:srgbClr val="4A4B4C"/>
                </a:solidFill>
              </a:defRPr>
            </a:lvl8pPr>
            <a:lvl9pPr lvl="8" algn="l">
              <a:lnSpc>
                <a:spcPct val="115000"/>
              </a:lnSpc>
              <a:spcBef>
                <a:spcPts val="0"/>
              </a:spcBef>
              <a:spcAft>
                <a:spcPts val="0"/>
              </a:spcAft>
              <a:buClr>
                <a:srgbClr val="4A4B4C"/>
              </a:buClr>
              <a:buSzPts val="2600"/>
              <a:buNone/>
              <a:defRPr sz="2600">
                <a:solidFill>
                  <a:srgbClr val="4A4B4C"/>
                </a:solidFill>
              </a:defRPr>
            </a:lvl9pPr>
          </a:lstStyle>
          <a:p/>
        </p:txBody>
      </p:sp>
      <p:sp>
        <p:nvSpPr>
          <p:cNvPr id="428" name="Google Shape;428;p71"/>
          <p:cNvSpPr txBox="1"/>
          <p:nvPr>
            <p:ph idx="2" type="subTitle"/>
          </p:nvPr>
        </p:nvSpPr>
        <p:spPr>
          <a:xfrm>
            <a:off x="2250581" y="5589008"/>
            <a:ext cx="6832500" cy="2905200"/>
          </a:xfrm>
          <a:prstGeom prst="rect">
            <a:avLst/>
          </a:prstGeom>
          <a:noFill/>
          <a:ln>
            <a:noFill/>
          </a:ln>
        </p:spPr>
        <p:txBody>
          <a:bodyPr anchorCtr="0" anchor="t" bIns="182850" lIns="182850" spcFirstLastPara="1" rIns="182850" wrap="square" tIns="182850">
            <a:noAutofit/>
          </a:bodyPr>
          <a:lstStyle>
            <a:lvl1pPr lvl="0" algn="l">
              <a:lnSpc>
                <a:spcPct val="115000"/>
              </a:lnSpc>
              <a:spcBef>
                <a:spcPts val="0"/>
              </a:spcBef>
              <a:spcAft>
                <a:spcPts val="0"/>
              </a:spcAft>
              <a:buClr>
                <a:srgbClr val="4A4B4C"/>
              </a:buClr>
              <a:buSzPts val="2600"/>
              <a:buNone/>
              <a:defRPr>
                <a:solidFill>
                  <a:srgbClr val="4A4B4C"/>
                </a:solidFill>
              </a:defRPr>
            </a:lvl1pPr>
            <a:lvl2pPr lvl="1" algn="l">
              <a:lnSpc>
                <a:spcPct val="115000"/>
              </a:lnSpc>
              <a:spcBef>
                <a:spcPts val="0"/>
              </a:spcBef>
              <a:spcAft>
                <a:spcPts val="0"/>
              </a:spcAft>
              <a:buClr>
                <a:srgbClr val="4A4B4C"/>
              </a:buClr>
              <a:buSzPts val="2600"/>
              <a:buNone/>
              <a:defRPr sz="2600">
                <a:solidFill>
                  <a:srgbClr val="4A4B4C"/>
                </a:solidFill>
              </a:defRPr>
            </a:lvl2pPr>
            <a:lvl3pPr lvl="2" algn="l">
              <a:lnSpc>
                <a:spcPct val="115000"/>
              </a:lnSpc>
              <a:spcBef>
                <a:spcPts val="0"/>
              </a:spcBef>
              <a:spcAft>
                <a:spcPts val="0"/>
              </a:spcAft>
              <a:buClr>
                <a:srgbClr val="4A4B4C"/>
              </a:buClr>
              <a:buSzPts val="2600"/>
              <a:buNone/>
              <a:defRPr sz="2600">
                <a:solidFill>
                  <a:srgbClr val="4A4B4C"/>
                </a:solidFill>
              </a:defRPr>
            </a:lvl3pPr>
            <a:lvl4pPr lvl="3" algn="l">
              <a:lnSpc>
                <a:spcPct val="115000"/>
              </a:lnSpc>
              <a:spcBef>
                <a:spcPts val="0"/>
              </a:spcBef>
              <a:spcAft>
                <a:spcPts val="0"/>
              </a:spcAft>
              <a:buClr>
                <a:srgbClr val="4A4B4C"/>
              </a:buClr>
              <a:buSzPts val="2600"/>
              <a:buNone/>
              <a:defRPr sz="2600">
                <a:solidFill>
                  <a:srgbClr val="4A4B4C"/>
                </a:solidFill>
              </a:defRPr>
            </a:lvl4pPr>
            <a:lvl5pPr lvl="4" algn="l">
              <a:lnSpc>
                <a:spcPct val="115000"/>
              </a:lnSpc>
              <a:spcBef>
                <a:spcPts val="0"/>
              </a:spcBef>
              <a:spcAft>
                <a:spcPts val="0"/>
              </a:spcAft>
              <a:buClr>
                <a:srgbClr val="4A4B4C"/>
              </a:buClr>
              <a:buSzPts val="2600"/>
              <a:buNone/>
              <a:defRPr sz="2600">
                <a:solidFill>
                  <a:srgbClr val="4A4B4C"/>
                </a:solidFill>
              </a:defRPr>
            </a:lvl5pPr>
            <a:lvl6pPr lvl="5" algn="l">
              <a:lnSpc>
                <a:spcPct val="115000"/>
              </a:lnSpc>
              <a:spcBef>
                <a:spcPts val="0"/>
              </a:spcBef>
              <a:spcAft>
                <a:spcPts val="0"/>
              </a:spcAft>
              <a:buClr>
                <a:srgbClr val="4A4B4C"/>
              </a:buClr>
              <a:buSzPts val="2600"/>
              <a:buNone/>
              <a:defRPr sz="2600">
                <a:solidFill>
                  <a:srgbClr val="4A4B4C"/>
                </a:solidFill>
              </a:defRPr>
            </a:lvl6pPr>
            <a:lvl7pPr lvl="6" algn="l">
              <a:lnSpc>
                <a:spcPct val="115000"/>
              </a:lnSpc>
              <a:spcBef>
                <a:spcPts val="0"/>
              </a:spcBef>
              <a:spcAft>
                <a:spcPts val="0"/>
              </a:spcAft>
              <a:buClr>
                <a:srgbClr val="4A4B4C"/>
              </a:buClr>
              <a:buSzPts val="2600"/>
              <a:buNone/>
              <a:defRPr sz="2600">
                <a:solidFill>
                  <a:srgbClr val="4A4B4C"/>
                </a:solidFill>
              </a:defRPr>
            </a:lvl7pPr>
            <a:lvl8pPr lvl="7" algn="l">
              <a:lnSpc>
                <a:spcPct val="115000"/>
              </a:lnSpc>
              <a:spcBef>
                <a:spcPts val="0"/>
              </a:spcBef>
              <a:spcAft>
                <a:spcPts val="0"/>
              </a:spcAft>
              <a:buClr>
                <a:srgbClr val="4A4B4C"/>
              </a:buClr>
              <a:buSzPts val="2600"/>
              <a:buNone/>
              <a:defRPr sz="2600">
                <a:solidFill>
                  <a:srgbClr val="4A4B4C"/>
                </a:solidFill>
              </a:defRPr>
            </a:lvl8pPr>
            <a:lvl9pPr lvl="8" algn="l">
              <a:lnSpc>
                <a:spcPct val="115000"/>
              </a:lnSpc>
              <a:spcBef>
                <a:spcPts val="0"/>
              </a:spcBef>
              <a:spcAft>
                <a:spcPts val="0"/>
              </a:spcAft>
              <a:buClr>
                <a:srgbClr val="4A4B4C"/>
              </a:buClr>
              <a:buSzPts val="2600"/>
              <a:buNone/>
              <a:defRPr sz="2600">
                <a:solidFill>
                  <a:srgbClr val="4A4B4C"/>
                </a:solidFill>
              </a:defRPr>
            </a:lvl9pPr>
          </a:lstStyle>
          <a:p/>
        </p:txBody>
      </p:sp>
      <p:sp>
        <p:nvSpPr>
          <p:cNvPr id="429" name="Google Shape;429;p71"/>
          <p:cNvSpPr txBox="1"/>
          <p:nvPr>
            <p:ph idx="3" type="subTitle"/>
          </p:nvPr>
        </p:nvSpPr>
        <p:spPr>
          <a:xfrm>
            <a:off x="10776383" y="2183801"/>
            <a:ext cx="6832500" cy="2905200"/>
          </a:xfrm>
          <a:prstGeom prst="rect">
            <a:avLst/>
          </a:prstGeom>
          <a:noFill/>
          <a:ln>
            <a:noFill/>
          </a:ln>
        </p:spPr>
        <p:txBody>
          <a:bodyPr anchorCtr="0" anchor="t" bIns="182850" lIns="182850" spcFirstLastPara="1" rIns="182850" wrap="square" tIns="182850">
            <a:noAutofit/>
          </a:bodyPr>
          <a:lstStyle>
            <a:lvl1pPr lvl="0" algn="l">
              <a:lnSpc>
                <a:spcPct val="115000"/>
              </a:lnSpc>
              <a:spcBef>
                <a:spcPts val="0"/>
              </a:spcBef>
              <a:spcAft>
                <a:spcPts val="0"/>
              </a:spcAft>
              <a:buClr>
                <a:srgbClr val="4A4B4C"/>
              </a:buClr>
              <a:buSzPts val="2600"/>
              <a:buNone/>
              <a:defRPr>
                <a:solidFill>
                  <a:srgbClr val="4A4B4C"/>
                </a:solidFill>
              </a:defRPr>
            </a:lvl1pPr>
            <a:lvl2pPr lvl="1" algn="l">
              <a:lnSpc>
                <a:spcPct val="115000"/>
              </a:lnSpc>
              <a:spcBef>
                <a:spcPts val="0"/>
              </a:spcBef>
              <a:spcAft>
                <a:spcPts val="0"/>
              </a:spcAft>
              <a:buClr>
                <a:srgbClr val="4A4B4C"/>
              </a:buClr>
              <a:buSzPts val="2600"/>
              <a:buNone/>
              <a:defRPr sz="2600">
                <a:solidFill>
                  <a:srgbClr val="4A4B4C"/>
                </a:solidFill>
              </a:defRPr>
            </a:lvl2pPr>
            <a:lvl3pPr lvl="2" algn="l">
              <a:lnSpc>
                <a:spcPct val="115000"/>
              </a:lnSpc>
              <a:spcBef>
                <a:spcPts val="0"/>
              </a:spcBef>
              <a:spcAft>
                <a:spcPts val="0"/>
              </a:spcAft>
              <a:buClr>
                <a:srgbClr val="4A4B4C"/>
              </a:buClr>
              <a:buSzPts val="2600"/>
              <a:buNone/>
              <a:defRPr sz="2600">
                <a:solidFill>
                  <a:srgbClr val="4A4B4C"/>
                </a:solidFill>
              </a:defRPr>
            </a:lvl3pPr>
            <a:lvl4pPr lvl="3" algn="l">
              <a:lnSpc>
                <a:spcPct val="115000"/>
              </a:lnSpc>
              <a:spcBef>
                <a:spcPts val="0"/>
              </a:spcBef>
              <a:spcAft>
                <a:spcPts val="0"/>
              </a:spcAft>
              <a:buClr>
                <a:srgbClr val="4A4B4C"/>
              </a:buClr>
              <a:buSzPts val="2600"/>
              <a:buNone/>
              <a:defRPr sz="2600">
                <a:solidFill>
                  <a:srgbClr val="4A4B4C"/>
                </a:solidFill>
              </a:defRPr>
            </a:lvl4pPr>
            <a:lvl5pPr lvl="4" algn="l">
              <a:lnSpc>
                <a:spcPct val="115000"/>
              </a:lnSpc>
              <a:spcBef>
                <a:spcPts val="0"/>
              </a:spcBef>
              <a:spcAft>
                <a:spcPts val="0"/>
              </a:spcAft>
              <a:buClr>
                <a:srgbClr val="4A4B4C"/>
              </a:buClr>
              <a:buSzPts val="2600"/>
              <a:buNone/>
              <a:defRPr sz="2600">
                <a:solidFill>
                  <a:srgbClr val="4A4B4C"/>
                </a:solidFill>
              </a:defRPr>
            </a:lvl5pPr>
            <a:lvl6pPr lvl="5" algn="l">
              <a:lnSpc>
                <a:spcPct val="115000"/>
              </a:lnSpc>
              <a:spcBef>
                <a:spcPts val="0"/>
              </a:spcBef>
              <a:spcAft>
                <a:spcPts val="0"/>
              </a:spcAft>
              <a:buClr>
                <a:srgbClr val="4A4B4C"/>
              </a:buClr>
              <a:buSzPts val="2600"/>
              <a:buNone/>
              <a:defRPr sz="2600">
                <a:solidFill>
                  <a:srgbClr val="4A4B4C"/>
                </a:solidFill>
              </a:defRPr>
            </a:lvl6pPr>
            <a:lvl7pPr lvl="6" algn="l">
              <a:lnSpc>
                <a:spcPct val="115000"/>
              </a:lnSpc>
              <a:spcBef>
                <a:spcPts val="0"/>
              </a:spcBef>
              <a:spcAft>
                <a:spcPts val="0"/>
              </a:spcAft>
              <a:buClr>
                <a:srgbClr val="4A4B4C"/>
              </a:buClr>
              <a:buSzPts val="2600"/>
              <a:buNone/>
              <a:defRPr sz="2600">
                <a:solidFill>
                  <a:srgbClr val="4A4B4C"/>
                </a:solidFill>
              </a:defRPr>
            </a:lvl7pPr>
            <a:lvl8pPr lvl="7" algn="l">
              <a:lnSpc>
                <a:spcPct val="115000"/>
              </a:lnSpc>
              <a:spcBef>
                <a:spcPts val="0"/>
              </a:spcBef>
              <a:spcAft>
                <a:spcPts val="0"/>
              </a:spcAft>
              <a:buClr>
                <a:srgbClr val="4A4B4C"/>
              </a:buClr>
              <a:buSzPts val="2600"/>
              <a:buNone/>
              <a:defRPr sz="2600">
                <a:solidFill>
                  <a:srgbClr val="4A4B4C"/>
                </a:solidFill>
              </a:defRPr>
            </a:lvl8pPr>
            <a:lvl9pPr lvl="8" algn="l">
              <a:lnSpc>
                <a:spcPct val="115000"/>
              </a:lnSpc>
              <a:spcBef>
                <a:spcPts val="0"/>
              </a:spcBef>
              <a:spcAft>
                <a:spcPts val="0"/>
              </a:spcAft>
              <a:buClr>
                <a:srgbClr val="4A4B4C"/>
              </a:buClr>
              <a:buSzPts val="2600"/>
              <a:buNone/>
              <a:defRPr sz="2600">
                <a:solidFill>
                  <a:srgbClr val="4A4B4C"/>
                </a:solidFill>
              </a:defRPr>
            </a:lvl9pPr>
          </a:lstStyle>
          <a:p/>
        </p:txBody>
      </p:sp>
      <p:sp>
        <p:nvSpPr>
          <p:cNvPr id="430" name="Google Shape;430;p71"/>
          <p:cNvSpPr txBox="1"/>
          <p:nvPr>
            <p:ph idx="4" type="subTitle"/>
          </p:nvPr>
        </p:nvSpPr>
        <p:spPr>
          <a:xfrm>
            <a:off x="10776383" y="5589008"/>
            <a:ext cx="6832500" cy="2905200"/>
          </a:xfrm>
          <a:prstGeom prst="rect">
            <a:avLst/>
          </a:prstGeom>
          <a:noFill/>
          <a:ln>
            <a:noFill/>
          </a:ln>
        </p:spPr>
        <p:txBody>
          <a:bodyPr anchorCtr="0" anchor="t" bIns="182850" lIns="182850" spcFirstLastPara="1" rIns="182850" wrap="square" tIns="182850">
            <a:noAutofit/>
          </a:bodyPr>
          <a:lstStyle>
            <a:lvl1pPr lvl="0" algn="l">
              <a:lnSpc>
                <a:spcPct val="115000"/>
              </a:lnSpc>
              <a:spcBef>
                <a:spcPts val="0"/>
              </a:spcBef>
              <a:spcAft>
                <a:spcPts val="0"/>
              </a:spcAft>
              <a:buClr>
                <a:srgbClr val="4A4B4C"/>
              </a:buClr>
              <a:buSzPts val="2600"/>
              <a:buNone/>
              <a:defRPr>
                <a:solidFill>
                  <a:srgbClr val="4A4B4C"/>
                </a:solidFill>
              </a:defRPr>
            </a:lvl1pPr>
            <a:lvl2pPr lvl="1" algn="l">
              <a:lnSpc>
                <a:spcPct val="115000"/>
              </a:lnSpc>
              <a:spcBef>
                <a:spcPts val="0"/>
              </a:spcBef>
              <a:spcAft>
                <a:spcPts val="0"/>
              </a:spcAft>
              <a:buClr>
                <a:srgbClr val="4A4B4C"/>
              </a:buClr>
              <a:buSzPts val="2600"/>
              <a:buNone/>
              <a:defRPr sz="2600">
                <a:solidFill>
                  <a:srgbClr val="4A4B4C"/>
                </a:solidFill>
              </a:defRPr>
            </a:lvl2pPr>
            <a:lvl3pPr lvl="2" algn="l">
              <a:lnSpc>
                <a:spcPct val="115000"/>
              </a:lnSpc>
              <a:spcBef>
                <a:spcPts val="0"/>
              </a:spcBef>
              <a:spcAft>
                <a:spcPts val="0"/>
              </a:spcAft>
              <a:buClr>
                <a:srgbClr val="4A4B4C"/>
              </a:buClr>
              <a:buSzPts val="2600"/>
              <a:buNone/>
              <a:defRPr sz="2600">
                <a:solidFill>
                  <a:srgbClr val="4A4B4C"/>
                </a:solidFill>
              </a:defRPr>
            </a:lvl3pPr>
            <a:lvl4pPr lvl="3" algn="l">
              <a:lnSpc>
                <a:spcPct val="115000"/>
              </a:lnSpc>
              <a:spcBef>
                <a:spcPts val="0"/>
              </a:spcBef>
              <a:spcAft>
                <a:spcPts val="0"/>
              </a:spcAft>
              <a:buClr>
                <a:srgbClr val="4A4B4C"/>
              </a:buClr>
              <a:buSzPts val="2600"/>
              <a:buNone/>
              <a:defRPr sz="2600">
                <a:solidFill>
                  <a:srgbClr val="4A4B4C"/>
                </a:solidFill>
              </a:defRPr>
            </a:lvl4pPr>
            <a:lvl5pPr lvl="4" algn="l">
              <a:lnSpc>
                <a:spcPct val="115000"/>
              </a:lnSpc>
              <a:spcBef>
                <a:spcPts val="0"/>
              </a:spcBef>
              <a:spcAft>
                <a:spcPts val="0"/>
              </a:spcAft>
              <a:buClr>
                <a:srgbClr val="4A4B4C"/>
              </a:buClr>
              <a:buSzPts val="2600"/>
              <a:buNone/>
              <a:defRPr sz="2600">
                <a:solidFill>
                  <a:srgbClr val="4A4B4C"/>
                </a:solidFill>
              </a:defRPr>
            </a:lvl5pPr>
            <a:lvl6pPr lvl="5" algn="l">
              <a:lnSpc>
                <a:spcPct val="115000"/>
              </a:lnSpc>
              <a:spcBef>
                <a:spcPts val="0"/>
              </a:spcBef>
              <a:spcAft>
                <a:spcPts val="0"/>
              </a:spcAft>
              <a:buClr>
                <a:srgbClr val="4A4B4C"/>
              </a:buClr>
              <a:buSzPts val="2600"/>
              <a:buNone/>
              <a:defRPr sz="2600">
                <a:solidFill>
                  <a:srgbClr val="4A4B4C"/>
                </a:solidFill>
              </a:defRPr>
            </a:lvl6pPr>
            <a:lvl7pPr lvl="6" algn="l">
              <a:lnSpc>
                <a:spcPct val="115000"/>
              </a:lnSpc>
              <a:spcBef>
                <a:spcPts val="0"/>
              </a:spcBef>
              <a:spcAft>
                <a:spcPts val="0"/>
              </a:spcAft>
              <a:buClr>
                <a:srgbClr val="4A4B4C"/>
              </a:buClr>
              <a:buSzPts val="2600"/>
              <a:buNone/>
              <a:defRPr sz="2600">
                <a:solidFill>
                  <a:srgbClr val="4A4B4C"/>
                </a:solidFill>
              </a:defRPr>
            </a:lvl7pPr>
            <a:lvl8pPr lvl="7" algn="l">
              <a:lnSpc>
                <a:spcPct val="115000"/>
              </a:lnSpc>
              <a:spcBef>
                <a:spcPts val="0"/>
              </a:spcBef>
              <a:spcAft>
                <a:spcPts val="0"/>
              </a:spcAft>
              <a:buClr>
                <a:srgbClr val="4A4B4C"/>
              </a:buClr>
              <a:buSzPts val="2600"/>
              <a:buNone/>
              <a:defRPr sz="2600">
                <a:solidFill>
                  <a:srgbClr val="4A4B4C"/>
                </a:solidFill>
              </a:defRPr>
            </a:lvl8pPr>
            <a:lvl9pPr lvl="8" algn="l">
              <a:lnSpc>
                <a:spcPct val="115000"/>
              </a:lnSpc>
              <a:spcBef>
                <a:spcPts val="0"/>
              </a:spcBef>
              <a:spcAft>
                <a:spcPts val="0"/>
              </a:spcAft>
              <a:buClr>
                <a:srgbClr val="4A4B4C"/>
              </a:buClr>
              <a:buSzPts val="2600"/>
              <a:buNone/>
              <a:defRPr sz="2600">
                <a:solidFill>
                  <a:srgbClr val="4A4B4C"/>
                </a:solidFill>
              </a:defRPr>
            </a:lvl9pPr>
          </a:lstStyle>
          <a:p/>
        </p:txBody>
      </p:sp>
      <p:sp>
        <p:nvSpPr>
          <p:cNvPr id="431" name="Google Shape;431;p71"/>
          <p:cNvSpPr txBox="1"/>
          <p:nvPr>
            <p:ph type="ctrTitle"/>
          </p:nvPr>
        </p:nvSpPr>
        <p:spPr>
          <a:xfrm>
            <a:off x="596651" y="583751"/>
            <a:ext cx="17011800" cy="13101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A4B4C"/>
              </a:buClr>
              <a:buSzPts val="5300"/>
              <a:buNone/>
              <a:defRPr sz="5300">
                <a:solidFill>
                  <a:srgbClr val="4A4B4C"/>
                </a:solidFill>
              </a:defRPr>
            </a:lvl1pPr>
            <a:lvl2pPr lvl="1" algn="l">
              <a:lnSpc>
                <a:spcPct val="100000"/>
              </a:lnSpc>
              <a:spcBef>
                <a:spcPts val="0"/>
              </a:spcBef>
              <a:spcAft>
                <a:spcPts val="0"/>
              </a:spcAft>
              <a:buClr>
                <a:srgbClr val="FF8F00"/>
              </a:buClr>
              <a:buSzPts val="7100"/>
              <a:buNone/>
              <a:defRPr sz="7100">
                <a:solidFill>
                  <a:srgbClr val="FF8F00"/>
                </a:solidFill>
              </a:defRPr>
            </a:lvl2pPr>
            <a:lvl3pPr lvl="2" algn="l">
              <a:lnSpc>
                <a:spcPct val="100000"/>
              </a:lnSpc>
              <a:spcBef>
                <a:spcPts val="0"/>
              </a:spcBef>
              <a:spcAft>
                <a:spcPts val="0"/>
              </a:spcAft>
              <a:buClr>
                <a:srgbClr val="FF8F00"/>
              </a:buClr>
              <a:buSzPts val="7100"/>
              <a:buNone/>
              <a:defRPr sz="7100">
                <a:solidFill>
                  <a:srgbClr val="FF8F00"/>
                </a:solidFill>
              </a:defRPr>
            </a:lvl3pPr>
            <a:lvl4pPr lvl="3" algn="l">
              <a:lnSpc>
                <a:spcPct val="100000"/>
              </a:lnSpc>
              <a:spcBef>
                <a:spcPts val="0"/>
              </a:spcBef>
              <a:spcAft>
                <a:spcPts val="0"/>
              </a:spcAft>
              <a:buClr>
                <a:srgbClr val="FF8F00"/>
              </a:buClr>
              <a:buSzPts val="7100"/>
              <a:buNone/>
              <a:defRPr sz="7100">
                <a:solidFill>
                  <a:srgbClr val="FF8F00"/>
                </a:solidFill>
              </a:defRPr>
            </a:lvl4pPr>
            <a:lvl5pPr lvl="4" algn="l">
              <a:lnSpc>
                <a:spcPct val="100000"/>
              </a:lnSpc>
              <a:spcBef>
                <a:spcPts val="0"/>
              </a:spcBef>
              <a:spcAft>
                <a:spcPts val="0"/>
              </a:spcAft>
              <a:buClr>
                <a:srgbClr val="FF8F00"/>
              </a:buClr>
              <a:buSzPts val="7100"/>
              <a:buNone/>
              <a:defRPr sz="7100">
                <a:solidFill>
                  <a:srgbClr val="FF8F00"/>
                </a:solidFill>
              </a:defRPr>
            </a:lvl5pPr>
            <a:lvl6pPr lvl="5" algn="l">
              <a:lnSpc>
                <a:spcPct val="100000"/>
              </a:lnSpc>
              <a:spcBef>
                <a:spcPts val="0"/>
              </a:spcBef>
              <a:spcAft>
                <a:spcPts val="0"/>
              </a:spcAft>
              <a:buClr>
                <a:srgbClr val="FF8F00"/>
              </a:buClr>
              <a:buSzPts val="7100"/>
              <a:buNone/>
              <a:defRPr sz="7100">
                <a:solidFill>
                  <a:srgbClr val="FF8F00"/>
                </a:solidFill>
              </a:defRPr>
            </a:lvl6pPr>
            <a:lvl7pPr lvl="6" algn="l">
              <a:lnSpc>
                <a:spcPct val="100000"/>
              </a:lnSpc>
              <a:spcBef>
                <a:spcPts val="0"/>
              </a:spcBef>
              <a:spcAft>
                <a:spcPts val="0"/>
              </a:spcAft>
              <a:buClr>
                <a:srgbClr val="FF8F00"/>
              </a:buClr>
              <a:buSzPts val="7100"/>
              <a:buNone/>
              <a:defRPr sz="7100">
                <a:solidFill>
                  <a:srgbClr val="FF8F00"/>
                </a:solidFill>
              </a:defRPr>
            </a:lvl7pPr>
            <a:lvl8pPr lvl="7" algn="l">
              <a:lnSpc>
                <a:spcPct val="100000"/>
              </a:lnSpc>
              <a:spcBef>
                <a:spcPts val="0"/>
              </a:spcBef>
              <a:spcAft>
                <a:spcPts val="0"/>
              </a:spcAft>
              <a:buClr>
                <a:srgbClr val="FF8F00"/>
              </a:buClr>
              <a:buSzPts val="7100"/>
              <a:buNone/>
              <a:defRPr sz="7100">
                <a:solidFill>
                  <a:srgbClr val="FF8F00"/>
                </a:solidFill>
              </a:defRPr>
            </a:lvl8pPr>
            <a:lvl9pPr lvl="8" algn="l">
              <a:lnSpc>
                <a:spcPct val="100000"/>
              </a:lnSpc>
              <a:spcBef>
                <a:spcPts val="0"/>
              </a:spcBef>
              <a:spcAft>
                <a:spcPts val="0"/>
              </a:spcAft>
              <a:buClr>
                <a:srgbClr val="FF8F00"/>
              </a:buClr>
              <a:buSzPts val="7100"/>
              <a:buNone/>
              <a:defRPr sz="7100">
                <a:solidFill>
                  <a:srgbClr val="FF8F00"/>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432" name="Shape 432"/>
        <p:cNvGrpSpPr/>
        <p:nvPr/>
      </p:nvGrpSpPr>
      <p:grpSpPr>
        <a:xfrm>
          <a:off x="0" y="0"/>
          <a:ext cx="0" cy="0"/>
          <a:chOff x="0" y="0"/>
          <a:chExt cx="0" cy="0"/>
        </a:xfrm>
      </p:grpSpPr>
      <p:pic>
        <p:nvPicPr>
          <p:cNvPr id="433" name="Google Shape;433;p72"/>
          <p:cNvPicPr preferRelativeResize="0"/>
          <p:nvPr/>
        </p:nvPicPr>
        <p:blipFill rotWithShape="1">
          <a:blip r:embed="rId2">
            <a:alphaModFix/>
          </a:blip>
          <a:srcRect b="0" l="0" r="0" t="0"/>
          <a:stretch/>
        </p:blipFill>
        <p:spPr>
          <a:xfrm>
            <a:off x="0" y="0"/>
            <a:ext cx="18288000" cy="10287000"/>
          </a:xfrm>
          <a:prstGeom prst="rect">
            <a:avLst/>
          </a:prstGeom>
          <a:noFill/>
          <a:ln>
            <a:noFill/>
          </a:ln>
        </p:spPr>
      </p:pic>
      <p:pic>
        <p:nvPicPr>
          <p:cNvPr id="434" name="Google Shape;434;p72"/>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grpSp>
        <p:nvGrpSpPr>
          <p:cNvPr id="435" name="Google Shape;435;p72"/>
          <p:cNvGrpSpPr/>
          <p:nvPr/>
        </p:nvGrpSpPr>
        <p:grpSpPr>
          <a:xfrm>
            <a:off x="17159555" y="9902668"/>
            <a:ext cx="754152" cy="65019"/>
            <a:chOff x="8326825" y="4850900"/>
            <a:chExt cx="629825" cy="54300"/>
          </a:xfrm>
        </p:grpSpPr>
        <p:sp>
          <p:nvSpPr>
            <p:cNvPr id="436" name="Google Shape;436;p72"/>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437" name="Google Shape;437;p72"/>
            <p:cNvSpPr/>
            <p:nvPr/>
          </p:nvSpPr>
          <p:spPr>
            <a:xfrm>
              <a:off x="8326825" y="4850900"/>
              <a:ext cx="490500" cy="54300"/>
            </a:xfrm>
            <a:prstGeom prst="roundRect">
              <a:avLst>
                <a:gd fmla="val 50000" name="adj"/>
              </a:avLst>
            </a:prstGeom>
            <a:solidFill>
              <a:srgbClr val="FFFFFF"/>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438" name="Google Shape;438;p72"/>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39" name="Google Shape;439;p72"/>
          <p:cNvSpPr txBox="1"/>
          <p:nvPr>
            <p:ph type="title"/>
          </p:nvPr>
        </p:nvSpPr>
        <p:spPr>
          <a:xfrm>
            <a:off x="1458900" y="1728600"/>
            <a:ext cx="14531700" cy="5970300"/>
          </a:xfrm>
          <a:prstGeom prst="rect">
            <a:avLst/>
          </a:prstGeom>
          <a:noFill/>
          <a:ln>
            <a:noFill/>
          </a:ln>
        </p:spPr>
        <p:txBody>
          <a:bodyPr anchorCtr="0" anchor="ctr" bIns="182850" lIns="182850" spcFirstLastPara="1" rIns="182850" wrap="square" tIns="182850">
            <a:noAutofit/>
          </a:bodyPr>
          <a:lstStyle>
            <a:lvl1pPr lvl="0" algn="l">
              <a:lnSpc>
                <a:spcPct val="100000"/>
              </a:lnSpc>
              <a:spcBef>
                <a:spcPts val="0"/>
              </a:spcBef>
              <a:spcAft>
                <a:spcPts val="0"/>
              </a:spcAft>
              <a:buClr>
                <a:schemeClr val="lt1"/>
              </a:buClr>
              <a:buSzPts val="7200"/>
              <a:buNone/>
              <a:defRPr sz="7200">
                <a:solidFill>
                  <a:schemeClr val="lt1"/>
                </a:solidFill>
              </a:defRPr>
            </a:lvl1pPr>
            <a:lvl2pPr lvl="1" algn="l">
              <a:lnSpc>
                <a:spcPct val="100000"/>
              </a:lnSpc>
              <a:spcBef>
                <a:spcPts val="0"/>
              </a:spcBef>
              <a:spcAft>
                <a:spcPts val="0"/>
              </a:spcAft>
              <a:buClr>
                <a:schemeClr val="lt1"/>
              </a:buClr>
              <a:buSzPts val="8300"/>
              <a:buNone/>
              <a:defRPr sz="8300">
                <a:solidFill>
                  <a:schemeClr val="lt1"/>
                </a:solidFill>
              </a:defRPr>
            </a:lvl2pPr>
            <a:lvl3pPr lvl="2" algn="l">
              <a:lnSpc>
                <a:spcPct val="100000"/>
              </a:lnSpc>
              <a:spcBef>
                <a:spcPts val="0"/>
              </a:spcBef>
              <a:spcAft>
                <a:spcPts val="0"/>
              </a:spcAft>
              <a:buClr>
                <a:schemeClr val="lt1"/>
              </a:buClr>
              <a:buSzPts val="8300"/>
              <a:buNone/>
              <a:defRPr sz="8300">
                <a:solidFill>
                  <a:schemeClr val="lt1"/>
                </a:solidFill>
              </a:defRPr>
            </a:lvl3pPr>
            <a:lvl4pPr lvl="3" algn="l">
              <a:lnSpc>
                <a:spcPct val="100000"/>
              </a:lnSpc>
              <a:spcBef>
                <a:spcPts val="0"/>
              </a:spcBef>
              <a:spcAft>
                <a:spcPts val="0"/>
              </a:spcAft>
              <a:buClr>
                <a:schemeClr val="lt1"/>
              </a:buClr>
              <a:buSzPts val="8300"/>
              <a:buNone/>
              <a:defRPr sz="8300">
                <a:solidFill>
                  <a:schemeClr val="lt1"/>
                </a:solidFill>
              </a:defRPr>
            </a:lvl4pPr>
            <a:lvl5pPr lvl="4" algn="l">
              <a:lnSpc>
                <a:spcPct val="100000"/>
              </a:lnSpc>
              <a:spcBef>
                <a:spcPts val="0"/>
              </a:spcBef>
              <a:spcAft>
                <a:spcPts val="0"/>
              </a:spcAft>
              <a:buClr>
                <a:schemeClr val="lt1"/>
              </a:buClr>
              <a:buSzPts val="8300"/>
              <a:buNone/>
              <a:defRPr sz="8300">
                <a:solidFill>
                  <a:schemeClr val="lt1"/>
                </a:solidFill>
              </a:defRPr>
            </a:lvl5pPr>
            <a:lvl6pPr lvl="5" algn="l">
              <a:lnSpc>
                <a:spcPct val="100000"/>
              </a:lnSpc>
              <a:spcBef>
                <a:spcPts val="0"/>
              </a:spcBef>
              <a:spcAft>
                <a:spcPts val="0"/>
              </a:spcAft>
              <a:buClr>
                <a:schemeClr val="lt1"/>
              </a:buClr>
              <a:buSzPts val="8300"/>
              <a:buNone/>
              <a:defRPr sz="8300">
                <a:solidFill>
                  <a:schemeClr val="lt1"/>
                </a:solidFill>
              </a:defRPr>
            </a:lvl6pPr>
            <a:lvl7pPr lvl="6" algn="l">
              <a:lnSpc>
                <a:spcPct val="100000"/>
              </a:lnSpc>
              <a:spcBef>
                <a:spcPts val="0"/>
              </a:spcBef>
              <a:spcAft>
                <a:spcPts val="0"/>
              </a:spcAft>
              <a:buClr>
                <a:schemeClr val="lt1"/>
              </a:buClr>
              <a:buSzPts val="8300"/>
              <a:buNone/>
              <a:defRPr sz="8300">
                <a:solidFill>
                  <a:schemeClr val="lt1"/>
                </a:solidFill>
              </a:defRPr>
            </a:lvl7pPr>
            <a:lvl8pPr lvl="7" algn="l">
              <a:lnSpc>
                <a:spcPct val="100000"/>
              </a:lnSpc>
              <a:spcBef>
                <a:spcPts val="0"/>
              </a:spcBef>
              <a:spcAft>
                <a:spcPts val="0"/>
              </a:spcAft>
              <a:buClr>
                <a:schemeClr val="lt1"/>
              </a:buClr>
              <a:buSzPts val="8300"/>
              <a:buNone/>
              <a:defRPr sz="8300">
                <a:solidFill>
                  <a:schemeClr val="lt1"/>
                </a:solidFill>
              </a:defRPr>
            </a:lvl8pPr>
            <a:lvl9pPr lvl="8" algn="l">
              <a:lnSpc>
                <a:spcPct val="100000"/>
              </a:lnSpc>
              <a:spcBef>
                <a:spcPts val="0"/>
              </a:spcBef>
              <a:spcAft>
                <a:spcPts val="0"/>
              </a:spcAft>
              <a:buClr>
                <a:schemeClr val="lt1"/>
              </a:buClr>
              <a:buSzPts val="8300"/>
              <a:buNone/>
              <a:defRPr sz="83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3">
  <p:cSld name="ONE_COLUMN_TEXT_1_1_4_1_1">
    <p:bg>
      <p:bgPr>
        <a:solidFill>
          <a:schemeClr val="lt1"/>
        </a:solidFill>
      </p:bgPr>
    </p:bg>
    <p:spTree>
      <p:nvGrpSpPr>
        <p:cNvPr id="47" name="Shape 47"/>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1">
  <p:cSld name="ONE_COLUMN_TEXT_1_1_1">
    <p:spTree>
      <p:nvGrpSpPr>
        <p:cNvPr id="440" name="Shape 440"/>
        <p:cNvGrpSpPr/>
        <p:nvPr/>
      </p:nvGrpSpPr>
      <p:grpSpPr>
        <a:xfrm>
          <a:off x="0" y="0"/>
          <a:ext cx="0" cy="0"/>
          <a:chOff x="0" y="0"/>
          <a:chExt cx="0" cy="0"/>
        </a:xfrm>
      </p:grpSpPr>
      <p:sp>
        <p:nvSpPr>
          <p:cNvPr id="441" name="Google Shape;441;p73"/>
          <p:cNvSpPr txBox="1"/>
          <p:nvPr>
            <p:ph type="title"/>
          </p:nvPr>
        </p:nvSpPr>
        <p:spPr>
          <a:xfrm>
            <a:off x="596650" y="583751"/>
            <a:ext cx="80484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300"/>
              <a:buNone/>
              <a:defRPr sz="5300">
                <a:solidFill>
                  <a:srgbClr val="434343"/>
                </a:solidFill>
              </a:defRPr>
            </a:lvl1pPr>
            <a:lvl2pPr lvl="1" algn="l">
              <a:lnSpc>
                <a:spcPct val="100000"/>
              </a:lnSpc>
              <a:spcBef>
                <a:spcPts val="0"/>
              </a:spcBef>
              <a:spcAft>
                <a:spcPts val="0"/>
              </a:spcAft>
              <a:buClr>
                <a:srgbClr val="434343"/>
              </a:buClr>
              <a:buSzPts val="5300"/>
              <a:buNone/>
              <a:defRPr sz="5300">
                <a:solidFill>
                  <a:srgbClr val="434343"/>
                </a:solidFill>
              </a:defRPr>
            </a:lvl2pPr>
            <a:lvl3pPr lvl="2" algn="l">
              <a:lnSpc>
                <a:spcPct val="100000"/>
              </a:lnSpc>
              <a:spcBef>
                <a:spcPts val="0"/>
              </a:spcBef>
              <a:spcAft>
                <a:spcPts val="0"/>
              </a:spcAft>
              <a:buClr>
                <a:srgbClr val="434343"/>
              </a:buClr>
              <a:buSzPts val="5300"/>
              <a:buNone/>
              <a:defRPr sz="5300">
                <a:solidFill>
                  <a:srgbClr val="434343"/>
                </a:solidFill>
              </a:defRPr>
            </a:lvl3pPr>
            <a:lvl4pPr lvl="3" algn="l">
              <a:lnSpc>
                <a:spcPct val="100000"/>
              </a:lnSpc>
              <a:spcBef>
                <a:spcPts val="0"/>
              </a:spcBef>
              <a:spcAft>
                <a:spcPts val="0"/>
              </a:spcAft>
              <a:buClr>
                <a:srgbClr val="434343"/>
              </a:buClr>
              <a:buSzPts val="5300"/>
              <a:buNone/>
              <a:defRPr sz="5300">
                <a:solidFill>
                  <a:srgbClr val="434343"/>
                </a:solidFill>
              </a:defRPr>
            </a:lvl4pPr>
            <a:lvl5pPr lvl="4" algn="l">
              <a:lnSpc>
                <a:spcPct val="100000"/>
              </a:lnSpc>
              <a:spcBef>
                <a:spcPts val="0"/>
              </a:spcBef>
              <a:spcAft>
                <a:spcPts val="0"/>
              </a:spcAft>
              <a:buClr>
                <a:srgbClr val="434343"/>
              </a:buClr>
              <a:buSzPts val="5300"/>
              <a:buNone/>
              <a:defRPr sz="5300">
                <a:solidFill>
                  <a:srgbClr val="434343"/>
                </a:solidFill>
              </a:defRPr>
            </a:lvl5pPr>
            <a:lvl6pPr lvl="5" algn="l">
              <a:lnSpc>
                <a:spcPct val="100000"/>
              </a:lnSpc>
              <a:spcBef>
                <a:spcPts val="0"/>
              </a:spcBef>
              <a:spcAft>
                <a:spcPts val="0"/>
              </a:spcAft>
              <a:buClr>
                <a:srgbClr val="434343"/>
              </a:buClr>
              <a:buSzPts val="5300"/>
              <a:buNone/>
              <a:defRPr sz="5300">
                <a:solidFill>
                  <a:srgbClr val="434343"/>
                </a:solidFill>
              </a:defRPr>
            </a:lvl6pPr>
            <a:lvl7pPr lvl="6" algn="l">
              <a:lnSpc>
                <a:spcPct val="100000"/>
              </a:lnSpc>
              <a:spcBef>
                <a:spcPts val="0"/>
              </a:spcBef>
              <a:spcAft>
                <a:spcPts val="0"/>
              </a:spcAft>
              <a:buClr>
                <a:srgbClr val="434343"/>
              </a:buClr>
              <a:buSzPts val="5300"/>
              <a:buNone/>
              <a:defRPr sz="5300">
                <a:solidFill>
                  <a:srgbClr val="434343"/>
                </a:solidFill>
              </a:defRPr>
            </a:lvl7pPr>
            <a:lvl8pPr lvl="7" algn="l">
              <a:lnSpc>
                <a:spcPct val="100000"/>
              </a:lnSpc>
              <a:spcBef>
                <a:spcPts val="0"/>
              </a:spcBef>
              <a:spcAft>
                <a:spcPts val="0"/>
              </a:spcAft>
              <a:buClr>
                <a:srgbClr val="434343"/>
              </a:buClr>
              <a:buSzPts val="5300"/>
              <a:buNone/>
              <a:defRPr sz="5300">
                <a:solidFill>
                  <a:srgbClr val="434343"/>
                </a:solidFill>
              </a:defRPr>
            </a:lvl8pPr>
            <a:lvl9pPr lvl="8" algn="l">
              <a:lnSpc>
                <a:spcPct val="100000"/>
              </a:lnSpc>
              <a:spcBef>
                <a:spcPts val="0"/>
              </a:spcBef>
              <a:spcAft>
                <a:spcPts val="0"/>
              </a:spcAft>
              <a:buClr>
                <a:srgbClr val="434343"/>
              </a:buClr>
              <a:buSzPts val="5300"/>
              <a:buNone/>
              <a:defRPr sz="5300">
                <a:solidFill>
                  <a:srgbClr val="434343"/>
                </a:solidFill>
              </a:defRPr>
            </a:lvl9pPr>
          </a:lstStyle>
          <a:p/>
        </p:txBody>
      </p:sp>
      <p:sp>
        <p:nvSpPr>
          <p:cNvPr id="442" name="Google Shape;442;p73"/>
          <p:cNvSpPr txBox="1"/>
          <p:nvPr>
            <p:ph idx="1" type="body"/>
          </p:nvPr>
        </p:nvSpPr>
        <p:spPr>
          <a:xfrm>
            <a:off x="596650" y="1924601"/>
            <a:ext cx="8048400" cy="7414200"/>
          </a:xfrm>
          <a:prstGeom prst="rect">
            <a:avLst/>
          </a:prstGeom>
          <a:noFill/>
          <a:ln>
            <a:noFill/>
          </a:ln>
        </p:spPr>
        <p:txBody>
          <a:bodyPr anchorCtr="0" anchor="t" bIns="182850" lIns="180000" spcFirstLastPara="1" rIns="182850" wrap="square" tIns="182850">
            <a:noAutofit/>
          </a:bodyPr>
          <a:lstStyle>
            <a:lvl1pPr indent="-393700" lvl="0" marL="457200" algn="l">
              <a:lnSpc>
                <a:spcPct val="150000"/>
              </a:lnSpc>
              <a:spcBef>
                <a:spcPts val="0"/>
              </a:spcBef>
              <a:spcAft>
                <a:spcPts val="0"/>
              </a:spcAft>
              <a:buSzPts val="2600"/>
              <a:buChar char="●"/>
              <a:defRPr/>
            </a:lvl1pPr>
            <a:lvl2pPr indent="-393700" lvl="1" marL="914400" algn="l">
              <a:lnSpc>
                <a:spcPct val="150000"/>
              </a:lnSpc>
              <a:spcBef>
                <a:spcPts val="3200"/>
              </a:spcBef>
              <a:spcAft>
                <a:spcPts val="0"/>
              </a:spcAft>
              <a:buSzPts val="2600"/>
              <a:buChar char="○"/>
              <a:defRPr sz="2600"/>
            </a:lvl2pPr>
            <a:lvl3pPr indent="-393700" lvl="2" marL="1371600" algn="l">
              <a:lnSpc>
                <a:spcPct val="150000"/>
              </a:lnSpc>
              <a:spcBef>
                <a:spcPts val="3200"/>
              </a:spcBef>
              <a:spcAft>
                <a:spcPts val="0"/>
              </a:spcAft>
              <a:buSzPts val="2600"/>
              <a:buChar char="■"/>
              <a:defRPr sz="2600"/>
            </a:lvl3pPr>
            <a:lvl4pPr indent="-393700" lvl="3" marL="1828800" algn="l">
              <a:lnSpc>
                <a:spcPct val="150000"/>
              </a:lnSpc>
              <a:spcBef>
                <a:spcPts val="3200"/>
              </a:spcBef>
              <a:spcAft>
                <a:spcPts val="0"/>
              </a:spcAft>
              <a:buSzPts val="2600"/>
              <a:buChar char="●"/>
              <a:defRPr sz="2600"/>
            </a:lvl4pPr>
            <a:lvl5pPr indent="-393700" lvl="4" marL="2286000" algn="l">
              <a:lnSpc>
                <a:spcPct val="150000"/>
              </a:lnSpc>
              <a:spcBef>
                <a:spcPts val="3200"/>
              </a:spcBef>
              <a:spcAft>
                <a:spcPts val="0"/>
              </a:spcAft>
              <a:buSzPts val="2600"/>
              <a:buChar char="○"/>
              <a:defRPr sz="2600"/>
            </a:lvl5pPr>
            <a:lvl6pPr indent="-393700" lvl="5" marL="2743200" algn="l">
              <a:lnSpc>
                <a:spcPct val="150000"/>
              </a:lnSpc>
              <a:spcBef>
                <a:spcPts val="3200"/>
              </a:spcBef>
              <a:spcAft>
                <a:spcPts val="0"/>
              </a:spcAft>
              <a:buSzPts val="2600"/>
              <a:buChar char="■"/>
              <a:defRPr sz="2600"/>
            </a:lvl6pPr>
            <a:lvl7pPr indent="-393700" lvl="6" marL="3200400" algn="l">
              <a:lnSpc>
                <a:spcPct val="150000"/>
              </a:lnSpc>
              <a:spcBef>
                <a:spcPts val="3200"/>
              </a:spcBef>
              <a:spcAft>
                <a:spcPts val="0"/>
              </a:spcAft>
              <a:buSzPts val="2600"/>
              <a:buChar char="●"/>
              <a:defRPr sz="2600"/>
            </a:lvl7pPr>
            <a:lvl8pPr indent="-393700" lvl="7" marL="3657600" algn="l">
              <a:lnSpc>
                <a:spcPct val="150000"/>
              </a:lnSpc>
              <a:spcBef>
                <a:spcPts val="3200"/>
              </a:spcBef>
              <a:spcAft>
                <a:spcPts val="0"/>
              </a:spcAft>
              <a:buSzPts val="2600"/>
              <a:buChar char="○"/>
              <a:defRPr sz="2600"/>
            </a:lvl8pPr>
            <a:lvl9pPr indent="-393700" lvl="8" marL="4114800" algn="l">
              <a:lnSpc>
                <a:spcPct val="150000"/>
              </a:lnSpc>
              <a:spcBef>
                <a:spcPts val="3200"/>
              </a:spcBef>
              <a:spcAft>
                <a:spcPts val="3200"/>
              </a:spcAft>
              <a:buSzPts val="2600"/>
              <a:buChar char="■"/>
              <a:defRPr sz="2600"/>
            </a:lvl9pPr>
          </a:lstStyle>
          <a:p/>
        </p:txBody>
      </p:sp>
      <p:pic>
        <p:nvPicPr>
          <p:cNvPr id="443" name="Google Shape;443;p73"/>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444" name="Google Shape;444;p73"/>
          <p:cNvGrpSpPr/>
          <p:nvPr/>
        </p:nvGrpSpPr>
        <p:grpSpPr>
          <a:xfrm>
            <a:off x="17159555" y="9902668"/>
            <a:ext cx="754152" cy="65019"/>
            <a:chOff x="8326825" y="4850900"/>
            <a:chExt cx="629825" cy="54300"/>
          </a:xfrm>
        </p:grpSpPr>
        <p:sp>
          <p:nvSpPr>
            <p:cNvPr id="445" name="Google Shape;445;p73"/>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446" name="Google Shape;446;p73"/>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447" name="Google Shape;447;p73"/>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F8F00"/>
        </a:solidFill>
      </p:bgPr>
    </p:bg>
    <p:spTree>
      <p:nvGrpSpPr>
        <p:cNvPr id="448" name="Shape 448"/>
        <p:cNvGrpSpPr/>
        <p:nvPr/>
      </p:nvGrpSpPr>
      <p:grpSpPr>
        <a:xfrm>
          <a:off x="0" y="0"/>
          <a:ext cx="0" cy="0"/>
          <a:chOff x="0" y="0"/>
          <a:chExt cx="0" cy="0"/>
        </a:xfrm>
      </p:grpSpPr>
      <p:sp>
        <p:nvSpPr>
          <p:cNvPr id="449" name="Google Shape;449;p74"/>
          <p:cNvSpPr txBox="1"/>
          <p:nvPr>
            <p:ph type="title"/>
          </p:nvPr>
        </p:nvSpPr>
        <p:spPr>
          <a:xfrm>
            <a:off x="1458900" y="1728600"/>
            <a:ext cx="14042400" cy="5970300"/>
          </a:xfrm>
          <a:prstGeom prst="rect">
            <a:avLst/>
          </a:prstGeom>
          <a:noFill/>
          <a:ln>
            <a:noFill/>
          </a:ln>
        </p:spPr>
        <p:txBody>
          <a:bodyPr anchorCtr="0" anchor="ctr" bIns="182850" lIns="182850" spcFirstLastPara="1" rIns="182850" wrap="square" tIns="182850">
            <a:noAutofit/>
          </a:bodyPr>
          <a:lstStyle>
            <a:lvl1pPr lvl="0" algn="l">
              <a:lnSpc>
                <a:spcPct val="100000"/>
              </a:lnSpc>
              <a:spcBef>
                <a:spcPts val="0"/>
              </a:spcBef>
              <a:spcAft>
                <a:spcPts val="0"/>
              </a:spcAft>
              <a:buClr>
                <a:schemeClr val="lt1"/>
              </a:buClr>
              <a:buSzPts val="7200"/>
              <a:buNone/>
              <a:defRPr sz="7200">
                <a:solidFill>
                  <a:schemeClr val="lt1"/>
                </a:solidFill>
              </a:defRPr>
            </a:lvl1pPr>
            <a:lvl2pPr lvl="1" algn="l">
              <a:lnSpc>
                <a:spcPct val="100000"/>
              </a:lnSpc>
              <a:spcBef>
                <a:spcPts val="0"/>
              </a:spcBef>
              <a:spcAft>
                <a:spcPts val="0"/>
              </a:spcAft>
              <a:buClr>
                <a:schemeClr val="lt1"/>
              </a:buClr>
              <a:buSzPts val="7200"/>
              <a:buNone/>
              <a:defRPr sz="7200">
                <a:solidFill>
                  <a:schemeClr val="lt1"/>
                </a:solidFill>
              </a:defRPr>
            </a:lvl2pPr>
            <a:lvl3pPr lvl="2" algn="l">
              <a:lnSpc>
                <a:spcPct val="100000"/>
              </a:lnSpc>
              <a:spcBef>
                <a:spcPts val="0"/>
              </a:spcBef>
              <a:spcAft>
                <a:spcPts val="0"/>
              </a:spcAft>
              <a:buClr>
                <a:schemeClr val="lt1"/>
              </a:buClr>
              <a:buSzPts val="7200"/>
              <a:buNone/>
              <a:defRPr sz="7200">
                <a:solidFill>
                  <a:schemeClr val="lt1"/>
                </a:solidFill>
              </a:defRPr>
            </a:lvl3pPr>
            <a:lvl4pPr lvl="3" algn="l">
              <a:lnSpc>
                <a:spcPct val="100000"/>
              </a:lnSpc>
              <a:spcBef>
                <a:spcPts val="0"/>
              </a:spcBef>
              <a:spcAft>
                <a:spcPts val="0"/>
              </a:spcAft>
              <a:buClr>
                <a:schemeClr val="lt1"/>
              </a:buClr>
              <a:buSzPts val="7200"/>
              <a:buNone/>
              <a:defRPr sz="7200">
                <a:solidFill>
                  <a:schemeClr val="lt1"/>
                </a:solidFill>
              </a:defRPr>
            </a:lvl4pPr>
            <a:lvl5pPr lvl="4" algn="l">
              <a:lnSpc>
                <a:spcPct val="100000"/>
              </a:lnSpc>
              <a:spcBef>
                <a:spcPts val="0"/>
              </a:spcBef>
              <a:spcAft>
                <a:spcPts val="0"/>
              </a:spcAft>
              <a:buClr>
                <a:schemeClr val="lt1"/>
              </a:buClr>
              <a:buSzPts val="7200"/>
              <a:buNone/>
              <a:defRPr sz="7200">
                <a:solidFill>
                  <a:schemeClr val="lt1"/>
                </a:solidFill>
              </a:defRPr>
            </a:lvl5pPr>
            <a:lvl6pPr lvl="5" algn="l">
              <a:lnSpc>
                <a:spcPct val="100000"/>
              </a:lnSpc>
              <a:spcBef>
                <a:spcPts val="0"/>
              </a:spcBef>
              <a:spcAft>
                <a:spcPts val="0"/>
              </a:spcAft>
              <a:buClr>
                <a:schemeClr val="lt1"/>
              </a:buClr>
              <a:buSzPts val="7200"/>
              <a:buNone/>
              <a:defRPr sz="7200">
                <a:solidFill>
                  <a:schemeClr val="lt1"/>
                </a:solidFill>
              </a:defRPr>
            </a:lvl6pPr>
            <a:lvl7pPr lvl="6" algn="l">
              <a:lnSpc>
                <a:spcPct val="100000"/>
              </a:lnSpc>
              <a:spcBef>
                <a:spcPts val="0"/>
              </a:spcBef>
              <a:spcAft>
                <a:spcPts val="0"/>
              </a:spcAft>
              <a:buClr>
                <a:schemeClr val="lt1"/>
              </a:buClr>
              <a:buSzPts val="7200"/>
              <a:buNone/>
              <a:defRPr sz="7200">
                <a:solidFill>
                  <a:schemeClr val="lt1"/>
                </a:solidFill>
              </a:defRPr>
            </a:lvl7pPr>
            <a:lvl8pPr lvl="7" algn="l">
              <a:lnSpc>
                <a:spcPct val="100000"/>
              </a:lnSpc>
              <a:spcBef>
                <a:spcPts val="0"/>
              </a:spcBef>
              <a:spcAft>
                <a:spcPts val="0"/>
              </a:spcAft>
              <a:buClr>
                <a:schemeClr val="lt1"/>
              </a:buClr>
              <a:buSzPts val="7200"/>
              <a:buNone/>
              <a:defRPr sz="7200">
                <a:solidFill>
                  <a:schemeClr val="lt1"/>
                </a:solidFill>
              </a:defRPr>
            </a:lvl8pPr>
            <a:lvl9pPr lvl="8" algn="l">
              <a:lnSpc>
                <a:spcPct val="100000"/>
              </a:lnSpc>
              <a:spcBef>
                <a:spcPts val="0"/>
              </a:spcBef>
              <a:spcAft>
                <a:spcPts val="0"/>
              </a:spcAft>
              <a:buClr>
                <a:schemeClr val="lt1"/>
              </a:buClr>
              <a:buSzPts val="7200"/>
              <a:buNone/>
              <a:defRPr sz="7200">
                <a:solidFill>
                  <a:schemeClr val="lt1"/>
                </a:solidFill>
              </a:defRPr>
            </a:lvl9pPr>
          </a:lstStyle>
          <a:p/>
        </p:txBody>
      </p:sp>
      <p:pic>
        <p:nvPicPr>
          <p:cNvPr id="450" name="Google Shape;450;p74"/>
          <p:cNvPicPr preferRelativeResize="0"/>
          <p:nvPr/>
        </p:nvPicPr>
        <p:blipFill rotWithShape="1">
          <a:blip r:embed="rId2">
            <a:alphaModFix/>
          </a:blip>
          <a:srcRect b="0" l="10" r="20" t="0"/>
          <a:stretch/>
        </p:blipFill>
        <p:spPr>
          <a:xfrm>
            <a:off x="466344" y="9482687"/>
            <a:ext cx="1207011" cy="452630"/>
          </a:xfrm>
          <a:prstGeom prst="rect">
            <a:avLst/>
          </a:prstGeom>
          <a:noFill/>
          <a:ln>
            <a:noFill/>
          </a:ln>
        </p:spPr>
      </p:pic>
      <p:grpSp>
        <p:nvGrpSpPr>
          <p:cNvPr id="451" name="Google Shape;451;p74"/>
          <p:cNvGrpSpPr/>
          <p:nvPr/>
        </p:nvGrpSpPr>
        <p:grpSpPr>
          <a:xfrm>
            <a:off x="17159555" y="9902668"/>
            <a:ext cx="754152" cy="65019"/>
            <a:chOff x="8326825" y="4850900"/>
            <a:chExt cx="629825" cy="54300"/>
          </a:xfrm>
        </p:grpSpPr>
        <p:sp>
          <p:nvSpPr>
            <p:cNvPr id="452" name="Google Shape;452;p74"/>
            <p:cNvSpPr/>
            <p:nvPr/>
          </p:nvSpPr>
          <p:spPr>
            <a:xfrm>
              <a:off x="8848350" y="4850900"/>
              <a:ext cx="108300" cy="54300"/>
            </a:xfrm>
            <a:prstGeom prst="roundRect">
              <a:avLst>
                <a:gd fmla="val 50000" name="adj"/>
              </a:avLst>
            </a:prstGeom>
            <a:solidFill>
              <a:srgbClr val="FFFFFF"/>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453" name="Google Shape;453;p74"/>
            <p:cNvSpPr/>
            <p:nvPr/>
          </p:nvSpPr>
          <p:spPr>
            <a:xfrm>
              <a:off x="8326825" y="4850900"/>
              <a:ext cx="490500" cy="54300"/>
            </a:xfrm>
            <a:prstGeom prst="roundRect">
              <a:avLst>
                <a:gd fmla="val 50000" name="adj"/>
              </a:avLst>
            </a:prstGeom>
            <a:solidFill>
              <a:srgbClr val="4D4D4D"/>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454" name="Google Shape;454;p74"/>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323334"/>
        </a:solidFill>
      </p:bgPr>
    </p:bg>
    <p:spTree>
      <p:nvGrpSpPr>
        <p:cNvPr id="455" name="Shape 455"/>
        <p:cNvGrpSpPr/>
        <p:nvPr/>
      </p:nvGrpSpPr>
      <p:grpSpPr>
        <a:xfrm>
          <a:off x="0" y="0"/>
          <a:ext cx="0" cy="0"/>
          <a:chOff x="0" y="0"/>
          <a:chExt cx="0" cy="0"/>
        </a:xfrm>
      </p:grpSpPr>
      <p:pic>
        <p:nvPicPr>
          <p:cNvPr id="456" name="Google Shape;456;p75"/>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457" name="Google Shape;457;p75"/>
          <p:cNvGrpSpPr/>
          <p:nvPr/>
        </p:nvGrpSpPr>
        <p:grpSpPr>
          <a:xfrm>
            <a:off x="17159555" y="9902668"/>
            <a:ext cx="754152" cy="65019"/>
            <a:chOff x="8326825" y="4850900"/>
            <a:chExt cx="629825" cy="54300"/>
          </a:xfrm>
        </p:grpSpPr>
        <p:sp>
          <p:nvSpPr>
            <p:cNvPr id="458" name="Google Shape;458;p75"/>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459" name="Google Shape;459;p75"/>
            <p:cNvSpPr/>
            <p:nvPr/>
          </p:nvSpPr>
          <p:spPr>
            <a:xfrm>
              <a:off x="8326825" y="4850900"/>
              <a:ext cx="490500" cy="54300"/>
            </a:xfrm>
            <a:prstGeom prst="roundRect">
              <a:avLst>
                <a:gd fmla="val 50000" name="adj"/>
              </a:avLst>
            </a:prstGeom>
            <a:solidFill>
              <a:srgbClr val="FFFFFF"/>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460" name="Google Shape;460;p75"/>
          <p:cNvSpPr txBox="1"/>
          <p:nvPr>
            <p:ph idx="1" type="body"/>
          </p:nvPr>
        </p:nvSpPr>
        <p:spPr>
          <a:xfrm>
            <a:off x="2294599" y="1737150"/>
            <a:ext cx="9523200" cy="6493200"/>
          </a:xfrm>
          <a:prstGeom prst="rect">
            <a:avLst/>
          </a:prstGeom>
          <a:noFill/>
          <a:ln>
            <a:noFill/>
          </a:ln>
        </p:spPr>
        <p:txBody>
          <a:bodyPr anchorCtr="0" anchor="t" bIns="182850" lIns="182850" spcFirstLastPara="1" rIns="182850" wrap="square" tIns="182850">
            <a:noAutofit/>
          </a:bodyPr>
          <a:lstStyle>
            <a:lvl1pPr indent="-565150" lvl="0" marL="457200" algn="l">
              <a:lnSpc>
                <a:spcPct val="100000"/>
              </a:lnSpc>
              <a:spcBef>
                <a:spcPts val="0"/>
              </a:spcBef>
              <a:spcAft>
                <a:spcPts val="0"/>
              </a:spcAft>
              <a:buClr>
                <a:schemeClr val="lt1"/>
              </a:buClr>
              <a:buSzPts val="5300"/>
              <a:buFont typeface="Montserrat"/>
              <a:buChar char="●"/>
              <a:defRPr sz="5300">
                <a:solidFill>
                  <a:schemeClr val="lt1"/>
                </a:solidFill>
                <a:latin typeface="Montserrat"/>
                <a:ea typeface="Montserrat"/>
                <a:cs typeface="Montserrat"/>
                <a:sym typeface="Montserrat"/>
              </a:defRPr>
            </a:lvl1pPr>
            <a:lvl2pPr indent="-565150" lvl="1" marL="914400" algn="l">
              <a:lnSpc>
                <a:spcPct val="100000"/>
              </a:lnSpc>
              <a:spcBef>
                <a:spcPts val="3200"/>
              </a:spcBef>
              <a:spcAft>
                <a:spcPts val="0"/>
              </a:spcAft>
              <a:buClr>
                <a:schemeClr val="lt1"/>
              </a:buClr>
              <a:buSzPts val="5300"/>
              <a:buFont typeface="Montserrat"/>
              <a:buChar char="○"/>
              <a:defRPr sz="5300">
                <a:solidFill>
                  <a:schemeClr val="lt1"/>
                </a:solidFill>
                <a:latin typeface="Montserrat"/>
                <a:ea typeface="Montserrat"/>
                <a:cs typeface="Montserrat"/>
                <a:sym typeface="Montserrat"/>
              </a:defRPr>
            </a:lvl2pPr>
            <a:lvl3pPr indent="-565150" lvl="2" marL="1371600" algn="l">
              <a:lnSpc>
                <a:spcPct val="100000"/>
              </a:lnSpc>
              <a:spcBef>
                <a:spcPts val="3200"/>
              </a:spcBef>
              <a:spcAft>
                <a:spcPts val="0"/>
              </a:spcAft>
              <a:buClr>
                <a:schemeClr val="lt1"/>
              </a:buClr>
              <a:buSzPts val="5300"/>
              <a:buFont typeface="Montserrat"/>
              <a:buChar char="■"/>
              <a:defRPr sz="5300">
                <a:solidFill>
                  <a:schemeClr val="lt1"/>
                </a:solidFill>
                <a:latin typeface="Montserrat"/>
                <a:ea typeface="Montserrat"/>
                <a:cs typeface="Montserrat"/>
                <a:sym typeface="Montserrat"/>
              </a:defRPr>
            </a:lvl3pPr>
            <a:lvl4pPr indent="-565150" lvl="3" marL="1828800" algn="l">
              <a:lnSpc>
                <a:spcPct val="100000"/>
              </a:lnSpc>
              <a:spcBef>
                <a:spcPts val="3200"/>
              </a:spcBef>
              <a:spcAft>
                <a:spcPts val="0"/>
              </a:spcAft>
              <a:buClr>
                <a:schemeClr val="lt1"/>
              </a:buClr>
              <a:buSzPts val="5300"/>
              <a:buFont typeface="Montserrat"/>
              <a:buChar char="●"/>
              <a:defRPr sz="5300">
                <a:solidFill>
                  <a:schemeClr val="lt1"/>
                </a:solidFill>
                <a:latin typeface="Montserrat"/>
                <a:ea typeface="Montserrat"/>
                <a:cs typeface="Montserrat"/>
                <a:sym typeface="Montserrat"/>
              </a:defRPr>
            </a:lvl4pPr>
            <a:lvl5pPr indent="-565150" lvl="4" marL="2286000" algn="l">
              <a:lnSpc>
                <a:spcPct val="100000"/>
              </a:lnSpc>
              <a:spcBef>
                <a:spcPts val="3200"/>
              </a:spcBef>
              <a:spcAft>
                <a:spcPts val="0"/>
              </a:spcAft>
              <a:buClr>
                <a:schemeClr val="lt1"/>
              </a:buClr>
              <a:buSzPts val="5300"/>
              <a:buFont typeface="Montserrat"/>
              <a:buChar char="○"/>
              <a:defRPr sz="5300">
                <a:solidFill>
                  <a:schemeClr val="lt1"/>
                </a:solidFill>
                <a:latin typeface="Montserrat"/>
                <a:ea typeface="Montserrat"/>
                <a:cs typeface="Montserrat"/>
                <a:sym typeface="Montserrat"/>
              </a:defRPr>
            </a:lvl5pPr>
            <a:lvl6pPr indent="-565150" lvl="5" marL="2743200" algn="l">
              <a:lnSpc>
                <a:spcPct val="100000"/>
              </a:lnSpc>
              <a:spcBef>
                <a:spcPts val="3200"/>
              </a:spcBef>
              <a:spcAft>
                <a:spcPts val="0"/>
              </a:spcAft>
              <a:buClr>
                <a:schemeClr val="lt1"/>
              </a:buClr>
              <a:buSzPts val="5300"/>
              <a:buFont typeface="Montserrat"/>
              <a:buChar char="■"/>
              <a:defRPr sz="5300">
                <a:solidFill>
                  <a:schemeClr val="lt1"/>
                </a:solidFill>
                <a:latin typeface="Montserrat"/>
                <a:ea typeface="Montserrat"/>
                <a:cs typeface="Montserrat"/>
                <a:sym typeface="Montserrat"/>
              </a:defRPr>
            </a:lvl6pPr>
            <a:lvl7pPr indent="-565150" lvl="6" marL="3200400" algn="l">
              <a:lnSpc>
                <a:spcPct val="100000"/>
              </a:lnSpc>
              <a:spcBef>
                <a:spcPts val="3200"/>
              </a:spcBef>
              <a:spcAft>
                <a:spcPts val="0"/>
              </a:spcAft>
              <a:buClr>
                <a:schemeClr val="lt1"/>
              </a:buClr>
              <a:buSzPts val="5300"/>
              <a:buFont typeface="Montserrat"/>
              <a:buChar char="●"/>
              <a:defRPr sz="5300">
                <a:solidFill>
                  <a:schemeClr val="lt1"/>
                </a:solidFill>
                <a:latin typeface="Montserrat"/>
                <a:ea typeface="Montserrat"/>
                <a:cs typeface="Montserrat"/>
                <a:sym typeface="Montserrat"/>
              </a:defRPr>
            </a:lvl7pPr>
            <a:lvl8pPr indent="-565150" lvl="7" marL="3657600" algn="l">
              <a:lnSpc>
                <a:spcPct val="100000"/>
              </a:lnSpc>
              <a:spcBef>
                <a:spcPts val="3200"/>
              </a:spcBef>
              <a:spcAft>
                <a:spcPts val="0"/>
              </a:spcAft>
              <a:buClr>
                <a:schemeClr val="lt1"/>
              </a:buClr>
              <a:buSzPts val="5300"/>
              <a:buFont typeface="Montserrat"/>
              <a:buChar char="○"/>
              <a:defRPr sz="5300">
                <a:solidFill>
                  <a:schemeClr val="lt1"/>
                </a:solidFill>
                <a:latin typeface="Montserrat"/>
                <a:ea typeface="Montserrat"/>
                <a:cs typeface="Montserrat"/>
                <a:sym typeface="Montserrat"/>
              </a:defRPr>
            </a:lvl8pPr>
            <a:lvl9pPr indent="-565150" lvl="8" marL="4114800" algn="l">
              <a:lnSpc>
                <a:spcPct val="100000"/>
              </a:lnSpc>
              <a:spcBef>
                <a:spcPts val="3200"/>
              </a:spcBef>
              <a:spcAft>
                <a:spcPts val="3200"/>
              </a:spcAft>
              <a:buClr>
                <a:schemeClr val="lt1"/>
              </a:buClr>
              <a:buSzPts val="5300"/>
              <a:buFont typeface="Montserrat"/>
              <a:buChar char="■"/>
              <a:defRPr sz="5300">
                <a:solidFill>
                  <a:schemeClr val="lt1"/>
                </a:solidFill>
                <a:latin typeface="Montserrat"/>
                <a:ea typeface="Montserrat"/>
                <a:cs typeface="Montserrat"/>
                <a:sym typeface="Montserrat"/>
              </a:defRPr>
            </a:lvl9pPr>
          </a:lstStyle>
          <a:p/>
        </p:txBody>
      </p:sp>
      <p:sp>
        <p:nvSpPr>
          <p:cNvPr id="461" name="Google Shape;461;p75"/>
          <p:cNvSpPr txBox="1"/>
          <p:nvPr>
            <p:ph idx="12" type="sldNum"/>
          </p:nvPr>
        </p:nvSpPr>
        <p:spPr>
          <a:xfrm>
            <a:off x="15991151" y="9567950"/>
            <a:ext cx="10977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62" name="Google Shape;462;p75"/>
          <p:cNvSpPr txBox="1"/>
          <p:nvPr/>
        </p:nvSpPr>
        <p:spPr>
          <a:xfrm>
            <a:off x="1381897" y="1401900"/>
            <a:ext cx="1204200" cy="18471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rgbClr val="000000"/>
              </a:buClr>
              <a:buSzPts val="9600"/>
              <a:buFont typeface="Arial"/>
              <a:buNone/>
            </a:pPr>
            <a:r>
              <a:rPr b="1" i="0" lang="en" sz="9600" u="none" cap="none" strike="noStrike">
                <a:solidFill>
                  <a:srgbClr val="FF8F00"/>
                </a:solidFill>
                <a:latin typeface="Montserrat"/>
                <a:ea typeface="Montserrat"/>
                <a:cs typeface="Montserrat"/>
                <a:sym typeface="Montserrat"/>
              </a:rPr>
              <a:t>“</a:t>
            </a:r>
            <a:endParaRPr b="1" i="0" sz="9600" u="none" cap="none" strike="noStrike">
              <a:solidFill>
                <a:srgbClr val="FF8F00"/>
              </a:solidFill>
              <a:latin typeface="Montserrat"/>
              <a:ea typeface="Montserrat"/>
              <a:cs typeface="Montserrat"/>
              <a:sym typeface="Montserrat"/>
            </a:endParaRPr>
          </a:p>
        </p:txBody>
      </p:sp>
      <p:sp>
        <p:nvSpPr>
          <p:cNvPr id="463" name="Google Shape;463;p75"/>
          <p:cNvSpPr txBox="1"/>
          <p:nvPr>
            <p:ph type="title"/>
          </p:nvPr>
        </p:nvSpPr>
        <p:spPr>
          <a:xfrm>
            <a:off x="2294599" y="7920500"/>
            <a:ext cx="9220200" cy="9771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FF8F00"/>
              </a:buClr>
              <a:buSzPts val="3000"/>
              <a:buNone/>
              <a:defRPr sz="3000">
                <a:solidFill>
                  <a:srgbClr val="FF8F00"/>
                </a:solidFill>
              </a:defRPr>
            </a:lvl1pPr>
            <a:lvl2pPr lvl="1" algn="l">
              <a:lnSpc>
                <a:spcPct val="100000"/>
              </a:lnSpc>
              <a:spcBef>
                <a:spcPts val="0"/>
              </a:spcBef>
              <a:spcAft>
                <a:spcPts val="0"/>
              </a:spcAft>
              <a:buClr>
                <a:srgbClr val="FF8F00"/>
              </a:buClr>
              <a:buSzPts val="3000"/>
              <a:buNone/>
              <a:defRPr sz="3000">
                <a:solidFill>
                  <a:srgbClr val="FF8F00"/>
                </a:solidFill>
              </a:defRPr>
            </a:lvl2pPr>
            <a:lvl3pPr lvl="2" algn="l">
              <a:lnSpc>
                <a:spcPct val="100000"/>
              </a:lnSpc>
              <a:spcBef>
                <a:spcPts val="0"/>
              </a:spcBef>
              <a:spcAft>
                <a:spcPts val="0"/>
              </a:spcAft>
              <a:buClr>
                <a:srgbClr val="FF8F00"/>
              </a:buClr>
              <a:buSzPts val="3000"/>
              <a:buNone/>
              <a:defRPr sz="3000">
                <a:solidFill>
                  <a:srgbClr val="FF8F00"/>
                </a:solidFill>
              </a:defRPr>
            </a:lvl3pPr>
            <a:lvl4pPr lvl="3" algn="l">
              <a:lnSpc>
                <a:spcPct val="100000"/>
              </a:lnSpc>
              <a:spcBef>
                <a:spcPts val="0"/>
              </a:spcBef>
              <a:spcAft>
                <a:spcPts val="0"/>
              </a:spcAft>
              <a:buClr>
                <a:srgbClr val="FF8F00"/>
              </a:buClr>
              <a:buSzPts val="3000"/>
              <a:buNone/>
              <a:defRPr sz="3000">
                <a:solidFill>
                  <a:srgbClr val="FF8F00"/>
                </a:solidFill>
              </a:defRPr>
            </a:lvl4pPr>
            <a:lvl5pPr lvl="4" algn="l">
              <a:lnSpc>
                <a:spcPct val="100000"/>
              </a:lnSpc>
              <a:spcBef>
                <a:spcPts val="0"/>
              </a:spcBef>
              <a:spcAft>
                <a:spcPts val="0"/>
              </a:spcAft>
              <a:buClr>
                <a:srgbClr val="FF8F00"/>
              </a:buClr>
              <a:buSzPts val="3000"/>
              <a:buNone/>
              <a:defRPr sz="3000">
                <a:solidFill>
                  <a:srgbClr val="FF8F00"/>
                </a:solidFill>
              </a:defRPr>
            </a:lvl5pPr>
            <a:lvl6pPr lvl="5" algn="l">
              <a:lnSpc>
                <a:spcPct val="100000"/>
              </a:lnSpc>
              <a:spcBef>
                <a:spcPts val="0"/>
              </a:spcBef>
              <a:spcAft>
                <a:spcPts val="0"/>
              </a:spcAft>
              <a:buClr>
                <a:srgbClr val="FF8F00"/>
              </a:buClr>
              <a:buSzPts val="3000"/>
              <a:buNone/>
              <a:defRPr sz="3000">
                <a:solidFill>
                  <a:srgbClr val="FF8F00"/>
                </a:solidFill>
              </a:defRPr>
            </a:lvl6pPr>
            <a:lvl7pPr lvl="6" algn="l">
              <a:lnSpc>
                <a:spcPct val="100000"/>
              </a:lnSpc>
              <a:spcBef>
                <a:spcPts val="0"/>
              </a:spcBef>
              <a:spcAft>
                <a:spcPts val="0"/>
              </a:spcAft>
              <a:buClr>
                <a:srgbClr val="FF8F00"/>
              </a:buClr>
              <a:buSzPts val="3000"/>
              <a:buNone/>
              <a:defRPr sz="3000">
                <a:solidFill>
                  <a:srgbClr val="FF8F00"/>
                </a:solidFill>
              </a:defRPr>
            </a:lvl7pPr>
            <a:lvl8pPr lvl="7" algn="l">
              <a:lnSpc>
                <a:spcPct val="100000"/>
              </a:lnSpc>
              <a:spcBef>
                <a:spcPts val="0"/>
              </a:spcBef>
              <a:spcAft>
                <a:spcPts val="0"/>
              </a:spcAft>
              <a:buClr>
                <a:srgbClr val="FF8F00"/>
              </a:buClr>
              <a:buSzPts val="3000"/>
              <a:buNone/>
              <a:defRPr sz="3000">
                <a:solidFill>
                  <a:srgbClr val="FF8F00"/>
                </a:solidFill>
              </a:defRPr>
            </a:lvl8pPr>
            <a:lvl9pPr lvl="8" algn="l">
              <a:lnSpc>
                <a:spcPct val="100000"/>
              </a:lnSpc>
              <a:spcBef>
                <a:spcPts val="0"/>
              </a:spcBef>
              <a:spcAft>
                <a:spcPts val="0"/>
              </a:spcAft>
              <a:buClr>
                <a:srgbClr val="FF8F00"/>
              </a:buClr>
              <a:buSzPts val="3000"/>
              <a:buNone/>
              <a:defRPr sz="3000">
                <a:solidFill>
                  <a:srgbClr val="FF8F00"/>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4 1">
  <p:cSld name="Título v4_1_2">
    <p:spTree>
      <p:nvGrpSpPr>
        <p:cNvPr id="464" name="Shape 464"/>
        <p:cNvGrpSpPr/>
        <p:nvPr/>
      </p:nvGrpSpPr>
      <p:grpSpPr>
        <a:xfrm>
          <a:off x="0" y="0"/>
          <a:ext cx="0" cy="0"/>
          <a:chOff x="0" y="0"/>
          <a:chExt cx="0" cy="0"/>
        </a:xfrm>
      </p:grpSpPr>
      <p:pic>
        <p:nvPicPr>
          <p:cNvPr id="465" name="Google Shape;465;p76"/>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466" name="Google Shape;466;p76"/>
          <p:cNvSpPr txBox="1"/>
          <p:nvPr>
            <p:ph type="title"/>
          </p:nvPr>
        </p:nvSpPr>
        <p:spPr>
          <a:xfrm>
            <a:off x="1489650" y="2211499"/>
            <a:ext cx="11775300" cy="3037200"/>
          </a:xfrm>
          <a:prstGeom prst="rect">
            <a:avLst/>
          </a:prstGeom>
          <a:noFill/>
          <a:ln>
            <a:noFill/>
          </a:ln>
        </p:spPr>
        <p:txBody>
          <a:bodyPr anchorCtr="0" anchor="t" bIns="137150" lIns="137150" spcFirstLastPara="1" rIns="137150" wrap="square" tIns="137150">
            <a:noAutofit/>
          </a:bodyPr>
          <a:lstStyle>
            <a:lvl1pPr lvl="0" algn="l">
              <a:lnSpc>
                <a:spcPct val="90000"/>
              </a:lnSpc>
              <a:spcBef>
                <a:spcPts val="0"/>
              </a:spcBef>
              <a:spcAft>
                <a:spcPts val="0"/>
              </a:spcAft>
              <a:buClr>
                <a:schemeClr val="lt1"/>
              </a:buClr>
              <a:buSzPts val="7200"/>
              <a:buFont typeface="Calibri"/>
              <a:buNone/>
              <a:defRPr sz="7200">
                <a:solidFill>
                  <a:schemeClr val="lt1"/>
                </a:solidFill>
              </a:defRPr>
            </a:lvl1pPr>
            <a:lvl2pPr lvl="1" algn="l">
              <a:lnSpc>
                <a:spcPct val="100000"/>
              </a:lnSpc>
              <a:spcBef>
                <a:spcPts val="0"/>
              </a:spcBef>
              <a:spcAft>
                <a:spcPts val="0"/>
              </a:spcAft>
              <a:buClr>
                <a:schemeClr val="lt1"/>
              </a:buClr>
              <a:buSzPts val="5400"/>
              <a:buNone/>
              <a:defRPr sz="7200">
                <a:solidFill>
                  <a:schemeClr val="lt1"/>
                </a:solidFill>
              </a:defRPr>
            </a:lvl2pPr>
            <a:lvl3pPr lvl="2" algn="l">
              <a:lnSpc>
                <a:spcPct val="100000"/>
              </a:lnSpc>
              <a:spcBef>
                <a:spcPts val="0"/>
              </a:spcBef>
              <a:spcAft>
                <a:spcPts val="0"/>
              </a:spcAft>
              <a:buClr>
                <a:schemeClr val="lt1"/>
              </a:buClr>
              <a:buSzPts val="5400"/>
              <a:buNone/>
              <a:defRPr sz="7200">
                <a:solidFill>
                  <a:schemeClr val="lt1"/>
                </a:solidFill>
              </a:defRPr>
            </a:lvl3pPr>
            <a:lvl4pPr lvl="3" algn="l">
              <a:lnSpc>
                <a:spcPct val="100000"/>
              </a:lnSpc>
              <a:spcBef>
                <a:spcPts val="0"/>
              </a:spcBef>
              <a:spcAft>
                <a:spcPts val="0"/>
              </a:spcAft>
              <a:buClr>
                <a:schemeClr val="lt1"/>
              </a:buClr>
              <a:buSzPts val="5400"/>
              <a:buNone/>
              <a:defRPr sz="7200">
                <a:solidFill>
                  <a:schemeClr val="lt1"/>
                </a:solidFill>
              </a:defRPr>
            </a:lvl4pPr>
            <a:lvl5pPr lvl="4" algn="l">
              <a:lnSpc>
                <a:spcPct val="100000"/>
              </a:lnSpc>
              <a:spcBef>
                <a:spcPts val="0"/>
              </a:spcBef>
              <a:spcAft>
                <a:spcPts val="0"/>
              </a:spcAft>
              <a:buClr>
                <a:schemeClr val="lt1"/>
              </a:buClr>
              <a:buSzPts val="5400"/>
              <a:buNone/>
              <a:defRPr sz="7200">
                <a:solidFill>
                  <a:schemeClr val="lt1"/>
                </a:solidFill>
              </a:defRPr>
            </a:lvl5pPr>
            <a:lvl6pPr lvl="5" algn="l">
              <a:lnSpc>
                <a:spcPct val="100000"/>
              </a:lnSpc>
              <a:spcBef>
                <a:spcPts val="0"/>
              </a:spcBef>
              <a:spcAft>
                <a:spcPts val="0"/>
              </a:spcAft>
              <a:buClr>
                <a:schemeClr val="lt1"/>
              </a:buClr>
              <a:buSzPts val="5400"/>
              <a:buNone/>
              <a:defRPr sz="7200">
                <a:solidFill>
                  <a:schemeClr val="lt1"/>
                </a:solidFill>
              </a:defRPr>
            </a:lvl6pPr>
            <a:lvl7pPr lvl="6" algn="l">
              <a:lnSpc>
                <a:spcPct val="100000"/>
              </a:lnSpc>
              <a:spcBef>
                <a:spcPts val="0"/>
              </a:spcBef>
              <a:spcAft>
                <a:spcPts val="0"/>
              </a:spcAft>
              <a:buClr>
                <a:schemeClr val="lt1"/>
              </a:buClr>
              <a:buSzPts val="5400"/>
              <a:buNone/>
              <a:defRPr sz="7200">
                <a:solidFill>
                  <a:schemeClr val="lt1"/>
                </a:solidFill>
              </a:defRPr>
            </a:lvl7pPr>
            <a:lvl8pPr lvl="7" algn="l">
              <a:lnSpc>
                <a:spcPct val="100000"/>
              </a:lnSpc>
              <a:spcBef>
                <a:spcPts val="0"/>
              </a:spcBef>
              <a:spcAft>
                <a:spcPts val="0"/>
              </a:spcAft>
              <a:buClr>
                <a:schemeClr val="lt1"/>
              </a:buClr>
              <a:buSzPts val="5400"/>
              <a:buNone/>
              <a:defRPr sz="7200">
                <a:solidFill>
                  <a:schemeClr val="lt1"/>
                </a:solidFill>
              </a:defRPr>
            </a:lvl8pPr>
            <a:lvl9pPr lvl="8" algn="l">
              <a:lnSpc>
                <a:spcPct val="100000"/>
              </a:lnSpc>
              <a:spcBef>
                <a:spcPts val="0"/>
              </a:spcBef>
              <a:spcAft>
                <a:spcPts val="0"/>
              </a:spcAft>
              <a:buClr>
                <a:schemeClr val="lt1"/>
              </a:buClr>
              <a:buSzPts val="5400"/>
              <a:buNone/>
              <a:defRPr sz="7200">
                <a:solidFill>
                  <a:schemeClr val="lt1"/>
                </a:solidFill>
              </a:defRPr>
            </a:lvl9pPr>
          </a:lstStyle>
          <a:p/>
        </p:txBody>
      </p:sp>
      <p:pic>
        <p:nvPicPr>
          <p:cNvPr id="467" name="Google Shape;467;p76"/>
          <p:cNvPicPr preferRelativeResize="0"/>
          <p:nvPr/>
        </p:nvPicPr>
        <p:blipFill rotWithShape="1">
          <a:blip r:embed="rId3">
            <a:alphaModFix/>
          </a:blip>
          <a:srcRect b="0" l="0" r="0" t="0"/>
          <a:stretch/>
        </p:blipFill>
        <p:spPr>
          <a:xfrm>
            <a:off x="304799" y="9379751"/>
            <a:ext cx="1605801" cy="602350"/>
          </a:xfrm>
          <a:prstGeom prst="rect">
            <a:avLst/>
          </a:prstGeom>
          <a:noFill/>
          <a:ln>
            <a:noFill/>
          </a:ln>
        </p:spPr>
      </p:pic>
      <p:grpSp>
        <p:nvGrpSpPr>
          <p:cNvPr id="468" name="Google Shape;468;p76"/>
          <p:cNvGrpSpPr/>
          <p:nvPr/>
        </p:nvGrpSpPr>
        <p:grpSpPr>
          <a:xfrm>
            <a:off x="17375804" y="9935883"/>
            <a:ext cx="754021" cy="64800"/>
            <a:chOff x="11583869" y="6623922"/>
            <a:chExt cx="502681" cy="43200"/>
          </a:xfrm>
        </p:grpSpPr>
        <p:sp>
          <p:nvSpPr>
            <p:cNvPr id="469" name="Google Shape;469;p76"/>
            <p:cNvSpPr/>
            <p:nvPr/>
          </p:nvSpPr>
          <p:spPr>
            <a:xfrm>
              <a:off x="12000150" y="6623922"/>
              <a:ext cx="86400" cy="432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chemeClr val="dk1"/>
                </a:buClr>
                <a:buSzPts val="2900"/>
                <a:buFont typeface="Calibri"/>
                <a:buNone/>
              </a:pPr>
              <a:r>
                <a:t/>
              </a:r>
              <a:endParaRPr b="0" i="0" sz="2900" u="none" cap="none" strike="noStrike">
                <a:solidFill>
                  <a:schemeClr val="dk1"/>
                </a:solidFill>
                <a:latin typeface="Calibri"/>
                <a:ea typeface="Calibri"/>
                <a:cs typeface="Calibri"/>
                <a:sym typeface="Calibri"/>
              </a:endParaRPr>
            </a:p>
          </p:txBody>
        </p:sp>
        <p:sp>
          <p:nvSpPr>
            <p:cNvPr id="470" name="Google Shape;470;p76"/>
            <p:cNvSpPr/>
            <p:nvPr/>
          </p:nvSpPr>
          <p:spPr>
            <a:xfrm>
              <a:off x="11583869" y="6623922"/>
              <a:ext cx="391500" cy="43200"/>
            </a:xfrm>
            <a:prstGeom prst="roundRect">
              <a:avLst>
                <a:gd fmla="val 50000" name="adj"/>
              </a:avLst>
            </a:prstGeom>
            <a:solidFill>
              <a:srgbClr val="FFFFFF"/>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chemeClr val="dk1"/>
                </a:buClr>
                <a:buSzPts val="2900"/>
                <a:buFont typeface="Calibri"/>
                <a:buNone/>
              </a:pPr>
              <a:r>
                <a:t/>
              </a:r>
              <a:endParaRPr b="0" i="0" sz="2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2 1">
  <p:cSld name="CUSTOM_1_1_2_1">
    <p:spTree>
      <p:nvGrpSpPr>
        <p:cNvPr id="471" name="Shape 471"/>
        <p:cNvGrpSpPr/>
        <p:nvPr/>
      </p:nvGrpSpPr>
      <p:grpSpPr>
        <a:xfrm>
          <a:off x="0" y="0"/>
          <a:ext cx="0" cy="0"/>
          <a:chOff x="0" y="0"/>
          <a:chExt cx="0" cy="0"/>
        </a:xfrm>
      </p:grpSpPr>
      <p:sp>
        <p:nvSpPr>
          <p:cNvPr id="472" name="Google Shape;472;p77"/>
          <p:cNvSpPr/>
          <p:nvPr/>
        </p:nvSpPr>
        <p:spPr>
          <a:xfrm rot="10800000">
            <a:off x="17392875" y="9406725"/>
            <a:ext cx="615900" cy="615900"/>
          </a:xfrm>
          <a:prstGeom prst="ellipse">
            <a:avLst/>
          </a:prstGeom>
          <a:no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pic>
        <p:nvPicPr>
          <p:cNvPr id="473" name="Google Shape;473;p77"/>
          <p:cNvPicPr preferRelativeResize="0"/>
          <p:nvPr/>
        </p:nvPicPr>
        <p:blipFill>
          <a:blip r:embed="rId2">
            <a:alphaModFix amt="66000"/>
          </a:blip>
          <a:stretch>
            <a:fillRect/>
          </a:stretch>
        </p:blipFill>
        <p:spPr>
          <a:xfrm>
            <a:off x="17577886" y="9557300"/>
            <a:ext cx="314450" cy="314450"/>
          </a:xfrm>
          <a:prstGeom prst="rect">
            <a:avLst/>
          </a:prstGeom>
          <a:noFill/>
          <a:ln>
            <a:noFill/>
          </a:ln>
        </p:spPr>
      </p:pic>
      <p:pic>
        <p:nvPicPr>
          <p:cNvPr id="474" name="Google Shape;474;p77"/>
          <p:cNvPicPr preferRelativeResize="0"/>
          <p:nvPr/>
        </p:nvPicPr>
        <p:blipFill>
          <a:blip r:embed="rId3">
            <a:alphaModFix/>
          </a:blip>
          <a:stretch>
            <a:fillRect/>
          </a:stretch>
        </p:blipFill>
        <p:spPr>
          <a:xfrm>
            <a:off x="15072100" y="203775"/>
            <a:ext cx="1644500" cy="616300"/>
          </a:xfrm>
          <a:prstGeom prst="rect">
            <a:avLst/>
          </a:prstGeom>
          <a:noFill/>
          <a:ln>
            <a:noFill/>
          </a:ln>
        </p:spPr>
      </p:pic>
      <p:cxnSp>
        <p:nvCxnSpPr>
          <p:cNvPr id="475" name="Google Shape;475;p77"/>
          <p:cNvCxnSpPr/>
          <p:nvPr/>
        </p:nvCxnSpPr>
        <p:spPr>
          <a:xfrm rot="10800000">
            <a:off x="17065359" y="344416"/>
            <a:ext cx="0" cy="516600"/>
          </a:xfrm>
          <a:prstGeom prst="straightConnector1">
            <a:avLst/>
          </a:prstGeom>
          <a:noFill/>
          <a:ln cap="flat" cmpd="sng" w="14300">
            <a:solidFill>
              <a:srgbClr val="4D4D4D"/>
            </a:solidFill>
            <a:prstDash val="solid"/>
            <a:round/>
            <a:headEnd len="med" w="med" type="none"/>
            <a:tailEnd len="med" w="med" type="none"/>
          </a:ln>
        </p:spPr>
      </p:cxnSp>
      <p:sp>
        <p:nvSpPr>
          <p:cNvPr id="476" name="Google Shape;476;p77"/>
          <p:cNvSpPr/>
          <p:nvPr/>
        </p:nvSpPr>
        <p:spPr>
          <a:xfrm rot="10800000">
            <a:off x="17392875" y="280325"/>
            <a:ext cx="615900" cy="615900"/>
          </a:xfrm>
          <a:prstGeom prst="ellipse">
            <a:avLst/>
          </a:prstGeom>
          <a:no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pic>
        <p:nvPicPr>
          <p:cNvPr id="477" name="Google Shape;477;p77"/>
          <p:cNvPicPr preferRelativeResize="0"/>
          <p:nvPr/>
        </p:nvPicPr>
        <p:blipFill>
          <a:blip r:embed="rId4">
            <a:alphaModFix/>
          </a:blip>
          <a:stretch>
            <a:fillRect/>
          </a:stretch>
        </p:blipFill>
        <p:spPr>
          <a:xfrm>
            <a:off x="17517325" y="388229"/>
            <a:ext cx="366700" cy="366700"/>
          </a:xfrm>
          <a:prstGeom prst="rect">
            <a:avLst/>
          </a:prstGeom>
          <a:noFill/>
          <a:ln>
            <a:noFill/>
          </a:ln>
        </p:spPr>
      </p:pic>
      <p:sp>
        <p:nvSpPr>
          <p:cNvPr id="478" name="Google Shape;478;p77"/>
          <p:cNvSpPr/>
          <p:nvPr/>
        </p:nvSpPr>
        <p:spPr>
          <a:xfrm>
            <a:off x="279225" y="9406425"/>
            <a:ext cx="615900" cy="615900"/>
          </a:xfrm>
          <a:prstGeom prst="ellipse">
            <a:avLst/>
          </a:prstGeom>
          <a:noFill/>
          <a:ln cap="flat" cmpd="sng" w="2857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9" name="Google Shape;479;p77"/>
          <p:cNvPicPr preferRelativeResize="0"/>
          <p:nvPr/>
        </p:nvPicPr>
        <p:blipFill>
          <a:blip r:embed="rId2">
            <a:alphaModFix amt="40000"/>
          </a:blip>
          <a:stretch>
            <a:fillRect/>
          </a:stretch>
        </p:blipFill>
        <p:spPr>
          <a:xfrm rot="10800000">
            <a:off x="395664" y="9557300"/>
            <a:ext cx="314450" cy="314450"/>
          </a:xfrm>
          <a:prstGeom prst="rect">
            <a:avLst/>
          </a:prstGeom>
          <a:noFill/>
          <a:ln>
            <a:noFill/>
          </a:ln>
        </p:spPr>
      </p:pic>
      <p:pic>
        <p:nvPicPr>
          <p:cNvPr id="480" name="Google Shape;480;p77"/>
          <p:cNvPicPr preferRelativeResize="0"/>
          <p:nvPr/>
        </p:nvPicPr>
        <p:blipFill rotWithShape="1">
          <a:blip r:embed="rId5">
            <a:alphaModFix/>
          </a:blip>
          <a:srcRect b="0" l="0" r="0" t="0"/>
          <a:stretch/>
        </p:blipFill>
        <p:spPr>
          <a:xfrm>
            <a:off x="696900" y="1955499"/>
            <a:ext cx="16221230" cy="63681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blipFill>
          <a:blip r:embed="rId2">
            <a:alphaModFix/>
          </a:blip>
          <a:stretch>
            <a:fillRect/>
          </a:stretch>
        </a:blipFill>
      </p:bgPr>
    </p:bg>
    <p:spTree>
      <p:nvGrpSpPr>
        <p:cNvPr id="484" name="Shape 484"/>
        <p:cNvGrpSpPr/>
        <p:nvPr/>
      </p:nvGrpSpPr>
      <p:grpSpPr>
        <a:xfrm>
          <a:off x="0" y="0"/>
          <a:ext cx="0" cy="0"/>
          <a:chOff x="0" y="0"/>
          <a:chExt cx="0" cy="0"/>
        </a:xfrm>
      </p:grpSpPr>
      <p:sp>
        <p:nvSpPr>
          <p:cNvPr id="485" name="Google Shape;485;p79"/>
          <p:cNvSpPr txBox="1"/>
          <p:nvPr>
            <p:ph type="ctrTitle"/>
          </p:nvPr>
        </p:nvSpPr>
        <p:spPr>
          <a:xfrm>
            <a:off x="1458900" y="2644900"/>
            <a:ext cx="15376200" cy="3329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chemeClr val="lt1"/>
              </a:buClr>
              <a:buSzPts val="8400"/>
              <a:buNone/>
              <a:defRPr sz="8400">
                <a:solidFill>
                  <a:schemeClr val="lt1"/>
                </a:solidFill>
              </a:defRPr>
            </a:lvl1pPr>
            <a:lvl2pPr lvl="1" algn="l">
              <a:lnSpc>
                <a:spcPct val="100000"/>
              </a:lnSpc>
              <a:spcBef>
                <a:spcPts val="0"/>
              </a:spcBef>
              <a:spcAft>
                <a:spcPts val="0"/>
              </a:spcAft>
              <a:buClr>
                <a:schemeClr val="lt1"/>
              </a:buClr>
              <a:buSzPts val="8400"/>
              <a:buNone/>
              <a:defRPr sz="8400">
                <a:solidFill>
                  <a:schemeClr val="lt1"/>
                </a:solidFill>
              </a:defRPr>
            </a:lvl2pPr>
            <a:lvl3pPr lvl="2" algn="l">
              <a:lnSpc>
                <a:spcPct val="100000"/>
              </a:lnSpc>
              <a:spcBef>
                <a:spcPts val="0"/>
              </a:spcBef>
              <a:spcAft>
                <a:spcPts val="0"/>
              </a:spcAft>
              <a:buClr>
                <a:schemeClr val="lt1"/>
              </a:buClr>
              <a:buSzPts val="8400"/>
              <a:buNone/>
              <a:defRPr sz="8400">
                <a:solidFill>
                  <a:schemeClr val="lt1"/>
                </a:solidFill>
              </a:defRPr>
            </a:lvl3pPr>
            <a:lvl4pPr lvl="3" algn="l">
              <a:lnSpc>
                <a:spcPct val="100000"/>
              </a:lnSpc>
              <a:spcBef>
                <a:spcPts val="0"/>
              </a:spcBef>
              <a:spcAft>
                <a:spcPts val="0"/>
              </a:spcAft>
              <a:buClr>
                <a:schemeClr val="lt1"/>
              </a:buClr>
              <a:buSzPts val="8400"/>
              <a:buNone/>
              <a:defRPr sz="8400">
                <a:solidFill>
                  <a:schemeClr val="lt1"/>
                </a:solidFill>
              </a:defRPr>
            </a:lvl4pPr>
            <a:lvl5pPr lvl="4" algn="l">
              <a:lnSpc>
                <a:spcPct val="100000"/>
              </a:lnSpc>
              <a:spcBef>
                <a:spcPts val="0"/>
              </a:spcBef>
              <a:spcAft>
                <a:spcPts val="0"/>
              </a:spcAft>
              <a:buClr>
                <a:schemeClr val="lt1"/>
              </a:buClr>
              <a:buSzPts val="8400"/>
              <a:buNone/>
              <a:defRPr sz="8400">
                <a:solidFill>
                  <a:schemeClr val="lt1"/>
                </a:solidFill>
              </a:defRPr>
            </a:lvl5pPr>
            <a:lvl6pPr lvl="5" algn="l">
              <a:lnSpc>
                <a:spcPct val="100000"/>
              </a:lnSpc>
              <a:spcBef>
                <a:spcPts val="0"/>
              </a:spcBef>
              <a:spcAft>
                <a:spcPts val="0"/>
              </a:spcAft>
              <a:buClr>
                <a:schemeClr val="lt1"/>
              </a:buClr>
              <a:buSzPts val="8400"/>
              <a:buNone/>
              <a:defRPr sz="8400">
                <a:solidFill>
                  <a:schemeClr val="lt1"/>
                </a:solidFill>
              </a:defRPr>
            </a:lvl6pPr>
            <a:lvl7pPr lvl="6" algn="l">
              <a:lnSpc>
                <a:spcPct val="100000"/>
              </a:lnSpc>
              <a:spcBef>
                <a:spcPts val="0"/>
              </a:spcBef>
              <a:spcAft>
                <a:spcPts val="0"/>
              </a:spcAft>
              <a:buClr>
                <a:schemeClr val="lt1"/>
              </a:buClr>
              <a:buSzPts val="8400"/>
              <a:buNone/>
              <a:defRPr sz="8400">
                <a:solidFill>
                  <a:schemeClr val="lt1"/>
                </a:solidFill>
              </a:defRPr>
            </a:lvl7pPr>
            <a:lvl8pPr lvl="7" algn="l">
              <a:lnSpc>
                <a:spcPct val="100000"/>
              </a:lnSpc>
              <a:spcBef>
                <a:spcPts val="0"/>
              </a:spcBef>
              <a:spcAft>
                <a:spcPts val="0"/>
              </a:spcAft>
              <a:buClr>
                <a:schemeClr val="lt1"/>
              </a:buClr>
              <a:buSzPts val="8400"/>
              <a:buNone/>
              <a:defRPr sz="8400">
                <a:solidFill>
                  <a:schemeClr val="lt1"/>
                </a:solidFill>
              </a:defRPr>
            </a:lvl8pPr>
            <a:lvl9pPr lvl="8" algn="l">
              <a:lnSpc>
                <a:spcPct val="100000"/>
              </a:lnSpc>
              <a:spcBef>
                <a:spcPts val="0"/>
              </a:spcBef>
              <a:spcAft>
                <a:spcPts val="0"/>
              </a:spcAft>
              <a:buClr>
                <a:schemeClr val="lt1"/>
              </a:buClr>
              <a:buSzPts val="8400"/>
              <a:buNone/>
              <a:defRPr sz="8400">
                <a:solidFill>
                  <a:schemeClr val="lt1"/>
                </a:solidFill>
              </a:defRPr>
            </a:lvl9pPr>
          </a:lstStyle>
          <a:p/>
        </p:txBody>
      </p:sp>
      <p:sp>
        <p:nvSpPr>
          <p:cNvPr id="486" name="Google Shape;486;p79"/>
          <p:cNvSpPr txBox="1"/>
          <p:nvPr>
            <p:ph idx="1" type="subTitle"/>
          </p:nvPr>
        </p:nvSpPr>
        <p:spPr>
          <a:xfrm>
            <a:off x="1459254" y="6345800"/>
            <a:ext cx="15376200" cy="10824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SzPts val="3200"/>
              <a:buNone/>
              <a:defRPr sz="3200">
                <a:solidFill>
                  <a:schemeClr val="dk1"/>
                </a:solidFill>
              </a:defRPr>
            </a:lvl1pPr>
            <a:lvl2pPr lvl="1" algn="l">
              <a:lnSpc>
                <a:spcPct val="100000"/>
              </a:lnSpc>
              <a:spcBef>
                <a:spcPts val="0"/>
              </a:spcBef>
              <a:spcAft>
                <a:spcPts val="0"/>
              </a:spcAft>
              <a:buSzPts val="3200"/>
              <a:buNone/>
              <a:defRPr sz="3200">
                <a:solidFill>
                  <a:schemeClr val="dk1"/>
                </a:solidFill>
              </a:defRPr>
            </a:lvl2pPr>
            <a:lvl3pPr lvl="2" algn="l">
              <a:lnSpc>
                <a:spcPct val="100000"/>
              </a:lnSpc>
              <a:spcBef>
                <a:spcPts val="0"/>
              </a:spcBef>
              <a:spcAft>
                <a:spcPts val="0"/>
              </a:spcAft>
              <a:buSzPts val="3200"/>
              <a:buNone/>
              <a:defRPr sz="3200">
                <a:solidFill>
                  <a:schemeClr val="dk1"/>
                </a:solidFill>
              </a:defRPr>
            </a:lvl3pPr>
            <a:lvl4pPr lvl="3" algn="l">
              <a:lnSpc>
                <a:spcPct val="100000"/>
              </a:lnSpc>
              <a:spcBef>
                <a:spcPts val="0"/>
              </a:spcBef>
              <a:spcAft>
                <a:spcPts val="0"/>
              </a:spcAft>
              <a:buSzPts val="3200"/>
              <a:buNone/>
              <a:defRPr sz="3200">
                <a:solidFill>
                  <a:schemeClr val="dk1"/>
                </a:solidFill>
              </a:defRPr>
            </a:lvl4pPr>
            <a:lvl5pPr lvl="4" algn="l">
              <a:lnSpc>
                <a:spcPct val="100000"/>
              </a:lnSpc>
              <a:spcBef>
                <a:spcPts val="0"/>
              </a:spcBef>
              <a:spcAft>
                <a:spcPts val="0"/>
              </a:spcAft>
              <a:buSzPts val="3200"/>
              <a:buNone/>
              <a:defRPr sz="3200">
                <a:solidFill>
                  <a:schemeClr val="dk1"/>
                </a:solidFill>
              </a:defRPr>
            </a:lvl5pPr>
            <a:lvl6pPr lvl="5" algn="l">
              <a:lnSpc>
                <a:spcPct val="100000"/>
              </a:lnSpc>
              <a:spcBef>
                <a:spcPts val="0"/>
              </a:spcBef>
              <a:spcAft>
                <a:spcPts val="0"/>
              </a:spcAft>
              <a:buSzPts val="3200"/>
              <a:buNone/>
              <a:defRPr sz="3200">
                <a:solidFill>
                  <a:schemeClr val="dk1"/>
                </a:solidFill>
              </a:defRPr>
            </a:lvl6pPr>
            <a:lvl7pPr lvl="6" algn="l">
              <a:lnSpc>
                <a:spcPct val="100000"/>
              </a:lnSpc>
              <a:spcBef>
                <a:spcPts val="0"/>
              </a:spcBef>
              <a:spcAft>
                <a:spcPts val="0"/>
              </a:spcAft>
              <a:buSzPts val="3200"/>
              <a:buNone/>
              <a:defRPr sz="3200">
                <a:solidFill>
                  <a:schemeClr val="dk1"/>
                </a:solidFill>
              </a:defRPr>
            </a:lvl7pPr>
            <a:lvl8pPr lvl="7" algn="l">
              <a:lnSpc>
                <a:spcPct val="100000"/>
              </a:lnSpc>
              <a:spcBef>
                <a:spcPts val="0"/>
              </a:spcBef>
              <a:spcAft>
                <a:spcPts val="0"/>
              </a:spcAft>
              <a:buSzPts val="3200"/>
              <a:buNone/>
              <a:defRPr sz="3200">
                <a:solidFill>
                  <a:schemeClr val="dk1"/>
                </a:solidFill>
              </a:defRPr>
            </a:lvl8pPr>
            <a:lvl9pPr lvl="8" algn="l">
              <a:lnSpc>
                <a:spcPct val="100000"/>
              </a:lnSpc>
              <a:spcBef>
                <a:spcPts val="0"/>
              </a:spcBef>
              <a:spcAft>
                <a:spcPts val="0"/>
              </a:spcAft>
              <a:buSzPts val="3200"/>
              <a:buNone/>
              <a:defRPr sz="3200">
                <a:solidFill>
                  <a:schemeClr val="dk1"/>
                </a:solidFill>
              </a:defRPr>
            </a:lvl9pPr>
          </a:lstStyle>
          <a:p/>
        </p:txBody>
      </p:sp>
      <p:pic>
        <p:nvPicPr>
          <p:cNvPr id="487" name="Google Shape;487;p79"/>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grpSp>
        <p:nvGrpSpPr>
          <p:cNvPr id="488" name="Google Shape;488;p79"/>
          <p:cNvGrpSpPr/>
          <p:nvPr/>
        </p:nvGrpSpPr>
        <p:grpSpPr>
          <a:xfrm>
            <a:off x="17159554" y="9902783"/>
            <a:ext cx="754152" cy="65019"/>
            <a:chOff x="8326825" y="4850900"/>
            <a:chExt cx="629825" cy="54300"/>
          </a:xfrm>
        </p:grpSpPr>
        <p:sp>
          <p:nvSpPr>
            <p:cNvPr id="489" name="Google Shape;489;p79"/>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490" name="Google Shape;490;p79"/>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ONE_COLUMN_TEXT_1_1_3_1">
    <p:bg>
      <p:bgPr>
        <a:solidFill>
          <a:schemeClr val="lt1"/>
        </a:solidFill>
      </p:bgPr>
    </p:bg>
    <p:spTree>
      <p:nvGrpSpPr>
        <p:cNvPr id="491" name="Shape 491"/>
        <p:cNvGrpSpPr/>
        <p:nvPr/>
      </p:nvGrpSpPr>
      <p:grpSpPr>
        <a:xfrm>
          <a:off x="0" y="0"/>
          <a:ext cx="0" cy="0"/>
          <a:chOff x="0" y="0"/>
          <a:chExt cx="0" cy="0"/>
        </a:xfrm>
      </p:grpSpPr>
      <p:sp>
        <p:nvSpPr>
          <p:cNvPr id="492" name="Google Shape;492;p80"/>
          <p:cNvSpPr/>
          <p:nvPr/>
        </p:nvSpPr>
        <p:spPr>
          <a:xfrm>
            <a:off x="4349650" y="-16550"/>
            <a:ext cx="13975100" cy="10320100"/>
          </a:xfrm>
          <a:custGeom>
            <a:rect b="b" l="l" r="r" t="t"/>
            <a:pathLst>
              <a:path extrusionOk="0" h="412804" w="559004">
                <a:moveTo>
                  <a:pt x="559004" y="0"/>
                </a:moveTo>
                <a:lnTo>
                  <a:pt x="558343" y="412804"/>
                </a:lnTo>
                <a:lnTo>
                  <a:pt x="0" y="412804"/>
                </a:lnTo>
                <a:lnTo>
                  <a:pt x="77400" y="662"/>
                </a:lnTo>
                <a:close/>
              </a:path>
            </a:pathLst>
          </a:custGeom>
          <a:solidFill>
            <a:srgbClr val="F3F3F3"/>
          </a:solidFill>
          <a:ln>
            <a:noFill/>
          </a:ln>
        </p:spPr>
      </p:sp>
      <p:pic>
        <p:nvPicPr>
          <p:cNvPr id="493" name="Google Shape;493;p80"/>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494" name="Google Shape;494;p80"/>
          <p:cNvGrpSpPr/>
          <p:nvPr/>
        </p:nvGrpSpPr>
        <p:grpSpPr>
          <a:xfrm>
            <a:off x="17159554" y="9902783"/>
            <a:ext cx="754152" cy="65019"/>
            <a:chOff x="8326825" y="4850900"/>
            <a:chExt cx="629825" cy="54300"/>
          </a:xfrm>
        </p:grpSpPr>
        <p:sp>
          <p:nvSpPr>
            <p:cNvPr id="495" name="Google Shape;495;p80"/>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496" name="Google Shape;496;p80"/>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ONE_COLUMN_TEXT_1_1">
    <p:bg>
      <p:bgPr>
        <a:solidFill>
          <a:schemeClr val="lt1"/>
        </a:solidFill>
      </p:bgPr>
    </p:bg>
    <p:spTree>
      <p:nvGrpSpPr>
        <p:cNvPr id="497" name="Shape 497"/>
        <p:cNvGrpSpPr/>
        <p:nvPr/>
      </p:nvGrpSpPr>
      <p:grpSpPr>
        <a:xfrm>
          <a:off x="0" y="0"/>
          <a:ext cx="0" cy="0"/>
          <a:chOff x="0" y="0"/>
          <a:chExt cx="0" cy="0"/>
        </a:xfrm>
      </p:grpSpPr>
      <p:sp>
        <p:nvSpPr>
          <p:cNvPr id="498" name="Google Shape;498;p81"/>
          <p:cNvSpPr txBox="1"/>
          <p:nvPr>
            <p:ph idx="1" type="body"/>
          </p:nvPr>
        </p:nvSpPr>
        <p:spPr>
          <a:xfrm>
            <a:off x="596650" y="1924600"/>
            <a:ext cx="17011800" cy="7414200"/>
          </a:xfrm>
          <a:prstGeom prst="rect">
            <a:avLst/>
          </a:prstGeom>
          <a:noFill/>
          <a:ln>
            <a:noFill/>
          </a:ln>
        </p:spPr>
        <p:txBody>
          <a:bodyPr anchorCtr="0" anchor="t" bIns="182850" lIns="180000" spcFirstLastPara="1" rIns="182850" wrap="square" tIns="182850">
            <a:noAutofit/>
          </a:bodyPr>
          <a:lstStyle>
            <a:lvl1pPr indent="-393700" lvl="0" marL="457200" algn="l">
              <a:lnSpc>
                <a:spcPct val="115000"/>
              </a:lnSpc>
              <a:spcBef>
                <a:spcPts val="0"/>
              </a:spcBef>
              <a:spcAft>
                <a:spcPts val="0"/>
              </a:spcAft>
              <a:buSzPts val="2600"/>
              <a:buChar char="●"/>
              <a:defRPr/>
            </a:lvl1pPr>
            <a:lvl2pPr indent="-393700" lvl="1" marL="914400" algn="l">
              <a:lnSpc>
                <a:spcPct val="115000"/>
              </a:lnSpc>
              <a:spcBef>
                <a:spcPts val="3200"/>
              </a:spcBef>
              <a:spcAft>
                <a:spcPts val="0"/>
              </a:spcAft>
              <a:buSzPts val="2600"/>
              <a:buChar char="○"/>
              <a:defRPr sz="2600"/>
            </a:lvl2pPr>
            <a:lvl3pPr indent="-393700" lvl="2" marL="1371600" algn="l">
              <a:lnSpc>
                <a:spcPct val="115000"/>
              </a:lnSpc>
              <a:spcBef>
                <a:spcPts val="3200"/>
              </a:spcBef>
              <a:spcAft>
                <a:spcPts val="0"/>
              </a:spcAft>
              <a:buSzPts val="2600"/>
              <a:buChar char="■"/>
              <a:defRPr sz="2600"/>
            </a:lvl3pPr>
            <a:lvl4pPr indent="-393700" lvl="3" marL="1828800" algn="l">
              <a:lnSpc>
                <a:spcPct val="115000"/>
              </a:lnSpc>
              <a:spcBef>
                <a:spcPts val="3200"/>
              </a:spcBef>
              <a:spcAft>
                <a:spcPts val="0"/>
              </a:spcAft>
              <a:buSzPts val="2600"/>
              <a:buChar char="●"/>
              <a:defRPr sz="2600"/>
            </a:lvl4pPr>
            <a:lvl5pPr indent="-393700" lvl="4" marL="2286000" algn="l">
              <a:lnSpc>
                <a:spcPct val="115000"/>
              </a:lnSpc>
              <a:spcBef>
                <a:spcPts val="3200"/>
              </a:spcBef>
              <a:spcAft>
                <a:spcPts val="0"/>
              </a:spcAft>
              <a:buSzPts val="2600"/>
              <a:buChar char="○"/>
              <a:defRPr sz="2600"/>
            </a:lvl5pPr>
            <a:lvl6pPr indent="-393700" lvl="5" marL="2743200" algn="l">
              <a:lnSpc>
                <a:spcPct val="115000"/>
              </a:lnSpc>
              <a:spcBef>
                <a:spcPts val="3200"/>
              </a:spcBef>
              <a:spcAft>
                <a:spcPts val="0"/>
              </a:spcAft>
              <a:buSzPts val="2600"/>
              <a:buChar char="■"/>
              <a:defRPr sz="2600"/>
            </a:lvl6pPr>
            <a:lvl7pPr indent="-393700" lvl="6" marL="3200400" algn="l">
              <a:lnSpc>
                <a:spcPct val="115000"/>
              </a:lnSpc>
              <a:spcBef>
                <a:spcPts val="3200"/>
              </a:spcBef>
              <a:spcAft>
                <a:spcPts val="0"/>
              </a:spcAft>
              <a:buSzPts val="2600"/>
              <a:buChar char="●"/>
              <a:defRPr sz="2600"/>
            </a:lvl7pPr>
            <a:lvl8pPr indent="-393700" lvl="7" marL="3657600" algn="l">
              <a:lnSpc>
                <a:spcPct val="115000"/>
              </a:lnSpc>
              <a:spcBef>
                <a:spcPts val="3200"/>
              </a:spcBef>
              <a:spcAft>
                <a:spcPts val="0"/>
              </a:spcAft>
              <a:buSzPts val="2600"/>
              <a:buChar char="○"/>
              <a:defRPr sz="2600"/>
            </a:lvl8pPr>
            <a:lvl9pPr indent="-393700" lvl="8" marL="4114800" algn="l">
              <a:lnSpc>
                <a:spcPct val="115000"/>
              </a:lnSpc>
              <a:spcBef>
                <a:spcPts val="3200"/>
              </a:spcBef>
              <a:spcAft>
                <a:spcPts val="3200"/>
              </a:spcAft>
              <a:buSzPts val="2600"/>
              <a:buChar char="■"/>
              <a:defRPr sz="2600"/>
            </a:lvl9pPr>
          </a:lstStyle>
          <a:p/>
        </p:txBody>
      </p:sp>
      <p:pic>
        <p:nvPicPr>
          <p:cNvPr id="499" name="Google Shape;499;p81"/>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sp>
        <p:nvSpPr>
          <p:cNvPr id="500" name="Google Shape;500;p81"/>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501" name="Google Shape;501;p81"/>
          <p:cNvGrpSpPr/>
          <p:nvPr/>
        </p:nvGrpSpPr>
        <p:grpSpPr>
          <a:xfrm>
            <a:off x="17159554" y="9902783"/>
            <a:ext cx="754152" cy="65019"/>
            <a:chOff x="8326825" y="4850900"/>
            <a:chExt cx="629825" cy="54300"/>
          </a:xfrm>
        </p:grpSpPr>
        <p:sp>
          <p:nvSpPr>
            <p:cNvPr id="502" name="Google Shape;502;p81"/>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03" name="Google Shape;503;p81"/>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1">
  <p:cSld name="ONE_COLUMN_TEXT_1_1_4">
    <p:bg>
      <p:bgPr>
        <a:solidFill>
          <a:schemeClr val="lt1"/>
        </a:solidFill>
      </p:bgPr>
    </p:bg>
    <p:spTree>
      <p:nvGrpSpPr>
        <p:cNvPr id="504" name="Shape 504"/>
        <p:cNvGrpSpPr/>
        <p:nvPr/>
      </p:nvGrpSpPr>
      <p:grpSpPr>
        <a:xfrm>
          <a:off x="0" y="0"/>
          <a:ext cx="0" cy="0"/>
          <a:chOff x="0" y="0"/>
          <a:chExt cx="0" cy="0"/>
        </a:xfrm>
      </p:grpSpPr>
      <p:pic>
        <p:nvPicPr>
          <p:cNvPr id="505" name="Google Shape;505;p82"/>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sp>
        <p:nvSpPr>
          <p:cNvPr id="506" name="Google Shape;506;p82"/>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507" name="Google Shape;507;p82"/>
          <p:cNvGrpSpPr/>
          <p:nvPr/>
        </p:nvGrpSpPr>
        <p:grpSpPr>
          <a:xfrm>
            <a:off x="17159554" y="9902783"/>
            <a:ext cx="754152" cy="65019"/>
            <a:chOff x="8326825" y="4850900"/>
            <a:chExt cx="629825" cy="54300"/>
          </a:xfrm>
        </p:grpSpPr>
        <p:sp>
          <p:nvSpPr>
            <p:cNvPr id="508" name="Google Shape;508;p82"/>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09" name="Google Shape;509;p82"/>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2">
  <p:cSld name="ONE_COLUMN_TEXT_1_1_4_1">
    <p:bg>
      <p:bgPr>
        <a:solidFill>
          <a:schemeClr val="lt1"/>
        </a:solidFill>
      </p:bgPr>
    </p:bg>
    <p:spTree>
      <p:nvGrpSpPr>
        <p:cNvPr id="510" name="Shape 510"/>
        <p:cNvGrpSpPr/>
        <p:nvPr/>
      </p:nvGrpSpPr>
      <p:grpSpPr>
        <a:xfrm>
          <a:off x="0" y="0"/>
          <a:ext cx="0" cy="0"/>
          <a:chOff x="0" y="0"/>
          <a:chExt cx="0" cy="0"/>
        </a:xfrm>
      </p:grpSpPr>
      <p:pic>
        <p:nvPicPr>
          <p:cNvPr id="511" name="Google Shape;511;p83"/>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512" name="Google Shape;512;p83"/>
          <p:cNvGrpSpPr/>
          <p:nvPr/>
        </p:nvGrpSpPr>
        <p:grpSpPr>
          <a:xfrm>
            <a:off x="17159554" y="9902783"/>
            <a:ext cx="754152" cy="65019"/>
            <a:chOff x="8326825" y="4850900"/>
            <a:chExt cx="629825" cy="54300"/>
          </a:xfrm>
        </p:grpSpPr>
        <p:sp>
          <p:nvSpPr>
            <p:cNvPr id="513" name="Google Shape;513;p83"/>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14" name="Google Shape;514;p83"/>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p:cSld name="TITLE_AND_BODY_1_1">
    <p:bg>
      <p:bgPr>
        <a:blipFill>
          <a:blip r:embed="rId2">
            <a:alphaModFix/>
          </a:blip>
          <a:stretch>
            <a:fillRect/>
          </a:stretch>
        </a:blipFill>
      </p:bgPr>
    </p:bg>
    <p:spTree>
      <p:nvGrpSpPr>
        <p:cNvPr id="48" name="Shape 48"/>
        <p:cNvGrpSpPr/>
        <p:nvPr/>
      </p:nvGrpSpPr>
      <p:grpSpPr>
        <a:xfrm>
          <a:off x="0" y="0"/>
          <a:ext cx="0" cy="0"/>
          <a:chOff x="0" y="0"/>
          <a:chExt cx="0" cy="0"/>
        </a:xfrm>
      </p:grpSpPr>
      <p:pic>
        <p:nvPicPr>
          <p:cNvPr id="49" name="Google Shape;49;p9"/>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sp>
        <p:nvSpPr>
          <p:cNvPr id="50" name="Google Shape;50;p9"/>
          <p:cNvSpPr txBox="1"/>
          <p:nvPr>
            <p:ph type="title"/>
          </p:nvPr>
        </p:nvSpPr>
        <p:spPr>
          <a:xfrm>
            <a:off x="1230550" y="2158500"/>
            <a:ext cx="14640600" cy="5970000"/>
          </a:xfrm>
          <a:prstGeom prst="rect">
            <a:avLst/>
          </a:prstGeom>
          <a:noFill/>
          <a:ln>
            <a:noFill/>
          </a:ln>
        </p:spPr>
        <p:txBody>
          <a:bodyPr anchorCtr="0" anchor="ctr" bIns="182850" lIns="182850" spcFirstLastPara="1" rIns="182850" wrap="square" tIns="182850">
            <a:noAutofit/>
          </a:bodyPr>
          <a:lstStyle>
            <a:lvl1pPr lvl="0">
              <a:lnSpc>
                <a:spcPct val="100000"/>
              </a:lnSpc>
              <a:spcBef>
                <a:spcPts val="0"/>
              </a:spcBef>
              <a:spcAft>
                <a:spcPts val="0"/>
              </a:spcAft>
              <a:buClr>
                <a:schemeClr val="lt1"/>
              </a:buClr>
              <a:buSzPts val="7200"/>
              <a:buNone/>
              <a:defRPr sz="7200">
                <a:solidFill>
                  <a:schemeClr val="lt1"/>
                </a:solidFill>
              </a:defRPr>
            </a:lvl1pPr>
            <a:lvl2pPr lvl="1">
              <a:lnSpc>
                <a:spcPct val="100000"/>
              </a:lnSpc>
              <a:spcBef>
                <a:spcPts val="0"/>
              </a:spcBef>
              <a:spcAft>
                <a:spcPts val="0"/>
              </a:spcAft>
              <a:buClr>
                <a:schemeClr val="lt1"/>
              </a:buClr>
              <a:buSzPts val="8200"/>
              <a:buNone/>
              <a:defRPr sz="8200">
                <a:solidFill>
                  <a:schemeClr val="lt1"/>
                </a:solidFill>
              </a:defRPr>
            </a:lvl2pPr>
            <a:lvl3pPr lvl="2">
              <a:lnSpc>
                <a:spcPct val="100000"/>
              </a:lnSpc>
              <a:spcBef>
                <a:spcPts val="0"/>
              </a:spcBef>
              <a:spcAft>
                <a:spcPts val="0"/>
              </a:spcAft>
              <a:buClr>
                <a:schemeClr val="lt1"/>
              </a:buClr>
              <a:buSzPts val="8200"/>
              <a:buNone/>
              <a:defRPr sz="8200">
                <a:solidFill>
                  <a:schemeClr val="lt1"/>
                </a:solidFill>
              </a:defRPr>
            </a:lvl3pPr>
            <a:lvl4pPr lvl="3">
              <a:lnSpc>
                <a:spcPct val="100000"/>
              </a:lnSpc>
              <a:spcBef>
                <a:spcPts val="0"/>
              </a:spcBef>
              <a:spcAft>
                <a:spcPts val="0"/>
              </a:spcAft>
              <a:buClr>
                <a:schemeClr val="lt1"/>
              </a:buClr>
              <a:buSzPts val="8200"/>
              <a:buNone/>
              <a:defRPr sz="8200">
                <a:solidFill>
                  <a:schemeClr val="lt1"/>
                </a:solidFill>
              </a:defRPr>
            </a:lvl4pPr>
            <a:lvl5pPr lvl="4">
              <a:lnSpc>
                <a:spcPct val="100000"/>
              </a:lnSpc>
              <a:spcBef>
                <a:spcPts val="0"/>
              </a:spcBef>
              <a:spcAft>
                <a:spcPts val="0"/>
              </a:spcAft>
              <a:buClr>
                <a:schemeClr val="lt1"/>
              </a:buClr>
              <a:buSzPts val="8200"/>
              <a:buNone/>
              <a:defRPr sz="8200">
                <a:solidFill>
                  <a:schemeClr val="lt1"/>
                </a:solidFill>
              </a:defRPr>
            </a:lvl5pPr>
            <a:lvl6pPr lvl="5">
              <a:lnSpc>
                <a:spcPct val="100000"/>
              </a:lnSpc>
              <a:spcBef>
                <a:spcPts val="0"/>
              </a:spcBef>
              <a:spcAft>
                <a:spcPts val="0"/>
              </a:spcAft>
              <a:buClr>
                <a:schemeClr val="lt1"/>
              </a:buClr>
              <a:buSzPts val="8200"/>
              <a:buNone/>
              <a:defRPr sz="8200">
                <a:solidFill>
                  <a:schemeClr val="lt1"/>
                </a:solidFill>
              </a:defRPr>
            </a:lvl6pPr>
            <a:lvl7pPr lvl="6">
              <a:lnSpc>
                <a:spcPct val="100000"/>
              </a:lnSpc>
              <a:spcBef>
                <a:spcPts val="0"/>
              </a:spcBef>
              <a:spcAft>
                <a:spcPts val="0"/>
              </a:spcAft>
              <a:buClr>
                <a:schemeClr val="lt1"/>
              </a:buClr>
              <a:buSzPts val="8200"/>
              <a:buNone/>
              <a:defRPr sz="8200">
                <a:solidFill>
                  <a:schemeClr val="lt1"/>
                </a:solidFill>
              </a:defRPr>
            </a:lvl7pPr>
            <a:lvl8pPr lvl="7">
              <a:lnSpc>
                <a:spcPct val="100000"/>
              </a:lnSpc>
              <a:spcBef>
                <a:spcPts val="0"/>
              </a:spcBef>
              <a:spcAft>
                <a:spcPts val="0"/>
              </a:spcAft>
              <a:buClr>
                <a:schemeClr val="lt1"/>
              </a:buClr>
              <a:buSzPts val="8200"/>
              <a:buNone/>
              <a:defRPr sz="8200">
                <a:solidFill>
                  <a:schemeClr val="lt1"/>
                </a:solidFill>
              </a:defRPr>
            </a:lvl8pPr>
            <a:lvl9pPr lvl="8">
              <a:lnSpc>
                <a:spcPct val="100000"/>
              </a:lnSpc>
              <a:spcBef>
                <a:spcPts val="0"/>
              </a:spcBef>
              <a:spcAft>
                <a:spcPts val="0"/>
              </a:spcAft>
              <a:buClr>
                <a:schemeClr val="lt1"/>
              </a:buClr>
              <a:buSzPts val="8200"/>
              <a:buNone/>
              <a:defRPr sz="8200">
                <a:solidFill>
                  <a:schemeClr val="lt1"/>
                </a:solidFill>
              </a:defRPr>
            </a:lvl9pPr>
          </a:lstStyle>
          <a:p/>
        </p:txBody>
      </p:sp>
      <p:grpSp>
        <p:nvGrpSpPr>
          <p:cNvPr id="51" name="Google Shape;51;p9"/>
          <p:cNvGrpSpPr/>
          <p:nvPr/>
        </p:nvGrpSpPr>
        <p:grpSpPr>
          <a:xfrm>
            <a:off x="17159554" y="9902783"/>
            <a:ext cx="754152" cy="65019"/>
            <a:chOff x="8326825" y="4850900"/>
            <a:chExt cx="629825" cy="54300"/>
          </a:xfrm>
        </p:grpSpPr>
        <p:sp>
          <p:nvSpPr>
            <p:cNvPr id="52" name="Google Shape;52;p9"/>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3" name="Google Shape;53;p9"/>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3">
  <p:cSld name="ONE_COLUMN_TEXT_1_1_4_1_1">
    <p:bg>
      <p:bgPr>
        <a:solidFill>
          <a:schemeClr val="lt1"/>
        </a:solidFill>
      </p:bgPr>
    </p:bg>
    <p:spTree>
      <p:nvGrpSpPr>
        <p:cNvPr id="515" name="Shape 515"/>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p:cSld name="TITLE_AND_BODY_1_1">
    <p:bg>
      <p:bgPr>
        <a:blipFill>
          <a:blip r:embed="rId2">
            <a:alphaModFix/>
          </a:blip>
          <a:stretch>
            <a:fillRect/>
          </a:stretch>
        </a:blipFill>
      </p:bgPr>
    </p:bg>
    <p:spTree>
      <p:nvGrpSpPr>
        <p:cNvPr id="516" name="Shape 516"/>
        <p:cNvGrpSpPr/>
        <p:nvPr/>
      </p:nvGrpSpPr>
      <p:grpSpPr>
        <a:xfrm>
          <a:off x="0" y="0"/>
          <a:ext cx="0" cy="0"/>
          <a:chOff x="0" y="0"/>
          <a:chExt cx="0" cy="0"/>
        </a:xfrm>
      </p:grpSpPr>
      <p:pic>
        <p:nvPicPr>
          <p:cNvPr id="517" name="Google Shape;517;p85"/>
          <p:cNvPicPr preferRelativeResize="0"/>
          <p:nvPr/>
        </p:nvPicPr>
        <p:blipFill rotWithShape="1">
          <a:blip r:embed="rId3">
            <a:alphaModFix/>
          </a:blip>
          <a:srcRect b="0" l="0" r="0" t="0"/>
          <a:stretch/>
        </p:blipFill>
        <p:spPr>
          <a:xfrm>
            <a:off x="466344" y="9477756"/>
            <a:ext cx="1204352" cy="451762"/>
          </a:xfrm>
          <a:prstGeom prst="rect">
            <a:avLst/>
          </a:prstGeom>
          <a:noFill/>
          <a:ln>
            <a:noFill/>
          </a:ln>
        </p:spPr>
      </p:pic>
      <p:sp>
        <p:nvSpPr>
          <p:cNvPr id="518" name="Google Shape;518;p85"/>
          <p:cNvSpPr txBox="1"/>
          <p:nvPr>
            <p:ph type="title"/>
          </p:nvPr>
        </p:nvSpPr>
        <p:spPr>
          <a:xfrm>
            <a:off x="1230550" y="2158500"/>
            <a:ext cx="14640600" cy="5970000"/>
          </a:xfrm>
          <a:prstGeom prst="rect">
            <a:avLst/>
          </a:prstGeom>
          <a:noFill/>
          <a:ln>
            <a:noFill/>
          </a:ln>
        </p:spPr>
        <p:txBody>
          <a:bodyPr anchorCtr="0" anchor="ctr" bIns="182850" lIns="182850" spcFirstLastPara="1" rIns="182850" wrap="square" tIns="182850">
            <a:noAutofit/>
          </a:bodyPr>
          <a:lstStyle>
            <a:lvl1pPr lvl="0">
              <a:lnSpc>
                <a:spcPct val="100000"/>
              </a:lnSpc>
              <a:spcBef>
                <a:spcPts val="0"/>
              </a:spcBef>
              <a:spcAft>
                <a:spcPts val="0"/>
              </a:spcAft>
              <a:buClr>
                <a:schemeClr val="lt1"/>
              </a:buClr>
              <a:buSzPts val="7200"/>
              <a:buNone/>
              <a:defRPr sz="7200">
                <a:solidFill>
                  <a:schemeClr val="lt1"/>
                </a:solidFill>
              </a:defRPr>
            </a:lvl1pPr>
            <a:lvl2pPr lvl="1">
              <a:lnSpc>
                <a:spcPct val="100000"/>
              </a:lnSpc>
              <a:spcBef>
                <a:spcPts val="0"/>
              </a:spcBef>
              <a:spcAft>
                <a:spcPts val="0"/>
              </a:spcAft>
              <a:buClr>
                <a:schemeClr val="lt1"/>
              </a:buClr>
              <a:buSzPts val="8200"/>
              <a:buNone/>
              <a:defRPr sz="8200">
                <a:solidFill>
                  <a:schemeClr val="lt1"/>
                </a:solidFill>
              </a:defRPr>
            </a:lvl2pPr>
            <a:lvl3pPr lvl="2">
              <a:lnSpc>
                <a:spcPct val="100000"/>
              </a:lnSpc>
              <a:spcBef>
                <a:spcPts val="0"/>
              </a:spcBef>
              <a:spcAft>
                <a:spcPts val="0"/>
              </a:spcAft>
              <a:buClr>
                <a:schemeClr val="lt1"/>
              </a:buClr>
              <a:buSzPts val="8200"/>
              <a:buNone/>
              <a:defRPr sz="8200">
                <a:solidFill>
                  <a:schemeClr val="lt1"/>
                </a:solidFill>
              </a:defRPr>
            </a:lvl3pPr>
            <a:lvl4pPr lvl="3">
              <a:lnSpc>
                <a:spcPct val="100000"/>
              </a:lnSpc>
              <a:spcBef>
                <a:spcPts val="0"/>
              </a:spcBef>
              <a:spcAft>
                <a:spcPts val="0"/>
              </a:spcAft>
              <a:buClr>
                <a:schemeClr val="lt1"/>
              </a:buClr>
              <a:buSzPts val="8200"/>
              <a:buNone/>
              <a:defRPr sz="8200">
                <a:solidFill>
                  <a:schemeClr val="lt1"/>
                </a:solidFill>
              </a:defRPr>
            </a:lvl4pPr>
            <a:lvl5pPr lvl="4">
              <a:lnSpc>
                <a:spcPct val="100000"/>
              </a:lnSpc>
              <a:spcBef>
                <a:spcPts val="0"/>
              </a:spcBef>
              <a:spcAft>
                <a:spcPts val="0"/>
              </a:spcAft>
              <a:buClr>
                <a:schemeClr val="lt1"/>
              </a:buClr>
              <a:buSzPts val="8200"/>
              <a:buNone/>
              <a:defRPr sz="8200">
                <a:solidFill>
                  <a:schemeClr val="lt1"/>
                </a:solidFill>
              </a:defRPr>
            </a:lvl5pPr>
            <a:lvl6pPr lvl="5">
              <a:lnSpc>
                <a:spcPct val="100000"/>
              </a:lnSpc>
              <a:spcBef>
                <a:spcPts val="0"/>
              </a:spcBef>
              <a:spcAft>
                <a:spcPts val="0"/>
              </a:spcAft>
              <a:buClr>
                <a:schemeClr val="lt1"/>
              </a:buClr>
              <a:buSzPts val="8200"/>
              <a:buNone/>
              <a:defRPr sz="8200">
                <a:solidFill>
                  <a:schemeClr val="lt1"/>
                </a:solidFill>
              </a:defRPr>
            </a:lvl6pPr>
            <a:lvl7pPr lvl="6">
              <a:lnSpc>
                <a:spcPct val="100000"/>
              </a:lnSpc>
              <a:spcBef>
                <a:spcPts val="0"/>
              </a:spcBef>
              <a:spcAft>
                <a:spcPts val="0"/>
              </a:spcAft>
              <a:buClr>
                <a:schemeClr val="lt1"/>
              </a:buClr>
              <a:buSzPts val="8200"/>
              <a:buNone/>
              <a:defRPr sz="8200">
                <a:solidFill>
                  <a:schemeClr val="lt1"/>
                </a:solidFill>
              </a:defRPr>
            </a:lvl7pPr>
            <a:lvl8pPr lvl="7">
              <a:lnSpc>
                <a:spcPct val="100000"/>
              </a:lnSpc>
              <a:spcBef>
                <a:spcPts val="0"/>
              </a:spcBef>
              <a:spcAft>
                <a:spcPts val="0"/>
              </a:spcAft>
              <a:buClr>
                <a:schemeClr val="lt1"/>
              </a:buClr>
              <a:buSzPts val="8200"/>
              <a:buNone/>
              <a:defRPr sz="8200">
                <a:solidFill>
                  <a:schemeClr val="lt1"/>
                </a:solidFill>
              </a:defRPr>
            </a:lvl8pPr>
            <a:lvl9pPr lvl="8">
              <a:lnSpc>
                <a:spcPct val="100000"/>
              </a:lnSpc>
              <a:spcBef>
                <a:spcPts val="0"/>
              </a:spcBef>
              <a:spcAft>
                <a:spcPts val="0"/>
              </a:spcAft>
              <a:buClr>
                <a:schemeClr val="lt1"/>
              </a:buClr>
              <a:buSzPts val="8200"/>
              <a:buNone/>
              <a:defRPr sz="8200">
                <a:solidFill>
                  <a:schemeClr val="lt1"/>
                </a:solidFill>
              </a:defRPr>
            </a:lvl9pPr>
          </a:lstStyle>
          <a:p/>
        </p:txBody>
      </p:sp>
      <p:grpSp>
        <p:nvGrpSpPr>
          <p:cNvPr id="519" name="Google Shape;519;p85"/>
          <p:cNvGrpSpPr/>
          <p:nvPr/>
        </p:nvGrpSpPr>
        <p:grpSpPr>
          <a:xfrm>
            <a:off x="17159554" y="9902783"/>
            <a:ext cx="754152" cy="65019"/>
            <a:chOff x="8326825" y="4850900"/>
            <a:chExt cx="629825" cy="54300"/>
          </a:xfrm>
        </p:grpSpPr>
        <p:sp>
          <p:nvSpPr>
            <p:cNvPr id="520" name="Google Shape;520;p85"/>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21" name="Google Shape;521;p85"/>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
  <p:cSld name="ONE_COLUMN_TEXT_1_1_2_1">
    <p:bg>
      <p:bgPr>
        <a:solidFill>
          <a:schemeClr val="accent6"/>
        </a:solidFill>
      </p:bgPr>
    </p:bg>
    <p:spTree>
      <p:nvGrpSpPr>
        <p:cNvPr id="522" name="Shape 522"/>
        <p:cNvGrpSpPr/>
        <p:nvPr/>
      </p:nvGrpSpPr>
      <p:grpSpPr>
        <a:xfrm>
          <a:off x="0" y="0"/>
          <a:ext cx="0" cy="0"/>
          <a:chOff x="0" y="0"/>
          <a:chExt cx="0" cy="0"/>
        </a:xfrm>
      </p:grpSpPr>
      <p:sp>
        <p:nvSpPr>
          <p:cNvPr id="523" name="Google Shape;523;p86"/>
          <p:cNvSpPr txBox="1"/>
          <p:nvPr>
            <p:ph idx="1" type="body"/>
          </p:nvPr>
        </p:nvSpPr>
        <p:spPr>
          <a:xfrm>
            <a:off x="596650" y="1924600"/>
            <a:ext cx="17011800" cy="7414200"/>
          </a:xfrm>
          <a:prstGeom prst="rect">
            <a:avLst/>
          </a:prstGeom>
          <a:noFill/>
          <a:ln>
            <a:noFill/>
          </a:ln>
        </p:spPr>
        <p:txBody>
          <a:bodyPr anchorCtr="0" anchor="t" bIns="182850" lIns="180000" spcFirstLastPara="1" rIns="182850" wrap="square" tIns="182850">
            <a:noAutofit/>
          </a:bodyPr>
          <a:lstStyle>
            <a:lvl1pPr indent="-393700" lvl="0" marL="457200" algn="l">
              <a:lnSpc>
                <a:spcPct val="115000"/>
              </a:lnSpc>
              <a:spcBef>
                <a:spcPts val="0"/>
              </a:spcBef>
              <a:spcAft>
                <a:spcPts val="0"/>
              </a:spcAft>
              <a:buSzPts val="2600"/>
              <a:buChar char="●"/>
              <a:defRPr>
                <a:solidFill>
                  <a:schemeClr val="lt1"/>
                </a:solidFill>
              </a:defRPr>
            </a:lvl1pPr>
            <a:lvl2pPr indent="-393700" lvl="1" marL="914400" algn="l">
              <a:lnSpc>
                <a:spcPct val="115000"/>
              </a:lnSpc>
              <a:spcBef>
                <a:spcPts val="3200"/>
              </a:spcBef>
              <a:spcAft>
                <a:spcPts val="0"/>
              </a:spcAft>
              <a:buSzPts val="2600"/>
              <a:buChar char="○"/>
              <a:defRPr sz="2600">
                <a:solidFill>
                  <a:schemeClr val="lt1"/>
                </a:solidFill>
              </a:defRPr>
            </a:lvl2pPr>
            <a:lvl3pPr indent="-393700" lvl="2" marL="1371600" algn="l">
              <a:lnSpc>
                <a:spcPct val="115000"/>
              </a:lnSpc>
              <a:spcBef>
                <a:spcPts val="3200"/>
              </a:spcBef>
              <a:spcAft>
                <a:spcPts val="0"/>
              </a:spcAft>
              <a:buSzPts val="2600"/>
              <a:buChar char="■"/>
              <a:defRPr sz="2600">
                <a:solidFill>
                  <a:schemeClr val="lt1"/>
                </a:solidFill>
              </a:defRPr>
            </a:lvl3pPr>
            <a:lvl4pPr indent="-393700" lvl="3" marL="1828800" algn="l">
              <a:lnSpc>
                <a:spcPct val="115000"/>
              </a:lnSpc>
              <a:spcBef>
                <a:spcPts val="3200"/>
              </a:spcBef>
              <a:spcAft>
                <a:spcPts val="0"/>
              </a:spcAft>
              <a:buSzPts val="2600"/>
              <a:buChar char="●"/>
              <a:defRPr sz="2600">
                <a:solidFill>
                  <a:schemeClr val="lt1"/>
                </a:solidFill>
              </a:defRPr>
            </a:lvl4pPr>
            <a:lvl5pPr indent="-393700" lvl="4" marL="2286000" algn="l">
              <a:lnSpc>
                <a:spcPct val="115000"/>
              </a:lnSpc>
              <a:spcBef>
                <a:spcPts val="3200"/>
              </a:spcBef>
              <a:spcAft>
                <a:spcPts val="0"/>
              </a:spcAft>
              <a:buSzPts val="2600"/>
              <a:buChar char="○"/>
              <a:defRPr sz="2600">
                <a:solidFill>
                  <a:schemeClr val="lt1"/>
                </a:solidFill>
              </a:defRPr>
            </a:lvl5pPr>
            <a:lvl6pPr indent="-393700" lvl="5" marL="2743200" algn="l">
              <a:lnSpc>
                <a:spcPct val="115000"/>
              </a:lnSpc>
              <a:spcBef>
                <a:spcPts val="3200"/>
              </a:spcBef>
              <a:spcAft>
                <a:spcPts val="0"/>
              </a:spcAft>
              <a:buSzPts val="2600"/>
              <a:buChar char="■"/>
              <a:defRPr sz="2600">
                <a:solidFill>
                  <a:schemeClr val="lt1"/>
                </a:solidFill>
              </a:defRPr>
            </a:lvl6pPr>
            <a:lvl7pPr indent="-393700" lvl="6" marL="3200400" algn="l">
              <a:lnSpc>
                <a:spcPct val="115000"/>
              </a:lnSpc>
              <a:spcBef>
                <a:spcPts val="3200"/>
              </a:spcBef>
              <a:spcAft>
                <a:spcPts val="0"/>
              </a:spcAft>
              <a:buSzPts val="2600"/>
              <a:buChar char="●"/>
              <a:defRPr sz="2600">
                <a:solidFill>
                  <a:schemeClr val="lt1"/>
                </a:solidFill>
              </a:defRPr>
            </a:lvl7pPr>
            <a:lvl8pPr indent="-393700" lvl="7" marL="3657600" algn="l">
              <a:lnSpc>
                <a:spcPct val="115000"/>
              </a:lnSpc>
              <a:spcBef>
                <a:spcPts val="3200"/>
              </a:spcBef>
              <a:spcAft>
                <a:spcPts val="0"/>
              </a:spcAft>
              <a:buSzPts val="2600"/>
              <a:buChar char="○"/>
              <a:defRPr sz="2600">
                <a:solidFill>
                  <a:schemeClr val="lt1"/>
                </a:solidFill>
              </a:defRPr>
            </a:lvl8pPr>
            <a:lvl9pPr indent="-393700" lvl="8" marL="4114800" algn="l">
              <a:lnSpc>
                <a:spcPct val="115000"/>
              </a:lnSpc>
              <a:spcBef>
                <a:spcPts val="3200"/>
              </a:spcBef>
              <a:spcAft>
                <a:spcPts val="3200"/>
              </a:spcAft>
              <a:buSzPts val="2600"/>
              <a:buChar char="■"/>
              <a:defRPr sz="2600">
                <a:solidFill>
                  <a:schemeClr val="lt1"/>
                </a:solidFill>
              </a:defRPr>
            </a:lvl9pPr>
          </a:lstStyle>
          <a:p/>
        </p:txBody>
      </p:sp>
      <p:sp>
        <p:nvSpPr>
          <p:cNvPr id="524" name="Google Shape;524;p86"/>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chemeClr val="dk1"/>
              </a:buClr>
              <a:buSzPts val="5200"/>
              <a:buNone/>
              <a:defRPr sz="5200">
                <a:solidFill>
                  <a:schemeClr val="dk1"/>
                </a:solidFill>
              </a:defRPr>
            </a:lvl1pPr>
            <a:lvl2pPr lvl="1" algn="l">
              <a:lnSpc>
                <a:spcPct val="100000"/>
              </a:lnSpc>
              <a:spcBef>
                <a:spcPts val="0"/>
              </a:spcBef>
              <a:spcAft>
                <a:spcPts val="0"/>
              </a:spcAft>
              <a:buClr>
                <a:schemeClr val="dk1"/>
              </a:buClr>
              <a:buSzPts val="5200"/>
              <a:buNone/>
              <a:defRPr sz="5200">
                <a:solidFill>
                  <a:schemeClr val="dk1"/>
                </a:solidFill>
              </a:defRPr>
            </a:lvl2pPr>
            <a:lvl3pPr lvl="2" algn="l">
              <a:lnSpc>
                <a:spcPct val="100000"/>
              </a:lnSpc>
              <a:spcBef>
                <a:spcPts val="0"/>
              </a:spcBef>
              <a:spcAft>
                <a:spcPts val="0"/>
              </a:spcAft>
              <a:buClr>
                <a:schemeClr val="dk1"/>
              </a:buClr>
              <a:buSzPts val="5200"/>
              <a:buNone/>
              <a:defRPr sz="5200">
                <a:solidFill>
                  <a:schemeClr val="dk1"/>
                </a:solidFill>
              </a:defRPr>
            </a:lvl3pPr>
            <a:lvl4pPr lvl="3" algn="l">
              <a:lnSpc>
                <a:spcPct val="100000"/>
              </a:lnSpc>
              <a:spcBef>
                <a:spcPts val="0"/>
              </a:spcBef>
              <a:spcAft>
                <a:spcPts val="0"/>
              </a:spcAft>
              <a:buClr>
                <a:schemeClr val="dk1"/>
              </a:buClr>
              <a:buSzPts val="5200"/>
              <a:buNone/>
              <a:defRPr sz="5200">
                <a:solidFill>
                  <a:schemeClr val="dk1"/>
                </a:solidFill>
              </a:defRPr>
            </a:lvl4pPr>
            <a:lvl5pPr lvl="4" algn="l">
              <a:lnSpc>
                <a:spcPct val="100000"/>
              </a:lnSpc>
              <a:spcBef>
                <a:spcPts val="0"/>
              </a:spcBef>
              <a:spcAft>
                <a:spcPts val="0"/>
              </a:spcAft>
              <a:buClr>
                <a:schemeClr val="dk1"/>
              </a:buClr>
              <a:buSzPts val="5200"/>
              <a:buNone/>
              <a:defRPr sz="5200">
                <a:solidFill>
                  <a:schemeClr val="dk1"/>
                </a:solidFill>
              </a:defRPr>
            </a:lvl5pPr>
            <a:lvl6pPr lvl="5" algn="l">
              <a:lnSpc>
                <a:spcPct val="100000"/>
              </a:lnSpc>
              <a:spcBef>
                <a:spcPts val="0"/>
              </a:spcBef>
              <a:spcAft>
                <a:spcPts val="0"/>
              </a:spcAft>
              <a:buClr>
                <a:schemeClr val="dk1"/>
              </a:buClr>
              <a:buSzPts val="5200"/>
              <a:buNone/>
              <a:defRPr sz="5200">
                <a:solidFill>
                  <a:schemeClr val="dk1"/>
                </a:solidFill>
              </a:defRPr>
            </a:lvl6pPr>
            <a:lvl7pPr lvl="6" algn="l">
              <a:lnSpc>
                <a:spcPct val="100000"/>
              </a:lnSpc>
              <a:spcBef>
                <a:spcPts val="0"/>
              </a:spcBef>
              <a:spcAft>
                <a:spcPts val="0"/>
              </a:spcAft>
              <a:buClr>
                <a:schemeClr val="dk1"/>
              </a:buClr>
              <a:buSzPts val="5200"/>
              <a:buNone/>
              <a:defRPr sz="5200">
                <a:solidFill>
                  <a:schemeClr val="dk1"/>
                </a:solidFill>
              </a:defRPr>
            </a:lvl7pPr>
            <a:lvl8pPr lvl="7" algn="l">
              <a:lnSpc>
                <a:spcPct val="100000"/>
              </a:lnSpc>
              <a:spcBef>
                <a:spcPts val="0"/>
              </a:spcBef>
              <a:spcAft>
                <a:spcPts val="0"/>
              </a:spcAft>
              <a:buClr>
                <a:schemeClr val="dk1"/>
              </a:buClr>
              <a:buSzPts val="5200"/>
              <a:buNone/>
              <a:defRPr sz="5200">
                <a:solidFill>
                  <a:schemeClr val="dk1"/>
                </a:solidFill>
              </a:defRPr>
            </a:lvl8pPr>
            <a:lvl9pPr lvl="8" algn="l">
              <a:lnSpc>
                <a:spcPct val="100000"/>
              </a:lnSpc>
              <a:spcBef>
                <a:spcPts val="0"/>
              </a:spcBef>
              <a:spcAft>
                <a:spcPts val="0"/>
              </a:spcAft>
              <a:buClr>
                <a:schemeClr val="dk1"/>
              </a:buClr>
              <a:buSzPts val="5200"/>
              <a:buNone/>
              <a:defRPr sz="5200">
                <a:solidFill>
                  <a:schemeClr val="dk1"/>
                </a:solidFill>
              </a:defRPr>
            </a:lvl9pPr>
          </a:lstStyle>
          <a:p/>
        </p:txBody>
      </p:sp>
      <p:pic>
        <p:nvPicPr>
          <p:cNvPr id="525" name="Google Shape;525;p86"/>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526" name="Google Shape;526;p86"/>
          <p:cNvGrpSpPr/>
          <p:nvPr/>
        </p:nvGrpSpPr>
        <p:grpSpPr>
          <a:xfrm>
            <a:off x="17159554" y="9902783"/>
            <a:ext cx="754152" cy="65019"/>
            <a:chOff x="8326825" y="4850900"/>
            <a:chExt cx="629825" cy="54300"/>
          </a:xfrm>
        </p:grpSpPr>
        <p:sp>
          <p:nvSpPr>
            <p:cNvPr id="527" name="Google Shape;527;p86"/>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28" name="Google Shape;528;p86"/>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1">
  <p:cSld name="ONE_COLUMN_TEXT_1_1_2_1_1">
    <p:bg>
      <p:bgPr>
        <a:solidFill>
          <a:schemeClr val="accent6"/>
        </a:solidFill>
      </p:bgPr>
    </p:bg>
    <p:spTree>
      <p:nvGrpSpPr>
        <p:cNvPr id="529" name="Shape 529"/>
        <p:cNvGrpSpPr/>
        <p:nvPr/>
      </p:nvGrpSpPr>
      <p:grpSpPr>
        <a:xfrm>
          <a:off x="0" y="0"/>
          <a:ext cx="0" cy="0"/>
          <a:chOff x="0" y="0"/>
          <a:chExt cx="0" cy="0"/>
        </a:xfrm>
      </p:grpSpPr>
      <p:sp>
        <p:nvSpPr>
          <p:cNvPr id="530" name="Google Shape;530;p87"/>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chemeClr val="dk1"/>
              </a:buClr>
              <a:buSzPts val="5200"/>
              <a:buNone/>
              <a:defRPr sz="5200">
                <a:solidFill>
                  <a:schemeClr val="dk1"/>
                </a:solidFill>
              </a:defRPr>
            </a:lvl1pPr>
            <a:lvl2pPr lvl="1" algn="l">
              <a:lnSpc>
                <a:spcPct val="100000"/>
              </a:lnSpc>
              <a:spcBef>
                <a:spcPts val="0"/>
              </a:spcBef>
              <a:spcAft>
                <a:spcPts val="0"/>
              </a:spcAft>
              <a:buClr>
                <a:schemeClr val="dk1"/>
              </a:buClr>
              <a:buSzPts val="5200"/>
              <a:buNone/>
              <a:defRPr sz="5200">
                <a:solidFill>
                  <a:schemeClr val="dk1"/>
                </a:solidFill>
              </a:defRPr>
            </a:lvl2pPr>
            <a:lvl3pPr lvl="2" algn="l">
              <a:lnSpc>
                <a:spcPct val="100000"/>
              </a:lnSpc>
              <a:spcBef>
                <a:spcPts val="0"/>
              </a:spcBef>
              <a:spcAft>
                <a:spcPts val="0"/>
              </a:spcAft>
              <a:buClr>
                <a:schemeClr val="dk1"/>
              </a:buClr>
              <a:buSzPts val="5200"/>
              <a:buNone/>
              <a:defRPr sz="5200">
                <a:solidFill>
                  <a:schemeClr val="dk1"/>
                </a:solidFill>
              </a:defRPr>
            </a:lvl3pPr>
            <a:lvl4pPr lvl="3" algn="l">
              <a:lnSpc>
                <a:spcPct val="100000"/>
              </a:lnSpc>
              <a:spcBef>
                <a:spcPts val="0"/>
              </a:spcBef>
              <a:spcAft>
                <a:spcPts val="0"/>
              </a:spcAft>
              <a:buClr>
                <a:schemeClr val="dk1"/>
              </a:buClr>
              <a:buSzPts val="5200"/>
              <a:buNone/>
              <a:defRPr sz="5200">
                <a:solidFill>
                  <a:schemeClr val="dk1"/>
                </a:solidFill>
              </a:defRPr>
            </a:lvl4pPr>
            <a:lvl5pPr lvl="4" algn="l">
              <a:lnSpc>
                <a:spcPct val="100000"/>
              </a:lnSpc>
              <a:spcBef>
                <a:spcPts val="0"/>
              </a:spcBef>
              <a:spcAft>
                <a:spcPts val="0"/>
              </a:spcAft>
              <a:buClr>
                <a:schemeClr val="dk1"/>
              </a:buClr>
              <a:buSzPts val="5200"/>
              <a:buNone/>
              <a:defRPr sz="5200">
                <a:solidFill>
                  <a:schemeClr val="dk1"/>
                </a:solidFill>
              </a:defRPr>
            </a:lvl5pPr>
            <a:lvl6pPr lvl="5" algn="l">
              <a:lnSpc>
                <a:spcPct val="100000"/>
              </a:lnSpc>
              <a:spcBef>
                <a:spcPts val="0"/>
              </a:spcBef>
              <a:spcAft>
                <a:spcPts val="0"/>
              </a:spcAft>
              <a:buClr>
                <a:schemeClr val="dk1"/>
              </a:buClr>
              <a:buSzPts val="5200"/>
              <a:buNone/>
              <a:defRPr sz="5200">
                <a:solidFill>
                  <a:schemeClr val="dk1"/>
                </a:solidFill>
              </a:defRPr>
            </a:lvl6pPr>
            <a:lvl7pPr lvl="6" algn="l">
              <a:lnSpc>
                <a:spcPct val="100000"/>
              </a:lnSpc>
              <a:spcBef>
                <a:spcPts val="0"/>
              </a:spcBef>
              <a:spcAft>
                <a:spcPts val="0"/>
              </a:spcAft>
              <a:buClr>
                <a:schemeClr val="dk1"/>
              </a:buClr>
              <a:buSzPts val="5200"/>
              <a:buNone/>
              <a:defRPr sz="5200">
                <a:solidFill>
                  <a:schemeClr val="dk1"/>
                </a:solidFill>
              </a:defRPr>
            </a:lvl7pPr>
            <a:lvl8pPr lvl="7" algn="l">
              <a:lnSpc>
                <a:spcPct val="100000"/>
              </a:lnSpc>
              <a:spcBef>
                <a:spcPts val="0"/>
              </a:spcBef>
              <a:spcAft>
                <a:spcPts val="0"/>
              </a:spcAft>
              <a:buClr>
                <a:schemeClr val="dk1"/>
              </a:buClr>
              <a:buSzPts val="5200"/>
              <a:buNone/>
              <a:defRPr sz="5200">
                <a:solidFill>
                  <a:schemeClr val="dk1"/>
                </a:solidFill>
              </a:defRPr>
            </a:lvl8pPr>
            <a:lvl9pPr lvl="8" algn="l">
              <a:lnSpc>
                <a:spcPct val="100000"/>
              </a:lnSpc>
              <a:spcBef>
                <a:spcPts val="0"/>
              </a:spcBef>
              <a:spcAft>
                <a:spcPts val="0"/>
              </a:spcAft>
              <a:buClr>
                <a:schemeClr val="dk1"/>
              </a:buClr>
              <a:buSzPts val="5200"/>
              <a:buNone/>
              <a:defRPr sz="5200">
                <a:solidFill>
                  <a:schemeClr val="dk1"/>
                </a:solidFill>
              </a:defRPr>
            </a:lvl9pPr>
          </a:lstStyle>
          <a:p/>
        </p:txBody>
      </p:sp>
      <p:pic>
        <p:nvPicPr>
          <p:cNvPr id="531" name="Google Shape;531;p87"/>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532" name="Google Shape;532;p87"/>
          <p:cNvGrpSpPr/>
          <p:nvPr/>
        </p:nvGrpSpPr>
        <p:grpSpPr>
          <a:xfrm>
            <a:off x="17159554" y="9902783"/>
            <a:ext cx="754152" cy="65019"/>
            <a:chOff x="8326825" y="4850900"/>
            <a:chExt cx="629825" cy="54300"/>
          </a:xfrm>
        </p:grpSpPr>
        <p:sp>
          <p:nvSpPr>
            <p:cNvPr id="533" name="Google Shape;533;p87"/>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34" name="Google Shape;534;p87"/>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2">
  <p:cSld name="ONE_COLUMN_TEXT_1_1_2_1_1_1">
    <p:bg>
      <p:bgPr>
        <a:solidFill>
          <a:schemeClr val="accent6"/>
        </a:solidFill>
      </p:bgPr>
    </p:bg>
    <p:spTree>
      <p:nvGrpSpPr>
        <p:cNvPr id="535" name="Shape 535"/>
        <p:cNvGrpSpPr/>
        <p:nvPr/>
      </p:nvGrpSpPr>
      <p:grpSpPr>
        <a:xfrm>
          <a:off x="0" y="0"/>
          <a:ext cx="0" cy="0"/>
          <a:chOff x="0" y="0"/>
          <a:chExt cx="0" cy="0"/>
        </a:xfrm>
      </p:grpSpPr>
      <p:grpSp>
        <p:nvGrpSpPr>
          <p:cNvPr id="536" name="Google Shape;536;p88"/>
          <p:cNvGrpSpPr/>
          <p:nvPr/>
        </p:nvGrpSpPr>
        <p:grpSpPr>
          <a:xfrm>
            <a:off x="17159554" y="9902783"/>
            <a:ext cx="754152" cy="65019"/>
            <a:chOff x="8326825" y="4850900"/>
            <a:chExt cx="629825" cy="54300"/>
          </a:xfrm>
        </p:grpSpPr>
        <p:sp>
          <p:nvSpPr>
            <p:cNvPr id="537" name="Google Shape;537;p88"/>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38" name="Google Shape;538;p88"/>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pic>
        <p:nvPicPr>
          <p:cNvPr id="539" name="Google Shape;539;p88"/>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3">
  <p:cSld name="ONE_COLUMN_TEXT_1_1_2_1_1_1_1">
    <p:bg>
      <p:bgPr>
        <a:solidFill>
          <a:schemeClr val="accent6"/>
        </a:solidFill>
      </p:bgPr>
    </p:bg>
    <p:spTree>
      <p:nvGrpSpPr>
        <p:cNvPr id="540" name="Shape 540"/>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1_3_1">
    <p:spTree>
      <p:nvGrpSpPr>
        <p:cNvPr id="541" name="Shape 541"/>
        <p:cNvGrpSpPr/>
        <p:nvPr/>
      </p:nvGrpSpPr>
      <p:grpSpPr>
        <a:xfrm>
          <a:off x="0" y="0"/>
          <a:ext cx="0" cy="0"/>
          <a:chOff x="0" y="0"/>
          <a:chExt cx="0" cy="0"/>
        </a:xfrm>
      </p:grpSpPr>
      <p:sp>
        <p:nvSpPr>
          <p:cNvPr id="542" name="Google Shape;542;p90"/>
          <p:cNvSpPr/>
          <p:nvPr/>
        </p:nvSpPr>
        <p:spPr>
          <a:xfrm>
            <a:off x="8176175" y="-25"/>
            <a:ext cx="11659800" cy="10287000"/>
          </a:xfrm>
          <a:prstGeom prst="parallelogram">
            <a:avLst>
              <a:gd fmla="val 11746" name="adj"/>
            </a:avLst>
          </a:prstGeom>
          <a:gradFill>
            <a:gsLst>
              <a:gs pos="0">
                <a:schemeClr val="lt1"/>
              </a:gs>
              <a:gs pos="100000">
                <a:srgbClr val="EFEFEF"/>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543" name="Google Shape;543;p90"/>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sp>
        <p:nvSpPr>
          <p:cNvPr id="544" name="Google Shape;544;p90"/>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algn="l">
              <a:lnSpc>
                <a:spcPct val="9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grpSp>
        <p:nvGrpSpPr>
          <p:cNvPr id="545" name="Google Shape;545;p90"/>
          <p:cNvGrpSpPr/>
          <p:nvPr/>
        </p:nvGrpSpPr>
        <p:grpSpPr>
          <a:xfrm>
            <a:off x="17159554" y="9902783"/>
            <a:ext cx="754152" cy="65019"/>
            <a:chOff x="8326825" y="4850900"/>
            <a:chExt cx="629825" cy="54300"/>
          </a:xfrm>
        </p:grpSpPr>
        <p:sp>
          <p:nvSpPr>
            <p:cNvPr id="546" name="Google Shape;546;p90"/>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47" name="Google Shape;547;p90"/>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Subtitle">
  <p:cSld name="MAIN_POINT">
    <p:bg>
      <p:bgPr>
        <a:solidFill>
          <a:schemeClr val="dk1"/>
        </a:solidFill>
      </p:bgPr>
    </p:bg>
    <p:spTree>
      <p:nvGrpSpPr>
        <p:cNvPr id="548" name="Shape 548"/>
        <p:cNvGrpSpPr/>
        <p:nvPr/>
      </p:nvGrpSpPr>
      <p:grpSpPr>
        <a:xfrm>
          <a:off x="0" y="0"/>
          <a:ext cx="0" cy="0"/>
          <a:chOff x="0" y="0"/>
          <a:chExt cx="0" cy="0"/>
        </a:xfrm>
      </p:grpSpPr>
      <p:pic>
        <p:nvPicPr>
          <p:cNvPr id="549" name="Google Shape;549;p91"/>
          <p:cNvPicPr preferRelativeResize="0"/>
          <p:nvPr/>
        </p:nvPicPr>
        <p:blipFill rotWithShape="1">
          <a:blip r:embed="rId2">
            <a:alphaModFix/>
          </a:blip>
          <a:srcRect b="0" l="60" r="60" t="0"/>
          <a:stretch/>
        </p:blipFill>
        <p:spPr>
          <a:xfrm>
            <a:off x="468100" y="9483275"/>
            <a:ext cx="1203495" cy="451441"/>
          </a:xfrm>
          <a:prstGeom prst="rect">
            <a:avLst/>
          </a:prstGeom>
          <a:noFill/>
          <a:ln>
            <a:noFill/>
          </a:ln>
        </p:spPr>
      </p:pic>
      <p:grpSp>
        <p:nvGrpSpPr>
          <p:cNvPr id="550" name="Google Shape;550;p91"/>
          <p:cNvGrpSpPr/>
          <p:nvPr/>
        </p:nvGrpSpPr>
        <p:grpSpPr>
          <a:xfrm>
            <a:off x="17159554" y="9902783"/>
            <a:ext cx="754152" cy="65019"/>
            <a:chOff x="8326825" y="4850900"/>
            <a:chExt cx="629825" cy="54300"/>
          </a:xfrm>
        </p:grpSpPr>
        <p:sp>
          <p:nvSpPr>
            <p:cNvPr id="551" name="Google Shape;551;p91"/>
            <p:cNvSpPr/>
            <p:nvPr/>
          </p:nvSpPr>
          <p:spPr>
            <a:xfrm>
              <a:off x="8848350" y="4850900"/>
              <a:ext cx="1083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52" name="Google Shape;552;p91"/>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553" name="Google Shape;553;p91"/>
          <p:cNvSpPr txBox="1"/>
          <p:nvPr>
            <p:ph type="title"/>
          </p:nvPr>
        </p:nvSpPr>
        <p:spPr>
          <a:xfrm>
            <a:off x="1230550" y="2158500"/>
            <a:ext cx="14640600" cy="5970000"/>
          </a:xfrm>
          <a:prstGeom prst="rect">
            <a:avLst/>
          </a:prstGeom>
          <a:noFill/>
          <a:ln>
            <a:noFill/>
          </a:ln>
        </p:spPr>
        <p:txBody>
          <a:bodyPr anchorCtr="0" anchor="ctr" bIns="182850" lIns="182850" spcFirstLastPara="1" rIns="182850" wrap="square" tIns="182850">
            <a:noAutofit/>
          </a:bodyPr>
          <a:lstStyle>
            <a:lvl1pPr lvl="0">
              <a:lnSpc>
                <a:spcPct val="100000"/>
              </a:lnSpc>
              <a:spcBef>
                <a:spcPts val="0"/>
              </a:spcBef>
              <a:spcAft>
                <a:spcPts val="0"/>
              </a:spcAft>
              <a:buClr>
                <a:schemeClr val="lt1"/>
              </a:buClr>
              <a:buSzPts val="7200"/>
              <a:buNone/>
              <a:defRPr sz="7200">
                <a:solidFill>
                  <a:schemeClr val="lt1"/>
                </a:solidFill>
              </a:defRPr>
            </a:lvl1pPr>
            <a:lvl2pPr lvl="1">
              <a:lnSpc>
                <a:spcPct val="100000"/>
              </a:lnSpc>
              <a:spcBef>
                <a:spcPts val="0"/>
              </a:spcBef>
              <a:spcAft>
                <a:spcPts val="0"/>
              </a:spcAft>
              <a:buClr>
                <a:schemeClr val="lt1"/>
              </a:buClr>
              <a:buSzPts val="8200"/>
              <a:buNone/>
              <a:defRPr sz="8200">
                <a:solidFill>
                  <a:schemeClr val="lt1"/>
                </a:solidFill>
              </a:defRPr>
            </a:lvl2pPr>
            <a:lvl3pPr lvl="2">
              <a:lnSpc>
                <a:spcPct val="100000"/>
              </a:lnSpc>
              <a:spcBef>
                <a:spcPts val="0"/>
              </a:spcBef>
              <a:spcAft>
                <a:spcPts val="0"/>
              </a:spcAft>
              <a:buClr>
                <a:schemeClr val="lt1"/>
              </a:buClr>
              <a:buSzPts val="8200"/>
              <a:buNone/>
              <a:defRPr sz="8200">
                <a:solidFill>
                  <a:schemeClr val="lt1"/>
                </a:solidFill>
              </a:defRPr>
            </a:lvl3pPr>
            <a:lvl4pPr lvl="3">
              <a:lnSpc>
                <a:spcPct val="100000"/>
              </a:lnSpc>
              <a:spcBef>
                <a:spcPts val="0"/>
              </a:spcBef>
              <a:spcAft>
                <a:spcPts val="0"/>
              </a:spcAft>
              <a:buClr>
                <a:schemeClr val="lt1"/>
              </a:buClr>
              <a:buSzPts val="8200"/>
              <a:buNone/>
              <a:defRPr sz="8200">
                <a:solidFill>
                  <a:schemeClr val="lt1"/>
                </a:solidFill>
              </a:defRPr>
            </a:lvl4pPr>
            <a:lvl5pPr lvl="4">
              <a:lnSpc>
                <a:spcPct val="100000"/>
              </a:lnSpc>
              <a:spcBef>
                <a:spcPts val="0"/>
              </a:spcBef>
              <a:spcAft>
                <a:spcPts val="0"/>
              </a:spcAft>
              <a:buClr>
                <a:schemeClr val="lt1"/>
              </a:buClr>
              <a:buSzPts val="8200"/>
              <a:buNone/>
              <a:defRPr sz="8200">
                <a:solidFill>
                  <a:schemeClr val="lt1"/>
                </a:solidFill>
              </a:defRPr>
            </a:lvl5pPr>
            <a:lvl6pPr lvl="5">
              <a:lnSpc>
                <a:spcPct val="100000"/>
              </a:lnSpc>
              <a:spcBef>
                <a:spcPts val="0"/>
              </a:spcBef>
              <a:spcAft>
                <a:spcPts val="0"/>
              </a:spcAft>
              <a:buClr>
                <a:schemeClr val="lt1"/>
              </a:buClr>
              <a:buSzPts val="8200"/>
              <a:buNone/>
              <a:defRPr sz="8200">
                <a:solidFill>
                  <a:schemeClr val="lt1"/>
                </a:solidFill>
              </a:defRPr>
            </a:lvl6pPr>
            <a:lvl7pPr lvl="6">
              <a:lnSpc>
                <a:spcPct val="100000"/>
              </a:lnSpc>
              <a:spcBef>
                <a:spcPts val="0"/>
              </a:spcBef>
              <a:spcAft>
                <a:spcPts val="0"/>
              </a:spcAft>
              <a:buClr>
                <a:schemeClr val="lt1"/>
              </a:buClr>
              <a:buSzPts val="8200"/>
              <a:buNone/>
              <a:defRPr sz="8200">
                <a:solidFill>
                  <a:schemeClr val="lt1"/>
                </a:solidFill>
              </a:defRPr>
            </a:lvl7pPr>
            <a:lvl8pPr lvl="7">
              <a:lnSpc>
                <a:spcPct val="100000"/>
              </a:lnSpc>
              <a:spcBef>
                <a:spcPts val="0"/>
              </a:spcBef>
              <a:spcAft>
                <a:spcPts val="0"/>
              </a:spcAft>
              <a:buClr>
                <a:schemeClr val="lt1"/>
              </a:buClr>
              <a:buSzPts val="8200"/>
              <a:buNone/>
              <a:defRPr sz="8200">
                <a:solidFill>
                  <a:schemeClr val="lt1"/>
                </a:solidFill>
              </a:defRPr>
            </a:lvl8pPr>
            <a:lvl9pPr lvl="8">
              <a:lnSpc>
                <a:spcPct val="100000"/>
              </a:lnSpc>
              <a:spcBef>
                <a:spcPts val="0"/>
              </a:spcBef>
              <a:spcAft>
                <a:spcPts val="0"/>
              </a:spcAft>
              <a:buClr>
                <a:schemeClr val="lt1"/>
              </a:buClr>
              <a:buSzPts val="8200"/>
              <a:buNone/>
              <a:defRPr sz="8200">
                <a:solidFill>
                  <a:schemeClr val="lt1"/>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QR code 1">
  <p:cSld name="CUSTOM_1_2">
    <p:spTree>
      <p:nvGrpSpPr>
        <p:cNvPr id="554" name="Shape 554"/>
        <p:cNvGrpSpPr/>
        <p:nvPr/>
      </p:nvGrpSpPr>
      <p:grpSpPr>
        <a:xfrm>
          <a:off x="0" y="0"/>
          <a:ext cx="0" cy="0"/>
          <a:chOff x="0" y="0"/>
          <a:chExt cx="0" cy="0"/>
        </a:xfrm>
      </p:grpSpPr>
      <p:pic>
        <p:nvPicPr>
          <p:cNvPr id="555" name="Google Shape;555;p92"/>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556" name="Google Shape;556;p92"/>
          <p:cNvGrpSpPr/>
          <p:nvPr/>
        </p:nvGrpSpPr>
        <p:grpSpPr>
          <a:xfrm>
            <a:off x="17159554" y="9902783"/>
            <a:ext cx="754152" cy="65019"/>
            <a:chOff x="8326825" y="4850900"/>
            <a:chExt cx="629825" cy="54300"/>
          </a:xfrm>
        </p:grpSpPr>
        <p:sp>
          <p:nvSpPr>
            <p:cNvPr id="557" name="Google Shape;557;p92"/>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58" name="Google Shape;558;p92"/>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559" name="Google Shape;559;p92"/>
          <p:cNvSpPr/>
          <p:nvPr/>
        </p:nvSpPr>
        <p:spPr>
          <a:xfrm>
            <a:off x="-109225" y="-92500"/>
            <a:ext cx="6991800" cy="10526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Medium"/>
              <a:ea typeface="Montserrat Medium"/>
              <a:cs typeface="Montserrat Medium"/>
              <a:sym typeface="Montserrat Medium"/>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QR code 2">
  <p:cSld name="CUSTOM_1_2_1">
    <p:spTree>
      <p:nvGrpSpPr>
        <p:cNvPr id="560" name="Shape 560"/>
        <p:cNvGrpSpPr/>
        <p:nvPr/>
      </p:nvGrpSpPr>
      <p:grpSpPr>
        <a:xfrm>
          <a:off x="0" y="0"/>
          <a:ext cx="0" cy="0"/>
          <a:chOff x="0" y="0"/>
          <a:chExt cx="0" cy="0"/>
        </a:xfrm>
      </p:grpSpPr>
      <p:sp>
        <p:nvSpPr>
          <p:cNvPr id="561" name="Google Shape;561;p93"/>
          <p:cNvSpPr/>
          <p:nvPr/>
        </p:nvSpPr>
        <p:spPr>
          <a:xfrm flipH="1" rot="5400000">
            <a:off x="-881050" y="881050"/>
            <a:ext cx="10316500" cy="8554400"/>
          </a:xfrm>
          <a:prstGeom prst="flowChartManualInpu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Roboto"/>
              <a:ea typeface="Roboto"/>
              <a:cs typeface="Roboto"/>
              <a:sym typeface="Roboto"/>
            </a:endParaRPr>
          </a:p>
        </p:txBody>
      </p:sp>
      <p:pic>
        <p:nvPicPr>
          <p:cNvPr id="562" name="Google Shape;562;p93"/>
          <p:cNvPicPr preferRelativeResize="0"/>
          <p:nvPr/>
        </p:nvPicPr>
        <p:blipFill rotWithShape="1">
          <a:blip r:embed="rId2">
            <a:alphaModFix/>
          </a:blip>
          <a:srcRect b="0" l="60" r="60" t="0"/>
          <a:stretch/>
        </p:blipFill>
        <p:spPr>
          <a:xfrm>
            <a:off x="468100" y="9483275"/>
            <a:ext cx="1203495" cy="451441"/>
          </a:xfrm>
          <a:prstGeom prst="rect">
            <a:avLst/>
          </a:prstGeom>
          <a:noFill/>
          <a:ln>
            <a:noFill/>
          </a:ln>
        </p:spPr>
      </p:pic>
      <p:grpSp>
        <p:nvGrpSpPr>
          <p:cNvPr id="563" name="Google Shape;563;p93"/>
          <p:cNvGrpSpPr/>
          <p:nvPr/>
        </p:nvGrpSpPr>
        <p:grpSpPr>
          <a:xfrm>
            <a:off x="17159554" y="9902783"/>
            <a:ext cx="754152" cy="65019"/>
            <a:chOff x="8326825" y="4850900"/>
            <a:chExt cx="629825" cy="54300"/>
          </a:xfrm>
        </p:grpSpPr>
        <p:sp>
          <p:nvSpPr>
            <p:cNvPr id="564" name="Google Shape;564;p93"/>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65" name="Google Shape;565;p93"/>
            <p:cNvSpPr/>
            <p:nvPr/>
          </p:nvSpPr>
          <p:spPr>
            <a:xfrm>
              <a:off x="8326825" y="4850900"/>
              <a:ext cx="490500" cy="54300"/>
            </a:xfrm>
            <a:prstGeom prst="roundRect">
              <a:avLst>
                <a:gd fmla="val 50000" name="adj"/>
              </a:avLst>
            </a:prstGeom>
            <a:solidFill>
              <a:schemeClr val="dk2"/>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ayout 1">
  <p:cSld name="ONE_COLUMN_TEXT_1_1_2_1">
    <p:bg>
      <p:bgPr>
        <a:solidFill>
          <a:schemeClr val="accent6"/>
        </a:solidFill>
      </p:bgPr>
    </p:bg>
    <p:spTree>
      <p:nvGrpSpPr>
        <p:cNvPr id="54" name="Shape 54"/>
        <p:cNvGrpSpPr/>
        <p:nvPr/>
      </p:nvGrpSpPr>
      <p:grpSpPr>
        <a:xfrm>
          <a:off x="0" y="0"/>
          <a:ext cx="0" cy="0"/>
          <a:chOff x="0" y="0"/>
          <a:chExt cx="0" cy="0"/>
        </a:xfrm>
      </p:grpSpPr>
      <p:sp>
        <p:nvSpPr>
          <p:cNvPr id="55" name="Google Shape;55;p10"/>
          <p:cNvSpPr txBox="1"/>
          <p:nvPr>
            <p:ph idx="1" type="body"/>
          </p:nvPr>
        </p:nvSpPr>
        <p:spPr>
          <a:xfrm>
            <a:off x="596650" y="1924600"/>
            <a:ext cx="17011800" cy="7414200"/>
          </a:xfrm>
          <a:prstGeom prst="rect">
            <a:avLst/>
          </a:prstGeom>
          <a:noFill/>
          <a:ln>
            <a:noFill/>
          </a:ln>
        </p:spPr>
        <p:txBody>
          <a:bodyPr anchorCtr="0" anchor="t" bIns="182850" lIns="180000" spcFirstLastPara="1" rIns="182850" wrap="square" tIns="182850">
            <a:noAutofit/>
          </a:bodyPr>
          <a:lstStyle>
            <a:lvl1pPr indent="-393700" lvl="0" marL="457200" rtl="0" algn="l">
              <a:lnSpc>
                <a:spcPct val="115000"/>
              </a:lnSpc>
              <a:spcBef>
                <a:spcPts val="0"/>
              </a:spcBef>
              <a:spcAft>
                <a:spcPts val="0"/>
              </a:spcAft>
              <a:buSzPts val="2600"/>
              <a:buChar char="●"/>
              <a:defRPr sz="2600">
                <a:solidFill>
                  <a:schemeClr val="lt1"/>
                </a:solidFill>
              </a:defRPr>
            </a:lvl1pPr>
            <a:lvl2pPr indent="-393700" lvl="1" marL="914400" rtl="0" algn="l">
              <a:lnSpc>
                <a:spcPct val="115000"/>
              </a:lnSpc>
              <a:spcBef>
                <a:spcPts val="3200"/>
              </a:spcBef>
              <a:spcAft>
                <a:spcPts val="0"/>
              </a:spcAft>
              <a:buSzPts val="2600"/>
              <a:buChar char="○"/>
              <a:defRPr sz="2600">
                <a:solidFill>
                  <a:schemeClr val="lt1"/>
                </a:solidFill>
              </a:defRPr>
            </a:lvl2pPr>
            <a:lvl3pPr indent="-393700" lvl="2" marL="1371600" rtl="0" algn="l">
              <a:lnSpc>
                <a:spcPct val="115000"/>
              </a:lnSpc>
              <a:spcBef>
                <a:spcPts val="3200"/>
              </a:spcBef>
              <a:spcAft>
                <a:spcPts val="0"/>
              </a:spcAft>
              <a:buSzPts val="2600"/>
              <a:buChar char="■"/>
              <a:defRPr sz="2600">
                <a:solidFill>
                  <a:schemeClr val="lt1"/>
                </a:solidFill>
              </a:defRPr>
            </a:lvl3pPr>
            <a:lvl4pPr indent="-393700" lvl="3" marL="1828800" rtl="0" algn="l">
              <a:lnSpc>
                <a:spcPct val="115000"/>
              </a:lnSpc>
              <a:spcBef>
                <a:spcPts val="3200"/>
              </a:spcBef>
              <a:spcAft>
                <a:spcPts val="0"/>
              </a:spcAft>
              <a:buSzPts val="2600"/>
              <a:buChar char="●"/>
              <a:defRPr sz="2600">
                <a:solidFill>
                  <a:schemeClr val="lt1"/>
                </a:solidFill>
              </a:defRPr>
            </a:lvl4pPr>
            <a:lvl5pPr indent="-393700" lvl="4" marL="2286000" rtl="0" algn="l">
              <a:lnSpc>
                <a:spcPct val="115000"/>
              </a:lnSpc>
              <a:spcBef>
                <a:spcPts val="3200"/>
              </a:spcBef>
              <a:spcAft>
                <a:spcPts val="0"/>
              </a:spcAft>
              <a:buSzPts val="2600"/>
              <a:buChar char="○"/>
              <a:defRPr sz="2600">
                <a:solidFill>
                  <a:schemeClr val="lt1"/>
                </a:solidFill>
              </a:defRPr>
            </a:lvl5pPr>
            <a:lvl6pPr indent="-393700" lvl="5" marL="2743200" rtl="0" algn="l">
              <a:lnSpc>
                <a:spcPct val="115000"/>
              </a:lnSpc>
              <a:spcBef>
                <a:spcPts val="3200"/>
              </a:spcBef>
              <a:spcAft>
                <a:spcPts val="0"/>
              </a:spcAft>
              <a:buSzPts val="2600"/>
              <a:buChar char="■"/>
              <a:defRPr sz="2600">
                <a:solidFill>
                  <a:schemeClr val="lt1"/>
                </a:solidFill>
              </a:defRPr>
            </a:lvl6pPr>
            <a:lvl7pPr indent="-393700" lvl="6" marL="3200400" rtl="0" algn="l">
              <a:lnSpc>
                <a:spcPct val="115000"/>
              </a:lnSpc>
              <a:spcBef>
                <a:spcPts val="3200"/>
              </a:spcBef>
              <a:spcAft>
                <a:spcPts val="0"/>
              </a:spcAft>
              <a:buSzPts val="2600"/>
              <a:buChar char="●"/>
              <a:defRPr sz="2600">
                <a:solidFill>
                  <a:schemeClr val="lt1"/>
                </a:solidFill>
              </a:defRPr>
            </a:lvl7pPr>
            <a:lvl8pPr indent="-393700" lvl="7" marL="3657600" rtl="0" algn="l">
              <a:lnSpc>
                <a:spcPct val="115000"/>
              </a:lnSpc>
              <a:spcBef>
                <a:spcPts val="3200"/>
              </a:spcBef>
              <a:spcAft>
                <a:spcPts val="0"/>
              </a:spcAft>
              <a:buSzPts val="2600"/>
              <a:buChar char="○"/>
              <a:defRPr sz="2600">
                <a:solidFill>
                  <a:schemeClr val="lt1"/>
                </a:solidFill>
              </a:defRPr>
            </a:lvl8pPr>
            <a:lvl9pPr indent="-393700" lvl="8" marL="4114800" rtl="0" algn="l">
              <a:lnSpc>
                <a:spcPct val="115000"/>
              </a:lnSpc>
              <a:spcBef>
                <a:spcPts val="3200"/>
              </a:spcBef>
              <a:spcAft>
                <a:spcPts val="3200"/>
              </a:spcAft>
              <a:buSzPts val="2600"/>
              <a:buChar char="■"/>
              <a:defRPr sz="2600">
                <a:solidFill>
                  <a:schemeClr val="lt1"/>
                </a:solidFill>
              </a:defRPr>
            </a:lvl9pPr>
          </a:lstStyle>
          <a:p/>
        </p:txBody>
      </p:sp>
      <p:sp>
        <p:nvSpPr>
          <p:cNvPr id="56" name="Google Shape;56;p10"/>
          <p:cNvSpPr txBox="1"/>
          <p:nvPr>
            <p:ph type="title"/>
          </p:nvPr>
        </p:nvSpPr>
        <p:spPr>
          <a:xfrm>
            <a:off x="596650" y="431350"/>
            <a:ext cx="17011800" cy="1497600"/>
          </a:xfrm>
          <a:prstGeom prst="rect">
            <a:avLst/>
          </a:prstGeom>
          <a:noFill/>
          <a:ln>
            <a:noFill/>
          </a:ln>
        </p:spPr>
        <p:txBody>
          <a:bodyPr anchorCtr="0" anchor="t" bIns="182850" lIns="182850" spcFirstLastPara="1" rIns="182850" wrap="square" tIns="182850">
            <a:spAutoFit/>
          </a:bodyPr>
          <a:lstStyle>
            <a:lvl1pPr lvl="0" rtl="0" algn="l">
              <a:lnSpc>
                <a:spcPct val="90000"/>
              </a:lnSpc>
              <a:spcBef>
                <a:spcPts val="0"/>
              </a:spcBef>
              <a:spcAft>
                <a:spcPts val="0"/>
              </a:spcAft>
              <a:buClr>
                <a:schemeClr val="dk1"/>
              </a:buClr>
              <a:buSzPts val="5200"/>
              <a:buNone/>
              <a:defRPr sz="5200">
                <a:solidFill>
                  <a:schemeClr val="dk1"/>
                </a:solidFill>
              </a:defRPr>
            </a:lvl1pPr>
            <a:lvl2pPr lvl="1" rtl="0" algn="l">
              <a:lnSpc>
                <a:spcPct val="100000"/>
              </a:lnSpc>
              <a:spcBef>
                <a:spcPts val="0"/>
              </a:spcBef>
              <a:spcAft>
                <a:spcPts val="0"/>
              </a:spcAft>
              <a:buClr>
                <a:schemeClr val="dk1"/>
              </a:buClr>
              <a:buSzPts val="5200"/>
              <a:buNone/>
              <a:defRPr sz="5200">
                <a:solidFill>
                  <a:schemeClr val="dk1"/>
                </a:solidFill>
              </a:defRPr>
            </a:lvl2pPr>
            <a:lvl3pPr lvl="2" rtl="0" algn="l">
              <a:lnSpc>
                <a:spcPct val="100000"/>
              </a:lnSpc>
              <a:spcBef>
                <a:spcPts val="0"/>
              </a:spcBef>
              <a:spcAft>
                <a:spcPts val="0"/>
              </a:spcAft>
              <a:buClr>
                <a:schemeClr val="dk1"/>
              </a:buClr>
              <a:buSzPts val="5200"/>
              <a:buNone/>
              <a:defRPr sz="5200">
                <a:solidFill>
                  <a:schemeClr val="dk1"/>
                </a:solidFill>
              </a:defRPr>
            </a:lvl3pPr>
            <a:lvl4pPr lvl="3" rtl="0" algn="l">
              <a:lnSpc>
                <a:spcPct val="100000"/>
              </a:lnSpc>
              <a:spcBef>
                <a:spcPts val="0"/>
              </a:spcBef>
              <a:spcAft>
                <a:spcPts val="0"/>
              </a:spcAft>
              <a:buClr>
                <a:schemeClr val="dk1"/>
              </a:buClr>
              <a:buSzPts val="5200"/>
              <a:buNone/>
              <a:defRPr sz="5200">
                <a:solidFill>
                  <a:schemeClr val="dk1"/>
                </a:solidFill>
              </a:defRPr>
            </a:lvl4pPr>
            <a:lvl5pPr lvl="4" rtl="0" algn="l">
              <a:lnSpc>
                <a:spcPct val="100000"/>
              </a:lnSpc>
              <a:spcBef>
                <a:spcPts val="0"/>
              </a:spcBef>
              <a:spcAft>
                <a:spcPts val="0"/>
              </a:spcAft>
              <a:buClr>
                <a:schemeClr val="dk1"/>
              </a:buClr>
              <a:buSzPts val="5200"/>
              <a:buNone/>
              <a:defRPr sz="5200">
                <a:solidFill>
                  <a:schemeClr val="dk1"/>
                </a:solidFill>
              </a:defRPr>
            </a:lvl5pPr>
            <a:lvl6pPr lvl="5" rtl="0" algn="l">
              <a:lnSpc>
                <a:spcPct val="100000"/>
              </a:lnSpc>
              <a:spcBef>
                <a:spcPts val="0"/>
              </a:spcBef>
              <a:spcAft>
                <a:spcPts val="0"/>
              </a:spcAft>
              <a:buClr>
                <a:schemeClr val="dk1"/>
              </a:buClr>
              <a:buSzPts val="5200"/>
              <a:buNone/>
              <a:defRPr sz="5200">
                <a:solidFill>
                  <a:schemeClr val="dk1"/>
                </a:solidFill>
              </a:defRPr>
            </a:lvl6pPr>
            <a:lvl7pPr lvl="6" rtl="0" algn="l">
              <a:lnSpc>
                <a:spcPct val="100000"/>
              </a:lnSpc>
              <a:spcBef>
                <a:spcPts val="0"/>
              </a:spcBef>
              <a:spcAft>
                <a:spcPts val="0"/>
              </a:spcAft>
              <a:buClr>
                <a:schemeClr val="dk1"/>
              </a:buClr>
              <a:buSzPts val="5200"/>
              <a:buNone/>
              <a:defRPr sz="5200">
                <a:solidFill>
                  <a:schemeClr val="dk1"/>
                </a:solidFill>
              </a:defRPr>
            </a:lvl7pPr>
            <a:lvl8pPr lvl="7" rtl="0" algn="l">
              <a:lnSpc>
                <a:spcPct val="100000"/>
              </a:lnSpc>
              <a:spcBef>
                <a:spcPts val="0"/>
              </a:spcBef>
              <a:spcAft>
                <a:spcPts val="0"/>
              </a:spcAft>
              <a:buClr>
                <a:schemeClr val="dk1"/>
              </a:buClr>
              <a:buSzPts val="5200"/>
              <a:buNone/>
              <a:defRPr sz="5200">
                <a:solidFill>
                  <a:schemeClr val="dk1"/>
                </a:solidFill>
              </a:defRPr>
            </a:lvl8pPr>
            <a:lvl9pPr lvl="8" rtl="0" algn="l">
              <a:lnSpc>
                <a:spcPct val="100000"/>
              </a:lnSpc>
              <a:spcBef>
                <a:spcPts val="0"/>
              </a:spcBef>
              <a:spcAft>
                <a:spcPts val="0"/>
              </a:spcAft>
              <a:buClr>
                <a:schemeClr val="dk1"/>
              </a:buClr>
              <a:buSzPts val="5200"/>
              <a:buNone/>
              <a:defRPr sz="5200">
                <a:solidFill>
                  <a:schemeClr val="dk1"/>
                </a:solidFill>
              </a:defRPr>
            </a:lvl9pPr>
          </a:lstStyle>
          <a:p/>
        </p:txBody>
      </p:sp>
      <p:pic>
        <p:nvPicPr>
          <p:cNvPr id="57" name="Google Shape;57;p10"/>
          <p:cNvPicPr preferRelativeResize="0"/>
          <p:nvPr/>
        </p:nvPicPr>
        <p:blipFill rotWithShape="1">
          <a:blip r:embed="rId2">
            <a:alphaModFix/>
          </a:blip>
          <a:srcRect b="0" l="0" r="0" t="0"/>
          <a:stretch/>
        </p:blipFill>
        <p:spPr>
          <a:xfrm>
            <a:off x="466344" y="9477756"/>
            <a:ext cx="1204352" cy="451762"/>
          </a:xfrm>
          <a:prstGeom prst="rect">
            <a:avLst/>
          </a:prstGeom>
          <a:noFill/>
          <a:ln>
            <a:noFill/>
          </a:ln>
        </p:spPr>
      </p:pic>
      <p:grpSp>
        <p:nvGrpSpPr>
          <p:cNvPr id="58" name="Google Shape;58;p10"/>
          <p:cNvGrpSpPr/>
          <p:nvPr/>
        </p:nvGrpSpPr>
        <p:grpSpPr>
          <a:xfrm>
            <a:off x="17159554" y="9902783"/>
            <a:ext cx="754152" cy="65019"/>
            <a:chOff x="8326825" y="4850900"/>
            <a:chExt cx="629825" cy="54300"/>
          </a:xfrm>
        </p:grpSpPr>
        <p:sp>
          <p:nvSpPr>
            <p:cNvPr id="59" name="Google Shape;59;p10"/>
            <p:cNvSpPr/>
            <p:nvPr/>
          </p:nvSpPr>
          <p:spPr>
            <a:xfrm>
              <a:off x="8848350" y="4850900"/>
              <a:ext cx="108300" cy="54300"/>
            </a:xfrm>
            <a:prstGeom prst="roundRect">
              <a:avLst>
                <a:gd fmla="val 50000" name="adj"/>
              </a:avLst>
            </a:prstGeom>
            <a:solidFill>
              <a:schemeClr val="dk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60" name="Google Shape;60;p10"/>
            <p:cNvSpPr/>
            <p:nvPr/>
          </p:nvSpPr>
          <p:spPr>
            <a:xfrm>
              <a:off x="8326825" y="4850900"/>
              <a:ext cx="490500" cy="54300"/>
            </a:xfrm>
            <a:prstGeom prst="roundRect">
              <a:avLst>
                <a:gd fmla="val 50000" name="adj"/>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1">
  <p:cSld name="CUSTOM_1">
    <p:bg>
      <p:bgPr>
        <a:blipFill>
          <a:blip r:embed="rId2">
            <a:alphaModFix/>
          </a:blip>
          <a:stretch>
            <a:fillRect/>
          </a:stretch>
        </a:blipFill>
      </p:bgPr>
    </p:bg>
    <p:spTree>
      <p:nvGrpSpPr>
        <p:cNvPr id="566" name="Shape 566"/>
        <p:cNvGrpSpPr/>
        <p:nvPr/>
      </p:nvGrpSpPr>
      <p:grpSpPr>
        <a:xfrm>
          <a:off x="0" y="0"/>
          <a:ext cx="0" cy="0"/>
          <a:chOff x="0" y="0"/>
          <a:chExt cx="0" cy="0"/>
        </a:xfrm>
      </p:grpSpPr>
      <p:sp>
        <p:nvSpPr>
          <p:cNvPr id="567" name="Google Shape;567;p94"/>
          <p:cNvSpPr txBox="1"/>
          <p:nvPr/>
        </p:nvSpPr>
        <p:spPr>
          <a:xfrm>
            <a:off x="2682775" y="5218279"/>
            <a:ext cx="12922500" cy="1029600"/>
          </a:xfrm>
          <a:prstGeom prst="rect">
            <a:avLst/>
          </a:prstGeom>
          <a:no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563C1"/>
              </a:buClr>
              <a:buSzPts val="2800"/>
              <a:buFont typeface="Calibri"/>
              <a:buNone/>
            </a:pPr>
            <a:r>
              <a:rPr i="0" lang="en" sz="4000" cap="none" strike="noStrike">
                <a:solidFill>
                  <a:schemeClr val="lt1"/>
                </a:solidFill>
                <a:latin typeface="Montserrat SemiBold"/>
                <a:ea typeface="Montserrat SemiBold"/>
                <a:cs typeface="Montserrat SemiBold"/>
                <a:sym typeface="Montserrat SemiBold"/>
              </a:rPr>
              <a:t>www.lumu.io</a:t>
            </a:r>
            <a:endParaRPr i="0" sz="4000" u="none" cap="none" strike="noStrike">
              <a:solidFill>
                <a:schemeClr val="lt1"/>
              </a:solidFill>
              <a:latin typeface="Montserrat SemiBold"/>
              <a:ea typeface="Montserrat SemiBold"/>
              <a:cs typeface="Montserrat SemiBold"/>
              <a:sym typeface="Montserrat SemiBold"/>
            </a:endParaRPr>
          </a:p>
        </p:txBody>
      </p:sp>
      <p:grpSp>
        <p:nvGrpSpPr>
          <p:cNvPr id="568" name="Google Shape;568;p94"/>
          <p:cNvGrpSpPr/>
          <p:nvPr/>
        </p:nvGrpSpPr>
        <p:grpSpPr>
          <a:xfrm>
            <a:off x="6976219" y="8459234"/>
            <a:ext cx="4336320" cy="387875"/>
            <a:chOff x="6314981" y="8207375"/>
            <a:chExt cx="5658038" cy="506100"/>
          </a:xfrm>
        </p:grpSpPr>
        <p:pic>
          <p:nvPicPr>
            <p:cNvPr id="569" name="Google Shape;569;p94"/>
            <p:cNvPicPr preferRelativeResize="0"/>
            <p:nvPr/>
          </p:nvPicPr>
          <p:blipFill rotWithShape="1">
            <a:blip r:embed="rId3">
              <a:alphaModFix/>
            </a:blip>
            <a:srcRect b="0" l="0" r="0" t="0"/>
            <a:stretch/>
          </p:blipFill>
          <p:spPr>
            <a:xfrm>
              <a:off x="6314981" y="8207375"/>
              <a:ext cx="274143" cy="506098"/>
            </a:xfrm>
            <a:prstGeom prst="rect">
              <a:avLst/>
            </a:prstGeom>
            <a:noFill/>
            <a:ln>
              <a:noFill/>
            </a:ln>
          </p:spPr>
        </p:pic>
        <p:pic>
          <p:nvPicPr>
            <p:cNvPr id="570" name="Google Shape;570;p94"/>
            <p:cNvPicPr preferRelativeResize="0"/>
            <p:nvPr/>
          </p:nvPicPr>
          <p:blipFill rotWithShape="1">
            <a:blip r:embed="rId4">
              <a:alphaModFix/>
            </a:blip>
            <a:srcRect b="0" l="0" r="0" t="0"/>
            <a:stretch/>
          </p:blipFill>
          <p:spPr>
            <a:xfrm>
              <a:off x="7426353" y="8249551"/>
              <a:ext cx="516652" cy="421749"/>
            </a:xfrm>
            <a:prstGeom prst="rect">
              <a:avLst/>
            </a:prstGeom>
            <a:noFill/>
            <a:ln>
              <a:noFill/>
            </a:ln>
          </p:spPr>
        </p:pic>
        <p:pic>
          <p:nvPicPr>
            <p:cNvPr id="571" name="Google Shape;571;p94"/>
            <p:cNvPicPr preferRelativeResize="0"/>
            <p:nvPr/>
          </p:nvPicPr>
          <p:blipFill rotWithShape="1">
            <a:blip r:embed="rId5">
              <a:alphaModFix/>
            </a:blip>
            <a:srcRect b="0" l="0" r="0" t="0"/>
            <a:stretch/>
          </p:blipFill>
          <p:spPr>
            <a:xfrm>
              <a:off x="8780235" y="8231108"/>
              <a:ext cx="458661" cy="458651"/>
            </a:xfrm>
            <a:prstGeom prst="rect">
              <a:avLst/>
            </a:prstGeom>
            <a:noFill/>
            <a:ln>
              <a:noFill/>
            </a:ln>
          </p:spPr>
        </p:pic>
        <p:pic>
          <p:nvPicPr>
            <p:cNvPr id="572" name="Google Shape;572;p94"/>
            <p:cNvPicPr preferRelativeResize="0"/>
            <p:nvPr/>
          </p:nvPicPr>
          <p:blipFill rotWithShape="1">
            <a:blip r:embed="rId6">
              <a:alphaModFix/>
            </a:blip>
            <a:srcRect b="0" l="0" r="0" t="0"/>
            <a:stretch/>
          </p:blipFill>
          <p:spPr>
            <a:xfrm>
              <a:off x="10076124" y="8207378"/>
              <a:ext cx="506109" cy="506098"/>
            </a:xfrm>
            <a:prstGeom prst="rect">
              <a:avLst/>
            </a:prstGeom>
            <a:noFill/>
            <a:ln>
              <a:noFill/>
            </a:ln>
          </p:spPr>
        </p:pic>
        <p:pic>
          <p:nvPicPr>
            <p:cNvPr id="573" name="Google Shape;573;p94"/>
            <p:cNvPicPr preferRelativeResize="0"/>
            <p:nvPr/>
          </p:nvPicPr>
          <p:blipFill rotWithShape="1">
            <a:blip r:embed="rId7">
              <a:alphaModFix/>
            </a:blip>
            <a:srcRect b="0" l="0" r="0" t="0"/>
            <a:stretch/>
          </p:blipFill>
          <p:spPr>
            <a:xfrm>
              <a:off x="11419463" y="8270649"/>
              <a:ext cx="553556" cy="379574"/>
            </a:xfrm>
            <a:prstGeom prst="rect">
              <a:avLst/>
            </a:prstGeom>
            <a:noFill/>
            <a:ln>
              <a:noFill/>
            </a:ln>
          </p:spPr>
        </p:pic>
      </p:grpSp>
      <p:pic>
        <p:nvPicPr>
          <p:cNvPr id="574" name="Google Shape;574;p94"/>
          <p:cNvPicPr preferRelativeResize="0"/>
          <p:nvPr/>
        </p:nvPicPr>
        <p:blipFill>
          <a:blip r:embed="rId8">
            <a:alphaModFix/>
          </a:blip>
          <a:stretch>
            <a:fillRect/>
          </a:stretch>
        </p:blipFill>
        <p:spPr>
          <a:xfrm>
            <a:off x="6975974" y="720662"/>
            <a:ext cx="4336326" cy="1625052"/>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575" name="Shape 575"/>
        <p:cNvGrpSpPr/>
        <p:nvPr/>
      </p:nvGrpSpPr>
      <p:grpSpPr>
        <a:xfrm>
          <a:off x="0" y="0"/>
          <a:ext cx="0" cy="0"/>
          <a:chOff x="0" y="0"/>
          <a:chExt cx="0" cy="0"/>
        </a:xfrm>
      </p:grpSpPr>
      <p:pic>
        <p:nvPicPr>
          <p:cNvPr id="576" name="Google Shape;576;p95"/>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577" name="Google Shape;577;p95"/>
          <p:cNvGrpSpPr/>
          <p:nvPr/>
        </p:nvGrpSpPr>
        <p:grpSpPr>
          <a:xfrm>
            <a:off x="17159554" y="9902783"/>
            <a:ext cx="754152" cy="65019"/>
            <a:chOff x="8326825" y="4850900"/>
            <a:chExt cx="629825" cy="54300"/>
          </a:xfrm>
        </p:grpSpPr>
        <p:sp>
          <p:nvSpPr>
            <p:cNvPr id="578" name="Google Shape;578;p95"/>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79" name="Google Shape;579;p95"/>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580" name="Google Shape;580;p95"/>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1 1">
  <p:cSld name="BLANK_1_1_3_1_1_2">
    <p:bg>
      <p:bgPr>
        <a:solidFill>
          <a:srgbClr val="FFFFFF"/>
        </a:solidFill>
      </p:bgPr>
    </p:bg>
    <p:spTree>
      <p:nvGrpSpPr>
        <p:cNvPr id="581" name="Shape 581"/>
        <p:cNvGrpSpPr/>
        <p:nvPr/>
      </p:nvGrpSpPr>
      <p:grpSpPr>
        <a:xfrm>
          <a:off x="0" y="0"/>
          <a:ext cx="0" cy="0"/>
          <a:chOff x="0" y="0"/>
          <a:chExt cx="0" cy="0"/>
        </a:xfrm>
      </p:grpSpPr>
      <p:sp>
        <p:nvSpPr>
          <p:cNvPr id="582" name="Google Shape;582;p96"/>
          <p:cNvSpPr/>
          <p:nvPr/>
        </p:nvSpPr>
        <p:spPr>
          <a:xfrm>
            <a:off x="17841340" y="9925536"/>
            <a:ext cx="129600" cy="64800"/>
          </a:xfrm>
          <a:prstGeom prst="roundRect">
            <a:avLst>
              <a:gd fmla="val 50000" name="adj"/>
            </a:avLst>
          </a:prstGeom>
          <a:solidFill>
            <a:srgbClr val="FF8F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sp>
        <p:nvSpPr>
          <p:cNvPr id="583" name="Google Shape;583;p96"/>
          <p:cNvSpPr/>
          <p:nvPr/>
        </p:nvSpPr>
        <p:spPr>
          <a:xfrm>
            <a:off x="17217251" y="9925536"/>
            <a:ext cx="586800" cy="64800"/>
          </a:xfrm>
          <a:prstGeom prst="roundRect">
            <a:avLst>
              <a:gd fmla="val 50000" name="adj"/>
            </a:avLst>
          </a:prstGeom>
          <a:solidFill>
            <a:srgbClr val="4A4B4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pic>
        <p:nvPicPr>
          <p:cNvPr id="584" name="Google Shape;584;p96"/>
          <p:cNvPicPr preferRelativeResize="0"/>
          <p:nvPr/>
        </p:nvPicPr>
        <p:blipFill rotWithShape="1">
          <a:blip r:embed="rId2">
            <a:alphaModFix/>
          </a:blip>
          <a:srcRect b="0" l="10" r="20" t="0"/>
          <a:stretch/>
        </p:blipFill>
        <p:spPr>
          <a:xfrm>
            <a:off x="315900" y="9472350"/>
            <a:ext cx="1203498" cy="451442"/>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1 1 1">
  <p:cSld name="BLANK_1_1_3_1_1_2_1">
    <p:bg>
      <p:bgPr>
        <a:solidFill>
          <a:srgbClr val="FFFFFF"/>
        </a:solidFill>
      </p:bgPr>
    </p:bg>
    <p:spTree>
      <p:nvGrpSpPr>
        <p:cNvPr id="585" name="Shape 585"/>
        <p:cNvGrpSpPr/>
        <p:nvPr/>
      </p:nvGrpSpPr>
      <p:grpSpPr>
        <a:xfrm>
          <a:off x="0" y="0"/>
          <a:ext cx="0" cy="0"/>
          <a:chOff x="0" y="0"/>
          <a:chExt cx="0" cy="0"/>
        </a:xfrm>
      </p:grpSpPr>
      <p:sp>
        <p:nvSpPr>
          <p:cNvPr id="586" name="Google Shape;586;p97"/>
          <p:cNvSpPr/>
          <p:nvPr/>
        </p:nvSpPr>
        <p:spPr>
          <a:xfrm>
            <a:off x="17841340" y="9925536"/>
            <a:ext cx="129600" cy="64800"/>
          </a:xfrm>
          <a:prstGeom prst="roundRect">
            <a:avLst>
              <a:gd fmla="val 50000" name="adj"/>
            </a:avLst>
          </a:prstGeom>
          <a:solidFill>
            <a:srgbClr val="FF8F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sp>
        <p:nvSpPr>
          <p:cNvPr id="587" name="Google Shape;587;p97"/>
          <p:cNvSpPr/>
          <p:nvPr/>
        </p:nvSpPr>
        <p:spPr>
          <a:xfrm>
            <a:off x="17217251" y="9925536"/>
            <a:ext cx="586800" cy="64800"/>
          </a:xfrm>
          <a:prstGeom prst="roundRect">
            <a:avLst>
              <a:gd fmla="val 50000" name="adj"/>
            </a:avLst>
          </a:prstGeom>
          <a:solidFill>
            <a:srgbClr val="4A4B4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000000"/>
              </a:solidFill>
              <a:latin typeface="Calibri"/>
              <a:ea typeface="Calibri"/>
              <a:cs typeface="Calibri"/>
              <a:sym typeface="Calibri"/>
            </a:endParaRPr>
          </a:p>
        </p:txBody>
      </p:sp>
      <p:pic>
        <p:nvPicPr>
          <p:cNvPr id="588" name="Google Shape;588;p97"/>
          <p:cNvPicPr preferRelativeResize="0"/>
          <p:nvPr/>
        </p:nvPicPr>
        <p:blipFill rotWithShape="1">
          <a:blip r:embed="rId2">
            <a:alphaModFix/>
          </a:blip>
          <a:srcRect b="0" l="10" r="20" t="0"/>
          <a:stretch/>
        </p:blipFill>
        <p:spPr>
          <a:xfrm>
            <a:off x="315900" y="9472350"/>
            <a:ext cx="1203498" cy="451442"/>
          </a:xfrm>
          <a:prstGeom prst="rect">
            <a:avLst/>
          </a:prstGeom>
          <a:noFill/>
          <a:ln>
            <a:noFill/>
          </a:ln>
        </p:spPr>
      </p:pic>
      <p:sp>
        <p:nvSpPr>
          <p:cNvPr id="589" name="Google Shape;589;p97"/>
          <p:cNvSpPr/>
          <p:nvPr/>
        </p:nvSpPr>
        <p:spPr>
          <a:xfrm>
            <a:off x="5878275" y="25"/>
            <a:ext cx="12409800" cy="10287000"/>
          </a:xfrm>
          <a:prstGeom prst="rect">
            <a:avLst/>
          </a:prstGeom>
          <a:gradFill>
            <a:gsLst>
              <a:gs pos="0">
                <a:srgbClr val="FFFFFF"/>
              </a:gs>
              <a:gs pos="50000">
                <a:srgbClr val="FFFFFF"/>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p:cSld name="ONE_COLUMN_TEXT_1_1_2_2">
    <p:spTree>
      <p:nvGrpSpPr>
        <p:cNvPr id="590" name="Shape 590"/>
        <p:cNvGrpSpPr/>
        <p:nvPr/>
      </p:nvGrpSpPr>
      <p:grpSpPr>
        <a:xfrm>
          <a:off x="0" y="0"/>
          <a:ext cx="0" cy="0"/>
          <a:chOff x="0" y="0"/>
          <a:chExt cx="0" cy="0"/>
        </a:xfrm>
      </p:grpSpPr>
      <p:sp>
        <p:nvSpPr>
          <p:cNvPr id="591" name="Google Shape;591;p98"/>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592" name="Google Shape;592;p98"/>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593" name="Google Shape;593;p98"/>
          <p:cNvGrpSpPr/>
          <p:nvPr/>
        </p:nvGrpSpPr>
        <p:grpSpPr>
          <a:xfrm>
            <a:off x="17159554" y="9902783"/>
            <a:ext cx="754152" cy="65019"/>
            <a:chOff x="8326825" y="4850900"/>
            <a:chExt cx="629825" cy="54300"/>
          </a:xfrm>
        </p:grpSpPr>
        <p:sp>
          <p:nvSpPr>
            <p:cNvPr id="594" name="Google Shape;594;p98"/>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595" name="Google Shape;595;p98"/>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596" name="Google Shape;596;p98"/>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1">
  <p:cSld name="ONE_COLUMN_TEXT_1_1_2_3">
    <p:spTree>
      <p:nvGrpSpPr>
        <p:cNvPr id="597" name="Shape 597"/>
        <p:cNvGrpSpPr/>
        <p:nvPr/>
      </p:nvGrpSpPr>
      <p:grpSpPr>
        <a:xfrm>
          <a:off x="0" y="0"/>
          <a:ext cx="0" cy="0"/>
          <a:chOff x="0" y="0"/>
          <a:chExt cx="0" cy="0"/>
        </a:xfrm>
      </p:grpSpPr>
      <p:sp>
        <p:nvSpPr>
          <p:cNvPr id="598" name="Google Shape;598;p99"/>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599" name="Google Shape;599;p99"/>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600" name="Google Shape;600;p99"/>
          <p:cNvGrpSpPr/>
          <p:nvPr/>
        </p:nvGrpSpPr>
        <p:grpSpPr>
          <a:xfrm>
            <a:off x="17159554" y="9902783"/>
            <a:ext cx="754152" cy="65019"/>
            <a:chOff x="8326825" y="4850900"/>
            <a:chExt cx="629825" cy="54300"/>
          </a:xfrm>
        </p:grpSpPr>
        <p:sp>
          <p:nvSpPr>
            <p:cNvPr id="601" name="Google Shape;601;p99"/>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602" name="Google Shape;602;p99"/>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603" name="Google Shape;603;p99"/>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
    <p:spTree>
      <p:nvGrpSpPr>
        <p:cNvPr id="604" name="Shape 604"/>
        <p:cNvGrpSpPr/>
        <p:nvPr/>
      </p:nvGrpSpPr>
      <p:grpSpPr>
        <a:xfrm>
          <a:off x="0" y="0"/>
          <a:ext cx="0" cy="0"/>
          <a:chOff x="0" y="0"/>
          <a:chExt cx="0" cy="0"/>
        </a:xfrm>
      </p:grpSpPr>
      <p:pic>
        <p:nvPicPr>
          <p:cNvPr id="605" name="Google Shape;605;p100"/>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606" name="Google Shape;606;p100"/>
          <p:cNvGrpSpPr/>
          <p:nvPr/>
        </p:nvGrpSpPr>
        <p:grpSpPr>
          <a:xfrm>
            <a:off x="17159549" y="9902709"/>
            <a:ext cx="754152" cy="65019"/>
            <a:chOff x="8326825" y="4850900"/>
            <a:chExt cx="629825" cy="54300"/>
          </a:xfrm>
        </p:grpSpPr>
        <p:sp>
          <p:nvSpPr>
            <p:cNvPr id="607" name="Google Shape;607;p100"/>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608" name="Google Shape;608;p100"/>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609" name="Google Shape;609;p100"/>
          <p:cNvSpPr txBox="1"/>
          <p:nvPr>
            <p:ph idx="12" type="sldNum"/>
          </p:nvPr>
        </p:nvSpPr>
        <p:spPr>
          <a:xfrm>
            <a:off x="15991150" y="9567950"/>
            <a:ext cx="1097400" cy="718800"/>
          </a:xfrm>
          <a:prstGeom prst="rect">
            <a:avLst/>
          </a:prstGeom>
          <a:noFill/>
          <a:ln>
            <a:noFill/>
          </a:ln>
        </p:spPr>
        <p:txBody>
          <a:bodyPr anchorCtr="0" anchor="ctr" bIns="91425" lIns="91425" spcFirstLastPara="1" rIns="91425" wrap="square" tIns="91425">
            <a:noAutofit/>
          </a:bodyPr>
          <a:lstStyle>
            <a:lvl1pPr lvl="0">
              <a:buNone/>
              <a:defRPr>
                <a:solidFill>
                  <a:srgbClr val="4A4B4C"/>
                </a:solidFill>
                <a:latin typeface="Roboto"/>
                <a:ea typeface="Roboto"/>
                <a:cs typeface="Roboto"/>
                <a:sym typeface="Roboto"/>
              </a:defRPr>
            </a:lvl1pPr>
            <a:lvl2pPr lvl="1">
              <a:buNone/>
              <a:defRPr>
                <a:solidFill>
                  <a:srgbClr val="4A4B4C"/>
                </a:solidFill>
                <a:latin typeface="Roboto"/>
                <a:ea typeface="Roboto"/>
                <a:cs typeface="Roboto"/>
                <a:sym typeface="Roboto"/>
              </a:defRPr>
            </a:lvl2pPr>
            <a:lvl3pPr lvl="2">
              <a:buNone/>
              <a:defRPr>
                <a:solidFill>
                  <a:srgbClr val="4A4B4C"/>
                </a:solidFill>
                <a:latin typeface="Roboto"/>
                <a:ea typeface="Roboto"/>
                <a:cs typeface="Roboto"/>
                <a:sym typeface="Roboto"/>
              </a:defRPr>
            </a:lvl3pPr>
            <a:lvl4pPr lvl="3">
              <a:buNone/>
              <a:defRPr>
                <a:solidFill>
                  <a:srgbClr val="4A4B4C"/>
                </a:solidFill>
                <a:latin typeface="Roboto"/>
                <a:ea typeface="Roboto"/>
                <a:cs typeface="Roboto"/>
                <a:sym typeface="Roboto"/>
              </a:defRPr>
            </a:lvl4pPr>
            <a:lvl5pPr lvl="4">
              <a:buNone/>
              <a:defRPr>
                <a:solidFill>
                  <a:srgbClr val="4A4B4C"/>
                </a:solidFill>
                <a:latin typeface="Roboto"/>
                <a:ea typeface="Roboto"/>
                <a:cs typeface="Roboto"/>
                <a:sym typeface="Roboto"/>
              </a:defRPr>
            </a:lvl5pPr>
            <a:lvl6pPr lvl="5">
              <a:buNone/>
              <a:defRPr>
                <a:solidFill>
                  <a:srgbClr val="4A4B4C"/>
                </a:solidFill>
                <a:latin typeface="Roboto"/>
                <a:ea typeface="Roboto"/>
                <a:cs typeface="Roboto"/>
                <a:sym typeface="Roboto"/>
              </a:defRPr>
            </a:lvl6pPr>
            <a:lvl7pPr lvl="6">
              <a:buNone/>
              <a:defRPr>
                <a:solidFill>
                  <a:srgbClr val="4A4B4C"/>
                </a:solidFill>
                <a:latin typeface="Roboto"/>
                <a:ea typeface="Roboto"/>
                <a:cs typeface="Roboto"/>
                <a:sym typeface="Roboto"/>
              </a:defRPr>
            </a:lvl7pPr>
            <a:lvl8pPr lvl="7">
              <a:buNone/>
              <a:defRPr>
                <a:solidFill>
                  <a:srgbClr val="4A4B4C"/>
                </a:solidFill>
                <a:latin typeface="Roboto"/>
                <a:ea typeface="Roboto"/>
                <a:cs typeface="Roboto"/>
                <a:sym typeface="Roboto"/>
              </a:defRPr>
            </a:lvl8pPr>
            <a:lvl9pPr lvl="8">
              <a:buNone/>
              <a:defRPr>
                <a:solidFill>
                  <a:srgbClr val="4A4B4C"/>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3">
    <p:spTree>
      <p:nvGrpSpPr>
        <p:cNvPr id="610" name="Shape 610"/>
        <p:cNvGrpSpPr/>
        <p:nvPr/>
      </p:nvGrpSpPr>
      <p:grpSpPr>
        <a:xfrm>
          <a:off x="0" y="0"/>
          <a:ext cx="0" cy="0"/>
          <a:chOff x="0" y="0"/>
          <a:chExt cx="0" cy="0"/>
        </a:xfrm>
      </p:grpSpPr>
      <p:pic>
        <p:nvPicPr>
          <p:cNvPr id="611" name="Google Shape;611;p101"/>
          <p:cNvPicPr preferRelativeResize="0"/>
          <p:nvPr/>
        </p:nvPicPr>
        <p:blipFill rotWithShape="1">
          <a:blip r:embed="rId2">
            <a:alphaModFix/>
          </a:blip>
          <a:srcRect b="0" l="10" r="20" t="0"/>
          <a:stretch/>
        </p:blipFill>
        <p:spPr>
          <a:xfrm>
            <a:off x="527856" y="9467852"/>
            <a:ext cx="1204352" cy="451762"/>
          </a:xfrm>
          <a:prstGeom prst="rect">
            <a:avLst/>
          </a:prstGeom>
          <a:noFill/>
          <a:ln>
            <a:noFill/>
          </a:ln>
        </p:spPr>
      </p:pic>
      <p:grpSp>
        <p:nvGrpSpPr>
          <p:cNvPr id="612" name="Google Shape;612;p101"/>
          <p:cNvGrpSpPr/>
          <p:nvPr/>
        </p:nvGrpSpPr>
        <p:grpSpPr>
          <a:xfrm>
            <a:off x="17006900" y="9900005"/>
            <a:ext cx="754152" cy="65019"/>
            <a:chOff x="8326825" y="4850900"/>
            <a:chExt cx="629825" cy="54300"/>
          </a:xfrm>
        </p:grpSpPr>
        <p:sp>
          <p:nvSpPr>
            <p:cNvPr id="613" name="Google Shape;613;p101"/>
            <p:cNvSpPr/>
            <p:nvPr/>
          </p:nvSpPr>
          <p:spPr>
            <a:xfrm>
              <a:off x="8848350" y="4850900"/>
              <a:ext cx="108300" cy="54300"/>
            </a:xfrm>
            <a:prstGeom prst="roundRect">
              <a:avLst>
                <a:gd fmla="val 50000" name="adj"/>
              </a:avLst>
            </a:prstGeom>
            <a:solidFill>
              <a:srgbClr val="FF8F00"/>
            </a:solidFill>
            <a:ln>
              <a:noFill/>
            </a:ln>
          </p:spPr>
          <p:txBody>
            <a:bodyPr anchorCtr="0" anchor="ctr" bIns="102850" lIns="102850" spcFirstLastPara="1" rIns="102850" wrap="square" tIns="102850">
              <a:noAutofit/>
            </a:bodyPr>
            <a:lstStyle/>
            <a:p>
              <a:pPr indent="0" lvl="0" marL="0" marR="0" rtl="0" algn="l">
                <a:lnSpc>
                  <a:spcPct val="100000"/>
                </a:lnSpc>
                <a:spcBef>
                  <a:spcPts val="0"/>
                </a:spcBef>
                <a:spcAft>
                  <a:spcPts val="0"/>
                </a:spcAft>
                <a:buClr>
                  <a:schemeClr val="dk1"/>
                </a:buClr>
                <a:buSzPts val="2200"/>
                <a:buFont typeface="Calibri"/>
                <a:buNone/>
              </a:pPr>
              <a:r>
                <a:t/>
              </a:r>
              <a:endParaRPr b="0" i="0" sz="2800" u="none" cap="none" strike="noStrike">
                <a:solidFill>
                  <a:schemeClr val="dk1"/>
                </a:solidFill>
                <a:latin typeface="Calibri"/>
                <a:ea typeface="Calibri"/>
                <a:cs typeface="Calibri"/>
                <a:sym typeface="Calibri"/>
              </a:endParaRPr>
            </a:p>
          </p:txBody>
        </p:sp>
        <p:sp>
          <p:nvSpPr>
            <p:cNvPr id="614" name="Google Shape;614;p101"/>
            <p:cNvSpPr/>
            <p:nvPr/>
          </p:nvSpPr>
          <p:spPr>
            <a:xfrm>
              <a:off x="8326825" y="4850900"/>
              <a:ext cx="490500" cy="54300"/>
            </a:xfrm>
            <a:prstGeom prst="roundRect">
              <a:avLst>
                <a:gd fmla="val 50000" name="adj"/>
              </a:avLst>
            </a:prstGeom>
            <a:solidFill>
              <a:srgbClr val="4D4D4D"/>
            </a:solidFill>
            <a:ln>
              <a:noFill/>
            </a:ln>
          </p:spPr>
          <p:txBody>
            <a:bodyPr anchorCtr="0" anchor="ctr" bIns="102850" lIns="102850" spcFirstLastPara="1" rIns="102850" wrap="square" tIns="102850">
              <a:noAutofit/>
            </a:bodyPr>
            <a:lstStyle/>
            <a:p>
              <a:pPr indent="0" lvl="0" marL="0" marR="0" rtl="0" algn="l">
                <a:lnSpc>
                  <a:spcPct val="100000"/>
                </a:lnSpc>
                <a:spcBef>
                  <a:spcPts val="0"/>
                </a:spcBef>
                <a:spcAft>
                  <a:spcPts val="0"/>
                </a:spcAft>
                <a:buClr>
                  <a:schemeClr val="dk1"/>
                </a:buClr>
                <a:buSzPts val="2200"/>
                <a:buFont typeface="Calibri"/>
                <a:buNone/>
              </a:pPr>
              <a:r>
                <a:t/>
              </a:r>
              <a:endParaRPr b="0" i="0" sz="2800" u="none" cap="none" strike="noStrike">
                <a:solidFill>
                  <a:schemeClr val="dk1"/>
                </a:solidFill>
                <a:latin typeface="Calibri"/>
                <a:ea typeface="Calibri"/>
                <a:cs typeface="Calibri"/>
                <a:sym typeface="Calibri"/>
              </a:endParaRPr>
            </a:p>
          </p:txBody>
        </p:sp>
      </p:grpSp>
      <p:pic>
        <p:nvPicPr>
          <p:cNvPr id="615" name="Google Shape;615;p101"/>
          <p:cNvPicPr preferRelativeResize="0"/>
          <p:nvPr/>
        </p:nvPicPr>
        <p:blipFill rotWithShape="1">
          <a:blip r:embed="rId3">
            <a:alphaModFix/>
          </a:blip>
          <a:srcRect b="130" l="0" r="0" t="120"/>
          <a:stretch/>
        </p:blipFill>
        <p:spPr>
          <a:xfrm>
            <a:off x="696900" y="2107899"/>
            <a:ext cx="16221225" cy="6368101"/>
          </a:xfrm>
          <a:prstGeom prst="rect">
            <a:avLst/>
          </a:prstGeom>
          <a:noFill/>
          <a:ln>
            <a:noFill/>
          </a:ln>
        </p:spPr>
      </p:pic>
      <p:pic>
        <p:nvPicPr>
          <p:cNvPr id="616" name="Google Shape;616;p101"/>
          <p:cNvPicPr preferRelativeResize="0"/>
          <p:nvPr/>
        </p:nvPicPr>
        <p:blipFill rotWithShape="1">
          <a:blip r:embed="rId4">
            <a:alphaModFix/>
          </a:blip>
          <a:srcRect b="357" l="0" r="0" t="357"/>
          <a:stretch/>
        </p:blipFill>
        <p:spPr>
          <a:xfrm>
            <a:off x="835713" y="8391650"/>
            <a:ext cx="16221225" cy="605500"/>
          </a:xfrm>
          <a:prstGeom prst="rect">
            <a:avLst/>
          </a:prstGeom>
          <a:noFill/>
          <a:ln>
            <a:noFill/>
          </a:ln>
        </p:spPr>
      </p:pic>
      <p:pic>
        <p:nvPicPr>
          <p:cNvPr id="617" name="Google Shape;617;p101"/>
          <p:cNvPicPr preferRelativeResize="0"/>
          <p:nvPr/>
        </p:nvPicPr>
        <p:blipFill rotWithShape="1">
          <a:blip r:embed="rId5">
            <a:alphaModFix/>
          </a:blip>
          <a:srcRect b="0" l="0" r="-2218" t="0"/>
          <a:stretch/>
        </p:blipFill>
        <p:spPr>
          <a:xfrm>
            <a:off x="9849075" y="1926525"/>
            <a:ext cx="7467198" cy="2975501"/>
          </a:xfrm>
          <a:prstGeom prst="rect">
            <a:avLst/>
          </a:prstGeom>
          <a:noFill/>
          <a:ln>
            <a:noFill/>
          </a:ln>
        </p:spPr>
      </p:pic>
      <p:pic>
        <p:nvPicPr>
          <p:cNvPr id="618" name="Google Shape;618;p101"/>
          <p:cNvPicPr preferRelativeResize="0"/>
          <p:nvPr/>
        </p:nvPicPr>
        <p:blipFill>
          <a:blip r:embed="rId6">
            <a:alphaModFix/>
          </a:blip>
          <a:stretch>
            <a:fillRect/>
          </a:stretch>
        </p:blipFill>
        <p:spPr>
          <a:xfrm>
            <a:off x="4398467" y="5796309"/>
            <a:ext cx="12767508" cy="2250526"/>
          </a:xfrm>
          <a:prstGeom prst="rect">
            <a:avLst/>
          </a:prstGeom>
          <a:noFill/>
          <a:ln>
            <a:noFill/>
          </a:ln>
        </p:spPr>
      </p:pic>
      <p:pic>
        <p:nvPicPr>
          <p:cNvPr id="619" name="Google Shape;619;p101"/>
          <p:cNvPicPr preferRelativeResize="0"/>
          <p:nvPr/>
        </p:nvPicPr>
        <p:blipFill>
          <a:blip r:embed="rId7">
            <a:alphaModFix/>
          </a:blip>
          <a:stretch>
            <a:fillRect/>
          </a:stretch>
        </p:blipFill>
        <p:spPr>
          <a:xfrm>
            <a:off x="4493765" y="2437954"/>
            <a:ext cx="5362901" cy="476221"/>
          </a:xfrm>
          <a:prstGeom prst="rect">
            <a:avLst/>
          </a:prstGeom>
          <a:noFill/>
          <a:ln>
            <a:noFill/>
          </a:ln>
        </p:spPr>
      </p:pic>
      <p:pic>
        <p:nvPicPr>
          <p:cNvPr id="620" name="Google Shape;620;p101"/>
          <p:cNvPicPr preferRelativeResize="0"/>
          <p:nvPr/>
        </p:nvPicPr>
        <p:blipFill>
          <a:blip r:embed="rId8">
            <a:alphaModFix/>
          </a:blip>
          <a:stretch>
            <a:fillRect/>
          </a:stretch>
        </p:blipFill>
        <p:spPr>
          <a:xfrm>
            <a:off x="16935075" y="5358150"/>
            <a:ext cx="622268" cy="3366951"/>
          </a:xfrm>
          <a:prstGeom prst="rect">
            <a:avLst/>
          </a:prstGeom>
          <a:noFill/>
          <a:ln>
            <a:noFill/>
          </a:ln>
        </p:spPr>
      </p:pic>
      <p:pic>
        <p:nvPicPr>
          <p:cNvPr id="621" name="Google Shape;621;p101"/>
          <p:cNvPicPr preferRelativeResize="0"/>
          <p:nvPr/>
        </p:nvPicPr>
        <p:blipFill rotWithShape="1">
          <a:blip r:embed="rId9">
            <a:alphaModFix/>
          </a:blip>
          <a:srcRect b="0" l="2202" r="1625" t="0"/>
          <a:stretch/>
        </p:blipFill>
        <p:spPr>
          <a:xfrm>
            <a:off x="10026225" y="2026675"/>
            <a:ext cx="1459500" cy="855000"/>
          </a:xfrm>
          <a:prstGeom prst="roundRect">
            <a:avLst>
              <a:gd fmla="val 2508" name="adj"/>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2">
  <p:cSld name="ONE_COLUMN_TEXT_1_1_2_4">
    <p:spTree>
      <p:nvGrpSpPr>
        <p:cNvPr id="622" name="Shape 622"/>
        <p:cNvGrpSpPr/>
        <p:nvPr/>
      </p:nvGrpSpPr>
      <p:grpSpPr>
        <a:xfrm>
          <a:off x="0" y="0"/>
          <a:ext cx="0" cy="0"/>
          <a:chOff x="0" y="0"/>
          <a:chExt cx="0" cy="0"/>
        </a:xfrm>
      </p:grpSpPr>
      <p:sp>
        <p:nvSpPr>
          <p:cNvPr id="623" name="Google Shape;623;p102"/>
          <p:cNvSpPr txBox="1"/>
          <p:nvPr>
            <p:ph type="title"/>
          </p:nvPr>
        </p:nvSpPr>
        <p:spPr>
          <a:xfrm>
            <a:off x="596650" y="583750"/>
            <a:ext cx="17011800" cy="1497600"/>
          </a:xfrm>
          <a:prstGeom prst="rect">
            <a:avLst/>
          </a:prstGeom>
          <a:noFill/>
          <a:ln>
            <a:noFill/>
          </a:ln>
        </p:spPr>
        <p:txBody>
          <a:bodyPr anchorCtr="0" anchor="t" bIns="182850" lIns="182850" spcFirstLastPara="1" rIns="182850" wrap="square" tIns="182850">
            <a:noAutofit/>
          </a:bodyPr>
          <a:lstStyle>
            <a:lvl1pPr lvl="0" algn="l">
              <a:lnSpc>
                <a:spcPct val="100000"/>
              </a:lnSpc>
              <a:spcBef>
                <a:spcPts val="0"/>
              </a:spcBef>
              <a:spcAft>
                <a:spcPts val="0"/>
              </a:spcAft>
              <a:buClr>
                <a:srgbClr val="434343"/>
              </a:buClr>
              <a:buSzPts val="5200"/>
              <a:buNone/>
              <a:defRPr sz="5200">
                <a:solidFill>
                  <a:srgbClr val="434343"/>
                </a:solidFill>
              </a:defRPr>
            </a:lvl1pPr>
            <a:lvl2pPr lvl="1" algn="l">
              <a:lnSpc>
                <a:spcPct val="100000"/>
              </a:lnSpc>
              <a:spcBef>
                <a:spcPts val="0"/>
              </a:spcBef>
              <a:spcAft>
                <a:spcPts val="0"/>
              </a:spcAft>
              <a:buClr>
                <a:srgbClr val="434343"/>
              </a:buClr>
              <a:buSzPts val="5200"/>
              <a:buNone/>
              <a:defRPr sz="5200">
                <a:solidFill>
                  <a:srgbClr val="434343"/>
                </a:solidFill>
              </a:defRPr>
            </a:lvl2pPr>
            <a:lvl3pPr lvl="2" algn="l">
              <a:lnSpc>
                <a:spcPct val="100000"/>
              </a:lnSpc>
              <a:spcBef>
                <a:spcPts val="0"/>
              </a:spcBef>
              <a:spcAft>
                <a:spcPts val="0"/>
              </a:spcAft>
              <a:buClr>
                <a:srgbClr val="434343"/>
              </a:buClr>
              <a:buSzPts val="5200"/>
              <a:buNone/>
              <a:defRPr sz="5200">
                <a:solidFill>
                  <a:srgbClr val="434343"/>
                </a:solidFill>
              </a:defRPr>
            </a:lvl3pPr>
            <a:lvl4pPr lvl="3" algn="l">
              <a:lnSpc>
                <a:spcPct val="100000"/>
              </a:lnSpc>
              <a:spcBef>
                <a:spcPts val="0"/>
              </a:spcBef>
              <a:spcAft>
                <a:spcPts val="0"/>
              </a:spcAft>
              <a:buClr>
                <a:srgbClr val="434343"/>
              </a:buClr>
              <a:buSzPts val="5200"/>
              <a:buNone/>
              <a:defRPr sz="5200">
                <a:solidFill>
                  <a:srgbClr val="434343"/>
                </a:solidFill>
              </a:defRPr>
            </a:lvl4pPr>
            <a:lvl5pPr lvl="4" algn="l">
              <a:lnSpc>
                <a:spcPct val="100000"/>
              </a:lnSpc>
              <a:spcBef>
                <a:spcPts val="0"/>
              </a:spcBef>
              <a:spcAft>
                <a:spcPts val="0"/>
              </a:spcAft>
              <a:buClr>
                <a:srgbClr val="434343"/>
              </a:buClr>
              <a:buSzPts val="5200"/>
              <a:buNone/>
              <a:defRPr sz="5200">
                <a:solidFill>
                  <a:srgbClr val="434343"/>
                </a:solidFill>
              </a:defRPr>
            </a:lvl5pPr>
            <a:lvl6pPr lvl="5" algn="l">
              <a:lnSpc>
                <a:spcPct val="100000"/>
              </a:lnSpc>
              <a:spcBef>
                <a:spcPts val="0"/>
              </a:spcBef>
              <a:spcAft>
                <a:spcPts val="0"/>
              </a:spcAft>
              <a:buClr>
                <a:srgbClr val="434343"/>
              </a:buClr>
              <a:buSzPts val="5200"/>
              <a:buNone/>
              <a:defRPr sz="5200">
                <a:solidFill>
                  <a:srgbClr val="434343"/>
                </a:solidFill>
              </a:defRPr>
            </a:lvl6pPr>
            <a:lvl7pPr lvl="6" algn="l">
              <a:lnSpc>
                <a:spcPct val="100000"/>
              </a:lnSpc>
              <a:spcBef>
                <a:spcPts val="0"/>
              </a:spcBef>
              <a:spcAft>
                <a:spcPts val="0"/>
              </a:spcAft>
              <a:buClr>
                <a:srgbClr val="434343"/>
              </a:buClr>
              <a:buSzPts val="5200"/>
              <a:buNone/>
              <a:defRPr sz="5200">
                <a:solidFill>
                  <a:srgbClr val="434343"/>
                </a:solidFill>
              </a:defRPr>
            </a:lvl7pPr>
            <a:lvl8pPr lvl="7" algn="l">
              <a:lnSpc>
                <a:spcPct val="100000"/>
              </a:lnSpc>
              <a:spcBef>
                <a:spcPts val="0"/>
              </a:spcBef>
              <a:spcAft>
                <a:spcPts val="0"/>
              </a:spcAft>
              <a:buClr>
                <a:srgbClr val="434343"/>
              </a:buClr>
              <a:buSzPts val="5200"/>
              <a:buNone/>
              <a:defRPr sz="5200">
                <a:solidFill>
                  <a:srgbClr val="434343"/>
                </a:solidFill>
              </a:defRPr>
            </a:lvl8pPr>
            <a:lvl9pPr lvl="8" algn="l">
              <a:lnSpc>
                <a:spcPct val="100000"/>
              </a:lnSpc>
              <a:spcBef>
                <a:spcPts val="0"/>
              </a:spcBef>
              <a:spcAft>
                <a:spcPts val="0"/>
              </a:spcAft>
              <a:buClr>
                <a:srgbClr val="434343"/>
              </a:buClr>
              <a:buSzPts val="5200"/>
              <a:buNone/>
              <a:defRPr sz="5200">
                <a:solidFill>
                  <a:srgbClr val="434343"/>
                </a:solidFill>
              </a:defRPr>
            </a:lvl9pPr>
          </a:lstStyle>
          <a:p/>
        </p:txBody>
      </p:sp>
      <p:pic>
        <p:nvPicPr>
          <p:cNvPr id="624" name="Google Shape;624;p102"/>
          <p:cNvPicPr preferRelativeResize="0"/>
          <p:nvPr/>
        </p:nvPicPr>
        <p:blipFill rotWithShape="1">
          <a:blip r:embed="rId2">
            <a:alphaModFix/>
          </a:blip>
          <a:srcRect b="0" l="10" r="20" t="0"/>
          <a:stretch/>
        </p:blipFill>
        <p:spPr>
          <a:xfrm>
            <a:off x="466344" y="9477756"/>
            <a:ext cx="1204350" cy="451762"/>
          </a:xfrm>
          <a:prstGeom prst="rect">
            <a:avLst/>
          </a:prstGeom>
          <a:noFill/>
          <a:ln>
            <a:noFill/>
          </a:ln>
        </p:spPr>
      </p:pic>
      <p:grpSp>
        <p:nvGrpSpPr>
          <p:cNvPr id="625" name="Google Shape;625;p102"/>
          <p:cNvGrpSpPr/>
          <p:nvPr/>
        </p:nvGrpSpPr>
        <p:grpSpPr>
          <a:xfrm>
            <a:off x="17159554" y="9902783"/>
            <a:ext cx="754152" cy="65019"/>
            <a:chOff x="8326825" y="4850900"/>
            <a:chExt cx="629825" cy="54300"/>
          </a:xfrm>
        </p:grpSpPr>
        <p:sp>
          <p:nvSpPr>
            <p:cNvPr id="626" name="Google Shape;626;p102"/>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
          <p:nvSpPr>
            <p:cNvPr id="627" name="Google Shape;627;p102"/>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p:txBody>
        </p:sp>
      </p:grpSp>
      <p:sp>
        <p:nvSpPr>
          <p:cNvPr id="628" name="Google Shape;628;p102"/>
          <p:cNvSpPr txBox="1"/>
          <p:nvPr>
            <p:ph idx="12" type="sldNum"/>
          </p:nvPr>
        </p:nvSpPr>
        <p:spPr>
          <a:xfrm>
            <a:off x="15991150" y="9567950"/>
            <a:ext cx="1097400" cy="7188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4A4B4C"/>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2 3">
  <p:cSld name="ONE_COLUMN_TEXT_1_1_2_5">
    <p:spTree>
      <p:nvGrpSpPr>
        <p:cNvPr id="629" name="Shape 629"/>
        <p:cNvGrpSpPr/>
        <p:nvPr/>
      </p:nvGrpSpPr>
      <p:grpSpPr>
        <a:xfrm>
          <a:off x="0" y="0"/>
          <a:ext cx="0" cy="0"/>
          <a:chOff x="0" y="0"/>
          <a:chExt cx="0" cy="0"/>
        </a:xfrm>
      </p:grpSpPr>
      <p:sp>
        <p:nvSpPr>
          <p:cNvPr id="630" name="Google Shape;630;p103"/>
          <p:cNvSpPr txBox="1"/>
          <p:nvPr>
            <p:ph type="title"/>
          </p:nvPr>
        </p:nvSpPr>
        <p:spPr>
          <a:xfrm>
            <a:off x="596650" y="583750"/>
            <a:ext cx="17011800" cy="1497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434343"/>
              </a:buClr>
              <a:buSzPts val="5300"/>
              <a:buNone/>
              <a:defRPr sz="5300">
                <a:solidFill>
                  <a:srgbClr val="434343"/>
                </a:solidFill>
              </a:defRPr>
            </a:lvl1pPr>
            <a:lvl2pPr lvl="1">
              <a:spcBef>
                <a:spcPts val="0"/>
              </a:spcBef>
              <a:spcAft>
                <a:spcPts val="0"/>
              </a:spcAft>
              <a:buClr>
                <a:srgbClr val="434343"/>
              </a:buClr>
              <a:buSzPts val="5300"/>
              <a:buNone/>
              <a:defRPr sz="5300">
                <a:solidFill>
                  <a:srgbClr val="434343"/>
                </a:solidFill>
              </a:defRPr>
            </a:lvl2pPr>
            <a:lvl3pPr lvl="2">
              <a:spcBef>
                <a:spcPts val="0"/>
              </a:spcBef>
              <a:spcAft>
                <a:spcPts val="0"/>
              </a:spcAft>
              <a:buClr>
                <a:srgbClr val="434343"/>
              </a:buClr>
              <a:buSzPts val="5300"/>
              <a:buNone/>
              <a:defRPr sz="5300">
                <a:solidFill>
                  <a:srgbClr val="434343"/>
                </a:solidFill>
              </a:defRPr>
            </a:lvl3pPr>
            <a:lvl4pPr lvl="3">
              <a:spcBef>
                <a:spcPts val="0"/>
              </a:spcBef>
              <a:spcAft>
                <a:spcPts val="0"/>
              </a:spcAft>
              <a:buClr>
                <a:srgbClr val="434343"/>
              </a:buClr>
              <a:buSzPts val="5300"/>
              <a:buNone/>
              <a:defRPr sz="5300">
                <a:solidFill>
                  <a:srgbClr val="434343"/>
                </a:solidFill>
              </a:defRPr>
            </a:lvl4pPr>
            <a:lvl5pPr lvl="4">
              <a:spcBef>
                <a:spcPts val="0"/>
              </a:spcBef>
              <a:spcAft>
                <a:spcPts val="0"/>
              </a:spcAft>
              <a:buClr>
                <a:srgbClr val="434343"/>
              </a:buClr>
              <a:buSzPts val="5300"/>
              <a:buNone/>
              <a:defRPr sz="5300">
                <a:solidFill>
                  <a:srgbClr val="434343"/>
                </a:solidFill>
              </a:defRPr>
            </a:lvl5pPr>
            <a:lvl6pPr lvl="5">
              <a:spcBef>
                <a:spcPts val="0"/>
              </a:spcBef>
              <a:spcAft>
                <a:spcPts val="0"/>
              </a:spcAft>
              <a:buClr>
                <a:srgbClr val="434343"/>
              </a:buClr>
              <a:buSzPts val="5300"/>
              <a:buNone/>
              <a:defRPr sz="5300">
                <a:solidFill>
                  <a:srgbClr val="434343"/>
                </a:solidFill>
              </a:defRPr>
            </a:lvl6pPr>
            <a:lvl7pPr lvl="6">
              <a:spcBef>
                <a:spcPts val="0"/>
              </a:spcBef>
              <a:spcAft>
                <a:spcPts val="0"/>
              </a:spcAft>
              <a:buClr>
                <a:srgbClr val="434343"/>
              </a:buClr>
              <a:buSzPts val="5300"/>
              <a:buNone/>
              <a:defRPr sz="5300">
                <a:solidFill>
                  <a:srgbClr val="434343"/>
                </a:solidFill>
              </a:defRPr>
            </a:lvl7pPr>
            <a:lvl8pPr lvl="7">
              <a:spcBef>
                <a:spcPts val="0"/>
              </a:spcBef>
              <a:spcAft>
                <a:spcPts val="0"/>
              </a:spcAft>
              <a:buClr>
                <a:srgbClr val="434343"/>
              </a:buClr>
              <a:buSzPts val="5300"/>
              <a:buNone/>
              <a:defRPr sz="5300">
                <a:solidFill>
                  <a:srgbClr val="434343"/>
                </a:solidFill>
              </a:defRPr>
            </a:lvl8pPr>
            <a:lvl9pPr lvl="8">
              <a:spcBef>
                <a:spcPts val="0"/>
              </a:spcBef>
              <a:spcAft>
                <a:spcPts val="0"/>
              </a:spcAft>
              <a:buClr>
                <a:srgbClr val="434343"/>
              </a:buClr>
              <a:buSzPts val="5300"/>
              <a:buNone/>
              <a:defRPr sz="5300">
                <a:solidFill>
                  <a:srgbClr val="434343"/>
                </a:solidFill>
              </a:defRPr>
            </a:lvl9pPr>
          </a:lstStyle>
          <a:p/>
        </p:txBody>
      </p:sp>
      <p:pic>
        <p:nvPicPr>
          <p:cNvPr id="631" name="Google Shape;631;p103"/>
          <p:cNvPicPr preferRelativeResize="0"/>
          <p:nvPr/>
        </p:nvPicPr>
        <p:blipFill rotWithShape="1">
          <a:blip r:embed="rId2">
            <a:alphaModFix/>
          </a:blip>
          <a:srcRect b="0" l="10" r="20" t="0"/>
          <a:stretch/>
        </p:blipFill>
        <p:spPr>
          <a:xfrm>
            <a:off x="466344" y="9477756"/>
            <a:ext cx="1204350" cy="451763"/>
          </a:xfrm>
          <a:prstGeom prst="rect">
            <a:avLst/>
          </a:prstGeom>
          <a:noFill/>
          <a:ln>
            <a:noFill/>
          </a:ln>
        </p:spPr>
      </p:pic>
      <p:grpSp>
        <p:nvGrpSpPr>
          <p:cNvPr id="632" name="Google Shape;632;p103"/>
          <p:cNvGrpSpPr/>
          <p:nvPr/>
        </p:nvGrpSpPr>
        <p:grpSpPr>
          <a:xfrm>
            <a:off x="17159549" y="9902709"/>
            <a:ext cx="754152" cy="65019"/>
            <a:chOff x="8326825" y="4850900"/>
            <a:chExt cx="629825" cy="54300"/>
          </a:xfrm>
        </p:grpSpPr>
        <p:sp>
          <p:nvSpPr>
            <p:cNvPr id="633" name="Google Shape;633;p103"/>
            <p:cNvSpPr/>
            <p:nvPr/>
          </p:nvSpPr>
          <p:spPr>
            <a:xfrm>
              <a:off x="8848350" y="4850900"/>
              <a:ext cx="108300" cy="54300"/>
            </a:xfrm>
            <a:prstGeom prst="roundRect">
              <a:avLst>
                <a:gd fmla="val 50000" name="adj"/>
              </a:avLst>
            </a:prstGeom>
            <a:solidFill>
              <a:srgbClr val="FF8F00"/>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sp>
          <p:nvSpPr>
            <p:cNvPr id="634" name="Google Shape;634;p103"/>
            <p:cNvSpPr/>
            <p:nvPr/>
          </p:nvSpPr>
          <p:spPr>
            <a:xfrm>
              <a:off x="8326825" y="4850900"/>
              <a:ext cx="490500" cy="54300"/>
            </a:xfrm>
            <a:prstGeom prst="roundRect">
              <a:avLst>
                <a:gd fmla="val 50000" name="adj"/>
              </a:avLst>
            </a:prstGeom>
            <a:solidFill>
              <a:srgbClr val="4A4B4C"/>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900"/>
                <a:buFont typeface="Calibri"/>
                <a:buNone/>
              </a:pPr>
              <a:r>
                <a:t/>
              </a:r>
              <a:endParaRPr b="0" i="0" sz="2900" u="none" cap="none" strike="noStrike">
                <a:solidFill>
                  <a:srgbClr val="000000"/>
                </a:solidFill>
                <a:latin typeface="Calibri"/>
                <a:ea typeface="Calibri"/>
                <a:cs typeface="Calibri"/>
                <a:sym typeface="Calibri"/>
              </a:endParaRPr>
            </a:p>
          </p:txBody>
        </p:sp>
      </p:grpSp>
      <p:sp>
        <p:nvSpPr>
          <p:cNvPr id="635" name="Google Shape;635;p103"/>
          <p:cNvSpPr txBox="1"/>
          <p:nvPr>
            <p:ph idx="12" type="sldNum"/>
          </p:nvPr>
        </p:nvSpPr>
        <p:spPr>
          <a:xfrm>
            <a:off x="15991150" y="9567950"/>
            <a:ext cx="1097700" cy="718800"/>
          </a:xfrm>
          <a:prstGeom prst="rect">
            <a:avLst/>
          </a:prstGeom>
          <a:noFill/>
          <a:ln>
            <a:noFill/>
          </a:ln>
        </p:spPr>
        <p:txBody>
          <a:bodyPr anchorCtr="0" anchor="ctr" bIns="91425" lIns="91425" spcFirstLastPara="1" rIns="91425" wrap="square" tIns="91425">
            <a:noAutofit/>
          </a:bodyPr>
          <a:lstStyle>
            <a:lvl1pPr lvl="0">
              <a:buNone/>
              <a:defRPr>
                <a:solidFill>
                  <a:srgbClr val="4A4B4C"/>
                </a:solidFill>
                <a:latin typeface="Roboto"/>
                <a:ea typeface="Roboto"/>
                <a:cs typeface="Roboto"/>
                <a:sym typeface="Roboto"/>
              </a:defRPr>
            </a:lvl1pPr>
            <a:lvl2pPr lvl="1">
              <a:buNone/>
              <a:defRPr>
                <a:solidFill>
                  <a:srgbClr val="4A4B4C"/>
                </a:solidFill>
                <a:latin typeface="Roboto"/>
                <a:ea typeface="Roboto"/>
                <a:cs typeface="Roboto"/>
                <a:sym typeface="Roboto"/>
              </a:defRPr>
            </a:lvl2pPr>
            <a:lvl3pPr lvl="2">
              <a:buNone/>
              <a:defRPr>
                <a:solidFill>
                  <a:srgbClr val="4A4B4C"/>
                </a:solidFill>
                <a:latin typeface="Roboto"/>
                <a:ea typeface="Roboto"/>
                <a:cs typeface="Roboto"/>
                <a:sym typeface="Roboto"/>
              </a:defRPr>
            </a:lvl3pPr>
            <a:lvl4pPr lvl="3">
              <a:buNone/>
              <a:defRPr>
                <a:solidFill>
                  <a:srgbClr val="4A4B4C"/>
                </a:solidFill>
                <a:latin typeface="Roboto"/>
                <a:ea typeface="Roboto"/>
                <a:cs typeface="Roboto"/>
                <a:sym typeface="Roboto"/>
              </a:defRPr>
            </a:lvl4pPr>
            <a:lvl5pPr lvl="4">
              <a:buNone/>
              <a:defRPr>
                <a:solidFill>
                  <a:srgbClr val="4A4B4C"/>
                </a:solidFill>
                <a:latin typeface="Roboto"/>
                <a:ea typeface="Roboto"/>
                <a:cs typeface="Roboto"/>
                <a:sym typeface="Roboto"/>
              </a:defRPr>
            </a:lvl5pPr>
            <a:lvl6pPr lvl="5">
              <a:buNone/>
              <a:defRPr>
                <a:solidFill>
                  <a:srgbClr val="4A4B4C"/>
                </a:solidFill>
                <a:latin typeface="Roboto"/>
                <a:ea typeface="Roboto"/>
                <a:cs typeface="Roboto"/>
                <a:sym typeface="Roboto"/>
              </a:defRPr>
            </a:lvl6pPr>
            <a:lvl7pPr lvl="6">
              <a:buNone/>
              <a:defRPr>
                <a:solidFill>
                  <a:srgbClr val="4A4B4C"/>
                </a:solidFill>
                <a:latin typeface="Roboto"/>
                <a:ea typeface="Roboto"/>
                <a:cs typeface="Roboto"/>
                <a:sym typeface="Roboto"/>
              </a:defRPr>
            </a:lvl7pPr>
            <a:lvl8pPr lvl="7">
              <a:buNone/>
              <a:defRPr>
                <a:solidFill>
                  <a:srgbClr val="4A4B4C"/>
                </a:solidFill>
                <a:latin typeface="Roboto"/>
                <a:ea typeface="Roboto"/>
                <a:cs typeface="Roboto"/>
                <a:sym typeface="Roboto"/>
              </a:defRPr>
            </a:lvl8pPr>
            <a:lvl9pPr lvl="8">
              <a:buNone/>
              <a:defRPr>
                <a:solidFill>
                  <a:srgbClr val="4A4B4C"/>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29" Type="http://schemas.openxmlformats.org/officeDocument/2006/relationships/slideLayout" Target="../slideLayouts/slideLayout56.xml"/><Relationship Id="rId7" Type="http://schemas.openxmlformats.org/officeDocument/2006/relationships/slideLayout" Target="../slideLayouts/slideLayout34.xml"/><Relationship Id="rId8" Type="http://schemas.openxmlformats.org/officeDocument/2006/relationships/slideLayout" Target="../slideLayouts/slideLayout35.xml"/><Relationship Id="rId31" Type="http://schemas.openxmlformats.org/officeDocument/2006/relationships/slideLayout" Target="../slideLayouts/slideLayout58.xml"/><Relationship Id="rId30" Type="http://schemas.openxmlformats.org/officeDocument/2006/relationships/slideLayout" Target="../slideLayouts/slideLayout57.xml"/><Relationship Id="rId11" Type="http://schemas.openxmlformats.org/officeDocument/2006/relationships/slideLayout" Target="../slideLayouts/slideLayout38.xml"/><Relationship Id="rId33" Type="http://schemas.openxmlformats.org/officeDocument/2006/relationships/theme" Target="../theme/theme1.xml"/><Relationship Id="rId10" Type="http://schemas.openxmlformats.org/officeDocument/2006/relationships/slideLayout" Target="../slideLayouts/slideLayout37.xml"/><Relationship Id="rId32" Type="http://schemas.openxmlformats.org/officeDocument/2006/relationships/slideLayout" Target="../slideLayouts/slideLayout59.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5" Type="http://schemas.openxmlformats.org/officeDocument/2006/relationships/slideLayout" Target="../slideLayouts/slideLayout74.xml"/><Relationship Id="rId14" Type="http://schemas.openxmlformats.org/officeDocument/2006/relationships/slideLayout" Target="../slideLayouts/slideLayout73.xml"/><Relationship Id="rId16"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94.xml"/><Relationship Id="rId22" Type="http://schemas.openxmlformats.org/officeDocument/2006/relationships/slideLayout" Target="../slideLayouts/slideLayout96.xml"/><Relationship Id="rId21" Type="http://schemas.openxmlformats.org/officeDocument/2006/relationships/slideLayout" Target="../slideLayouts/slideLayout95.xml"/><Relationship Id="rId24" Type="http://schemas.openxmlformats.org/officeDocument/2006/relationships/slideLayout" Target="../slideLayouts/slideLayout98.xml"/><Relationship Id="rId23" Type="http://schemas.openxmlformats.org/officeDocument/2006/relationships/slideLayout" Target="../slideLayouts/slideLayout9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26" Type="http://schemas.openxmlformats.org/officeDocument/2006/relationships/slideLayout" Target="../slideLayouts/slideLayout100.xml"/><Relationship Id="rId25" Type="http://schemas.openxmlformats.org/officeDocument/2006/relationships/slideLayout" Target="../slideLayouts/slideLayout99.xml"/><Relationship Id="rId27" Type="http://schemas.openxmlformats.org/officeDocument/2006/relationships/theme" Target="../theme/theme4.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3" Type="http://schemas.openxmlformats.org/officeDocument/2006/relationships/slideLayout" Target="../slideLayouts/slideLayout87.xml"/><Relationship Id="rId12" Type="http://schemas.openxmlformats.org/officeDocument/2006/relationships/slideLayout" Target="../slideLayouts/slideLayout86.xml"/><Relationship Id="rId15" Type="http://schemas.openxmlformats.org/officeDocument/2006/relationships/slideLayout" Target="../slideLayouts/slideLayout89.xml"/><Relationship Id="rId14" Type="http://schemas.openxmlformats.org/officeDocument/2006/relationships/slideLayout" Target="../slideLayouts/slideLayout88.xml"/><Relationship Id="rId17" Type="http://schemas.openxmlformats.org/officeDocument/2006/relationships/slideLayout" Target="../slideLayouts/slideLayout91.xml"/><Relationship Id="rId16" Type="http://schemas.openxmlformats.org/officeDocument/2006/relationships/slideLayout" Target="../slideLayouts/slideLayout90.xml"/><Relationship Id="rId19" Type="http://schemas.openxmlformats.org/officeDocument/2006/relationships/slideLayout" Target="../slideLayouts/slideLayout93.xml"/><Relationship Id="rId1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3400" y="401800"/>
            <a:ext cx="17041200" cy="1145400"/>
          </a:xfrm>
          <a:prstGeom prst="rect">
            <a:avLst/>
          </a:prstGeom>
          <a:noFill/>
          <a:ln>
            <a:noFill/>
          </a:ln>
        </p:spPr>
        <p:txBody>
          <a:bodyPr anchorCtr="0" anchor="t" bIns="182850" lIns="182850" spcFirstLastPara="1" rIns="182850" wrap="square" tIns="182850">
            <a:spAutoFit/>
          </a:bodyPr>
          <a:lstStyle>
            <a:lvl1pPr lvl="0" marR="0" rtl="0" algn="l">
              <a:lnSpc>
                <a:spcPct val="100000"/>
              </a:lnSpc>
              <a:spcBef>
                <a:spcPts val="0"/>
              </a:spcBef>
              <a:spcAft>
                <a:spcPts val="0"/>
              </a:spcAft>
              <a:buClr>
                <a:srgbClr val="434343"/>
              </a:buClr>
              <a:buSzPts val="5200"/>
              <a:buFont typeface="Montserrat"/>
              <a:buNone/>
              <a:defRPr b="1" i="0" sz="5200" u="none" cap="none" strike="noStrike">
                <a:solidFill>
                  <a:srgbClr val="434343"/>
                </a:solidFill>
                <a:latin typeface="Montserrat"/>
                <a:ea typeface="Montserrat"/>
                <a:cs typeface="Montserrat"/>
                <a:sym typeface="Montserrat"/>
              </a:defRPr>
            </a:lvl1pPr>
            <a:lvl2pPr lvl="1" marR="0" rtl="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2pPr>
            <a:lvl3pPr lvl="2" marR="0" rtl="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3pPr>
            <a:lvl4pPr lvl="3" marR="0" rtl="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4pPr>
            <a:lvl5pPr lvl="4" marR="0" rtl="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5pPr>
            <a:lvl6pPr lvl="5" marR="0" rtl="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6pPr>
            <a:lvl7pPr lvl="6" marR="0" rtl="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7pPr>
            <a:lvl8pPr lvl="7" marR="0" rtl="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8pPr>
            <a:lvl9pPr lvl="8" marR="0" rtl="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9pPr>
          </a:lstStyle>
          <a:p/>
        </p:txBody>
      </p:sp>
      <p:sp>
        <p:nvSpPr>
          <p:cNvPr id="7" name="Google Shape;7;p1"/>
          <p:cNvSpPr txBox="1"/>
          <p:nvPr>
            <p:ph idx="1" type="body"/>
          </p:nvPr>
        </p:nvSpPr>
        <p:spPr>
          <a:xfrm>
            <a:off x="623400" y="2022850"/>
            <a:ext cx="17041200" cy="6832800"/>
          </a:xfrm>
          <a:prstGeom prst="rect">
            <a:avLst/>
          </a:prstGeom>
          <a:noFill/>
          <a:ln>
            <a:noFill/>
          </a:ln>
        </p:spPr>
        <p:txBody>
          <a:bodyPr anchorCtr="0" anchor="t" bIns="182850" lIns="182850" spcFirstLastPara="1" rIns="182850" wrap="square" tIns="182850">
            <a:noAutofit/>
          </a:bodyPr>
          <a:lstStyle>
            <a:lvl1pPr indent="-393700" lvl="0" marL="457200" marR="0" rtl="0" algn="l">
              <a:lnSpc>
                <a:spcPct val="115000"/>
              </a:lnSpc>
              <a:spcBef>
                <a:spcPts val="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1pPr>
            <a:lvl2pPr indent="-393700" lvl="1" marL="914400" marR="0" rtl="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2pPr>
            <a:lvl3pPr indent="-393700" lvl="2" marL="1371600" marR="0" rtl="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3pPr>
            <a:lvl4pPr indent="-393700" lvl="3" marL="1828800" marR="0" rtl="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4pPr>
            <a:lvl5pPr indent="-393700" lvl="4" marL="2286000" marR="0" rtl="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5pPr>
            <a:lvl6pPr indent="-393700" lvl="5" marL="2743200" marR="0" rtl="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6pPr>
            <a:lvl7pPr indent="-393700" lvl="6" marL="3200400" marR="0" rtl="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7pPr>
            <a:lvl8pPr indent="-393700" lvl="7" marL="3657600" marR="0" rtl="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8pPr>
            <a:lvl9pPr indent="-393700" lvl="8" marL="4114800" marR="0" rtl="0" algn="l">
              <a:lnSpc>
                <a:spcPct val="115000"/>
              </a:lnSpc>
              <a:spcBef>
                <a:spcPts val="3200"/>
              </a:spcBef>
              <a:spcAft>
                <a:spcPts val="320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63" name="Shape 163"/>
        <p:cNvGrpSpPr/>
        <p:nvPr/>
      </p:nvGrpSpPr>
      <p:grpSpPr>
        <a:xfrm>
          <a:off x="0" y="0"/>
          <a:ext cx="0" cy="0"/>
          <a:chOff x="0" y="0"/>
          <a:chExt cx="0" cy="0"/>
        </a:xfrm>
      </p:grpSpPr>
      <p:sp>
        <p:nvSpPr>
          <p:cNvPr id="164" name="Google Shape;164;p29"/>
          <p:cNvSpPr txBox="1"/>
          <p:nvPr>
            <p:ph type="title"/>
          </p:nvPr>
        </p:nvSpPr>
        <p:spPr>
          <a:xfrm>
            <a:off x="623400" y="401800"/>
            <a:ext cx="17041200" cy="1145400"/>
          </a:xfrm>
          <a:prstGeom prst="rect">
            <a:avLst/>
          </a:prstGeom>
          <a:noFill/>
          <a:ln>
            <a:noFill/>
          </a:ln>
        </p:spPr>
        <p:txBody>
          <a:bodyPr anchorCtr="0" anchor="t" bIns="182850" lIns="182850" spcFirstLastPara="1" rIns="182850" wrap="square" tIns="182850">
            <a:spAutoFit/>
          </a:bodyPr>
          <a:lstStyle>
            <a:lvl1pPr lvl="0" marR="0" algn="l">
              <a:lnSpc>
                <a:spcPct val="100000"/>
              </a:lnSpc>
              <a:spcBef>
                <a:spcPts val="0"/>
              </a:spcBef>
              <a:spcAft>
                <a:spcPts val="0"/>
              </a:spcAft>
              <a:buClr>
                <a:srgbClr val="434343"/>
              </a:buClr>
              <a:buSzPts val="5200"/>
              <a:buFont typeface="Montserrat"/>
              <a:buNone/>
              <a:defRPr b="1" i="0" sz="5200" u="none" cap="none" strike="noStrike">
                <a:solidFill>
                  <a:srgbClr val="434343"/>
                </a:solidFill>
                <a:latin typeface="Montserrat"/>
                <a:ea typeface="Montserrat"/>
                <a:cs typeface="Montserrat"/>
                <a:sym typeface="Montserrat"/>
              </a:defRPr>
            </a:lvl1pPr>
            <a:lvl2pPr lvl="1"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2pPr>
            <a:lvl3pPr lvl="2"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3pPr>
            <a:lvl4pPr lvl="3"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4pPr>
            <a:lvl5pPr lvl="4"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5pPr>
            <a:lvl6pPr lvl="5"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6pPr>
            <a:lvl7pPr lvl="6"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7pPr>
            <a:lvl8pPr lvl="7"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8pPr>
            <a:lvl9pPr lvl="8"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9pPr>
          </a:lstStyle>
          <a:p/>
        </p:txBody>
      </p:sp>
      <p:sp>
        <p:nvSpPr>
          <p:cNvPr id="165" name="Google Shape;165;p29"/>
          <p:cNvSpPr txBox="1"/>
          <p:nvPr>
            <p:ph idx="1" type="body"/>
          </p:nvPr>
        </p:nvSpPr>
        <p:spPr>
          <a:xfrm>
            <a:off x="623400" y="2022850"/>
            <a:ext cx="17041200" cy="6832800"/>
          </a:xfrm>
          <a:prstGeom prst="rect">
            <a:avLst/>
          </a:prstGeom>
          <a:noFill/>
          <a:ln>
            <a:noFill/>
          </a:ln>
        </p:spPr>
        <p:txBody>
          <a:bodyPr anchorCtr="0" anchor="t" bIns="182850" lIns="182850" spcFirstLastPara="1" rIns="182850" wrap="square" tIns="182850">
            <a:noAutofit/>
          </a:bodyPr>
          <a:lstStyle>
            <a:lvl1pPr indent="-393700" lvl="0" marL="457200" marR="0" algn="l">
              <a:lnSpc>
                <a:spcPct val="115000"/>
              </a:lnSpc>
              <a:spcBef>
                <a:spcPts val="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1pPr>
            <a:lvl2pPr indent="-393700" lvl="1" marL="9144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2pPr>
            <a:lvl3pPr indent="-393700" lvl="2" marL="13716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3pPr>
            <a:lvl4pPr indent="-393700" lvl="3" marL="18288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4pPr>
            <a:lvl5pPr indent="-393700" lvl="4" marL="22860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5pPr>
            <a:lvl6pPr indent="-393700" lvl="5" marL="27432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6pPr>
            <a:lvl7pPr indent="-393700" lvl="6" marL="32004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7pPr>
            <a:lvl8pPr indent="-393700" lvl="7" marL="36576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8pPr>
            <a:lvl9pPr indent="-393700" lvl="8" marL="4114800" marR="0" algn="l">
              <a:lnSpc>
                <a:spcPct val="115000"/>
              </a:lnSpc>
              <a:spcBef>
                <a:spcPts val="3200"/>
              </a:spcBef>
              <a:spcAft>
                <a:spcPts val="320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356" name="Shape 356"/>
        <p:cNvGrpSpPr/>
        <p:nvPr/>
      </p:nvGrpSpPr>
      <p:grpSpPr>
        <a:xfrm>
          <a:off x="0" y="0"/>
          <a:ext cx="0" cy="0"/>
          <a:chOff x="0" y="0"/>
          <a:chExt cx="0" cy="0"/>
        </a:xfrm>
      </p:grpSpPr>
      <p:sp>
        <p:nvSpPr>
          <p:cNvPr id="357" name="Google Shape;357;p62"/>
          <p:cNvSpPr txBox="1"/>
          <p:nvPr>
            <p:ph type="title"/>
          </p:nvPr>
        </p:nvSpPr>
        <p:spPr>
          <a:xfrm>
            <a:off x="623400" y="890051"/>
            <a:ext cx="17041200" cy="1145400"/>
          </a:xfrm>
          <a:prstGeom prst="rect">
            <a:avLst/>
          </a:prstGeom>
          <a:noFill/>
          <a:ln>
            <a:noFill/>
          </a:ln>
        </p:spPr>
        <p:txBody>
          <a:bodyPr anchorCtr="0" anchor="t" bIns="182850" lIns="182850" spcFirstLastPara="1" rIns="182850" wrap="square" tIns="182850">
            <a:noAutofit/>
          </a:bodyPr>
          <a:lstStyle>
            <a:lvl1pPr lvl="0" marR="0" algn="l">
              <a:lnSpc>
                <a:spcPct val="100000"/>
              </a:lnSpc>
              <a:spcBef>
                <a:spcPts val="0"/>
              </a:spcBef>
              <a:spcAft>
                <a:spcPts val="0"/>
              </a:spcAft>
              <a:buClr>
                <a:srgbClr val="4A4B4C"/>
              </a:buClr>
              <a:buSzPts val="5600"/>
              <a:buFont typeface="Montserrat"/>
              <a:buNone/>
              <a:defRPr b="1" i="0" sz="5600" u="none" cap="none" strike="noStrike">
                <a:solidFill>
                  <a:srgbClr val="4A4B4C"/>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5600"/>
              <a:buFont typeface="Raleway"/>
              <a:buNone/>
              <a:defRPr b="1" i="0" sz="5600" u="none" cap="none" strike="noStrike">
                <a:solidFill>
                  <a:srgbClr val="000000"/>
                </a:solidFill>
                <a:latin typeface="Raleway"/>
                <a:ea typeface="Raleway"/>
                <a:cs typeface="Raleway"/>
                <a:sym typeface="Raleway"/>
              </a:defRPr>
            </a:lvl2pPr>
            <a:lvl3pPr lvl="2" marR="0" algn="l">
              <a:lnSpc>
                <a:spcPct val="100000"/>
              </a:lnSpc>
              <a:spcBef>
                <a:spcPts val="0"/>
              </a:spcBef>
              <a:spcAft>
                <a:spcPts val="0"/>
              </a:spcAft>
              <a:buClr>
                <a:srgbClr val="000000"/>
              </a:buClr>
              <a:buSzPts val="5600"/>
              <a:buFont typeface="Raleway"/>
              <a:buNone/>
              <a:defRPr b="1" i="0" sz="5600" u="none" cap="none" strike="noStrike">
                <a:solidFill>
                  <a:srgbClr val="000000"/>
                </a:solidFill>
                <a:latin typeface="Raleway"/>
                <a:ea typeface="Raleway"/>
                <a:cs typeface="Raleway"/>
                <a:sym typeface="Raleway"/>
              </a:defRPr>
            </a:lvl3pPr>
            <a:lvl4pPr lvl="3" marR="0" algn="l">
              <a:lnSpc>
                <a:spcPct val="100000"/>
              </a:lnSpc>
              <a:spcBef>
                <a:spcPts val="0"/>
              </a:spcBef>
              <a:spcAft>
                <a:spcPts val="0"/>
              </a:spcAft>
              <a:buClr>
                <a:srgbClr val="000000"/>
              </a:buClr>
              <a:buSzPts val="5600"/>
              <a:buFont typeface="Raleway"/>
              <a:buNone/>
              <a:defRPr b="1" i="0" sz="5600" u="none" cap="none" strike="noStrike">
                <a:solidFill>
                  <a:srgbClr val="000000"/>
                </a:solidFill>
                <a:latin typeface="Raleway"/>
                <a:ea typeface="Raleway"/>
                <a:cs typeface="Raleway"/>
                <a:sym typeface="Raleway"/>
              </a:defRPr>
            </a:lvl4pPr>
            <a:lvl5pPr lvl="4" marR="0" algn="l">
              <a:lnSpc>
                <a:spcPct val="100000"/>
              </a:lnSpc>
              <a:spcBef>
                <a:spcPts val="0"/>
              </a:spcBef>
              <a:spcAft>
                <a:spcPts val="0"/>
              </a:spcAft>
              <a:buClr>
                <a:srgbClr val="000000"/>
              </a:buClr>
              <a:buSzPts val="5600"/>
              <a:buFont typeface="Raleway"/>
              <a:buNone/>
              <a:defRPr b="1" i="0" sz="5600" u="none" cap="none" strike="noStrike">
                <a:solidFill>
                  <a:srgbClr val="000000"/>
                </a:solidFill>
                <a:latin typeface="Raleway"/>
                <a:ea typeface="Raleway"/>
                <a:cs typeface="Raleway"/>
                <a:sym typeface="Raleway"/>
              </a:defRPr>
            </a:lvl5pPr>
            <a:lvl6pPr lvl="5" marR="0" algn="l">
              <a:lnSpc>
                <a:spcPct val="100000"/>
              </a:lnSpc>
              <a:spcBef>
                <a:spcPts val="0"/>
              </a:spcBef>
              <a:spcAft>
                <a:spcPts val="0"/>
              </a:spcAft>
              <a:buClr>
                <a:srgbClr val="000000"/>
              </a:buClr>
              <a:buSzPts val="5600"/>
              <a:buFont typeface="Raleway"/>
              <a:buNone/>
              <a:defRPr b="1" i="0" sz="5600" u="none" cap="none" strike="noStrike">
                <a:solidFill>
                  <a:srgbClr val="000000"/>
                </a:solidFill>
                <a:latin typeface="Raleway"/>
                <a:ea typeface="Raleway"/>
                <a:cs typeface="Raleway"/>
                <a:sym typeface="Raleway"/>
              </a:defRPr>
            </a:lvl6pPr>
            <a:lvl7pPr lvl="6" marR="0" algn="l">
              <a:lnSpc>
                <a:spcPct val="100000"/>
              </a:lnSpc>
              <a:spcBef>
                <a:spcPts val="0"/>
              </a:spcBef>
              <a:spcAft>
                <a:spcPts val="0"/>
              </a:spcAft>
              <a:buClr>
                <a:srgbClr val="000000"/>
              </a:buClr>
              <a:buSzPts val="5600"/>
              <a:buFont typeface="Raleway"/>
              <a:buNone/>
              <a:defRPr b="1" i="0" sz="5600" u="none" cap="none" strike="noStrike">
                <a:solidFill>
                  <a:srgbClr val="000000"/>
                </a:solidFill>
                <a:latin typeface="Raleway"/>
                <a:ea typeface="Raleway"/>
                <a:cs typeface="Raleway"/>
                <a:sym typeface="Raleway"/>
              </a:defRPr>
            </a:lvl7pPr>
            <a:lvl8pPr lvl="7" marR="0" algn="l">
              <a:lnSpc>
                <a:spcPct val="100000"/>
              </a:lnSpc>
              <a:spcBef>
                <a:spcPts val="0"/>
              </a:spcBef>
              <a:spcAft>
                <a:spcPts val="0"/>
              </a:spcAft>
              <a:buClr>
                <a:srgbClr val="000000"/>
              </a:buClr>
              <a:buSzPts val="5600"/>
              <a:buFont typeface="Raleway"/>
              <a:buNone/>
              <a:defRPr b="1" i="0" sz="5600" u="none" cap="none" strike="noStrike">
                <a:solidFill>
                  <a:srgbClr val="000000"/>
                </a:solidFill>
                <a:latin typeface="Raleway"/>
                <a:ea typeface="Raleway"/>
                <a:cs typeface="Raleway"/>
                <a:sym typeface="Raleway"/>
              </a:defRPr>
            </a:lvl8pPr>
            <a:lvl9pPr lvl="8" marR="0" algn="l">
              <a:lnSpc>
                <a:spcPct val="100000"/>
              </a:lnSpc>
              <a:spcBef>
                <a:spcPts val="0"/>
              </a:spcBef>
              <a:spcAft>
                <a:spcPts val="0"/>
              </a:spcAft>
              <a:buClr>
                <a:srgbClr val="000000"/>
              </a:buClr>
              <a:buSzPts val="5600"/>
              <a:buFont typeface="Raleway"/>
              <a:buNone/>
              <a:defRPr b="1" i="0" sz="5600" u="none" cap="none" strike="noStrike">
                <a:solidFill>
                  <a:srgbClr val="000000"/>
                </a:solidFill>
                <a:latin typeface="Raleway"/>
                <a:ea typeface="Raleway"/>
                <a:cs typeface="Raleway"/>
                <a:sym typeface="Raleway"/>
              </a:defRPr>
            </a:lvl9pPr>
          </a:lstStyle>
          <a:p/>
        </p:txBody>
      </p:sp>
      <p:sp>
        <p:nvSpPr>
          <p:cNvPr id="358" name="Google Shape;358;p62"/>
          <p:cNvSpPr txBox="1"/>
          <p:nvPr>
            <p:ph idx="1" type="body"/>
          </p:nvPr>
        </p:nvSpPr>
        <p:spPr>
          <a:xfrm>
            <a:off x="623400" y="2304949"/>
            <a:ext cx="17041200" cy="6832800"/>
          </a:xfrm>
          <a:prstGeom prst="rect">
            <a:avLst/>
          </a:prstGeom>
          <a:noFill/>
          <a:ln>
            <a:noFill/>
          </a:ln>
        </p:spPr>
        <p:txBody>
          <a:bodyPr anchorCtr="0" anchor="t" bIns="182850" lIns="182850" spcFirstLastPara="1" rIns="182850" wrap="square" tIns="182850">
            <a:noAutofit/>
          </a:bodyPr>
          <a:lstStyle>
            <a:lvl1pPr indent="-393700" lvl="0" marL="457200" marR="0" algn="l">
              <a:lnSpc>
                <a:spcPct val="115000"/>
              </a:lnSpc>
              <a:spcBef>
                <a:spcPts val="0"/>
              </a:spcBef>
              <a:spcAft>
                <a:spcPts val="0"/>
              </a:spcAft>
              <a:buClr>
                <a:srgbClr val="F98E00"/>
              </a:buClr>
              <a:buSzPts val="2600"/>
              <a:buFont typeface="Roboto"/>
              <a:buChar char="●"/>
              <a:defRPr b="0" i="0" sz="2600" u="none" cap="none" strike="noStrike">
                <a:solidFill>
                  <a:srgbClr val="4A4B4C"/>
                </a:solidFill>
                <a:latin typeface="Roboto"/>
                <a:ea typeface="Roboto"/>
                <a:cs typeface="Roboto"/>
                <a:sym typeface="Roboto"/>
              </a:defRPr>
            </a:lvl1pPr>
            <a:lvl2pPr indent="-374650" lvl="1" marL="914400" marR="0" algn="l">
              <a:lnSpc>
                <a:spcPct val="115000"/>
              </a:lnSpc>
              <a:spcBef>
                <a:spcPts val="3200"/>
              </a:spcBef>
              <a:spcAft>
                <a:spcPts val="0"/>
              </a:spcAft>
              <a:buClr>
                <a:srgbClr val="F98E00"/>
              </a:buClr>
              <a:buSzPts val="2300"/>
              <a:buFont typeface="Roboto"/>
              <a:buChar char="○"/>
              <a:defRPr b="0" i="0" sz="2300" u="none" cap="none" strike="noStrike">
                <a:solidFill>
                  <a:srgbClr val="4A4B4C"/>
                </a:solidFill>
                <a:latin typeface="Roboto"/>
                <a:ea typeface="Roboto"/>
                <a:cs typeface="Roboto"/>
                <a:sym typeface="Roboto"/>
              </a:defRPr>
            </a:lvl2pPr>
            <a:lvl3pPr indent="-374650" lvl="2" marL="1371600" marR="0" algn="l">
              <a:lnSpc>
                <a:spcPct val="115000"/>
              </a:lnSpc>
              <a:spcBef>
                <a:spcPts val="3200"/>
              </a:spcBef>
              <a:spcAft>
                <a:spcPts val="0"/>
              </a:spcAft>
              <a:buClr>
                <a:srgbClr val="F98E00"/>
              </a:buClr>
              <a:buSzPts val="2300"/>
              <a:buFont typeface="Roboto"/>
              <a:buChar char="■"/>
              <a:defRPr b="0" i="0" sz="2300" u="none" cap="none" strike="noStrike">
                <a:solidFill>
                  <a:srgbClr val="4A4B4C"/>
                </a:solidFill>
                <a:latin typeface="Roboto"/>
                <a:ea typeface="Roboto"/>
                <a:cs typeface="Roboto"/>
                <a:sym typeface="Roboto"/>
              </a:defRPr>
            </a:lvl3pPr>
            <a:lvl4pPr indent="-374650" lvl="3" marL="1828800" marR="0" algn="l">
              <a:lnSpc>
                <a:spcPct val="115000"/>
              </a:lnSpc>
              <a:spcBef>
                <a:spcPts val="3200"/>
              </a:spcBef>
              <a:spcAft>
                <a:spcPts val="0"/>
              </a:spcAft>
              <a:buClr>
                <a:srgbClr val="F98E00"/>
              </a:buClr>
              <a:buSzPts val="2300"/>
              <a:buFont typeface="Roboto"/>
              <a:buChar char="●"/>
              <a:defRPr b="0" i="0" sz="2300" u="none" cap="none" strike="noStrike">
                <a:solidFill>
                  <a:srgbClr val="4A4B4C"/>
                </a:solidFill>
                <a:latin typeface="Roboto"/>
                <a:ea typeface="Roboto"/>
                <a:cs typeface="Roboto"/>
                <a:sym typeface="Roboto"/>
              </a:defRPr>
            </a:lvl4pPr>
            <a:lvl5pPr indent="-374650" lvl="4" marL="2286000" marR="0" algn="l">
              <a:lnSpc>
                <a:spcPct val="115000"/>
              </a:lnSpc>
              <a:spcBef>
                <a:spcPts val="3200"/>
              </a:spcBef>
              <a:spcAft>
                <a:spcPts val="0"/>
              </a:spcAft>
              <a:buClr>
                <a:srgbClr val="F98E00"/>
              </a:buClr>
              <a:buSzPts val="2300"/>
              <a:buFont typeface="Roboto"/>
              <a:buChar char="○"/>
              <a:defRPr b="0" i="0" sz="2300" u="none" cap="none" strike="noStrike">
                <a:solidFill>
                  <a:srgbClr val="4A4B4C"/>
                </a:solidFill>
                <a:latin typeface="Roboto"/>
                <a:ea typeface="Roboto"/>
                <a:cs typeface="Roboto"/>
                <a:sym typeface="Roboto"/>
              </a:defRPr>
            </a:lvl5pPr>
            <a:lvl6pPr indent="-374650" lvl="5" marL="2743200" marR="0" algn="l">
              <a:lnSpc>
                <a:spcPct val="115000"/>
              </a:lnSpc>
              <a:spcBef>
                <a:spcPts val="3200"/>
              </a:spcBef>
              <a:spcAft>
                <a:spcPts val="0"/>
              </a:spcAft>
              <a:buClr>
                <a:srgbClr val="F98E00"/>
              </a:buClr>
              <a:buSzPts val="2300"/>
              <a:buFont typeface="Roboto"/>
              <a:buChar char="■"/>
              <a:defRPr b="0" i="0" sz="2300" u="none" cap="none" strike="noStrike">
                <a:solidFill>
                  <a:srgbClr val="4A4B4C"/>
                </a:solidFill>
                <a:latin typeface="Roboto"/>
                <a:ea typeface="Roboto"/>
                <a:cs typeface="Roboto"/>
                <a:sym typeface="Roboto"/>
              </a:defRPr>
            </a:lvl6pPr>
            <a:lvl7pPr indent="-374650" lvl="6" marL="3200400" marR="0" algn="l">
              <a:lnSpc>
                <a:spcPct val="115000"/>
              </a:lnSpc>
              <a:spcBef>
                <a:spcPts val="3200"/>
              </a:spcBef>
              <a:spcAft>
                <a:spcPts val="0"/>
              </a:spcAft>
              <a:buClr>
                <a:srgbClr val="F98E00"/>
              </a:buClr>
              <a:buSzPts val="2300"/>
              <a:buFont typeface="Roboto"/>
              <a:buChar char="●"/>
              <a:defRPr b="0" i="0" sz="2300" u="none" cap="none" strike="noStrike">
                <a:solidFill>
                  <a:srgbClr val="4A4B4C"/>
                </a:solidFill>
                <a:latin typeface="Roboto"/>
                <a:ea typeface="Roboto"/>
                <a:cs typeface="Roboto"/>
                <a:sym typeface="Roboto"/>
              </a:defRPr>
            </a:lvl7pPr>
            <a:lvl8pPr indent="-374650" lvl="7" marL="3657600" marR="0" algn="l">
              <a:lnSpc>
                <a:spcPct val="115000"/>
              </a:lnSpc>
              <a:spcBef>
                <a:spcPts val="3200"/>
              </a:spcBef>
              <a:spcAft>
                <a:spcPts val="0"/>
              </a:spcAft>
              <a:buClr>
                <a:srgbClr val="F98E00"/>
              </a:buClr>
              <a:buSzPts val="2300"/>
              <a:buFont typeface="Roboto"/>
              <a:buChar char="○"/>
              <a:defRPr b="0" i="0" sz="2300" u="none" cap="none" strike="noStrike">
                <a:solidFill>
                  <a:srgbClr val="4A4B4C"/>
                </a:solidFill>
                <a:latin typeface="Roboto"/>
                <a:ea typeface="Roboto"/>
                <a:cs typeface="Roboto"/>
                <a:sym typeface="Roboto"/>
              </a:defRPr>
            </a:lvl8pPr>
            <a:lvl9pPr indent="-374650" lvl="8" marL="4114800" marR="0" algn="l">
              <a:lnSpc>
                <a:spcPct val="115000"/>
              </a:lnSpc>
              <a:spcBef>
                <a:spcPts val="3200"/>
              </a:spcBef>
              <a:spcAft>
                <a:spcPts val="3200"/>
              </a:spcAft>
              <a:buClr>
                <a:srgbClr val="F98E00"/>
              </a:buClr>
              <a:buSzPts val="2300"/>
              <a:buFont typeface="Roboto"/>
              <a:buChar char="■"/>
              <a:defRPr b="0" i="0" sz="2300" u="none" cap="none" strike="noStrike">
                <a:solidFill>
                  <a:srgbClr val="4A4B4C"/>
                </a:solidFill>
                <a:latin typeface="Roboto"/>
                <a:ea typeface="Roboto"/>
                <a:cs typeface="Roboto"/>
                <a:sym typeface="Roboto"/>
              </a:defRPr>
            </a:lvl9pPr>
          </a:lstStyle>
          <a:p/>
        </p:txBody>
      </p:sp>
      <p:sp>
        <p:nvSpPr>
          <p:cNvPr id="359" name="Google Shape;359;p62"/>
          <p:cNvSpPr txBox="1"/>
          <p:nvPr>
            <p:ph idx="12" type="sldNum"/>
          </p:nvPr>
        </p:nvSpPr>
        <p:spPr>
          <a:xfrm>
            <a:off x="17072604" y="9499701"/>
            <a:ext cx="1097700" cy="786900"/>
          </a:xfrm>
          <a:prstGeom prst="rect">
            <a:avLst/>
          </a:prstGeom>
          <a:noFill/>
          <a:ln>
            <a:noFill/>
          </a:ln>
        </p:spPr>
        <p:txBody>
          <a:bodyPr anchorCtr="0" anchor="ctr" bIns="182850" lIns="182850" spcFirstLastPara="1" rIns="182850" wrap="square" tIns="18285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481" name="Shape 481"/>
        <p:cNvGrpSpPr/>
        <p:nvPr/>
      </p:nvGrpSpPr>
      <p:grpSpPr>
        <a:xfrm>
          <a:off x="0" y="0"/>
          <a:ext cx="0" cy="0"/>
          <a:chOff x="0" y="0"/>
          <a:chExt cx="0" cy="0"/>
        </a:xfrm>
      </p:grpSpPr>
      <p:sp>
        <p:nvSpPr>
          <p:cNvPr id="482" name="Google Shape;482;p78"/>
          <p:cNvSpPr txBox="1"/>
          <p:nvPr>
            <p:ph type="title"/>
          </p:nvPr>
        </p:nvSpPr>
        <p:spPr>
          <a:xfrm>
            <a:off x="623400" y="401800"/>
            <a:ext cx="17041200" cy="1145400"/>
          </a:xfrm>
          <a:prstGeom prst="rect">
            <a:avLst/>
          </a:prstGeom>
          <a:noFill/>
          <a:ln>
            <a:noFill/>
          </a:ln>
        </p:spPr>
        <p:txBody>
          <a:bodyPr anchorCtr="0" anchor="t" bIns="182850" lIns="182850" spcFirstLastPara="1" rIns="182850" wrap="square" tIns="182850">
            <a:spAutoFit/>
          </a:bodyPr>
          <a:lstStyle>
            <a:lvl1pPr lvl="0" marR="0" algn="l">
              <a:lnSpc>
                <a:spcPct val="100000"/>
              </a:lnSpc>
              <a:spcBef>
                <a:spcPts val="0"/>
              </a:spcBef>
              <a:spcAft>
                <a:spcPts val="0"/>
              </a:spcAft>
              <a:buClr>
                <a:srgbClr val="434343"/>
              </a:buClr>
              <a:buSzPts val="5200"/>
              <a:buFont typeface="Montserrat"/>
              <a:buNone/>
              <a:defRPr b="1" i="0" sz="5200" u="none" cap="none" strike="noStrike">
                <a:solidFill>
                  <a:srgbClr val="434343"/>
                </a:solidFill>
                <a:latin typeface="Montserrat"/>
                <a:ea typeface="Montserrat"/>
                <a:cs typeface="Montserrat"/>
                <a:sym typeface="Montserrat"/>
              </a:defRPr>
            </a:lvl1pPr>
            <a:lvl2pPr lvl="1"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2pPr>
            <a:lvl3pPr lvl="2"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3pPr>
            <a:lvl4pPr lvl="3"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4pPr>
            <a:lvl5pPr lvl="4"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5pPr>
            <a:lvl6pPr lvl="5"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6pPr>
            <a:lvl7pPr lvl="6"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7pPr>
            <a:lvl8pPr lvl="7"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8pPr>
            <a:lvl9pPr lvl="8" marR="0" algn="l">
              <a:lnSpc>
                <a:spcPct val="100000"/>
              </a:lnSpc>
              <a:spcBef>
                <a:spcPts val="0"/>
              </a:spcBef>
              <a:spcAft>
                <a:spcPts val="0"/>
              </a:spcAft>
              <a:buClr>
                <a:srgbClr val="434343"/>
              </a:buClr>
              <a:buSzPts val="5600"/>
              <a:buFont typeface="Raleway"/>
              <a:buNone/>
              <a:defRPr b="1" i="0" sz="5600" u="none" cap="none" strike="noStrike">
                <a:solidFill>
                  <a:srgbClr val="434343"/>
                </a:solidFill>
                <a:latin typeface="Raleway"/>
                <a:ea typeface="Raleway"/>
                <a:cs typeface="Raleway"/>
                <a:sym typeface="Raleway"/>
              </a:defRPr>
            </a:lvl9pPr>
          </a:lstStyle>
          <a:p/>
        </p:txBody>
      </p:sp>
      <p:sp>
        <p:nvSpPr>
          <p:cNvPr id="483" name="Google Shape;483;p78"/>
          <p:cNvSpPr txBox="1"/>
          <p:nvPr>
            <p:ph idx="1" type="body"/>
          </p:nvPr>
        </p:nvSpPr>
        <p:spPr>
          <a:xfrm>
            <a:off x="623400" y="2022850"/>
            <a:ext cx="17041200" cy="6832800"/>
          </a:xfrm>
          <a:prstGeom prst="rect">
            <a:avLst/>
          </a:prstGeom>
          <a:noFill/>
          <a:ln>
            <a:noFill/>
          </a:ln>
        </p:spPr>
        <p:txBody>
          <a:bodyPr anchorCtr="0" anchor="t" bIns="182850" lIns="182850" spcFirstLastPara="1" rIns="182850" wrap="square" tIns="182850">
            <a:noAutofit/>
          </a:bodyPr>
          <a:lstStyle>
            <a:lvl1pPr indent="-393700" lvl="0" marL="457200" marR="0" algn="l">
              <a:lnSpc>
                <a:spcPct val="115000"/>
              </a:lnSpc>
              <a:spcBef>
                <a:spcPts val="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1pPr>
            <a:lvl2pPr indent="-393700" lvl="1" marL="9144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2pPr>
            <a:lvl3pPr indent="-393700" lvl="2" marL="13716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3pPr>
            <a:lvl4pPr indent="-393700" lvl="3" marL="18288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4pPr>
            <a:lvl5pPr indent="-393700" lvl="4" marL="22860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5pPr>
            <a:lvl6pPr indent="-393700" lvl="5" marL="27432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6pPr>
            <a:lvl7pPr indent="-393700" lvl="6" marL="32004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7pPr>
            <a:lvl8pPr indent="-393700" lvl="7" marL="3657600" marR="0" algn="l">
              <a:lnSpc>
                <a:spcPct val="115000"/>
              </a:lnSpc>
              <a:spcBef>
                <a:spcPts val="3200"/>
              </a:spcBef>
              <a:spcAft>
                <a:spcPts val="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8pPr>
            <a:lvl9pPr indent="-393700" lvl="8" marL="4114800" marR="0" algn="l">
              <a:lnSpc>
                <a:spcPct val="115000"/>
              </a:lnSpc>
              <a:spcBef>
                <a:spcPts val="3200"/>
              </a:spcBef>
              <a:spcAft>
                <a:spcPts val="3200"/>
              </a:spcAft>
              <a:buClr>
                <a:schemeClr val="dk1"/>
              </a:buClr>
              <a:buSzPts val="2600"/>
              <a:buFont typeface="Montserrat Medium"/>
              <a:buChar char="■"/>
              <a:defRPr i="0" sz="2600" u="none" cap="none" strike="noStrike">
                <a:solidFill>
                  <a:srgbClr val="434343"/>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xml"/><Relationship Id="rId3"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6.jpg"/></Relationships>
</file>

<file path=ppt/slides/_rels/slide12.xml.rels><?xml version="1.0" encoding="UTF-8" standalone="yes"?><Relationships xmlns="http://schemas.openxmlformats.org/package/2006/relationships"><Relationship Id="rId20" Type="http://schemas.openxmlformats.org/officeDocument/2006/relationships/hyperlink" Target="https://nvd.nist.gov/vuln/detail/CVE-2022-20798" TargetMode="External"/><Relationship Id="rId22" Type="http://schemas.openxmlformats.org/officeDocument/2006/relationships/hyperlink" Target="https://www.cvedetails.com/cve/CVE-2024-22394/" TargetMode="External"/><Relationship Id="rId21" Type="http://schemas.openxmlformats.org/officeDocument/2006/relationships/hyperlink" Target="https://nvd.nist.gov/vuln/detail/CVE-2024-21410" TargetMode="External"/><Relationship Id="rId24" Type="http://schemas.openxmlformats.org/officeDocument/2006/relationships/image" Target="../media/image122.png"/><Relationship Id="rId23" Type="http://schemas.openxmlformats.org/officeDocument/2006/relationships/image" Target="../media/image124.png"/><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hyperlink" Target="https://github.com/waelmas/frameless-bitb" TargetMode="External"/><Relationship Id="rId5" Type="http://schemas.openxmlformats.org/officeDocument/2006/relationships/image" Target="../media/image115.png"/><Relationship Id="rId6" Type="http://schemas.openxmlformats.org/officeDocument/2006/relationships/image" Target="../media/image110.png"/><Relationship Id="rId7" Type="http://schemas.openxmlformats.org/officeDocument/2006/relationships/image" Target="../media/image108.png"/><Relationship Id="rId8" Type="http://schemas.openxmlformats.org/officeDocument/2006/relationships/image" Target="../media/image109.png"/><Relationship Id="rId11" Type="http://schemas.openxmlformats.org/officeDocument/2006/relationships/hyperlink" Target="https://github.com/tkmru/awesome-edr-bypass" TargetMode="External"/><Relationship Id="rId10" Type="http://schemas.openxmlformats.org/officeDocument/2006/relationships/hyperlink" Target="https://github.com/vxCrypt0r/Voidgate" TargetMode="External"/><Relationship Id="rId13" Type="http://schemas.openxmlformats.org/officeDocument/2006/relationships/hyperlink" Target="https://github.com/Offensive-Panda/DefenseEvasionTechniques" TargetMode="External"/><Relationship Id="rId12" Type="http://schemas.openxmlformats.org/officeDocument/2006/relationships/hyperlink" Target="https://github.com/Offensive-Panda/DV_NEW" TargetMode="External"/><Relationship Id="rId15" Type="http://schemas.openxmlformats.org/officeDocument/2006/relationships/hyperlink" Target="https://nvd.nist.gov/vuln/detail/CVE-2024-3400" TargetMode="External"/><Relationship Id="rId14" Type="http://schemas.openxmlformats.org/officeDocument/2006/relationships/hyperlink" Target="https://nvd.nist.gov/vuln/detail/CVE-2023-20198" TargetMode="External"/><Relationship Id="rId17" Type="http://schemas.openxmlformats.org/officeDocument/2006/relationships/hyperlink" Target="https://nvd.nist.gov/vuln/detail/CVE-2024-21762" TargetMode="External"/><Relationship Id="rId16" Type="http://schemas.openxmlformats.org/officeDocument/2006/relationships/hyperlink" Target="https://nvd.nist.gov/vuln/detail/CVE-2024-24919" TargetMode="External"/><Relationship Id="rId19" Type="http://schemas.openxmlformats.org/officeDocument/2006/relationships/image" Target="../media/image107.png"/><Relationship Id="rId18" Type="http://schemas.openxmlformats.org/officeDocument/2006/relationships/hyperlink" Target="https://nvd.nist.gov/vuln/detail/CVE-2023-286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17.png"/><Relationship Id="rId4" Type="http://schemas.openxmlformats.org/officeDocument/2006/relationships/image" Target="../media/image133.png"/><Relationship Id="rId9" Type="http://schemas.openxmlformats.org/officeDocument/2006/relationships/image" Target="../media/image128.png"/><Relationship Id="rId5" Type="http://schemas.openxmlformats.org/officeDocument/2006/relationships/image" Target="../media/image153.png"/><Relationship Id="rId6" Type="http://schemas.openxmlformats.org/officeDocument/2006/relationships/image" Target="../media/image123.png"/><Relationship Id="rId7" Type="http://schemas.openxmlformats.org/officeDocument/2006/relationships/image" Target="../media/image140.png"/><Relationship Id="rId8" Type="http://schemas.openxmlformats.org/officeDocument/2006/relationships/image" Target="../media/image142.png"/><Relationship Id="rId11" Type="http://schemas.openxmlformats.org/officeDocument/2006/relationships/image" Target="../media/image139.png"/><Relationship Id="rId10" Type="http://schemas.openxmlformats.org/officeDocument/2006/relationships/image" Target="../media/image120.png"/><Relationship Id="rId12" Type="http://schemas.openxmlformats.org/officeDocument/2006/relationships/image" Target="../media/image1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7.xml"/><Relationship Id="rId3" Type="http://schemas.openxmlformats.org/officeDocument/2006/relationships/image" Target="../media/image126.png"/><Relationship Id="rId4"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7.png"/><Relationship Id="rId4" Type="http://schemas.openxmlformats.org/officeDocument/2006/relationships/image" Target="../media/image137.png"/><Relationship Id="rId5" Type="http://schemas.openxmlformats.org/officeDocument/2006/relationships/image" Target="../media/image132.png"/><Relationship Id="rId6" Type="http://schemas.openxmlformats.org/officeDocument/2006/relationships/image" Target="../media/image144.png"/><Relationship Id="rId7" Type="http://schemas.openxmlformats.org/officeDocument/2006/relationships/image" Target="../media/image129.png"/><Relationship Id="rId8" Type="http://schemas.openxmlformats.org/officeDocument/2006/relationships/image" Target="../media/image1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9.xml"/><Relationship Id="rId3" Type="http://schemas.openxmlformats.org/officeDocument/2006/relationships/image" Target="../media/image130.png"/><Relationship Id="rId4" Type="http://schemas.openxmlformats.org/officeDocument/2006/relationships/image" Target="../media/image1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xml"/><Relationship Id="rId3" Type="http://schemas.openxmlformats.org/officeDocument/2006/relationships/image" Target="../media/image136.png"/><Relationship Id="rId4" Type="http://schemas.openxmlformats.org/officeDocument/2006/relationships/image" Target="../media/image9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0.xml"/><Relationship Id="rId3" Type="http://schemas.openxmlformats.org/officeDocument/2006/relationships/image" Target="../media/image146.png"/><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1.xml"/><Relationship Id="rId3" Type="http://schemas.openxmlformats.org/officeDocument/2006/relationships/image" Target="../media/image134.png"/><Relationship Id="rId4" Type="http://schemas.openxmlformats.org/officeDocument/2006/relationships/image" Target="../media/image1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2.xml"/><Relationship Id="rId3" Type="http://schemas.openxmlformats.org/officeDocument/2006/relationships/image" Target="../media/image134.png"/><Relationship Id="rId4" Type="http://schemas.openxmlformats.org/officeDocument/2006/relationships/image" Target="../media/image151.png"/><Relationship Id="rId5" Type="http://schemas.openxmlformats.org/officeDocument/2006/relationships/image" Target="../media/image150.png"/><Relationship Id="rId6" Type="http://schemas.openxmlformats.org/officeDocument/2006/relationships/image" Target="../media/image138.png"/><Relationship Id="rId7" Type="http://schemas.openxmlformats.org/officeDocument/2006/relationships/image" Target="../media/image143.png"/><Relationship Id="rId8" Type="http://schemas.openxmlformats.org/officeDocument/2006/relationships/image" Target="../media/image1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3.xml"/><Relationship Id="rId3" Type="http://schemas.openxmlformats.org/officeDocument/2006/relationships/image" Target="../media/image147.png"/><Relationship Id="rId4" Type="http://schemas.openxmlformats.org/officeDocument/2006/relationships/image" Target="../media/image1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154.png"/><Relationship Id="rId4" Type="http://schemas.openxmlformats.org/officeDocument/2006/relationships/image" Target="../media/image1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11.png"/><Relationship Id="rId4" Type="http://schemas.openxmlformats.org/officeDocument/2006/relationships/image" Target="../media/image99.png"/><Relationship Id="rId9" Type="http://schemas.openxmlformats.org/officeDocument/2006/relationships/image" Target="../media/image131.png"/><Relationship Id="rId5" Type="http://schemas.openxmlformats.org/officeDocument/2006/relationships/image" Target="../media/image119.png"/><Relationship Id="rId6" Type="http://schemas.openxmlformats.org/officeDocument/2006/relationships/image" Target="../media/image113.png"/><Relationship Id="rId7" Type="http://schemas.openxmlformats.org/officeDocument/2006/relationships/image" Target="../media/image98.png"/><Relationship Id="rId8" Type="http://schemas.openxmlformats.org/officeDocument/2006/relationships/image" Target="../media/image114.png"/><Relationship Id="rId11" Type="http://schemas.openxmlformats.org/officeDocument/2006/relationships/image" Target="../media/image121.png"/><Relationship Id="rId10" Type="http://schemas.openxmlformats.org/officeDocument/2006/relationships/image" Target="../media/image100.png"/><Relationship Id="rId13" Type="http://schemas.openxmlformats.org/officeDocument/2006/relationships/image" Target="../media/image105.png"/><Relationship Id="rId12" Type="http://schemas.openxmlformats.org/officeDocument/2006/relationships/image" Target="../media/image94.png"/><Relationship Id="rId14"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1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 Id="rId3" Type="http://schemas.openxmlformats.org/officeDocument/2006/relationships/image" Target="../media/image1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xml"/><Relationship Id="rId3" Type="http://schemas.openxmlformats.org/officeDocument/2006/relationships/image" Target="../media/image1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xml"/><Relationship Id="rId3"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7" name="Shape 647"/>
        <p:cNvGrpSpPr/>
        <p:nvPr/>
      </p:nvGrpSpPr>
      <p:grpSpPr>
        <a:xfrm>
          <a:off x="0" y="0"/>
          <a:ext cx="0" cy="0"/>
          <a:chOff x="0" y="0"/>
          <a:chExt cx="0" cy="0"/>
        </a:xfrm>
      </p:grpSpPr>
      <p:sp>
        <p:nvSpPr>
          <p:cNvPr id="648" name="Google Shape;648;p105"/>
          <p:cNvSpPr txBox="1"/>
          <p:nvPr>
            <p:ph idx="1" type="subTitle"/>
          </p:nvPr>
        </p:nvSpPr>
        <p:spPr>
          <a:xfrm>
            <a:off x="1459238" y="6345783"/>
            <a:ext cx="15376200" cy="1471500"/>
          </a:xfrm>
          <a:prstGeom prst="rect">
            <a:avLst/>
          </a:prstGeom>
          <a:noFill/>
          <a:ln>
            <a:noFill/>
          </a:ln>
        </p:spPr>
        <p:txBody>
          <a:bodyPr anchorCtr="0" anchor="t" bIns="137150" lIns="137150" spcFirstLastPara="1" rIns="137150" wrap="square" tIns="137150">
            <a:noAutofit/>
          </a:bodyPr>
          <a:lstStyle/>
          <a:p>
            <a:pPr indent="-342900" lvl="0" marL="342900" rtl="0" algn="l">
              <a:lnSpc>
                <a:spcPct val="100000"/>
              </a:lnSpc>
              <a:spcBef>
                <a:spcPts val="0"/>
              </a:spcBef>
              <a:spcAft>
                <a:spcPts val="0"/>
              </a:spcAft>
              <a:buClr>
                <a:srgbClr val="FF8F00"/>
              </a:buClr>
              <a:buSzPts val="2400"/>
              <a:buNone/>
            </a:pPr>
            <a:r>
              <a:rPr b="1" lang="en" sz="2900">
                <a:solidFill>
                  <a:srgbClr val="FF8F00"/>
                </a:solidFill>
                <a:latin typeface="Montserrat"/>
                <a:ea typeface="Montserrat"/>
                <a:cs typeface="Montserrat"/>
                <a:sym typeface="Montserrat"/>
              </a:rPr>
              <a:t>Andy Boell</a:t>
            </a:r>
            <a:endParaRPr b="1" sz="2900">
              <a:solidFill>
                <a:srgbClr val="FF8F00"/>
              </a:solidFill>
              <a:latin typeface="Montserrat"/>
              <a:ea typeface="Montserrat"/>
              <a:cs typeface="Montserrat"/>
              <a:sym typeface="Montserrat"/>
            </a:endParaRPr>
          </a:p>
          <a:p>
            <a:pPr indent="-342900" lvl="0" marL="342900" rtl="0" algn="l">
              <a:lnSpc>
                <a:spcPct val="100000"/>
              </a:lnSpc>
              <a:spcBef>
                <a:spcPts val="0"/>
              </a:spcBef>
              <a:spcAft>
                <a:spcPts val="0"/>
              </a:spcAft>
              <a:buClr>
                <a:srgbClr val="FF8F00"/>
              </a:buClr>
              <a:buSzPts val="2400"/>
              <a:buNone/>
            </a:pPr>
            <a:r>
              <a:rPr lang="en" sz="2900">
                <a:solidFill>
                  <a:schemeClr val="lt1"/>
                </a:solidFill>
                <a:latin typeface="Montserrat Medium"/>
                <a:ea typeface="Montserrat Medium"/>
                <a:cs typeface="Montserrat Medium"/>
                <a:sym typeface="Montserrat Medium"/>
              </a:rPr>
              <a:t>K-12 Cybersecurity Advisor</a:t>
            </a:r>
            <a:endParaRPr sz="2900">
              <a:solidFill>
                <a:srgbClr val="EFEFEF"/>
              </a:solidFill>
              <a:latin typeface="Montserrat Medium"/>
              <a:ea typeface="Montserrat Medium"/>
              <a:cs typeface="Montserrat Medium"/>
              <a:sym typeface="Montserrat Medium"/>
            </a:endParaRPr>
          </a:p>
        </p:txBody>
      </p:sp>
      <p:sp>
        <p:nvSpPr>
          <p:cNvPr id="649" name="Google Shape;649;p105"/>
          <p:cNvSpPr txBox="1"/>
          <p:nvPr/>
        </p:nvSpPr>
        <p:spPr>
          <a:xfrm>
            <a:off x="15301968" y="2371511"/>
            <a:ext cx="2085300" cy="719100"/>
          </a:xfrm>
          <a:prstGeom prst="rect">
            <a:avLst/>
          </a:prstGeom>
          <a:noFill/>
          <a:ln>
            <a:noFill/>
          </a:ln>
        </p:spPr>
        <p:txBody>
          <a:bodyPr anchorCtr="0" anchor="t" bIns="137150" lIns="137150" spcFirstLastPara="1" rIns="137150" wrap="square" tIns="137150">
            <a:noAutofit/>
          </a:bodyPr>
          <a:lstStyle/>
          <a:p>
            <a:pPr indent="-342900" lvl="0" marL="342900" marR="0" rtl="0" algn="l">
              <a:lnSpc>
                <a:spcPct val="100000"/>
              </a:lnSpc>
              <a:spcBef>
                <a:spcPts val="0"/>
              </a:spcBef>
              <a:spcAft>
                <a:spcPts val="0"/>
              </a:spcAft>
              <a:buClr>
                <a:srgbClr val="FF8F00"/>
              </a:buClr>
              <a:buSzPts val="2400"/>
              <a:buFont typeface="Arial"/>
              <a:buNone/>
            </a:pPr>
            <a:r>
              <a:t/>
            </a:r>
            <a:endParaRPr b="0" i="0" sz="2100" u="none" cap="none" strike="noStrike">
              <a:solidFill>
                <a:srgbClr val="000000"/>
              </a:solidFill>
              <a:latin typeface="Arial"/>
              <a:ea typeface="Arial"/>
              <a:cs typeface="Arial"/>
              <a:sym typeface="Arial"/>
            </a:endParaRPr>
          </a:p>
        </p:txBody>
      </p:sp>
      <p:sp>
        <p:nvSpPr>
          <p:cNvPr id="650" name="Google Shape;650;p105"/>
          <p:cNvSpPr txBox="1"/>
          <p:nvPr/>
        </p:nvSpPr>
        <p:spPr>
          <a:xfrm>
            <a:off x="1439700" y="2609850"/>
            <a:ext cx="14868600" cy="2705100"/>
          </a:xfrm>
          <a:prstGeom prst="rect">
            <a:avLst/>
          </a:prstGeom>
          <a:noFill/>
          <a:ln>
            <a:noFill/>
          </a:ln>
        </p:spPr>
        <p:txBody>
          <a:bodyPr anchorCtr="0" anchor="t" bIns="102875" lIns="102875" spcFirstLastPara="1" rIns="102875" wrap="square" tIns="102875">
            <a:noAutofit/>
          </a:bodyPr>
          <a:lstStyle/>
          <a:p>
            <a:pPr indent="0" lvl="0" marL="0" marR="0" rtl="0" algn="l">
              <a:lnSpc>
                <a:spcPct val="90000"/>
              </a:lnSpc>
              <a:spcBef>
                <a:spcPts val="0"/>
              </a:spcBef>
              <a:spcAft>
                <a:spcPts val="0"/>
              </a:spcAft>
              <a:buClr>
                <a:srgbClr val="000000"/>
              </a:buClr>
              <a:buSzPts val="7200"/>
              <a:buFont typeface="Arial"/>
              <a:buNone/>
            </a:pPr>
            <a:r>
              <a:rPr b="1" lang="en" sz="6200">
                <a:solidFill>
                  <a:srgbClr val="FFFFFF"/>
                </a:solidFill>
                <a:latin typeface="Montserrat"/>
                <a:ea typeface="Montserrat"/>
                <a:cs typeface="Montserrat"/>
                <a:sym typeface="Montserrat"/>
              </a:rPr>
              <a:t>Traditional Cyber Defenses are </a:t>
            </a:r>
            <a:endParaRPr b="1" sz="6200">
              <a:solidFill>
                <a:srgbClr val="FFFFFF"/>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ts val="7200"/>
              <a:buFont typeface="Arial"/>
              <a:buNone/>
            </a:pPr>
            <a:r>
              <a:rPr b="1" lang="en" sz="6200">
                <a:solidFill>
                  <a:srgbClr val="FFFFFF"/>
                </a:solidFill>
                <a:latin typeface="Montserrat"/>
                <a:ea typeface="Montserrat"/>
                <a:cs typeface="Montserrat"/>
                <a:sym typeface="Montserrat"/>
              </a:rPr>
              <a:t>Being Bypassed Every Day </a:t>
            </a:r>
            <a:endParaRPr b="1" sz="6200">
              <a:solidFill>
                <a:srgbClr val="FFFFFF"/>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ts val="7200"/>
              <a:buFont typeface="Arial"/>
              <a:buNone/>
            </a:pPr>
            <a:r>
              <a:rPr b="1" lang="en" sz="6200">
                <a:solidFill>
                  <a:srgbClr val="F98E00"/>
                </a:solidFill>
                <a:latin typeface="Montserrat"/>
                <a:ea typeface="Montserrat"/>
                <a:cs typeface="Montserrat"/>
                <a:sym typeface="Montserrat"/>
              </a:rPr>
              <a:t>How To Defend Accordingly</a:t>
            </a:r>
            <a:endParaRPr b="1" i="0" sz="6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4" name="Shape 734"/>
        <p:cNvGrpSpPr/>
        <p:nvPr/>
      </p:nvGrpSpPr>
      <p:grpSpPr>
        <a:xfrm>
          <a:off x="0" y="0"/>
          <a:ext cx="0" cy="0"/>
          <a:chOff x="0" y="0"/>
          <a:chExt cx="0" cy="0"/>
        </a:xfrm>
      </p:grpSpPr>
      <p:sp>
        <p:nvSpPr>
          <p:cNvPr id="735" name="Google Shape;735;p114"/>
          <p:cNvSpPr txBox="1"/>
          <p:nvPr>
            <p:ph idx="4294967295" type="title"/>
          </p:nvPr>
        </p:nvSpPr>
        <p:spPr>
          <a:xfrm>
            <a:off x="747550" y="601375"/>
            <a:ext cx="17041200" cy="1177200"/>
          </a:xfrm>
          <a:prstGeom prst="rect">
            <a:avLst/>
          </a:prstGeom>
        </p:spPr>
        <p:txBody>
          <a:bodyPr anchorCtr="0" anchor="t" bIns="182850" lIns="182850" spcFirstLastPara="1" rIns="182850" wrap="square" tIns="182850">
            <a:noAutofit/>
          </a:bodyPr>
          <a:lstStyle/>
          <a:p>
            <a:pPr indent="0" lvl="0" marL="0" rtl="0" algn="l">
              <a:lnSpc>
                <a:spcPct val="100000"/>
              </a:lnSpc>
              <a:spcBef>
                <a:spcPts val="0"/>
              </a:spcBef>
              <a:spcAft>
                <a:spcPts val="0"/>
              </a:spcAft>
              <a:buClr>
                <a:schemeClr val="dk1"/>
              </a:buClr>
              <a:buSzPts val="2200"/>
              <a:buFont typeface="Arial"/>
              <a:buNone/>
            </a:pPr>
            <a:r>
              <a:rPr lang="en">
                <a:solidFill>
                  <a:srgbClr val="0D0D0D"/>
                </a:solidFill>
              </a:rPr>
              <a:t>Threat Types</a:t>
            </a:r>
            <a:r>
              <a:rPr lang="en">
                <a:solidFill>
                  <a:schemeClr val="dk2"/>
                </a:solidFill>
              </a:rPr>
              <a:t> </a:t>
            </a:r>
            <a:r>
              <a:rPr lang="en">
                <a:solidFill>
                  <a:schemeClr val="dk1"/>
                </a:solidFill>
              </a:rPr>
              <a:t>Targeting Schools</a:t>
            </a:r>
            <a:endParaRPr b="1">
              <a:solidFill>
                <a:schemeClr val="dk1"/>
              </a:solidFill>
              <a:latin typeface="Montserrat"/>
              <a:ea typeface="Montserrat"/>
              <a:cs typeface="Montserrat"/>
              <a:sym typeface="Montserrat"/>
            </a:endParaRPr>
          </a:p>
        </p:txBody>
      </p:sp>
      <p:sp>
        <p:nvSpPr>
          <p:cNvPr id="736" name="Google Shape;736;p114"/>
          <p:cNvSpPr txBox="1"/>
          <p:nvPr/>
        </p:nvSpPr>
        <p:spPr>
          <a:xfrm>
            <a:off x="3237601" y="2301550"/>
            <a:ext cx="11812800" cy="591600"/>
          </a:xfrm>
          <a:prstGeom prst="rect">
            <a:avLst/>
          </a:prstGeom>
          <a:noFill/>
          <a:ln>
            <a:noFill/>
          </a:ln>
        </p:spPr>
        <p:txBody>
          <a:bodyPr anchorCtr="0" anchor="t" bIns="94800" lIns="94800" spcFirstLastPara="1" rIns="94800" wrap="square" tIns="94800">
            <a:spAutoFit/>
          </a:bodyPr>
          <a:lstStyle/>
          <a:p>
            <a:pPr indent="0" lvl="0" marL="0" rtl="0" algn="ctr">
              <a:spcBef>
                <a:spcPts val="0"/>
              </a:spcBef>
              <a:spcAft>
                <a:spcPts val="0"/>
              </a:spcAft>
              <a:buNone/>
            </a:pPr>
            <a:r>
              <a:rPr b="1" lang="en" sz="2600">
                <a:latin typeface="Montserrat"/>
                <a:ea typeface="Montserrat"/>
                <a:cs typeface="Montserrat"/>
                <a:sym typeface="Montserrat"/>
              </a:rPr>
              <a:t>Top 10 Threat Types Affecting the Education Sector in the USA</a:t>
            </a:r>
            <a:endParaRPr b="1" sz="2600">
              <a:latin typeface="Montserrat"/>
              <a:ea typeface="Montserrat"/>
              <a:cs typeface="Montserrat"/>
              <a:sym typeface="Montserrat"/>
            </a:endParaRPr>
          </a:p>
        </p:txBody>
      </p:sp>
      <p:pic>
        <p:nvPicPr>
          <p:cNvPr id="737" name="Google Shape;737;p114" title="Recurso 4@4x.png"/>
          <p:cNvPicPr preferRelativeResize="0"/>
          <p:nvPr/>
        </p:nvPicPr>
        <p:blipFill>
          <a:blip r:embed="rId3">
            <a:alphaModFix/>
          </a:blip>
          <a:stretch>
            <a:fillRect/>
          </a:stretch>
        </p:blipFill>
        <p:spPr>
          <a:xfrm>
            <a:off x="2918963" y="3223526"/>
            <a:ext cx="12450074" cy="69915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1" name="Shape 741"/>
        <p:cNvGrpSpPr/>
        <p:nvPr/>
      </p:nvGrpSpPr>
      <p:grpSpPr>
        <a:xfrm>
          <a:off x="0" y="0"/>
          <a:ext cx="0" cy="0"/>
          <a:chOff x="0" y="0"/>
          <a:chExt cx="0" cy="0"/>
        </a:xfrm>
      </p:grpSpPr>
      <p:sp>
        <p:nvSpPr>
          <p:cNvPr id="742" name="Google Shape;742;p115"/>
          <p:cNvSpPr txBox="1"/>
          <p:nvPr/>
        </p:nvSpPr>
        <p:spPr>
          <a:xfrm>
            <a:off x="723900" y="2692300"/>
            <a:ext cx="16240200" cy="5575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3800">
              <a:solidFill>
                <a:schemeClr val="dk1"/>
              </a:solidFill>
              <a:latin typeface="Montserrat Medium"/>
              <a:ea typeface="Montserrat Medium"/>
              <a:cs typeface="Montserrat Medium"/>
              <a:sym typeface="Montserrat Medium"/>
            </a:endParaRPr>
          </a:p>
          <a:p>
            <a:pPr indent="-508000" lvl="0" marL="990001" rtl="0" algn="l">
              <a:lnSpc>
                <a:spcPct val="115000"/>
              </a:lnSpc>
              <a:spcBef>
                <a:spcPts val="0"/>
              </a:spcBef>
              <a:spcAft>
                <a:spcPts val="0"/>
              </a:spcAft>
              <a:buClr>
                <a:schemeClr val="dk1"/>
              </a:buClr>
              <a:buSzPts val="3800"/>
              <a:buFont typeface="Montserrat Medium"/>
              <a:buChar char="●"/>
            </a:pPr>
            <a:r>
              <a:rPr lang="en" sz="3800">
                <a:solidFill>
                  <a:schemeClr val="lt1"/>
                </a:solidFill>
                <a:latin typeface="Montserrat Medium"/>
                <a:ea typeface="Montserrat Medium"/>
                <a:cs typeface="Montserrat Medium"/>
                <a:sym typeface="Montserrat Medium"/>
              </a:rPr>
              <a:t>Smart classrooms</a:t>
            </a:r>
            <a:endParaRPr sz="3800">
              <a:solidFill>
                <a:schemeClr val="lt1"/>
              </a:solidFill>
              <a:latin typeface="Montserrat Medium"/>
              <a:ea typeface="Montserrat Medium"/>
              <a:cs typeface="Montserrat Medium"/>
              <a:sym typeface="Montserrat Medium"/>
            </a:endParaRPr>
          </a:p>
          <a:p>
            <a:pPr indent="-508000" lvl="0" marL="990001" rtl="0" algn="l">
              <a:lnSpc>
                <a:spcPct val="115000"/>
              </a:lnSpc>
              <a:spcBef>
                <a:spcPts val="0"/>
              </a:spcBef>
              <a:spcAft>
                <a:spcPts val="0"/>
              </a:spcAft>
              <a:buClr>
                <a:schemeClr val="dk1"/>
              </a:buClr>
              <a:buSzPts val="3800"/>
              <a:buFont typeface="Montserrat Medium"/>
              <a:buChar char="●"/>
            </a:pPr>
            <a:r>
              <a:rPr lang="en" sz="3800">
                <a:solidFill>
                  <a:schemeClr val="lt1"/>
                </a:solidFill>
                <a:latin typeface="Montserrat Medium"/>
                <a:ea typeface="Montserrat Medium"/>
                <a:cs typeface="Montserrat Medium"/>
                <a:sym typeface="Montserrat Medium"/>
              </a:rPr>
              <a:t>Big networks</a:t>
            </a:r>
            <a:endParaRPr sz="3800">
              <a:solidFill>
                <a:schemeClr val="lt1"/>
              </a:solidFill>
              <a:latin typeface="Montserrat Medium"/>
              <a:ea typeface="Montserrat Medium"/>
              <a:cs typeface="Montserrat Medium"/>
              <a:sym typeface="Montserrat Medium"/>
            </a:endParaRPr>
          </a:p>
          <a:p>
            <a:pPr indent="-508000" lvl="0" marL="990001" rtl="0" algn="l">
              <a:lnSpc>
                <a:spcPct val="115000"/>
              </a:lnSpc>
              <a:spcBef>
                <a:spcPts val="0"/>
              </a:spcBef>
              <a:spcAft>
                <a:spcPts val="0"/>
              </a:spcAft>
              <a:buClr>
                <a:schemeClr val="dk1"/>
              </a:buClr>
              <a:buSzPts val="3800"/>
              <a:buFont typeface="Montserrat Medium"/>
              <a:buChar char="●"/>
            </a:pPr>
            <a:r>
              <a:rPr lang="en" sz="3800">
                <a:solidFill>
                  <a:schemeClr val="lt1"/>
                </a:solidFill>
                <a:latin typeface="Montserrat Medium"/>
                <a:ea typeface="Montserrat Medium"/>
                <a:cs typeface="Montserrat Medium"/>
                <a:sym typeface="Montserrat Medium"/>
              </a:rPr>
              <a:t>Remote devices</a:t>
            </a:r>
            <a:endParaRPr sz="3800">
              <a:solidFill>
                <a:schemeClr val="lt1"/>
              </a:solidFill>
              <a:latin typeface="Montserrat Medium"/>
              <a:ea typeface="Montserrat Medium"/>
              <a:cs typeface="Montserrat Medium"/>
              <a:sym typeface="Montserrat Medium"/>
            </a:endParaRPr>
          </a:p>
          <a:p>
            <a:pPr indent="-508000" lvl="0" marL="990001" rtl="0" algn="l">
              <a:lnSpc>
                <a:spcPct val="115000"/>
              </a:lnSpc>
              <a:spcBef>
                <a:spcPts val="0"/>
              </a:spcBef>
              <a:spcAft>
                <a:spcPts val="0"/>
              </a:spcAft>
              <a:buClr>
                <a:schemeClr val="dk1"/>
              </a:buClr>
              <a:buSzPts val="3800"/>
              <a:buFont typeface="Montserrat Medium"/>
              <a:buChar char="●"/>
            </a:pPr>
            <a:r>
              <a:rPr lang="en" sz="3800">
                <a:solidFill>
                  <a:schemeClr val="lt1"/>
                </a:solidFill>
                <a:latin typeface="Montserrat Medium"/>
                <a:ea typeface="Montserrat Medium"/>
                <a:cs typeface="Montserrat Medium"/>
                <a:sym typeface="Montserrat Medium"/>
              </a:rPr>
              <a:t>Internet of Things</a:t>
            </a:r>
            <a:endParaRPr sz="3800">
              <a:solidFill>
                <a:schemeClr val="lt1"/>
              </a:solidFill>
              <a:latin typeface="Montserrat Medium"/>
              <a:ea typeface="Montserrat Medium"/>
              <a:cs typeface="Montserrat Medium"/>
              <a:sym typeface="Montserrat Medium"/>
            </a:endParaRPr>
          </a:p>
          <a:p>
            <a:pPr indent="-508000" lvl="0" marL="990001" rtl="0" algn="l">
              <a:lnSpc>
                <a:spcPct val="115000"/>
              </a:lnSpc>
              <a:spcBef>
                <a:spcPts val="0"/>
              </a:spcBef>
              <a:spcAft>
                <a:spcPts val="0"/>
              </a:spcAft>
              <a:buClr>
                <a:schemeClr val="dk1"/>
              </a:buClr>
              <a:buSzPts val="3800"/>
              <a:buFont typeface="Montserrat Medium"/>
              <a:buChar char="●"/>
            </a:pPr>
            <a:r>
              <a:rPr lang="en" sz="3800">
                <a:solidFill>
                  <a:schemeClr val="lt1"/>
                </a:solidFill>
                <a:latin typeface="Montserrat Medium"/>
                <a:ea typeface="Montserrat Medium"/>
                <a:cs typeface="Montserrat Medium"/>
                <a:sym typeface="Montserrat Medium"/>
              </a:rPr>
              <a:t>Use of new technologies</a:t>
            </a:r>
            <a:endParaRPr sz="3800">
              <a:solidFill>
                <a:schemeClr val="lt1"/>
              </a:solidFill>
              <a:latin typeface="Montserrat Medium"/>
              <a:ea typeface="Montserrat Medium"/>
              <a:cs typeface="Montserrat Medium"/>
              <a:sym typeface="Montserrat Medium"/>
            </a:endParaRPr>
          </a:p>
          <a:p>
            <a:pPr indent="-508000" lvl="0" marL="990001" rtl="0" algn="l">
              <a:lnSpc>
                <a:spcPct val="115000"/>
              </a:lnSpc>
              <a:spcBef>
                <a:spcPts val="0"/>
              </a:spcBef>
              <a:spcAft>
                <a:spcPts val="0"/>
              </a:spcAft>
              <a:buClr>
                <a:schemeClr val="dk1"/>
              </a:buClr>
              <a:buSzPts val="3800"/>
              <a:buFont typeface="Montserrat Medium"/>
              <a:buChar char="●"/>
            </a:pPr>
            <a:r>
              <a:rPr lang="en" sz="3800">
                <a:solidFill>
                  <a:schemeClr val="lt1"/>
                </a:solidFill>
                <a:latin typeface="Montserrat Medium"/>
                <a:ea typeface="Montserrat Medium"/>
                <a:cs typeface="Montserrat Medium"/>
                <a:sym typeface="Montserrat Medium"/>
              </a:rPr>
              <a:t>Evasion of existing defenses (Firewalls, EDRs)</a:t>
            </a:r>
            <a:endParaRPr sz="3800">
              <a:solidFill>
                <a:schemeClr val="lt1"/>
              </a:solidFill>
              <a:latin typeface="Montserrat Medium"/>
              <a:ea typeface="Montserrat Medium"/>
              <a:cs typeface="Montserrat Medium"/>
              <a:sym typeface="Montserrat Medium"/>
            </a:endParaRPr>
          </a:p>
          <a:p>
            <a:pPr indent="0" lvl="0" marL="1371600" rtl="0" algn="l">
              <a:lnSpc>
                <a:spcPct val="115000"/>
              </a:lnSpc>
              <a:spcBef>
                <a:spcPts val="0"/>
              </a:spcBef>
              <a:spcAft>
                <a:spcPts val="0"/>
              </a:spcAft>
              <a:buNone/>
            </a:pPr>
            <a:r>
              <a:t/>
            </a:r>
            <a:endParaRPr sz="3800">
              <a:solidFill>
                <a:schemeClr val="lt1"/>
              </a:solidFill>
              <a:latin typeface="Montserrat Medium"/>
              <a:ea typeface="Montserrat Medium"/>
              <a:cs typeface="Montserrat Medium"/>
              <a:sym typeface="Montserrat Medium"/>
            </a:endParaRPr>
          </a:p>
        </p:txBody>
      </p:sp>
      <p:sp>
        <p:nvSpPr>
          <p:cNvPr id="743" name="Google Shape;743;p115"/>
          <p:cNvSpPr txBox="1"/>
          <p:nvPr>
            <p:ph type="ctrTitle"/>
          </p:nvPr>
        </p:nvSpPr>
        <p:spPr>
          <a:xfrm>
            <a:off x="623400" y="930050"/>
            <a:ext cx="17041200" cy="1674000"/>
          </a:xfrm>
          <a:prstGeom prst="rect">
            <a:avLst/>
          </a:prstGeom>
        </p:spPr>
        <p:txBody>
          <a:bodyPr anchorCtr="0" anchor="t" bIns="182850" lIns="182850" spcFirstLastPara="1" rIns="182850" wrap="square" tIns="182850">
            <a:noAutofit/>
          </a:bodyPr>
          <a:lstStyle/>
          <a:p>
            <a:pPr indent="0" lvl="0" marL="0" rtl="0" algn="l">
              <a:lnSpc>
                <a:spcPct val="100000"/>
              </a:lnSpc>
              <a:spcBef>
                <a:spcPts val="0"/>
              </a:spcBef>
              <a:spcAft>
                <a:spcPts val="0"/>
              </a:spcAft>
              <a:buClr>
                <a:schemeClr val="dk1"/>
              </a:buClr>
              <a:buSzPts val="2200"/>
              <a:buFont typeface="Arial"/>
              <a:buNone/>
            </a:pPr>
            <a:r>
              <a:rPr lang="en" sz="5200"/>
              <a:t>Attackers Are Exploiting Modern School </a:t>
            </a:r>
            <a:r>
              <a:rPr lang="en" sz="5200">
                <a:solidFill>
                  <a:schemeClr val="dk1"/>
                </a:solidFill>
              </a:rPr>
              <a:t>Environments and Technologies</a:t>
            </a:r>
            <a:endParaRPr sz="5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16"/>
          <p:cNvSpPr/>
          <p:nvPr/>
        </p:nvSpPr>
        <p:spPr>
          <a:xfrm rot="-5400000">
            <a:off x="12424550" y="-683325"/>
            <a:ext cx="3018000" cy="8786400"/>
          </a:xfrm>
          <a:prstGeom prst="trapezoid">
            <a:avLst>
              <a:gd fmla="val 23119" name="adj"/>
            </a:avLst>
          </a:prstGeom>
          <a:gradFill>
            <a:gsLst>
              <a:gs pos="0">
                <a:srgbClr val="FFFFFF"/>
              </a:gs>
              <a:gs pos="100000">
                <a:srgbClr val="E6E6E6"/>
              </a:gs>
            </a:gsLst>
            <a:lin ang="16198662" scaled="0"/>
          </a:gra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Roboto"/>
              <a:ea typeface="Roboto"/>
              <a:cs typeface="Roboto"/>
              <a:sym typeface="Roboto"/>
            </a:endParaRPr>
          </a:p>
        </p:txBody>
      </p:sp>
      <p:sp>
        <p:nvSpPr>
          <p:cNvPr id="749" name="Google Shape;749;p116"/>
          <p:cNvSpPr/>
          <p:nvPr/>
        </p:nvSpPr>
        <p:spPr>
          <a:xfrm rot="-5400000">
            <a:off x="13849700" y="4255200"/>
            <a:ext cx="2473200" cy="6105600"/>
          </a:xfrm>
          <a:prstGeom prst="trapezoid">
            <a:avLst>
              <a:gd fmla="val 15408" name="adj"/>
            </a:avLst>
          </a:prstGeom>
          <a:gradFill>
            <a:gsLst>
              <a:gs pos="0">
                <a:srgbClr val="FFFFFF"/>
              </a:gs>
              <a:gs pos="100000">
                <a:srgbClr val="E6E6E6"/>
              </a:gs>
            </a:gsLst>
            <a:lin ang="16198662" scaled="0"/>
          </a:gra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Roboto"/>
              <a:ea typeface="Roboto"/>
              <a:cs typeface="Roboto"/>
              <a:sym typeface="Roboto"/>
            </a:endParaRPr>
          </a:p>
        </p:txBody>
      </p:sp>
      <p:sp>
        <p:nvSpPr>
          <p:cNvPr id="750" name="Google Shape;750;p116"/>
          <p:cNvSpPr/>
          <p:nvPr/>
        </p:nvSpPr>
        <p:spPr>
          <a:xfrm rot="5400000">
            <a:off x="2296675" y="4272775"/>
            <a:ext cx="2771400" cy="6070200"/>
          </a:xfrm>
          <a:prstGeom prst="trapezoid">
            <a:avLst>
              <a:gd fmla="val 18862" name="adj"/>
            </a:avLst>
          </a:prstGeom>
          <a:gradFill>
            <a:gsLst>
              <a:gs pos="0">
                <a:srgbClr val="FFFFFF"/>
              </a:gs>
              <a:gs pos="100000">
                <a:srgbClr val="E6E6E6"/>
              </a:gs>
            </a:gsLst>
            <a:lin ang="16198662" scaled="0"/>
          </a:gra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Roboto"/>
              <a:ea typeface="Roboto"/>
              <a:cs typeface="Roboto"/>
              <a:sym typeface="Roboto"/>
            </a:endParaRPr>
          </a:p>
        </p:txBody>
      </p:sp>
      <p:pic>
        <p:nvPicPr>
          <p:cNvPr id="751" name="Google Shape;751;p116"/>
          <p:cNvPicPr preferRelativeResize="0"/>
          <p:nvPr/>
        </p:nvPicPr>
        <p:blipFill rotWithShape="1">
          <a:blip r:embed="rId3">
            <a:alphaModFix/>
          </a:blip>
          <a:srcRect b="0" l="0" r="0" t="0"/>
          <a:stretch/>
        </p:blipFill>
        <p:spPr>
          <a:xfrm>
            <a:off x="4692925" y="2051425"/>
            <a:ext cx="9014999" cy="6906550"/>
          </a:xfrm>
          <a:prstGeom prst="rect">
            <a:avLst/>
          </a:prstGeom>
          <a:noFill/>
          <a:ln>
            <a:noFill/>
          </a:ln>
        </p:spPr>
      </p:pic>
      <p:pic>
        <p:nvPicPr>
          <p:cNvPr id="752" name="Google Shape;752;p116"/>
          <p:cNvPicPr preferRelativeResize="0"/>
          <p:nvPr/>
        </p:nvPicPr>
        <p:blipFill>
          <a:blip r:embed="rId4">
            <a:alphaModFix/>
          </a:blip>
          <a:stretch>
            <a:fillRect/>
          </a:stretch>
        </p:blipFill>
        <p:spPr>
          <a:xfrm>
            <a:off x="11753450" y="3067037"/>
            <a:ext cx="934257" cy="493152"/>
          </a:xfrm>
          <a:prstGeom prst="rect">
            <a:avLst/>
          </a:prstGeom>
          <a:noFill/>
          <a:ln>
            <a:noFill/>
          </a:ln>
        </p:spPr>
      </p:pic>
      <p:pic>
        <p:nvPicPr>
          <p:cNvPr id="753" name="Google Shape;753;p116"/>
          <p:cNvPicPr preferRelativeResize="0"/>
          <p:nvPr/>
        </p:nvPicPr>
        <p:blipFill rotWithShape="1">
          <a:blip r:embed="rId5">
            <a:alphaModFix/>
          </a:blip>
          <a:srcRect b="37693" l="8423" r="8423" t="37690"/>
          <a:stretch/>
        </p:blipFill>
        <p:spPr>
          <a:xfrm>
            <a:off x="13441686" y="3940873"/>
            <a:ext cx="1652378" cy="326064"/>
          </a:xfrm>
          <a:prstGeom prst="rect">
            <a:avLst/>
          </a:prstGeom>
          <a:noFill/>
          <a:ln>
            <a:noFill/>
          </a:ln>
        </p:spPr>
      </p:pic>
      <p:pic>
        <p:nvPicPr>
          <p:cNvPr id="754" name="Google Shape;754;p116"/>
          <p:cNvPicPr preferRelativeResize="0"/>
          <p:nvPr/>
        </p:nvPicPr>
        <p:blipFill rotWithShape="1">
          <a:blip r:embed="rId6">
            <a:alphaModFix/>
          </a:blip>
          <a:srcRect b="32982" l="6993" r="6993" t="32978"/>
          <a:stretch/>
        </p:blipFill>
        <p:spPr>
          <a:xfrm>
            <a:off x="13393086" y="2769388"/>
            <a:ext cx="1869650" cy="493154"/>
          </a:xfrm>
          <a:prstGeom prst="rect">
            <a:avLst/>
          </a:prstGeom>
          <a:noFill/>
          <a:ln>
            <a:noFill/>
          </a:ln>
        </p:spPr>
      </p:pic>
      <p:pic>
        <p:nvPicPr>
          <p:cNvPr id="755" name="Google Shape;755;p116"/>
          <p:cNvPicPr preferRelativeResize="0"/>
          <p:nvPr/>
        </p:nvPicPr>
        <p:blipFill>
          <a:blip r:embed="rId7">
            <a:alphaModFix/>
          </a:blip>
          <a:stretch>
            <a:fillRect/>
          </a:stretch>
        </p:blipFill>
        <p:spPr>
          <a:xfrm>
            <a:off x="15589989" y="3953841"/>
            <a:ext cx="1652378" cy="300130"/>
          </a:xfrm>
          <a:prstGeom prst="rect">
            <a:avLst/>
          </a:prstGeom>
          <a:noFill/>
          <a:ln>
            <a:noFill/>
          </a:ln>
        </p:spPr>
      </p:pic>
      <p:pic>
        <p:nvPicPr>
          <p:cNvPr id="756" name="Google Shape;756;p116"/>
          <p:cNvPicPr preferRelativeResize="0"/>
          <p:nvPr/>
        </p:nvPicPr>
        <p:blipFill>
          <a:blip r:embed="rId8">
            <a:alphaModFix/>
          </a:blip>
          <a:stretch>
            <a:fillRect/>
          </a:stretch>
        </p:blipFill>
        <p:spPr>
          <a:xfrm>
            <a:off x="3562937" y="6952050"/>
            <a:ext cx="1432857" cy="503691"/>
          </a:xfrm>
          <a:prstGeom prst="rect">
            <a:avLst/>
          </a:prstGeom>
          <a:noFill/>
          <a:ln>
            <a:noFill/>
          </a:ln>
        </p:spPr>
      </p:pic>
      <p:sp>
        <p:nvSpPr>
          <p:cNvPr id="757" name="Google Shape;757;p116"/>
          <p:cNvSpPr txBox="1"/>
          <p:nvPr/>
        </p:nvSpPr>
        <p:spPr>
          <a:xfrm>
            <a:off x="1585150" y="6698750"/>
            <a:ext cx="2568600" cy="431100"/>
          </a:xfrm>
          <a:prstGeom prst="rect">
            <a:avLst/>
          </a:prstGeom>
          <a:noFill/>
          <a:ln>
            <a:noFill/>
          </a:ln>
        </p:spPr>
        <p:txBody>
          <a:bodyPr anchorCtr="0" anchor="t" bIns="91450" lIns="180000" spcFirstLastPara="1" rIns="91450" wrap="square" tIns="91450">
            <a:spAutoFit/>
          </a:bodyPr>
          <a:lstStyle/>
          <a:p>
            <a:pPr indent="-177800" lvl="0" marL="0" rtl="0" algn="ctr">
              <a:lnSpc>
                <a:spcPct val="125000"/>
              </a:lnSpc>
              <a:spcBef>
                <a:spcPts val="0"/>
              </a:spcBef>
              <a:spcAft>
                <a:spcPts val="0"/>
              </a:spcAft>
              <a:buClr>
                <a:srgbClr val="DC582A"/>
              </a:buClr>
              <a:buSzPts val="1600"/>
              <a:buFont typeface="Roboto"/>
              <a:buChar char="●"/>
            </a:pPr>
            <a:r>
              <a:rPr b="1" lang="en" sz="1600">
                <a:solidFill>
                  <a:srgbClr val="434343"/>
                </a:solidFill>
                <a:uFill>
                  <a:noFill/>
                </a:uFill>
                <a:latin typeface="Roboto"/>
                <a:ea typeface="Roboto"/>
                <a:cs typeface="Roboto"/>
                <a:sym typeface="Roboto"/>
                <a:hlinkClick r:id="rId9">
                  <a:extLst>
                    <a:ext uri="{A12FA001-AC4F-418D-AE19-62706E023703}">
                      <ahyp:hlinkClr val="tx"/>
                    </a:ext>
                  </a:extLst>
                </a:hlinkClick>
              </a:rPr>
              <a:t>Frameless BITB</a:t>
            </a:r>
            <a:endParaRPr b="1" sz="1600">
              <a:solidFill>
                <a:srgbClr val="434343"/>
              </a:solidFill>
              <a:latin typeface="Roboto"/>
              <a:ea typeface="Roboto"/>
              <a:cs typeface="Roboto"/>
              <a:sym typeface="Roboto"/>
            </a:endParaRPr>
          </a:p>
        </p:txBody>
      </p:sp>
      <p:sp>
        <p:nvSpPr>
          <p:cNvPr id="758" name="Google Shape;758;p116"/>
          <p:cNvSpPr txBox="1"/>
          <p:nvPr/>
        </p:nvSpPr>
        <p:spPr>
          <a:xfrm>
            <a:off x="14150626" y="7662200"/>
            <a:ext cx="1741800" cy="461700"/>
          </a:xfrm>
          <a:prstGeom prst="rect">
            <a:avLst/>
          </a:prstGeom>
          <a:noFill/>
          <a:ln>
            <a:noFill/>
          </a:ln>
        </p:spPr>
        <p:txBody>
          <a:bodyPr anchorCtr="0" anchor="t" bIns="91450" lIns="91450" spcFirstLastPara="1" rIns="91450" wrap="square" tIns="91450">
            <a:spAutoFit/>
          </a:bodyPr>
          <a:lstStyle/>
          <a:p>
            <a:pPr indent="-190500" lvl="0" marL="0" marR="0" rtl="0" algn="ctr">
              <a:lnSpc>
                <a:spcPct val="125000"/>
              </a:lnSpc>
              <a:spcBef>
                <a:spcPts val="0"/>
              </a:spcBef>
              <a:spcAft>
                <a:spcPts val="0"/>
              </a:spcAft>
              <a:buClr>
                <a:schemeClr val="accent3"/>
              </a:buClr>
              <a:buSzPts val="1800"/>
              <a:buFont typeface="Roboto"/>
              <a:buChar char="●"/>
            </a:pPr>
            <a:r>
              <a:rPr b="1" lang="en" sz="1800">
                <a:solidFill>
                  <a:srgbClr val="434343"/>
                </a:solidFill>
                <a:uFill>
                  <a:noFill/>
                </a:uFill>
                <a:latin typeface="Roboto"/>
                <a:ea typeface="Roboto"/>
                <a:cs typeface="Roboto"/>
                <a:sym typeface="Roboto"/>
                <a:hlinkClick r:id="rId10">
                  <a:extLst>
                    <a:ext uri="{A12FA001-AC4F-418D-AE19-62706E023703}">
                      <ahyp:hlinkClr val="tx"/>
                    </a:ext>
                  </a:extLst>
                </a:hlinkClick>
              </a:rPr>
              <a:t>VOIDGATE</a:t>
            </a:r>
            <a:endParaRPr b="1" sz="1800">
              <a:solidFill>
                <a:srgbClr val="434343"/>
              </a:solidFill>
              <a:latin typeface="Roboto"/>
              <a:ea typeface="Roboto"/>
              <a:cs typeface="Roboto"/>
              <a:sym typeface="Roboto"/>
            </a:endParaRPr>
          </a:p>
        </p:txBody>
      </p:sp>
      <p:sp>
        <p:nvSpPr>
          <p:cNvPr id="759" name="Google Shape;759;p116"/>
          <p:cNvSpPr txBox="1"/>
          <p:nvPr/>
        </p:nvSpPr>
        <p:spPr>
          <a:xfrm>
            <a:off x="14247189" y="6844600"/>
            <a:ext cx="2850000" cy="461700"/>
          </a:xfrm>
          <a:prstGeom prst="rect">
            <a:avLst/>
          </a:prstGeom>
          <a:noFill/>
          <a:ln>
            <a:noFill/>
          </a:ln>
        </p:spPr>
        <p:txBody>
          <a:bodyPr anchorCtr="0" anchor="t" bIns="91450" lIns="91450" spcFirstLastPara="1" rIns="91450" wrap="square" tIns="91450">
            <a:spAutoFit/>
          </a:bodyPr>
          <a:lstStyle/>
          <a:p>
            <a:pPr indent="-190500" lvl="0" marL="0" marR="0" rtl="0" algn="ctr">
              <a:lnSpc>
                <a:spcPct val="125000"/>
              </a:lnSpc>
              <a:spcBef>
                <a:spcPts val="0"/>
              </a:spcBef>
              <a:spcAft>
                <a:spcPts val="0"/>
              </a:spcAft>
              <a:buClr>
                <a:schemeClr val="accent3"/>
              </a:buClr>
              <a:buSzPts val="1800"/>
              <a:buFont typeface="Roboto"/>
              <a:buChar char="●"/>
            </a:pPr>
            <a:r>
              <a:rPr b="1" lang="en" sz="1800">
                <a:solidFill>
                  <a:srgbClr val="434343"/>
                </a:solidFill>
                <a:uFill>
                  <a:noFill/>
                </a:uFill>
                <a:latin typeface="Roboto"/>
                <a:ea typeface="Roboto"/>
                <a:cs typeface="Roboto"/>
                <a:sym typeface="Roboto"/>
                <a:hlinkClick r:id="rId11">
                  <a:extLst>
                    <a:ext uri="{A12FA001-AC4F-418D-AE19-62706E023703}">
                      <ahyp:hlinkClr val="tx"/>
                    </a:ext>
                  </a:extLst>
                </a:hlinkClick>
              </a:rPr>
              <a:t>Awesome EDR Bypass</a:t>
            </a:r>
            <a:endParaRPr b="1" sz="1800">
              <a:solidFill>
                <a:srgbClr val="434343"/>
              </a:solidFill>
              <a:latin typeface="Roboto"/>
              <a:ea typeface="Roboto"/>
              <a:cs typeface="Roboto"/>
              <a:sym typeface="Roboto"/>
            </a:endParaRPr>
          </a:p>
        </p:txBody>
      </p:sp>
      <p:sp>
        <p:nvSpPr>
          <p:cNvPr id="760" name="Google Shape;760;p116"/>
          <p:cNvSpPr txBox="1"/>
          <p:nvPr/>
        </p:nvSpPr>
        <p:spPr>
          <a:xfrm>
            <a:off x="15807843" y="7662200"/>
            <a:ext cx="1560000" cy="461700"/>
          </a:xfrm>
          <a:prstGeom prst="rect">
            <a:avLst/>
          </a:prstGeom>
          <a:noFill/>
          <a:ln>
            <a:noFill/>
          </a:ln>
        </p:spPr>
        <p:txBody>
          <a:bodyPr anchorCtr="0" anchor="t" bIns="91450" lIns="91450" spcFirstLastPara="1" rIns="91450" wrap="square" tIns="91450">
            <a:spAutoFit/>
          </a:bodyPr>
          <a:lstStyle/>
          <a:p>
            <a:pPr indent="-190500" lvl="0" marL="0" marR="0" rtl="0" algn="ctr">
              <a:lnSpc>
                <a:spcPct val="125000"/>
              </a:lnSpc>
              <a:spcBef>
                <a:spcPts val="0"/>
              </a:spcBef>
              <a:spcAft>
                <a:spcPts val="0"/>
              </a:spcAft>
              <a:buClr>
                <a:schemeClr val="accent3"/>
              </a:buClr>
              <a:buSzPts val="1800"/>
              <a:buFont typeface="Roboto"/>
              <a:buChar char="●"/>
            </a:pPr>
            <a:r>
              <a:rPr b="1" lang="en" sz="1800">
                <a:solidFill>
                  <a:srgbClr val="434343"/>
                </a:solidFill>
                <a:uFill>
                  <a:noFill/>
                </a:uFill>
                <a:latin typeface="Roboto"/>
                <a:ea typeface="Roboto"/>
                <a:cs typeface="Roboto"/>
                <a:sym typeface="Roboto"/>
                <a:hlinkClick r:id="rId12">
                  <a:extLst>
                    <a:ext uri="{A12FA001-AC4F-418D-AE19-62706E023703}">
                      <ahyp:hlinkClr val="tx"/>
                    </a:ext>
                  </a:extLst>
                </a:hlinkClick>
              </a:rPr>
              <a:t>DV_NEW</a:t>
            </a:r>
            <a:endParaRPr b="1" sz="1800">
              <a:solidFill>
                <a:srgbClr val="434343"/>
              </a:solidFill>
              <a:latin typeface="Roboto"/>
              <a:ea typeface="Roboto"/>
              <a:cs typeface="Roboto"/>
              <a:sym typeface="Roboto"/>
            </a:endParaRPr>
          </a:p>
        </p:txBody>
      </p:sp>
      <p:sp>
        <p:nvSpPr>
          <p:cNvPr id="761" name="Google Shape;761;p116"/>
          <p:cNvSpPr txBox="1"/>
          <p:nvPr/>
        </p:nvSpPr>
        <p:spPr>
          <a:xfrm>
            <a:off x="13763325" y="7255971"/>
            <a:ext cx="3817200" cy="461700"/>
          </a:xfrm>
          <a:prstGeom prst="rect">
            <a:avLst/>
          </a:prstGeom>
          <a:noFill/>
          <a:ln>
            <a:noFill/>
          </a:ln>
        </p:spPr>
        <p:txBody>
          <a:bodyPr anchorCtr="0" anchor="t" bIns="91450" lIns="91450" spcFirstLastPara="1" rIns="91450" wrap="square" tIns="91450">
            <a:spAutoFit/>
          </a:bodyPr>
          <a:lstStyle/>
          <a:p>
            <a:pPr indent="-190500" lvl="0" marL="0" marR="0" rtl="0" algn="ctr">
              <a:lnSpc>
                <a:spcPct val="125000"/>
              </a:lnSpc>
              <a:spcBef>
                <a:spcPts val="0"/>
              </a:spcBef>
              <a:spcAft>
                <a:spcPts val="0"/>
              </a:spcAft>
              <a:buClr>
                <a:schemeClr val="accent3"/>
              </a:buClr>
              <a:buSzPts val="1800"/>
              <a:buFont typeface="Roboto"/>
              <a:buChar char="●"/>
            </a:pPr>
            <a:r>
              <a:rPr b="1" lang="en" sz="1800">
                <a:solidFill>
                  <a:srgbClr val="434343"/>
                </a:solidFill>
                <a:uFill>
                  <a:noFill/>
                </a:uFill>
                <a:latin typeface="Roboto"/>
                <a:ea typeface="Roboto"/>
                <a:cs typeface="Roboto"/>
                <a:sym typeface="Roboto"/>
                <a:hlinkClick r:id="rId13">
                  <a:extLst>
                    <a:ext uri="{A12FA001-AC4F-418D-AE19-62706E023703}">
                      <ahyp:hlinkClr val="tx"/>
                    </a:ext>
                  </a:extLst>
                </a:hlinkClick>
              </a:rPr>
              <a:t>Defense Evasion Techniques</a:t>
            </a:r>
            <a:endParaRPr b="1" sz="1800">
              <a:solidFill>
                <a:srgbClr val="434343"/>
              </a:solidFill>
              <a:latin typeface="Roboto"/>
              <a:ea typeface="Roboto"/>
              <a:cs typeface="Roboto"/>
              <a:sym typeface="Roboto"/>
            </a:endParaRPr>
          </a:p>
        </p:txBody>
      </p:sp>
      <p:sp>
        <p:nvSpPr>
          <p:cNvPr id="762" name="Google Shape;762;p116"/>
          <p:cNvSpPr txBox="1"/>
          <p:nvPr/>
        </p:nvSpPr>
        <p:spPr>
          <a:xfrm>
            <a:off x="11327475" y="3595046"/>
            <a:ext cx="1786200" cy="431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b="1" lang="en" sz="1600">
                <a:solidFill>
                  <a:srgbClr val="434343"/>
                </a:solidFill>
                <a:uFill>
                  <a:noFill/>
                </a:uFill>
                <a:latin typeface="Roboto"/>
                <a:ea typeface="Roboto"/>
                <a:cs typeface="Roboto"/>
                <a:sym typeface="Roboto"/>
                <a:hlinkClick r:id="rId14">
                  <a:extLst>
                    <a:ext uri="{A12FA001-AC4F-418D-AE19-62706E023703}">
                      <ahyp:hlinkClr val="tx"/>
                    </a:ext>
                  </a:extLst>
                </a:hlinkClick>
              </a:rPr>
              <a:t>CVE-2023-20198</a:t>
            </a:r>
            <a:endParaRPr b="1" sz="1600">
              <a:solidFill>
                <a:srgbClr val="434343"/>
              </a:solidFill>
              <a:latin typeface="Roboto"/>
              <a:ea typeface="Roboto"/>
              <a:cs typeface="Roboto"/>
              <a:sym typeface="Roboto"/>
            </a:endParaRPr>
          </a:p>
        </p:txBody>
      </p:sp>
      <p:sp>
        <p:nvSpPr>
          <p:cNvPr id="763" name="Google Shape;763;p116"/>
          <p:cNvSpPr txBox="1"/>
          <p:nvPr/>
        </p:nvSpPr>
        <p:spPr>
          <a:xfrm>
            <a:off x="15481375" y="4285791"/>
            <a:ext cx="1869600" cy="431100"/>
          </a:xfrm>
          <a:prstGeom prst="rect">
            <a:avLst/>
          </a:prstGeom>
          <a:noFill/>
          <a:ln>
            <a:noFill/>
          </a:ln>
        </p:spPr>
        <p:txBody>
          <a:bodyPr anchorCtr="0" anchor="t" bIns="91450" lIns="91450" spcFirstLastPara="1" rIns="91450" wrap="square" tIns="91450">
            <a:spAutoFit/>
          </a:bodyPr>
          <a:lstStyle/>
          <a:p>
            <a:pPr indent="0" lvl="0" marL="0" marR="0" rtl="0" algn="ctr">
              <a:lnSpc>
                <a:spcPct val="100000"/>
              </a:lnSpc>
              <a:spcBef>
                <a:spcPts val="0"/>
              </a:spcBef>
              <a:spcAft>
                <a:spcPts val="0"/>
              </a:spcAft>
              <a:buNone/>
            </a:pPr>
            <a:r>
              <a:rPr b="1" lang="en" sz="1600">
                <a:solidFill>
                  <a:srgbClr val="434343"/>
                </a:solidFill>
                <a:uFill>
                  <a:noFill/>
                </a:uFill>
                <a:latin typeface="Roboto"/>
                <a:ea typeface="Roboto"/>
                <a:cs typeface="Roboto"/>
                <a:sym typeface="Roboto"/>
                <a:hlinkClick r:id="rId15">
                  <a:extLst>
                    <a:ext uri="{A12FA001-AC4F-418D-AE19-62706E023703}">
                      <ahyp:hlinkClr val="tx"/>
                    </a:ext>
                  </a:extLst>
                </a:hlinkClick>
              </a:rPr>
              <a:t>CVE-2024-3400</a:t>
            </a:r>
            <a:endParaRPr sz="1600">
              <a:solidFill>
                <a:srgbClr val="434343"/>
              </a:solidFill>
            </a:endParaRPr>
          </a:p>
        </p:txBody>
      </p:sp>
      <p:sp>
        <p:nvSpPr>
          <p:cNvPr id="764" name="Google Shape;764;p116"/>
          <p:cNvSpPr txBox="1"/>
          <p:nvPr/>
        </p:nvSpPr>
        <p:spPr>
          <a:xfrm>
            <a:off x="13369661" y="3166234"/>
            <a:ext cx="1951800" cy="431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b="1" lang="en" sz="1600">
                <a:solidFill>
                  <a:srgbClr val="434343"/>
                </a:solidFill>
                <a:uFill>
                  <a:noFill/>
                </a:uFill>
                <a:latin typeface="Roboto"/>
                <a:ea typeface="Roboto"/>
                <a:cs typeface="Roboto"/>
                <a:sym typeface="Roboto"/>
                <a:hlinkClick r:id="rId16">
                  <a:extLst>
                    <a:ext uri="{A12FA001-AC4F-418D-AE19-62706E023703}">
                      <ahyp:hlinkClr val="tx"/>
                    </a:ext>
                  </a:extLst>
                </a:hlinkClick>
              </a:rPr>
              <a:t>CVE-2024-24919</a:t>
            </a:r>
            <a:endParaRPr b="1" sz="1600">
              <a:solidFill>
                <a:srgbClr val="434343"/>
              </a:solidFill>
              <a:latin typeface="Roboto"/>
              <a:ea typeface="Roboto"/>
              <a:cs typeface="Roboto"/>
              <a:sym typeface="Roboto"/>
            </a:endParaRPr>
          </a:p>
        </p:txBody>
      </p:sp>
      <p:sp>
        <p:nvSpPr>
          <p:cNvPr id="765" name="Google Shape;765;p116"/>
          <p:cNvSpPr txBox="1"/>
          <p:nvPr/>
        </p:nvSpPr>
        <p:spPr>
          <a:xfrm>
            <a:off x="13352964" y="4285791"/>
            <a:ext cx="1869600" cy="431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b="1" lang="en" sz="1600">
                <a:solidFill>
                  <a:srgbClr val="434343"/>
                </a:solidFill>
                <a:uFill>
                  <a:noFill/>
                </a:uFill>
                <a:latin typeface="Roboto"/>
                <a:ea typeface="Roboto"/>
                <a:cs typeface="Roboto"/>
                <a:sym typeface="Roboto"/>
                <a:hlinkClick r:id="rId17">
                  <a:extLst>
                    <a:ext uri="{A12FA001-AC4F-418D-AE19-62706E023703}">
                      <ahyp:hlinkClr val="tx"/>
                    </a:ext>
                  </a:extLst>
                </a:hlinkClick>
              </a:rPr>
              <a:t>CVE-2024-21762</a:t>
            </a:r>
            <a:endParaRPr b="1" sz="1600">
              <a:solidFill>
                <a:srgbClr val="434343"/>
              </a:solidFill>
              <a:latin typeface="Roboto"/>
              <a:ea typeface="Roboto"/>
              <a:cs typeface="Roboto"/>
              <a:sym typeface="Roboto"/>
            </a:endParaRPr>
          </a:p>
        </p:txBody>
      </p:sp>
      <p:sp>
        <p:nvSpPr>
          <p:cNvPr id="766" name="Google Shape;766;p116"/>
          <p:cNvSpPr txBox="1"/>
          <p:nvPr/>
        </p:nvSpPr>
        <p:spPr>
          <a:xfrm>
            <a:off x="3406360" y="7385992"/>
            <a:ext cx="1786200" cy="431100"/>
          </a:xfrm>
          <a:prstGeom prst="rect">
            <a:avLst/>
          </a:prstGeom>
          <a:noFill/>
          <a:ln>
            <a:noFill/>
          </a:ln>
        </p:spPr>
        <p:txBody>
          <a:bodyPr anchorCtr="0" anchor="t" bIns="91450" lIns="91450" spcFirstLastPara="1" rIns="91450" wrap="square" tIns="91450">
            <a:spAutoFit/>
          </a:bodyPr>
          <a:lstStyle/>
          <a:p>
            <a:pPr indent="0" lvl="0" marL="0" marR="0" rtl="0" algn="ctr">
              <a:lnSpc>
                <a:spcPct val="100000"/>
              </a:lnSpc>
              <a:spcBef>
                <a:spcPts val="0"/>
              </a:spcBef>
              <a:spcAft>
                <a:spcPts val="0"/>
              </a:spcAft>
              <a:buNone/>
            </a:pPr>
            <a:r>
              <a:rPr b="1" lang="en" sz="1600">
                <a:solidFill>
                  <a:srgbClr val="434343"/>
                </a:solidFill>
                <a:uFill>
                  <a:noFill/>
                </a:uFill>
                <a:latin typeface="Roboto"/>
                <a:ea typeface="Roboto"/>
                <a:cs typeface="Roboto"/>
                <a:sym typeface="Roboto"/>
                <a:hlinkClick r:id="rId18">
                  <a:extLst>
                    <a:ext uri="{A12FA001-AC4F-418D-AE19-62706E023703}">
                      <ahyp:hlinkClr val="tx"/>
                    </a:ext>
                  </a:extLst>
                </a:hlinkClick>
              </a:rPr>
              <a:t>CVE-2023-2868</a:t>
            </a:r>
            <a:endParaRPr b="1" sz="1600">
              <a:solidFill>
                <a:srgbClr val="434343"/>
              </a:solidFill>
              <a:latin typeface="Roboto"/>
              <a:ea typeface="Roboto"/>
              <a:cs typeface="Roboto"/>
              <a:sym typeface="Roboto"/>
            </a:endParaRPr>
          </a:p>
        </p:txBody>
      </p:sp>
      <p:grpSp>
        <p:nvGrpSpPr>
          <p:cNvPr id="767" name="Google Shape;767;p116"/>
          <p:cNvGrpSpPr/>
          <p:nvPr/>
        </p:nvGrpSpPr>
        <p:grpSpPr>
          <a:xfrm>
            <a:off x="2018905" y="7299386"/>
            <a:ext cx="1433032" cy="704396"/>
            <a:chOff x="2999318" y="6581604"/>
            <a:chExt cx="1501500" cy="738051"/>
          </a:xfrm>
        </p:grpSpPr>
        <p:pic>
          <p:nvPicPr>
            <p:cNvPr id="768" name="Google Shape;768;p116"/>
            <p:cNvPicPr preferRelativeResize="0"/>
            <p:nvPr/>
          </p:nvPicPr>
          <p:blipFill rotWithShape="1">
            <a:blip r:embed="rId19">
              <a:alphaModFix/>
            </a:blip>
            <a:srcRect b="38632" l="17342" r="0" t="11398"/>
            <a:stretch/>
          </p:blipFill>
          <p:spPr>
            <a:xfrm>
              <a:off x="2999318" y="7077611"/>
              <a:ext cx="1501500" cy="242044"/>
            </a:xfrm>
            <a:prstGeom prst="rect">
              <a:avLst/>
            </a:prstGeom>
            <a:noFill/>
            <a:ln>
              <a:noFill/>
            </a:ln>
          </p:spPr>
        </p:pic>
        <p:pic>
          <p:nvPicPr>
            <p:cNvPr id="769" name="Google Shape;769;p116"/>
            <p:cNvPicPr preferRelativeResize="0"/>
            <p:nvPr/>
          </p:nvPicPr>
          <p:blipFill rotWithShape="1">
            <a:blip r:embed="rId19">
              <a:alphaModFix/>
            </a:blip>
            <a:srcRect b="38629" l="-3316" r="81312" t="7080"/>
            <a:stretch/>
          </p:blipFill>
          <p:spPr>
            <a:xfrm>
              <a:off x="3200826" y="6581604"/>
              <a:ext cx="994961" cy="654600"/>
            </a:xfrm>
            <a:prstGeom prst="rect">
              <a:avLst/>
            </a:prstGeom>
            <a:noFill/>
            <a:ln>
              <a:noFill/>
            </a:ln>
          </p:spPr>
        </p:pic>
      </p:grpSp>
      <p:sp>
        <p:nvSpPr>
          <p:cNvPr id="770" name="Google Shape;770;p116"/>
          <p:cNvSpPr txBox="1"/>
          <p:nvPr/>
        </p:nvSpPr>
        <p:spPr>
          <a:xfrm>
            <a:off x="1807486" y="7964153"/>
            <a:ext cx="1786200" cy="431100"/>
          </a:xfrm>
          <a:prstGeom prst="rect">
            <a:avLst/>
          </a:prstGeom>
          <a:noFill/>
          <a:ln>
            <a:noFill/>
          </a:ln>
        </p:spPr>
        <p:txBody>
          <a:bodyPr anchorCtr="0" anchor="t" bIns="91450" lIns="91450" spcFirstLastPara="1" rIns="91450" wrap="square" tIns="91450">
            <a:spAutoFit/>
          </a:bodyPr>
          <a:lstStyle/>
          <a:p>
            <a:pPr indent="0" lvl="0" marL="0" marR="0" rtl="0" algn="ctr">
              <a:lnSpc>
                <a:spcPct val="100000"/>
              </a:lnSpc>
              <a:spcBef>
                <a:spcPts val="0"/>
              </a:spcBef>
              <a:spcAft>
                <a:spcPts val="0"/>
              </a:spcAft>
              <a:buNone/>
            </a:pPr>
            <a:r>
              <a:rPr b="1" lang="en" sz="1600">
                <a:solidFill>
                  <a:srgbClr val="434343"/>
                </a:solidFill>
                <a:uFill>
                  <a:noFill/>
                </a:uFill>
                <a:latin typeface="Roboto"/>
                <a:ea typeface="Roboto"/>
                <a:cs typeface="Roboto"/>
                <a:sym typeface="Roboto"/>
                <a:hlinkClick r:id="rId20">
                  <a:extLst>
                    <a:ext uri="{A12FA001-AC4F-418D-AE19-62706E023703}">
                      <ahyp:hlinkClr val="tx"/>
                    </a:ext>
                  </a:extLst>
                </a:hlinkClick>
              </a:rPr>
              <a:t>CVE-2022-20798</a:t>
            </a:r>
            <a:endParaRPr b="1" sz="1600">
              <a:solidFill>
                <a:srgbClr val="434343"/>
              </a:solidFill>
              <a:latin typeface="Roboto"/>
              <a:ea typeface="Roboto"/>
              <a:cs typeface="Roboto"/>
              <a:sym typeface="Roboto"/>
            </a:endParaRPr>
          </a:p>
        </p:txBody>
      </p:sp>
      <p:sp>
        <p:nvSpPr>
          <p:cNvPr id="771" name="Google Shape;771;p116"/>
          <p:cNvSpPr txBox="1"/>
          <p:nvPr/>
        </p:nvSpPr>
        <p:spPr>
          <a:xfrm>
            <a:off x="253286" y="7350114"/>
            <a:ext cx="1869600" cy="431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b="1" lang="en" sz="1600">
                <a:solidFill>
                  <a:srgbClr val="434343"/>
                </a:solidFill>
                <a:uFill>
                  <a:noFill/>
                </a:uFill>
                <a:latin typeface="Roboto"/>
                <a:ea typeface="Roboto"/>
                <a:cs typeface="Roboto"/>
                <a:sym typeface="Roboto"/>
                <a:hlinkClick r:id="rId21">
                  <a:extLst>
                    <a:ext uri="{A12FA001-AC4F-418D-AE19-62706E023703}">
                      <ahyp:hlinkClr val="tx"/>
                    </a:ext>
                  </a:extLst>
                </a:hlinkClick>
              </a:rPr>
              <a:t>CVE-2024-21410 </a:t>
            </a:r>
            <a:endParaRPr b="1" sz="1600">
              <a:solidFill>
                <a:srgbClr val="434343"/>
              </a:solidFill>
              <a:latin typeface="Roboto"/>
              <a:ea typeface="Roboto"/>
              <a:cs typeface="Roboto"/>
              <a:sym typeface="Roboto"/>
            </a:endParaRPr>
          </a:p>
        </p:txBody>
      </p:sp>
      <p:sp>
        <p:nvSpPr>
          <p:cNvPr id="772" name="Google Shape;772;p116"/>
          <p:cNvSpPr txBox="1"/>
          <p:nvPr/>
        </p:nvSpPr>
        <p:spPr>
          <a:xfrm>
            <a:off x="15440125" y="3166234"/>
            <a:ext cx="1951800" cy="431100"/>
          </a:xfrm>
          <a:prstGeom prst="rect">
            <a:avLst/>
          </a:prstGeom>
          <a:noFill/>
          <a:ln>
            <a:noFill/>
          </a:ln>
        </p:spPr>
        <p:txBody>
          <a:bodyPr anchorCtr="0" anchor="t" bIns="91450" lIns="91450" spcFirstLastPara="1" rIns="91450" wrap="square" tIns="91450">
            <a:spAutoFit/>
          </a:bodyPr>
          <a:lstStyle/>
          <a:p>
            <a:pPr indent="0" lvl="0" marL="0" rtl="0" algn="ctr">
              <a:spcBef>
                <a:spcPts val="0"/>
              </a:spcBef>
              <a:spcAft>
                <a:spcPts val="0"/>
              </a:spcAft>
              <a:buNone/>
            </a:pPr>
            <a:r>
              <a:rPr b="1" lang="en" sz="1600">
                <a:solidFill>
                  <a:srgbClr val="434343"/>
                </a:solidFill>
                <a:uFill>
                  <a:noFill/>
                </a:uFill>
                <a:latin typeface="Roboto"/>
                <a:ea typeface="Roboto"/>
                <a:cs typeface="Roboto"/>
                <a:sym typeface="Roboto"/>
                <a:hlinkClick r:id="rId22">
                  <a:extLst>
                    <a:ext uri="{A12FA001-AC4F-418D-AE19-62706E023703}">
                      <ahyp:hlinkClr val="tx"/>
                    </a:ext>
                  </a:extLst>
                </a:hlinkClick>
              </a:rPr>
              <a:t>CVE-2024-22394</a:t>
            </a:r>
            <a:endParaRPr b="1" sz="1600">
              <a:solidFill>
                <a:srgbClr val="434343"/>
              </a:solidFill>
              <a:latin typeface="Roboto"/>
              <a:ea typeface="Roboto"/>
              <a:cs typeface="Roboto"/>
              <a:sym typeface="Roboto"/>
            </a:endParaRPr>
          </a:p>
        </p:txBody>
      </p:sp>
      <p:pic>
        <p:nvPicPr>
          <p:cNvPr id="773" name="Google Shape;773;p116"/>
          <p:cNvPicPr preferRelativeResize="0"/>
          <p:nvPr/>
        </p:nvPicPr>
        <p:blipFill>
          <a:blip r:embed="rId23">
            <a:alphaModFix/>
          </a:blip>
          <a:stretch>
            <a:fillRect/>
          </a:stretch>
        </p:blipFill>
        <p:spPr>
          <a:xfrm>
            <a:off x="15590000" y="2843774"/>
            <a:ext cx="1652352" cy="274692"/>
          </a:xfrm>
          <a:prstGeom prst="rect">
            <a:avLst/>
          </a:prstGeom>
          <a:noFill/>
          <a:ln>
            <a:noFill/>
          </a:ln>
        </p:spPr>
      </p:pic>
      <p:sp>
        <p:nvSpPr>
          <p:cNvPr id="774" name="Google Shape;774;p116"/>
          <p:cNvSpPr txBox="1"/>
          <p:nvPr/>
        </p:nvSpPr>
        <p:spPr>
          <a:xfrm>
            <a:off x="14295100" y="6507100"/>
            <a:ext cx="2549400" cy="300000"/>
          </a:xfrm>
          <a:prstGeom prst="rect">
            <a:avLst/>
          </a:prstGeom>
          <a:no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b="1" lang="en" sz="1800">
                <a:solidFill>
                  <a:schemeClr val="accent3"/>
                </a:solidFill>
                <a:latin typeface="Montserrat"/>
                <a:ea typeface="Montserrat"/>
                <a:cs typeface="Montserrat"/>
                <a:sym typeface="Montserrat"/>
              </a:rPr>
              <a:t>EDR Bypass Kits</a:t>
            </a:r>
            <a:endParaRPr b="1" sz="3000">
              <a:solidFill>
                <a:schemeClr val="accent3"/>
              </a:solidFill>
              <a:latin typeface="Montserrat"/>
              <a:ea typeface="Montserrat"/>
              <a:cs typeface="Montserrat"/>
              <a:sym typeface="Montserrat"/>
            </a:endParaRPr>
          </a:p>
        </p:txBody>
      </p:sp>
      <p:sp>
        <p:nvSpPr>
          <p:cNvPr id="775" name="Google Shape;775;p116"/>
          <p:cNvSpPr/>
          <p:nvPr/>
        </p:nvSpPr>
        <p:spPr>
          <a:xfrm>
            <a:off x="817348" y="6434750"/>
            <a:ext cx="4178400" cy="300000"/>
          </a:xfrm>
          <a:prstGeom prst="roundRect">
            <a:avLst>
              <a:gd fmla="val 16667" name="adj"/>
            </a:avLst>
          </a:prstGeom>
          <a:noFill/>
          <a:ln>
            <a:noFill/>
          </a:ln>
        </p:spPr>
        <p:txBody>
          <a:bodyPr anchorCtr="0" anchor="ctr" bIns="91450" lIns="91450" spcFirstLastPara="1" rIns="91450" wrap="square" tIns="91450">
            <a:noAutofit/>
          </a:bodyPr>
          <a:lstStyle/>
          <a:p>
            <a:pPr indent="0" lvl="0" marL="0" rtl="0" algn="ctr">
              <a:spcBef>
                <a:spcPts val="0"/>
              </a:spcBef>
              <a:spcAft>
                <a:spcPts val="0"/>
              </a:spcAft>
              <a:buNone/>
            </a:pPr>
            <a:r>
              <a:rPr b="1" lang="en" sz="1800">
                <a:solidFill>
                  <a:schemeClr val="accent3"/>
                </a:solidFill>
                <a:latin typeface="Montserrat"/>
                <a:ea typeface="Montserrat"/>
                <a:cs typeface="Montserrat"/>
                <a:sym typeface="Montserrat"/>
              </a:rPr>
              <a:t>Advanced Phishing Techniques</a:t>
            </a:r>
            <a:endParaRPr b="1" sz="1800">
              <a:solidFill>
                <a:schemeClr val="accent3"/>
              </a:solidFill>
              <a:latin typeface="Montserrat"/>
              <a:ea typeface="Montserrat"/>
              <a:cs typeface="Montserrat"/>
              <a:sym typeface="Montserrat"/>
            </a:endParaRPr>
          </a:p>
        </p:txBody>
      </p:sp>
      <p:pic>
        <p:nvPicPr>
          <p:cNvPr id="776" name="Google Shape;776;p116"/>
          <p:cNvPicPr preferRelativeResize="0"/>
          <p:nvPr/>
        </p:nvPicPr>
        <p:blipFill>
          <a:blip r:embed="rId24">
            <a:alphaModFix/>
          </a:blip>
          <a:stretch>
            <a:fillRect/>
          </a:stretch>
        </p:blipFill>
        <p:spPr>
          <a:xfrm>
            <a:off x="525688" y="7053832"/>
            <a:ext cx="1324769" cy="300126"/>
          </a:xfrm>
          <a:prstGeom prst="rect">
            <a:avLst/>
          </a:prstGeom>
          <a:noFill/>
          <a:ln>
            <a:noFill/>
          </a:ln>
        </p:spPr>
      </p:pic>
      <p:sp>
        <p:nvSpPr>
          <p:cNvPr id="777" name="Google Shape;777;p116"/>
          <p:cNvSpPr txBox="1"/>
          <p:nvPr>
            <p:ph type="title"/>
          </p:nvPr>
        </p:nvSpPr>
        <p:spPr>
          <a:xfrm>
            <a:off x="730000" y="653600"/>
            <a:ext cx="17011800" cy="1497600"/>
          </a:xfrm>
          <a:prstGeom prst="rect">
            <a:avLst/>
          </a:prstGeom>
        </p:spPr>
        <p:txBody>
          <a:bodyPr anchorCtr="0" anchor="t" bIns="182850" lIns="182850" spcFirstLastPara="1" rIns="182850" wrap="square" tIns="182850">
            <a:noAutofit/>
          </a:bodyPr>
          <a:lstStyle/>
          <a:p>
            <a:pPr indent="0" lvl="0" marL="0" rtl="0" algn="l">
              <a:lnSpc>
                <a:spcPct val="90000"/>
              </a:lnSpc>
              <a:spcBef>
                <a:spcPts val="0"/>
              </a:spcBef>
              <a:spcAft>
                <a:spcPts val="0"/>
              </a:spcAft>
              <a:buNone/>
            </a:pPr>
            <a:r>
              <a:rPr lang="en">
                <a:solidFill>
                  <a:srgbClr val="404040"/>
                </a:solidFill>
              </a:rPr>
              <a:t>Attackers Know How to </a:t>
            </a:r>
            <a:r>
              <a:rPr lang="en">
                <a:solidFill>
                  <a:schemeClr val="dk1"/>
                </a:solidFill>
              </a:rPr>
              <a:t>Evade</a:t>
            </a:r>
            <a:r>
              <a:rPr lang="en">
                <a:solidFill>
                  <a:schemeClr val="dk1"/>
                </a:solidFill>
              </a:rPr>
              <a:t> </a:t>
            </a:r>
            <a:r>
              <a:rPr lang="en">
                <a:solidFill>
                  <a:schemeClr val="dk1"/>
                </a:solidFill>
              </a:rPr>
              <a:t>Y</a:t>
            </a:r>
            <a:r>
              <a:rPr lang="en">
                <a:solidFill>
                  <a:schemeClr val="dk1"/>
                </a:solidFill>
              </a:rPr>
              <a:t>our Cyberstack</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781" name="Shape 781"/>
        <p:cNvGrpSpPr/>
        <p:nvPr/>
      </p:nvGrpSpPr>
      <p:grpSpPr>
        <a:xfrm>
          <a:off x="0" y="0"/>
          <a:ext cx="0" cy="0"/>
          <a:chOff x="0" y="0"/>
          <a:chExt cx="0" cy="0"/>
        </a:xfrm>
      </p:grpSpPr>
      <p:sp>
        <p:nvSpPr>
          <p:cNvPr id="782" name="Google Shape;782;p117"/>
          <p:cNvSpPr txBox="1"/>
          <p:nvPr>
            <p:ph idx="4294967295" type="title"/>
          </p:nvPr>
        </p:nvSpPr>
        <p:spPr>
          <a:xfrm>
            <a:off x="698475" y="598000"/>
            <a:ext cx="17718000" cy="11697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en"/>
              <a:t>Firewall Vulnerabilities - </a:t>
            </a:r>
            <a:r>
              <a:rPr lang="en">
                <a:solidFill>
                  <a:schemeClr val="dk1"/>
                </a:solidFill>
              </a:rPr>
              <a:t>In the News</a:t>
            </a:r>
            <a:endParaRPr>
              <a:solidFill>
                <a:schemeClr val="dk1"/>
              </a:solidFill>
            </a:endParaRPr>
          </a:p>
        </p:txBody>
      </p:sp>
      <p:grpSp>
        <p:nvGrpSpPr>
          <p:cNvPr id="783" name="Google Shape;783;p117"/>
          <p:cNvGrpSpPr/>
          <p:nvPr/>
        </p:nvGrpSpPr>
        <p:grpSpPr>
          <a:xfrm>
            <a:off x="510500" y="2271950"/>
            <a:ext cx="5629800" cy="3137700"/>
            <a:chOff x="663625" y="2271950"/>
            <a:chExt cx="5629800" cy="3137700"/>
          </a:xfrm>
        </p:grpSpPr>
        <p:sp>
          <p:nvSpPr>
            <p:cNvPr id="784" name="Google Shape;784;p117"/>
            <p:cNvSpPr/>
            <p:nvPr/>
          </p:nvSpPr>
          <p:spPr>
            <a:xfrm>
              <a:off x="663625" y="2271950"/>
              <a:ext cx="5629800" cy="3137700"/>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785" name="Google Shape;785;p117"/>
            <p:cNvPicPr preferRelativeResize="0"/>
            <p:nvPr/>
          </p:nvPicPr>
          <p:blipFill>
            <a:blip r:embed="rId3">
              <a:alphaModFix/>
            </a:blip>
            <a:stretch>
              <a:fillRect/>
            </a:stretch>
          </p:blipFill>
          <p:spPr>
            <a:xfrm>
              <a:off x="839225" y="2348113"/>
              <a:ext cx="3448050" cy="857250"/>
            </a:xfrm>
            <a:prstGeom prst="rect">
              <a:avLst/>
            </a:prstGeom>
            <a:noFill/>
            <a:ln>
              <a:noFill/>
            </a:ln>
          </p:spPr>
        </p:pic>
        <p:pic>
          <p:nvPicPr>
            <p:cNvPr id="786" name="Google Shape;786;p117"/>
            <p:cNvPicPr preferRelativeResize="0"/>
            <p:nvPr/>
          </p:nvPicPr>
          <p:blipFill rotWithShape="1">
            <a:blip r:embed="rId4">
              <a:alphaModFix/>
            </a:blip>
            <a:srcRect b="0" l="0" r="2847" t="0"/>
            <a:stretch/>
          </p:blipFill>
          <p:spPr>
            <a:xfrm>
              <a:off x="809014" y="3214644"/>
              <a:ext cx="5215975" cy="1993665"/>
            </a:xfrm>
            <a:prstGeom prst="rect">
              <a:avLst/>
            </a:prstGeom>
            <a:noFill/>
            <a:ln>
              <a:noFill/>
            </a:ln>
          </p:spPr>
        </p:pic>
      </p:grpSp>
      <p:grpSp>
        <p:nvGrpSpPr>
          <p:cNvPr id="787" name="Google Shape;787;p117"/>
          <p:cNvGrpSpPr/>
          <p:nvPr/>
        </p:nvGrpSpPr>
        <p:grpSpPr>
          <a:xfrm>
            <a:off x="6329103" y="2271950"/>
            <a:ext cx="5629800" cy="3137700"/>
            <a:chOff x="6482228" y="2271950"/>
            <a:chExt cx="5629800" cy="3137700"/>
          </a:xfrm>
        </p:grpSpPr>
        <p:sp>
          <p:nvSpPr>
            <p:cNvPr id="788" name="Google Shape;788;p117"/>
            <p:cNvSpPr/>
            <p:nvPr/>
          </p:nvSpPr>
          <p:spPr>
            <a:xfrm>
              <a:off x="6482228" y="2271950"/>
              <a:ext cx="5629800" cy="3137700"/>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789" name="Google Shape;789;p117"/>
            <p:cNvPicPr preferRelativeResize="0"/>
            <p:nvPr/>
          </p:nvPicPr>
          <p:blipFill>
            <a:blip r:embed="rId3">
              <a:alphaModFix/>
            </a:blip>
            <a:stretch>
              <a:fillRect/>
            </a:stretch>
          </p:blipFill>
          <p:spPr>
            <a:xfrm>
              <a:off x="6700248" y="2348113"/>
              <a:ext cx="3448050" cy="857250"/>
            </a:xfrm>
            <a:prstGeom prst="rect">
              <a:avLst/>
            </a:prstGeom>
            <a:noFill/>
            <a:ln>
              <a:noFill/>
            </a:ln>
          </p:spPr>
        </p:pic>
        <p:pic>
          <p:nvPicPr>
            <p:cNvPr id="790" name="Google Shape;790;p117"/>
            <p:cNvPicPr preferRelativeResize="0"/>
            <p:nvPr/>
          </p:nvPicPr>
          <p:blipFill>
            <a:blip r:embed="rId5">
              <a:alphaModFix/>
            </a:blip>
            <a:stretch>
              <a:fillRect/>
            </a:stretch>
          </p:blipFill>
          <p:spPr>
            <a:xfrm>
              <a:off x="6674038" y="3199538"/>
              <a:ext cx="5215971" cy="2030122"/>
            </a:xfrm>
            <a:prstGeom prst="rect">
              <a:avLst/>
            </a:prstGeom>
            <a:solidFill>
              <a:schemeClr val="lt1"/>
            </a:solidFill>
            <a:ln>
              <a:noFill/>
            </a:ln>
          </p:spPr>
        </p:pic>
      </p:grpSp>
      <p:grpSp>
        <p:nvGrpSpPr>
          <p:cNvPr id="791" name="Google Shape;791;p117"/>
          <p:cNvGrpSpPr/>
          <p:nvPr/>
        </p:nvGrpSpPr>
        <p:grpSpPr>
          <a:xfrm>
            <a:off x="12147705" y="2271950"/>
            <a:ext cx="5629800" cy="3137700"/>
            <a:chOff x="12300830" y="2271950"/>
            <a:chExt cx="5629800" cy="3137700"/>
          </a:xfrm>
        </p:grpSpPr>
        <p:sp>
          <p:nvSpPr>
            <p:cNvPr id="792" name="Google Shape;792;p117"/>
            <p:cNvSpPr/>
            <p:nvPr/>
          </p:nvSpPr>
          <p:spPr>
            <a:xfrm>
              <a:off x="12300830" y="2271950"/>
              <a:ext cx="5629800" cy="3137700"/>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793" name="Google Shape;793;p117"/>
            <p:cNvPicPr preferRelativeResize="0"/>
            <p:nvPr/>
          </p:nvPicPr>
          <p:blipFill rotWithShape="1">
            <a:blip r:embed="rId6">
              <a:alphaModFix/>
            </a:blip>
            <a:srcRect b="33968" l="0" r="0" t="33968"/>
            <a:stretch/>
          </p:blipFill>
          <p:spPr>
            <a:xfrm>
              <a:off x="12494014" y="2439599"/>
              <a:ext cx="3448050" cy="611751"/>
            </a:xfrm>
            <a:prstGeom prst="rect">
              <a:avLst/>
            </a:prstGeom>
            <a:noFill/>
            <a:ln>
              <a:noFill/>
            </a:ln>
          </p:spPr>
        </p:pic>
        <p:pic>
          <p:nvPicPr>
            <p:cNvPr id="794" name="Google Shape;794;p117"/>
            <p:cNvPicPr preferRelativeResize="0"/>
            <p:nvPr/>
          </p:nvPicPr>
          <p:blipFill rotWithShape="1">
            <a:blip r:embed="rId7">
              <a:alphaModFix/>
            </a:blip>
            <a:srcRect b="0" l="0" r="1826" t="0"/>
            <a:stretch/>
          </p:blipFill>
          <p:spPr>
            <a:xfrm>
              <a:off x="12476425" y="3199125"/>
              <a:ext cx="5378443" cy="2068526"/>
            </a:xfrm>
            <a:prstGeom prst="rect">
              <a:avLst/>
            </a:prstGeom>
            <a:noFill/>
            <a:ln>
              <a:noFill/>
            </a:ln>
          </p:spPr>
        </p:pic>
      </p:grpSp>
      <p:grpSp>
        <p:nvGrpSpPr>
          <p:cNvPr id="795" name="Google Shape;795;p117"/>
          <p:cNvGrpSpPr/>
          <p:nvPr/>
        </p:nvGrpSpPr>
        <p:grpSpPr>
          <a:xfrm>
            <a:off x="2666625" y="5700950"/>
            <a:ext cx="6243600" cy="3137700"/>
            <a:chOff x="2819750" y="5700950"/>
            <a:chExt cx="6243600" cy="3137700"/>
          </a:xfrm>
        </p:grpSpPr>
        <p:sp>
          <p:nvSpPr>
            <p:cNvPr id="796" name="Google Shape;796;p117"/>
            <p:cNvSpPr/>
            <p:nvPr/>
          </p:nvSpPr>
          <p:spPr>
            <a:xfrm>
              <a:off x="2819750" y="5700950"/>
              <a:ext cx="6243600" cy="3137700"/>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797" name="Google Shape;797;p117"/>
            <p:cNvPicPr preferRelativeResize="0"/>
            <p:nvPr/>
          </p:nvPicPr>
          <p:blipFill rotWithShape="1">
            <a:blip r:embed="rId8">
              <a:alphaModFix/>
            </a:blip>
            <a:srcRect b="0" l="1498" r="2487" t="0"/>
            <a:stretch/>
          </p:blipFill>
          <p:spPr>
            <a:xfrm>
              <a:off x="3094900" y="6238400"/>
              <a:ext cx="5771924" cy="2074926"/>
            </a:xfrm>
            <a:prstGeom prst="rect">
              <a:avLst/>
            </a:prstGeom>
            <a:noFill/>
            <a:ln>
              <a:noFill/>
            </a:ln>
          </p:spPr>
        </p:pic>
        <p:pic>
          <p:nvPicPr>
            <p:cNvPr id="798" name="Google Shape;798;p117"/>
            <p:cNvPicPr preferRelativeResize="0"/>
            <p:nvPr/>
          </p:nvPicPr>
          <p:blipFill rotWithShape="1">
            <a:blip r:embed="rId9">
              <a:alphaModFix/>
            </a:blip>
            <a:srcRect b="2820" l="0" r="0" t="-2820"/>
            <a:stretch/>
          </p:blipFill>
          <p:spPr>
            <a:xfrm>
              <a:off x="6052072" y="5868516"/>
              <a:ext cx="2749974" cy="536250"/>
            </a:xfrm>
            <a:prstGeom prst="rect">
              <a:avLst/>
            </a:prstGeom>
            <a:noFill/>
            <a:ln>
              <a:noFill/>
            </a:ln>
          </p:spPr>
        </p:pic>
        <p:pic>
          <p:nvPicPr>
            <p:cNvPr id="799" name="Google Shape;799;p117"/>
            <p:cNvPicPr preferRelativeResize="0"/>
            <p:nvPr/>
          </p:nvPicPr>
          <p:blipFill>
            <a:blip r:embed="rId10">
              <a:alphaModFix/>
            </a:blip>
            <a:stretch>
              <a:fillRect/>
            </a:stretch>
          </p:blipFill>
          <p:spPr>
            <a:xfrm>
              <a:off x="3111923" y="8315047"/>
              <a:ext cx="3662475" cy="322944"/>
            </a:xfrm>
            <a:prstGeom prst="rect">
              <a:avLst/>
            </a:prstGeom>
            <a:noFill/>
            <a:ln>
              <a:noFill/>
            </a:ln>
          </p:spPr>
        </p:pic>
      </p:grpSp>
      <p:grpSp>
        <p:nvGrpSpPr>
          <p:cNvPr id="800" name="Google Shape;800;p117"/>
          <p:cNvGrpSpPr/>
          <p:nvPr/>
        </p:nvGrpSpPr>
        <p:grpSpPr>
          <a:xfrm>
            <a:off x="9101675" y="5700950"/>
            <a:ext cx="6243600" cy="3137700"/>
            <a:chOff x="9254800" y="5700950"/>
            <a:chExt cx="6243600" cy="3137700"/>
          </a:xfrm>
        </p:grpSpPr>
        <p:sp>
          <p:nvSpPr>
            <p:cNvPr id="801" name="Google Shape;801;p117"/>
            <p:cNvSpPr/>
            <p:nvPr/>
          </p:nvSpPr>
          <p:spPr>
            <a:xfrm>
              <a:off x="9254800" y="5700950"/>
              <a:ext cx="6243600" cy="3137700"/>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802" name="Google Shape;802;p117"/>
            <p:cNvPicPr preferRelativeResize="0"/>
            <p:nvPr/>
          </p:nvPicPr>
          <p:blipFill>
            <a:blip r:embed="rId11">
              <a:alphaModFix/>
            </a:blip>
            <a:stretch>
              <a:fillRect/>
            </a:stretch>
          </p:blipFill>
          <p:spPr>
            <a:xfrm>
              <a:off x="9507250" y="6217842"/>
              <a:ext cx="5738677" cy="1995191"/>
            </a:xfrm>
            <a:prstGeom prst="rect">
              <a:avLst/>
            </a:prstGeom>
            <a:noFill/>
            <a:ln>
              <a:noFill/>
            </a:ln>
          </p:spPr>
        </p:pic>
        <p:pic>
          <p:nvPicPr>
            <p:cNvPr id="803" name="Google Shape;803;p117"/>
            <p:cNvPicPr preferRelativeResize="0"/>
            <p:nvPr/>
          </p:nvPicPr>
          <p:blipFill>
            <a:blip r:embed="rId9">
              <a:alphaModFix/>
            </a:blip>
            <a:stretch>
              <a:fillRect/>
            </a:stretch>
          </p:blipFill>
          <p:spPr>
            <a:xfrm>
              <a:off x="12495956" y="5883644"/>
              <a:ext cx="2749974" cy="536250"/>
            </a:xfrm>
            <a:prstGeom prst="rect">
              <a:avLst/>
            </a:prstGeom>
            <a:noFill/>
            <a:ln>
              <a:noFill/>
            </a:ln>
          </p:spPr>
        </p:pic>
        <p:pic>
          <p:nvPicPr>
            <p:cNvPr id="804" name="Google Shape;804;p117"/>
            <p:cNvPicPr preferRelativeResize="0"/>
            <p:nvPr/>
          </p:nvPicPr>
          <p:blipFill>
            <a:blip r:embed="rId12">
              <a:alphaModFix/>
            </a:blip>
            <a:stretch>
              <a:fillRect/>
            </a:stretch>
          </p:blipFill>
          <p:spPr>
            <a:xfrm>
              <a:off x="9568048" y="8250533"/>
              <a:ext cx="3799244" cy="3916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18"/>
          <p:cNvSpPr txBox="1"/>
          <p:nvPr>
            <p:ph idx="4294967295" type="title"/>
          </p:nvPr>
        </p:nvSpPr>
        <p:spPr>
          <a:xfrm>
            <a:off x="698025" y="722400"/>
            <a:ext cx="17718000" cy="1009800"/>
          </a:xfrm>
          <a:prstGeom prst="rect">
            <a:avLst/>
          </a:prstGeom>
        </p:spPr>
        <p:txBody>
          <a:bodyPr anchorCtr="0" anchor="t" bIns="182850" lIns="182850" spcFirstLastPara="1" rIns="182850" wrap="square" tIns="182850">
            <a:spAutoFit/>
          </a:bodyPr>
          <a:lstStyle/>
          <a:p>
            <a:pPr indent="0" lvl="0" marL="0" rtl="0" algn="l">
              <a:lnSpc>
                <a:spcPct val="80000"/>
              </a:lnSpc>
              <a:spcBef>
                <a:spcPts val="0"/>
              </a:spcBef>
              <a:spcAft>
                <a:spcPts val="0"/>
              </a:spcAft>
              <a:buNone/>
            </a:pPr>
            <a:r>
              <a:rPr lang="en">
                <a:solidFill>
                  <a:schemeClr val="lt2"/>
                </a:solidFill>
              </a:rPr>
              <a:t>Firewalls Can </a:t>
            </a:r>
            <a:r>
              <a:rPr lang="en">
                <a:solidFill>
                  <a:schemeClr val="dk1"/>
                </a:solidFill>
              </a:rPr>
              <a:t>Be Bypassed</a:t>
            </a:r>
            <a:endParaRPr>
              <a:solidFill>
                <a:schemeClr val="dk1"/>
              </a:solidFill>
            </a:endParaRPr>
          </a:p>
        </p:txBody>
      </p:sp>
      <p:sp>
        <p:nvSpPr>
          <p:cNvPr id="810" name="Google Shape;810;p118"/>
          <p:cNvSpPr txBox="1"/>
          <p:nvPr/>
        </p:nvSpPr>
        <p:spPr>
          <a:xfrm>
            <a:off x="1418550" y="3192000"/>
            <a:ext cx="12000000" cy="5388000"/>
          </a:xfrm>
          <a:prstGeom prst="rect">
            <a:avLst/>
          </a:prstGeom>
          <a:noFill/>
          <a:ln>
            <a:noFill/>
          </a:ln>
        </p:spPr>
        <p:txBody>
          <a:bodyPr anchorCtr="0" anchor="t" bIns="91425" lIns="91425" spcFirstLastPara="1" rIns="91425" wrap="square" tIns="91425">
            <a:noAutofit/>
          </a:bodyPr>
          <a:lstStyle/>
          <a:p>
            <a:pPr indent="-457200" lvl="0" marL="457200" rtl="0" algn="l">
              <a:lnSpc>
                <a:spcPct val="150000"/>
              </a:lnSpc>
              <a:spcBef>
                <a:spcPts val="1200"/>
              </a:spcBef>
              <a:spcAft>
                <a:spcPts val="0"/>
              </a:spcAft>
              <a:buClr>
                <a:schemeClr val="dk1"/>
              </a:buClr>
              <a:buSzPts val="3600"/>
              <a:buFont typeface="Montserrat Medium"/>
              <a:buChar char="●"/>
            </a:pPr>
            <a:r>
              <a:rPr lang="en" sz="3600">
                <a:solidFill>
                  <a:schemeClr val="lt2"/>
                </a:solidFill>
                <a:latin typeface="Montserrat Medium"/>
                <a:ea typeface="Montserrat Medium"/>
                <a:cs typeface="Montserrat Medium"/>
                <a:sym typeface="Montserrat Medium"/>
              </a:rPr>
              <a:t>Payload Encoding and Obfuscation</a:t>
            </a:r>
            <a:endParaRPr sz="3600">
              <a:solidFill>
                <a:schemeClr val="lt2"/>
              </a:solidFill>
              <a:latin typeface="Montserrat Medium"/>
              <a:ea typeface="Montserrat Medium"/>
              <a:cs typeface="Montserrat Medium"/>
              <a:sym typeface="Montserrat Medium"/>
            </a:endParaRPr>
          </a:p>
          <a:p>
            <a:pPr indent="-457200" lvl="0" marL="457200" rtl="0" algn="l">
              <a:lnSpc>
                <a:spcPct val="150000"/>
              </a:lnSpc>
              <a:spcBef>
                <a:spcPts val="0"/>
              </a:spcBef>
              <a:spcAft>
                <a:spcPts val="0"/>
              </a:spcAft>
              <a:buClr>
                <a:schemeClr val="dk1"/>
              </a:buClr>
              <a:buSzPts val="3600"/>
              <a:buFont typeface="Montserrat Medium"/>
              <a:buChar char="●"/>
            </a:pPr>
            <a:r>
              <a:rPr lang="en" sz="3600">
                <a:solidFill>
                  <a:schemeClr val="lt2"/>
                </a:solidFill>
                <a:latin typeface="Montserrat Medium"/>
                <a:ea typeface="Montserrat Medium"/>
                <a:cs typeface="Montserrat Medium"/>
                <a:sym typeface="Montserrat Medium"/>
              </a:rPr>
              <a:t>Tunneling and Encryption</a:t>
            </a:r>
            <a:endParaRPr sz="3600">
              <a:solidFill>
                <a:schemeClr val="lt2"/>
              </a:solidFill>
              <a:latin typeface="Montserrat Medium"/>
              <a:ea typeface="Montserrat Medium"/>
              <a:cs typeface="Montserrat Medium"/>
              <a:sym typeface="Montserrat Medium"/>
            </a:endParaRPr>
          </a:p>
          <a:p>
            <a:pPr indent="-457200" lvl="0" marL="457200" rtl="0" algn="l">
              <a:lnSpc>
                <a:spcPct val="150000"/>
              </a:lnSpc>
              <a:spcBef>
                <a:spcPts val="0"/>
              </a:spcBef>
              <a:spcAft>
                <a:spcPts val="0"/>
              </a:spcAft>
              <a:buClr>
                <a:schemeClr val="dk1"/>
              </a:buClr>
              <a:buSzPts val="3600"/>
              <a:buFont typeface="Montserrat Medium"/>
              <a:buChar char="●"/>
            </a:pPr>
            <a:r>
              <a:rPr lang="en" sz="3600">
                <a:solidFill>
                  <a:schemeClr val="lt2"/>
                </a:solidFill>
                <a:latin typeface="Montserrat Medium"/>
                <a:ea typeface="Montserrat Medium"/>
                <a:cs typeface="Montserrat Medium"/>
                <a:sym typeface="Montserrat Medium"/>
              </a:rPr>
              <a:t>Source Port Manipulation</a:t>
            </a:r>
            <a:endParaRPr sz="3600">
              <a:solidFill>
                <a:schemeClr val="lt2"/>
              </a:solidFill>
              <a:latin typeface="Montserrat Medium"/>
              <a:ea typeface="Montserrat Medium"/>
              <a:cs typeface="Montserrat Medium"/>
              <a:sym typeface="Montserrat Medium"/>
            </a:endParaRPr>
          </a:p>
          <a:p>
            <a:pPr indent="-457200" lvl="0" marL="457200" rtl="0" algn="l">
              <a:lnSpc>
                <a:spcPct val="150000"/>
              </a:lnSpc>
              <a:spcBef>
                <a:spcPts val="0"/>
              </a:spcBef>
              <a:spcAft>
                <a:spcPts val="0"/>
              </a:spcAft>
              <a:buClr>
                <a:schemeClr val="dk1"/>
              </a:buClr>
              <a:buSzPts val="3600"/>
              <a:buFont typeface="Montserrat Medium"/>
              <a:buChar char="●"/>
            </a:pPr>
            <a:r>
              <a:rPr lang="en" sz="3600">
                <a:solidFill>
                  <a:schemeClr val="lt2"/>
                </a:solidFill>
                <a:latin typeface="Montserrat Medium"/>
                <a:ea typeface="Montserrat Medium"/>
                <a:cs typeface="Montserrat Medium"/>
                <a:sym typeface="Montserrat Medium"/>
              </a:rPr>
              <a:t>IP Fragmentation</a:t>
            </a:r>
            <a:endParaRPr sz="3600">
              <a:solidFill>
                <a:schemeClr val="lt2"/>
              </a:solidFill>
              <a:latin typeface="Montserrat Medium"/>
              <a:ea typeface="Montserrat Medium"/>
              <a:cs typeface="Montserrat Medium"/>
              <a:sym typeface="Montserrat Medium"/>
            </a:endParaRPr>
          </a:p>
          <a:p>
            <a:pPr indent="-457200" lvl="0" marL="457200" rtl="0" algn="l">
              <a:lnSpc>
                <a:spcPct val="150000"/>
              </a:lnSpc>
              <a:spcBef>
                <a:spcPts val="0"/>
              </a:spcBef>
              <a:spcAft>
                <a:spcPts val="0"/>
              </a:spcAft>
              <a:buClr>
                <a:schemeClr val="dk1"/>
              </a:buClr>
              <a:buSzPts val="3600"/>
              <a:buFont typeface="Montserrat Medium"/>
              <a:buChar char="●"/>
            </a:pPr>
            <a:r>
              <a:rPr lang="en" sz="3600">
                <a:solidFill>
                  <a:schemeClr val="lt2"/>
                </a:solidFill>
                <a:latin typeface="Montserrat Medium"/>
                <a:ea typeface="Montserrat Medium"/>
                <a:cs typeface="Montserrat Medium"/>
                <a:sym typeface="Montserrat Medium"/>
              </a:rPr>
              <a:t>HTTP Parameter Pollution (HPP)</a:t>
            </a:r>
            <a:endParaRPr sz="3600">
              <a:solidFill>
                <a:schemeClr val="lt2"/>
              </a:solidFill>
              <a:latin typeface="Montserrat Medium"/>
              <a:ea typeface="Montserrat Medium"/>
              <a:cs typeface="Montserrat Medium"/>
              <a:sym typeface="Montserrat Medium"/>
            </a:endParaRPr>
          </a:p>
          <a:p>
            <a:pPr indent="-457200" lvl="0" marL="457200" rtl="0" algn="l">
              <a:lnSpc>
                <a:spcPct val="150000"/>
              </a:lnSpc>
              <a:spcBef>
                <a:spcPts val="0"/>
              </a:spcBef>
              <a:spcAft>
                <a:spcPts val="0"/>
              </a:spcAft>
              <a:buClr>
                <a:schemeClr val="dk1"/>
              </a:buClr>
              <a:buSzPts val="3600"/>
              <a:buFont typeface="Montserrat Medium"/>
              <a:buChar char="●"/>
            </a:pPr>
            <a:r>
              <a:rPr lang="en" sz="3600">
                <a:solidFill>
                  <a:schemeClr val="lt2"/>
                </a:solidFill>
                <a:latin typeface="Montserrat Medium"/>
                <a:ea typeface="Montserrat Medium"/>
                <a:cs typeface="Montserrat Medium"/>
                <a:sym typeface="Montserrat Medium"/>
              </a:rPr>
              <a:t>Decoy Scanning</a:t>
            </a:r>
            <a:endParaRPr sz="3600">
              <a:solidFill>
                <a:schemeClr val="l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600">
              <a:solidFill>
                <a:schemeClr val="lt2"/>
              </a:solidFill>
              <a:latin typeface="Montserrat Medium"/>
              <a:ea typeface="Montserrat Medium"/>
              <a:cs typeface="Montserrat Medium"/>
              <a:sym typeface="Montserrat Medium"/>
            </a:endParaRPr>
          </a:p>
        </p:txBody>
      </p:sp>
      <p:sp>
        <p:nvSpPr>
          <p:cNvPr id="811" name="Google Shape;811;p118"/>
          <p:cNvSpPr txBox="1"/>
          <p:nvPr/>
        </p:nvSpPr>
        <p:spPr>
          <a:xfrm>
            <a:off x="939325" y="2272950"/>
            <a:ext cx="9621300" cy="664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900">
                <a:solidFill>
                  <a:schemeClr val="dk2"/>
                </a:solidFill>
                <a:latin typeface="Montserrat SemiBold"/>
                <a:ea typeface="Montserrat SemiBold"/>
                <a:cs typeface="Montserrat SemiBold"/>
                <a:sym typeface="Montserrat SemiBold"/>
              </a:rPr>
              <a:t>Some Common Techniques:</a:t>
            </a:r>
            <a:endParaRPr sz="3900">
              <a:solidFill>
                <a:schemeClr val="dk2"/>
              </a:solidFill>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19"/>
          <p:cNvSpPr txBox="1"/>
          <p:nvPr>
            <p:ph type="title"/>
          </p:nvPr>
        </p:nvSpPr>
        <p:spPr>
          <a:xfrm>
            <a:off x="692475" y="719425"/>
            <a:ext cx="17011800" cy="1497600"/>
          </a:xfrm>
          <a:prstGeom prst="rect">
            <a:avLst/>
          </a:prstGeom>
        </p:spPr>
        <p:txBody>
          <a:bodyPr anchorCtr="0" anchor="t" bIns="182850" lIns="182850" spcFirstLastPara="1" rIns="182850" wrap="square" tIns="182850">
            <a:noAutofit/>
          </a:bodyPr>
          <a:lstStyle/>
          <a:p>
            <a:pPr indent="0" lvl="0" marL="0" rtl="0" algn="l">
              <a:lnSpc>
                <a:spcPct val="80000"/>
              </a:lnSpc>
              <a:spcBef>
                <a:spcPts val="0"/>
              </a:spcBef>
              <a:spcAft>
                <a:spcPts val="0"/>
              </a:spcAft>
              <a:buSzPts val="990"/>
              <a:buNone/>
            </a:pPr>
            <a:r>
              <a:rPr b="1" lang="en">
                <a:latin typeface="Montserrat"/>
                <a:ea typeface="Montserrat"/>
                <a:cs typeface="Montserrat"/>
                <a:sym typeface="Montserrat"/>
              </a:rPr>
              <a:t>Attackers are Sidestepping Defenses </a:t>
            </a:r>
            <a:endParaRPr b="1">
              <a:solidFill>
                <a:schemeClr val="dk2"/>
              </a:solidFill>
              <a:latin typeface="Montserrat"/>
              <a:ea typeface="Montserrat"/>
              <a:cs typeface="Montserrat"/>
              <a:sym typeface="Montserrat"/>
            </a:endParaRPr>
          </a:p>
          <a:p>
            <a:pPr indent="0" lvl="0" marL="0" rtl="0" algn="l">
              <a:lnSpc>
                <a:spcPct val="80000"/>
              </a:lnSpc>
              <a:spcBef>
                <a:spcPts val="0"/>
              </a:spcBef>
              <a:spcAft>
                <a:spcPts val="0"/>
              </a:spcAft>
              <a:buSzPts val="990"/>
              <a:buNone/>
            </a:pPr>
            <a:r>
              <a:rPr b="1" lang="en">
                <a:solidFill>
                  <a:srgbClr val="F98E00"/>
                </a:solidFill>
                <a:latin typeface="Montserrat"/>
                <a:ea typeface="Montserrat"/>
                <a:cs typeface="Montserrat"/>
                <a:sym typeface="Montserrat"/>
              </a:rPr>
              <a:t>Limitations of the EDR</a:t>
            </a:r>
            <a:endParaRPr b="1">
              <a:solidFill>
                <a:srgbClr val="F98E00"/>
              </a:solidFill>
              <a:latin typeface="Montserrat"/>
              <a:ea typeface="Montserrat"/>
              <a:cs typeface="Montserrat"/>
              <a:sym typeface="Montserrat"/>
            </a:endParaRPr>
          </a:p>
        </p:txBody>
      </p:sp>
      <p:pic>
        <p:nvPicPr>
          <p:cNvPr id="817" name="Google Shape;817;p119"/>
          <p:cNvPicPr preferRelativeResize="0"/>
          <p:nvPr/>
        </p:nvPicPr>
        <p:blipFill rotWithShape="1">
          <a:blip r:embed="rId3">
            <a:alphaModFix/>
          </a:blip>
          <a:srcRect b="10" l="0" r="0" t="0"/>
          <a:stretch/>
        </p:blipFill>
        <p:spPr>
          <a:xfrm>
            <a:off x="4956850" y="2375200"/>
            <a:ext cx="8814701" cy="6664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20"/>
          <p:cNvSpPr txBox="1"/>
          <p:nvPr>
            <p:ph type="title"/>
          </p:nvPr>
        </p:nvSpPr>
        <p:spPr>
          <a:xfrm>
            <a:off x="850900" y="2158500"/>
            <a:ext cx="15020100" cy="59700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en"/>
              <a:t>How Schools Can Respond</a:t>
            </a:r>
            <a:endParaRPr/>
          </a:p>
          <a:p>
            <a:pPr indent="0" lvl="0" marL="0" rtl="0" algn="l">
              <a:spcBef>
                <a:spcPts val="0"/>
              </a:spcBef>
              <a:spcAft>
                <a:spcPts val="0"/>
              </a:spcAft>
              <a:buNone/>
            </a:pPr>
            <a:r>
              <a:rPr lang="en" sz="6300">
                <a:solidFill>
                  <a:srgbClr val="FF8F00"/>
                </a:solidFill>
              </a:rPr>
              <a:t>6 Ways To Win Against Cybercriminals</a:t>
            </a:r>
            <a:endParaRPr sz="6300">
              <a:solidFill>
                <a:srgbClr val="FF8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21"/>
          <p:cNvSpPr txBox="1"/>
          <p:nvPr>
            <p:ph idx="4294967295" type="title"/>
          </p:nvPr>
        </p:nvSpPr>
        <p:spPr>
          <a:xfrm>
            <a:off x="389201" y="485875"/>
            <a:ext cx="16744800" cy="16209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6000"/>
              <a:buFont typeface="Calibri"/>
              <a:buNone/>
            </a:pPr>
            <a:r>
              <a:rPr lang="en" sz="5200">
                <a:solidFill>
                  <a:srgbClr val="4D4D4D"/>
                </a:solidFill>
              </a:rPr>
              <a:t>Evolve Visibility to Cover </a:t>
            </a:r>
            <a:r>
              <a:rPr lang="en" sz="5200">
                <a:solidFill>
                  <a:srgbClr val="F6980E"/>
                </a:solidFill>
              </a:rPr>
              <a:t>All Environments</a:t>
            </a:r>
            <a:r>
              <a:rPr lang="en" sz="5200">
                <a:solidFill>
                  <a:srgbClr val="F98E00"/>
                </a:solidFill>
              </a:rPr>
              <a:t> </a:t>
            </a:r>
            <a:endParaRPr i="1" sz="5200">
              <a:solidFill>
                <a:srgbClr val="F98E00"/>
              </a:solidFill>
            </a:endParaRPr>
          </a:p>
        </p:txBody>
      </p:sp>
      <p:pic>
        <p:nvPicPr>
          <p:cNvPr id="829" name="Google Shape;829;p121" title="Recurso 35@2x.png"/>
          <p:cNvPicPr preferRelativeResize="0"/>
          <p:nvPr/>
        </p:nvPicPr>
        <p:blipFill rotWithShape="1">
          <a:blip r:embed="rId3">
            <a:alphaModFix/>
          </a:blip>
          <a:srcRect b="0" l="0" r="0" t="0"/>
          <a:stretch/>
        </p:blipFill>
        <p:spPr>
          <a:xfrm>
            <a:off x="1402275" y="2106776"/>
            <a:ext cx="15323448" cy="6868625"/>
          </a:xfrm>
          <a:prstGeom prst="rect">
            <a:avLst/>
          </a:prstGeom>
          <a:noFill/>
          <a:ln>
            <a:noFill/>
          </a:ln>
        </p:spPr>
      </p:pic>
      <p:grpSp>
        <p:nvGrpSpPr>
          <p:cNvPr id="830" name="Google Shape;830;p121"/>
          <p:cNvGrpSpPr/>
          <p:nvPr/>
        </p:nvGrpSpPr>
        <p:grpSpPr>
          <a:xfrm>
            <a:off x="14961600" y="0"/>
            <a:ext cx="3326401" cy="958593"/>
            <a:chOff x="14961600" y="314300"/>
            <a:chExt cx="3326401" cy="958593"/>
          </a:xfrm>
        </p:grpSpPr>
        <p:pic>
          <p:nvPicPr>
            <p:cNvPr id="831" name="Google Shape;831;p121"/>
            <p:cNvPicPr preferRelativeResize="0"/>
            <p:nvPr/>
          </p:nvPicPr>
          <p:blipFill>
            <a:blip r:embed="rId4">
              <a:alphaModFix/>
            </a:blip>
            <a:stretch>
              <a:fillRect/>
            </a:stretch>
          </p:blipFill>
          <p:spPr>
            <a:xfrm>
              <a:off x="14961600" y="314300"/>
              <a:ext cx="3326401" cy="958593"/>
            </a:xfrm>
            <a:prstGeom prst="rect">
              <a:avLst/>
            </a:prstGeom>
            <a:noFill/>
            <a:ln>
              <a:noFill/>
            </a:ln>
          </p:spPr>
        </p:pic>
        <p:sp>
          <p:nvSpPr>
            <p:cNvPr id="832" name="Google Shape;832;p121"/>
            <p:cNvSpPr txBox="1"/>
            <p:nvPr/>
          </p:nvSpPr>
          <p:spPr>
            <a:xfrm>
              <a:off x="16125975" y="519700"/>
              <a:ext cx="18189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lt1"/>
                  </a:solidFill>
                  <a:latin typeface="Montserrat"/>
                  <a:ea typeface="Montserrat"/>
                  <a:cs typeface="Montserrat"/>
                  <a:sym typeface="Montserrat"/>
                </a:rPr>
                <a:t>STEP 1</a:t>
              </a:r>
              <a:endParaRPr b="1" sz="2600">
                <a:solidFill>
                  <a:schemeClr val="lt1"/>
                </a:solidFill>
                <a:latin typeface="Montserrat"/>
                <a:ea typeface="Montserrat"/>
                <a:cs typeface="Montserrat"/>
                <a:sym typeface="Montserrat"/>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22"/>
          <p:cNvSpPr txBox="1"/>
          <p:nvPr>
            <p:ph type="title"/>
          </p:nvPr>
        </p:nvSpPr>
        <p:spPr>
          <a:xfrm>
            <a:off x="704775" y="601200"/>
            <a:ext cx="17011800" cy="1497600"/>
          </a:xfrm>
          <a:prstGeom prst="rect">
            <a:avLst/>
          </a:prstGeom>
        </p:spPr>
        <p:txBody>
          <a:bodyPr anchorCtr="0" anchor="t" bIns="182850" lIns="182850" spcFirstLastPara="1" rIns="182850" wrap="square" tIns="182850">
            <a:noAutofit/>
          </a:bodyPr>
          <a:lstStyle/>
          <a:p>
            <a:pPr indent="0" lvl="0" marL="0" rtl="0" algn="l">
              <a:lnSpc>
                <a:spcPct val="100000"/>
              </a:lnSpc>
              <a:spcBef>
                <a:spcPts val="0"/>
              </a:spcBef>
              <a:spcAft>
                <a:spcPts val="0"/>
              </a:spcAft>
              <a:buClr>
                <a:schemeClr val="dk1"/>
              </a:buClr>
              <a:buSzPts val="2200"/>
              <a:buFont typeface="Arial"/>
              <a:buNone/>
            </a:pPr>
            <a:r>
              <a:rPr lang="en">
                <a:solidFill>
                  <a:schemeClr val="dk2"/>
                </a:solidFill>
                <a:highlight>
                  <a:schemeClr val="lt1"/>
                </a:highlight>
                <a:latin typeface="Montserrat SemiBold"/>
                <a:ea typeface="Montserrat SemiBold"/>
                <a:cs typeface="Montserrat SemiBold"/>
                <a:sym typeface="Montserrat SemiBold"/>
              </a:rPr>
              <a:t>Analyze Your </a:t>
            </a:r>
            <a:r>
              <a:rPr lang="en">
                <a:solidFill>
                  <a:schemeClr val="dk1"/>
                </a:solidFill>
                <a:highlight>
                  <a:schemeClr val="lt1"/>
                </a:highlight>
                <a:latin typeface="Montserrat SemiBold"/>
                <a:ea typeface="Montserrat SemiBold"/>
                <a:cs typeface="Montserrat SemiBold"/>
                <a:sym typeface="Montserrat SemiBold"/>
              </a:rPr>
              <a:t>Emails &amp; Spam</a:t>
            </a:r>
            <a:endParaRPr>
              <a:solidFill>
                <a:schemeClr val="dk1"/>
              </a:solidFill>
              <a:latin typeface="Montserrat SemiBold"/>
              <a:ea typeface="Montserrat SemiBold"/>
              <a:cs typeface="Montserrat SemiBold"/>
              <a:sym typeface="Montserrat SemiBold"/>
            </a:endParaRPr>
          </a:p>
        </p:txBody>
      </p:sp>
      <p:pic>
        <p:nvPicPr>
          <p:cNvPr id="838" name="Google Shape;838;p122"/>
          <p:cNvPicPr preferRelativeResize="0"/>
          <p:nvPr/>
        </p:nvPicPr>
        <p:blipFill>
          <a:blip r:embed="rId3">
            <a:alphaModFix/>
          </a:blip>
          <a:stretch>
            <a:fillRect/>
          </a:stretch>
        </p:blipFill>
        <p:spPr>
          <a:xfrm>
            <a:off x="11420465" y="6723155"/>
            <a:ext cx="1846185" cy="1813444"/>
          </a:xfrm>
          <a:prstGeom prst="rect">
            <a:avLst/>
          </a:prstGeom>
          <a:noFill/>
          <a:ln>
            <a:noFill/>
          </a:ln>
        </p:spPr>
      </p:pic>
      <p:grpSp>
        <p:nvGrpSpPr>
          <p:cNvPr id="839" name="Google Shape;839;p122"/>
          <p:cNvGrpSpPr/>
          <p:nvPr/>
        </p:nvGrpSpPr>
        <p:grpSpPr>
          <a:xfrm>
            <a:off x="4807287" y="3204383"/>
            <a:ext cx="2555474" cy="1924521"/>
            <a:chOff x="1935992" y="2300175"/>
            <a:chExt cx="1238717" cy="932875"/>
          </a:xfrm>
        </p:grpSpPr>
        <p:pic>
          <p:nvPicPr>
            <p:cNvPr id="840" name="Google Shape;840;p122"/>
            <p:cNvPicPr preferRelativeResize="0"/>
            <p:nvPr/>
          </p:nvPicPr>
          <p:blipFill>
            <a:blip r:embed="rId4">
              <a:alphaModFix/>
            </a:blip>
            <a:stretch>
              <a:fillRect/>
            </a:stretch>
          </p:blipFill>
          <p:spPr>
            <a:xfrm>
              <a:off x="1935992" y="2300175"/>
              <a:ext cx="1238717" cy="932875"/>
            </a:xfrm>
            <a:prstGeom prst="rect">
              <a:avLst/>
            </a:prstGeom>
            <a:noFill/>
            <a:ln>
              <a:noFill/>
            </a:ln>
          </p:spPr>
        </p:pic>
        <p:sp>
          <p:nvSpPr>
            <p:cNvPr id="841" name="Google Shape;841;p122"/>
            <p:cNvSpPr txBox="1"/>
            <p:nvPr/>
          </p:nvSpPr>
          <p:spPr>
            <a:xfrm>
              <a:off x="2528500" y="2366047"/>
              <a:ext cx="646200" cy="19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2600">
                  <a:solidFill>
                    <a:schemeClr val="lt1"/>
                  </a:solidFill>
                  <a:latin typeface="Montserrat ExtraBold"/>
                  <a:ea typeface="Montserrat ExtraBold"/>
                  <a:cs typeface="Montserrat ExtraBold"/>
                  <a:sym typeface="Montserrat ExtraBold"/>
                </a:rPr>
                <a:t>+1000</a:t>
              </a:r>
              <a:endParaRPr sz="2600">
                <a:solidFill>
                  <a:schemeClr val="lt1"/>
                </a:solidFill>
                <a:latin typeface="Montserrat ExtraBold"/>
                <a:ea typeface="Montserrat ExtraBold"/>
                <a:cs typeface="Montserrat ExtraBold"/>
                <a:sym typeface="Montserrat ExtraBold"/>
              </a:endParaRPr>
            </a:p>
          </p:txBody>
        </p:sp>
      </p:grpSp>
      <p:grpSp>
        <p:nvGrpSpPr>
          <p:cNvPr id="842" name="Google Shape;842;p122"/>
          <p:cNvGrpSpPr/>
          <p:nvPr/>
        </p:nvGrpSpPr>
        <p:grpSpPr>
          <a:xfrm>
            <a:off x="4807287" y="6311993"/>
            <a:ext cx="2555474" cy="1924521"/>
            <a:chOff x="1935992" y="2300175"/>
            <a:chExt cx="1238717" cy="932875"/>
          </a:xfrm>
        </p:grpSpPr>
        <p:pic>
          <p:nvPicPr>
            <p:cNvPr id="843" name="Google Shape;843;p122"/>
            <p:cNvPicPr preferRelativeResize="0"/>
            <p:nvPr/>
          </p:nvPicPr>
          <p:blipFill>
            <a:blip r:embed="rId4">
              <a:alphaModFix/>
            </a:blip>
            <a:stretch>
              <a:fillRect/>
            </a:stretch>
          </p:blipFill>
          <p:spPr>
            <a:xfrm>
              <a:off x="1935992" y="2300175"/>
              <a:ext cx="1238717" cy="932875"/>
            </a:xfrm>
            <a:prstGeom prst="rect">
              <a:avLst/>
            </a:prstGeom>
            <a:noFill/>
            <a:ln>
              <a:noFill/>
            </a:ln>
          </p:spPr>
        </p:pic>
        <p:sp>
          <p:nvSpPr>
            <p:cNvPr id="844" name="Google Shape;844;p122"/>
            <p:cNvSpPr txBox="1"/>
            <p:nvPr/>
          </p:nvSpPr>
          <p:spPr>
            <a:xfrm>
              <a:off x="2528500" y="2366047"/>
              <a:ext cx="646200" cy="19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2600">
                  <a:solidFill>
                    <a:schemeClr val="lt1"/>
                  </a:solidFill>
                  <a:latin typeface="Montserrat ExtraBold"/>
                  <a:ea typeface="Montserrat ExtraBold"/>
                  <a:cs typeface="Montserrat ExtraBold"/>
                  <a:sym typeface="Montserrat ExtraBold"/>
                </a:rPr>
                <a:t>+1000</a:t>
              </a:r>
              <a:endParaRPr sz="2600">
                <a:solidFill>
                  <a:schemeClr val="lt1"/>
                </a:solidFill>
                <a:latin typeface="Montserrat ExtraBold"/>
                <a:ea typeface="Montserrat ExtraBold"/>
                <a:cs typeface="Montserrat ExtraBold"/>
                <a:sym typeface="Montserrat ExtraBold"/>
              </a:endParaRPr>
            </a:p>
          </p:txBody>
        </p:sp>
      </p:grpSp>
      <p:cxnSp>
        <p:nvCxnSpPr>
          <p:cNvPr id="845" name="Google Shape;845;p122"/>
          <p:cNvCxnSpPr/>
          <p:nvPr/>
        </p:nvCxnSpPr>
        <p:spPr>
          <a:xfrm>
            <a:off x="7631212" y="4216968"/>
            <a:ext cx="3382800" cy="0"/>
          </a:xfrm>
          <a:prstGeom prst="straightConnector1">
            <a:avLst/>
          </a:prstGeom>
          <a:noFill/>
          <a:ln cap="flat" cmpd="sng" w="38100">
            <a:solidFill>
              <a:schemeClr val="dk2"/>
            </a:solidFill>
            <a:prstDash val="solid"/>
            <a:round/>
            <a:headEnd len="med" w="med" type="none"/>
            <a:tailEnd len="med" w="med" type="triangle"/>
          </a:ln>
        </p:spPr>
      </p:cxnSp>
      <p:cxnSp>
        <p:nvCxnSpPr>
          <p:cNvPr id="846" name="Google Shape;846;p122"/>
          <p:cNvCxnSpPr/>
          <p:nvPr/>
        </p:nvCxnSpPr>
        <p:spPr>
          <a:xfrm>
            <a:off x="7652719" y="7382394"/>
            <a:ext cx="3382800" cy="0"/>
          </a:xfrm>
          <a:prstGeom prst="straightConnector1">
            <a:avLst/>
          </a:prstGeom>
          <a:noFill/>
          <a:ln cap="flat" cmpd="sng" w="38100">
            <a:solidFill>
              <a:schemeClr val="dk2"/>
            </a:solidFill>
            <a:prstDash val="solid"/>
            <a:round/>
            <a:headEnd len="med" w="med" type="none"/>
            <a:tailEnd len="med" w="med" type="triangle"/>
          </a:ln>
        </p:spPr>
      </p:cxnSp>
      <p:pic>
        <p:nvPicPr>
          <p:cNvPr id="847" name="Google Shape;847;p122"/>
          <p:cNvPicPr preferRelativeResize="0"/>
          <p:nvPr/>
        </p:nvPicPr>
        <p:blipFill>
          <a:blip r:embed="rId5">
            <a:alphaModFix/>
          </a:blip>
          <a:stretch>
            <a:fillRect/>
          </a:stretch>
        </p:blipFill>
        <p:spPr>
          <a:xfrm>
            <a:off x="11572818" y="3020575"/>
            <a:ext cx="1693832" cy="2392787"/>
          </a:xfrm>
          <a:prstGeom prst="rect">
            <a:avLst/>
          </a:prstGeom>
          <a:noFill/>
          <a:ln>
            <a:noFill/>
          </a:ln>
        </p:spPr>
      </p:pic>
      <p:pic>
        <p:nvPicPr>
          <p:cNvPr id="848" name="Google Shape;848;p122"/>
          <p:cNvPicPr preferRelativeResize="0"/>
          <p:nvPr/>
        </p:nvPicPr>
        <p:blipFill>
          <a:blip r:embed="rId6">
            <a:alphaModFix/>
          </a:blip>
          <a:stretch>
            <a:fillRect/>
          </a:stretch>
        </p:blipFill>
        <p:spPr>
          <a:xfrm>
            <a:off x="8593802" y="6653505"/>
            <a:ext cx="1457721" cy="1457777"/>
          </a:xfrm>
          <a:prstGeom prst="rect">
            <a:avLst/>
          </a:prstGeom>
          <a:noFill/>
          <a:ln>
            <a:noFill/>
          </a:ln>
        </p:spPr>
      </p:pic>
      <p:pic>
        <p:nvPicPr>
          <p:cNvPr id="849" name="Google Shape;849;p122"/>
          <p:cNvPicPr preferRelativeResize="0"/>
          <p:nvPr/>
        </p:nvPicPr>
        <p:blipFill>
          <a:blip r:embed="rId7">
            <a:alphaModFix/>
          </a:blip>
          <a:stretch>
            <a:fillRect/>
          </a:stretch>
        </p:blipFill>
        <p:spPr>
          <a:xfrm>
            <a:off x="8634330" y="3607298"/>
            <a:ext cx="1376665" cy="1219344"/>
          </a:xfrm>
          <a:prstGeom prst="rect">
            <a:avLst/>
          </a:prstGeom>
          <a:noFill/>
          <a:ln>
            <a:noFill/>
          </a:ln>
        </p:spPr>
      </p:pic>
      <p:pic>
        <p:nvPicPr>
          <p:cNvPr id="850" name="Google Shape;850;p122"/>
          <p:cNvPicPr preferRelativeResize="0"/>
          <p:nvPr/>
        </p:nvPicPr>
        <p:blipFill>
          <a:blip r:embed="rId8">
            <a:alphaModFix/>
          </a:blip>
          <a:stretch>
            <a:fillRect/>
          </a:stretch>
        </p:blipFill>
        <p:spPr>
          <a:xfrm>
            <a:off x="14961600" y="-3"/>
            <a:ext cx="3326401" cy="958593"/>
          </a:xfrm>
          <a:prstGeom prst="rect">
            <a:avLst/>
          </a:prstGeom>
          <a:noFill/>
          <a:ln>
            <a:noFill/>
          </a:ln>
        </p:spPr>
      </p:pic>
      <p:sp>
        <p:nvSpPr>
          <p:cNvPr id="851" name="Google Shape;851;p122"/>
          <p:cNvSpPr txBox="1"/>
          <p:nvPr/>
        </p:nvSpPr>
        <p:spPr>
          <a:xfrm>
            <a:off x="16125975" y="224097"/>
            <a:ext cx="18189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lt1"/>
                </a:solidFill>
                <a:latin typeface="Montserrat"/>
                <a:ea typeface="Montserrat"/>
                <a:cs typeface="Montserrat"/>
                <a:sym typeface="Montserrat"/>
              </a:rPr>
              <a:t>STEP 2</a:t>
            </a:r>
            <a:endParaRPr b="1" sz="2600">
              <a:solidFill>
                <a:schemeClr val="lt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23"/>
          <p:cNvSpPr txBox="1"/>
          <p:nvPr>
            <p:ph type="title"/>
          </p:nvPr>
        </p:nvSpPr>
        <p:spPr>
          <a:xfrm>
            <a:off x="301950" y="194850"/>
            <a:ext cx="17011800" cy="1685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en" sz="5300">
                <a:solidFill>
                  <a:srgbClr val="4A4B4C"/>
                </a:solidFill>
              </a:rPr>
              <a:t>Remove the Silos</a:t>
            </a:r>
            <a:endParaRPr sz="5300">
              <a:solidFill>
                <a:srgbClr val="4A4B4C"/>
              </a:solidFill>
            </a:endParaRPr>
          </a:p>
          <a:p>
            <a:pPr indent="0" lvl="0" marL="0" rtl="0" algn="l">
              <a:spcBef>
                <a:spcPts val="0"/>
              </a:spcBef>
              <a:spcAft>
                <a:spcPts val="0"/>
              </a:spcAft>
              <a:buNone/>
            </a:pPr>
            <a:r>
              <a:rPr b="0" lang="en" sz="4200">
                <a:solidFill>
                  <a:srgbClr val="F98E00"/>
                </a:solidFill>
              </a:rPr>
              <a:t>Across Network, Endpoint, Identity, and Cloud</a:t>
            </a:r>
            <a:endParaRPr b="0" sz="4200">
              <a:solidFill>
                <a:srgbClr val="F98E00"/>
              </a:solidFill>
            </a:endParaRPr>
          </a:p>
        </p:txBody>
      </p:sp>
      <p:pic>
        <p:nvPicPr>
          <p:cNvPr id="857" name="Google Shape;857;p123" title="Recurso 12@2x.png"/>
          <p:cNvPicPr preferRelativeResize="0"/>
          <p:nvPr/>
        </p:nvPicPr>
        <p:blipFill>
          <a:blip r:embed="rId3">
            <a:alphaModFix/>
          </a:blip>
          <a:stretch>
            <a:fillRect/>
          </a:stretch>
        </p:blipFill>
        <p:spPr>
          <a:xfrm>
            <a:off x="4646875" y="2127925"/>
            <a:ext cx="8994249" cy="7671799"/>
          </a:xfrm>
          <a:prstGeom prst="rect">
            <a:avLst/>
          </a:prstGeom>
          <a:noFill/>
          <a:ln>
            <a:noFill/>
          </a:ln>
        </p:spPr>
      </p:pic>
      <p:grpSp>
        <p:nvGrpSpPr>
          <p:cNvPr id="858" name="Google Shape;858;p123"/>
          <p:cNvGrpSpPr/>
          <p:nvPr/>
        </p:nvGrpSpPr>
        <p:grpSpPr>
          <a:xfrm>
            <a:off x="14961600" y="0"/>
            <a:ext cx="3326401" cy="958593"/>
            <a:chOff x="14961600" y="314300"/>
            <a:chExt cx="3326401" cy="958593"/>
          </a:xfrm>
        </p:grpSpPr>
        <p:pic>
          <p:nvPicPr>
            <p:cNvPr id="859" name="Google Shape;859;p123"/>
            <p:cNvPicPr preferRelativeResize="0"/>
            <p:nvPr/>
          </p:nvPicPr>
          <p:blipFill>
            <a:blip r:embed="rId4">
              <a:alphaModFix/>
            </a:blip>
            <a:stretch>
              <a:fillRect/>
            </a:stretch>
          </p:blipFill>
          <p:spPr>
            <a:xfrm>
              <a:off x="14961600" y="314300"/>
              <a:ext cx="3326401" cy="958593"/>
            </a:xfrm>
            <a:prstGeom prst="rect">
              <a:avLst/>
            </a:prstGeom>
            <a:noFill/>
            <a:ln>
              <a:noFill/>
            </a:ln>
          </p:spPr>
        </p:pic>
        <p:sp>
          <p:nvSpPr>
            <p:cNvPr id="860" name="Google Shape;860;p123"/>
            <p:cNvSpPr txBox="1"/>
            <p:nvPr/>
          </p:nvSpPr>
          <p:spPr>
            <a:xfrm>
              <a:off x="16125975" y="519700"/>
              <a:ext cx="18189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lt1"/>
                  </a:solidFill>
                  <a:latin typeface="Montserrat"/>
                  <a:ea typeface="Montserrat"/>
                  <a:cs typeface="Montserrat"/>
                  <a:sym typeface="Montserrat"/>
                </a:rPr>
                <a:t>STEP 3</a:t>
              </a:r>
              <a:endParaRPr b="1" sz="2600">
                <a:solidFill>
                  <a:schemeClr val="lt1"/>
                </a:solidFill>
                <a:latin typeface="Montserrat"/>
                <a:ea typeface="Montserrat"/>
                <a:cs typeface="Montserrat"/>
                <a:sym typeface="Montserrat"/>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4" name="Shape 654"/>
        <p:cNvGrpSpPr/>
        <p:nvPr/>
      </p:nvGrpSpPr>
      <p:grpSpPr>
        <a:xfrm>
          <a:off x="0" y="0"/>
          <a:ext cx="0" cy="0"/>
          <a:chOff x="0" y="0"/>
          <a:chExt cx="0" cy="0"/>
        </a:xfrm>
      </p:grpSpPr>
      <p:sp>
        <p:nvSpPr>
          <p:cNvPr id="655" name="Google Shape;655;p106"/>
          <p:cNvSpPr txBox="1"/>
          <p:nvPr>
            <p:ph idx="4294967295" type="title"/>
          </p:nvPr>
        </p:nvSpPr>
        <p:spPr>
          <a:xfrm>
            <a:off x="9373500" y="642100"/>
            <a:ext cx="5525100" cy="11697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en" sz="4800"/>
              <a:t>Why</a:t>
            </a:r>
            <a:r>
              <a:rPr lang="en"/>
              <a:t> </a:t>
            </a:r>
            <a:r>
              <a:rPr lang="en" sz="4800">
                <a:solidFill>
                  <a:schemeClr val="dk1"/>
                </a:solidFill>
              </a:rPr>
              <a:t>Lumu</a:t>
            </a:r>
            <a:endParaRPr sz="4800">
              <a:solidFill>
                <a:schemeClr val="dk1"/>
              </a:solidFill>
            </a:endParaRPr>
          </a:p>
        </p:txBody>
      </p:sp>
      <p:sp>
        <p:nvSpPr>
          <p:cNvPr id="656" name="Google Shape;656;p106"/>
          <p:cNvSpPr txBox="1"/>
          <p:nvPr/>
        </p:nvSpPr>
        <p:spPr>
          <a:xfrm>
            <a:off x="749400" y="2432875"/>
            <a:ext cx="5631000" cy="6960900"/>
          </a:xfrm>
          <a:prstGeom prst="rect">
            <a:avLst/>
          </a:prstGeom>
          <a:noFill/>
          <a:ln>
            <a:noFill/>
          </a:ln>
        </p:spPr>
        <p:txBody>
          <a:bodyPr anchorCtr="0" anchor="t" bIns="91425" lIns="91425" spcFirstLastPara="1" rIns="91425" wrap="square" tIns="91425">
            <a:noAutofit/>
          </a:bodyPr>
          <a:lstStyle/>
          <a:p>
            <a:pPr indent="-393700" lvl="0" marL="457200" rtl="0" algn="l">
              <a:lnSpc>
                <a:spcPct val="100000"/>
              </a:lnSpc>
              <a:spcBef>
                <a:spcPts val="1800"/>
              </a:spcBef>
              <a:spcAft>
                <a:spcPts val="0"/>
              </a:spcAft>
              <a:buClr>
                <a:schemeClr val="dk1"/>
              </a:buClr>
              <a:buSzPts val="2600"/>
              <a:buFont typeface="Montserrat Medium"/>
              <a:buChar char="●"/>
            </a:pPr>
            <a:r>
              <a:rPr lang="en" sz="2600">
                <a:solidFill>
                  <a:srgbClr val="434343"/>
                </a:solidFill>
                <a:latin typeface="Montserrat Medium"/>
                <a:ea typeface="Montserrat Medium"/>
                <a:cs typeface="Montserrat Medium"/>
                <a:sym typeface="Montserrat Medium"/>
              </a:rPr>
              <a:t>Former Cybersecurity Director for Nebraska Cybersecurity Network for Education</a:t>
            </a:r>
            <a:endParaRPr sz="2600">
              <a:solidFill>
                <a:srgbClr val="434343"/>
              </a:solidFill>
              <a:latin typeface="Montserrat Medium"/>
              <a:ea typeface="Montserrat Medium"/>
              <a:cs typeface="Montserrat Medium"/>
              <a:sym typeface="Montserrat Medium"/>
            </a:endParaRPr>
          </a:p>
          <a:p>
            <a:pPr indent="-393700" lvl="0" marL="457200" rtl="0" algn="l">
              <a:lnSpc>
                <a:spcPct val="100000"/>
              </a:lnSpc>
              <a:spcBef>
                <a:spcPts val="1800"/>
              </a:spcBef>
              <a:spcAft>
                <a:spcPts val="0"/>
              </a:spcAft>
              <a:buClr>
                <a:schemeClr val="dk1"/>
              </a:buClr>
              <a:buSzPts val="2600"/>
              <a:buFont typeface="Montserrat Medium"/>
              <a:buChar char="●"/>
            </a:pPr>
            <a:r>
              <a:rPr lang="en" sz="2600">
                <a:solidFill>
                  <a:srgbClr val="434343"/>
                </a:solidFill>
                <a:latin typeface="Montserrat Medium"/>
                <a:ea typeface="Montserrat Medium"/>
                <a:cs typeface="Montserrat Medium"/>
                <a:sym typeface="Montserrat Medium"/>
              </a:rPr>
              <a:t>20+ years in education</a:t>
            </a:r>
            <a:endParaRPr sz="2600">
              <a:solidFill>
                <a:srgbClr val="434343"/>
              </a:solidFill>
              <a:latin typeface="Montserrat Medium"/>
              <a:ea typeface="Montserrat Medium"/>
              <a:cs typeface="Montserrat Medium"/>
              <a:sym typeface="Montserrat Medium"/>
            </a:endParaRPr>
          </a:p>
          <a:p>
            <a:pPr indent="-393700" lvl="0" marL="457200" rtl="0" algn="l">
              <a:lnSpc>
                <a:spcPct val="100000"/>
              </a:lnSpc>
              <a:spcBef>
                <a:spcPts val="1800"/>
              </a:spcBef>
              <a:spcAft>
                <a:spcPts val="0"/>
              </a:spcAft>
              <a:buClr>
                <a:schemeClr val="dk1"/>
              </a:buClr>
              <a:buSzPts val="2600"/>
              <a:buFont typeface="Montserrat Medium"/>
              <a:buChar char="●"/>
            </a:pPr>
            <a:r>
              <a:rPr lang="en" sz="2600">
                <a:solidFill>
                  <a:srgbClr val="434343"/>
                </a:solidFill>
                <a:latin typeface="Montserrat Medium"/>
                <a:ea typeface="Montserrat Medium"/>
                <a:cs typeface="Montserrat Medium"/>
                <a:sym typeface="Montserrat Medium"/>
              </a:rPr>
              <a:t>MS in Information Assurance and Computer Security &amp; MS in Secondary Teaching</a:t>
            </a:r>
            <a:endParaRPr sz="2600">
              <a:solidFill>
                <a:srgbClr val="434343"/>
              </a:solidFill>
              <a:latin typeface="Montserrat Medium"/>
              <a:ea typeface="Montserrat Medium"/>
              <a:cs typeface="Montserrat Medium"/>
              <a:sym typeface="Montserrat Medium"/>
            </a:endParaRPr>
          </a:p>
          <a:p>
            <a:pPr indent="-393700" lvl="0" marL="457200" rtl="0" algn="l">
              <a:lnSpc>
                <a:spcPct val="100000"/>
              </a:lnSpc>
              <a:spcBef>
                <a:spcPts val="1800"/>
              </a:spcBef>
              <a:spcAft>
                <a:spcPts val="0"/>
              </a:spcAft>
              <a:buClr>
                <a:schemeClr val="dk1"/>
              </a:buClr>
              <a:buSzPts val="2600"/>
              <a:buFont typeface="Montserrat Medium"/>
              <a:buChar char="●"/>
            </a:pPr>
            <a:r>
              <a:rPr lang="en" sz="2600">
                <a:solidFill>
                  <a:srgbClr val="434343"/>
                </a:solidFill>
                <a:latin typeface="Montserrat Medium"/>
                <a:ea typeface="Montserrat Medium"/>
                <a:cs typeface="Montserrat Medium"/>
                <a:sym typeface="Montserrat Medium"/>
              </a:rPr>
              <a:t>Certifications: A+, Security+, CC, CISSP and CCP*</a:t>
            </a:r>
            <a:endParaRPr sz="2600">
              <a:solidFill>
                <a:srgbClr val="434343"/>
              </a:solidFill>
              <a:latin typeface="Montserrat Medium"/>
              <a:ea typeface="Montserrat Medium"/>
              <a:cs typeface="Montserrat Medium"/>
              <a:sym typeface="Montserrat Medium"/>
            </a:endParaRPr>
          </a:p>
          <a:p>
            <a:pPr indent="-393700" lvl="0" marL="457200" rtl="0" algn="l">
              <a:lnSpc>
                <a:spcPct val="100000"/>
              </a:lnSpc>
              <a:spcBef>
                <a:spcPts val="1800"/>
              </a:spcBef>
              <a:spcAft>
                <a:spcPts val="0"/>
              </a:spcAft>
              <a:buClr>
                <a:schemeClr val="dk1"/>
              </a:buClr>
              <a:buSzPts val="2600"/>
              <a:buFont typeface="Montserrat Medium"/>
              <a:buChar char="●"/>
            </a:pPr>
            <a:r>
              <a:rPr lang="en" sz="2600">
                <a:solidFill>
                  <a:srgbClr val="434343"/>
                </a:solidFill>
                <a:latin typeface="Montserrat Medium"/>
                <a:ea typeface="Montserrat Medium"/>
                <a:cs typeface="Montserrat Medium"/>
                <a:sym typeface="Montserrat Medium"/>
              </a:rPr>
              <a:t>6 kids, wife and dog</a:t>
            </a:r>
            <a:endParaRPr sz="2600">
              <a:solidFill>
                <a:srgbClr val="434343"/>
              </a:solidFill>
              <a:latin typeface="Montserrat Medium"/>
              <a:ea typeface="Montserrat Medium"/>
              <a:cs typeface="Montserrat Medium"/>
              <a:sym typeface="Montserrat Medium"/>
            </a:endParaRPr>
          </a:p>
          <a:p>
            <a:pPr indent="-393700" lvl="0" marL="457200" rtl="0" algn="l">
              <a:lnSpc>
                <a:spcPct val="100000"/>
              </a:lnSpc>
              <a:spcBef>
                <a:spcPts val="1800"/>
              </a:spcBef>
              <a:spcAft>
                <a:spcPts val="0"/>
              </a:spcAft>
              <a:buClr>
                <a:schemeClr val="dk1"/>
              </a:buClr>
              <a:buSzPts val="2600"/>
              <a:buFont typeface="Montserrat Medium"/>
              <a:buChar char="●"/>
            </a:pPr>
            <a:r>
              <a:rPr lang="en" sz="2600">
                <a:solidFill>
                  <a:srgbClr val="434343"/>
                </a:solidFill>
                <a:latin typeface="Montserrat Medium"/>
                <a:ea typeface="Montserrat Medium"/>
                <a:cs typeface="Montserrat Medium"/>
                <a:sym typeface="Montserrat Medium"/>
              </a:rPr>
              <a:t>Cybersecurity Consultant, Midwest Cyber, LLC  </a:t>
            </a:r>
            <a:r>
              <a:rPr lang="en" sz="2400">
                <a:solidFill>
                  <a:schemeClr val="dk1"/>
                </a:solidFill>
                <a:latin typeface="Montserrat Medium"/>
                <a:ea typeface="Montserrat Medium"/>
                <a:cs typeface="Montserrat Medium"/>
                <a:sym typeface="Montserrat Medium"/>
              </a:rPr>
              <a:t>(www.midwestcyber.net)</a:t>
            </a:r>
            <a:endParaRPr sz="2400">
              <a:solidFill>
                <a:schemeClr val="dk1"/>
              </a:solidFill>
              <a:latin typeface="Montserrat Medium"/>
              <a:ea typeface="Montserrat Medium"/>
              <a:cs typeface="Montserrat Medium"/>
              <a:sym typeface="Montserrat Medium"/>
            </a:endParaRPr>
          </a:p>
          <a:p>
            <a:pPr indent="0" lvl="0" marL="457200" rtl="0" algn="l">
              <a:lnSpc>
                <a:spcPct val="100000"/>
              </a:lnSpc>
              <a:spcBef>
                <a:spcPts val="1800"/>
              </a:spcBef>
              <a:spcAft>
                <a:spcPts val="1000"/>
              </a:spcAft>
              <a:buNone/>
            </a:pPr>
            <a:r>
              <a:t/>
            </a:r>
            <a:endParaRPr sz="2600">
              <a:solidFill>
                <a:srgbClr val="434343"/>
              </a:solidFill>
              <a:latin typeface="Montserrat Medium"/>
              <a:ea typeface="Montserrat Medium"/>
              <a:cs typeface="Montserrat Medium"/>
              <a:sym typeface="Montserrat Medium"/>
            </a:endParaRPr>
          </a:p>
        </p:txBody>
      </p:sp>
      <p:sp>
        <p:nvSpPr>
          <p:cNvPr id="657" name="Google Shape;657;p106"/>
          <p:cNvSpPr txBox="1"/>
          <p:nvPr>
            <p:ph idx="4294967295" type="title"/>
          </p:nvPr>
        </p:nvSpPr>
        <p:spPr>
          <a:xfrm>
            <a:off x="701775" y="642100"/>
            <a:ext cx="8383200" cy="11697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en" sz="4800">
                <a:solidFill>
                  <a:schemeClr val="lt2"/>
                </a:solidFill>
              </a:rPr>
              <a:t>About</a:t>
            </a:r>
            <a:r>
              <a:rPr lang="en">
                <a:solidFill>
                  <a:schemeClr val="lt2"/>
                </a:solidFill>
              </a:rPr>
              <a:t> </a:t>
            </a:r>
            <a:r>
              <a:rPr lang="en" sz="4800">
                <a:solidFill>
                  <a:schemeClr val="dk1"/>
                </a:solidFill>
              </a:rPr>
              <a:t>Me</a:t>
            </a:r>
            <a:endParaRPr sz="4800">
              <a:solidFill>
                <a:schemeClr val="dk1"/>
              </a:solidFill>
            </a:endParaRPr>
          </a:p>
        </p:txBody>
      </p:sp>
      <p:pic>
        <p:nvPicPr>
          <p:cNvPr id="658" name="Google Shape;658;p106" title="Andy-B-2.png"/>
          <p:cNvPicPr preferRelativeResize="0"/>
          <p:nvPr/>
        </p:nvPicPr>
        <p:blipFill>
          <a:blip r:embed="rId3">
            <a:alphaModFix/>
          </a:blip>
          <a:stretch>
            <a:fillRect/>
          </a:stretch>
        </p:blipFill>
        <p:spPr>
          <a:xfrm>
            <a:off x="4842110" y="9"/>
            <a:ext cx="3050874" cy="3647291"/>
          </a:xfrm>
          <a:prstGeom prst="rect">
            <a:avLst/>
          </a:prstGeom>
          <a:noFill/>
          <a:ln>
            <a:noFill/>
          </a:ln>
        </p:spPr>
      </p:pic>
      <p:pic>
        <p:nvPicPr>
          <p:cNvPr id="659" name="Google Shape;659;p106" title="Recurso 1@2x.png"/>
          <p:cNvPicPr preferRelativeResize="0"/>
          <p:nvPr/>
        </p:nvPicPr>
        <p:blipFill>
          <a:blip r:embed="rId4">
            <a:alphaModFix/>
          </a:blip>
          <a:stretch>
            <a:fillRect/>
          </a:stretch>
        </p:blipFill>
        <p:spPr>
          <a:xfrm>
            <a:off x="9084975" y="2828550"/>
            <a:ext cx="8250750" cy="5489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24"/>
          <p:cNvSpPr txBox="1"/>
          <p:nvPr>
            <p:ph type="title"/>
          </p:nvPr>
        </p:nvSpPr>
        <p:spPr>
          <a:xfrm>
            <a:off x="699600" y="742925"/>
            <a:ext cx="17041200" cy="1784400"/>
          </a:xfrm>
          <a:prstGeom prst="rect">
            <a:avLst/>
          </a:prstGeom>
        </p:spPr>
        <p:txBody>
          <a:bodyPr anchorCtr="0" anchor="t" bIns="182850" lIns="182850" spcFirstLastPara="1" rIns="182850" wrap="square" tIns="182850">
            <a:noAutofit/>
          </a:bodyPr>
          <a:lstStyle/>
          <a:p>
            <a:pPr indent="0" lvl="0" marL="0" rtl="0" algn="l">
              <a:lnSpc>
                <a:spcPct val="80000"/>
              </a:lnSpc>
              <a:spcBef>
                <a:spcPts val="0"/>
              </a:spcBef>
              <a:spcAft>
                <a:spcPts val="0"/>
              </a:spcAft>
              <a:buClr>
                <a:schemeClr val="dk1"/>
              </a:buClr>
              <a:buSzPts val="2200"/>
              <a:buFont typeface="Arial"/>
              <a:buNone/>
            </a:pPr>
            <a:r>
              <a:rPr lang="en" sz="5000"/>
              <a:t>Automate Threat Response </a:t>
            </a:r>
            <a:endParaRPr sz="5000"/>
          </a:p>
          <a:p>
            <a:pPr indent="0" lvl="0" marL="0" rtl="0" algn="l">
              <a:lnSpc>
                <a:spcPct val="80000"/>
              </a:lnSpc>
              <a:spcBef>
                <a:spcPts val="0"/>
              </a:spcBef>
              <a:spcAft>
                <a:spcPts val="0"/>
              </a:spcAft>
              <a:buClr>
                <a:schemeClr val="dk1"/>
              </a:buClr>
              <a:buSzPts val="2200"/>
              <a:buFont typeface="Arial"/>
              <a:buNone/>
            </a:pPr>
            <a:r>
              <a:rPr lang="en" sz="5000">
                <a:solidFill>
                  <a:schemeClr val="dk1"/>
                </a:solidFill>
              </a:rPr>
              <a:t>to Block In Real-Time</a:t>
            </a:r>
            <a:endParaRPr b="1" sz="4600">
              <a:solidFill>
                <a:schemeClr val="dk1"/>
              </a:solidFill>
              <a:latin typeface="Montserrat"/>
              <a:ea typeface="Montserrat"/>
              <a:cs typeface="Montserrat"/>
              <a:sym typeface="Montserrat"/>
            </a:endParaRPr>
          </a:p>
        </p:txBody>
      </p:sp>
      <p:grpSp>
        <p:nvGrpSpPr>
          <p:cNvPr id="866" name="Google Shape;866;p124"/>
          <p:cNvGrpSpPr/>
          <p:nvPr/>
        </p:nvGrpSpPr>
        <p:grpSpPr>
          <a:xfrm>
            <a:off x="1791665" y="2502151"/>
            <a:ext cx="14704669" cy="6527521"/>
            <a:chOff x="994588" y="2138975"/>
            <a:chExt cx="16512823" cy="7330175"/>
          </a:xfrm>
        </p:grpSpPr>
        <p:pic>
          <p:nvPicPr>
            <p:cNvPr id="867" name="Google Shape;867;p124"/>
            <p:cNvPicPr preferRelativeResize="0"/>
            <p:nvPr/>
          </p:nvPicPr>
          <p:blipFill rotWithShape="1">
            <a:blip r:embed="rId3">
              <a:alphaModFix/>
            </a:blip>
            <a:srcRect b="1049" l="0" r="0" t="0"/>
            <a:stretch/>
          </p:blipFill>
          <p:spPr>
            <a:xfrm>
              <a:off x="994588" y="3047050"/>
              <a:ext cx="13290259" cy="6422100"/>
            </a:xfrm>
            <a:prstGeom prst="rect">
              <a:avLst/>
            </a:prstGeom>
            <a:noFill/>
            <a:ln>
              <a:noFill/>
            </a:ln>
          </p:spPr>
        </p:pic>
        <p:sp>
          <p:nvSpPr>
            <p:cNvPr id="868" name="Google Shape;868;p124"/>
            <p:cNvSpPr/>
            <p:nvPr/>
          </p:nvSpPr>
          <p:spPr>
            <a:xfrm>
              <a:off x="11627121" y="3840271"/>
              <a:ext cx="1614000" cy="394500"/>
            </a:xfrm>
            <a:prstGeom prst="rect">
              <a:avLst/>
            </a:prstGeom>
            <a:solidFill>
              <a:srgbClr val="FFFFFF"/>
            </a:solidFill>
            <a:ln cap="flat" cmpd="sng" w="8200">
              <a:solidFill>
                <a:srgbClr val="FFFFFF"/>
              </a:solidFill>
              <a:prstDash val="solid"/>
              <a:round/>
              <a:headEnd len="sm" w="sm" type="none"/>
              <a:tailEnd len="sm" w="sm" type="none"/>
            </a:ln>
          </p:spPr>
          <p:txBody>
            <a:bodyPr anchorCtr="0" anchor="ctr" bIns="78700" lIns="78700" spcFirstLastPara="1" rIns="78700" wrap="square" tIns="78700">
              <a:noAutofit/>
            </a:bodyPr>
            <a:lstStyle/>
            <a:p>
              <a:pPr indent="0" lvl="0" marL="0" rtl="0" algn="ctr">
                <a:spcBef>
                  <a:spcPts val="0"/>
                </a:spcBef>
                <a:spcAft>
                  <a:spcPts val="0"/>
                </a:spcAft>
                <a:buNone/>
              </a:pPr>
              <a:r>
                <a:t/>
              </a:r>
              <a:endParaRPr sz="1205">
                <a:latin typeface="Roboto"/>
                <a:ea typeface="Roboto"/>
                <a:cs typeface="Roboto"/>
                <a:sym typeface="Roboto"/>
              </a:endParaRPr>
            </a:p>
          </p:txBody>
        </p:sp>
        <p:sp>
          <p:nvSpPr>
            <p:cNvPr id="869" name="Google Shape;869;p124"/>
            <p:cNvSpPr txBox="1"/>
            <p:nvPr/>
          </p:nvSpPr>
          <p:spPr>
            <a:xfrm>
              <a:off x="11468143" y="3618827"/>
              <a:ext cx="1978800" cy="654600"/>
            </a:xfrm>
            <a:prstGeom prst="rect">
              <a:avLst/>
            </a:prstGeom>
            <a:noFill/>
            <a:ln>
              <a:noFill/>
            </a:ln>
          </p:spPr>
          <p:txBody>
            <a:bodyPr anchorCtr="0" anchor="t" bIns="157400" lIns="157400" spcFirstLastPara="1" rIns="157400" wrap="square" tIns="157400">
              <a:spAutoFit/>
            </a:bodyPr>
            <a:lstStyle/>
            <a:p>
              <a:pPr indent="0" lvl="0" marL="0" rtl="0" algn="l">
                <a:spcBef>
                  <a:spcPts val="0"/>
                </a:spcBef>
                <a:spcAft>
                  <a:spcPts val="0"/>
                </a:spcAft>
                <a:buNone/>
              </a:pPr>
              <a:r>
                <a:rPr lang="en" sz="861">
                  <a:solidFill>
                    <a:srgbClr val="2A2A2A"/>
                  </a:solidFill>
                </a:rPr>
                <a:t>By Jim Edwards</a:t>
              </a:r>
              <a:r>
                <a:rPr lang="en" sz="861">
                  <a:solidFill>
                    <a:srgbClr val="1A1A1A"/>
                  </a:solidFill>
                </a:rPr>
                <a:t> </a:t>
              </a:r>
              <a:endParaRPr sz="861">
                <a:solidFill>
                  <a:srgbClr val="1A1A1A"/>
                </a:solidFill>
              </a:endParaRPr>
            </a:p>
            <a:p>
              <a:pPr indent="0" lvl="0" marL="0" rtl="0" algn="l">
                <a:spcBef>
                  <a:spcPts val="0"/>
                </a:spcBef>
                <a:spcAft>
                  <a:spcPts val="0"/>
                </a:spcAft>
                <a:buNone/>
              </a:pPr>
              <a:r>
                <a:rPr lang="en" sz="861">
                  <a:solidFill>
                    <a:srgbClr val="999999"/>
                  </a:solidFill>
                </a:rPr>
                <a:t>On April 29, 2024 - 09:41:18 </a:t>
              </a:r>
              <a:endParaRPr sz="861">
                <a:solidFill>
                  <a:srgbClr val="999999"/>
                </a:solidFill>
              </a:endParaRPr>
            </a:p>
          </p:txBody>
        </p:sp>
        <p:sp>
          <p:nvSpPr>
            <p:cNvPr id="870" name="Google Shape;870;p124"/>
            <p:cNvSpPr/>
            <p:nvPr/>
          </p:nvSpPr>
          <p:spPr>
            <a:xfrm>
              <a:off x="11523084" y="4632389"/>
              <a:ext cx="2392500" cy="890400"/>
            </a:xfrm>
            <a:prstGeom prst="rect">
              <a:avLst/>
            </a:prstGeom>
            <a:solidFill>
              <a:srgbClr val="FFFFFF"/>
            </a:solidFill>
            <a:ln cap="flat" cmpd="sng" w="8200">
              <a:solidFill>
                <a:srgbClr val="FFFFFF"/>
              </a:solidFill>
              <a:prstDash val="solid"/>
              <a:round/>
              <a:headEnd len="sm" w="sm" type="none"/>
              <a:tailEnd len="sm" w="sm" type="none"/>
            </a:ln>
          </p:spPr>
          <p:txBody>
            <a:bodyPr anchorCtr="0" anchor="ctr" bIns="78700" lIns="78700" spcFirstLastPara="1" rIns="78700" wrap="square" tIns="78700">
              <a:noAutofit/>
            </a:bodyPr>
            <a:lstStyle/>
            <a:p>
              <a:pPr indent="0" lvl="0" marL="0" rtl="0" algn="ctr">
                <a:spcBef>
                  <a:spcPts val="0"/>
                </a:spcBef>
                <a:spcAft>
                  <a:spcPts val="0"/>
                </a:spcAft>
                <a:buNone/>
              </a:pPr>
              <a:r>
                <a:t/>
              </a:r>
              <a:endParaRPr sz="1205">
                <a:latin typeface="Roboto"/>
                <a:ea typeface="Roboto"/>
                <a:cs typeface="Roboto"/>
                <a:sym typeface="Roboto"/>
              </a:endParaRPr>
            </a:p>
          </p:txBody>
        </p:sp>
        <p:sp>
          <p:nvSpPr>
            <p:cNvPr id="871" name="Google Shape;871;p124"/>
            <p:cNvSpPr/>
            <p:nvPr/>
          </p:nvSpPr>
          <p:spPr>
            <a:xfrm>
              <a:off x="14458899" y="2386982"/>
              <a:ext cx="2960100" cy="1585800"/>
            </a:xfrm>
            <a:prstGeom prst="roundRect">
              <a:avLst>
                <a:gd fmla="val 0" name="adj"/>
              </a:avLst>
            </a:prstGeom>
            <a:solidFill>
              <a:srgbClr val="FFFFFF"/>
            </a:solidFill>
            <a:ln>
              <a:noFill/>
            </a:ln>
            <a:effectLst>
              <a:outerShdw blurRad="147579" rotWithShape="0" algn="bl" dir="3120000" dist="57392">
                <a:srgbClr val="000000">
                  <a:alpha val="8000"/>
                </a:srgbClr>
              </a:outerShdw>
            </a:effectLst>
          </p:spPr>
          <p:txBody>
            <a:bodyPr anchorCtr="0" anchor="ctr" bIns="157400" lIns="236125" spcFirstLastPara="1" rIns="157400" wrap="square" tIns="157400">
              <a:noAutofit/>
            </a:bodyPr>
            <a:lstStyle/>
            <a:p>
              <a:pPr indent="0" lvl="0" marL="0" rtl="0" algn="l">
                <a:spcBef>
                  <a:spcPts val="0"/>
                </a:spcBef>
                <a:spcAft>
                  <a:spcPts val="0"/>
                </a:spcAft>
                <a:buNone/>
              </a:pPr>
              <a:r>
                <a:rPr lang="en" sz="1463">
                  <a:solidFill>
                    <a:srgbClr val="434343"/>
                  </a:solidFill>
                  <a:latin typeface="Montserrat Medium"/>
                  <a:ea typeface="Montserrat Medium"/>
                  <a:cs typeface="Montserrat Medium"/>
                  <a:sym typeface="Montserrat Medium"/>
                </a:rPr>
                <a:t>Incident not seen by cybersecurity operator until Monday April 29th (32 hrs later).  </a:t>
              </a:r>
              <a:endParaRPr sz="1463">
                <a:solidFill>
                  <a:srgbClr val="434343"/>
                </a:solidFill>
                <a:latin typeface="Montserrat Medium"/>
                <a:ea typeface="Montserrat Medium"/>
                <a:cs typeface="Montserrat Medium"/>
                <a:sym typeface="Montserrat Medium"/>
              </a:endParaRPr>
            </a:p>
          </p:txBody>
        </p:sp>
        <p:sp>
          <p:nvSpPr>
            <p:cNvPr id="872" name="Google Shape;872;p124"/>
            <p:cNvSpPr/>
            <p:nvPr/>
          </p:nvSpPr>
          <p:spPr>
            <a:xfrm>
              <a:off x="14461115" y="2386982"/>
              <a:ext cx="53700" cy="1585800"/>
            </a:xfrm>
            <a:prstGeom prst="rect">
              <a:avLst/>
            </a:prstGeom>
            <a:solidFill>
              <a:srgbClr val="F4AF23"/>
            </a:solidFill>
            <a:ln>
              <a:noFill/>
            </a:ln>
          </p:spPr>
          <p:txBody>
            <a:bodyPr anchorCtr="0" anchor="ctr" bIns="157400" lIns="157400" spcFirstLastPara="1" rIns="157400" wrap="square" tIns="157400">
              <a:noAutofit/>
            </a:bodyPr>
            <a:lstStyle/>
            <a:p>
              <a:pPr indent="0" lvl="0" marL="0" rtl="0" algn="l">
                <a:spcBef>
                  <a:spcPts val="0"/>
                </a:spcBef>
                <a:spcAft>
                  <a:spcPts val="0"/>
                </a:spcAft>
                <a:buNone/>
              </a:pPr>
              <a:r>
                <a:t/>
              </a:r>
              <a:endParaRPr/>
            </a:p>
          </p:txBody>
        </p:sp>
        <p:sp>
          <p:nvSpPr>
            <p:cNvPr id="873" name="Google Shape;873;p124"/>
            <p:cNvSpPr/>
            <p:nvPr/>
          </p:nvSpPr>
          <p:spPr>
            <a:xfrm>
              <a:off x="17038211" y="2138975"/>
              <a:ext cx="469200" cy="469200"/>
            </a:xfrm>
            <a:prstGeom prst="ellipse">
              <a:avLst/>
            </a:prstGeom>
            <a:solidFill>
              <a:srgbClr val="F4AF23"/>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80">
                  <a:solidFill>
                    <a:srgbClr val="FFFFFF"/>
                  </a:solidFill>
                  <a:latin typeface="Montserrat"/>
                  <a:ea typeface="Montserrat"/>
                  <a:cs typeface="Montserrat"/>
                  <a:sym typeface="Montserrat"/>
                </a:rPr>
                <a:t>3</a:t>
              </a:r>
              <a:endParaRPr b="1" sz="1980">
                <a:solidFill>
                  <a:srgbClr val="FFFFFF"/>
                </a:solidFill>
                <a:latin typeface="Montserrat"/>
                <a:ea typeface="Montserrat"/>
                <a:cs typeface="Montserrat"/>
                <a:sym typeface="Montserrat"/>
              </a:endParaRPr>
            </a:p>
          </p:txBody>
        </p:sp>
        <p:sp>
          <p:nvSpPr>
            <p:cNvPr id="874" name="Google Shape;874;p124"/>
            <p:cNvSpPr/>
            <p:nvPr/>
          </p:nvSpPr>
          <p:spPr>
            <a:xfrm>
              <a:off x="14458899" y="6316082"/>
              <a:ext cx="2960100" cy="1585800"/>
            </a:xfrm>
            <a:prstGeom prst="roundRect">
              <a:avLst>
                <a:gd fmla="val 0" name="adj"/>
              </a:avLst>
            </a:prstGeom>
            <a:solidFill>
              <a:srgbClr val="FFFFFF"/>
            </a:solidFill>
            <a:ln>
              <a:noFill/>
            </a:ln>
            <a:effectLst>
              <a:outerShdw blurRad="147579" rotWithShape="0" algn="bl" dir="3120000" dist="57392">
                <a:srgbClr val="000000">
                  <a:alpha val="8000"/>
                </a:srgbClr>
              </a:outerShdw>
            </a:effectLst>
          </p:spPr>
          <p:txBody>
            <a:bodyPr anchorCtr="0" anchor="ctr" bIns="157400" lIns="236125" spcFirstLastPara="1" rIns="157400" wrap="square" tIns="157400">
              <a:noAutofit/>
            </a:bodyPr>
            <a:lstStyle/>
            <a:p>
              <a:pPr indent="0" lvl="0" marL="0" rtl="0" algn="l">
                <a:spcBef>
                  <a:spcPts val="0"/>
                </a:spcBef>
                <a:spcAft>
                  <a:spcPts val="0"/>
                </a:spcAft>
                <a:buNone/>
              </a:pPr>
              <a:r>
                <a:rPr lang="en" sz="1463">
                  <a:solidFill>
                    <a:srgbClr val="434343"/>
                  </a:solidFill>
                  <a:latin typeface="Montserrat Medium"/>
                  <a:ea typeface="Montserrat Medium"/>
                  <a:cs typeface="Montserrat Medium"/>
                  <a:sym typeface="Montserrat Medium"/>
                </a:rPr>
                <a:t>Threat initially detected on the network at 1:31am April 28th (Sunday).</a:t>
              </a:r>
              <a:endParaRPr sz="1463">
                <a:solidFill>
                  <a:srgbClr val="434343"/>
                </a:solidFill>
                <a:latin typeface="Montserrat Medium"/>
                <a:ea typeface="Montserrat Medium"/>
                <a:cs typeface="Montserrat Medium"/>
                <a:sym typeface="Montserrat Medium"/>
              </a:endParaRPr>
            </a:p>
          </p:txBody>
        </p:sp>
        <p:sp>
          <p:nvSpPr>
            <p:cNvPr id="875" name="Google Shape;875;p124"/>
            <p:cNvSpPr/>
            <p:nvPr/>
          </p:nvSpPr>
          <p:spPr>
            <a:xfrm>
              <a:off x="14458899" y="4377160"/>
              <a:ext cx="2960100" cy="1585800"/>
            </a:xfrm>
            <a:prstGeom prst="roundRect">
              <a:avLst>
                <a:gd fmla="val 0" name="adj"/>
              </a:avLst>
            </a:prstGeom>
            <a:solidFill>
              <a:srgbClr val="FFFFFF"/>
            </a:solidFill>
            <a:ln>
              <a:noFill/>
            </a:ln>
            <a:effectLst>
              <a:outerShdw blurRad="147579" rotWithShape="0" algn="bl" dir="3120000" dist="57392">
                <a:srgbClr val="000000">
                  <a:alpha val="8000"/>
                </a:srgbClr>
              </a:outerShdw>
            </a:effectLst>
          </p:spPr>
          <p:txBody>
            <a:bodyPr anchorCtr="0" anchor="ctr" bIns="157400" lIns="236125" spcFirstLastPara="1" rIns="157400" wrap="square" tIns="157400">
              <a:noAutofit/>
            </a:bodyPr>
            <a:lstStyle/>
            <a:p>
              <a:pPr indent="0" lvl="0" marL="0" rtl="0" algn="l">
                <a:spcBef>
                  <a:spcPts val="0"/>
                </a:spcBef>
                <a:spcAft>
                  <a:spcPts val="0"/>
                </a:spcAft>
                <a:buNone/>
              </a:pPr>
              <a:r>
                <a:rPr lang="en" sz="1463">
                  <a:solidFill>
                    <a:srgbClr val="434343"/>
                  </a:solidFill>
                  <a:latin typeface="Montserrat Medium"/>
                  <a:ea typeface="Montserrat Medium"/>
                  <a:cs typeface="Montserrat Medium"/>
                  <a:sym typeface="Montserrat Medium"/>
                </a:rPr>
                <a:t>Threat blocked within 3 seconds of initial contact.</a:t>
              </a:r>
              <a:endParaRPr sz="1463">
                <a:solidFill>
                  <a:srgbClr val="434343"/>
                </a:solidFill>
                <a:latin typeface="Montserrat Medium"/>
                <a:ea typeface="Montserrat Medium"/>
                <a:cs typeface="Montserrat Medium"/>
                <a:sym typeface="Montserrat Medium"/>
              </a:endParaRPr>
            </a:p>
          </p:txBody>
        </p:sp>
        <p:sp>
          <p:nvSpPr>
            <p:cNvPr id="876" name="Google Shape;876;p124"/>
            <p:cNvSpPr/>
            <p:nvPr/>
          </p:nvSpPr>
          <p:spPr>
            <a:xfrm>
              <a:off x="14458899" y="4377160"/>
              <a:ext cx="53700" cy="1585800"/>
            </a:xfrm>
            <a:prstGeom prst="rect">
              <a:avLst/>
            </a:prstGeom>
            <a:solidFill>
              <a:srgbClr val="F98E00"/>
            </a:solidFill>
            <a:ln>
              <a:noFill/>
            </a:ln>
          </p:spPr>
          <p:txBody>
            <a:bodyPr anchorCtr="0" anchor="ctr" bIns="157400" lIns="157400" spcFirstLastPara="1" rIns="157400" wrap="square" tIns="157400">
              <a:noAutofit/>
            </a:bodyPr>
            <a:lstStyle/>
            <a:p>
              <a:pPr indent="0" lvl="0" marL="0" rtl="0" algn="l">
                <a:spcBef>
                  <a:spcPts val="0"/>
                </a:spcBef>
                <a:spcAft>
                  <a:spcPts val="0"/>
                </a:spcAft>
                <a:buNone/>
              </a:pPr>
              <a:r>
                <a:t/>
              </a:r>
              <a:endParaRPr/>
            </a:p>
          </p:txBody>
        </p:sp>
        <p:sp>
          <p:nvSpPr>
            <p:cNvPr id="877" name="Google Shape;877;p124"/>
            <p:cNvSpPr/>
            <p:nvPr/>
          </p:nvSpPr>
          <p:spPr>
            <a:xfrm>
              <a:off x="14458899" y="6316082"/>
              <a:ext cx="53700" cy="1585800"/>
            </a:xfrm>
            <a:prstGeom prst="rect">
              <a:avLst/>
            </a:prstGeom>
            <a:solidFill>
              <a:srgbClr val="DC582A"/>
            </a:solidFill>
            <a:ln>
              <a:noFill/>
            </a:ln>
          </p:spPr>
          <p:txBody>
            <a:bodyPr anchorCtr="0" anchor="ctr" bIns="157400" lIns="157400" spcFirstLastPara="1" rIns="157400" wrap="square" tIns="157400">
              <a:noAutofit/>
            </a:bodyPr>
            <a:lstStyle/>
            <a:p>
              <a:pPr indent="0" lvl="0" marL="0" rtl="0" algn="l">
                <a:spcBef>
                  <a:spcPts val="0"/>
                </a:spcBef>
                <a:spcAft>
                  <a:spcPts val="0"/>
                </a:spcAft>
                <a:buNone/>
              </a:pPr>
              <a:r>
                <a:t/>
              </a:r>
              <a:endParaRPr/>
            </a:p>
          </p:txBody>
        </p:sp>
        <p:sp>
          <p:nvSpPr>
            <p:cNvPr id="878" name="Google Shape;878;p124"/>
            <p:cNvSpPr/>
            <p:nvPr/>
          </p:nvSpPr>
          <p:spPr>
            <a:xfrm>
              <a:off x="17038211" y="6116782"/>
              <a:ext cx="469200" cy="469200"/>
            </a:xfrm>
            <a:prstGeom prst="ellipse">
              <a:avLst/>
            </a:prstGeom>
            <a:solidFill>
              <a:srgbClr val="DC582A"/>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80">
                  <a:solidFill>
                    <a:srgbClr val="FFFFFF"/>
                  </a:solidFill>
                  <a:latin typeface="Montserrat"/>
                  <a:ea typeface="Montserrat"/>
                  <a:cs typeface="Montserrat"/>
                  <a:sym typeface="Montserrat"/>
                </a:rPr>
                <a:t>1</a:t>
              </a:r>
              <a:endParaRPr b="1" sz="1980">
                <a:solidFill>
                  <a:srgbClr val="FFFFFF"/>
                </a:solidFill>
                <a:latin typeface="Montserrat"/>
                <a:ea typeface="Montserrat"/>
                <a:cs typeface="Montserrat"/>
                <a:sym typeface="Montserrat"/>
              </a:endParaRPr>
            </a:p>
          </p:txBody>
        </p:sp>
        <p:sp>
          <p:nvSpPr>
            <p:cNvPr id="879" name="Google Shape;879;p124"/>
            <p:cNvSpPr/>
            <p:nvPr/>
          </p:nvSpPr>
          <p:spPr>
            <a:xfrm>
              <a:off x="17038211" y="4164879"/>
              <a:ext cx="469200" cy="469200"/>
            </a:xfrm>
            <a:prstGeom prst="ellipse">
              <a:avLst/>
            </a:prstGeom>
            <a:solidFill>
              <a:srgbClr val="F78E1E"/>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980">
                  <a:solidFill>
                    <a:srgbClr val="FFFFFF"/>
                  </a:solidFill>
                  <a:latin typeface="Montserrat"/>
                  <a:ea typeface="Montserrat"/>
                  <a:cs typeface="Montserrat"/>
                  <a:sym typeface="Montserrat"/>
                </a:rPr>
                <a:t>2</a:t>
              </a:r>
              <a:endParaRPr b="1" sz="1980">
                <a:solidFill>
                  <a:srgbClr val="FFFFFF"/>
                </a:solidFill>
                <a:latin typeface="Montserrat"/>
                <a:ea typeface="Montserrat"/>
                <a:cs typeface="Montserrat"/>
                <a:sym typeface="Montserrat"/>
              </a:endParaRPr>
            </a:p>
          </p:txBody>
        </p:sp>
        <p:cxnSp>
          <p:nvCxnSpPr>
            <p:cNvPr id="880" name="Google Shape;880;p124"/>
            <p:cNvCxnSpPr>
              <a:stCxn id="881" idx="3"/>
              <a:endCxn id="872" idx="1"/>
            </p:cNvCxnSpPr>
            <p:nvPr/>
          </p:nvCxnSpPr>
          <p:spPr>
            <a:xfrm flipH="1" rot="10800000">
              <a:off x="13915567" y="3179888"/>
              <a:ext cx="545400" cy="693000"/>
            </a:xfrm>
            <a:prstGeom prst="curvedConnector3">
              <a:avLst>
                <a:gd fmla="val 50002" name="adj1"/>
              </a:avLst>
            </a:prstGeom>
            <a:noFill/>
            <a:ln cap="flat" cmpd="sng" w="16400">
              <a:solidFill>
                <a:srgbClr val="F4AF23"/>
              </a:solidFill>
              <a:prstDash val="solid"/>
              <a:round/>
              <a:headEnd len="med" w="med" type="oval"/>
              <a:tailEnd len="med" w="med" type="none"/>
            </a:ln>
          </p:spPr>
        </p:cxnSp>
        <p:cxnSp>
          <p:nvCxnSpPr>
            <p:cNvPr id="882" name="Google Shape;882;p124"/>
            <p:cNvCxnSpPr>
              <a:stCxn id="883" idx="3"/>
              <a:endCxn id="877" idx="1"/>
            </p:cNvCxnSpPr>
            <p:nvPr/>
          </p:nvCxnSpPr>
          <p:spPr>
            <a:xfrm>
              <a:off x="13915567" y="6310176"/>
              <a:ext cx="543300" cy="798900"/>
            </a:xfrm>
            <a:prstGeom prst="curvedConnector3">
              <a:avLst>
                <a:gd fmla="val 50011" name="adj1"/>
              </a:avLst>
            </a:prstGeom>
            <a:noFill/>
            <a:ln cap="flat" cmpd="sng" w="16400">
              <a:solidFill>
                <a:srgbClr val="DC582A"/>
              </a:solidFill>
              <a:prstDash val="solid"/>
              <a:round/>
              <a:headEnd len="med" w="med" type="oval"/>
              <a:tailEnd len="med" w="med" type="none"/>
            </a:ln>
          </p:spPr>
        </p:cxnSp>
        <p:cxnSp>
          <p:nvCxnSpPr>
            <p:cNvPr id="884" name="Google Shape;884;p124"/>
            <p:cNvCxnSpPr>
              <a:stCxn id="885" idx="3"/>
              <a:endCxn id="876" idx="1"/>
            </p:cNvCxnSpPr>
            <p:nvPr/>
          </p:nvCxnSpPr>
          <p:spPr>
            <a:xfrm>
              <a:off x="13915564" y="4952035"/>
              <a:ext cx="543300" cy="218100"/>
            </a:xfrm>
            <a:prstGeom prst="curvedConnector3">
              <a:avLst>
                <a:gd fmla="val 50011" name="adj1"/>
              </a:avLst>
            </a:prstGeom>
            <a:noFill/>
            <a:ln cap="flat" cmpd="sng" w="16400">
              <a:solidFill>
                <a:srgbClr val="F98E00"/>
              </a:solidFill>
              <a:prstDash val="solid"/>
              <a:round/>
              <a:headEnd len="med" w="med" type="oval"/>
              <a:tailEnd len="med" w="med" type="none"/>
            </a:ln>
          </p:spPr>
        </p:cxnSp>
        <p:sp>
          <p:nvSpPr>
            <p:cNvPr id="885" name="Google Shape;885;p124"/>
            <p:cNvSpPr/>
            <p:nvPr/>
          </p:nvSpPr>
          <p:spPr>
            <a:xfrm>
              <a:off x="11315464" y="4336135"/>
              <a:ext cx="2600100" cy="1231800"/>
            </a:xfrm>
            <a:prstGeom prst="rect">
              <a:avLst/>
            </a:prstGeom>
            <a:noFill/>
            <a:ln cap="flat" cmpd="sng" w="16400">
              <a:solidFill>
                <a:srgbClr val="F98E00"/>
              </a:solidFill>
              <a:prstDash val="solid"/>
              <a:round/>
              <a:headEnd len="sm" w="sm" type="none"/>
              <a:tailEnd len="sm" w="sm" type="none"/>
            </a:ln>
          </p:spPr>
          <p:txBody>
            <a:bodyPr anchorCtr="0" anchor="ctr" bIns="157400" lIns="157400" spcFirstLastPara="1" rIns="157400" wrap="square" tIns="157400">
              <a:noAutofit/>
            </a:bodyPr>
            <a:lstStyle/>
            <a:p>
              <a:pPr indent="0" lvl="0" marL="0" rtl="0" algn="l">
                <a:spcBef>
                  <a:spcPts val="0"/>
                </a:spcBef>
                <a:spcAft>
                  <a:spcPts val="0"/>
                </a:spcAft>
                <a:buNone/>
              </a:pPr>
              <a:r>
                <a:t/>
              </a:r>
              <a:endParaRPr/>
            </a:p>
          </p:txBody>
        </p:sp>
        <p:sp>
          <p:nvSpPr>
            <p:cNvPr id="881" name="Google Shape;881;p124"/>
            <p:cNvSpPr/>
            <p:nvPr/>
          </p:nvSpPr>
          <p:spPr>
            <a:xfrm>
              <a:off x="11315467" y="3510788"/>
              <a:ext cx="2600100" cy="724200"/>
            </a:xfrm>
            <a:prstGeom prst="rect">
              <a:avLst/>
            </a:prstGeom>
            <a:noFill/>
            <a:ln cap="flat" cmpd="sng" w="16400">
              <a:solidFill>
                <a:srgbClr val="F4AF23"/>
              </a:solidFill>
              <a:prstDash val="solid"/>
              <a:round/>
              <a:headEnd len="sm" w="sm" type="none"/>
              <a:tailEnd len="sm" w="sm" type="none"/>
            </a:ln>
          </p:spPr>
          <p:txBody>
            <a:bodyPr anchorCtr="0" anchor="ctr" bIns="157400" lIns="157400" spcFirstLastPara="1" rIns="157400" wrap="square" tIns="157400">
              <a:noAutofit/>
            </a:bodyPr>
            <a:lstStyle/>
            <a:p>
              <a:pPr indent="0" lvl="0" marL="0" rtl="0" algn="l">
                <a:spcBef>
                  <a:spcPts val="0"/>
                </a:spcBef>
                <a:spcAft>
                  <a:spcPts val="0"/>
                </a:spcAft>
                <a:buNone/>
              </a:pPr>
              <a:r>
                <a:t/>
              </a:r>
              <a:endParaRPr/>
            </a:p>
          </p:txBody>
        </p:sp>
        <p:sp>
          <p:nvSpPr>
            <p:cNvPr id="883" name="Google Shape;883;p124"/>
            <p:cNvSpPr/>
            <p:nvPr/>
          </p:nvSpPr>
          <p:spPr>
            <a:xfrm>
              <a:off x="11315467" y="5674776"/>
              <a:ext cx="2600100" cy="1270800"/>
            </a:xfrm>
            <a:prstGeom prst="rect">
              <a:avLst/>
            </a:prstGeom>
            <a:noFill/>
            <a:ln cap="flat" cmpd="sng" w="16400">
              <a:solidFill>
                <a:srgbClr val="DC582A"/>
              </a:solidFill>
              <a:prstDash val="solid"/>
              <a:round/>
              <a:headEnd len="sm" w="sm" type="none"/>
              <a:tailEnd len="sm" w="sm" type="none"/>
            </a:ln>
          </p:spPr>
          <p:txBody>
            <a:bodyPr anchorCtr="0" anchor="ctr" bIns="157400" lIns="157400" spcFirstLastPara="1" rIns="157400" wrap="square" tIns="157400">
              <a:noAutofit/>
            </a:bodyPr>
            <a:lstStyle/>
            <a:p>
              <a:pPr indent="0" lvl="0" marL="0" rtl="0" algn="l">
                <a:spcBef>
                  <a:spcPts val="0"/>
                </a:spcBef>
                <a:spcAft>
                  <a:spcPts val="0"/>
                </a:spcAft>
                <a:buNone/>
              </a:pPr>
              <a:r>
                <a:t/>
              </a:r>
              <a:endParaRPr/>
            </a:p>
          </p:txBody>
        </p:sp>
        <p:sp>
          <p:nvSpPr>
            <p:cNvPr id="886" name="Google Shape;886;p124"/>
            <p:cNvSpPr/>
            <p:nvPr/>
          </p:nvSpPr>
          <p:spPr>
            <a:xfrm>
              <a:off x="11611596" y="6665595"/>
              <a:ext cx="1536600" cy="236700"/>
            </a:xfrm>
            <a:prstGeom prst="rect">
              <a:avLst/>
            </a:prstGeom>
            <a:solidFill>
              <a:srgbClr val="FFFFFF"/>
            </a:solidFill>
            <a:ln cap="flat" cmpd="sng" w="8200">
              <a:solidFill>
                <a:srgbClr val="FFFFFF"/>
              </a:solidFill>
              <a:prstDash val="solid"/>
              <a:round/>
              <a:headEnd len="sm" w="sm" type="none"/>
              <a:tailEnd len="sm" w="sm" type="none"/>
            </a:ln>
          </p:spPr>
          <p:txBody>
            <a:bodyPr anchorCtr="0" anchor="ctr" bIns="78700" lIns="78700" spcFirstLastPara="1" rIns="78700" wrap="square" tIns="78700">
              <a:noAutofit/>
            </a:bodyPr>
            <a:lstStyle/>
            <a:p>
              <a:pPr indent="0" lvl="0" marL="0" rtl="0" algn="ctr">
                <a:spcBef>
                  <a:spcPts val="0"/>
                </a:spcBef>
                <a:spcAft>
                  <a:spcPts val="0"/>
                </a:spcAft>
                <a:buNone/>
              </a:pPr>
              <a:r>
                <a:t/>
              </a:r>
              <a:endParaRPr sz="1205">
                <a:latin typeface="Roboto"/>
                <a:ea typeface="Roboto"/>
                <a:cs typeface="Roboto"/>
                <a:sym typeface="Roboto"/>
              </a:endParaRPr>
            </a:p>
          </p:txBody>
        </p:sp>
        <p:sp>
          <p:nvSpPr>
            <p:cNvPr id="887" name="Google Shape;887;p124"/>
            <p:cNvSpPr/>
            <p:nvPr/>
          </p:nvSpPr>
          <p:spPr>
            <a:xfrm>
              <a:off x="11565631" y="5090565"/>
              <a:ext cx="1614000" cy="394500"/>
            </a:xfrm>
            <a:prstGeom prst="rect">
              <a:avLst/>
            </a:prstGeom>
            <a:solidFill>
              <a:srgbClr val="FFFFFF"/>
            </a:solidFill>
            <a:ln cap="flat" cmpd="sng" w="8200">
              <a:solidFill>
                <a:srgbClr val="FFFFFF"/>
              </a:solidFill>
              <a:prstDash val="solid"/>
              <a:round/>
              <a:headEnd len="sm" w="sm" type="none"/>
              <a:tailEnd len="sm" w="sm" type="none"/>
            </a:ln>
          </p:spPr>
          <p:txBody>
            <a:bodyPr anchorCtr="0" anchor="ctr" bIns="78700" lIns="78700" spcFirstLastPara="1" rIns="78700" wrap="square" tIns="78700">
              <a:noAutofit/>
            </a:bodyPr>
            <a:lstStyle/>
            <a:p>
              <a:pPr indent="0" lvl="0" marL="0" rtl="0" algn="ctr">
                <a:spcBef>
                  <a:spcPts val="0"/>
                </a:spcBef>
                <a:spcAft>
                  <a:spcPts val="0"/>
                </a:spcAft>
                <a:buNone/>
              </a:pPr>
              <a:r>
                <a:t/>
              </a:r>
              <a:endParaRPr sz="1205">
                <a:latin typeface="Roboto"/>
                <a:ea typeface="Roboto"/>
                <a:cs typeface="Roboto"/>
                <a:sym typeface="Roboto"/>
              </a:endParaRPr>
            </a:p>
          </p:txBody>
        </p:sp>
        <p:sp>
          <p:nvSpPr>
            <p:cNvPr id="888" name="Google Shape;888;p124"/>
            <p:cNvSpPr txBox="1"/>
            <p:nvPr/>
          </p:nvSpPr>
          <p:spPr>
            <a:xfrm>
              <a:off x="11413088" y="4982112"/>
              <a:ext cx="2058000" cy="684300"/>
            </a:xfrm>
            <a:prstGeom prst="rect">
              <a:avLst/>
            </a:prstGeom>
            <a:noFill/>
            <a:ln>
              <a:noFill/>
            </a:ln>
          </p:spPr>
          <p:txBody>
            <a:bodyPr anchorCtr="0" anchor="t" bIns="157400" lIns="157400" spcFirstLastPara="1" rIns="157400" wrap="square" tIns="157400">
              <a:spAutoFit/>
            </a:bodyPr>
            <a:lstStyle/>
            <a:p>
              <a:pPr indent="0" lvl="0" marL="0" rtl="0" algn="l">
                <a:spcBef>
                  <a:spcPts val="0"/>
                </a:spcBef>
                <a:spcAft>
                  <a:spcPts val="0"/>
                </a:spcAft>
                <a:buNone/>
              </a:pPr>
              <a:r>
                <a:rPr lang="en" sz="947">
                  <a:solidFill>
                    <a:srgbClr val="999999"/>
                  </a:solidFill>
                  <a:latin typeface="Roboto"/>
                  <a:ea typeface="Roboto"/>
                  <a:cs typeface="Roboto"/>
                  <a:sym typeface="Roboto"/>
                </a:rPr>
                <a:t>By Lumu Defender </a:t>
              </a:r>
              <a:endParaRPr sz="947">
                <a:solidFill>
                  <a:srgbClr val="999999"/>
                </a:solidFill>
                <a:latin typeface="Roboto"/>
                <a:ea typeface="Roboto"/>
                <a:cs typeface="Roboto"/>
                <a:sym typeface="Roboto"/>
              </a:endParaRPr>
            </a:p>
            <a:p>
              <a:pPr indent="0" lvl="0" marL="0" rtl="0" algn="l">
                <a:spcBef>
                  <a:spcPts val="0"/>
                </a:spcBef>
                <a:spcAft>
                  <a:spcPts val="0"/>
                </a:spcAft>
                <a:buNone/>
              </a:pPr>
              <a:r>
                <a:rPr lang="en" sz="947">
                  <a:solidFill>
                    <a:srgbClr val="999999"/>
                  </a:solidFill>
                  <a:latin typeface="Roboto"/>
                  <a:ea typeface="Roboto"/>
                  <a:cs typeface="Roboto"/>
                  <a:sym typeface="Roboto"/>
                </a:rPr>
                <a:t>On April 28, 2024 - 01:31:03 </a:t>
              </a:r>
              <a:endParaRPr sz="947">
                <a:solidFill>
                  <a:srgbClr val="999999"/>
                </a:solidFill>
                <a:latin typeface="Roboto"/>
                <a:ea typeface="Roboto"/>
                <a:cs typeface="Roboto"/>
                <a:sym typeface="Roboto"/>
              </a:endParaRPr>
            </a:p>
          </p:txBody>
        </p:sp>
        <p:sp>
          <p:nvSpPr>
            <p:cNvPr id="889" name="Google Shape;889;p124"/>
            <p:cNvSpPr txBox="1"/>
            <p:nvPr/>
          </p:nvSpPr>
          <p:spPr>
            <a:xfrm>
              <a:off x="11489830" y="4632383"/>
              <a:ext cx="2268900" cy="394500"/>
            </a:xfrm>
            <a:prstGeom prst="rect">
              <a:avLst/>
            </a:prstGeom>
            <a:noFill/>
            <a:ln>
              <a:noFill/>
            </a:ln>
          </p:spPr>
          <p:txBody>
            <a:bodyPr anchorCtr="0" anchor="t" bIns="78700" lIns="78700" spcFirstLastPara="1" rIns="78700" wrap="square" tIns="78700">
              <a:noAutofit/>
            </a:bodyPr>
            <a:lstStyle/>
            <a:p>
              <a:pPr indent="0" lvl="0" marL="0" rtl="0" algn="l">
                <a:spcBef>
                  <a:spcPts val="0"/>
                </a:spcBef>
                <a:spcAft>
                  <a:spcPts val="0"/>
                </a:spcAft>
                <a:buNone/>
              </a:pPr>
              <a:r>
                <a:rPr lang="en" sz="861">
                  <a:solidFill>
                    <a:srgbClr val="2A2A2A"/>
                  </a:solidFill>
                </a:rPr>
                <a:t>Orchestrated with:</a:t>
              </a:r>
              <a:endParaRPr sz="861">
                <a:solidFill>
                  <a:srgbClr val="2A2A2A"/>
                </a:solidFill>
              </a:endParaRPr>
            </a:p>
            <a:p>
              <a:pPr indent="0" lvl="0" marL="0" rtl="0" algn="l">
                <a:spcBef>
                  <a:spcPts val="0"/>
                </a:spcBef>
                <a:spcAft>
                  <a:spcPts val="0"/>
                </a:spcAft>
                <a:buNone/>
              </a:pPr>
              <a:r>
                <a:rPr lang="en" sz="861">
                  <a:solidFill>
                    <a:srgbClr val="2A2A2A"/>
                  </a:solidFill>
                </a:rPr>
                <a:t>Check Point Next-Gen FW, FortiGate</a:t>
              </a:r>
              <a:endParaRPr sz="861">
                <a:solidFill>
                  <a:srgbClr val="2A2A2A"/>
                </a:solidFill>
              </a:endParaRPr>
            </a:p>
            <a:p>
              <a:pPr indent="0" lvl="0" marL="0" rtl="0" algn="l">
                <a:spcBef>
                  <a:spcPts val="0"/>
                </a:spcBef>
                <a:spcAft>
                  <a:spcPts val="0"/>
                </a:spcAft>
                <a:buNone/>
              </a:pPr>
              <a:r>
                <a:t/>
              </a:r>
              <a:endParaRPr sz="861">
                <a:solidFill>
                  <a:srgbClr val="4A4B4C"/>
                </a:solidFill>
              </a:endParaRPr>
            </a:p>
          </p:txBody>
        </p:sp>
        <p:sp>
          <p:nvSpPr>
            <p:cNvPr id="890" name="Google Shape;890;p124"/>
            <p:cNvSpPr/>
            <p:nvPr/>
          </p:nvSpPr>
          <p:spPr>
            <a:xfrm>
              <a:off x="11612410" y="5952801"/>
              <a:ext cx="2006400" cy="724200"/>
            </a:xfrm>
            <a:prstGeom prst="rect">
              <a:avLst/>
            </a:prstGeom>
            <a:solidFill>
              <a:srgbClr val="FFFFFF"/>
            </a:solidFill>
            <a:ln cap="flat" cmpd="sng" w="8200">
              <a:solidFill>
                <a:srgbClr val="FFFFFF"/>
              </a:solidFill>
              <a:prstDash val="solid"/>
              <a:round/>
              <a:headEnd len="sm" w="sm" type="none"/>
              <a:tailEnd len="sm" w="sm" type="none"/>
            </a:ln>
          </p:spPr>
          <p:txBody>
            <a:bodyPr anchorCtr="0" anchor="ctr" bIns="78700" lIns="78700" spcFirstLastPara="1" rIns="78700" wrap="square" tIns="78700">
              <a:noAutofit/>
            </a:bodyPr>
            <a:lstStyle/>
            <a:p>
              <a:pPr indent="0" lvl="0" marL="0" rtl="0" algn="ctr">
                <a:spcBef>
                  <a:spcPts val="0"/>
                </a:spcBef>
                <a:spcAft>
                  <a:spcPts val="0"/>
                </a:spcAft>
                <a:buNone/>
              </a:pPr>
              <a:r>
                <a:t/>
              </a:r>
              <a:endParaRPr sz="1205">
                <a:latin typeface="Roboto"/>
                <a:ea typeface="Roboto"/>
                <a:cs typeface="Roboto"/>
                <a:sym typeface="Roboto"/>
              </a:endParaRPr>
            </a:p>
          </p:txBody>
        </p:sp>
        <p:sp>
          <p:nvSpPr>
            <p:cNvPr id="891" name="Google Shape;891;p124"/>
            <p:cNvSpPr txBox="1"/>
            <p:nvPr/>
          </p:nvSpPr>
          <p:spPr>
            <a:xfrm>
              <a:off x="11468134" y="5965093"/>
              <a:ext cx="2268900" cy="966000"/>
            </a:xfrm>
            <a:prstGeom prst="rect">
              <a:avLst/>
            </a:prstGeom>
            <a:noFill/>
            <a:ln>
              <a:noFill/>
            </a:ln>
          </p:spPr>
          <p:txBody>
            <a:bodyPr anchorCtr="0" anchor="t" bIns="78700" lIns="78700" spcFirstLastPara="1" rIns="78700" wrap="square" tIns="78700">
              <a:noAutofit/>
            </a:bodyPr>
            <a:lstStyle/>
            <a:p>
              <a:pPr indent="0" lvl="0" marL="0" rtl="0" algn="l">
                <a:spcBef>
                  <a:spcPts val="0"/>
                </a:spcBef>
                <a:spcAft>
                  <a:spcPts val="0"/>
                </a:spcAft>
                <a:buNone/>
              </a:pPr>
              <a:r>
                <a:rPr lang="en" sz="861">
                  <a:solidFill>
                    <a:srgbClr val="2A2A2A"/>
                  </a:solidFill>
                </a:rPr>
                <a:t>Endpoint contacted:W11_MARKETINGL</a:t>
              </a:r>
              <a:endParaRPr sz="861">
                <a:solidFill>
                  <a:srgbClr val="2A2A2A"/>
                </a:solidFill>
              </a:endParaRPr>
            </a:p>
            <a:p>
              <a:pPr indent="0" lvl="0" marL="0" rtl="0" algn="l">
                <a:spcBef>
                  <a:spcPts val="0"/>
                </a:spcBef>
                <a:spcAft>
                  <a:spcPts val="0"/>
                </a:spcAft>
                <a:buNone/>
              </a:pPr>
              <a:r>
                <a:t/>
              </a:r>
              <a:endParaRPr sz="861">
                <a:solidFill>
                  <a:srgbClr val="999999"/>
                </a:solidFill>
              </a:endParaRPr>
            </a:p>
            <a:p>
              <a:pPr indent="0" lvl="0" marL="0" rtl="0" algn="l">
                <a:spcBef>
                  <a:spcPts val="0"/>
                </a:spcBef>
                <a:spcAft>
                  <a:spcPts val="0"/>
                </a:spcAft>
                <a:buNone/>
              </a:pPr>
              <a:r>
                <a:rPr lang="en" sz="861">
                  <a:solidFill>
                    <a:srgbClr val="999999"/>
                  </a:solidFill>
                </a:rPr>
                <a:t>By Lumu Defender </a:t>
              </a:r>
              <a:endParaRPr sz="861">
                <a:solidFill>
                  <a:srgbClr val="999999"/>
                </a:solidFill>
              </a:endParaRPr>
            </a:p>
            <a:p>
              <a:pPr indent="0" lvl="0" marL="0" rtl="0" algn="l">
                <a:spcBef>
                  <a:spcPts val="0"/>
                </a:spcBef>
                <a:spcAft>
                  <a:spcPts val="0"/>
                </a:spcAft>
                <a:buNone/>
              </a:pPr>
              <a:r>
                <a:rPr lang="en" sz="861">
                  <a:solidFill>
                    <a:srgbClr val="999999"/>
                  </a:solidFill>
                </a:rPr>
                <a:t>On April 28, 2024 - 01:31:00 </a:t>
              </a:r>
              <a:endParaRPr sz="861">
                <a:solidFill>
                  <a:srgbClr val="999999"/>
                </a:solidFill>
              </a:endParaRPr>
            </a:p>
            <a:p>
              <a:pPr indent="0" lvl="0" marL="0" rtl="0" algn="l">
                <a:spcBef>
                  <a:spcPts val="0"/>
                </a:spcBef>
                <a:spcAft>
                  <a:spcPts val="0"/>
                </a:spcAft>
                <a:buNone/>
              </a:pPr>
              <a:r>
                <a:t/>
              </a:r>
              <a:endParaRPr sz="2152">
                <a:solidFill>
                  <a:srgbClr val="4A4B4C"/>
                </a:solidFill>
                <a:latin typeface="Roboto"/>
                <a:ea typeface="Roboto"/>
                <a:cs typeface="Roboto"/>
                <a:sym typeface="Roboto"/>
              </a:endParaRPr>
            </a:p>
          </p:txBody>
        </p:sp>
      </p:grpSp>
      <p:pic>
        <p:nvPicPr>
          <p:cNvPr id="892" name="Google Shape;892;p124"/>
          <p:cNvPicPr preferRelativeResize="0"/>
          <p:nvPr/>
        </p:nvPicPr>
        <p:blipFill>
          <a:blip r:embed="rId4">
            <a:alphaModFix/>
          </a:blip>
          <a:stretch>
            <a:fillRect/>
          </a:stretch>
        </p:blipFill>
        <p:spPr>
          <a:xfrm>
            <a:off x="14961600" y="0"/>
            <a:ext cx="3326401" cy="958593"/>
          </a:xfrm>
          <a:prstGeom prst="rect">
            <a:avLst/>
          </a:prstGeom>
          <a:noFill/>
          <a:ln>
            <a:noFill/>
          </a:ln>
        </p:spPr>
      </p:pic>
      <p:sp>
        <p:nvSpPr>
          <p:cNvPr id="893" name="Google Shape;893;p124"/>
          <p:cNvSpPr txBox="1"/>
          <p:nvPr/>
        </p:nvSpPr>
        <p:spPr>
          <a:xfrm>
            <a:off x="16185100" y="132950"/>
            <a:ext cx="18189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lt1"/>
                </a:solidFill>
                <a:latin typeface="Montserrat"/>
                <a:ea typeface="Montserrat"/>
                <a:cs typeface="Montserrat"/>
                <a:sym typeface="Montserrat"/>
              </a:rPr>
              <a:t>STEP 4</a:t>
            </a:r>
            <a:endParaRPr b="1" sz="2600">
              <a:solidFill>
                <a:schemeClr val="lt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897" name="Shape 897"/>
        <p:cNvGrpSpPr/>
        <p:nvPr/>
      </p:nvGrpSpPr>
      <p:grpSpPr>
        <a:xfrm>
          <a:off x="0" y="0"/>
          <a:ext cx="0" cy="0"/>
          <a:chOff x="0" y="0"/>
          <a:chExt cx="0" cy="0"/>
        </a:xfrm>
      </p:grpSpPr>
      <p:sp>
        <p:nvSpPr>
          <p:cNvPr id="898" name="Google Shape;898;p125"/>
          <p:cNvSpPr txBox="1"/>
          <p:nvPr>
            <p:ph type="title"/>
          </p:nvPr>
        </p:nvSpPr>
        <p:spPr>
          <a:xfrm>
            <a:off x="565239" y="765234"/>
            <a:ext cx="17011800" cy="1034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en" sz="4800"/>
              <a:t>Prioritize </a:t>
            </a:r>
            <a:r>
              <a:rPr lang="en" sz="4800">
                <a:solidFill>
                  <a:schemeClr val="dk1"/>
                </a:solidFill>
              </a:rPr>
              <a:t>The Biggest Risks</a:t>
            </a:r>
            <a:endParaRPr sz="4800">
              <a:solidFill>
                <a:schemeClr val="dk1"/>
              </a:solidFill>
            </a:endParaRPr>
          </a:p>
        </p:txBody>
      </p:sp>
      <p:pic>
        <p:nvPicPr>
          <p:cNvPr id="899" name="Google Shape;899;p125"/>
          <p:cNvPicPr preferRelativeResize="0"/>
          <p:nvPr/>
        </p:nvPicPr>
        <p:blipFill>
          <a:blip r:embed="rId3">
            <a:alphaModFix/>
          </a:blip>
          <a:stretch>
            <a:fillRect/>
          </a:stretch>
        </p:blipFill>
        <p:spPr>
          <a:xfrm>
            <a:off x="14961600" y="3"/>
            <a:ext cx="3326401" cy="958593"/>
          </a:xfrm>
          <a:prstGeom prst="rect">
            <a:avLst/>
          </a:prstGeom>
          <a:noFill/>
          <a:ln>
            <a:noFill/>
          </a:ln>
        </p:spPr>
      </p:pic>
      <p:sp>
        <p:nvSpPr>
          <p:cNvPr id="900" name="Google Shape;900;p125"/>
          <p:cNvSpPr txBox="1"/>
          <p:nvPr/>
        </p:nvSpPr>
        <p:spPr>
          <a:xfrm>
            <a:off x="16125975" y="205403"/>
            <a:ext cx="18189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FFFFFF"/>
                </a:solidFill>
                <a:latin typeface="Montserrat"/>
                <a:ea typeface="Montserrat"/>
                <a:cs typeface="Montserrat"/>
                <a:sym typeface="Montserrat"/>
              </a:rPr>
              <a:t>STEP 5</a:t>
            </a:r>
            <a:endParaRPr b="1" sz="2600">
              <a:solidFill>
                <a:srgbClr val="FFFFFF"/>
              </a:solidFill>
              <a:latin typeface="Montserrat"/>
              <a:ea typeface="Montserrat"/>
              <a:cs typeface="Montserrat"/>
              <a:sym typeface="Montserrat"/>
            </a:endParaRPr>
          </a:p>
        </p:txBody>
      </p:sp>
      <p:sp>
        <p:nvSpPr>
          <p:cNvPr id="901" name="Google Shape;901;p125"/>
          <p:cNvSpPr/>
          <p:nvPr/>
        </p:nvSpPr>
        <p:spPr>
          <a:xfrm>
            <a:off x="8324350" y="7249025"/>
            <a:ext cx="5784300" cy="2331300"/>
          </a:xfrm>
          <a:prstGeom prst="roundRect">
            <a:avLst>
              <a:gd fmla="val 6695" name="adj"/>
            </a:avLst>
          </a:prstGeom>
          <a:solidFill>
            <a:srgbClr val="F4AF23">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
        <p:nvSpPr>
          <p:cNvPr id="902" name="Google Shape;902;p125"/>
          <p:cNvSpPr/>
          <p:nvPr/>
        </p:nvSpPr>
        <p:spPr>
          <a:xfrm>
            <a:off x="8324350" y="4699118"/>
            <a:ext cx="5784300" cy="2331300"/>
          </a:xfrm>
          <a:prstGeom prst="roundRect">
            <a:avLst>
              <a:gd fmla="val 6695" name="adj"/>
            </a:avLst>
          </a:prstGeom>
          <a:solidFill>
            <a:srgbClr val="F98E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
        <p:nvSpPr>
          <p:cNvPr id="903" name="Google Shape;903;p125"/>
          <p:cNvSpPr/>
          <p:nvPr/>
        </p:nvSpPr>
        <p:spPr>
          <a:xfrm>
            <a:off x="8324350" y="2142525"/>
            <a:ext cx="5784300" cy="2331300"/>
          </a:xfrm>
          <a:prstGeom prst="roundRect">
            <a:avLst>
              <a:gd fmla="val 6695" name="adj"/>
            </a:avLst>
          </a:prstGeom>
          <a:solidFill>
            <a:srgbClr val="DC582A">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
        <p:nvSpPr>
          <p:cNvPr id="904" name="Google Shape;904;p125"/>
          <p:cNvSpPr txBox="1"/>
          <p:nvPr/>
        </p:nvSpPr>
        <p:spPr>
          <a:xfrm>
            <a:off x="8812300" y="2363138"/>
            <a:ext cx="4586100" cy="1908600"/>
          </a:xfrm>
          <a:prstGeom prst="rect">
            <a:avLst/>
          </a:prstGeom>
          <a:noFill/>
          <a:ln>
            <a:noFill/>
          </a:ln>
        </p:spPr>
        <p:txBody>
          <a:bodyPr anchorCtr="0" anchor="t" bIns="91425" lIns="91425" spcFirstLastPara="1" rIns="91425" wrap="square" tIns="91425">
            <a:spAutoFit/>
          </a:bodyPr>
          <a:lstStyle/>
          <a:p>
            <a:pPr indent="-298450" lvl="0" marL="285750" rtl="0" algn="l">
              <a:lnSpc>
                <a:spcPct val="115000"/>
              </a:lnSpc>
              <a:spcBef>
                <a:spcPts val="0"/>
              </a:spcBef>
              <a:spcAft>
                <a:spcPts val="0"/>
              </a:spcAft>
              <a:buClr>
                <a:schemeClr val="accent2"/>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Staff Accounts</a:t>
            </a:r>
            <a:endParaRPr sz="2000">
              <a:solidFill>
                <a:srgbClr val="4A4B4C"/>
              </a:solidFill>
              <a:latin typeface="Montserrat SemiBold"/>
              <a:ea typeface="Montserrat SemiBold"/>
              <a:cs typeface="Montserrat SemiBold"/>
              <a:sym typeface="Montserrat SemiBold"/>
            </a:endParaRPr>
          </a:p>
          <a:p>
            <a:pPr indent="-298450" lvl="0" marL="285750" rtl="0" algn="l">
              <a:lnSpc>
                <a:spcPct val="115000"/>
              </a:lnSpc>
              <a:spcBef>
                <a:spcPts val="0"/>
              </a:spcBef>
              <a:spcAft>
                <a:spcPts val="0"/>
              </a:spcAft>
              <a:buClr>
                <a:schemeClr val="accent2"/>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Directory Services</a:t>
            </a:r>
            <a:endParaRPr sz="2000">
              <a:solidFill>
                <a:srgbClr val="4A4B4C"/>
              </a:solidFill>
              <a:latin typeface="Montserrat SemiBold"/>
              <a:ea typeface="Montserrat SemiBold"/>
              <a:cs typeface="Montserrat SemiBold"/>
              <a:sym typeface="Montserrat SemiBold"/>
            </a:endParaRPr>
          </a:p>
          <a:p>
            <a:pPr indent="-298450" lvl="0" marL="285750" rtl="0" algn="l">
              <a:lnSpc>
                <a:spcPct val="115000"/>
              </a:lnSpc>
              <a:spcBef>
                <a:spcPts val="0"/>
              </a:spcBef>
              <a:spcAft>
                <a:spcPts val="0"/>
              </a:spcAft>
              <a:buClr>
                <a:schemeClr val="accent2"/>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Student Data</a:t>
            </a:r>
            <a:endParaRPr sz="2000">
              <a:solidFill>
                <a:srgbClr val="4A4B4C"/>
              </a:solidFill>
              <a:latin typeface="Montserrat SemiBold"/>
              <a:ea typeface="Montserrat SemiBold"/>
              <a:cs typeface="Montserrat SemiBold"/>
              <a:sym typeface="Montserrat SemiBold"/>
            </a:endParaRPr>
          </a:p>
          <a:p>
            <a:pPr indent="-298450" lvl="0" marL="285750" rtl="0" algn="l">
              <a:lnSpc>
                <a:spcPct val="115000"/>
              </a:lnSpc>
              <a:spcBef>
                <a:spcPts val="0"/>
              </a:spcBef>
              <a:spcAft>
                <a:spcPts val="0"/>
              </a:spcAft>
              <a:buClr>
                <a:schemeClr val="accent2"/>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HR, Financials, Payroll</a:t>
            </a:r>
            <a:endParaRPr sz="2000">
              <a:solidFill>
                <a:srgbClr val="4A4B4C"/>
              </a:solidFill>
              <a:latin typeface="Montserrat SemiBold"/>
              <a:ea typeface="Montserrat SemiBold"/>
              <a:cs typeface="Montserrat SemiBold"/>
              <a:sym typeface="Montserrat SemiBold"/>
            </a:endParaRPr>
          </a:p>
          <a:p>
            <a:pPr indent="-298450" lvl="0" marL="285750" rtl="0" algn="l">
              <a:lnSpc>
                <a:spcPct val="115000"/>
              </a:lnSpc>
              <a:spcBef>
                <a:spcPts val="0"/>
              </a:spcBef>
              <a:spcAft>
                <a:spcPts val="0"/>
              </a:spcAft>
              <a:buClr>
                <a:schemeClr val="accent2"/>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Network</a:t>
            </a:r>
            <a:endParaRPr sz="2000">
              <a:solidFill>
                <a:srgbClr val="4A4B4C"/>
              </a:solidFill>
              <a:latin typeface="Montserrat SemiBold"/>
              <a:ea typeface="Montserrat SemiBold"/>
              <a:cs typeface="Montserrat SemiBold"/>
              <a:sym typeface="Montserrat SemiBold"/>
            </a:endParaRPr>
          </a:p>
        </p:txBody>
      </p:sp>
      <p:sp>
        <p:nvSpPr>
          <p:cNvPr id="905" name="Google Shape;905;p125"/>
          <p:cNvSpPr txBox="1"/>
          <p:nvPr/>
        </p:nvSpPr>
        <p:spPr>
          <a:xfrm>
            <a:off x="8812300" y="5153430"/>
            <a:ext cx="4900200" cy="1416000"/>
          </a:xfrm>
          <a:prstGeom prst="rect">
            <a:avLst/>
          </a:prstGeom>
          <a:noFill/>
          <a:ln>
            <a:noFill/>
          </a:ln>
        </p:spPr>
        <p:txBody>
          <a:bodyPr anchorCtr="0" anchor="t" bIns="91425" lIns="91425" spcFirstLastPara="1" rIns="91425" wrap="square" tIns="91425">
            <a:spAutoFit/>
          </a:bodyPr>
          <a:lstStyle/>
          <a:p>
            <a:pPr indent="-298450" lvl="0" marL="285750" marR="0" rtl="0" algn="l">
              <a:lnSpc>
                <a:spcPct val="150000"/>
              </a:lnSpc>
              <a:spcBef>
                <a:spcPts val="0"/>
              </a:spcBef>
              <a:spcAft>
                <a:spcPts val="0"/>
              </a:spcAft>
              <a:buClr>
                <a:schemeClr val="dk1"/>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Email and Collaboration Tools</a:t>
            </a:r>
            <a:endParaRPr sz="2000">
              <a:solidFill>
                <a:srgbClr val="4A4B4C"/>
              </a:solidFill>
              <a:latin typeface="Montserrat SemiBold"/>
              <a:ea typeface="Montserrat SemiBold"/>
              <a:cs typeface="Montserrat SemiBold"/>
              <a:sym typeface="Montserrat SemiBold"/>
            </a:endParaRPr>
          </a:p>
          <a:p>
            <a:pPr indent="-298450" lvl="0" marL="285750" marR="0" rtl="0" algn="l">
              <a:lnSpc>
                <a:spcPct val="150000"/>
              </a:lnSpc>
              <a:spcBef>
                <a:spcPts val="0"/>
              </a:spcBef>
              <a:spcAft>
                <a:spcPts val="0"/>
              </a:spcAft>
              <a:buClr>
                <a:schemeClr val="dk1"/>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Endpoints and Devices</a:t>
            </a:r>
            <a:endParaRPr sz="2000">
              <a:solidFill>
                <a:srgbClr val="4A4B4C"/>
              </a:solidFill>
              <a:latin typeface="Montserrat SemiBold"/>
              <a:ea typeface="Montserrat SemiBold"/>
              <a:cs typeface="Montserrat SemiBold"/>
              <a:sym typeface="Montserrat SemiBold"/>
            </a:endParaRPr>
          </a:p>
          <a:p>
            <a:pPr indent="-298450" lvl="0" marL="285750" marR="0" rtl="0" algn="l">
              <a:lnSpc>
                <a:spcPct val="150000"/>
              </a:lnSpc>
              <a:spcBef>
                <a:spcPts val="0"/>
              </a:spcBef>
              <a:spcAft>
                <a:spcPts val="0"/>
              </a:spcAft>
              <a:buClr>
                <a:schemeClr val="dk1"/>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Online Learning Platforms</a:t>
            </a:r>
            <a:endParaRPr sz="2000">
              <a:solidFill>
                <a:srgbClr val="4A4B4C"/>
              </a:solidFill>
              <a:latin typeface="Montserrat SemiBold"/>
              <a:ea typeface="Montserrat SemiBold"/>
              <a:cs typeface="Montserrat SemiBold"/>
              <a:sym typeface="Montserrat SemiBold"/>
            </a:endParaRPr>
          </a:p>
        </p:txBody>
      </p:sp>
      <p:sp>
        <p:nvSpPr>
          <p:cNvPr id="906" name="Google Shape;906;p125"/>
          <p:cNvSpPr txBox="1"/>
          <p:nvPr/>
        </p:nvSpPr>
        <p:spPr>
          <a:xfrm>
            <a:off x="8812300" y="7706675"/>
            <a:ext cx="5118300" cy="1416000"/>
          </a:xfrm>
          <a:prstGeom prst="rect">
            <a:avLst/>
          </a:prstGeom>
          <a:noFill/>
          <a:ln>
            <a:noFill/>
          </a:ln>
        </p:spPr>
        <p:txBody>
          <a:bodyPr anchorCtr="0" anchor="t" bIns="91425" lIns="91425" spcFirstLastPara="1" rIns="91425" wrap="square" tIns="91425">
            <a:spAutoFit/>
          </a:bodyPr>
          <a:lstStyle/>
          <a:p>
            <a:pPr indent="-298450" lvl="0" marL="285750" marR="0" rtl="0" algn="l">
              <a:lnSpc>
                <a:spcPct val="150000"/>
              </a:lnSpc>
              <a:spcBef>
                <a:spcPts val="0"/>
              </a:spcBef>
              <a:spcAft>
                <a:spcPts val="0"/>
              </a:spcAft>
              <a:buClr>
                <a:schemeClr val="accent1"/>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Guest and Student Wi-fi Networks</a:t>
            </a:r>
            <a:endParaRPr sz="2000">
              <a:solidFill>
                <a:srgbClr val="4A4B4C"/>
              </a:solidFill>
              <a:latin typeface="Montserrat SemiBold"/>
              <a:ea typeface="Montserrat SemiBold"/>
              <a:cs typeface="Montserrat SemiBold"/>
              <a:sym typeface="Montserrat SemiBold"/>
            </a:endParaRPr>
          </a:p>
          <a:p>
            <a:pPr indent="-298450" lvl="0" marL="285750" marR="0" rtl="0" algn="l">
              <a:lnSpc>
                <a:spcPct val="150000"/>
              </a:lnSpc>
              <a:spcBef>
                <a:spcPts val="0"/>
              </a:spcBef>
              <a:spcAft>
                <a:spcPts val="0"/>
              </a:spcAft>
              <a:buClr>
                <a:schemeClr val="accent1"/>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Classroom Smart Boards</a:t>
            </a:r>
            <a:endParaRPr sz="2000">
              <a:solidFill>
                <a:srgbClr val="4A4B4C"/>
              </a:solidFill>
              <a:latin typeface="Montserrat SemiBold"/>
              <a:ea typeface="Montserrat SemiBold"/>
              <a:cs typeface="Montserrat SemiBold"/>
              <a:sym typeface="Montserrat SemiBold"/>
            </a:endParaRPr>
          </a:p>
          <a:p>
            <a:pPr indent="-298450" lvl="0" marL="285750" marR="0" rtl="0" algn="l">
              <a:lnSpc>
                <a:spcPct val="150000"/>
              </a:lnSpc>
              <a:spcBef>
                <a:spcPts val="0"/>
              </a:spcBef>
              <a:spcAft>
                <a:spcPts val="0"/>
              </a:spcAft>
              <a:buClr>
                <a:schemeClr val="accent1"/>
              </a:buClr>
              <a:buSzPts val="2000"/>
              <a:buFont typeface="Montserrat SemiBold"/>
              <a:buChar char="●"/>
            </a:pPr>
            <a:r>
              <a:rPr lang="en" sz="2000">
                <a:solidFill>
                  <a:srgbClr val="4A4B4C"/>
                </a:solidFill>
                <a:latin typeface="Montserrat SemiBold"/>
                <a:ea typeface="Montserrat SemiBold"/>
                <a:cs typeface="Montserrat SemiBold"/>
                <a:sym typeface="Montserrat SemiBold"/>
              </a:rPr>
              <a:t>Non-critical Systems &amp; Equipment</a:t>
            </a:r>
            <a:endParaRPr sz="2000">
              <a:solidFill>
                <a:srgbClr val="4A4B4C"/>
              </a:solidFill>
              <a:latin typeface="Montserrat SemiBold"/>
              <a:ea typeface="Montserrat SemiBold"/>
              <a:cs typeface="Montserrat SemiBold"/>
              <a:sym typeface="Montserrat SemiBold"/>
            </a:endParaRPr>
          </a:p>
        </p:txBody>
      </p:sp>
      <p:sp>
        <p:nvSpPr>
          <p:cNvPr id="907" name="Google Shape;907;p125"/>
          <p:cNvSpPr txBox="1"/>
          <p:nvPr/>
        </p:nvSpPr>
        <p:spPr>
          <a:xfrm>
            <a:off x="3699550" y="2901784"/>
            <a:ext cx="3693900" cy="7836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2900">
              <a:solidFill>
                <a:schemeClr val="lt1"/>
              </a:solidFill>
              <a:latin typeface="Montserrat Medium"/>
              <a:ea typeface="Montserrat Medium"/>
              <a:cs typeface="Montserrat Medium"/>
              <a:sym typeface="Montserrat Medium"/>
            </a:endParaRPr>
          </a:p>
        </p:txBody>
      </p:sp>
      <p:sp>
        <p:nvSpPr>
          <p:cNvPr id="908" name="Google Shape;908;p125"/>
          <p:cNvSpPr txBox="1"/>
          <p:nvPr/>
        </p:nvSpPr>
        <p:spPr>
          <a:xfrm>
            <a:off x="3793182" y="5439664"/>
            <a:ext cx="3693900" cy="7836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sz="2900">
              <a:solidFill>
                <a:schemeClr val="lt1"/>
              </a:solidFill>
              <a:latin typeface="Montserrat Medium"/>
              <a:ea typeface="Montserrat Medium"/>
              <a:cs typeface="Montserrat Medium"/>
              <a:sym typeface="Montserrat Medium"/>
            </a:endParaRPr>
          </a:p>
        </p:txBody>
      </p:sp>
      <p:sp>
        <p:nvSpPr>
          <p:cNvPr id="909" name="Google Shape;909;p125"/>
          <p:cNvSpPr/>
          <p:nvPr/>
        </p:nvSpPr>
        <p:spPr>
          <a:xfrm>
            <a:off x="3699600" y="7977575"/>
            <a:ext cx="3787500" cy="874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900">
                <a:solidFill>
                  <a:schemeClr val="lt1"/>
                </a:solidFill>
                <a:latin typeface="Montserrat"/>
                <a:ea typeface="Montserrat"/>
                <a:cs typeface="Montserrat"/>
                <a:sym typeface="Montserrat"/>
              </a:rPr>
              <a:t>Low Risk</a:t>
            </a:r>
            <a:endParaRPr b="1" sz="1200">
              <a:latin typeface="Montserrat"/>
              <a:ea typeface="Montserrat"/>
              <a:cs typeface="Montserrat"/>
              <a:sym typeface="Montserrat"/>
            </a:endParaRPr>
          </a:p>
        </p:txBody>
      </p:sp>
      <p:sp>
        <p:nvSpPr>
          <p:cNvPr id="910" name="Google Shape;910;p125"/>
          <p:cNvSpPr/>
          <p:nvPr/>
        </p:nvSpPr>
        <p:spPr>
          <a:xfrm>
            <a:off x="3426500" y="8103575"/>
            <a:ext cx="622200" cy="622200"/>
          </a:xfrm>
          <a:prstGeom prst="ellipse">
            <a:avLst/>
          </a:prstGeom>
          <a:solidFill>
            <a:schemeClr val="accent1"/>
          </a:solidFill>
          <a:ln>
            <a:noFill/>
          </a:ln>
          <a:effectLst>
            <a:outerShdw blurRad="57150" rotWithShape="0" algn="bl" dir="30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
        <p:nvSpPr>
          <p:cNvPr id="911" name="Google Shape;911;p125"/>
          <p:cNvSpPr/>
          <p:nvPr/>
        </p:nvSpPr>
        <p:spPr>
          <a:xfrm>
            <a:off x="3699600" y="5427668"/>
            <a:ext cx="3787500" cy="874200"/>
          </a:xfrm>
          <a:prstGeom prst="roundRect">
            <a:avLst>
              <a:gd fmla="val 16667" name="adj"/>
            </a:avLst>
          </a:prstGeom>
          <a:solidFill>
            <a:srgbClr val="F98E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900">
                <a:solidFill>
                  <a:schemeClr val="lt1"/>
                </a:solidFill>
                <a:latin typeface="Montserrat"/>
                <a:ea typeface="Montserrat"/>
                <a:cs typeface="Montserrat"/>
                <a:sym typeface="Montserrat"/>
              </a:rPr>
              <a:t>Medium Risk</a:t>
            </a:r>
            <a:endParaRPr b="1" sz="2900">
              <a:solidFill>
                <a:schemeClr val="lt1"/>
              </a:solidFill>
              <a:latin typeface="Montserrat"/>
              <a:ea typeface="Montserrat"/>
              <a:cs typeface="Montserrat"/>
              <a:sym typeface="Montserrat"/>
            </a:endParaRPr>
          </a:p>
        </p:txBody>
      </p:sp>
      <p:sp>
        <p:nvSpPr>
          <p:cNvPr id="912" name="Google Shape;912;p125"/>
          <p:cNvSpPr/>
          <p:nvPr/>
        </p:nvSpPr>
        <p:spPr>
          <a:xfrm>
            <a:off x="3699600" y="2872750"/>
            <a:ext cx="3787500" cy="874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900">
                <a:solidFill>
                  <a:schemeClr val="lt1"/>
                </a:solidFill>
                <a:latin typeface="Montserrat"/>
                <a:ea typeface="Montserrat"/>
                <a:cs typeface="Montserrat"/>
                <a:sym typeface="Montserrat"/>
              </a:rPr>
              <a:t>High Risk</a:t>
            </a:r>
            <a:endParaRPr b="1" sz="2900">
              <a:solidFill>
                <a:schemeClr val="lt1"/>
              </a:solidFill>
              <a:latin typeface="Montserrat"/>
              <a:ea typeface="Montserrat"/>
              <a:cs typeface="Montserrat"/>
              <a:sym typeface="Montserrat"/>
            </a:endParaRPr>
          </a:p>
        </p:txBody>
      </p:sp>
      <p:sp>
        <p:nvSpPr>
          <p:cNvPr id="913" name="Google Shape;913;p125"/>
          <p:cNvSpPr/>
          <p:nvPr/>
        </p:nvSpPr>
        <p:spPr>
          <a:xfrm>
            <a:off x="3426500" y="5553668"/>
            <a:ext cx="622200" cy="622200"/>
          </a:xfrm>
          <a:prstGeom prst="ellipse">
            <a:avLst/>
          </a:prstGeom>
          <a:solidFill>
            <a:schemeClr val="dk1"/>
          </a:solidFill>
          <a:ln>
            <a:noFill/>
          </a:ln>
          <a:effectLst>
            <a:outerShdw blurRad="57150" rotWithShape="0" algn="bl" dir="30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sp>
        <p:nvSpPr>
          <p:cNvPr id="914" name="Google Shape;914;p125"/>
          <p:cNvSpPr/>
          <p:nvPr/>
        </p:nvSpPr>
        <p:spPr>
          <a:xfrm>
            <a:off x="3426500" y="2998750"/>
            <a:ext cx="622200" cy="622200"/>
          </a:xfrm>
          <a:prstGeom prst="ellipse">
            <a:avLst/>
          </a:prstGeom>
          <a:solidFill>
            <a:schemeClr val="accent2"/>
          </a:solidFill>
          <a:ln>
            <a:noFill/>
          </a:ln>
          <a:effectLst>
            <a:outerShdw blurRad="57150" rotWithShape="0" algn="bl" dir="3000000" dist="19050">
              <a:srgbClr val="000000">
                <a:alpha val="1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cxnSp>
        <p:nvCxnSpPr>
          <p:cNvPr id="915" name="Google Shape;915;p125"/>
          <p:cNvCxnSpPr>
            <a:stCxn id="912" idx="3"/>
            <a:endCxn id="903" idx="1"/>
          </p:cNvCxnSpPr>
          <p:nvPr/>
        </p:nvCxnSpPr>
        <p:spPr>
          <a:xfrm flipH="1" rot="10800000">
            <a:off x="7487100" y="3308050"/>
            <a:ext cx="837300" cy="1800"/>
          </a:xfrm>
          <a:prstGeom prst="straightConnector1">
            <a:avLst/>
          </a:prstGeom>
          <a:noFill/>
          <a:ln cap="flat" cmpd="sng" w="28575">
            <a:solidFill>
              <a:srgbClr val="DC582A"/>
            </a:solidFill>
            <a:prstDash val="dot"/>
            <a:round/>
            <a:headEnd len="med" w="med" type="none"/>
            <a:tailEnd len="med" w="med" type="none"/>
          </a:ln>
        </p:spPr>
      </p:cxnSp>
      <p:cxnSp>
        <p:nvCxnSpPr>
          <p:cNvPr id="916" name="Google Shape;916;p125"/>
          <p:cNvCxnSpPr>
            <a:stCxn id="911" idx="3"/>
            <a:endCxn id="902" idx="1"/>
          </p:cNvCxnSpPr>
          <p:nvPr/>
        </p:nvCxnSpPr>
        <p:spPr>
          <a:xfrm>
            <a:off x="7487100" y="5864768"/>
            <a:ext cx="837300" cy="0"/>
          </a:xfrm>
          <a:prstGeom prst="straightConnector1">
            <a:avLst/>
          </a:prstGeom>
          <a:noFill/>
          <a:ln cap="flat" cmpd="sng" w="28575">
            <a:solidFill>
              <a:schemeClr val="dk1"/>
            </a:solidFill>
            <a:prstDash val="dot"/>
            <a:round/>
            <a:headEnd len="med" w="med" type="none"/>
            <a:tailEnd len="med" w="med" type="none"/>
          </a:ln>
        </p:spPr>
      </p:cxnSp>
      <p:cxnSp>
        <p:nvCxnSpPr>
          <p:cNvPr id="917" name="Google Shape;917;p125"/>
          <p:cNvCxnSpPr/>
          <p:nvPr/>
        </p:nvCxnSpPr>
        <p:spPr>
          <a:xfrm>
            <a:off x="7487099" y="8414675"/>
            <a:ext cx="837300" cy="0"/>
          </a:xfrm>
          <a:prstGeom prst="straightConnector1">
            <a:avLst/>
          </a:prstGeom>
          <a:noFill/>
          <a:ln cap="flat" cmpd="sng" w="28575">
            <a:solidFill>
              <a:schemeClr val="accent1"/>
            </a:solidFill>
            <a:prstDash val="dot"/>
            <a:round/>
            <a:headEnd len="med" w="med" type="none"/>
            <a:tailEnd len="med" w="med" type="none"/>
          </a:ln>
        </p:spPr>
      </p:cxnSp>
      <p:pic>
        <p:nvPicPr>
          <p:cNvPr id="918" name="Google Shape;918;p125"/>
          <p:cNvPicPr preferRelativeResize="0"/>
          <p:nvPr/>
        </p:nvPicPr>
        <p:blipFill>
          <a:blip r:embed="rId4">
            <a:alphaModFix/>
          </a:blip>
          <a:stretch>
            <a:fillRect/>
          </a:stretch>
        </p:blipFill>
        <p:spPr>
          <a:xfrm>
            <a:off x="3561678" y="3151406"/>
            <a:ext cx="320425" cy="376364"/>
          </a:xfrm>
          <a:prstGeom prst="rect">
            <a:avLst/>
          </a:prstGeom>
          <a:noFill/>
          <a:ln>
            <a:noFill/>
          </a:ln>
        </p:spPr>
      </p:pic>
      <p:pic>
        <p:nvPicPr>
          <p:cNvPr id="919" name="Google Shape;919;p125"/>
          <p:cNvPicPr preferRelativeResize="0"/>
          <p:nvPr/>
        </p:nvPicPr>
        <p:blipFill>
          <a:blip r:embed="rId4">
            <a:alphaModFix/>
          </a:blip>
          <a:stretch>
            <a:fillRect/>
          </a:stretch>
        </p:blipFill>
        <p:spPr>
          <a:xfrm>
            <a:off x="3593088" y="5695090"/>
            <a:ext cx="320425" cy="376364"/>
          </a:xfrm>
          <a:prstGeom prst="rect">
            <a:avLst/>
          </a:prstGeom>
          <a:noFill/>
          <a:ln>
            <a:noFill/>
          </a:ln>
        </p:spPr>
      </p:pic>
      <p:pic>
        <p:nvPicPr>
          <p:cNvPr id="920" name="Google Shape;920;p125"/>
          <p:cNvPicPr preferRelativeResize="0"/>
          <p:nvPr/>
        </p:nvPicPr>
        <p:blipFill>
          <a:blip r:embed="rId4">
            <a:alphaModFix/>
          </a:blip>
          <a:stretch>
            <a:fillRect/>
          </a:stretch>
        </p:blipFill>
        <p:spPr>
          <a:xfrm>
            <a:off x="3593088" y="8238774"/>
            <a:ext cx="320425" cy="3763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26"/>
          <p:cNvSpPr txBox="1"/>
          <p:nvPr>
            <p:ph type="title"/>
          </p:nvPr>
        </p:nvSpPr>
        <p:spPr>
          <a:xfrm>
            <a:off x="596650" y="790250"/>
            <a:ext cx="17011800" cy="1034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en" sz="4800"/>
              <a:t>Create a Simple </a:t>
            </a:r>
            <a:r>
              <a:rPr lang="en" sz="4800">
                <a:solidFill>
                  <a:schemeClr val="dk1"/>
                </a:solidFill>
              </a:rPr>
              <a:t>Cyber Incident Playbook</a:t>
            </a:r>
            <a:endParaRPr sz="4800">
              <a:solidFill>
                <a:schemeClr val="dk1"/>
              </a:solidFill>
            </a:endParaRPr>
          </a:p>
        </p:txBody>
      </p:sp>
      <p:pic>
        <p:nvPicPr>
          <p:cNvPr id="926" name="Google Shape;926;p126"/>
          <p:cNvPicPr preferRelativeResize="0"/>
          <p:nvPr/>
        </p:nvPicPr>
        <p:blipFill>
          <a:blip r:embed="rId3">
            <a:alphaModFix/>
          </a:blip>
          <a:stretch>
            <a:fillRect/>
          </a:stretch>
        </p:blipFill>
        <p:spPr>
          <a:xfrm>
            <a:off x="14961600" y="0"/>
            <a:ext cx="3326401" cy="958593"/>
          </a:xfrm>
          <a:prstGeom prst="rect">
            <a:avLst/>
          </a:prstGeom>
          <a:noFill/>
          <a:ln>
            <a:noFill/>
          </a:ln>
        </p:spPr>
      </p:pic>
      <p:sp>
        <p:nvSpPr>
          <p:cNvPr id="927" name="Google Shape;927;p126"/>
          <p:cNvSpPr txBox="1"/>
          <p:nvPr/>
        </p:nvSpPr>
        <p:spPr>
          <a:xfrm>
            <a:off x="16125975" y="205400"/>
            <a:ext cx="18189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FFFFFF"/>
                </a:solidFill>
                <a:latin typeface="Montserrat"/>
                <a:ea typeface="Montserrat"/>
                <a:cs typeface="Montserrat"/>
                <a:sym typeface="Montserrat"/>
              </a:rPr>
              <a:t>STEP 6</a:t>
            </a:r>
            <a:endParaRPr b="1" sz="2600">
              <a:solidFill>
                <a:srgbClr val="FFFFFF"/>
              </a:solidFill>
              <a:latin typeface="Montserrat"/>
              <a:ea typeface="Montserrat"/>
              <a:cs typeface="Montserrat"/>
              <a:sym typeface="Montserrat"/>
            </a:endParaRPr>
          </a:p>
        </p:txBody>
      </p:sp>
      <p:sp>
        <p:nvSpPr>
          <p:cNvPr id="928" name="Google Shape;928;p126"/>
          <p:cNvSpPr/>
          <p:nvPr/>
        </p:nvSpPr>
        <p:spPr>
          <a:xfrm>
            <a:off x="13973651" y="3444027"/>
            <a:ext cx="2298300" cy="2298300"/>
          </a:xfrm>
          <a:prstGeom prst="ellipse">
            <a:avLst/>
          </a:prstGeom>
          <a:solidFill>
            <a:srgbClr val="F7F7F8"/>
          </a:solidFill>
          <a:ln cap="flat" cmpd="sng" w="19050">
            <a:solidFill>
              <a:srgbClr val="CCCCCC"/>
            </a:solidFill>
            <a:prstDash val="solid"/>
            <a:round/>
            <a:headEnd len="sm" w="sm" type="none"/>
            <a:tailEnd len="sm" w="sm" type="none"/>
          </a:ln>
        </p:spPr>
        <p:txBody>
          <a:bodyPr anchorCtr="0" anchor="ctr" bIns="98075" lIns="98075" spcFirstLastPara="1" rIns="98075" wrap="square" tIns="98075">
            <a:noAutofit/>
          </a:bodyPr>
          <a:lstStyle/>
          <a:p>
            <a:pPr indent="0" lvl="0" marL="0" rtl="0" algn="ctr">
              <a:spcBef>
                <a:spcPts val="0"/>
              </a:spcBef>
              <a:spcAft>
                <a:spcPts val="0"/>
              </a:spcAft>
              <a:buNone/>
            </a:pPr>
            <a:r>
              <a:t/>
            </a:r>
            <a:endParaRPr sz="1502">
              <a:solidFill>
                <a:schemeClr val="lt1"/>
              </a:solidFill>
              <a:latin typeface="Montserrat Medium"/>
              <a:ea typeface="Montserrat Medium"/>
              <a:cs typeface="Montserrat Medium"/>
              <a:sym typeface="Montserrat Medium"/>
            </a:endParaRPr>
          </a:p>
        </p:txBody>
      </p:sp>
      <p:sp>
        <p:nvSpPr>
          <p:cNvPr id="929" name="Google Shape;929;p126"/>
          <p:cNvSpPr/>
          <p:nvPr/>
        </p:nvSpPr>
        <p:spPr>
          <a:xfrm>
            <a:off x="7687768" y="3444027"/>
            <a:ext cx="2298300" cy="2298300"/>
          </a:xfrm>
          <a:prstGeom prst="ellipse">
            <a:avLst/>
          </a:prstGeom>
          <a:solidFill>
            <a:srgbClr val="F7F7F8"/>
          </a:solidFill>
          <a:ln cap="flat" cmpd="sng" w="19050">
            <a:solidFill>
              <a:srgbClr val="CCCCCC"/>
            </a:solidFill>
            <a:prstDash val="solid"/>
            <a:round/>
            <a:headEnd len="sm" w="sm" type="none"/>
            <a:tailEnd len="sm" w="sm" type="none"/>
          </a:ln>
        </p:spPr>
        <p:txBody>
          <a:bodyPr anchorCtr="0" anchor="ctr" bIns="98075" lIns="98075" spcFirstLastPara="1" rIns="98075" wrap="square" tIns="98075">
            <a:noAutofit/>
          </a:bodyPr>
          <a:lstStyle/>
          <a:p>
            <a:pPr indent="0" lvl="0" marL="0" rtl="0" algn="ctr">
              <a:spcBef>
                <a:spcPts val="0"/>
              </a:spcBef>
              <a:spcAft>
                <a:spcPts val="0"/>
              </a:spcAft>
              <a:buNone/>
            </a:pPr>
            <a:r>
              <a:t/>
            </a:r>
            <a:endParaRPr sz="1502">
              <a:solidFill>
                <a:schemeClr val="lt1"/>
              </a:solidFill>
              <a:latin typeface="Montserrat Medium"/>
              <a:ea typeface="Montserrat Medium"/>
              <a:cs typeface="Montserrat Medium"/>
              <a:sym typeface="Montserrat Medium"/>
            </a:endParaRPr>
          </a:p>
        </p:txBody>
      </p:sp>
      <p:sp>
        <p:nvSpPr>
          <p:cNvPr id="930" name="Google Shape;930;p126"/>
          <p:cNvSpPr/>
          <p:nvPr/>
        </p:nvSpPr>
        <p:spPr>
          <a:xfrm>
            <a:off x="1401886" y="3444000"/>
            <a:ext cx="2298300" cy="2298300"/>
          </a:xfrm>
          <a:prstGeom prst="ellipse">
            <a:avLst/>
          </a:prstGeom>
          <a:solidFill>
            <a:srgbClr val="F7F7F8"/>
          </a:solidFill>
          <a:ln cap="flat" cmpd="sng" w="19050">
            <a:solidFill>
              <a:srgbClr val="CCCCCC"/>
            </a:solidFill>
            <a:prstDash val="solid"/>
            <a:round/>
            <a:headEnd len="sm" w="sm" type="none"/>
            <a:tailEnd len="sm" w="sm" type="none"/>
          </a:ln>
        </p:spPr>
        <p:txBody>
          <a:bodyPr anchorCtr="0" anchor="ctr" bIns="98075" lIns="98075" spcFirstLastPara="1" rIns="98075" wrap="square" tIns="98075">
            <a:noAutofit/>
          </a:bodyPr>
          <a:lstStyle/>
          <a:p>
            <a:pPr indent="0" lvl="0" marL="0" rtl="0" algn="ctr">
              <a:spcBef>
                <a:spcPts val="0"/>
              </a:spcBef>
              <a:spcAft>
                <a:spcPts val="0"/>
              </a:spcAft>
              <a:buNone/>
            </a:pPr>
            <a:r>
              <a:t/>
            </a:r>
            <a:endParaRPr sz="1502">
              <a:solidFill>
                <a:schemeClr val="lt1"/>
              </a:solidFill>
              <a:latin typeface="Montserrat Medium"/>
              <a:ea typeface="Montserrat Medium"/>
              <a:cs typeface="Montserrat Medium"/>
              <a:sym typeface="Montserrat Medium"/>
            </a:endParaRPr>
          </a:p>
        </p:txBody>
      </p:sp>
      <p:sp>
        <p:nvSpPr>
          <p:cNvPr id="931" name="Google Shape;931;p126"/>
          <p:cNvSpPr txBox="1"/>
          <p:nvPr/>
        </p:nvSpPr>
        <p:spPr>
          <a:xfrm>
            <a:off x="896313" y="5935658"/>
            <a:ext cx="3218100" cy="990600"/>
          </a:xfrm>
          <a:prstGeom prst="rect">
            <a:avLst/>
          </a:prstGeom>
          <a:noFill/>
          <a:ln>
            <a:noFill/>
          </a:ln>
        </p:spPr>
        <p:txBody>
          <a:bodyPr anchorCtr="0" anchor="t" bIns="98075" lIns="98075" spcFirstLastPara="1" rIns="98075" wrap="square" tIns="98075">
            <a:spAutoFit/>
          </a:bodyPr>
          <a:lstStyle/>
          <a:p>
            <a:pPr indent="0" lvl="0" marL="0" rtl="0" algn="ctr">
              <a:spcBef>
                <a:spcPts val="0"/>
              </a:spcBef>
              <a:spcAft>
                <a:spcPts val="0"/>
              </a:spcAft>
              <a:buNone/>
            </a:pPr>
            <a:r>
              <a:rPr lang="en" sz="2574">
                <a:solidFill>
                  <a:srgbClr val="4A4B4C"/>
                </a:solidFill>
                <a:latin typeface="Montserrat SemiBold"/>
                <a:ea typeface="Montserrat SemiBold"/>
                <a:cs typeface="Montserrat SemiBold"/>
                <a:sym typeface="Montserrat SemiBold"/>
              </a:rPr>
              <a:t>Define What Happened</a:t>
            </a:r>
            <a:endParaRPr sz="2574">
              <a:solidFill>
                <a:srgbClr val="4A4B4C"/>
              </a:solidFill>
              <a:latin typeface="Montserrat SemiBold"/>
              <a:ea typeface="Montserrat SemiBold"/>
              <a:cs typeface="Montserrat SemiBold"/>
              <a:sym typeface="Montserrat SemiBold"/>
            </a:endParaRPr>
          </a:p>
        </p:txBody>
      </p:sp>
      <p:sp>
        <p:nvSpPr>
          <p:cNvPr id="932" name="Google Shape;932;p126"/>
          <p:cNvSpPr txBox="1"/>
          <p:nvPr/>
        </p:nvSpPr>
        <p:spPr>
          <a:xfrm>
            <a:off x="4421673" y="5920438"/>
            <a:ext cx="2544600" cy="1386900"/>
          </a:xfrm>
          <a:prstGeom prst="rect">
            <a:avLst/>
          </a:prstGeom>
          <a:noFill/>
          <a:ln>
            <a:noFill/>
          </a:ln>
        </p:spPr>
        <p:txBody>
          <a:bodyPr anchorCtr="0" anchor="t" bIns="98075" lIns="98075" spcFirstLastPara="1" rIns="98075" wrap="square" tIns="98075">
            <a:spAutoFit/>
          </a:bodyPr>
          <a:lstStyle/>
          <a:p>
            <a:pPr indent="0" lvl="0" marL="0" marR="0" rtl="0" algn="ctr">
              <a:lnSpc>
                <a:spcPct val="100000"/>
              </a:lnSpc>
              <a:spcBef>
                <a:spcPts val="0"/>
              </a:spcBef>
              <a:spcAft>
                <a:spcPts val="0"/>
              </a:spcAft>
              <a:buNone/>
            </a:pPr>
            <a:r>
              <a:rPr lang="en" sz="2574">
                <a:solidFill>
                  <a:srgbClr val="4A4B4C"/>
                </a:solidFill>
                <a:latin typeface="Montserrat SemiBold"/>
                <a:ea typeface="Montserrat SemiBold"/>
                <a:cs typeface="Montserrat SemiBold"/>
                <a:sym typeface="Montserrat SemiBold"/>
              </a:rPr>
              <a:t>Identify Who or What is Involved</a:t>
            </a:r>
            <a:endParaRPr sz="2574">
              <a:solidFill>
                <a:srgbClr val="4A4B4C"/>
              </a:solidFill>
              <a:latin typeface="Montserrat"/>
              <a:ea typeface="Montserrat"/>
              <a:cs typeface="Montserrat"/>
              <a:sym typeface="Montserrat"/>
            </a:endParaRPr>
          </a:p>
        </p:txBody>
      </p:sp>
      <p:sp>
        <p:nvSpPr>
          <p:cNvPr id="933" name="Google Shape;933;p126"/>
          <p:cNvSpPr txBox="1"/>
          <p:nvPr/>
        </p:nvSpPr>
        <p:spPr>
          <a:xfrm>
            <a:off x="7564637" y="5920438"/>
            <a:ext cx="2544600" cy="1386900"/>
          </a:xfrm>
          <a:prstGeom prst="rect">
            <a:avLst/>
          </a:prstGeom>
          <a:noFill/>
          <a:ln>
            <a:noFill/>
          </a:ln>
        </p:spPr>
        <p:txBody>
          <a:bodyPr anchorCtr="0" anchor="t" bIns="98075" lIns="98075" spcFirstLastPara="1" rIns="98075" wrap="square" tIns="98075">
            <a:spAutoFit/>
          </a:bodyPr>
          <a:lstStyle/>
          <a:p>
            <a:pPr indent="0" lvl="0" marL="0" rtl="0" algn="ctr">
              <a:spcBef>
                <a:spcPts val="0"/>
              </a:spcBef>
              <a:spcAft>
                <a:spcPts val="0"/>
              </a:spcAft>
              <a:buNone/>
            </a:pPr>
            <a:r>
              <a:rPr lang="en" sz="2574">
                <a:solidFill>
                  <a:srgbClr val="4A4B4C"/>
                </a:solidFill>
                <a:latin typeface="Montserrat SemiBold"/>
                <a:ea typeface="Montserrat SemiBold"/>
                <a:cs typeface="Montserrat SemiBold"/>
                <a:sym typeface="Montserrat SemiBold"/>
              </a:rPr>
              <a:t>Determine Scope and Priority</a:t>
            </a:r>
            <a:endParaRPr sz="2574">
              <a:solidFill>
                <a:srgbClr val="4A4B4C"/>
              </a:solidFill>
              <a:latin typeface="Montserrat Medium"/>
              <a:ea typeface="Montserrat Medium"/>
              <a:cs typeface="Montserrat Medium"/>
              <a:sym typeface="Montserrat Medium"/>
            </a:endParaRPr>
          </a:p>
        </p:txBody>
      </p:sp>
      <p:sp>
        <p:nvSpPr>
          <p:cNvPr id="934" name="Google Shape;934;p126"/>
          <p:cNvSpPr txBox="1"/>
          <p:nvPr/>
        </p:nvSpPr>
        <p:spPr>
          <a:xfrm>
            <a:off x="10707590" y="5920438"/>
            <a:ext cx="2544600" cy="990600"/>
          </a:xfrm>
          <a:prstGeom prst="rect">
            <a:avLst/>
          </a:prstGeom>
          <a:noFill/>
          <a:ln>
            <a:noFill/>
          </a:ln>
        </p:spPr>
        <p:txBody>
          <a:bodyPr anchorCtr="0" anchor="t" bIns="98075" lIns="98075" spcFirstLastPara="1" rIns="98075" wrap="square" tIns="98075">
            <a:spAutoFit/>
          </a:bodyPr>
          <a:lstStyle/>
          <a:p>
            <a:pPr indent="0" lvl="0" marL="0" rtl="0" algn="ctr">
              <a:spcBef>
                <a:spcPts val="0"/>
              </a:spcBef>
              <a:spcAft>
                <a:spcPts val="0"/>
              </a:spcAft>
              <a:buNone/>
            </a:pPr>
            <a:r>
              <a:rPr lang="en" sz="2574">
                <a:solidFill>
                  <a:srgbClr val="4A4B4C"/>
                </a:solidFill>
                <a:latin typeface="Montserrat SemiBold"/>
                <a:ea typeface="Montserrat SemiBold"/>
                <a:cs typeface="Montserrat SemiBold"/>
                <a:sym typeface="Montserrat SemiBold"/>
              </a:rPr>
              <a:t>Decide on Next Steps</a:t>
            </a:r>
            <a:endParaRPr sz="2574">
              <a:solidFill>
                <a:srgbClr val="4A4B4C"/>
              </a:solidFill>
              <a:latin typeface="Montserrat SemiBold"/>
              <a:ea typeface="Montserrat SemiBold"/>
              <a:cs typeface="Montserrat SemiBold"/>
              <a:sym typeface="Montserrat SemiBold"/>
            </a:endParaRPr>
          </a:p>
        </p:txBody>
      </p:sp>
      <p:sp>
        <p:nvSpPr>
          <p:cNvPr id="935" name="Google Shape;935;p126"/>
          <p:cNvSpPr txBox="1"/>
          <p:nvPr/>
        </p:nvSpPr>
        <p:spPr>
          <a:xfrm>
            <a:off x="13850586" y="5920438"/>
            <a:ext cx="2544600" cy="990600"/>
          </a:xfrm>
          <a:prstGeom prst="rect">
            <a:avLst/>
          </a:prstGeom>
          <a:noFill/>
          <a:ln>
            <a:noFill/>
          </a:ln>
        </p:spPr>
        <p:txBody>
          <a:bodyPr anchorCtr="0" anchor="t" bIns="98075" lIns="98075" spcFirstLastPara="1" rIns="98075" wrap="square" tIns="98075">
            <a:spAutoFit/>
          </a:bodyPr>
          <a:lstStyle/>
          <a:p>
            <a:pPr indent="0" lvl="0" marL="0" rtl="0" algn="ctr">
              <a:spcBef>
                <a:spcPts val="0"/>
              </a:spcBef>
              <a:spcAft>
                <a:spcPts val="0"/>
              </a:spcAft>
              <a:buNone/>
            </a:pPr>
            <a:r>
              <a:rPr lang="en" sz="2574">
                <a:solidFill>
                  <a:srgbClr val="4A4B4C"/>
                </a:solidFill>
                <a:latin typeface="Montserrat SemiBold"/>
                <a:ea typeface="Montserrat SemiBold"/>
                <a:cs typeface="Montserrat SemiBold"/>
                <a:sym typeface="Montserrat SemiBold"/>
              </a:rPr>
              <a:t>Document and Review</a:t>
            </a:r>
            <a:endParaRPr sz="2574">
              <a:solidFill>
                <a:srgbClr val="4A4B4C"/>
              </a:solidFill>
              <a:latin typeface="Montserrat SemiBold"/>
              <a:ea typeface="Montserrat SemiBold"/>
              <a:cs typeface="Montserrat SemiBold"/>
              <a:sym typeface="Montserrat SemiBold"/>
            </a:endParaRPr>
          </a:p>
        </p:txBody>
      </p:sp>
      <p:sp>
        <p:nvSpPr>
          <p:cNvPr id="936" name="Google Shape;936;p126"/>
          <p:cNvSpPr/>
          <p:nvPr/>
        </p:nvSpPr>
        <p:spPr>
          <a:xfrm>
            <a:off x="1401886" y="3444000"/>
            <a:ext cx="517500" cy="517500"/>
          </a:xfrm>
          <a:prstGeom prst="ellipse">
            <a:avLst/>
          </a:prstGeom>
          <a:solidFill>
            <a:schemeClr val="dk1"/>
          </a:solidFill>
          <a:ln>
            <a:noFill/>
          </a:ln>
        </p:spPr>
        <p:txBody>
          <a:bodyPr anchorCtr="0" anchor="ctr" bIns="98075" lIns="98075" spcFirstLastPara="1" rIns="98075" wrap="square" tIns="98075">
            <a:noAutofit/>
          </a:bodyPr>
          <a:lstStyle/>
          <a:p>
            <a:pPr indent="0" lvl="0" marL="0" rtl="0" algn="ctr">
              <a:spcBef>
                <a:spcPts val="0"/>
              </a:spcBef>
              <a:spcAft>
                <a:spcPts val="0"/>
              </a:spcAft>
              <a:buNone/>
            </a:pPr>
            <a:r>
              <a:rPr b="1" lang="en" sz="2038">
                <a:solidFill>
                  <a:schemeClr val="lt1"/>
                </a:solidFill>
                <a:latin typeface="Montserrat"/>
                <a:ea typeface="Montserrat"/>
                <a:cs typeface="Montserrat"/>
                <a:sym typeface="Montserrat"/>
              </a:rPr>
              <a:t>1</a:t>
            </a:r>
            <a:endParaRPr b="1" sz="2038">
              <a:solidFill>
                <a:schemeClr val="lt1"/>
              </a:solidFill>
              <a:latin typeface="Montserrat"/>
              <a:ea typeface="Montserrat"/>
              <a:cs typeface="Montserrat"/>
              <a:sym typeface="Montserrat"/>
            </a:endParaRPr>
          </a:p>
        </p:txBody>
      </p:sp>
      <p:sp>
        <p:nvSpPr>
          <p:cNvPr id="937" name="Google Shape;937;p126"/>
          <p:cNvSpPr/>
          <p:nvPr/>
        </p:nvSpPr>
        <p:spPr>
          <a:xfrm>
            <a:off x="4544827" y="3444000"/>
            <a:ext cx="2298300" cy="2298300"/>
          </a:xfrm>
          <a:prstGeom prst="ellipse">
            <a:avLst/>
          </a:prstGeom>
          <a:solidFill>
            <a:srgbClr val="F7F7F8"/>
          </a:solidFill>
          <a:ln cap="flat" cmpd="sng" w="19050">
            <a:solidFill>
              <a:srgbClr val="CCCCCC"/>
            </a:solidFill>
            <a:prstDash val="solid"/>
            <a:round/>
            <a:headEnd len="sm" w="sm" type="none"/>
            <a:tailEnd len="sm" w="sm" type="none"/>
          </a:ln>
        </p:spPr>
        <p:txBody>
          <a:bodyPr anchorCtr="0" anchor="ctr" bIns="98075" lIns="98075" spcFirstLastPara="1" rIns="98075" wrap="square" tIns="98075">
            <a:noAutofit/>
          </a:bodyPr>
          <a:lstStyle/>
          <a:p>
            <a:pPr indent="0" lvl="0" marL="0" rtl="0" algn="ctr">
              <a:spcBef>
                <a:spcPts val="0"/>
              </a:spcBef>
              <a:spcAft>
                <a:spcPts val="0"/>
              </a:spcAft>
              <a:buNone/>
            </a:pPr>
            <a:r>
              <a:t/>
            </a:r>
            <a:endParaRPr sz="1502">
              <a:solidFill>
                <a:schemeClr val="lt1"/>
              </a:solidFill>
              <a:latin typeface="Montserrat Medium"/>
              <a:ea typeface="Montserrat Medium"/>
              <a:cs typeface="Montserrat Medium"/>
              <a:sym typeface="Montserrat Medium"/>
            </a:endParaRPr>
          </a:p>
        </p:txBody>
      </p:sp>
      <p:sp>
        <p:nvSpPr>
          <p:cNvPr id="938" name="Google Shape;938;p126"/>
          <p:cNvSpPr/>
          <p:nvPr/>
        </p:nvSpPr>
        <p:spPr>
          <a:xfrm>
            <a:off x="4675158" y="3444000"/>
            <a:ext cx="517500" cy="517500"/>
          </a:xfrm>
          <a:prstGeom prst="ellipse">
            <a:avLst/>
          </a:prstGeom>
          <a:solidFill>
            <a:schemeClr val="dk1"/>
          </a:solidFill>
          <a:ln>
            <a:noFill/>
          </a:ln>
        </p:spPr>
        <p:txBody>
          <a:bodyPr anchorCtr="0" anchor="ctr" bIns="98075" lIns="98075" spcFirstLastPara="1" rIns="98075" wrap="square" tIns="98075">
            <a:noAutofit/>
          </a:bodyPr>
          <a:lstStyle/>
          <a:p>
            <a:pPr indent="0" lvl="0" marL="0" rtl="0" algn="ctr">
              <a:spcBef>
                <a:spcPts val="0"/>
              </a:spcBef>
              <a:spcAft>
                <a:spcPts val="0"/>
              </a:spcAft>
              <a:buNone/>
            </a:pPr>
            <a:r>
              <a:rPr b="1" lang="en" sz="2038">
                <a:solidFill>
                  <a:schemeClr val="lt1"/>
                </a:solidFill>
                <a:latin typeface="Montserrat"/>
                <a:ea typeface="Montserrat"/>
                <a:cs typeface="Montserrat"/>
                <a:sym typeface="Montserrat"/>
              </a:rPr>
              <a:t>2</a:t>
            </a:r>
            <a:endParaRPr b="1" sz="2038">
              <a:solidFill>
                <a:schemeClr val="lt1"/>
              </a:solidFill>
              <a:latin typeface="Montserrat"/>
              <a:ea typeface="Montserrat"/>
              <a:cs typeface="Montserrat"/>
              <a:sym typeface="Montserrat"/>
            </a:endParaRPr>
          </a:p>
        </p:txBody>
      </p:sp>
      <p:pic>
        <p:nvPicPr>
          <p:cNvPr id="939" name="Google Shape;939;p126"/>
          <p:cNvPicPr preferRelativeResize="0"/>
          <p:nvPr/>
        </p:nvPicPr>
        <p:blipFill>
          <a:blip r:embed="rId4">
            <a:alphaModFix/>
          </a:blip>
          <a:stretch>
            <a:fillRect/>
          </a:stretch>
        </p:blipFill>
        <p:spPr>
          <a:xfrm>
            <a:off x="5061611" y="4020525"/>
            <a:ext cx="1236350" cy="1229387"/>
          </a:xfrm>
          <a:prstGeom prst="rect">
            <a:avLst/>
          </a:prstGeom>
          <a:solidFill>
            <a:srgbClr val="F7F7F8"/>
          </a:solidFill>
          <a:ln>
            <a:noFill/>
          </a:ln>
        </p:spPr>
      </p:pic>
      <p:pic>
        <p:nvPicPr>
          <p:cNvPr id="940" name="Google Shape;940;p126"/>
          <p:cNvPicPr preferRelativeResize="0"/>
          <p:nvPr/>
        </p:nvPicPr>
        <p:blipFill>
          <a:blip r:embed="rId5">
            <a:alphaModFix/>
          </a:blip>
          <a:stretch>
            <a:fillRect/>
          </a:stretch>
        </p:blipFill>
        <p:spPr>
          <a:xfrm>
            <a:off x="14424458" y="3975690"/>
            <a:ext cx="1396721" cy="1139155"/>
          </a:xfrm>
          <a:prstGeom prst="rect">
            <a:avLst/>
          </a:prstGeom>
          <a:solidFill>
            <a:srgbClr val="F7F7F8"/>
          </a:solidFill>
          <a:ln>
            <a:noFill/>
          </a:ln>
        </p:spPr>
      </p:pic>
      <p:sp>
        <p:nvSpPr>
          <p:cNvPr id="941" name="Google Shape;941;p126"/>
          <p:cNvSpPr/>
          <p:nvPr/>
        </p:nvSpPr>
        <p:spPr>
          <a:xfrm>
            <a:off x="7913166" y="3444027"/>
            <a:ext cx="517500" cy="517500"/>
          </a:xfrm>
          <a:prstGeom prst="ellipse">
            <a:avLst/>
          </a:prstGeom>
          <a:solidFill>
            <a:schemeClr val="dk1"/>
          </a:solidFill>
          <a:ln>
            <a:noFill/>
          </a:ln>
        </p:spPr>
        <p:txBody>
          <a:bodyPr anchorCtr="0" anchor="ctr" bIns="98075" lIns="98075" spcFirstLastPara="1" rIns="98075" wrap="square" tIns="98075">
            <a:noAutofit/>
          </a:bodyPr>
          <a:lstStyle/>
          <a:p>
            <a:pPr indent="0" lvl="0" marL="0" rtl="0" algn="ctr">
              <a:spcBef>
                <a:spcPts val="0"/>
              </a:spcBef>
              <a:spcAft>
                <a:spcPts val="0"/>
              </a:spcAft>
              <a:buNone/>
            </a:pPr>
            <a:r>
              <a:rPr b="1" lang="en" sz="2038">
                <a:solidFill>
                  <a:schemeClr val="lt1"/>
                </a:solidFill>
                <a:latin typeface="Montserrat"/>
                <a:ea typeface="Montserrat"/>
                <a:cs typeface="Montserrat"/>
                <a:sym typeface="Montserrat"/>
              </a:rPr>
              <a:t>3</a:t>
            </a:r>
            <a:endParaRPr b="1" sz="2038">
              <a:solidFill>
                <a:schemeClr val="lt1"/>
              </a:solidFill>
              <a:latin typeface="Montserrat"/>
              <a:ea typeface="Montserrat"/>
              <a:cs typeface="Montserrat"/>
              <a:sym typeface="Montserrat"/>
            </a:endParaRPr>
          </a:p>
        </p:txBody>
      </p:sp>
      <p:sp>
        <p:nvSpPr>
          <p:cNvPr id="942" name="Google Shape;942;p126"/>
          <p:cNvSpPr/>
          <p:nvPr/>
        </p:nvSpPr>
        <p:spPr>
          <a:xfrm>
            <a:off x="10830710" y="3444027"/>
            <a:ext cx="2298300" cy="2298300"/>
          </a:xfrm>
          <a:prstGeom prst="ellipse">
            <a:avLst/>
          </a:prstGeom>
          <a:solidFill>
            <a:srgbClr val="F7F7F8"/>
          </a:solidFill>
          <a:ln cap="flat" cmpd="sng" w="19050">
            <a:solidFill>
              <a:srgbClr val="CCCCCC"/>
            </a:solidFill>
            <a:prstDash val="solid"/>
            <a:round/>
            <a:headEnd len="sm" w="sm" type="none"/>
            <a:tailEnd len="sm" w="sm" type="none"/>
          </a:ln>
        </p:spPr>
        <p:txBody>
          <a:bodyPr anchorCtr="0" anchor="ctr" bIns="98075" lIns="98075" spcFirstLastPara="1" rIns="98075" wrap="square" tIns="98075">
            <a:noAutofit/>
          </a:bodyPr>
          <a:lstStyle/>
          <a:p>
            <a:pPr indent="0" lvl="0" marL="0" rtl="0" algn="ctr">
              <a:spcBef>
                <a:spcPts val="0"/>
              </a:spcBef>
              <a:spcAft>
                <a:spcPts val="0"/>
              </a:spcAft>
              <a:buNone/>
            </a:pPr>
            <a:r>
              <a:t/>
            </a:r>
            <a:endParaRPr sz="1502">
              <a:solidFill>
                <a:schemeClr val="lt1"/>
              </a:solidFill>
              <a:latin typeface="Montserrat Medium"/>
              <a:ea typeface="Montserrat Medium"/>
              <a:cs typeface="Montserrat Medium"/>
              <a:sym typeface="Montserrat Medium"/>
            </a:endParaRPr>
          </a:p>
        </p:txBody>
      </p:sp>
      <p:sp>
        <p:nvSpPr>
          <p:cNvPr id="943" name="Google Shape;943;p126"/>
          <p:cNvSpPr/>
          <p:nvPr/>
        </p:nvSpPr>
        <p:spPr>
          <a:xfrm>
            <a:off x="10943409" y="3444027"/>
            <a:ext cx="517500" cy="517500"/>
          </a:xfrm>
          <a:prstGeom prst="ellipse">
            <a:avLst/>
          </a:prstGeom>
          <a:solidFill>
            <a:schemeClr val="dk1"/>
          </a:solidFill>
          <a:ln>
            <a:noFill/>
          </a:ln>
        </p:spPr>
        <p:txBody>
          <a:bodyPr anchorCtr="0" anchor="ctr" bIns="98075" lIns="98075" spcFirstLastPara="1" rIns="98075" wrap="square" tIns="98075">
            <a:noAutofit/>
          </a:bodyPr>
          <a:lstStyle/>
          <a:p>
            <a:pPr indent="0" lvl="0" marL="0" rtl="0" algn="ctr">
              <a:spcBef>
                <a:spcPts val="0"/>
              </a:spcBef>
              <a:spcAft>
                <a:spcPts val="0"/>
              </a:spcAft>
              <a:buNone/>
            </a:pPr>
            <a:r>
              <a:rPr b="1" lang="en" sz="2038">
                <a:solidFill>
                  <a:schemeClr val="lt1"/>
                </a:solidFill>
                <a:latin typeface="Montserrat"/>
                <a:ea typeface="Montserrat"/>
                <a:cs typeface="Montserrat"/>
                <a:sym typeface="Montserrat"/>
              </a:rPr>
              <a:t>4</a:t>
            </a:r>
            <a:endParaRPr b="1" sz="2038">
              <a:solidFill>
                <a:schemeClr val="lt1"/>
              </a:solidFill>
              <a:latin typeface="Montserrat"/>
              <a:ea typeface="Montserrat"/>
              <a:cs typeface="Montserrat"/>
              <a:sym typeface="Montserrat"/>
            </a:endParaRPr>
          </a:p>
        </p:txBody>
      </p:sp>
      <p:sp>
        <p:nvSpPr>
          <p:cNvPr id="944" name="Google Shape;944;p126"/>
          <p:cNvSpPr/>
          <p:nvPr/>
        </p:nvSpPr>
        <p:spPr>
          <a:xfrm>
            <a:off x="14156303" y="3444027"/>
            <a:ext cx="517500" cy="517500"/>
          </a:xfrm>
          <a:prstGeom prst="ellipse">
            <a:avLst/>
          </a:prstGeom>
          <a:solidFill>
            <a:schemeClr val="dk1"/>
          </a:solidFill>
          <a:ln>
            <a:noFill/>
          </a:ln>
        </p:spPr>
        <p:txBody>
          <a:bodyPr anchorCtr="0" anchor="ctr" bIns="98075" lIns="98075" spcFirstLastPara="1" rIns="98075" wrap="square" tIns="98075">
            <a:noAutofit/>
          </a:bodyPr>
          <a:lstStyle/>
          <a:p>
            <a:pPr indent="0" lvl="0" marL="0" rtl="0" algn="ctr">
              <a:spcBef>
                <a:spcPts val="0"/>
              </a:spcBef>
              <a:spcAft>
                <a:spcPts val="0"/>
              </a:spcAft>
              <a:buNone/>
            </a:pPr>
            <a:r>
              <a:rPr b="1" lang="en" sz="2038">
                <a:solidFill>
                  <a:schemeClr val="lt1"/>
                </a:solidFill>
                <a:latin typeface="Montserrat"/>
                <a:ea typeface="Montserrat"/>
                <a:cs typeface="Montserrat"/>
                <a:sym typeface="Montserrat"/>
              </a:rPr>
              <a:t>5</a:t>
            </a:r>
            <a:endParaRPr b="1" sz="2038">
              <a:solidFill>
                <a:schemeClr val="lt1"/>
              </a:solidFill>
              <a:latin typeface="Montserrat"/>
              <a:ea typeface="Montserrat"/>
              <a:cs typeface="Montserrat"/>
              <a:sym typeface="Montserrat"/>
            </a:endParaRPr>
          </a:p>
        </p:txBody>
      </p:sp>
      <p:pic>
        <p:nvPicPr>
          <p:cNvPr id="945" name="Google Shape;945;p126" title="Recurso 195@2x-8.png"/>
          <p:cNvPicPr preferRelativeResize="0"/>
          <p:nvPr/>
        </p:nvPicPr>
        <p:blipFill>
          <a:blip r:embed="rId6">
            <a:alphaModFix/>
          </a:blip>
          <a:stretch>
            <a:fillRect/>
          </a:stretch>
        </p:blipFill>
        <p:spPr>
          <a:xfrm>
            <a:off x="11361687" y="4091812"/>
            <a:ext cx="1236350" cy="1086813"/>
          </a:xfrm>
          <a:prstGeom prst="rect">
            <a:avLst/>
          </a:prstGeom>
          <a:noFill/>
          <a:ln>
            <a:noFill/>
          </a:ln>
        </p:spPr>
      </p:pic>
      <p:pic>
        <p:nvPicPr>
          <p:cNvPr id="946" name="Google Shape;946;p126" title="Recurso 197@2x-8.png"/>
          <p:cNvPicPr preferRelativeResize="0"/>
          <p:nvPr/>
        </p:nvPicPr>
        <p:blipFill>
          <a:blip r:embed="rId7">
            <a:alphaModFix/>
          </a:blip>
          <a:stretch>
            <a:fillRect/>
          </a:stretch>
        </p:blipFill>
        <p:spPr>
          <a:xfrm>
            <a:off x="8289763" y="3875025"/>
            <a:ext cx="1094291" cy="1436250"/>
          </a:xfrm>
          <a:prstGeom prst="rect">
            <a:avLst/>
          </a:prstGeom>
          <a:noFill/>
          <a:ln>
            <a:noFill/>
          </a:ln>
        </p:spPr>
      </p:pic>
      <p:pic>
        <p:nvPicPr>
          <p:cNvPr id="947" name="Google Shape;947;p126" title="Recurso 197@2x-8.png"/>
          <p:cNvPicPr preferRelativeResize="0"/>
          <p:nvPr/>
        </p:nvPicPr>
        <p:blipFill>
          <a:blip r:embed="rId8">
            <a:alphaModFix/>
          </a:blip>
          <a:stretch>
            <a:fillRect/>
          </a:stretch>
        </p:blipFill>
        <p:spPr>
          <a:xfrm>
            <a:off x="1785950" y="3987663"/>
            <a:ext cx="1463446" cy="1086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951" name="Shape 951"/>
        <p:cNvGrpSpPr/>
        <p:nvPr/>
      </p:nvGrpSpPr>
      <p:grpSpPr>
        <a:xfrm>
          <a:off x="0" y="0"/>
          <a:ext cx="0" cy="0"/>
          <a:chOff x="0" y="0"/>
          <a:chExt cx="0" cy="0"/>
        </a:xfrm>
      </p:grpSpPr>
      <p:sp>
        <p:nvSpPr>
          <p:cNvPr id="952" name="Google Shape;952;p127"/>
          <p:cNvSpPr/>
          <p:nvPr/>
        </p:nvSpPr>
        <p:spPr>
          <a:xfrm flipH="1" rot="-5400000">
            <a:off x="9412938" y="1434563"/>
            <a:ext cx="10309625" cy="7440500"/>
          </a:xfrm>
          <a:prstGeom prst="flowChartManualInput">
            <a:avLst/>
          </a:prstGeom>
          <a:solidFill>
            <a:srgbClr val="FF8F00"/>
          </a:solidFill>
          <a:ln>
            <a:noFill/>
          </a:ln>
        </p:spPr>
        <p:txBody>
          <a:bodyPr anchorCtr="0" anchor="ctr" bIns="91450" lIns="91450" spcFirstLastPara="1" rIns="91450" wrap="square" tIns="91450">
            <a:noAutofit/>
          </a:bodyPr>
          <a:lstStyle/>
          <a:p>
            <a:pPr indent="0" lvl="0" marL="0" rtl="0" algn="ctr">
              <a:spcBef>
                <a:spcPts val="0"/>
              </a:spcBef>
              <a:spcAft>
                <a:spcPts val="0"/>
              </a:spcAft>
              <a:buNone/>
            </a:pPr>
            <a:r>
              <a:t/>
            </a:r>
            <a:endParaRPr sz="1400">
              <a:latin typeface="Roboto"/>
              <a:ea typeface="Roboto"/>
              <a:cs typeface="Roboto"/>
              <a:sym typeface="Roboto"/>
            </a:endParaRPr>
          </a:p>
        </p:txBody>
      </p:sp>
      <p:pic>
        <p:nvPicPr>
          <p:cNvPr id="953" name="Google Shape;953;p127" title="Lumu-Report-on-Cybersecurity-for.png"/>
          <p:cNvPicPr preferRelativeResize="0"/>
          <p:nvPr/>
        </p:nvPicPr>
        <p:blipFill>
          <a:blip r:embed="rId3">
            <a:alphaModFix/>
          </a:blip>
          <a:stretch>
            <a:fillRect/>
          </a:stretch>
        </p:blipFill>
        <p:spPr>
          <a:xfrm>
            <a:off x="9540314" y="2051779"/>
            <a:ext cx="8101800" cy="6367920"/>
          </a:xfrm>
          <a:prstGeom prst="rect">
            <a:avLst/>
          </a:prstGeom>
          <a:noFill/>
          <a:ln>
            <a:noFill/>
          </a:ln>
        </p:spPr>
      </p:pic>
      <p:sp>
        <p:nvSpPr>
          <p:cNvPr id="954" name="Google Shape;954;p127"/>
          <p:cNvSpPr txBox="1"/>
          <p:nvPr/>
        </p:nvSpPr>
        <p:spPr>
          <a:xfrm>
            <a:off x="868175" y="2743352"/>
            <a:ext cx="6634800" cy="714000"/>
          </a:xfrm>
          <a:prstGeom prst="rect">
            <a:avLst/>
          </a:prstGeom>
          <a:solidFill>
            <a:srgbClr val="F98E00"/>
          </a:solidFill>
          <a:ln>
            <a:noFill/>
          </a:ln>
        </p:spPr>
        <p:txBody>
          <a:bodyPr anchorCtr="0" anchor="ctr" bIns="91425" lIns="102875" spcFirstLastPara="1" rIns="102875" wrap="square" tIns="205725">
            <a:noAutofit/>
          </a:bodyPr>
          <a:lstStyle/>
          <a:p>
            <a:pPr indent="0" lvl="0" marL="0" rtl="0" algn="ctr">
              <a:lnSpc>
                <a:spcPct val="70000"/>
              </a:lnSpc>
              <a:spcBef>
                <a:spcPts val="0"/>
              </a:spcBef>
              <a:spcAft>
                <a:spcPts val="0"/>
              </a:spcAft>
              <a:buNone/>
            </a:pPr>
            <a:r>
              <a:rPr lang="en" sz="4949">
                <a:solidFill>
                  <a:srgbClr val="FFFFFF"/>
                </a:solidFill>
                <a:latin typeface="Montserrat"/>
                <a:ea typeface="Montserrat"/>
                <a:cs typeface="Montserrat"/>
                <a:sym typeface="Montserrat"/>
              </a:rPr>
              <a:t>EDUCATION 2026</a:t>
            </a:r>
            <a:endParaRPr sz="450">
              <a:solidFill>
                <a:srgbClr val="FFFFFF"/>
              </a:solidFill>
              <a:latin typeface="Montserrat"/>
              <a:ea typeface="Montserrat"/>
              <a:cs typeface="Montserrat"/>
              <a:sym typeface="Montserrat"/>
            </a:endParaRPr>
          </a:p>
        </p:txBody>
      </p:sp>
      <p:sp>
        <p:nvSpPr>
          <p:cNvPr id="955" name="Google Shape;955;p127"/>
          <p:cNvSpPr txBox="1"/>
          <p:nvPr/>
        </p:nvSpPr>
        <p:spPr>
          <a:xfrm>
            <a:off x="782425" y="1242452"/>
            <a:ext cx="8757900" cy="1500900"/>
          </a:xfrm>
          <a:prstGeom prst="rect">
            <a:avLst/>
          </a:prstGeom>
          <a:noFill/>
          <a:ln>
            <a:noFill/>
          </a:ln>
        </p:spPr>
        <p:txBody>
          <a:bodyPr anchorCtr="0" anchor="t" bIns="102875" lIns="102875" spcFirstLastPara="1" rIns="102875" wrap="square" tIns="102875">
            <a:spAutoFit/>
          </a:bodyPr>
          <a:lstStyle/>
          <a:p>
            <a:pPr indent="0" lvl="0" marL="0" rtl="0" algn="l">
              <a:lnSpc>
                <a:spcPct val="70000"/>
              </a:lnSpc>
              <a:spcBef>
                <a:spcPts val="0"/>
              </a:spcBef>
              <a:spcAft>
                <a:spcPts val="0"/>
              </a:spcAft>
              <a:buNone/>
            </a:pPr>
            <a:r>
              <a:rPr b="1" lang="en" sz="6000">
                <a:solidFill>
                  <a:srgbClr val="212121"/>
                </a:solidFill>
                <a:latin typeface="Montserrat"/>
                <a:ea typeface="Montserrat"/>
                <a:cs typeface="Montserrat"/>
                <a:sym typeface="Montserrat"/>
              </a:rPr>
              <a:t>The Lumu Report on Cybersecurity for</a:t>
            </a:r>
            <a:endParaRPr b="1" sz="6000">
              <a:solidFill>
                <a:srgbClr val="212121"/>
              </a:solidFill>
              <a:latin typeface="Montserrat"/>
              <a:ea typeface="Montserrat"/>
              <a:cs typeface="Montserrat"/>
              <a:sym typeface="Montserrat"/>
            </a:endParaRPr>
          </a:p>
        </p:txBody>
      </p:sp>
      <p:sp>
        <p:nvSpPr>
          <p:cNvPr id="956" name="Google Shape;956;p127"/>
          <p:cNvSpPr txBox="1"/>
          <p:nvPr/>
        </p:nvSpPr>
        <p:spPr>
          <a:xfrm>
            <a:off x="868165" y="6047591"/>
            <a:ext cx="8101800" cy="2372100"/>
          </a:xfrm>
          <a:prstGeom prst="rect">
            <a:avLst/>
          </a:prstGeom>
          <a:noFill/>
          <a:ln>
            <a:noFill/>
          </a:ln>
        </p:spPr>
        <p:txBody>
          <a:bodyPr anchorCtr="0" anchor="t" bIns="102875" lIns="102875" spcFirstLastPara="1" rIns="102875" wrap="square" tIns="102875">
            <a:spAutoFit/>
          </a:bodyPr>
          <a:lstStyle/>
          <a:p>
            <a:pPr indent="0" lvl="0" marL="0" rtl="0" algn="l">
              <a:lnSpc>
                <a:spcPct val="100000"/>
              </a:lnSpc>
              <a:spcBef>
                <a:spcPts val="0"/>
              </a:spcBef>
              <a:spcAft>
                <a:spcPts val="0"/>
              </a:spcAft>
              <a:buNone/>
            </a:pPr>
            <a:r>
              <a:rPr b="1" lang="en" sz="2362">
                <a:solidFill>
                  <a:srgbClr val="212121"/>
                </a:solidFill>
                <a:latin typeface="Montserrat"/>
                <a:ea typeface="Montserrat"/>
                <a:cs typeface="Montserrat"/>
                <a:sym typeface="Montserrat"/>
              </a:rPr>
              <a:t>Download your free copy to learn:</a:t>
            </a:r>
            <a:br>
              <a:rPr b="1" lang="en" sz="2362">
                <a:solidFill>
                  <a:srgbClr val="212121"/>
                </a:solidFill>
                <a:latin typeface="Montserrat"/>
                <a:ea typeface="Montserrat"/>
                <a:cs typeface="Montserrat"/>
                <a:sym typeface="Montserrat"/>
              </a:rPr>
            </a:br>
            <a:endParaRPr sz="2362">
              <a:solidFill>
                <a:srgbClr val="212121"/>
              </a:solidFill>
              <a:latin typeface="Montserrat Medium"/>
              <a:ea typeface="Montserrat Medium"/>
              <a:cs typeface="Montserrat Medium"/>
              <a:sym typeface="Montserrat Medium"/>
            </a:endParaRPr>
          </a:p>
          <a:p>
            <a:pPr indent="-407137" lvl="0" marL="514279" rtl="0" algn="l">
              <a:spcBef>
                <a:spcPts val="0"/>
              </a:spcBef>
              <a:spcAft>
                <a:spcPts val="0"/>
              </a:spcAft>
              <a:buClr>
                <a:srgbClr val="F78E1E"/>
              </a:buClr>
              <a:buSzPts val="2362"/>
              <a:buFont typeface="Montserrat Medium"/>
              <a:buChar char="●"/>
            </a:pPr>
            <a:r>
              <a:rPr lang="en" sz="2362">
                <a:solidFill>
                  <a:srgbClr val="212121"/>
                </a:solidFill>
                <a:latin typeface="Montserrat Medium"/>
                <a:ea typeface="Montserrat Medium"/>
                <a:cs typeface="Montserrat Medium"/>
                <a:sym typeface="Montserrat Medium"/>
              </a:rPr>
              <a:t>Stealth tactics</a:t>
            </a:r>
            <a:endParaRPr sz="2362">
              <a:solidFill>
                <a:srgbClr val="212121"/>
              </a:solidFill>
              <a:latin typeface="Montserrat Medium"/>
              <a:ea typeface="Montserrat Medium"/>
              <a:cs typeface="Montserrat Medium"/>
              <a:sym typeface="Montserrat Medium"/>
            </a:endParaRPr>
          </a:p>
          <a:p>
            <a:pPr indent="-407137" lvl="0" marL="514279" rtl="0" algn="l">
              <a:spcBef>
                <a:spcPts val="1350"/>
              </a:spcBef>
              <a:spcAft>
                <a:spcPts val="0"/>
              </a:spcAft>
              <a:buClr>
                <a:srgbClr val="F78E1E"/>
              </a:buClr>
              <a:buSzPts val="2362"/>
              <a:buFont typeface="Montserrat Medium"/>
              <a:buChar char="●"/>
            </a:pPr>
            <a:r>
              <a:rPr lang="en" sz="2362">
                <a:solidFill>
                  <a:srgbClr val="212121"/>
                </a:solidFill>
                <a:latin typeface="Montserrat Medium"/>
                <a:ea typeface="Montserrat Medium"/>
                <a:cs typeface="Montserrat Medium"/>
                <a:sym typeface="Montserrat Medium"/>
              </a:rPr>
              <a:t>Emerging threats</a:t>
            </a:r>
            <a:endParaRPr sz="2362">
              <a:solidFill>
                <a:srgbClr val="212121"/>
              </a:solidFill>
              <a:latin typeface="Montserrat Medium"/>
              <a:ea typeface="Montserrat Medium"/>
              <a:cs typeface="Montserrat Medium"/>
              <a:sym typeface="Montserrat Medium"/>
            </a:endParaRPr>
          </a:p>
          <a:p>
            <a:pPr indent="-407137" lvl="0" marL="514279" rtl="0" algn="l">
              <a:spcBef>
                <a:spcPts val="1350"/>
              </a:spcBef>
              <a:spcAft>
                <a:spcPts val="1350"/>
              </a:spcAft>
              <a:buClr>
                <a:srgbClr val="F78E1E"/>
              </a:buClr>
              <a:buSzPts val="2362"/>
              <a:buFont typeface="Montserrat Medium"/>
              <a:buChar char="●"/>
            </a:pPr>
            <a:r>
              <a:rPr lang="en" sz="2362">
                <a:solidFill>
                  <a:srgbClr val="212121"/>
                </a:solidFill>
                <a:latin typeface="Montserrat Medium"/>
                <a:ea typeface="Montserrat Medium"/>
                <a:cs typeface="Montserrat Medium"/>
                <a:sym typeface="Montserrat Medium"/>
              </a:rPr>
              <a:t>Faster Defense</a:t>
            </a:r>
            <a:endParaRPr sz="2362">
              <a:solidFill>
                <a:srgbClr val="212121"/>
              </a:solidFill>
              <a:latin typeface="Montserrat Medium"/>
              <a:ea typeface="Montserrat Medium"/>
              <a:cs typeface="Montserrat Medium"/>
              <a:sym typeface="Montserrat Medium"/>
            </a:endParaRPr>
          </a:p>
        </p:txBody>
      </p:sp>
      <p:sp>
        <p:nvSpPr>
          <p:cNvPr id="957" name="Google Shape;957;p127"/>
          <p:cNvSpPr txBox="1"/>
          <p:nvPr/>
        </p:nvSpPr>
        <p:spPr>
          <a:xfrm>
            <a:off x="868138" y="3822782"/>
            <a:ext cx="8101800" cy="1793100"/>
          </a:xfrm>
          <a:prstGeom prst="rect">
            <a:avLst/>
          </a:prstGeom>
          <a:noFill/>
          <a:ln>
            <a:noFill/>
          </a:ln>
        </p:spPr>
        <p:txBody>
          <a:bodyPr anchorCtr="0" anchor="t" bIns="102875" lIns="102875" spcFirstLastPara="1" rIns="102875" wrap="square" tIns="102875">
            <a:spAutoFit/>
          </a:bodyPr>
          <a:lstStyle/>
          <a:p>
            <a:pPr indent="0" lvl="0" marL="0" rtl="0" algn="l">
              <a:spcBef>
                <a:spcPts val="0"/>
              </a:spcBef>
              <a:spcAft>
                <a:spcPts val="0"/>
              </a:spcAft>
              <a:buNone/>
            </a:pPr>
            <a:r>
              <a:rPr lang="en" sz="2575">
                <a:solidFill>
                  <a:srgbClr val="212121"/>
                </a:solidFill>
                <a:latin typeface="Montserrat Medium"/>
                <a:ea typeface="Montserrat Medium"/>
                <a:cs typeface="Montserrat Medium"/>
                <a:sym typeface="Montserrat Medium"/>
              </a:rPr>
              <a:t>Schools are now the primary objective for cybercrime in the USA. Attackers are taking advantage of the chaos of student traffic to get into your network.</a:t>
            </a:r>
            <a:endParaRPr sz="2575">
              <a:solidFill>
                <a:srgbClr val="212121"/>
              </a:solidFill>
              <a:latin typeface="Montserrat Medium"/>
              <a:ea typeface="Montserrat Medium"/>
              <a:cs typeface="Montserrat Medium"/>
              <a:sym typeface="Montserrat Medium"/>
            </a:endParaRPr>
          </a:p>
        </p:txBody>
      </p:sp>
      <p:pic>
        <p:nvPicPr>
          <p:cNvPr id="958" name="Google Shape;958;p127" title="Education Report 2026.png"/>
          <p:cNvPicPr preferRelativeResize="0"/>
          <p:nvPr/>
        </p:nvPicPr>
        <p:blipFill rotWithShape="1">
          <a:blip r:embed="rId4">
            <a:alphaModFix/>
          </a:blip>
          <a:srcRect b="0" l="0" r="0" t="0"/>
          <a:stretch/>
        </p:blipFill>
        <p:spPr>
          <a:xfrm>
            <a:off x="14059049" y="6989424"/>
            <a:ext cx="2417326" cy="2417326"/>
          </a:xfrm>
          <a:prstGeom prst="rect">
            <a:avLst/>
          </a:prstGeom>
          <a:noFill/>
          <a:ln>
            <a:noFill/>
          </a:ln>
          <a:effectLst>
            <a:outerShdw blurRad="628650" rotWithShape="0" algn="bl" dir="11400000" dist="114300">
              <a:srgbClr val="000000">
                <a:alpha val="30000"/>
              </a:srgbClr>
            </a:outerShdw>
          </a:effectLst>
        </p:spPr>
      </p:pic>
      <p:cxnSp>
        <p:nvCxnSpPr>
          <p:cNvPr id="959" name="Google Shape;959;p127"/>
          <p:cNvCxnSpPr/>
          <p:nvPr/>
        </p:nvCxnSpPr>
        <p:spPr>
          <a:xfrm>
            <a:off x="956987" y="6512862"/>
            <a:ext cx="5340600" cy="0"/>
          </a:xfrm>
          <a:prstGeom prst="straightConnector1">
            <a:avLst/>
          </a:prstGeom>
          <a:noFill/>
          <a:ln cap="flat" cmpd="sng" w="42850">
            <a:solidFill>
              <a:srgbClr val="FF8F00"/>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28"/>
          <p:cNvSpPr/>
          <p:nvPr/>
        </p:nvSpPr>
        <p:spPr>
          <a:xfrm>
            <a:off x="0" y="0"/>
            <a:ext cx="18288000" cy="8023800"/>
          </a:xfrm>
          <a:prstGeom prst="rect">
            <a:avLst/>
          </a:prstGeom>
          <a:gradFill>
            <a:gsLst>
              <a:gs pos="0">
                <a:schemeClr val="lt1"/>
              </a:gs>
              <a:gs pos="100000">
                <a:srgbClr val="EFEFEF"/>
              </a:gs>
            </a:gsLst>
            <a:lin ang="16200038" scaled="0"/>
          </a:gra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solidFill>
                <a:schemeClr val="lt1"/>
              </a:solidFill>
              <a:latin typeface="Montserrat Medium"/>
              <a:ea typeface="Montserrat Medium"/>
              <a:cs typeface="Montserrat Medium"/>
              <a:sym typeface="Montserrat Medium"/>
            </a:endParaRPr>
          </a:p>
        </p:txBody>
      </p:sp>
      <p:sp>
        <p:nvSpPr>
          <p:cNvPr id="965" name="Google Shape;965;p128"/>
          <p:cNvSpPr/>
          <p:nvPr/>
        </p:nvSpPr>
        <p:spPr>
          <a:xfrm flipH="1" rot="10800000">
            <a:off x="0" y="8023900"/>
            <a:ext cx="18288000" cy="2273400"/>
          </a:xfrm>
          <a:prstGeom prst="rect">
            <a:avLst/>
          </a:prstGeom>
          <a:gradFill>
            <a:gsLst>
              <a:gs pos="0">
                <a:schemeClr val="lt1"/>
              </a:gs>
              <a:gs pos="100000">
                <a:srgbClr val="EFEFEF"/>
              </a:gs>
            </a:gsLst>
            <a:lin ang="5400012" scaled="0"/>
          </a:gra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solidFill>
                <a:schemeClr val="lt1"/>
              </a:solidFill>
              <a:latin typeface="Montserrat Medium"/>
              <a:ea typeface="Montserrat Medium"/>
              <a:cs typeface="Montserrat Medium"/>
              <a:sym typeface="Montserrat Medium"/>
            </a:endParaRPr>
          </a:p>
        </p:txBody>
      </p:sp>
      <p:pic>
        <p:nvPicPr>
          <p:cNvPr id="966" name="Google Shape;966;p128" title="book.png"/>
          <p:cNvPicPr preferRelativeResize="0"/>
          <p:nvPr/>
        </p:nvPicPr>
        <p:blipFill>
          <a:blip r:embed="rId3">
            <a:alphaModFix/>
          </a:blip>
          <a:stretch>
            <a:fillRect/>
          </a:stretch>
        </p:blipFill>
        <p:spPr>
          <a:xfrm>
            <a:off x="11846300" y="1750600"/>
            <a:ext cx="4464603" cy="7210947"/>
          </a:xfrm>
          <a:prstGeom prst="rect">
            <a:avLst/>
          </a:prstGeom>
          <a:noFill/>
          <a:ln>
            <a:noFill/>
          </a:ln>
          <a:effectLst>
            <a:outerShdw blurRad="342900" rotWithShape="0" algn="bl" dir="5400000" dist="114300">
              <a:srgbClr val="000000">
                <a:alpha val="20000"/>
              </a:srgbClr>
            </a:outerShdw>
          </a:effectLst>
        </p:spPr>
      </p:pic>
      <p:sp>
        <p:nvSpPr>
          <p:cNvPr id="967" name="Google Shape;967;p128"/>
          <p:cNvSpPr txBox="1"/>
          <p:nvPr/>
        </p:nvSpPr>
        <p:spPr>
          <a:xfrm>
            <a:off x="1359250" y="1750600"/>
            <a:ext cx="10317000" cy="38787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 sz="7600">
                <a:latin typeface="Encode Sans Condensed SemiBold"/>
                <a:ea typeface="Encode Sans Condensed SemiBold"/>
                <a:cs typeface="Encode Sans Condensed SemiBold"/>
                <a:sym typeface="Encode Sans Condensed SemiBold"/>
              </a:rPr>
              <a:t>Outsmart EDR Evasion and Fix Security Gaps: </a:t>
            </a:r>
            <a:endParaRPr sz="7600">
              <a:latin typeface="Encode Sans Condensed SemiBold"/>
              <a:ea typeface="Encode Sans Condensed SemiBold"/>
              <a:cs typeface="Encode Sans Condensed SemiBold"/>
              <a:sym typeface="Encode Sans Condensed SemiBold"/>
            </a:endParaRPr>
          </a:p>
          <a:p>
            <a:pPr indent="0" lvl="0" marL="0" rtl="0" algn="l">
              <a:spcBef>
                <a:spcPts val="0"/>
              </a:spcBef>
              <a:spcAft>
                <a:spcPts val="0"/>
              </a:spcAft>
              <a:buNone/>
            </a:pPr>
            <a:r>
              <a:rPr lang="en" sz="7600">
                <a:solidFill>
                  <a:schemeClr val="accent2"/>
                </a:solidFill>
                <a:latin typeface="Encode Sans Condensed SemiBold"/>
                <a:ea typeface="Encode Sans Condensed SemiBold"/>
                <a:cs typeface="Encode Sans Condensed SemiBold"/>
                <a:sym typeface="Encode Sans Condensed SemiBold"/>
              </a:rPr>
              <a:t>A Defender’s Guide</a:t>
            </a:r>
            <a:endParaRPr sz="7600">
              <a:solidFill>
                <a:schemeClr val="accent2"/>
              </a:solidFill>
              <a:latin typeface="Encode Sans Condensed SemiBold"/>
              <a:ea typeface="Encode Sans Condensed SemiBold"/>
              <a:cs typeface="Encode Sans Condensed SemiBold"/>
              <a:sym typeface="Encode Sans Condensed SemiBold"/>
            </a:endParaRPr>
          </a:p>
        </p:txBody>
      </p:sp>
      <p:pic>
        <p:nvPicPr>
          <p:cNvPr id="968" name="Google Shape;968;p128" title="amazon book.png"/>
          <p:cNvPicPr preferRelativeResize="0"/>
          <p:nvPr/>
        </p:nvPicPr>
        <p:blipFill>
          <a:blip r:embed="rId4">
            <a:alphaModFix/>
          </a:blip>
          <a:stretch>
            <a:fillRect/>
          </a:stretch>
        </p:blipFill>
        <p:spPr>
          <a:xfrm>
            <a:off x="1359250" y="5755400"/>
            <a:ext cx="3500605" cy="3500605"/>
          </a:xfrm>
          <a:prstGeom prst="rect">
            <a:avLst/>
          </a:prstGeom>
          <a:noFill/>
          <a:ln>
            <a:noFill/>
          </a:ln>
          <a:effectLst>
            <a:outerShdw blurRad="457200" rotWithShape="0" algn="bl" dir="5400000" dist="152400">
              <a:srgbClr val="000000">
                <a:alpha val="2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663" name="Shape 663"/>
        <p:cNvGrpSpPr/>
        <p:nvPr/>
      </p:nvGrpSpPr>
      <p:grpSpPr>
        <a:xfrm>
          <a:off x="0" y="0"/>
          <a:ext cx="0" cy="0"/>
          <a:chOff x="0" y="0"/>
          <a:chExt cx="0" cy="0"/>
        </a:xfrm>
      </p:grpSpPr>
      <p:sp>
        <p:nvSpPr>
          <p:cNvPr id="664" name="Google Shape;664;p107"/>
          <p:cNvSpPr txBox="1"/>
          <p:nvPr>
            <p:ph type="title"/>
          </p:nvPr>
        </p:nvSpPr>
        <p:spPr>
          <a:xfrm>
            <a:off x="701775" y="642100"/>
            <a:ext cx="16716300" cy="11082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en" sz="4800"/>
              <a:t>K-12 Cyber Threats </a:t>
            </a:r>
            <a:r>
              <a:rPr lang="en" sz="4800">
                <a:solidFill>
                  <a:schemeClr val="dk1"/>
                </a:solidFill>
              </a:rPr>
              <a:t>Are on the Rise</a:t>
            </a:r>
            <a:endParaRPr sz="4800">
              <a:solidFill>
                <a:schemeClr val="dk1"/>
              </a:solidFill>
            </a:endParaRPr>
          </a:p>
        </p:txBody>
      </p:sp>
      <p:grpSp>
        <p:nvGrpSpPr>
          <p:cNvPr id="665" name="Google Shape;665;p107"/>
          <p:cNvGrpSpPr/>
          <p:nvPr/>
        </p:nvGrpSpPr>
        <p:grpSpPr>
          <a:xfrm>
            <a:off x="13574533" y="2907404"/>
            <a:ext cx="4138182" cy="4805122"/>
            <a:chOff x="13574533" y="3000109"/>
            <a:chExt cx="4138182" cy="4805122"/>
          </a:xfrm>
        </p:grpSpPr>
        <p:sp>
          <p:nvSpPr>
            <p:cNvPr id="666" name="Google Shape;666;p107"/>
            <p:cNvSpPr/>
            <p:nvPr/>
          </p:nvSpPr>
          <p:spPr>
            <a:xfrm>
              <a:off x="13574533" y="3000109"/>
              <a:ext cx="4138182" cy="4805122"/>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88900" lIns="88900" spcFirstLastPara="1" rIns="88900" wrap="square" tIns="88900">
              <a:noAutofit/>
            </a:bodyPr>
            <a:lstStyle/>
            <a:p>
              <a:pPr indent="0" lvl="0" marL="0" rtl="0" algn="ctr">
                <a:spcBef>
                  <a:spcPts val="0"/>
                </a:spcBef>
                <a:spcAft>
                  <a:spcPts val="0"/>
                </a:spcAft>
                <a:buNone/>
              </a:pPr>
              <a:r>
                <a:t/>
              </a:r>
              <a:endParaRPr sz="1361">
                <a:solidFill>
                  <a:schemeClr val="lt1"/>
                </a:solidFill>
                <a:latin typeface="Montserrat Medium"/>
                <a:ea typeface="Montserrat Medium"/>
                <a:cs typeface="Montserrat Medium"/>
                <a:sym typeface="Montserrat Medium"/>
              </a:endParaRPr>
            </a:p>
          </p:txBody>
        </p:sp>
        <p:pic>
          <p:nvPicPr>
            <p:cNvPr id="667" name="Google Shape;667;p107"/>
            <p:cNvPicPr preferRelativeResize="0"/>
            <p:nvPr/>
          </p:nvPicPr>
          <p:blipFill rotWithShape="1">
            <a:blip r:embed="rId3">
              <a:alphaModFix/>
            </a:blip>
            <a:srcRect b="0" l="-690" r="690" t="0"/>
            <a:stretch/>
          </p:blipFill>
          <p:spPr>
            <a:xfrm>
              <a:off x="13801237" y="3213702"/>
              <a:ext cx="2188541" cy="669079"/>
            </a:xfrm>
            <a:prstGeom prst="rect">
              <a:avLst/>
            </a:prstGeom>
            <a:noFill/>
            <a:ln>
              <a:noFill/>
            </a:ln>
          </p:spPr>
        </p:pic>
        <p:pic>
          <p:nvPicPr>
            <p:cNvPr id="668" name="Google Shape;668;p107"/>
            <p:cNvPicPr preferRelativeResize="0"/>
            <p:nvPr/>
          </p:nvPicPr>
          <p:blipFill rotWithShape="1">
            <a:blip r:embed="rId4">
              <a:alphaModFix/>
            </a:blip>
            <a:srcRect b="0" l="2648" r="0" t="49794"/>
            <a:stretch/>
          </p:blipFill>
          <p:spPr>
            <a:xfrm>
              <a:off x="13830975" y="5917555"/>
              <a:ext cx="3625200" cy="1693800"/>
            </a:xfrm>
            <a:prstGeom prst="roundRect">
              <a:avLst>
                <a:gd fmla="val 4390" name="adj"/>
              </a:avLst>
            </a:prstGeom>
            <a:noFill/>
            <a:ln>
              <a:noFill/>
            </a:ln>
          </p:spPr>
        </p:pic>
        <p:pic>
          <p:nvPicPr>
            <p:cNvPr id="669" name="Google Shape;669;p107"/>
            <p:cNvPicPr preferRelativeResize="0"/>
            <p:nvPr/>
          </p:nvPicPr>
          <p:blipFill rotWithShape="1">
            <a:blip r:embed="rId5">
              <a:alphaModFix/>
            </a:blip>
            <a:srcRect b="0" l="0" r="2894" t="0"/>
            <a:stretch/>
          </p:blipFill>
          <p:spPr>
            <a:xfrm>
              <a:off x="13749225" y="3979425"/>
              <a:ext cx="3848948" cy="1844700"/>
            </a:xfrm>
            <a:prstGeom prst="rect">
              <a:avLst/>
            </a:prstGeom>
            <a:noFill/>
            <a:ln>
              <a:noFill/>
            </a:ln>
          </p:spPr>
        </p:pic>
      </p:grpSp>
      <p:grpSp>
        <p:nvGrpSpPr>
          <p:cNvPr id="670" name="Google Shape;670;p107"/>
          <p:cNvGrpSpPr/>
          <p:nvPr/>
        </p:nvGrpSpPr>
        <p:grpSpPr>
          <a:xfrm>
            <a:off x="4908359" y="2907304"/>
            <a:ext cx="4138182" cy="4805122"/>
            <a:chOff x="4934261" y="3000010"/>
            <a:chExt cx="4138182" cy="4805123"/>
          </a:xfrm>
        </p:grpSpPr>
        <p:sp>
          <p:nvSpPr>
            <p:cNvPr id="671" name="Google Shape;671;p107"/>
            <p:cNvSpPr/>
            <p:nvPr/>
          </p:nvSpPr>
          <p:spPr>
            <a:xfrm>
              <a:off x="4934261" y="3000010"/>
              <a:ext cx="4138182" cy="4805123"/>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88900" lIns="88900" spcFirstLastPara="1" rIns="88900" wrap="square" tIns="88900">
              <a:noAutofit/>
            </a:bodyPr>
            <a:lstStyle/>
            <a:p>
              <a:pPr indent="0" lvl="0" marL="0" rtl="0" algn="ctr">
                <a:spcBef>
                  <a:spcPts val="0"/>
                </a:spcBef>
                <a:spcAft>
                  <a:spcPts val="0"/>
                </a:spcAft>
                <a:buNone/>
              </a:pPr>
              <a:r>
                <a:t/>
              </a:r>
              <a:endParaRPr sz="1361">
                <a:solidFill>
                  <a:schemeClr val="lt1"/>
                </a:solidFill>
                <a:latin typeface="Montserrat Medium"/>
                <a:ea typeface="Montserrat Medium"/>
                <a:cs typeface="Montserrat Medium"/>
                <a:sym typeface="Montserrat Medium"/>
              </a:endParaRPr>
            </a:p>
          </p:txBody>
        </p:sp>
        <p:pic>
          <p:nvPicPr>
            <p:cNvPr id="672" name="Google Shape;672;p107"/>
            <p:cNvPicPr preferRelativeResize="0"/>
            <p:nvPr/>
          </p:nvPicPr>
          <p:blipFill rotWithShape="1">
            <a:blip r:embed="rId6">
              <a:alphaModFix/>
            </a:blip>
            <a:srcRect b="16002" l="0" r="0" t="0"/>
            <a:stretch/>
          </p:blipFill>
          <p:spPr>
            <a:xfrm>
              <a:off x="5024242" y="3971343"/>
              <a:ext cx="3968383" cy="2076554"/>
            </a:xfrm>
            <a:prstGeom prst="rect">
              <a:avLst/>
            </a:prstGeom>
            <a:noFill/>
            <a:ln>
              <a:noFill/>
            </a:ln>
          </p:spPr>
        </p:pic>
        <p:pic>
          <p:nvPicPr>
            <p:cNvPr id="673" name="Google Shape;673;p107"/>
            <p:cNvPicPr preferRelativeResize="0"/>
            <p:nvPr/>
          </p:nvPicPr>
          <p:blipFill>
            <a:blip r:embed="rId7">
              <a:alphaModFix/>
            </a:blip>
            <a:stretch>
              <a:fillRect/>
            </a:stretch>
          </p:blipFill>
          <p:spPr>
            <a:xfrm>
              <a:off x="5143103" y="3188606"/>
              <a:ext cx="1607532" cy="722925"/>
            </a:xfrm>
            <a:prstGeom prst="rect">
              <a:avLst/>
            </a:prstGeom>
            <a:noFill/>
            <a:ln>
              <a:noFill/>
            </a:ln>
          </p:spPr>
        </p:pic>
        <p:pic>
          <p:nvPicPr>
            <p:cNvPr id="674" name="Google Shape;674;p107"/>
            <p:cNvPicPr preferRelativeResize="0"/>
            <p:nvPr/>
          </p:nvPicPr>
          <p:blipFill>
            <a:blip r:embed="rId8">
              <a:alphaModFix/>
            </a:blip>
            <a:stretch>
              <a:fillRect/>
            </a:stretch>
          </p:blipFill>
          <p:spPr>
            <a:xfrm>
              <a:off x="5126834" y="6107724"/>
              <a:ext cx="3723600" cy="1548000"/>
            </a:xfrm>
            <a:prstGeom prst="roundRect">
              <a:avLst>
                <a:gd fmla="val 4340" name="adj"/>
              </a:avLst>
            </a:prstGeom>
            <a:noFill/>
            <a:ln>
              <a:noFill/>
            </a:ln>
          </p:spPr>
        </p:pic>
      </p:grpSp>
      <p:grpSp>
        <p:nvGrpSpPr>
          <p:cNvPr id="675" name="Google Shape;675;p107"/>
          <p:cNvGrpSpPr/>
          <p:nvPr/>
        </p:nvGrpSpPr>
        <p:grpSpPr>
          <a:xfrm>
            <a:off x="9241446" y="2907404"/>
            <a:ext cx="4138182" cy="4805122"/>
            <a:chOff x="9199280" y="3000109"/>
            <a:chExt cx="4138182" cy="4805122"/>
          </a:xfrm>
        </p:grpSpPr>
        <p:sp>
          <p:nvSpPr>
            <p:cNvPr id="676" name="Google Shape;676;p107"/>
            <p:cNvSpPr/>
            <p:nvPr/>
          </p:nvSpPr>
          <p:spPr>
            <a:xfrm>
              <a:off x="9199280" y="3000109"/>
              <a:ext cx="4138182" cy="4805122"/>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88900" lIns="88900" spcFirstLastPara="1" rIns="88900" wrap="square" tIns="88900">
              <a:noAutofit/>
            </a:bodyPr>
            <a:lstStyle/>
            <a:p>
              <a:pPr indent="0" lvl="0" marL="0" rtl="0" algn="ctr">
                <a:spcBef>
                  <a:spcPts val="0"/>
                </a:spcBef>
                <a:spcAft>
                  <a:spcPts val="0"/>
                </a:spcAft>
                <a:buNone/>
              </a:pPr>
              <a:r>
                <a:t/>
              </a:r>
              <a:endParaRPr sz="1361">
                <a:solidFill>
                  <a:schemeClr val="lt1"/>
                </a:solidFill>
                <a:latin typeface="Montserrat Medium"/>
                <a:ea typeface="Montserrat Medium"/>
                <a:cs typeface="Montserrat Medium"/>
                <a:sym typeface="Montserrat Medium"/>
              </a:endParaRPr>
            </a:p>
          </p:txBody>
        </p:sp>
        <p:pic>
          <p:nvPicPr>
            <p:cNvPr id="677" name="Google Shape;677;p107"/>
            <p:cNvPicPr preferRelativeResize="0"/>
            <p:nvPr/>
          </p:nvPicPr>
          <p:blipFill rotWithShape="1">
            <a:blip r:embed="rId9">
              <a:alphaModFix/>
            </a:blip>
            <a:srcRect b="12400" l="878" r="7715" t="40092"/>
            <a:stretch/>
          </p:blipFill>
          <p:spPr>
            <a:xfrm>
              <a:off x="9504875" y="5853325"/>
              <a:ext cx="3516300" cy="1764900"/>
            </a:xfrm>
            <a:prstGeom prst="roundRect">
              <a:avLst>
                <a:gd fmla="val 4212" name="adj"/>
              </a:avLst>
            </a:prstGeom>
            <a:noFill/>
            <a:ln>
              <a:noFill/>
            </a:ln>
          </p:spPr>
        </p:pic>
        <p:pic>
          <p:nvPicPr>
            <p:cNvPr id="678" name="Google Shape;678;p107"/>
            <p:cNvPicPr preferRelativeResize="0"/>
            <p:nvPr/>
          </p:nvPicPr>
          <p:blipFill rotWithShape="1">
            <a:blip r:embed="rId10">
              <a:alphaModFix/>
            </a:blip>
            <a:srcRect b="43251" l="0" r="0" t="33262"/>
            <a:stretch/>
          </p:blipFill>
          <p:spPr>
            <a:xfrm>
              <a:off x="9504864" y="3240971"/>
              <a:ext cx="2091580" cy="491259"/>
            </a:xfrm>
            <a:prstGeom prst="rect">
              <a:avLst/>
            </a:prstGeom>
            <a:noFill/>
            <a:ln>
              <a:noFill/>
            </a:ln>
          </p:spPr>
        </p:pic>
        <p:pic>
          <p:nvPicPr>
            <p:cNvPr id="679" name="Google Shape;679;p107"/>
            <p:cNvPicPr preferRelativeResize="0"/>
            <p:nvPr/>
          </p:nvPicPr>
          <p:blipFill rotWithShape="1">
            <a:blip r:embed="rId11">
              <a:alphaModFix/>
            </a:blip>
            <a:srcRect b="0" l="0" r="2648" t="0"/>
            <a:stretch/>
          </p:blipFill>
          <p:spPr>
            <a:xfrm>
              <a:off x="9423300" y="3792643"/>
              <a:ext cx="3765737" cy="1523231"/>
            </a:xfrm>
            <a:prstGeom prst="rect">
              <a:avLst/>
            </a:prstGeom>
            <a:noFill/>
            <a:ln>
              <a:noFill/>
            </a:ln>
          </p:spPr>
        </p:pic>
        <p:pic>
          <p:nvPicPr>
            <p:cNvPr id="680" name="Google Shape;680;p107"/>
            <p:cNvPicPr preferRelativeResize="0"/>
            <p:nvPr/>
          </p:nvPicPr>
          <p:blipFill>
            <a:blip r:embed="rId12">
              <a:alphaModFix/>
            </a:blip>
            <a:stretch>
              <a:fillRect/>
            </a:stretch>
          </p:blipFill>
          <p:spPr>
            <a:xfrm>
              <a:off x="9426155" y="5252569"/>
              <a:ext cx="3640300" cy="535850"/>
            </a:xfrm>
            <a:prstGeom prst="rect">
              <a:avLst/>
            </a:prstGeom>
            <a:noFill/>
            <a:ln>
              <a:noFill/>
            </a:ln>
          </p:spPr>
        </p:pic>
      </p:grpSp>
      <p:sp>
        <p:nvSpPr>
          <p:cNvPr id="681" name="Google Shape;681;p107"/>
          <p:cNvSpPr/>
          <p:nvPr/>
        </p:nvSpPr>
        <p:spPr>
          <a:xfrm>
            <a:off x="575273" y="2907304"/>
            <a:ext cx="4138182" cy="4805122"/>
          </a:xfrm>
          <a:prstGeom prst="roundRect">
            <a:avLst>
              <a:gd fmla="val 3494" name="adj"/>
            </a:avLst>
          </a:prstGeom>
          <a:solidFill>
            <a:schemeClr val="lt1"/>
          </a:solidFill>
          <a:ln cap="flat" cmpd="sng" w="9525">
            <a:solidFill>
              <a:srgbClr val="B7B7B7"/>
            </a:solidFill>
            <a:prstDash val="solid"/>
            <a:round/>
            <a:headEnd len="sm" w="sm" type="none"/>
            <a:tailEnd len="sm" w="sm" type="none"/>
          </a:ln>
          <a:effectLst>
            <a:outerShdw blurRad="200025" rotWithShape="0" algn="bl" dir="2040000" dist="76200">
              <a:srgbClr val="000000">
                <a:alpha val="8000"/>
              </a:srgbClr>
            </a:outerShdw>
          </a:effectLst>
        </p:spPr>
        <p:txBody>
          <a:bodyPr anchorCtr="0" anchor="ctr" bIns="88900" lIns="88900" spcFirstLastPara="1" rIns="88900" wrap="square" tIns="88900">
            <a:noAutofit/>
          </a:bodyPr>
          <a:lstStyle/>
          <a:p>
            <a:pPr indent="0" lvl="0" marL="0" rtl="0" algn="ctr">
              <a:spcBef>
                <a:spcPts val="0"/>
              </a:spcBef>
              <a:spcAft>
                <a:spcPts val="0"/>
              </a:spcAft>
              <a:buNone/>
            </a:pPr>
            <a:r>
              <a:t/>
            </a:r>
            <a:endParaRPr sz="1361">
              <a:solidFill>
                <a:schemeClr val="lt1"/>
              </a:solidFill>
              <a:latin typeface="Montserrat Medium"/>
              <a:ea typeface="Montserrat Medium"/>
              <a:cs typeface="Montserrat Medium"/>
              <a:sym typeface="Montserrat Medium"/>
            </a:endParaRPr>
          </a:p>
        </p:txBody>
      </p:sp>
      <p:pic>
        <p:nvPicPr>
          <p:cNvPr id="682" name="Google Shape;682;p107"/>
          <p:cNvPicPr preferRelativeResize="0"/>
          <p:nvPr/>
        </p:nvPicPr>
        <p:blipFill>
          <a:blip r:embed="rId7">
            <a:alphaModFix/>
          </a:blip>
          <a:stretch>
            <a:fillRect/>
          </a:stretch>
        </p:blipFill>
        <p:spPr>
          <a:xfrm>
            <a:off x="852263" y="3112151"/>
            <a:ext cx="1607532" cy="722925"/>
          </a:xfrm>
          <a:prstGeom prst="rect">
            <a:avLst/>
          </a:prstGeom>
          <a:noFill/>
          <a:ln>
            <a:noFill/>
          </a:ln>
        </p:spPr>
      </p:pic>
      <p:pic>
        <p:nvPicPr>
          <p:cNvPr id="683" name="Google Shape;683;p107"/>
          <p:cNvPicPr preferRelativeResize="0"/>
          <p:nvPr/>
        </p:nvPicPr>
        <p:blipFill>
          <a:blip r:embed="rId13">
            <a:alphaModFix/>
          </a:blip>
          <a:stretch>
            <a:fillRect/>
          </a:stretch>
        </p:blipFill>
        <p:spPr>
          <a:xfrm>
            <a:off x="755724" y="3969451"/>
            <a:ext cx="3778575" cy="1792475"/>
          </a:xfrm>
          <a:prstGeom prst="rect">
            <a:avLst/>
          </a:prstGeom>
          <a:noFill/>
          <a:ln>
            <a:noFill/>
          </a:ln>
        </p:spPr>
      </p:pic>
      <p:pic>
        <p:nvPicPr>
          <p:cNvPr id="684" name="Google Shape;684;p107"/>
          <p:cNvPicPr preferRelativeResize="0"/>
          <p:nvPr/>
        </p:nvPicPr>
        <p:blipFill rotWithShape="1">
          <a:blip r:embed="rId14">
            <a:alphaModFix/>
          </a:blip>
          <a:srcRect b="0" l="-780" r="780" t="13562"/>
          <a:stretch/>
        </p:blipFill>
        <p:spPr>
          <a:xfrm>
            <a:off x="701424" y="5828275"/>
            <a:ext cx="3877500" cy="1709400"/>
          </a:xfrm>
          <a:prstGeom prst="roundRect">
            <a:avLst>
              <a:gd fmla="val 8028" name="adj"/>
            </a:avLst>
          </a:prstGeom>
          <a:noFill/>
          <a:ln>
            <a:noFill/>
          </a:ln>
          <a:effectLst>
            <a:outerShdw blurRad="200025" rotWithShape="0" algn="bl" dir="2040000" dist="76200">
              <a:srgbClr val="000000">
                <a:alpha val="8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8" name="Shape 688"/>
        <p:cNvGrpSpPr/>
        <p:nvPr/>
      </p:nvGrpSpPr>
      <p:grpSpPr>
        <a:xfrm>
          <a:off x="0" y="0"/>
          <a:ext cx="0" cy="0"/>
          <a:chOff x="0" y="0"/>
          <a:chExt cx="0" cy="0"/>
        </a:xfrm>
      </p:grpSpPr>
      <p:sp>
        <p:nvSpPr>
          <p:cNvPr id="689" name="Google Shape;689;p108"/>
          <p:cNvSpPr txBox="1"/>
          <p:nvPr>
            <p:ph idx="4294967295" type="subTitle"/>
          </p:nvPr>
        </p:nvSpPr>
        <p:spPr>
          <a:xfrm>
            <a:off x="2045503" y="3105169"/>
            <a:ext cx="13249200" cy="4666800"/>
          </a:xfrm>
          <a:prstGeom prst="rect">
            <a:avLst/>
          </a:prstGeom>
          <a:noFill/>
          <a:ln>
            <a:noFill/>
          </a:ln>
          <a:effectLst>
            <a:outerShdw blurRad="230210" rotWithShape="0" algn="bl" dir="5400000" dist="9028">
              <a:schemeClr val="lt1"/>
            </a:outerShdw>
          </a:effectLst>
        </p:spPr>
        <p:txBody>
          <a:bodyPr anchorCtr="0" anchor="t" bIns="173300" lIns="173300" spcFirstLastPara="1" rIns="173300" wrap="square" tIns="173300">
            <a:noAutofit/>
          </a:bodyPr>
          <a:lstStyle/>
          <a:p>
            <a:pPr indent="0" lvl="0" marL="0" rtl="0" algn="l">
              <a:lnSpc>
                <a:spcPct val="100000"/>
              </a:lnSpc>
              <a:spcBef>
                <a:spcPts val="2559"/>
              </a:spcBef>
              <a:spcAft>
                <a:spcPts val="0"/>
              </a:spcAft>
              <a:buSzPts val="2464"/>
              <a:buNone/>
            </a:pPr>
            <a:r>
              <a:rPr lang="en" sz="3317">
                <a:latin typeface="Montserrat Medium"/>
                <a:ea typeface="Montserrat Medium"/>
                <a:cs typeface="Montserrat Medium"/>
                <a:sym typeface="Montserrat Medium"/>
              </a:rPr>
              <a:t>Vast networks with large attack surface</a:t>
            </a:r>
            <a:endParaRPr sz="3317">
              <a:latin typeface="Montserrat Medium"/>
              <a:ea typeface="Montserrat Medium"/>
              <a:cs typeface="Montserrat Medium"/>
              <a:sym typeface="Montserrat Medium"/>
            </a:endParaRPr>
          </a:p>
          <a:p>
            <a:pPr indent="0" lvl="0" marL="0" rtl="0" algn="l">
              <a:lnSpc>
                <a:spcPct val="100000"/>
              </a:lnSpc>
              <a:spcBef>
                <a:spcPts val="2559"/>
              </a:spcBef>
              <a:spcAft>
                <a:spcPts val="0"/>
              </a:spcAft>
              <a:buSzPts val="2464"/>
              <a:buNone/>
            </a:pPr>
            <a:r>
              <a:rPr lang="en" sz="3317">
                <a:latin typeface="Montserrat Medium"/>
                <a:ea typeface="Montserrat Medium"/>
                <a:cs typeface="Montserrat Medium"/>
                <a:sym typeface="Montserrat Medium"/>
              </a:rPr>
              <a:t>Perceived ability and willingness to pay ransoms</a:t>
            </a:r>
            <a:endParaRPr sz="3317">
              <a:latin typeface="Montserrat Medium"/>
              <a:ea typeface="Montserrat Medium"/>
              <a:cs typeface="Montserrat Medium"/>
              <a:sym typeface="Montserrat Medium"/>
            </a:endParaRPr>
          </a:p>
          <a:p>
            <a:pPr indent="0" lvl="0" marL="0" rtl="0" algn="l">
              <a:lnSpc>
                <a:spcPct val="100000"/>
              </a:lnSpc>
              <a:spcBef>
                <a:spcPts val="2559"/>
              </a:spcBef>
              <a:spcAft>
                <a:spcPts val="0"/>
              </a:spcAft>
              <a:buSzPts val="2464"/>
              <a:buNone/>
            </a:pPr>
            <a:r>
              <a:rPr lang="en" sz="3317">
                <a:latin typeface="Montserrat Medium"/>
                <a:ea typeface="Montserrat Medium"/>
                <a:cs typeface="Montserrat Medium"/>
                <a:sym typeface="Montserrat Medium"/>
              </a:rPr>
              <a:t>Limited staff and budget</a:t>
            </a:r>
            <a:endParaRPr sz="3317">
              <a:latin typeface="Montserrat Medium"/>
              <a:ea typeface="Montserrat Medium"/>
              <a:cs typeface="Montserrat Medium"/>
              <a:sym typeface="Montserrat Medium"/>
            </a:endParaRPr>
          </a:p>
          <a:p>
            <a:pPr indent="0" lvl="0" marL="0" rtl="0" algn="l">
              <a:lnSpc>
                <a:spcPct val="100000"/>
              </a:lnSpc>
              <a:spcBef>
                <a:spcPts val="2559"/>
              </a:spcBef>
              <a:spcAft>
                <a:spcPts val="0"/>
              </a:spcAft>
              <a:buSzPts val="2464"/>
              <a:buNone/>
            </a:pPr>
            <a:r>
              <a:rPr lang="en" sz="3317">
                <a:latin typeface="Montserrat Medium"/>
                <a:ea typeface="Montserrat Medium"/>
                <a:cs typeface="Montserrat Medium"/>
                <a:sym typeface="Montserrat Medium"/>
              </a:rPr>
              <a:t>Schools ‘under the radar’ of large cybersecurity firms</a:t>
            </a:r>
            <a:endParaRPr sz="3317">
              <a:latin typeface="Montserrat Medium"/>
              <a:ea typeface="Montserrat Medium"/>
              <a:cs typeface="Montserrat Medium"/>
              <a:sym typeface="Montserrat Medium"/>
            </a:endParaRPr>
          </a:p>
          <a:p>
            <a:pPr indent="0" lvl="0" marL="0" rtl="0" algn="l">
              <a:lnSpc>
                <a:spcPct val="100000"/>
              </a:lnSpc>
              <a:spcBef>
                <a:spcPts val="2559"/>
              </a:spcBef>
              <a:spcAft>
                <a:spcPts val="1706"/>
              </a:spcAft>
              <a:buSzPts val="2464"/>
              <a:buNone/>
            </a:pPr>
            <a:r>
              <a:rPr lang="en" sz="3317">
                <a:latin typeface="Montserrat Medium"/>
                <a:ea typeface="Montserrat Medium"/>
                <a:cs typeface="Montserrat Medium"/>
                <a:sym typeface="Montserrat Medium"/>
              </a:rPr>
              <a:t>Student data is valuable for identity theft</a:t>
            </a:r>
            <a:endParaRPr sz="3317">
              <a:latin typeface="Montserrat Medium"/>
              <a:ea typeface="Montserrat Medium"/>
              <a:cs typeface="Montserrat Medium"/>
              <a:sym typeface="Montserrat Medium"/>
            </a:endParaRPr>
          </a:p>
        </p:txBody>
      </p:sp>
      <p:sp>
        <p:nvSpPr>
          <p:cNvPr id="690" name="Google Shape;690;p108"/>
          <p:cNvSpPr/>
          <p:nvPr/>
        </p:nvSpPr>
        <p:spPr>
          <a:xfrm>
            <a:off x="1437582" y="3265822"/>
            <a:ext cx="607800" cy="607800"/>
          </a:xfrm>
          <a:prstGeom prst="ellipse">
            <a:avLst/>
          </a:prstGeom>
          <a:solidFill>
            <a:srgbClr val="F98E00"/>
          </a:solidFill>
          <a:ln>
            <a:noFill/>
          </a:ln>
        </p:spPr>
        <p:txBody>
          <a:bodyPr anchorCtr="0" anchor="ctr" bIns="160025" lIns="0" spcFirstLastPara="1" rIns="0" wrap="square" tIns="160025">
            <a:noAutofit/>
          </a:bodyPr>
          <a:lstStyle/>
          <a:p>
            <a:pPr indent="0" lvl="0" marL="0" rtl="0" algn="ctr">
              <a:spcBef>
                <a:spcPts val="0"/>
              </a:spcBef>
              <a:spcAft>
                <a:spcPts val="0"/>
              </a:spcAft>
              <a:buNone/>
            </a:pPr>
            <a:r>
              <a:rPr b="1" lang="en" sz="2275">
                <a:solidFill>
                  <a:srgbClr val="FFFFFF"/>
                </a:solidFill>
                <a:latin typeface="Montserrat"/>
                <a:ea typeface="Montserrat"/>
                <a:cs typeface="Montserrat"/>
                <a:sym typeface="Montserrat"/>
              </a:rPr>
              <a:t>1</a:t>
            </a:r>
            <a:endParaRPr b="1" sz="3150">
              <a:solidFill>
                <a:srgbClr val="FFFFFF"/>
              </a:solidFill>
              <a:latin typeface="Montserrat"/>
              <a:ea typeface="Montserrat"/>
              <a:cs typeface="Montserrat"/>
              <a:sym typeface="Montserrat"/>
            </a:endParaRPr>
          </a:p>
        </p:txBody>
      </p:sp>
      <p:sp>
        <p:nvSpPr>
          <p:cNvPr id="691" name="Google Shape;691;p108"/>
          <p:cNvSpPr/>
          <p:nvPr/>
        </p:nvSpPr>
        <p:spPr>
          <a:xfrm>
            <a:off x="1437582" y="4087323"/>
            <a:ext cx="607800" cy="607800"/>
          </a:xfrm>
          <a:prstGeom prst="ellipse">
            <a:avLst/>
          </a:prstGeom>
          <a:solidFill>
            <a:srgbClr val="F98E00"/>
          </a:solidFill>
          <a:ln>
            <a:noFill/>
          </a:ln>
        </p:spPr>
        <p:txBody>
          <a:bodyPr anchorCtr="0" anchor="ctr" bIns="160025" lIns="0" spcFirstLastPara="1" rIns="0" wrap="square" tIns="160025">
            <a:noAutofit/>
          </a:bodyPr>
          <a:lstStyle/>
          <a:p>
            <a:pPr indent="0" lvl="0" marL="0" rtl="0" algn="ctr">
              <a:spcBef>
                <a:spcPts val="0"/>
              </a:spcBef>
              <a:spcAft>
                <a:spcPts val="0"/>
              </a:spcAft>
              <a:buNone/>
            </a:pPr>
            <a:r>
              <a:rPr b="1" lang="en" sz="2275">
                <a:solidFill>
                  <a:srgbClr val="FFFFFF"/>
                </a:solidFill>
                <a:latin typeface="Montserrat"/>
                <a:ea typeface="Montserrat"/>
                <a:cs typeface="Montserrat"/>
                <a:sym typeface="Montserrat"/>
              </a:rPr>
              <a:t>2</a:t>
            </a:r>
            <a:endParaRPr b="1" sz="3150">
              <a:solidFill>
                <a:srgbClr val="FFFFFF"/>
              </a:solidFill>
              <a:latin typeface="Montserrat"/>
              <a:ea typeface="Montserrat"/>
              <a:cs typeface="Montserrat"/>
              <a:sym typeface="Montserrat"/>
            </a:endParaRPr>
          </a:p>
        </p:txBody>
      </p:sp>
      <p:sp>
        <p:nvSpPr>
          <p:cNvPr id="692" name="Google Shape;692;p108"/>
          <p:cNvSpPr/>
          <p:nvPr/>
        </p:nvSpPr>
        <p:spPr>
          <a:xfrm>
            <a:off x="1437582" y="4908824"/>
            <a:ext cx="607800" cy="607800"/>
          </a:xfrm>
          <a:prstGeom prst="ellipse">
            <a:avLst/>
          </a:prstGeom>
          <a:solidFill>
            <a:srgbClr val="F98E00"/>
          </a:solidFill>
          <a:ln>
            <a:noFill/>
          </a:ln>
        </p:spPr>
        <p:txBody>
          <a:bodyPr anchorCtr="0" anchor="ctr" bIns="160025" lIns="0" spcFirstLastPara="1" rIns="0" wrap="square" tIns="160025">
            <a:noAutofit/>
          </a:bodyPr>
          <a:lstStyle/>
          <a:p>
            <a:pPr indent="0" lvl="0" marL="0" rtl="0" algn="ctr">
              <a:spcBef>
                <a:spcPts val="0"/>
              </a:spcBef>
              <a:spcAft>
                <a:spcPts val="0"/>
              </a:spcAft>
              <a:buNone/>
            </a:pPr>
            <a:r>
              <a:rPr b="1" lang="en" sz="2275">
                <a:solidFill>
                  <a:srgbClr val="FFFFFF"/>
                </a:solidFill>
                <a:latin typeface="Montserrat"/>
                <a:ea typeface="Montserrat"/>
                <a:cs typeface="Montserrat"/>
                <a:sym typeface="Montserrat"/>
              </a:rPr>
              <a:t>3</a:t>
            </a:r>
            <a:endParaRPr b="1" sz="3150">
              <a:solidFill>
                <a:srgbClr val="FFFFFF"/>
              </a:solidFill>
              <a:latin typeface="Montserrat"/>
              <a:ea typeface="Montserrat"/>
              <a:cs typeface="Montserrat"/>
              <a:sym typeface="Montserrat"/>
            </a:endParaRPr>
          </a:p>
        </p:txBody>
      </p:sp>
      <p:sp>
        <p:nvSpPr>
          <p:cNvPr id="693" name="Google Shape;693;p108"/>
          <p:cNvSpPr/>
          <p:nvPr/>
        </p:nvSpPr>
        <p:spPr>
          <a:xfrm>
            <a:off x="1437582" y="5730325"/>
            <a:ext cx="607800" cy="607800"/>
          </a:xfrm>
          <a:prstGeom prst="ellipse">
            <a:avLst/>
          </a:prstGeom>
          <a:solidFill>
            <a:srgbClr val="F98E00"/>
          </a:solidFill>
          <a:ln>
            <a:noFill/>
          </a:ln>
        </p:spPr>
        <p:txBody>
          <a:bodyPr anchorCtr="0" anchor="ctr" bIns="160025" lIns="0" spcFirstLastPara="1" rIns="0" wrap="square" tIns="160025">
            <a:noAutofit/>
          </a:bodyPr>
          <a:lstStyle/>
          <a:p>
            <a:pPr indent="0" lvl="0" marL="0" rtl="0" algn="ctr">
              <a:spcBef>
                <a:spcPts val="0"/>
              </a:spcBef>
              <a:spcAft>
                <a:spcPts val="0"/>
              </a:spcAft>
              <a:buNone/>
            </a:pPr>
            <a:r>
              <a:rPr b="1" lang="en" sz="2275">
                <a:solidFill>
                  <a:srgbClr val="FFFFFF"/>
                </a:solidFill>
                <a:latin typeface="Montserrat"/>
                <a:ea typeface="Montserrat"/>
                <a:cs typeface="Montserrat"/>
                <a:sym typeface="Montserrat"/>
              </a:rPr>
              <a:t>4</a:t>
            </a:r>
            <a:endParaRPr b="1" sz="3150">
              <a:solidFill>
                <a:srgbClr val="FFFFFF"/>
              </a:solidFill>
              <a:latin typeface="Montserrat"/>
              <a:ea typeface="Montserrat"/>
              <a:cs typeface="Montserrat"/>
              <a:sym typeface="Montserrat"/>
            </a:endParaRPr>
          </a:p>
        </p:txBody>
      </p:sp>
      <p:sp>
        <p:nvSpPr>
          <p:cNvPr id="694" name="Google Shape;694;p108"/>
          <p:cNvSpPr/>
          <p:nvPr/>
        </p:nvSpPr>
        <p:spPr>
          <a:xfrm>
            <a:off x="1437582" y="6551827"/>
            <a:ext cx="607800" cy="607800"/>
          </a:xfrm>
          <a:prstGeom prst="ellipse">
            <a:avLst/>
          </a:prstGeom>
          <a:solidFill>
            <a:srgbClr val="F98E00"/>
          </a:solidFill>
          <a:ln>
            <a:noFill/>
          </a:ln>
        </p:spPr>
        <p:txBody>
          <a:bodyPr anchorCtr="0" anchor="ctr" bIns="160025" lIns="0" spcFirstLastPara="1" rIns="0" wrap="square" tIns="160025">
            <a:noAutofit/>
          </a:bodyPr>
          <a:lstStyle/>
          <a:p>
            <a:pPr indent="0" lvl="0" marL="0" rtl="0" algn="ctr">
              <a:spcBef>
                <a:spcPts val="0"/>
              </a:spcBef>
              <a:spcAft>
                <a:spcPts val="0"/>
              </a:spcAft>
              <a:buNone/>
            </a:pPr>
            <a:r>
              <a:rPr b="1" lang="en" sz="2275">
                <a:solidFill>
                  <a:srgbClr val="FFFFFF"/>
                </a:solidFill>
                <a:latin typeface="Montserrat"/>
                <a:ea typeface="Montserrat"/>
                <a:cs typeface="Montserrat"/>
                <a:sym typeface="Montserrat"/>
              </a:rPr>
              <a:t>5</a:t>
            </a:r>
            <a:endParaRPr b="1" sz="3150">
              <a:solidFill>
                <a:srgbClr val="FFFFFF"/>
              </a:solidFill>
              <a:latin typeface="Montserrat"/>
              <a:ea typeface="Montserrat"/>
              <a:cs typeface="Montserrat"/>
              <a:sym typeface="Montserrat"/>
            </a:endParaRPr>
          </a:p>
        </p:txBody>
      </p:sp>
      <p:sp>
        <p:nvSpPr>
          <p:cNvPr id="695" name="Google Shape;695;p108"/>
          <p:cNvSpPr txBox="1"/>
          <p:nvPr>
            <p:ph idx="4294967295" type="title"/>
          </p:nvPr>
        </p:nvSpPr>
        <p:spPr>
          <a:xfrm>
            <a:off x="701875" y="1194400"/>
            <a:ext cx="17041200" cy="1513500"/>
          </a:xfrm>
          <a:prstGeom prst="rect">
            <a:avLst/>
          </a:prstGeom>
        </p:spPr>
        <p:txBody>
          <a:bodyPr anchorCtr="0" anchor="t" bIns="182850" lIns="182850" spcFirstLastPara="1" rIns="182850" wrap="square" tIns="182850">
            <a:noAutofit/>
          </a:bodyPr>
          <a:lstStyle/>
          <a:p>
            <a:pPr indent="0" lvl="0" marL="0" rtl="0" algn="l">
              <a:lnSpc>
                <a:spcPct val="80000"/>
              </a:lnSpc>
              <a:spcBef>
                <a:spcPts val="0"/>
              </a:spcBef>
              <a:spcAft>
                <a:spcPts val="0"/>
              </a:spcAft>
              <a:buClr>
                <a:schemeClr val="dk1"/>
              </a:buClr>
              <a:buSzPts val="2200"/>
              <a:buFont typeface="Arial"/>
              <a:buNone/>
            </a:pPr>
            <a:r>
              <a:rPr lang="en" sz="4800"/>
              <a:t>Why Are Schools </a:t>
            </a:r>
            <a:r>
              <a:rPr lang="en" sz="4800">
                <a:solidFill>
                  <a:schemeClr val="dk1"/>
                </a:solidFill>
              </a:rPr>
              <a:t>Being Targeted?</a:t>
            </a:r>
            <a:endParaRPr sz="4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09"/>
          <p:cNvSpPr txBox="1"/>
          <p:nvPr>
            <p:ph type="title"/>
          </p:nvPr>
        </p:nvSpPr>
        <p:spPr>
          <a:xfrm>
            <a:off x="704600" y="1062225"/>
            <a:ext cx="17011800" cy="1197000"/>
          </a:xfrm>
          <a:prstGeom prst="rect">
            <a:avLst/>
          </a:prstGeom>
        </p:spPr>
        <p:txBody>
          <a:bodyPr anchorCtr="0" anchor="t" bIns="182850" lIns="182850" spcFirstLastPara="1" rIns="182850" wrap="square" tIns="182850">
            <a:noAutofit/>
          </a:bodyPr>
          <a:lstStyle/>
          <a:p>
            <a:pPr indent="0" lvl="0" marL="0" rtl="0" algn="l">
              <a:lnSpc>
                <a:spcPct val="80000"/>
              </a:lnSpc>
              <a:spcBef>
                <a:spcPts val="0"/>
              </a:spcBef>
              <a:spcAft>
                <a:spcPts val="0"/>
              </a:spcAft>
              <a:buClr>
                <a:srgbClr val="1A9988"/>
              </a:buClr>
              <a:buSzPts val="2200"/>
              <a:buFont typeface="Arial"/>
              <a:buNone/>
            </a:pPr>
            <a:r>
              <a:rPr b="1" lang="en" sz="5300">
                <a:solidFill>
                  <a:schemeClr val="lt1"/>
                </a:solidFill>
                <a:latin typeface="Montserrat"/>
                <a:ea typeface="Montserrat"/>
                <a:cs typeface="Montserrat"/>
                <a:sym typeface="Montserrat"/>
              </a:rPr>
              <a:t>How </a:t>
            </a:r>
            <a:r>
              <a:rPr lang="en" sz="5300">
                <a:solidFill>
                  <a:schemeClr val="lt1"/>
                </a:solidFill>
              </a:rPr>
              <a:t>D</a:t>
            </a:r>
            <a:r>
              <a:rPr b="1" lang="en" sz="5300">
                <a:solidFill>
                  <a:schemeClr val="lt1"/>
                </a:solidFill>
                <a:latin typeface="Montserrat"/>
                <a:ea typeface="Montserrat"/>
                <a:cs typeface="Montserrat"/>
                <a:sym typeface="Montserrat"/>
              </a:rPr>
              <a:t>o </a:t>
            </a:r>
            <a:r>
              <a:rPr lang="en" sz="5300">
                <a:solidFill>
                  <a:schemeClr val="lt1"/>
                </a:solidFill>
              </a:rPr>
              <a:t>C</a:t>
            </a:r>
            <a:r>
              <a:rPr b="1" lang="en" sz="5300">
                <a:solidFill>
                  <a:schemeClr val="lt1"/>
                </a:solidFill>
                <a:latin typeface="Montserrat"/>
                <a:ea typeface="Montserrat"/>
                <a:cs typeface="Montserrat"/>
                <a:sym typeface="Montserrat"/>
              </a:rPr>
              <a:t>ybercriminals</a:t>
            </a:r>
            <a:r>
              <a:rPr b="1" lang="en" sz="5300">
                <a:solidFill>
                  <a:srgbClr val="F98E00"/>
                </a:solidFill>
                <a:latin typeface="Montserrat"/>
                <a:ea typeface="Montserrat"/>
                <a:cs typeface="Montserrat"/>
                <a:sym typeface="Montserrat"/>
              </a:rPr>
              <a:t> </a:t>
            </a:r>
            <a:r>
              <a:rPr lang="en" sz="5300">
                <a:solidFill>
                  <a:srgbClr val="F98E00"/>
                </a:solidFill>
              </a:rPr>
              <a:t>G</a:t>
            </a:r>
            <a:r>
              <a:rPr b="1" lang="en" sz="5300">
                <a:solidFill>
                  <a:srgbClr val="F98E00"/>
                </a:solidFill>
                <a:latin typeface="Montserrat"/>
                <a:ea typeface="Montserrat"/>
                <a:cs typeface="Montserrat"/>
                <a:sym typeface="Montserrat"/>
              </a:rPr>
              <a:t>et </a:t>
            </a:r>
            <a:r>
              <a:rPr lang="en" sz="5300">
                <a:solidFill>
                  <a:srgbClr val="F98E00"/>
                </a:solidFill>
              </a:rPr>
              <a:t>I</a:t>
            </a:r>
            <a:r>
              <a:rPr b="1" lang="en" sz="5300">
                <a:solidFill>
                  <a:srgbClr val="F98E00"/>
                </a:solidFill>
                <a:latin typeface="Montserrat"/>
                <a:ea typeface="Montserrat"/>
                <a:cs typeface="Montserrat"/>
                <a:sym typeface="Montserrat"/>
              </a:rPr>
              <a:t>n?</a:t>
            </a:r>
            <a:endParaRPr b="1" sz="5300">
              <a:solidFill>
                <a:srgbClr val="F98E00"/>
              </a:solidFill>
              <a:latin typeface="Montserrat"/>
              <a:ea typeface="Montserrat"/>
              <a:cs typeface="Montserrat"/>
              <a:sym typeface="Montserrat"/>
            </a:endParaRPr>
          </a:p>
        </p:txBody>
      </p:sp>
      <p:sp>
        <p:nvSpPr>
          <p:cNvPr id="701" name="Google Shape;701;p109"/>
          <p:cNvSpPr txBox="1"/>
          <p:nvPr/>
        </p:nvSpPr>
        <p:spPr>
          <a:xfrm>
            <a:off x="2754824" y="2395850"/>
            <a:ext cx="1204200" cy="25242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rgbClr val="000000"/>
              </a:buClr>
              <a:buSzPts val="9600"/>
              <a:buFont typeface="Arial"/>
              <a:buNone/>
            </a:pPr>
            <a:r>
              <a:rPr b="1" i="0" lang="en" sz="14000" u="none" cap="none" strike="noStrike">
                <a:solidFill>
                  <a:srgbClr val="F98D02"/>
                </a:solidFill>
              </a:rPr>
              <a:t>“</a:t>
            </a:r>
            <a:endParaRPr b="1" i="0" sz="14000" u="none" cap="none" strike="noStrike">
              <a:solidFill>
                <a:srgbClr val="F98D02"/>
              </a:solidFill>
            </a:endParaRPr>
          </a:p>
        </p:txBody>
      </p:sp>
      <p:sp>
        <p:nvSpPr>
          <p:cNvPr id="702" name="Google Shape;702;p109"/>
          <p:cNvSpPr txBox="1"/>
          <p:nvPr/>
        </p:nvSpPr>
        <p:spPr>
          <a:xfrm>
            <a:off x="3932889" y="2970225"/>
            <a:ext cx="11704800" cy="334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4000">
                <a:solidFill>
                  <a:schemeClr val="lt1"/>
                </a:solidFill>
                <a:highlight>
                  <a:schemeClr val="dk1"/>
                </a:highlight>
                <a:latin typeface="Montserrat SemiBold"/>
                <a:ea typeface="Montserrat SemiBold"/>
                <a:cs typeface="Montserrat SemiBold"/>
                <a:sym typeface="Montserrat SemiBold"/>
              </a:rPr>
              <a:t>The biggest threats these days are engineering people to click on things that they shouldn’t. </a:t>
            </a:r>
            <a:r>
              <a:rPr lang="en" sz="4000">
                <a:solidFill>
                  <a:schemeClr val="lt1"/>
                </a:solidFill>
                <a:latin typeface="Montserrat SemiBold"/>
                <a:ea typeface="Montserrat SemiBold"/>
                <a:cs typeface="Montserrat SemiBold"/>
                <a:sym typeface="Montserrat SemiBold"/>
              </a:rPr>
              <a:t>You have foreign states like North Korea and Russia trying to extract information or wealth."</a:t>
            </a:r>
            <a:endParaRPr sz="4000">
              <a:solidFill>
                <a:schemeClr val="lt1"/>
              </a:solidFill>
              <a:latin typeface="Montserrat SemiBold"/>
              <a:ea typeface="Montserrat SemiBold"/>
              <a:cs typeface="Montserrat SemiBold"/>
              <a:sym typeface="Montserrat SemiBold"/>
            </a:endParaRPr>
          </a:p>
        </p:txBody>
      </p:sp>
      <p:sp>
        <p:nvSpPr>
          <p:cNvPr id="703" name="Google Shape;703;p109"/>
          <p:cNvSpPr txBox="1"/>
          <p:nvPr/>
        </p:nvSpPr>
        <p:spPr>
          <a:xfrm>
            <a:off x="6211675" y="6893775"/>
            <a:ext cx="6052500" cy="16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400">
                <a:solidFill>
                  <a:schemeClr val="lt1"/>
                </a:solidFill>
                <a:latin typeface="Montserrat"/>
                <a:ea typeface="Montserrat"/>
                <a:cs typeface="Montserrat"/>
                <a:sym typeface="Montserrat"/>
              </a:rPr>
              <a:t>Matt Powers</a:t>
            </a:r>
            <a:endParaRPr b="1" sz="34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2800">
                <a:solidFill>
                  <a:srgbClr val="B7B7B7"/>
                </a:solidFill>
                <a:latin typeface="Montserrat Medium"/>
                <a:ea typeface="Montserrat Medium"/>
                <a:cs typeface="Montserrat Medium"/>
                <a:sym typeface="Montserrat Medium"/>
              </a:rPr>
              <a:t>Information Systems Director</a:t>
            </a:r>
            <a:endParaRPr sz="2800">
              <a:solidFill>
                <a:srgbClr val="B7B7B7"/>
              </a:solidFill>
              <a:latin typeface="Montserrat Medium"/>
              <a:ea typeface="Montserrat Medium"/>
              <a:cs typeface="Montserrat Medium"/>
              <a:sym typeface="Montserrat Medium"/>
            </a:endParaRPr>
          </a:p>
          <a:p>
            <a:pPr indent="0" lvl="0" marL="0" rtl="0" algn="l">
              <a:spcBef>
                <a:spcPts val="0"/>
              </a:spcBef>
              <a:spcAft>
                <a:spcPts val="0"/>
              </a:spcAft>
              <a:buNone/>
            </a:pPr>
            <a:r>
              <a:rPr lang="en" sz="2800">
                <a:solidFill>
                  <a:srgbClr val="B7B7B7"/>
                </a:solidFill>
                <a:latin typeface="Montserrat Medium"/>
                <a:ea typeface="Montserrat Medium"/>
                <a:cs typeface="Montserrat Medium"/>
                <a:sym typeface="Montserrat Medium"/>
              </a:rPr>
              <a:t>Harding Academy</a:t>
            </a:r>
            <a:endParaRPr sz="2900">
              <a:solidFill>
                <a:srgbClr val="EFEFEF"/>
              </a:solidFill>
              <a:latin typeface="Montserrat"/>
              <a:ea typeface="Montserrat"/>
              <a:cs typeface="Montserrat"/>
              <a:sym typeface="Montserrat"/>
            </a:endParaRPr>
          </a:p>
        </p:txBody>
      </p:sp>
      <p:sp>
        <p:nvSpPr>
          <p:cNvPr id="704" name="Google Shape;704;p109"/>
          <p:cNvSpPr/>
          <p:nvPr/>
        </p:nvSpPr>
        <p:spPr>
          <a:xfrm>
            <a:off x="4073014" y="6828900"/>
            <a:ext cx="1671000" cy="1671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ontserrat Medium"/>
              <a:ea typeface="Montserrat Medium"/>
              <a:cs typeface="Montserrat Medium"/>
              <a:sym typeface="Montserrat Medium"/>
            </a:endParaRPr>
          </a:p>
        </p:txBody>
      </p:sp>
      <p:pic>
        <p:nvPicPr>
          <p:cNvPr id="705" name="Google Shape;705;p109"/>
          <p:cNvPicPr preferRelativeResize="0"/>
          <p:nvPr/>
        </p:nvPicPr>
        <p:blipFill rotWithShape="1">
          <a:blip r:embed="rId3">
            <a:alphaModFix/>
          </a:blip>
          <a:srcRect b="23879" l="48314" r="9366" t="888"/>
          <a:stretch/>
        </p:blipFill>
        <p:spPr>
          <a:xfrm>
            <a:off x="4073014" y="6828907"/>
            <a:ext cx="1671000" cy="16710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10"/>
          <p:cNvSpPr txBox="1"/>
          <p:nvPr>
            <p:ph type="title"/>
          </p:nvPr>
        </p:nvSpPr>
        <p:spPr>
          <a:xfrm>
            <a:off x="819150" y="1916800"/>
            <a:ext cx="11048100" cy="5970000"/>
          </a:xfrm>
          <a:prstGeom prst="rect">
            <a:avLst/>
          </a:prstGeom>
        </p:spPr>
        <p:txBody>
          <a:bodyPr anchorCtr="0" anchor="ctr" bIns="182850" lIns="182850" spcFirstLastPara="1" rIns="182850" wrap="square" tIns="182850">
            <a:noAutofit/>
          </a:bodyPr>
          <a:lstStyle/>
          <a:p>
            <a:pPr indent="0" lvl="0" marL="0" rtl="0" algn="l">
              <a:spcBef>
                <a:spcPts val="0"/>
              </a:spcBef>
              <a:spcAft>
                <a:spcPts val="0"/>
              </a:spcAft>
              <a:buNone/>
            </a:pPr>
            <a:r>
              <a:rPr lang="en"/>
              <a:t>Top Threats </a:t>
            </a:r>
            <a:r>
              <a:rPr lang="en">
                <a:solidFill>
                  <a:schemeClr val="dk1"/>
                </a:solidFill>
              </a:rPr>
              <a:t>Impacting Schools</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4" name="Shape 714"/>
        <p:cNvGrpSpPr/>
        <p:nvPr/>
      </p:nvGrpSpPr>
      <p:grpSpPr>
        <a:xfrm>
          <a:off x="0" y="0"/>
          <a:ext cx="0" cy="0"/>
          <a:chOff x="0" y="0"/>
          <a:chExt cx="0" cy="0"/>
        </a:xfrm>
      </p:grpSpPr>
      <p:sp>
        <p:nvSpPr>
          <p:cNvPr id="715" name="Google Shape;715;p111"/>
          <p:cNvSpPr txBox="1"/>
          <p:nvPr>
            <p:ph idx="4294967295" type="title"/>
          </p:nvPr>
        </p:nvSpPr>
        <p:spPr>
          <a:xfrm>
            <a:off x="701875" y="596350"/>
            <a:ext cx="17041200" cy="1481400"/>
          </a:xfrm>
          <a:prstGeom prst="rect">
            <a:avLst/>
          </a:prstGeom>
        </p:spPr>
        <p:txBody>
          <a:bodyPr anchorCtr="0" anchor="t" bIns="182850" lIns="182850" spcFirstLastPara="1" rIns="182850" wrap="square" tIns="182850">
            <a:noAutofit/>
          </a:bodyPr>
          <a:lstStyle/>
          <a:p>
            <a:pPr indent="0" lvl="0" marL="0" rtl="0" algn="l">
              <a:lnSpc>
                <a:spcPct val="100000"/>
              </a:lnSpc>
              <a:spcBef>
                <a:spcPts val="0"/>
              </a:spcBef>
              <a:spcAft>
                <a:spcPts val="0"/>
              </a:spcAft>
              <a:buClr>
                <a:schemeClr val="dk1"/>
              </a:buClr>
              <a:buSzPts val="2200"/>
              <a:buFont typeface="Arial"/>
              <a:buNone/>
            </a:pPr>
            <a:r>
              <a:rPr lang="en">
                <a:solidFill>
                  <a:srgbClr val="0D0D0D"/>
                </a:solidFill>
              </a:rPr>
              <a:t>Many School Breaches</a:t>
            </a:r>
            <a:r>
              <a:rPr lang="en">
                <a:solidFill>
                  <a:schemeClr val="dk2"/>
                </a:solidFill>
              </a:rPr>
              <a:t> </a:t>
            </a:r>
            <a:r>
              <a:rPr lang="en">
                <a:solidFill>
                  <a:schemeClr val="dk1"/>
                </a:solidFill>
              </a:rPr>
              <a:t>Are Anonymous</a:t>
            </a:r>
            <a:endParaRPr b="1">
              <a:solidFill>
                <a:schemeClr val="dk1"/>
              </a:solidFill>
              <a:latin typeface="Montserrat"/>
              <a:ea typeface="Montserrat"/>
              <a:cs typeface="Montserrat"/>
              <a:sym typeface="Montserrat"/>
            </a:endParaRPr>
          </a:p>
        </p:txBody>
      </p:sp>
      <p:pic>
        <p:nvPicPr>
          <p:cNvPr id="716" name="Google Shape;716;p111"/>
          <p:cNvPicPr preferRelativeResize="0"/>
          <p:nvPr/>
        </p:nvPicPr>
        <p:blipFill>
          <a:blip r:embed="rId3">
            <a:alphaModFix/>
          </a:blip>
          <a:stretch>
            <a:fillRect/>
          </a:stretch>
        </p:blipFill>
        <p:spPr>
          <a:xfrm>
            <a:off x="3495675" y="2230150"/>
            <a:ext cx="11296650" cy="6772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0" name="Shape 720"/>
        <p:cNvGrpSpPr/>
        <p:nvPr/>
      </p:nvGrpSpPr>
      <p:grpSpPr>
        <a:xfrm>
          <a:off x="0" y="0"/>
          <a:ext cx="0" cy="0"/>
          <a:chOff x="0" y="0"/>
          <a:chExt cx="0" cy="0"/>
        </a:xfrm>
      </p:grpSpPr>
      <p:sp>
        <p:nvSpPr>
          <p:cNvPr id="721" name="Google Shape;721;p112"/>
          <p:cNvSpPr txBox="1"/>
          <p:nvPr>
            <p:ph idx="4294967295" type="title"/>
          </p:nvPr>
        </p:nvSpPr>
        <p:spPr>
          <a:xfrm>
            <a:off x="701875" y="598250"/>
            <a:ext cx="17041200" cy="1141500"/>
          </a:xfrm>
          <a:prstGeom prst="rect">
            <a:avLst/>
          </a:prstGeom>
        </p:spPr>
        <p:txBody>
          <a:bodyPr anchorCtr="0" anchor="t" bIns="182850" lIns="182850" spcFirstLastPara="1" rIns="182850" wrap="square" tIns="182850">
            <a:noAutofit/>
          </a:bodyPr>
          <a:lstStyle/>
          <a:p>
            <a:pPr indent="0" lvl="0" marL="0" rtl="0" algn="l">
              <a:lnSpc>
                <a:spcPct val="100000"/>
              </a:lnSpc>
              <a:spcBef>
                <a:spcPts val="0"/>
              </a:spcBef>
              <a:spcAft>
                <a:spcPts val="0"/>
              </a:spcAft>
              <a:buClr>
                <a:schemeClr val="dk1"/>
              </a:buClr>
              <a:buSzPts val="2200"/>
              <a:buFont typeface="Arial"/>
              <a:buNone/>
            </a:pPr>
            <a:r>
              <a:rPr lang="en">
                <a:solidFill>
                  <a:srgbClr val="0D0D0D"/>
                </a:solidFill>
              </a:rPr>
              <a:t>Infostealers Target</a:t>
            </a:r>
            <a:r>
              <a:rPr lang="en">
                <a:solidFill>
                  <a:schemeClr val="dk2"/>
                </a:solidFill>
              </a:rPr>
              <a:t> </a:t>
            </a:r>
            <a:r>
              <a:rPr lang="en">
                <a:solidFill>
                  <a:schemeClr val="dk1"/>
                </a:solidFill>
              </a:rPr>
              <a:t>Schools And Students</a:t>
            </a:r>
            <a:endParaRPr b="1">
              <a:solidFill>
                <a:schemeClr val="dk1"/>
              </a:solidFill>
              <a:latin typeface="Montserrat"/>
              <a:ea typeface="Montserrat"/>
              <a:cs typeface="Montserrat"/>
              <a:sym typeface="Montserrat"/>
            </a:endParaRPr>
          </a:p>
        </p:txBody>
      </p:sp>
      <p:sp>
        <p:nvSpPr>
          <p:cNvPr id="722" name="Google Shape;722;p112"/>
          <p:cNvSpPr txBox="1"/>
          <p:nvPr/>
        </p:nvSpPr>
        <p:spPr>
          <a:xfrm>
            <a:off x="5258550" y="1982702"/>
            <a:ext cx="7770900" cy="593700"/>
          </a:xfrm>
          <a:prstGeom prst="rect">
            <a:avLst/>
          </a:prstGeom>
          <a:noFill/>
          <a:ln>
            <a:noFill/>
          </a:ln>
        </p:spPr>
        <p:txBody>
          <a:bodyPr anchorCtr="0" anchor="t" bIns="92950" lIns="92950" spcFirstLastPara="1" rIns="92950" wrap="square" tIns="92950">
            <a:spAutoFit/>
          </a:bodyPr>
          <a:lstStyle/>
          <a:p>
            <a:pPr indent="0" lvl="0" marL="0" rtl="0" algn="ctr">
              <a:spcBef>
                <a:spcPts val="0"/>
              </a:spcBef>
              <a:spcAft>
                <a:spcPts val="0"/>
              </a:spcAft>
              <a:buNone/>
            </a:pPr>
            <a:r>
              <a:rPr b="1" lang="en" sz="2638">
                <a:latin typeface="Montserrat"/>
                <a:ea typeface="Montserrat"/>
                <a:cs typeface="Montserrat"/>
                <a:sym typeface="Montserrat"/>
              </a:rPr>
              <a:t>Infostealers by Sector</a:t>
            </a:r>
            <a:endParaRPr b="1" sz="2638">
              <a:latin typeface="Montserrat"/>
              <a:ea typeface="Montserrat"/>
              <a:cs typeface="Montserrat"/>
              <a:sym typeface="Montserrat"/>
            </a:endParaRPr>
          </a:p>
        </p:txBody>
      </p:sp>
      <p:pic>
        <p:nvPicPr>
          <p:cNvPr id="723" name="Google Shape;723;p112"/>
          <p:cNvPicPr preferRelativeResize="0"/>
          <p:nvPr/>
        </p:nvPicPr>
        <p:blipFill rotWithShape="1">
          <a:blip r:embed="rId3">
            <a:alphaModFix/>
          </a:blip>
          <a:srcRect b="0" l="0" r="0" t="8900"/>
          <a:stretch/>
        </p:blipFill>
        <p:spPr>
          <a:xfrm>
            <a:off x="2190971" y="2576400"/>
            <a:ext cx="13906058" cy="77106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13"/>
          <p:cNvSpPr txBox="1"/>
          <p:nvPr>
            <p:ph idx="4294967295" type="title"/>
          </p:nvPr>
        </p:nvSpPr>
        <p:spPr>
          <a:xfrm>
            <a:off x="701875" y="598250"/>
            <a:ext cx="17041200" cy="1950900"/>
          </a:xfrm>
          <a:prstGeom prst="rect">
            <a:avLst/>
          </a:prstGeom>
        </p:spPr>
        <p:txBody>
          <a:bodyPr anchorCtr="0" anchor="t" bIns="182850" lIns="182850" spcFirstLastPara="1" rIns="182850" wrap="square" tIns="182850">
            <a:noAutofit/>
          </a:bodyPr>
          <a:lstStyle/>
          <a:p>
            <a:pPr indent="0" lvl="0" marL="0" rtl="0" algn="l">
              <a:lnSpc>
                <a:spcPct val="100000"/>
              </a:lnSpc>
              <a:spcBef>
                <a:spcPts val="0"/>
              </a:spcBef>
              <a:spcAft>
                <a:spcPts val="0"/>
              </a:spcAft>
              <a:buClr>
                <a:schemeClr val="dk1"/>
              </a:buClr>
              <a:buSzPts val="2200"/>
              <a:buFont typeface="Arial"/>
              <a:buNone/>
            </a:pPr>
            <a:r>
              <a:rPr lang="en">
                <a:solidFill>
                  <a:srgbClr val="0D0D0D"/>
                </a:solidFill>
              </a:rPr>
              <a:t>Ransomware Gangs Are</a:t>
            </a:r>
            <a:r>
              <a:rPr lang="en">
                <a:solidFill>
                  <a:schemeClr val="dk2"/>
                </a:solidFill>
              </a:rPr>
              <a:t> </a:t>
            </a:r>
            <a:r>
              <a:rPr lang="en">
                <a:solidFill>
                  <a:schemeClr val="dk1"/>
                </a:solidFill>
              </a:rPr>
              <a:t>Targeting K-12</a:t>
            </a:r>
            <a:endParaRPr>
              <a:solidFill>
                <a:schemeClr val="dk1"/>
              </a:solidFill>
            </a:endParaRPr>
          </a:p>
        </p:txBody>
      </p:sp>
      <p:sp>
        <p:nvSpPr>
          <p:cNvPr id="729" name="Google Shape;729;p113"/>
          <p:cNvSpPr txBox="1"/>
          <p:nvPr/>
        </p:nvSpPr>
        <p:spPr>
          <a:xfrm>
            <a:off x="4254812" y="2386450"/>
            <a:ext cx="9778500" cy="591300"/>
          </a:xfrm>
          <a:prstGeom prst="rect">
            <a:avLst/>
          </a:prstGeom>
          <a:noFill/>
          <a:ln>
            <a:noFill/>
          </a:ln>
        </p:spPr>
        <p:txBody>
          <a:bodyPr anchorCtr="0" anchor="t" bIns="94575" lIns="94575" spcFirstLastPara="1" rIns="94575" wrap="square" tIns="94575">
            <a:spAutoFit/>
          </a:bodyPr>
          <a:lstStyle/>
          <a:p>
            <a:pPr indent="0" lvl="0" marL="0" rtl="0" algn="ctr">
              <a:spcBef>
                <a:spcPts val="0"/>
              </a:spcBef>
              <a:spcAft>
                <a:spcPts val="0"/>
              </a:spcAft>
              <a:buNone/>
            </a:pPr>
            <a:r>
              <a:rPr b="1" lang="en" sz="2600">
                <a:latin typeface="Montserrat"/>
                <a:ea typeface="Montserrat"/>
                <a:cs typeface="Montserrat"/>
                <a:sym typeface="Montserrat"/>
              </a:rPr>
              <a:t>Sectors Most Affected by Ransomware</a:t>
            </a:r>
            <a:endParaRPr b="1" sz="2600">
              <a:latin typeface="Montserrat"/>
              <a:ea typeface="Montserrat"/>
              <a:cs typeface="Montserrat"/>
              <a:sym typeface="Montserrat"/>
            </a:endParaRPr>
          </a:p>
        </p:txBody>
      </p:sp>
      <p:pic>
        <p:nvPicPr>
          <p:cNvPr id="730" name="Google Shape;730;p113"/>
          <p:cNvPicPr preferRelativeResize="0"/>
          <p:nvPr/>
        </p:nvPicPr>
        <p:blipFill rotWithShape="1">
          <a:blip r:embed="rId3">
            <a:alphaModFix/>
          </a:blip>
          <a:srcRect b="50821" l="0" r="0" t="0"/>
          <a:stretch/>
        </p:blipFill>
        <p:spPr>
          <a:xfrm>
            <a:off x="623400" y="2224175"/>
            <a:ext cx="17041201" cy="574890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muTemplate">
  <a:themeElements>
    <a:clrScheme name="Streamline">
      <a:dk1>
        <a:srgbClr val="F98E00"/>
      </a:dk1>
      <a:lt1>
        <a:srgbClr val="FFFFFF"/>
      </a:lt1>
      <a:dk2>
        <a:srgbClr val="4A4B4C"/>
      </a:dk2>
      <a:lt2>
        <a:srgbClr val="434343"/>
      </a:lt2>
      <a:accent1>
        <a:srgbClr val="F4AF23"/>
      </a:accent1>
      <a:accent2>
        <a:srgbClr val="DC582A"/>
      </a:accent2>
      <a:accent3>
        <a:srgbClr val="3FA8B3"/>
      </a:accent3>
      <a:accent4>
        <a:srgbClr val="319C8A"/>
      </a:accent4>
      <a:accent5>
        <a:srgbClr val="B04A5A"/>
      </a:accent5>
      <a:accent6>
        <a:srgbClr val="303133"/>
      </a:accent6>
      <a:hlink>
        <a:srgbClr val="F98E00"/>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muTemplate">
  <a:themeElements>
    <a:clrScheme name="Streamline">
      <a:dk1>
        <a:srgbClr val="F98E00"/>
      </a:dk1>
      <a:lt1>
        <a:srgbClr val="FFFFFF"/>
      </a:lt1>
      <a:dk2>
        <a:srgbClr val="4A4B4C"/>
      </a:dk2>
      <a:lt2>
        <a:srgbClr val="434343"/>
      </a:lt2>
      <a:accent1>
        <a:srgbClr val="F4AF23"/>
      </a:accent1>
      <a:accent2>
        <a:srgbClr val="DC582A"/>
      </a:accent2>
      <a:accent3>
        <a:srgbClr val="3FA8B3"/>
      </a:accent3>
      <a:accent4>
        <a:srgbClr val="319C8A"/>
      </a:accent4>
      <a:accent5>
        <a:srgbClr val="B04A5A"/>
      </a:accent5>
      <a:accent6>
        <a:srgbClr val="303133"/>
      </a:accent6>
      <a:hlink>
        <a:srgbClr val="F98E00"/>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umuTemplate">
  <a:themeElements>
    <a:clrScheme name="Streamline">
      <a:dk1>
        <a:srgbClr val="F98E00"/>
      </a:dk1>
      <a:lt1>
        <a:srgbClr val="FFFFFF"/>
      </a:lt1>
      <a:dk2>
        <a:srgbClr val="4A4B4C"/>
      </a:dk2>
      <a:lt2>
        <a:srgbClr val="434343"/>
      </a:lt2>
      <a:accent1>
        <a:srgbClr val="F4AF23"/>
      </a:accent1>
      <a:accent2>
        <a:srgbClr val="DC582A"/>
      </a:accent2>
      <a:accent3>
        <a:srgbClr val="4F9FA6"/>
      </a:accent3>
      <a:accent4>
        <a:srgbClr val="319C8A"/>
      </a:accent4>
      <a:accent5>
        <a:srgbClr val="B04A5A"/>
      </a:accent5>
      <a:accent6>
        <a:srgbClr val="303133"/>
      </a:accent6>
      <a:hlink>
        <a:srgbClr val="F98E00"/>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umuTemplat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