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modernComment_114_8FC5FD0E.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78" r:id="rId2"/>
    <p:sldId id="272" r:id="rId3"/>
    <p:sldId id="273" r:id="rId4"/>
    <p:sldId id="274" r:id="rId5"/>
    <p:sldId id="280" r:id="rId6"/>
    <p:sldId id="257" r:id="rId7"/>
    <p:sldId id="258" r:id="rId8"/>
    <p:sldId id="260" r:id="rId9"/>
    <p:sldId id="261" r:id="rId10"/>
    <p:sldId id="259" r:id="rId11"/>
    <p:sldId id="275" r:id="rId12"/>
    <p:sldId id="270" r:id="rId13"/>
    <p:sldId id="265" r:id="rId14"/>
    <p:sldId id="276" r:id="rId15"/>
    <p:sldId id="262" r:id="rId16"/>
    <p:sldId id="263" r:id="rId17"/>
    <p:sldId id="279" r:id="rId18"/>
    <p:sldId id="277" r:id="rId1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B558A2-B0F0-6E54-3C46-9D100144B306}" name="BERMAN Jenna" initials="JB" userId="S::Jenna.BERMAN@ODOT.oregon.gov::8100cb8f-c589-4633-a9af-ed82e4fe66b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3490" autoAdjust="0"/>
  </p:normalViewPr>
  <p:slideViewPr>
    <p:cSldViewPr snapToGrid="0">
      <p:cViewPr varScale="1">
        <p:scale>
          <a:sx n="81" d="100"/>
          <a:sy n="81" d="100"/>
        </p:scale>
        <p:origin x="175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omments/modernComment_114_8FC5FD0E.xml><?xml version="1.0" encoding="utf-8"?>
<p188:cmLst xmlns:a="http://schemas.openxmlformats.org/drawingml/2006/main" xmlns:r="http://schemas.openxmlformats.org/officeDocument/2006/relationships" xmlns:p188="http://schemas.microsoft.com/office/powerpoint/2018/8/main">
  <p188:cm id="{B1966D7D-BD48-4BB5-B473-1BDD6C29AE83}" authorId="{00B558A2-B0F0-6E54-3C46-9D100144B306}" status="resolved" created="2026-04-14T14:31:46.843" complete="100000">
    <pc:sldMkLst xmlns:pc="http://schemas.microsoft.com/office/powerpoint/2013/main/command">
      <pc:docMk/>
      <pc:sldMk cId="2412117262" sldId="276"/>
    </pc:sldMkLst>
    <p188:txBody>
      <a:bodyPr/>
      <a:lstStyle/>
      <a:p>
        <a:r>
          <a:rPr lang="en-US"/>
          <a:t>Chris - combine or remove this slide. It was supposed to replace the next one.. </a:t>
        </a:r>
      </a:p>
    </p188:txBody>
  </p188:cm>
</p188:cmLst>
</file>

<file path=ppt/diagrams/_rels/data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svg"/><Relationship Id="rId1" Type="http://schemas.openxmlformats.org/officeDocument/2006/relationships/image" Target="../media/image16.svg"/><Relationship Id="rId5" Type="http://schemas.openxmlformats.org/officeDocument/2006/relationships/image" Target="../media/image20.svg"/><Relationship Id="rId4" Type="http://schemas.openxmlformats.org/officeDocument/2006/relationships/image" Target="../media/image1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svg"/><Relationship Id="rId1" Type="http://schemas.openxmlformats.org/officeDocument/2006/relationships/image" Target="../media/image16.svg"/><Relationship Id="rId5" Type="http://schemas.openxmlformats.org/officeDocument/2006/relationships/image" Target="../media/image20.sv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735AD6-B017-421B-8FAE-5445FDCEFE8F}"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5A5D4F89-2619-46CD-9C6B-D48CB7A67D65}">
      <dgm:prSet/>
      <dgm:spPr/>
      <dgm:t>
        <a:bodyPr/>
        <a:lstStyle/>
        <a:p>
          <a:r>
            <a:rPr lang="en-US" dirty="0"/>
            <a:t>Implementable</a:t>
          </a:r>
        </a:p>
      </dgm:t>
    </dgm:pt>
    <dgm:pt modelId="{C0DE9D6C-CDD1-4948-9B39-31678C8AE5CA}" type="parTrans" cxnId="{079D3F2E-7826-4FF5-985E-49EA19DBBF48}">
      <dgm:prSet/>
      <dgm:spPr/>
      <dgm:t>
        <a:bodyPr/>
        <a:lstStyle/>
        <a:p>
          <a:endParaRPr lang="en-US"/>
        </a:p>
      </dgm:t>
    </dgm:pt>
    <dgm:pt modelId="{E01081DA-C5DA-42E0-821B-59DFD258167B}" type="sibTrans" cxnId="{079D3F2E-7826-4FF5-985E-49EA19DBBF48}">
      <dgm:prSet/>
      <dgm:spPr/>
      <dgm:t>
        <a:bodyPr/>
        <a:lstStyle/>
        <a:p>
          <a:endParaRPr lang="en-US"/>
        </a:p>
      </dgm:t>
    </dgm:pt>
    <dgm:pt modelId="{29F26C02-AC37-4D94-B4C9-3FC164F8CADB}">
      <dgm:prSet/>
      <dgm:spPr/>
      <dgm:t>
        <a:bodyPr/>
        <a:lstStyle/>
        <a:p>
          <a:r>
            <a:rPr lang="en-US" dirty="0"/>
            <a:t>Win-Win-Win</a:t>
          </a:r>
        </a:p>
      </dgm:t>
    </dgm:pt>
    <dgm:pt modelId="{AC8B7F60-C1D3-496A-9D2A-05B0EF87B69C}" type="parTrans" cxnId="{E54D3529-0E80-426C-8E14-BC16BDF8DDD6}">
      <dgm:prSet/>
      <dgm:spPr/>
      <dgm:t>
        <a:bodyPr/>
        <a:lstStyle/>
        <a:p>
          <a:endParaRPr lang="en-US"/>
        </a:p>
      </dgm:t>
    </dgm:pt>
    <dgm:pt modelId="{4E6FDEFE-88C9-4A94-802C-8244FA08443C}" type="sibTrans" cxnId="{E54D3529-0E80-426C-8E14-BC16BDF8DDD6}">
      <dgm:prSet/>
      <dgm:spPr/>
      <dgm:t>
        <a:bodyPr/>
        <a:lstStyle/>
        <a:p>
          <a:endParaRPr lang="en-US"/>
        </a:p>
      </dgm:t>
    </dgm:pt>
    <dgm:pt modelId="{F4A9BC8E-C96F-496E-B350-617CA89ED351}">
      <dgm:prSet/>
      <dgm:spPr/>
      <dgm:t>
        <a:bodyPr/>
        <a:lstStyle/>
        <a:p>
          <a:r>
            <a:rPr lang="en-US"/>
            <a:t>Brings community together</a:t>
          </a:r>
          <a:endParaRPr lang="en-US" dirty="0"/>
        </a:p>
      </dgm:t>
    </dgm:pt>
    <dgm:pt modelId="{764CD82D-0072-449A-B2F9-141855C1FEF6}" type="parTrans" cxnId="{B2CA240A-A99D-45AE-8990-738B4A33DB7D}">
      <dgm:prSet/>
      <dgm:spPr/>
      <dgm:t>
        <a:bodyPr/>
        <a:lstStyle/>
        <a:p>
          <a:endParaRPr lang="en-US"/>
        </a:p>
      </dgm:t>
    </dgm:pt>
    <dgm:pt modelId="{CC652389-B570-4814-838A-80F792FFA498}" type="sibTrans" cxnId="{B2CA240A-A99D-45AE-8990-738B4A33DB7D}">
      <dgm:prSet/>
      <dgm:spPr/>
      <dgm:t>
        <a:bodyPr/>
        <a:lstStyle/>
        <a:p>
          <a:endParaRPr lang="en-US"/>
        </a:p>
      </dgm:t>
    </dgm:pt>
    <dgm:pt modelId="{4B921205-D4B5-4D0B-8519-28722A060EBD}" type="pres">
      <dgm:prSet presAssocID="{74735AD6-B017-421B-8FAE-5445FDCEFE8F}" presName="linear" presStyleCnt="0">
        <dgm:presLayoutVars>
          <dgm:dir/>
          <dgm:animLvl val="lvl"/>
          <dgm:resizeHandles val="exact"/>
        </dgm:presLayoutVars>
      </dgm:prSet>
      <dgm:spPr/>
    </dgm:pt>
    <dgm:pt modelId="{C3397595-68B2-4975-A146-27E4E74852B3}" type="pres">
      <dgm:prSet presAssocID="{5A5D4F89-2619-46CD-9C6B-D48CB7A67D65}" presName="parentLin" presStyleCnt="0"/>
      <dgm:spPr/>
    </dgm:pt>
    <dgm:pt modelId="{ADC06476-4FEE-47C2-ADEF-05DC4983B552}" type="pres">
      <dgm:prSet presAssocID="{5A5D4F89-2619-46CD-9C6B-D48CB7A67D65}" presName="parentLeftMargin" presStyleLbl="node1" presStyleIdx="0" presStyleCnt="3"/>
      <dgm:spPr/>
    </dgm:pt>
    <dgm:pt modelId="{C95774DA-9F6E-47DC-BFF8-13F8CD5CE871}" type="pres">
      <dgm:prSet presAssocID="{5A5D4F89-2619-46CD-9C6B-D48CB7A67D65}" presName="parentText" presStyleLbl="node1" presStyleIdx="0" presStyleCnt="3">
        <dgm:presLayoutVars>
          <dgm:chMax val="0"/>
          <dgm:bulletEnabled val="1"/>
        </dgm:presLayoutVars>
      </dgm:prSet>
      <dgm:spPr/>
    </dgm:pt>
    <dgm:pt modelId="{68646BAF-817E-4517-96C3-D39B03F43930}" type="pres">
      <dgm:prSet presAssocID="{5A5D4F89-2619-46CD-9C6B-D48CB7A67D65}" presName="negativeSpace" presStyleCnt="0"/>
      <dgm:spPr/>
    </dgm:pt>
    <dgm:pt modelId="{9337FC5A-4C1C-4918-AF83-E88F63675252}" type="pres">
      <dgm:prSet presAssocID="{5A5D4F89-2619-46CD-9C6B-D48CB7A67D65}" presName="childText" presStyleLbl="conFgAcc1" presStyleIdx="0" presStyleCnt="3">
        <dgm:presLayoutVars>
          <dgm:bulletEnabled val="1"/>
        </dgm:presLayoutVars>
      </dgm:prSet>
      <dgm:spPr/>
    </dgm:pt>
    <dgm:pt modelId="{2F8B3A2C-D2C5-43CC-803C-2595E1B62DC8}" type="pres">
      <dgm:prSet presAssocID="{E01081DA-C5DA-42E0-821B-59DFD258167B}" presName="spaceBetweenRectangles" presStyleCnt="0"/>
      <dgm:spPr/>
    </dgm:pt>
    <dgm:pt modelId="{F811F550-1F5C-467A-8111-B6320CEB81A9}" type="pres">
      <dgm:prSet presAssocID="{29F26C02-AC37-4D94-B4C9-3FC164F8CADB}" presName="parentLin" presStyleCnt="0"/>
      <dgm:spPr/>
    </dgm:pt>
    <dgm:pt modelId="{5A01BB09-4819-48D4-AE07-D0EBCF46F493}" type="pres">
      <dgm:prSet presAssocID="{29F26C02-AC37-4D94-B4C9-3FC164F8CADB}" presName="parentLeftMargin" presStyleLbl="node1" presStyleIdx="0" presStyleCnt="3"/>
      <dgm:spPr/>
    </dgm:pt>
    <dgm:pt modelId="{C17D86D0-BA18-4AE9-9F2B-48FE9AF40765}" type="pres">
      <dgm:prSet presAssocID="{29F26C02-AC37-4D94-B4C9-3FC164F8CADB}" presName="parentText" presStyleLbl="node1" presStyleIdx="1" presStyleCnt="3">
        <dgm:presLayoutVars>
          <dgm:chMax val="0"/>
          <dgm:bulletEnabled val="1"/>
        </dgm:presLayoutVars>
      </dgm:prSet>
      <dgm:spPr/>
    </dgm:pt>
    <dgm:pt modelId="{05848FA6-862A-4C6D-87A5-3712699942EC}" type="pres">
      <dgm:prSet presAssocID="{29F26C02-AC37-4D94-B4C9-3FC164F8CADB}" presName="negativeSpace" presStyleCnt="0"/>
      <dgm:spPr/>
    </dgm:pt>
    <dgm:pt modelId="{4050D541-1D9B-4144-AAAC-96FFCAA63F52}" type="pres">
      <dgm:prSet presAssocID="{29F26C02-AC37-4D94-B4C9-3FC164F8CADB}" presName="childText" presStyleLbl="conFgAcc1" presStyleIdx="1" presStyleCnt="3">
        <dgm:presLayoutVars>
          <dgm:bulletEnabled val="1"/>
        </dgm:presLayoutVars>
      </dgm:prSet>
      <dgm:spPr/>
    </dgm:pt>
    <dgm:pt modelId="{5D024EF0-BC3B-41B3-91E9-60BCE46C41DC}" type="pres">
      <dgm:prSet presAssocID="{4E6FDEFE-88C9-4A94-802C-8244FA08443C}" presName="spaceBetweenRectangles" presStyleCnt="0"/>
      <dgm:spPr/>
    </dgm:pt>
    <dgm:pt modelId="{E15C6ECF-40E7-4724-8AF6-05260DEF832D}" type="pres">
      <dgm:prSet presAssocID="{F4A9BC8E-C96F-496E-B350-617CA89ED351}" presName="parentLin" presStyleCnt="0"/>
      <dgm:spPr/>
    </dgm:pt>
    <dgm:pt modelId="{8630303D-A432-4B8B-8C47-EEB778FE19D4}" type="pres">
      <dgm:prSet presAssocID="{F4A9BC8E-C96F-496E-B350-617CA89ED351}" presName="parentLeftMargin" presStyleLbl="node1" presStyleIdx="1" presStyleCnt="3"/>
      <dgm:spPr/>
    </dgm:pt>
    <dgm:pt modelId="{08577986-B1D0-40F0-AFFF-5EAF976FDA97}" type="pres">
      <dgm:prSet presAssocID="{F4A9BC8E-C96F-496E-B350-617CA89ED351}" presName="parentText" presStyleLbl="node1" presStyleIdx="2" presStyleCnt="3">
        <dgm:presLayoutVars>
          <dgm:chMax val="0"/>
          <dgm:bulletEnabled val="1"/>
        </dgm:presLayoutVars>
      </dgm:prSet>
      <dgm:spPr/>
    </dgm:pt>
    <dgm:pt modelId="{2542D82E-C7D8-48BD-A065-2627A70797EB}" type="pres">
      <dgm:prSet presAssocID="{F4A9BC8E-C96F-496E-B350-617CA89ED351}" presName="negativeSpace" presStyleCnt="0"/>
      <dgm:spPr/>
    </dgm:pt>
    <dgm:pt modelId="{8D181C77-2E3E-4305-A2DC-8B4C0257CB21}" type="pres">
      <dgm:prSet presAssocID="{F4A9BC8E-C96F-496E-B350-617CA89ED351}" presName="childText" presStyleLbl="conFgAcc1" presStyleIdx="2" presStyleCnt="3">
        <dgm:presLayoutVars>
          <dgm:bulletEnabled val="1"/>
        </dgm:presLayoutVars>
      </dgm:prSet>
      <dgm:spPr/>
    </dgm:pt>
  </dgm:ptLst>
  <dgm:cxnLst>
    <dgm:cxn modelId="{B2CA240A-A99D-45AE-8990-738B4A33DB7D}" srcId="{74735AD6-B017-421B-8FAE-5445FDCEFE8F}" destId="{F4A9BC8E-C96F-496E-B350-617CA89ED351}" srcOrd="2" destOrd="0" parTransId="{764CD82D-0072-449A-B2F9-141855C1FEF6}" sibTransId="{CC652389-B570-4814-838A-80F792FFA498}"/>
    <dgm:cxn modelId="{446C690E-6734-49D1-8F3B-03E88EE88B16}" type="presOf" srcId="{5A5D4F89-2619-46CD-9C6B-D48CB7A67D65}" destId="{C95774DA-9F6E-47DC-BFF8-13F8CD5CE871}" srcOrd="1" destOrd="0" presId="urn:microsoft.com/office/officeart/2005/8/layout/list1"/>
    <dgm:cxn modelId="{E54D3529-0E80-426C-8E14-BC16BDF8DDD6}" srcId="{74735AD6-B017-421B-8FAE-5445FDCEFE8F}" destId="{29F26C02-AC37-4D94-B4C9-3FC164F8CADB}" srcOrd="1" destOrd="0" parTransId="{AC8B7F60-C1D3-496A-9D2A-05B0EF87B69C}" sibTransId="{4E6FDEFE-88C9-4A94-802C-8244FA08443C}"/>
    <dgm:cxn modelId="{079D3F2E-7826-4FF5-985E-49EA19DBBF48}" srcId="{74735AD6-B017-421B-8FAE-5445FDCEFE8F}" destId="{5A5D4F89-2619-46CD-9C6B-D48CB7A67D65}" srcOrd="0" destOrd="0" parTransId="{C0DE9D6C-CDD1-4948-9B39-31678C8AE5CA}" sibTransId="{E01081DA-C5DA-42E0-821B-59DFD258167B}"/>
    <dgm:cxn modelId="{AF1CFF38-D1A7-4CEE-84ED-5486CF85242E}" type="presOf" srcId="{F4A9BC8E-C96F-496E-B350-617CA89ED351}" destId="{8630303D-A432-4B8B-8C47-EEB778FE19D4}" srcOrd="0" destOrd="0" presId="urn:microsoft.com/office/officeart/2005/8/layout/list1"/>
    <dgm:cxn modelId="{6AEC5A4A-4356-4020-BDE8-EB28892297F9}" type="presOf" srcId="{5A5D4F89-2619-46CD-9C6B-D48CB7A67D65}" destId="{ADC06476-4FEE-47C2-ADEF-05DC4983B552}" srcOrd="0" destOrd="0" presId="urn:microsoft.com/office/officeart/2005/8/layout/list1"/>
    <dgm:cxn modelId="{5212C380-F70C-4A88-B3AF-F68377CFE9DA}" type="presOf" srcId="{29F26C02-AC37-4D94-B4C9-3FC164F8CADB}" destId="{5A01BB09-4819-48D4-AE07-D0EBCF46F493}" srcOrd="0" destOrd="0" presId="urn:microsoft.com/office/officeart/2005/8/layout/list1"/>
    <dgm:cxn modelId="{7638B586-992D-4A76-AABE-EBA6808AEE1B}" type="presOf" srcId="{29F26C02-AC37-4D94-B4C9-3FC164F8CADB}" destId="{C17D86D0-BA18-4AE9-9F2B-48FE9AF40765}" srcOrd="1" destOrd="0" presId="urn:microsoft.com/office/officeart/2005/8/layout/list1"/>
    <dgm:cxn modelId="{B45788CF-5310-44BD-AEA3-C3C256A56E7B}" type="presOf" srcId="{74735AD6-B017-421B-8FAE-5445FDCEFE8F}" destId="{4B921205-D4B5-4D0B-8519-28722A060EBD}" srcOrd="0" destOrd="0" presId="urn:microsoft.com/office/officeart/2005/8/layout/list1"/>
    <dgm:cxn modelId="{515DC7E8-576C-463E-B53B-B2A6F6D9B490}" type="presOf" srcId="{F4A9BC8E-C96F-496E-B350-617CA89ED351}" destId="{08577986-B1D0-40F0-AFFF-5EAF976FDA97}" srcOrd="1" destOrd="0" presId="urn:microsoft.com/office/officeart/2005/8/layout/list1"/>
    <dgm:cxn modelId="{23228423-EE3B-489F-9C7A-8EAFEDE352E6}" type="presParOf" srcId="{4B921205-D4B5-4D0B-8519-28722A060EBD}" destId="{C3397595-68B2-4975-A146-27E4E74852B3}" srcOrd="0" destOrd="0" presId="urn:microsoft.com/office/officeart/2005/8/layout/list1"/>
    <dgm:cxn modelId="{D4F97A9A-8AD2-47A7-B52E-FE4AF8EDE859}" type="presParOf" srcId="{C3397595-68B2-4975-A146-27E4E74852B3}" destId="{ADC06476-4FEE-47C2-ADEF-05DC4983B552}" srcOrd="0" destOrd="0" presId="urn:microsoft.com/office/officeart/2005/8/layout/list1"/>
    <dgm:cxn modelId="{2BDA3C90-2160-432C-9EDB-CD43EFCA84FB}" type="presParOf" srcId="{C3397595-68B2-4975-A146-27E4E74852B3}" destId="{C95774DA-9F6E-47DC-BFF8-13F8CD5CE871}" srcOrd="1" destOrd="0" presId="urn:microsoft.com/office/officeart/2005/8/layout/list1"/>
    <dgm:cxn modelId="{91C96C7D-3CF5-4B5D-9770-B1C76807DD10}" type="presParOf" srcId="{4B921205-D4B5-4D0B-8519-28722A060EBD}" destId="{68646BAF-817E-4517-96C3-D39B03F43930}" srcOrd="1" destOrd="0" presId="urn:microsoft.com/office/officeart/2005/8/layout/list1"/>
    <dgm:cxn modelId="{F21644C3-6CE8-4094-AB0F-5A7953A0C47D}" type="presParOf" srcId="{4B921205-D4B5-4D0B-8519-28722A060EBD}" destId="{9337FC5A-4C1C-4918-AF83-E88F63675252}" srcOrd="2" destOrd="0" presId="urn:microsoft.com/office/officeart/2005/8/layout/list1"/>
    <dgm:cxn modelId="{EAA0BEB2-D70E-46BA-96B4-2FB5965D9B0D}" type="presParOf" srcId="{4B921205-D4B5-4D0B-8519-28722A060EBD}" destId="{2F8B3A2C-D2C5-43CC-803C-2595E1B62DC8}" srcOrd="3" destOrd="0" presId="urn:microsoft.com/office/officeart/2005/8/layout/list1"/>
    <dgm:cxn modelId="{74678D37-C568-4C1D-B32F-8CB3AA3FA4DC}" type="presParOf" srcId="{4B921205-D4B5-4D0B-8519-28722A060EBD}" destId="{F811F550-1F5C-467A-8111-B6320CEB81A9}" srcOrd="4" destOrd="0" presId="urn:microsoft.com/office/officeart/2005/8/layout/list1"/>
    <dgm:cxn modelId="{3C73AE90-BEF4-4D50-8EB9-7B16D4381EAA}" type="presParOf" srcId="{F811F550-1F5C-467A-8111-B6320CEB81A9}" destId="{5A01BB09-4819-48D4-AE07-D0EBCF46F493}" srcOrd="0" destOrd="0" presId="urn:microsoft.com/office/officeart/2005/8/layout/list1"/>
    <dgm:cxn modelId="{E67F5803-01AE-48CD-9CD4-825900CDD98C}" type="presParOf" srcId="{F811F550-1F5C-467A-8111-B6320CEB81A9}" destId="{C17D86D0-BA18-4AE9-9F2B-48FE9AF40765}" srcOrd="1" destOrd="0" presId="urn:microsoft.com/office/officeart/2005/8/layout/list1"/>
    <dgm:cxn modelId="{55FBAE96-1317-4FB3-B36C-33C5817AEC24}" type="presParOf" srcId="{4B921205-D4B5-4D0B-8519-28722A060EBD}" destId="{05848FA6-862A-4C6D-87A5-3712699942EC}" srcOrd="5" destOrd="0" presId="urn:microsoft.com/office/officeart/2005/8/layout/list1"/>
    <dgm:cxn modelId="{3E873632-9E1A-4426-B31F-07C62B8CED6F}" type="presParOf" srcId="{4B921205-D4B5-4D0B-8519-28722A060EBD}" destId="{4050D541-1D9B-4144-AAAC-96FFCAA63F52}" srcOrd="6" destOrd="0" presId="urn:microsoft.com/office/officeart/2005/8/layout/list1"/>
    <dgm:cxn modelId="{A5EC0ED0-BEEF-48FB-94CF-24AD89EB90FA}" type="presParOf" srcId="{4B921205-D4B5-4D0B-8519-28722A060EBD}" destId="{5D024EF0-BC3B-41B3-91E9-60BCE46C41DC}" srcOrd="7" destOrd="0" presId="urn:microsoft.com/office/officeart/2005/8/layout/list1"/>
    <dgm:cxn modelId="{1D408B4A-55F0-45B5-A8B2-EBB9EB7F25D7}" type="presParOf" srcId="{4B921205-D4B5-4D0B-8519-28722A060EBD}" destId="{E15C6ECF-40E7-4724-8AF6-05260DEF832D}" srcOrd="8" destOrd="0" presId="urn:microsoft.com/office/officeart/2005/8/layout/list1"/>
    <dgm:cxn modelId="{DEB21F1C-BBA1-4B51-82BC-0D47B06B1D5B}" type="presParOf" srcId="{E15C6ECF-40E7-4724-8AF6-05260DEF832D}" destId="{8630303D-A432-4B8B-8C47-EEB778FE19D4}" srcOrd="0" destOrd="0" presId="urn:microsoft.com/office/officeart/2005/8/layout/list1"/>
    <dgm:cxn modelId="{80D780DC-D1CA-4B44-8422-643D661B7A8D}" type="presParOf" srcId="{E15C6ECF-40E7-4724-8AF6-05260DEF832D}" destId="{08577986-B1D0-40F0-AFFF-5EAF976FDA97}" srcOrd="1" destOrd="0" presId="urn:microsoft.com/office/officeart/2005/8/layout/list1"/>
    <dgm:cxn modelId="{1BC65FD6-8D43-4E16-AB7A-FFE197305DB3}" type="presParOf" srcId="{4B921205-D4B5-4D0B-8519-28722A060EBD}" destId="{2542D82E-C7D8-48BD-A065-2627A70797EB}" srcOrd="9" destOrd="0" presId="urn:microsoft.com/office/officeart/2005/8/layout/list1"/>
    <dgm:cxn modelId="{8CA11746-C43B-4D09-AAE1-909CFBB07196}" type="presParOf" srcId="{4B921205-D4B5-4D0B-8519-28722A060EBD}" destId="{8D181C77-2E3E-4305-A2DC-8B4C0257CB2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62B47E-81F8-4040-88E3-DC87E71AEC3B}" type="doc">
      <dgm:prSet loTypeId="urn:microsoft.com/office/officeart/2018/2/layout/IconLabel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1012E18C-764F-4264-B2AB-DB441F8C3F33}">
      <dgm:prSet/>
      <dgm:spPr/>
      <dgm:t>
        <a:bodyPr/>
        <a:lstStyle/>
        <a:p>
          <a:pPr>
            <a:lnSpc>
              <a:spcPct val="100000"/>
            </a:lnSpc>
          </a:pPr>
          <a:r>
            <a:rPr lang="en-US"/>
            <a:t>Imagination</a:t>
          </a:r>
        </a:p>
      </dgm:t>
    </dgm:pt>
    <dgm:pt modelId="{933C15BB-B859-464E-AB8D-36DD43F51E9B}" type="parTrans" cxnId="{49535144-890C-486C-A592-4D9F6F5C102D}">
      <dgm:prSet/>
      <dgm:spPr/>
      <dgm:t>
        <a:bodyPr/>
        <a:lstStyle/>
        <a:p>
          <a:endParaRPr lang="en-US"/>
        </a:p>
      </dgm:t>
    </dgm:pt>
    <dgm:pt modelId="{90009E35-6EB8-4E87-BA27-8DACDCAB03F7}" type="sibTrans" cxnId="{49535144-890C-486C-A592-4D9F6F5C102D}">
      <dgm:prSet/>
      <dgm:spPr/>
      <dgm:t>
        <a:bodyPr/>
        <a:lstStyle/>
        <a:p>
          <a:pPr>
            <a:lnSpc>
              <a:spcPct val="100000"/>
            </a:lnSpc>
          </a:pPr>
          <a:endParaRPr lang="en-US"/>
        </a:p>
      </dgm:t>
    </dgm:pt>
    <dgm:pt modelId="{AB1984F0-56B7-44BD-8D1B-06CB2FE8BB36}">
      <dgm:prSet/>
      <dgm:spPr/>
      <dgm:t>
        <a:bodyPr/>
        <a:lstStyle/>
        <a:p>
          <a:pPr>
            <a:lnSpc>
              <a:spcPct val="100000"/>
            </a:lnSpc>
          </a:pPr>
          <a:r>
            <a:rPr lang="en-US"/>
            <a:t>Curiosity</a:t>
          </a:r>
        </a:p>
      </dgm:t>
    </dgm:pt>
    <dgm:pt modelId="{037E53E8-68D5-4400-B057-AB1A3BD8DB65}" type="parTrans" cxnId="{6D612DAB-9988-479A-B966-A62A77A18DBE}">
      <dgm:prSet/>
      <dgm:spPr/>
      <dgm:t>
        <a:bodyPr/>
        <a:lstStyle/>
        <a:p>
          <a:endParaRPr lang="en-US"/>
        </a:p>
      </dgm:t>
    </dgm:pt>
    <dgm:pt modelId="{AC150E3D-E476-4B3C-9A99-290E62E5E67F}" type="sibTrans" cxnId="{6D612DAB-9988-479A-B966-A62A77A18DBE}">
      <dgm:prSet/>
      <dgm:spPr/>
      <dgm:t>
        <a:bodyPr/>
        <a:lstStyle/>
        <a:p>
          <a:pPr>
            <a:lnSpc>
              <a:spcPct val="100000"/>
            </a:lnSpc>
          </a:pPr>
          <a:endParaRPr lang="en-US"/>
        </a:p>
      </dgm:t>
    </dgm:pt>
    <dgm:pt modelId="{B09B36E3-C6D6-4D55-AA00-4092A5F34BC3}">
      <dgm:prSet/>
      <dgm:spPr/>
      <dgm:t>
        <a:bodyPr/>
        <a:lstStyle/>
        <a:p>
          <a:pPr>
            <a:lnSpc>
              <a:spcPct val="100000"/>
            </a:lnSpc>
          </a:pPr>
          <a:r>
            <a:rPr lang="en-US"/>
            <a:t>Think about the maintenance</a:t>
          </a:r>
        </a:p>
      </dgm:t>
    </dgm:pt>
    <dgm:pt modelId="{01C5B778-BFCA-4C20-9382-4A9E794A0591}" type="parTrans" cxnId="{6978BE50-3BBC-419E-BC99-EE7B32535596}">
      <dgm:prSet/>
      <dgm:spPr/>
      <dgm:t>
        <a:bodyPr/>
        <a:lstStyle/>
        <a:p>
          <a:endParaRPr lang="en-US"/>
        </a:p>
      </dgm:t>
    </dgm:pt>
    <dgm:pt modelId="{E19F0A67-E50F-4887-8F8F-D10C29BEB889}" type="sibTrans" cxnId="{6978BE50-3BBC-419E-BC99-EE7B32535596}">
      <dgm:prSet/>
      <dgm:spPr/>
      <dgm:t>
        <a:bodyPr/>
        <a:lstStyle/>
        <a:p>
          <a:pPr>
            <a:lnSpc>
              <a:spcPct val="100000"/>
            </a:lnSpc>
          </a:pPr>
          <a:endParaRPr lang="en-US"/>
        </a:p>
      </dgm:t>
    </dgm:pt>
    <dgm:pt modelId="{4CF0968B-9D66-4407-8C19-444CC87941F1}">
      <dgm:prSet/>
      <dgm:spPr/>
      <dgm:t>
        <a:bodyPr/>
        <a:lstStyle/>
        <a:p>
          <a:pPr>
            <a:lnSpc>
              <a:spcPct val="100000"/>
            </a:lnSpc>
          </a:pPr>
          <a:r>
            <a:rPr lang="en-US"/>
            <a:t>Building a coalition</a:t>
          </a:r>
        </a:p>
      </dgm:t>
    </dgm:pt>
    <dgm:pt modelId="{FDA5D0B6-9AD0-4CAB-B3CF-2C193A3A610B}" type="parTrans" cxnId="{6C307F82-A4B9-4544-8E57-317D0702ABA4}">
      <dgm:prSet/>
      <dgm:spPr/>
      <dgm:t>
        <a:bodyPr/>
        <a:lstStyle/>
        <a:p>
          <a:endParaRPr lang="en-US"/>
        </a:p>
      </dgm:t>
    </dgm:pt>
    <dgm:pt modelId="{59BFD0F8-A678-4C06-9D69-C765D82D12AE}" type="sibTrans" cxnId="{6C307F82-A4B9-4544-8E57-317D0702ABA4}">
      <dgm:prSet/>
      <dgm:spPr/>
      <dgm:t>
        <a:bodyPr/>
        <a:lstStyle/>
        <a:p>
          <a:pPr>
            <a:lnSpc>
              <a:spcPct val="100000"/>
            </a:lnSpc>
          </a:pPr>
          <a:endParaRPr lang="en-US"/>
        </a:p>
      </dgm:t>
    </dgm:pt>
    <dgm:pt modelId="{4FE1C942-20C7-48AF-8C2E-5FF598F9A5D6}">
      <dgm:prSet/>
      <dgm:spPr/>
      <dgm:t>
        <a:bodyPr/>
        <a:lstStyle/>
        <a:p>
          <a:pPr>
            <a:lnSpc>
              <a:spcPct val="100000"/>
            </a:lnSpc>
          </a:pPr>
          <a:r>
            <a:rPr lang="en-US"/>
            <a:t>Flexibility</a:t>
          </a:r>
        </a:p>
      </dgm:t>
    </dgm:pt>
    <dgm:pt modelId="{519A1C6A-6F7B-4F1A-BE8E-50A6FF43B53A}" type="parTrans" cxnId="{688DB9F2-E5C5-42DB-8E35-261AD4432B3D}">
      <dgm:prSet/>
      <dgm:spPr/>
      <dgm:t>
        <a:bodyPr/>
        <a:lstStyle/>
        <a:p>
          <a:endParaRPr lang="en-US"/>
        </a:p>
      </dgm:t>
    </dgm:pt>
    <dgm:pt modelId="{8984A04C-52A3-4A33-A66D-AB763F3BCC76}" type="sibTrans" cxnId="{688DB9F2-E5C5-42DB-8E35-261AD4432B3D}">
      <dgm:prSet/>
      <dgm:spPr/>
      <dgm:t>
        <a:bodyPr/>
        <a:lstStyle/>
        <a:p>
          <a:endParaRPr lang="en-US"/>
        </a:p>
      </dgm:t>
    </dgm:pt>
    <dgm:pt modelId="{9D0AEF39-5F4C-4DA6-A1D1-CF2E5EA20BCF}" type="pres">
      <dgm:prSet presAssocID="{6F62B47E-81F8-4040-88E3-DC87E71AEC3B}" presName="root" presStyleCnt="0">
        <dgm:presLayoutVars>
          <dgm:dir/>
          <dgm:resizeHandles val="exact"/>
        </dgm:presLayoutVars>
      </dgm:prSet>
      <dgm:spPr/>
    </dgm:pt>
    <dgm:pt modelId="{BCD19249-9158-46E5-8D22-A4142660AA7C}" type="pres">
      <dgm:prSet presAssocID="{1012E18C-764F-4264-B2AB-DB441F8C3F33}" presName="compNode" presStyleCnt="0"/>
      <dgm:spPr/>
    </dgm:pt>
    <dgm:pt modelId="{5D8BD440-AEE9-4974-BC1B-F87BBEC2DAEE}" type="pres">
      <dgm:prSet presAssocID="{1012E18C-764F-4264-B2AB-DB441F8C3F33}"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Hot Air Balloon"/>
        </a:ext>
      </dgm:extLst>
    </dgm:pt>
    <dgm:pt modelId="{948086E1-53AE-4E86-BE47-641841604C79}" type="pres">
      <dgm:prSet presAssocID="{1012E18C-764F-4264-B2AB-DB441F8C3F33}" presName="spaceRect" presStyleCnt="0"/>
      <dgm:spPr/>
    </dgm:pt>
    <dgm:pt modelId="{F7ECC578-EDBE-4F44-A271-9F21F1FF89DD}" type="pres">
      <dgm:prSet presAssocID="{1012E18C-764F-4264-B2AB-DB441F8C3F33}" presName="textRect" presStyleLbl="revTx" presStyleIdx="0" presStyleCnt="5">
        <dgm:presLayoutVars>
          <dgm:chMax val="1"/>
          <dgm:chPref val="1"/>
        </dgm:presLayoutVars>
      </dgm:prSet>
      <dgm:spPr/>
    </dgm:pt>
    <dgm:pt modelId="{26714669-69F5-44EC-913F-F9521B9FAB21}" type="pres">
      <dgm:prSet presAssocID="{90009E35-6EB8-4E87-BA27-8DACDCAB03F7}" presName="sibTrans" presStyleCnt="0"/>
      <dgm:spPr/>
    </dgm:pt>
    <dgm:pt modelId="{80E1A0D5-7A02-47E8-BCFB-95832A456170}" type="pres">
      <dgm:prSet presAssocID="{AB1984F0-56B7-44BD-8D1B-06CB2FE8BB36}" presName="compNode" presStyleCnt="0"/>
      <dgm:spPr/>
    </dgm:pt>
    <dgm:pt modelId="{D19C5258-BC18-498B-B944-03D7C50A4428}" type="pres">
      <dgm:prSet presAssocID="{AB1984F0-56B7-44BD-8D1B-06CB2FE8BB36}"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 mark"/>
        </a:ext>
      </dgm:extLst>
    </dgm:pt>
    <dgm:pt modelId="{E36622E8-2A91-48E6-AE85-174DFF85400D}" type="pres">
      <dgm:prSet presAssocID="{AB1984F0-56B7-44BD-8D1B-06CB2FE8BB36}" presName="spaceRect" presStyleCnt="0"/>
      <dgm:spPr/>
    </dgm:pt>
    <dgm:pt modelId="{A2E283EB-7D78-4FD7-9C76-865788B3818D}" type="pres">
      <dgm:prSet presAssocID="{AB1984F0-56B7-44BD-8D1B-06CB2FE8BB36}" presName="textRect" presStyleLbl="revTx" presStyleIdx="1" presStyleCnt="5">
        <dgm:presLayoutVars>
          <dgm:chMax val="1"/>
          <dgm:chPref val="1"/>
        </dgm:presLayoutVars>
      </dgm:prSet>
      <dgm:spPr/>
    </dgm:pt>
    <dgm:pt modelId="{76838E50-B8B1-4803-9C53-6A70E9559069}" type="pres">
      <dgm:prSet presAssocID="{AC150E3D-E476-4B3C-9A99-290E62E5E67F}" presName="sibTrans" presStyleCnt="0"/>
      <dgm:spPr/>
    </dgm:pt>
    <dgm:pt modelId="{C537532B-3BCC-40CD-8A13-451130B25C23}" type="pres">
      <dgm:prSet presAssocID="{B09B36E3-C6D6-4D55-AA00-4092A5F34BC3}" presName="compNode" presStyleCnt="0"/>
      <dgm:spPr/>
    </dgm:pt>
    <dgm:pt modelId="{CCFBA88B-2E2E-4DF9-BB7A-7217B4F42462}" type="pres">
      <dgm:prSet presAssocID="{B09B36E3-C6D6-4D55-AA00-4092A5F34BC3}" presName="iconRect" presStyleLbl="node1" presStyleIdx="2"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Head with Gears"/>
        </a:ext>
      </dgm:extLst>
    </dgm:pt>
    <dgm:pt modelId="{EFE4FD90-411A-4F4D-B298-31DAD3407270}" type="pres">
      <dgm:prSet presAssocID="{B09B36E3-C6D6-4D55-AA00-4092A5F34BC3}" presName="spaceRect" presStyleCnt="0"/>
      <dgm:spPr/>
    </dgm:pt>
    <dgm:pt modelId="{13EE4D2A-2E43-45BD-AEA5-D0A4FA0974DA}" type="pres">
      <dgm:prSet presAssocID="{B09B36E3-C6D6-4D55-AA00-4092A5F34BC3}" presName="textRect" presStyleLbl="revTx" presStyleIdx="2" presStyleCnt="5">
        <dgm:presLayoutVars>
          <dgm:chMax val="1"/>
          <dgm:chPref val="1"/>
        </dgm:presLayoutVars>
      </dgm:prSet>
      <dgm:spPr/>
    </dgm:pt>
    <dgm:pt modelId="{45D9D2B2-EF58-4D12-805F-381D2E1F617B}" type="pres">
      <dgm:prSet presAssocID="{E19F0A67-E50F-4887-8F8F-D10C29BEB889}" presName="sibTrans" presStyleCnt="0"/>
      <dgm:spPr/>
    </dgm:pt>
    <dgm:pt modelId="{3DE0ECBD-27A2-4662-AE00-59F92A4D4498}" type="pres">
      <dgm:prSet presAssocID="{4CF0968B-9D66-4407-8C19-444CC87941F1}" presName="compNode" presStyleCnt="0"/>
      <dgm:spPr/>
    </dgm:pt>
    <dgm:pt modelId="{8A719B0D-A66C-454C-976B-3BE2173D11CE}" type="pres">
      <dgm:prSet presAssocID="{4CF0968B-9D66-4407-8C19-444CC87941F1}" presName="iconRect" presStyleLbl="node1" presStyleIdx="3"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AF25F2F4-6D69-4CBF-8268-32BAB2390B17}" type="pres">
      <dgm:prSet presAssocID="{4CF0968B-9D66-4407-8C19-444CC87941F1}" presName="spaceRect" presStyleCnt="0"/>
      <dgm:spPr/>
    </dgm:pt>
    <dgm:pt modelId="{F00C2D08-9134-4FF4-A170-E205BF179A87}" type="pres">
      <dgm:prSet presAssocID="{4CF0968B-9D66-4407-8C19-444CC87941F1}" presName="textRect" presStyleLbl="revTx" presStyleIdx="3" presStyleCnt="5">
        <dgm:presLayoutVars>
          <dgm:chMax val="1"/>
          <dgm:chPref val="1"/>
        </dgm:presLayoutVars>
      </dgm:prSet>
      <dgm:spPr/>
    </dgm:pt>
    <dgm:pt modelId="{4B9E0E55-6301-4483-9B00-A8785D2B1387}" type="pres">
      <dgm:prSet presAssocID="{59BFD0F8-A678-4C06-9D69-C765D82D12AE}" presName="sibTrans" presStyleCnt="0"/>
      <dgm:spPr/>
    </dgm:pt>
    <dgm:pt modelId="{99700F76-9FE3-459D-88F3-41D08F607485}" type="pres">
      <dgm:prSet presAssocID="{4FE1C942-20C7-48AF-8C2E-5FF598F9A5D6}" presName="compNode" presStyleCnt="0"/>
      <dgm:spPr/>
    </dgm:pt>
    <dgm:pt modelId="{1BCECE95-A351-44F3-82B0-E1D238CA6408}" type="pres">
      <dgm:prSet presAssocID="{4FE1C942-20C7-48AF-8C2E-5FF598F9A5D6}" presName="iconRect" presStyleLbl="node1" presStyleIdx="4"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Run"/>
        </a:ext>
      </dgm:extLst>
    </dgm:pt>
    <dgm:pt modelId="{193C2C5A-E053-4EA1-BE0F-2C932EA90306}" type="pres">
      <dgm:prSet presAssocID="{4FE1C942-20C7-48AF-8C2E-5FF598F9A5D6}" presName="spaceRect" presStyleCnt="0"/>
      <dgm:spPr/>
    </dgm:pt>
    <dgm:pt modelId="{78F7C699-EF72-45F1-9DF1-08138700F296}" type="pres">
      <dgm:prSet presAssocID="{4FE1C942-20C7-48AF-8C2E-5FF598F9A5D6}" presName="textRect" presStyleLbl="revTx" presStyleIdx="4" presStyleCnt="5">
        <dgm:presLayoutVars>
          <dgm:chMax val="1"/>
          <dgm:chPref val="1"/>
        </dgm:presLayoutVars>
      </dgm:prSet>
      <dgm:spPr/>
    </dgm:pt>
  </dgm:ptLst>
  <dgm:cxnLst>
    <dgm:cxn modelId="{FADBC433-A1DE-4AB2-862E-2E1C8E0ED3CC}" type="presOf" srcId="{4FE1C942-20C7-48AF-8C2E-5FF598F9A5D6}" destId="{78F7C699-EF72-45F1-9DF1-08138700F296}" srcOrd="0" destOrd="0" presId="urn:microsoft.com/office/officeart/2018/2/layout/IconLabelList"/>
    <dgm:cxn modelId="{49535144-890C-486C-A592-4D9F6F5C102D}" srcId="{6F62B47E-81F8-4040-88E3-DC87E71AEC3B}" destId="{1012E18C-764F-4264-B2AB-DB441F8C3F33}" srcOrd="0" destOrd="0" parTransId="{933C15BB-B859-464E-AB8D-36DD43F51E9B}" sibTransId="{90009E35-6EB8-4E87-BA27-8DACDCAB03F7}"/>
    <dgm:cxn modelId="{5CA30D6B-DEA5-4310-88DB-893CC1D3623E}" type="presOf" srcId="{6F62B47E-81F8-4040-88E3-DC87E71AEC3B}" destId="{9D0AEF39-5F4C-4DA6-A1D1-CF2E5EA20BCF}" srcOrd="0" destOrd="0" presId="urn:microsoft.com/office/officeart/2018/2/layout/IconLabelList"/>
    <dgm:cxn modelId="{6978BE50-3BBC-419E-BC99-EE7B32535596}" srcId="{6F62B47E-81F8-4040-88E3-DC87E71AEC3B}" destId="{B09B36E3-C6D6-4D55-AA00-4092A5F34BC3}" srcOrd="2" destOrd="0" parTransId="{01C5B778-BFCA-4C20-9382-4A9E794A0591}" sibTransId="{E19F0A67-E50F-4887-8F8F-D10C29BEB889}"/>
    <dgm:cxn modelId="{6C307F82-A4B9-4544-8E57-317D0702ABA4}" srcId="{6F62B47E-81F8-4040-88E3-DC87E71AEC3B}" destId="{4CF0968B-9D66-4407-8C19-444CC87941F1}" srcOrd="3" destOrd="0" parTransId="{FDA5D0B6-9AD0-4CAB-B3CF-2C193A3A610B}" sibTransId="{59BFD0F8-A678-4C06-9D69-C765D82D12AE}"/>
    <dgm:cxn modelId="{BFC1AF96-67CC-4447-B9F9-4F06071C5C61}" type="presOf" srcId="{B09B36E3-C6D6-4D55-AA00-4092A5F34BC3}" destId="{13EE4D2A-2E43-45BD-AEA5-D0A4FA0974DA}" srcOrd="0" destOrd="0" presId="urn:microsoft.com/office/officeart/2018/2/layout/IconLabelList"/>
    <dgm:cxn modelId="{6D612DAB-9988-479A-B966-A62A77A18DBE}" srcId="{6F62B47E-81F8-4040-88E3-DC87E71AEC3B}" destId="{AB1984F0-56B7-44BD-8D1B-06CB2FE8BB36}" srcOrd="1" destOrd="0" parTransId="{037E53E8-68D5-4400-B057-AB1A3BD8DB65}" sibTransId="{AC150E3D-E476-4B3C-9A99-290E62E5E67F}"/>
    <dgm:cxn modelId="{0CA632DB-9EE0-49A5-925A-4EE41917B1C8}" type="presOf" srcId="{1012E18C-764F-4264-B2AB-DB441F8C3F33}" destId="{F7ECC578-EDBE-4F44-A271-9F21F1FF89DD}" srcOrd="0" destOrd="0" presId="urn:microsoft.com/office/officeart/2018/2/layout/IconLabelList"/>
    <dgm:cxn modelId="{78E202F0-A003-491F-92A0-ACA9D3E82002}" type="presOf" srcId="{4CF0968B-9D66-4407-8C19-444CC87941F1}" destId="{F00C2D08-9134-4FF4-A170-E205BF179A87}" srcOrd="0" destOrd="0" presId="urn:microsoft.com/office/officeart/2018/2/layout/IconLabelList"/>
    <dgm:cxn modelId="{688DB9F2-E5C5-42DB-8E35-261AD4432B3D}" srcId="{6F62B47E-81F8-4040-88E3-DC87E71AEC3B}" destId="{4FE1C942-20C7-48AF-8C2E-5FF598F9A5D6}" srcOrd="4" destOrd="0" parTransId="{519A1C6A-6F7B-4F1A-BE8E-50A6FF43B53A}" sibTransId="{8984A04C-52A3-4A33-A66D-AB763F3BCC76}"/>
    <dgm:cxn modelId="{4DBF25FD-01E2-4F09-A323-15859E428831}" type="presOf" srcId="{AB1984F0-56B7-44BD-8D1B-06CB2FE8BB36}" destId="{A2E283EB-7D78-4FD7-9C76-865788B3818D}" srcOrd="0" destOrd="0" presId="urn:microsoft.com/office/officeart/2018/2/layout/IconLabelList"/>
    <dgm:cxn modelId="{92094014-AFC8-4FF8-84EB-D10B600C37B9}" type="presParOf" srcId="{9D0AEF39-5F4C-4DA6-A1D1-CF2E5EA20BCF}" destId="{BCD19249-9158-46E5-8D22-A4142660AA7C}" srcOrd="0" destOrd="0" presId="urn:microsoft.com/office/officeart/2018/2/layout/IconLabelList"/>
    <dgm:cxn modelId="{DFC59536-D1D6-4026-B2B0-CF3441FC11AA}" type="presParOf" srcId="{BCD19249-9158-46E5-8D22-A4142660AA7C}" destId="{5D8BD440-AEE9-4974-BC1B-F87BBEC2DAEE}" srcOrd="0" destOrd="0" presId="urn:microsoft.com/office/officeart/2018/2/layout/IconLabelList"/>
    <dgm:cxn modelId="{C7F6BDB5-D5F1-4E50-9169-9EAF0F5C6D89}" type="presParOf" srcId="{BCD19249-9158-46E5-8D22-A4142660AA7C}" destId="{948086E1-53AE-4E86-BE47-641841604C79}" srcOrd="1" destOrd="0" presId="urn:microsoft.com/office/officeart/2018/2/layout/IconLabelList"/>
    <dgm:cxn modelId="{3756A459-1905-402C-931B-5138825AED7E}" type="presParOf" srcId="{BCD19249-9158-46E5-8D22-A4142660AA7C}" destId="{F7ECC578-EDBE-4F44-A271-9F21F1FF89DD}" srcOrd="2" destOrd="0" presId="urn:microsoft.com/office/officeart/2018/2/layout/IconLabelList"/>
    <dgm:cxn modelId="{B2CECEFA-3766-471E-9C0F-938BDC981FF0}" type="presParOf" srcId="{9D0AEF39-5F4C-4DA6-A1D1-CF2E5EA20BCF}" destId="{26714669-69F5-44EC-913F-F9521B9FAB21}" srcOrd="1" destOrd="0" presId="urn:microsoft.com/office/officeart/2018/2/layout/IconLabelList"/>
    <dgm:cxn modelId="{FB596366-B705-4EA1-8DAE-96C7A488CA1A}" type="presParOf" srcId="{9D0AEF39-5F4C-4DA6-A1D1-CF2E5EA20BCF}" destId="{80E1A0D5-7A02-47E8-BCFB-95832A456170}" srcOrd="2" destOrd="0" presId="urn:microsoft.com/office/officeart/2018/2/layout/IconLabelList"/>
    <dgm:cxn modelId="{13BED3B2-4C88-411B-B202-D36A7424A4ED}" type="presParOf" srcId="{80E1A0D5-7A02-47E8-BCFB-95832A456170}" destId="{D19C5258-BC18-498B-B944-03D7C50A4428}" srcOrd="0" destOrd="0" presId="urn:microsoft.com/office/officeart/2018/2/layout/IconLabelList"/>
    <dgm:cxn modelId="{C2C1D88B-565A-49F8-A700-033894D86048}" type="presParOf" srcId="{80E1A0D5-7A02-47E8-BCFB-95832A456170}" destId="{E36622E8-2A91-48E6-AE85-174DFF85400D}" srcOrd="1" destOrd="0" presId="urn:microsoft.com/office/officeart/2018/2/layout/IconLabelList"/>
    <dgm:cxn modelId="{6B6B742C-077B-497F-9D35-DB8A62B732B5}" type="presParOf" srcId="{80E1A0D5-7A02-47E8-BCFB-95832A456170}" destId="{A2E283EB-7D78-4FD7-9C76-865788B3818D}" srcOrd="2" destOrd="0" presId="urn:microsoft.com/office/officeart/2018/2/layout/IconLabelList"/>
    <dgm:cxn modelId="{ABC19F86-C2CE-4BAA-8B9F-B93585F0BFFD}" type="presParOf" srcId="{9D0AEF39-5F4C-4DA6-A1D1-CF2E5EA20BCF}" destId="{76838E50-B8B1-4803-9C53-6A70E9559069}" srcOrd="3" destOrd="0" presId="urn:microsoft.com/office/officeart/2018/2/layout/IconLabelList"/>
    <dgm:cxn modelId="{B5BBD395-0436-4D37-8B9D-E03C6E898FFA}" type="presParOf" srcId="{9D0AEF39-5F4C-4DA6-A1D1-CF2E5EA20BCF}" destId="{C537532B-3BCC-40CD-8A13-451130B25C23}" srcOrd="4" destOrd="0" presId="urn:microsoft.com/office/officeart/2018/2/layout/IconLabelList"/>
    <dgm:cxn modelId="{2BE2905D-E1F1-462E-9501-68258BDC36B1}" type="presParOf" srcId="{C537532B-3BCC-40CD-8A13-451130B25C23}" destId="{CCFBA88B-2E2E-4DF9-BB7A-7217B4F42462}" srcOrd="0" destOrd="0" presId="urn:microsoft.com/office/officeart/2018/2/layout/IconLabelList"/>
    <dgm:cxn modelId="{9A9639EB-0856-4D0E-9F82-BBD7683C0413}" type="presParOf" srcId="{C537532B-3BCC-40CD-8A13-451130B25C23}" destId="{EFE4FD90-411A-4F4D-B298-31DAD3407270}" srcOrd="1" destOrd="0" presId="urn:microsoft.com/office/officeart/2018/2/layout/IconLabelList"/>
    <dgm:cxn modelId="{68DB15CB-2EB2-46A4-89EC-A165107D7F4A}" type="presParOf" srcId="{C537532B-3BCC-40CD-8A13-451130B25C23}" destId="{13EE4D2A-2E43-45BD-AEA5-D0A4FA0974DA}" srcOrd="2" destOrd="0" presId="urn:microsoft.com/office/officeart/2018/2/layout/IconLabelList"/>
    <dgm:cxn modelId="{C522461D-2B7F-4644-9FFA-DE83BE74DF1B}" type="presParOf" srcId="{9D0AEF39-5F4C-4DA6-A1D1-CF2E5EA20BCF}" destId="{45D9D2B2-EF58-4D12-805F-381D2E1F617B}" srcOrd="5" destOrd="0" presId="urn:microsoft.com/office/officeart/2018/2/layout/IconLabelList"/>
    <dgm:cxn modelId="{F9EB8A8B-1564-49B3-957D-91002726DC47}" type="presParOf" srcId="{9D0AEF39-5F4C-4DA6-A1D1-CF2E5EA20BCF}" destId="{3DE0ECBD-27A2-4662-AE00-59F92A4D4498}" srcOrd="6" destOrd="0" presId="urn:microsoft.com/office/officeart/2018/2/layout/IconLabelList"/>
    <dgm:cxn modelId="{42D384F1-6D4E-4EFE-B0D6-9E48100B3039}" type="presParOf" srcId="{3DE0ECBD-27A2-4662-AE00-59F92A4D4498}" destId="{8A719B0D-A66C-454C-976B-3BE2173D11CE}" srcOrd="0" destOrd="0" presId="urn:microsoft.com/office/officeart/2018/2/layout/IconLabelList"/>
    <dgm:cxn modelId="{FA32382F-639D-49DF-B334-57D2BCBFB965}" type="presParOf" srcId="{3DE0ECBD-27A2-4662-AE00-59F92A4D4498}" destId="{AF25F2F4-6D69-4CBF-8268-32BAB2390B17}" srcOrd="1" destOrd="0" presId="urn:microsoft.com/office/officeart/2018/2/layout/IconLabelList"/>
    <dgm:cxn modelId="{97BC4740-9705-44F2-8F1F-E4D748C8FDB5}" type="presParOf" srcId="{3DE0ECBD-27A2-4662-AE00-59F92A4D4498}" destId="{F00C2D08-9134-4FF4-A170-E205BF179A87}" srcOrd="2" destOrd="0" presId="urn:microsoft.com/office/officeart/2018/2/layout/IconLabelList"/>
    <dgm:cxn modelId="{5A1C2714-7B12-493C-9F6F-9ACFCBB3F679}" type="presParOf" srcId="{9D0AEF39-5F4C-4DA6-A1D1-CF2E5EA20BCF}" destId="{4B9E0E55-6301-4483-9B00-A8785D2B1387}" srcOrd="7" destOrd="0" presId="urn:microsoft.com/office/officeart/2018/2/layout/IconLabelList"/>
    <dgm:cxn modelId="{933616ED-A706-4C7F-BE9C-8999A3A8E2E4}" type="presParOf" srcId="{9D0AEF39-5F4C-4DA6-A1D1-CF2E5EA20BCF}" destId="{99700F76-9FE3-459D-88F3-41D08F607485}" srcOrd="8" destOrd="0" presId="urn:microsoft.com/office/officeart/2018/2/layout/IconLabelList"/>
    <dgm:cxn modelId="{8D28AE3A-F6CF-4A4C-94E8-0F2D51DB4569}" type="presParOf" srcId="{99700F76-9FE3-459D-88F3-41D08F607485}" destId="{1BCECE95-A351-44F3-82B0-E1D238CA6408}" srcOrd="0" destOrd="0" presId="urn:microsoft.com/office/officeart/2018/2/layout/IconLabelList"/>
    <dgm:cxn modelId="{93CA04F6-1296-433D-AD02-AD554EB98B09}" type="presParOf" srcId="{99700F76-9FE3-459D-88F3-41D08F607485}" destId="{193C2C5A-E053-4EA1-BE0F-2C932EA90306}" srcOrd="1" destOrd="0" presId="urn:microsoft.com/office/officeart/2018/2/layout/IconLabelList"/>
    <dgm:cxn modelId="{CF2C467E-1A99-497D-8ACB-2D0B92B0B83D}" type="presParOf" srcId="{99700F76-9FE3-459D-88F3-41D08F607485}" destId="{78F7C699-EF72-45F1-9DF1-08138700F296}"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37FC5A-4C1C-4918-AF83-E88F63675252}">
      <dsp:nvSpPr>
        <dsp:cNvPr id="0" name=""/>
        <dsp:cNvSpPr/>
      </dsp:nvSpPr>
      <dsp:spPr>
        <a:xfrm>
          <a:off x="0" y="1301250"/>
          <a:ext cx="6900512" cy="730800"/>
        </a:xfrm>
        <a:prstGeom prst="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5774DA-9F6E-47DC-BFF8-13F8CD5CE871}">
      <dsp:nvSpPr>
        <dsp:cNvPr id="0" name=""/>
        <dsp:cNvSpPr/>
      </dsp:nvSpPr>
      <dsp:spPr>
        <a:xfrm>
          <a:off x="345025" y="873210"/>
          <a:ext cx="4830358" cy="85608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1289050">
            <a:lnSpc>
              <a:spcPct val="90000"/>
            </a:lnSpc>
            <a:spcBef>
              <a:spcPct val="0"/>
            </a:spcBef>
            <a:spcAft>
              <a:spcPct val="35000"/>
            </a:spcAft>
            <a:buNone/>
          </a:pPr>
          <a:r>
            <a:rPr lang="en-US" sz="2900" kern="1200" dirty="0"/>
            <a:t>Implementable</a:t>
          </a:r>
        </a:p>
      </dsp:txBody>
      <dsp:txXfrm>
        <a:off x="386815" y="915000"/>
        <a:ext cx="4746778" cy="772500"/>
      </dsp:txXfrm>
    </dsp:sp>
    <dsp:sp modelId="{4050D541-1D9B-4144-AAAC-96FFCAA63F52}">
      <dsp:nvSpPr>
        <dsp:cNvPr id="0" name=""/>
        <dsp:cNvSpPr/>
      </dsp:nvSpPr>
      <dsp:spPr>
        <a:xfrm>
          <a:off x="0" y="2616690"/>
          <a:ext cx="6900512" cy="730800"/>
        </a:xfrm>
        <a:prstGeom prst="rect">
          <a:avLst/>
        </a:prstGeom>
        <a:solidFill>
          <a:schemeClr val="lt1">
            <a:alpha val="90000"/>
            <a:hueOff val="0"/>
            <a:satOff val="0"/>
            <a:lumOff val="0"/>
            <a:alphaOff val="0"/>
          </a:schemeClr>
        </a:solidFill>
        <a:ln w="19050" cap="flat" cmpd="sng" algn="ctr">
          <a:solidFill>
            <a:schemeClr val="accent5">
              <a:hueOff val="-6076075"/>
              <a:satOff val="-413"/>
              <a:lumOff val="981"/>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7D86D0-BA18-4AE9-9F2B-48FE9AF40765}">
      <dsp:nvSpPr>
        <dsp:cNvPr id="0" name=""/>
        <dsp:cNvSpPr/>
      </dsp:nvSpPr>
      <dsp:spPr>
        <a:xfrm>
          <a:off x="345025" y="2188650"/>
          <a:ext cx="4830358" cy="856080"/>
        </a:xfrm>
        <a:prstGeom prst="roundRect">
          <a:avLst/>
        </a:prstGeom>
        <a:solidFill>
          <a:schemeClr val="accent5">
            <a:hueOff val="-6076075"/>
            <a:satOff val="-413"/>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1289050">
            <a:lnSpc>
              <a:spcPct val="90000"/>
            </a:lnSpc>
            <a:spcBef>
              <a:spcPct val="0"/>
            </a:spcBef>
            <a:spcAft>
              <a:spcPct val="35000"/>
            </a:spcAft>
            <a:buNone/>
          </a:pPr>
          <a:r>
            <a:rPr lang="en-US" sz="2900" kern="1200" dirty="0"/>
            <a:t>Win-Win-Win</a:t>
          </a:r>
        </a:p>
      </dsp:txBody>
      <dsp:txXfrm>
        <a:off x="386815" y="2230440"/>
        <a:ext cx="4746778" cy="772500"/>
      </dsp:txXfrm>
    </dsp:sp>
    <dsp:sp modelId="{8D181C77-2E3E-4305-A2DC-8B4C0257CB21}">
      <dsp:nvSpPr>
        <dsp:cNvPr id="0" name=""/>
        <dsp:cNvSpPr/>
      </dsp:nvSpPr>
      <dsp:spPr>
        <a:xfrm>
          <a:off x="0" y="3932130"/>
          <a:ext cx="6900512" cy="730800"/>
        </a:xfrm>
        <a:prstGeom prst="rect">
          <a:avLst/>
        </a:prstGeom>
        <a:solidFill>
          <a:schemeClr val="lt1">
            <a:alpha val="90000"/>
            <a:hueOff val="0"/>
            <a:satOff val="0"/>
            <a:lumOff val="0"/>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577986-B1D0-40F0-AFFF-5EAF976FDA97}">
      <dsp:nvSpPr>
        <dsp:cNvPr id="0" name=""/>
        <dsp:cNvSpPr/>
      </dsp:nvSpPr>
      <dsp:spPr>
        <a:xfrm>
          <a:off x="345025" y="3504090"/>
          <a:ext cx="4830358" cy="856080"/>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1289050">
            <a:lnSpc>
              <a:spcPct val="90000"/>
            </a:lnSpc>
            <a:spcBef>
              <a:spcPct val="0"/>
            </a:spcBef>
            <a:spcAft>
              <a:spcPct val="35000"/>
            </a:spcAft>
            <a:buNone/>
          </a:pPr>
          <a:r>
            <a:rPr lang="en-US" sz="2900" kern="1200"/>
            <a:t>Brings community together</a:t>
          </a:r>
          <a:endParaRPr lang="en-US" sz="2900" kern="1200" dirty="0"/>
        </a:p>
      </dsp:txBody>
      <dsp:txXfrm>
        <a:off x="386815" y="3545880"/>
        <a:ext cx="4746778" cy="772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8BD440-AEE9-4974-BC1B-F87BBEC2DAEE}">
      <dsp:nvSpPr>
        <dsp:cNvPr id="0" name=""/>
        <dsp:cNvSpPr/>
      </dsp:nvSpPr>
      <dsp:spPr>
        <a:xfrm>
          <a:off x="622800" y="1275667"/>
          <a:ext cx="810000" cy="81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ECC578-EDBE-4F44-A271-9F21F1FF89DD}">
      <dsp:nvSpPr>
        <dsp:cNvPr id="0" name=""/>
        <dsp:cNvSpPr/>
      </dsp:nvSpPr>
      <dsp:spPr>
        <a:xfrm>
          <a:off x="127800" y="235567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n-US" sz="2100" kern="1200"/>
            <a:t>Imagination</a:t>
          </a:r>
        </a:p>
      </dsp:txBody>
      <dsp:txXfrm>
        <a:off x="127800" y="2355670"/>
        <a:ext cx="1800000" cy="720000"/>
      </dsp:txXfrm>
    </dsp:sp>
    <dsp:sp modelId="{D19C5258-BC18-498B-B944-03D7C50A4428}">
      <dsp:nvSpPr>
        <dsp:cNvPr id="0" name=""/>
        <dsp:cNvSpPr/>
      </dsp:nvSpPr>
      <dsp:spPr>
        <a:xfrm>
          <a:off x="2737800" y="1275667"/>
          <a:ext cx="810000" cy="81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E283EB-7D78-4FD7-9C76-865788B3818D}">
      <dsp:nvSpPr>
        <dsp:cNvPr id="0" name=""/>
        <dsp:cNvSpPr/>
      </dsp:nvSpPr>
      <dsp:spPr>
        <a:xfrm>
          <a:off x="2242800" y="235567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n-US" sz="2100" kern="1200"/>
            <a:t>Curiosity</a:t>
          </a:r>
        </a:p>
      </dsp:txBody>
      <dsp:txXfrm>
        <a:off x="2242800" y="2355670"/>
        <a:ext cx="1800000" cy="720000"/>
      </dsp:txXfrm>
    </dsp:sp>
    <dsp:sp modelId="{CCFBA88B-2E2E-4DF9-BB7A-7217B4F42462}">
      <dsp:nvSpPr>
        <dsp:cNvPr id="0" name=""/>
        <dsp:cNvSpPr/>
      </dsp:nvSpPr>
      <dsp:spPr>
        <a:xfrm>
          <a:off x="4852800" y="1275667"/>
          <a:ext cx="810000" cy="81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EE4D2A-2E43-45BD-AEA5-D0A4FA0974DA}">
      <dsp:nvSpPr>
        <dsp:cNvPr id="0" name=""/>
        <dsp:cNvSpPr/>
      </dsp:nvSpPr>
      <dsp:spPr>
        <a:xfrm>
          <a:off x="4357800" y="235567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n-US" sz="2100" kern="1200"/>
            <a:t>Think about the maintenance</a:t>
          </a:r>
        </a:p>
      </dsp:txBody>
      <dsp:txXfrm>
        <a:off x="4357800" y="2355670"/>
        <a:ext cx="1800000" cy="720000"/>
      </dsp:txXfrm>
    </dsp:sp>
    <dsp:sp modelId="{8A719B0D-A66C-454C-976B-3BE2173D11CE}">
      <dsp:nvSpPr>
        <dsp:cNvPr id="0" name=""/>
        <dsp:cNvSpPr/>
      </dsp:nvSpPr>
      <dsp:spPr>
        <a:xfrm>
          <a:off x="6967800" y="1275667"/>
          <a:ext cx="810000" cy="81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0C2D08-9134-4FF4-A170-E205BF179A87}">
      <dsp:nvSpPr>
        <dsp:cNvPr id="0" name=""/>
        <dsp:cNvSpPr/>
      </dsp:nvSpPr>
      <dsp:spPr>
        <a:xfrm>
          <a:off x="6472800" y="235567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n-US" sz="2100" kern="1200"/>
            <a:t>Building a coalition</a:t>
          </a:r>
        </a:p>
      </dsp:txBody>
      <dsp:txXfrm>
        <a:off x="6472800" y="2355670"/>
        <a:ext cx="1800000" cy="720000"/>
      </dsp:txXfrm>
    </dsp:sp>
    <dsp:sp modelId="{1BCECE95-A351-44F3-82B0-E1D238CA6408}">
      <dsp:nvSpPr>
        <dsp:cNvPr id="0" name=""/>
        <dsp:cNvSpPr/>
      </dsp:nvSpPr>
      <dsp:spPr>
        <a:xfrm>
          <a:off x="9082800" y="1275667"/>
          <a:ext cx="810000" cy="81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F7C699-EF72-45F1-9DF1-08138700F296}">
      <dsp:nvSpPr>
        <dsp:cNvPr id="0" name=""/>
        <dsp:cNvSpPr/>
      </dsp:nvSpPr>
      <dsp:spPr>
        <a:xfrm>
          <a:off x="8587800" y="235567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n-US" sz="2100" kern="1200"/>
            <a:t>Flexibility</a:t>
          </a:r>
        </a:p>
      </dsp:txBody>
      <dsp:txXfrm>
        <a:off x="8587800" y="2355670"/>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997E4BCE-470F-46D3-8AAC-2AE4FAF5D2E0}" type="datetimeFigureOut">
              <a:rPr lang="en-US" smtClean="0"/>
              <a:t>4/20/2026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EFF56FAC-3913-43A7-BDCF-FF430ABBABB8}" type="slidenum">
              <a:rPr lang="en-US" smtClean="0"/>
              <a:t>‹#›</a:t>
            </a:fld>
            <a:endParaRPr lang="en-US"/>
          </a:p>
        </p:txBody>
      </p:sp>
    </p:spTree>
    <p:extLst>
      <p:ext uri="{BB962C8B-B14F-4D97-AF65-F5344CB8AC3E}">
        <p14:creationId xmlns:p14="http://schemas.microsoft.com/office/powerpoint/2010/main" val="1983593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F56FAC-3913-43A7-BDCF-FF430ABBABB8}" type="slidenum">
              <a:rPr lang="en-US" smtClean="0"/>
              <a:t>2</a:t>
            </a:fld>
            <a:endParaRPr lang="en-US"/>
          </a:p>
        </p:txBody>
      </p:sp>
    </p:spTree>
    <p:extLst>
      <p:ext uri="{BB962C8B-B14F-4D97-AF65-F5344CB8AC3E}">
        <p14:creationId xmlns:p14="http://schemas.microsoft.com/office/powerpoint/2010/main" val="3286951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What do I see: Underutilized spaces for people: </a:t>
            </a:r>
          </a:p>
          <a:p>
            <a:pPr defTabSz="966612">
              <a:defRPr/>
            </a:pPr>
            <a:r>
              <a:rPr lang="en-US" sz="1300" dirty="0"/>
              <a:t>- not the usual people spaces that we talk about here at OATS and similar spaces that we definitely should be doing like bike lanes, sidewalks, and shared use paths, transit bridges, highway caps, restorative justice for disenfranchised communities that cost millions and billions - we should definitely do that and keep pushing for those.</a:t>
            </a:r>
          </a:p>
          <a:p>
            <a:r>
              <a:rPr lang="en-US" dirty="0"/>
              <a:t>- Human-sized spaces that have potential to be transformed into community centers and assets</a:t>
            </a:r>
          </a:p>
        </p:txBody>
      </p:sp>
      <p:sp>
        <p:nvSpPr>
          <p:cNvPr id="4" name="Slide Number Placeholder 3"/>
          <p:cNvSpPr>
            <a:spLocks noGrp="1"/>
          </p:cNvSpPr>
          <p:nvPr>
            <p:ph type="sldNum" sz="quarter" idx="5"/>
          </p:nvPr>
        </p:nvSpPr>
        <p:spPr/>
        <p:txBody>
          <a:bodyPr/>
          <a:lstStyle/>
          <a:p>
            <a:fld id="{EFF56FAC-3913-43A7-BDCF-FF430ABBABB8}" type="slidenum">
              <a:rPr lang="en-US" smtClean="0"/>
              <a:t>3</a:t>
            </a:fld>
            <a:endParaRPr lang="en-US"/>
          </a:p>
        </p:txBody>
      </p:sp>
    </p:spTree>
    <p:extLst>
      <p:ext uri="{BB962C8B-B14F-4D97-AF65-F5344CB8AC3E}">
        <p14:creationId xmlns:p14="http://schemas.microsoft.com/office/powerpoint/2010/main" val="3657539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A983D-314D-FB18-B58F-03978038FB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E374AF-877E-9C98-6DA3-8420A57B50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25C6CB-80E7-1BB9-1B96-B834E0630815}"/>
              </a:ext>
            </a:extLst>
          </p:cNvPr>
          <p:cNvSpPr>
            <a:spLocks noGrp="1"/>
          </p:cNvSpPr>
          <p:nvPr>
            <p:ph type="body" idx="1"/>
          </p:nvPr>
        </p:nvSpPr>
        <p:spPr/>
        <p:txBody>
          <a:bodyPr/>
          <a:lstStyle/>
          <a:p>
            <a:pPr defTabSz="966612">
              <a:defRPr/>
            </a:pPr>
            <a:endParaRPr lang="en-US" baseline="0" dirty="0"/>
          </a:p>
          <a:p>
            <a:pPr marL="181240" indent="-181240" defTabSz="966612">
              <a:buFontTx/>
              <a:buChar char="-"/>
              <a:defRPr/>
            </a:pPr>
            <a:r>
              <a:rPr lang="en-US" baseline="0" dirty="0"/>
              <a:t>You may be asking “</a:t>
            </a:r>
            <a:r>
              <a:rPr lang="en-US" baseline="0" dirty="0" err="1"/>
              <a:t>chris</a:t>
            </a:r>
            <a:r>
              <a:rPr lang="en-US" baseline="0" dirty="0"/>
              <a:t>, what makes you think I’d actually be able to influence ODOT to do anything?”</a:t>
            </a:r>
          </a:p>
          <a:p>
            <a:pPr marL="181240" indent="-181240" defTabSz="966612">
              <a:buFontTx/>
              <a:buChar char="-"/>
              <a:defRPr/>
            </a:pPr>
            <a:r>
              <a:rPr lang="en-US" baseline="0" dirty="0"/>
              <a:t>Everyone, Jenna and I especially, know how difficult it is to work with ODOT</a:t>
            </a:r>
          </a:p>
          <a:p>
            <a:pPr marL="181240" indent="-181240" defTabSz="966612">
              <a:buFontTx/>
              <a:buChar char="-"/>
              <a:defRPr/>
            </a:pPr>
            <a:r>
              <a:rPr lang="en-US" baseline="0" dirty="0"/>
              <a:t>World sucks right now and many of us are just struggling to survive and taking on one big thing, like trying to get ODOT to do something different, might just been too much.</a:t>
            </a:r>
          </a:p>
          <a:p>
            <a:pPr marL="664546" lvl="1" indent="-181240" defTabSz="966612">
              <a:buFontTx/>
              <a:buChar char="-"/>
              <a:defRPr/>
            </a:pPr>
            <a:r>
              <a:rPr lang="en-US" baseline="0" dirty="0"/>
              <a:t>Price of housing, gas, food, everything is crazy and PBOT and ODOT are broke, federal programs for cool stuff are being cut as we spend millions on a war in Iran</a:t>
            </a:r>
          </a:p>
          <a:p>
            <a:pPr marL="664546" lvl="1" indent="-181240" defTabSz="966612">
              <a:buFontTx/>
              <a:buChar char="-"/>
              <a:defRPr/>
            </a:pPr>
            <a:endParaRPr lang="en-US" baseline="0" dirty="0"/>
          </a:p>
          <a:p>
            <a:pPr marL="664546" lvl="1" indent="-181240" defTabSz="966612">
              <a:buFontTx/>
              <a:buChar char="-"/>
              <a:defRPr/>
            </a:pPr>
            <a:endParaRPr lang="en-US" baseline="0" dirty="0"/>
          </a:p>
        </p:txBody>
      </p:sp>
      <p:sp>
        <p:nvSpPr>
          <p:cNvPr id="4" name="Slide Number Placeholder 3">
            <a:extLst>
              <a:ext uri="{FF2B5EF4-FFF2-40B4-BE49-F238E27FC236}">
                <a16:creationId xmlns:a16="http://schemas.microsoft.com/office/drawing/2014/main" id="{9F4A4ABB-6A10-814E-39C0-A39CADB41C81}"/>
              </a:ext>
            </a:extLst>
          </p:cNvPr>
          <p:cNvSpPr>
            <a:spLocks noGrp="1"/>
          </p:cNvSpPr>
          <p:nvPr>
            <p:ph type="sldNum" sz="quarter" idx="10"/>
          </p:nvPr>
        </p:nvSpPr>
        <p:spPr/>
        <p:txBody>
          <a:bodyPr/>
          <a:lstStyle/>
          <a:p>
            <a:pPr defTabSz="966612">
              <a:defRPr/>
            </a:pPr>
            <a:fld id="{4A86287D-8CEC-48D1-8A1D-CAE741402E03}" type="slidenum">
              <a:rPr lang="en-US">
                <a:solidFill>
                  <a:prstClr val="black"/>
                </a:solidFill>
                <a:latin typeface="Calibri" panose="020F0502020204030204"/>
              </a:rPr>
              <a:pPr defTabSz="966612">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309288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C4A1C-C030-65BB-6BD2-27FF41A772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B2F388-3E25-935A-0B60-2020D92892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A90E32-BC09-5EE6-80CA-6AAD525E6114}"/>
              </a:ext>
            </a:extLst>
          </p:cNvPr>
          <p:cNvSpPr>
            <a:spLocks noGrp="1"/>
          </p:cNvSpPr>
          <p:nvPr>
            <p:ph type="body" idx="1"/>
          </p:nvPr>
        </p:nvSpPr>
        <p:spPr/>
        <p:txBody>
          <a:bodyPr/>
          <a:lstStyle/>
          <a:p>
            <a:pPr defTabSz="966612">
              <a:defRPr/>
            </a:pPr>
            <a:r>
              <a:rPr lang="en-US" baseline="0" dirty="0"/>
              <a:t>Do we really need a reason to do awesome things?</a:t>
            </a:r>
          </a:p>
          <a:p>
            <a:pPr defTabSz="966612">
              <a:defRPr/>
            </a:pPr>
            <a:endParaRPr lang="en-US" baseline="0" dirty="0"/>
          </a:p>
          <a:p>
            <a:pPr defTabSz="966612">
              <a:defRPr/>
            </a:pPr>
            <a:r>
              <a:rPr lang="en-US" baseline="0" dirty="0"/>
              <a:t>Do it for yourself because you want to use it. Do it for the kids! Do it for the community, because we need more things that bring people together rather than divide us apart.</a:t>
            </a:r>
          </a:p>
          <a:p>
            <a:pPr defTabSz="966612">
              <a:defRPr/>
            </a:pPr>
            <a:endParaRPr lang="en-US" baseline="0" dirty="0"/>
          </a:p>
          <a:p>
            <a:pPr defTabSz="966612">
              <a:defRPr/>
            </a:pPr>
            <a:endParaRPr lang="en-US" baseline="0" dirty="0"/>
          </a:p>
          <a:p>
            <a:pPr defTabSz="966612">
              <a:defRPr/>
            </a:pPr>
            <a:r>
              <a:rPr lang="en-US" baseline="0" dirty="0"/>
              <a:t>Think about the cool stuff that takes the time someone else </a:t>
            </a:r>
          </a:p>
        </p:txBody>
      </p:sp>
      <p:sp>
        <p:nvSpPr>
          <p:cNvPr id="4" name="Slide Number Placeholder 3">
            <a:extLst>
              <a:ext uri="{FF2B5EF4-FFF2-40B4-BE49-F238E27FC236}">
                <a16:creationId xmlns:a16="http://schemas.microsoft.com/office/drawing/2014/main" id="{E4F21DA4-2BD6-87FF-E12C-553A295A30D4}"/>
              </a:ext>
            </a:extLst>
          </p:cNvPr>
          <p:cNvSpPr>
            <a:spLocks noGrp="1"/>
          </p:cNvSpPr>
          <p:nvPr>
            <p:ph type="sldNum" sz="quarter" idx="10"/>
          </p:nvPr>
        </p:nvSpPr>
        <p:spPr/>
        <p:txBody>
          <a:bodyPr/>
          <a:lstStyle/>
          <a:p>
            <a:pPr defTabSz="966612">
              <a:defRPr/>
            </a:pPr>
            <a:fld id="{4A86287D-8CEC-48D1-8A1D-CAE741402E03}" type="slidenum">
              <a:rPr lang="en-US">
                <a:solidFill>
                  <a:prstClr val="black"/>
                </a:solidFill>
                <a:latin typeface="Calibri" panose="020F0502020204030204"/>
              </a:rPr>
              <a:pPr defTabSz="966612">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3084362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Klamath</a:t>
            </a:r>
          </a:p>
          <a:p>
            <a:pPr marL="181240" indent="-181240">
              <a:buFontTx/>
              <a:buChar char="-"/>
            </a:pPr>
            <a:r>
              <a:rPr lang="en-US" dirty="0"/>
              <a:t>45 acre wetland restoration and stormwater banking </a:t>
            </a:r>
          </a:p>
          <a:p>
            <a:pPr marL="181240" indent="-181240">
              <a:buFontTx/>
              <a:buChar char="-"/>
            </a:pPr>
            <a:r>
              <a:rPr lang="en-US" dirty="0"/>
              <a:t>Partnered with Tribes and Western Federal land to bring sucker rearing pond and habitat to the lake</a:t>
            </a:r>
          </a:p>
        </p:txBody>
      </p:sp>
      <p:sp>
        <p:nvSpPr>
          <p:cNvPr id="4" name="Slide Number Placeholder 3"/>
          <p:cNvSpPr>
            <a:spLocks noGrp="1"/>
          </p:cNvSpPr>
          <p:nvPr>
            <p:ph type="sldNum" sz="quarter" idx="5"/>
          </p:nvPr>
        </p:nvSpPr>
        <p:spPr/>
        <p:txBody>
          <a:bodyPr/>
          <a:lstStyle/>
          <a:p>
            <a:fld id="{EFF56FAC-3913-43A7-BDCF-FF430ABBABB8}" type="slidenum">
              <a:rPr lang="en-US" smtClean="0"/>
              <a:t>11</a:t>
            </a:fld>
            <a:endParaRPr lang="en-US"/>
          </a:p>
        </p:txBody>
      </p:sp>
    </p:spTree>
    <p:extLst>
      <p:ext uri="{BB962C8B-B14F-4D97-AF65-F5344CB8AC3E}">
        <p14:creationId xmlns:p14="http://schemas.microsoft.com/office/powerpoint/2010/main" val="3996490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aseline="0" dirty="0"/>
              <a:t>HOW TO CHANGE THE PICTURE</a:t>
            </a:r>
          </a:p>
          <a:p>
            <a:pPr marL="241653" indent="-241653" defTabSz="966612">
              <a:buFontTx/>
              <a:buAutoNum type="arabicPeriod"/>
              <a:defRPr/>
            </a:pPr>
            <a:r>
              <a:rPr lang="en-US" baseline="0" dirty="0"/>
              <a:t>Click on the picture. You’ll notice a new tab appears in the ribbon called “Drawing Tools FORMAT.” Select that.</a:t>
            </a:r>
          </a:p>
          <a:p>
            <a:pPr marL="241653" indent="-241653" defTabSz="966612">
              <a:buFontTx/>
              <a:buAutoNum type="arabicPeriod"/>
              <a:defRPr/>
            </a:pPr>
            <a:r>
              <a:rPr lang="en-US" baseline="0" dirty="0"/>
              <a:t>In the Shapes and Styles, toggle the icon with the paint bucket called SHAPE FILL and choose PICTURE.</a:t>
            </a:r>
          </a:p>
          <a:p>
            <a:pPr marL="241653" indent="-241653" defTabSz="966612">
              <a:buFontTx/>
              <a:buAutoNum type="arabicPeriod"/>
              <a:defRPr/>
            </a:pPr>
            <a:r>
              <a:rPr lang="en-US" baseline="0" dirty="0"/>
              <a:t>Select a picture that fits the image space. Preferably in a portrait orientation. </a:t>
            </a:r>
          </a:p>
          <a:p>
            <a:pPr marL="241653" indent="-241653" defTabSz="966612">
              <a:buFontTx/>
              <a:buAutoNum type="arabicPeriod"/>
              <a:defRPr/>
            </a:pPr>
            <a:r>
              <a:rPr lang="en-US" baseline="0" dirty="0"/>
              <a:t>Select your image, and press open. </a:t>
            </a:r>
          </a:p>
          <a:p>
            <a:pPr marL="241653" indent="-241653" defTabSz="966612">
              <a:buFontTx/>
              <a:buAutoNum type="arabicPeriod"/>
              <a:defRPr/>
            </a:pPr>
            <a:r>
              <a:rPr lang="en-US" baseline="0" dirty="0"/>
              <a:t>Your picture will appear in the shape!</a:t>
            </a:r>
          </a:p>
        </p:txBody>
      </p:sp>
      <p:sp>
        <p:nvSpPr>
          <p:cNvPr id="4" name="Slide Number Placeholder 3"/>
          <p:cNvSpPr>
            <a:spLocks noGrp="1"/>
          </p:cNvSpPr>
          <p:nvPr>
            <p:ph type="sldNum" sz="quarter" idx="10"/>
          </p:nvPr>
        </p:nvSpPr>
        <p:spPr/>
        <p:txBody>
          <a:bodyPr/>
          <a:lstStyle/>
          <a:p>
            <a:pPr defTabSz="966612">
              <a:defRPr/>
            </a:pPr>
            <a:fld id="{4A86287D-8CEC-48D1-8A1D-CAE741402E03}" type="slidenum">
              <a:rPr lang="en-US">
                <a:solidFill>
                  <a:prstClr val="black"/>
                </a:solidFill>
                <a:latin typeface="Calibri" panose="020F0502020204030204"/>
              </a:rPr>
              <a:pPr defTabSz="966612">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573076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aseline="0" dirty="0"/>
              <a:t>HOW TO CHANGE THE PICTURE</a:t>
            </a:r>
          </a:p>
          <a:p>
            <a:pPr marL="241653" indent="-241653" defTabSz="966612">
              <a:buFontTx/>
              <a:buAutoNum type="arabicPeriod"/>
              <a:defRPr/>
            </a:pPr>
            <a:r>
              <a:rPr lang="en-US" baseline="0" dirty="0"/>
              <a:t>Click on the picture. You’ll notice a new tab appears in the ribbon called “Drawing Tools FORMAT.” Select that.</a:t>
            </a:r>
          </a:p>
          <a:p>
            <a:pPr marL="241653" indent="-241653" defTabSz="966612">
              <a:buFontTx/>
              <a:buAutoNum type="arabicPeriod"/>
              <a:defRPr/>
            </a:pPr>
            <a:r>
              <a:rPr lang="en-US" baseline="0" dirty="0"/>
              <a:t>In the Shapes and Styles, toggle the icon with the paint bucket called SHAPE FILL and choose PICTURE.</a:t>
            </a:r>
          </a:p>
          <a:p>
            <a:pPr marL="241653" indent="-241653" defTabSz="966612">
              <a:buFontTx/>
              <a:buAutoNum type="arabicPeriod"/>
              <a:defRPr/>
            </a:pPr>
            <a:r>
              <a:rPr lang="en-US" baseline="0" dirty="0"/>
              <a:t>Select a picture that fits the image space. Preferably in a portrait orientation. </a:t>
            </a:r>
          </a:p>
          <a:p>
            <a:pPr marL="241653" indent="-241653" defTabSz="966612">
              <a:buFontTx/>
              <a:buAutoNum type="arabicPeriod"/>
              <a:defRPr/>
            </a:pPr>
            <a:r>
              <a:rPr lang="en-US" baseline="0" dirty="0"/>
              <a:t>Select your image, and press open. </a:t>
            </a:r>
          </a:p>
          <a:p>
            <a:pPr marL="241653" indent="-241653" defTabSz="966612">
              <a:buFontTx/>
              <a:buAutoNum type="arabicPeriod"/>
              <a:defRPr/>
            </a:pPr>
            <a:r>
              <a:rPr lang="en-US" baseline="0" dirty="0"/>
              <a:t>Your picture will appear in the shape!</a:t>
            </a:r>
          </a:p>
          <a:p>
            <a:endParaRPr lang="en-US" dirty="0"/>
          </a:p>
        </p:txBody>
      </p:sp>
      <p:sp>
        <p:nvSpPr>
          <p:cNvPr id="4" name="Slide Number Placeholder 3"/>
          <p:cNvSpPr>
            <a:spLocks noGrp="1"/>
          </p:cNvSpPr>
          <p:nvPr>
            <p:ph type="sldNum" sz="quarter" idx="10"/>
          </p:nvPr>
        </p:nvSpPr>
        <p:spPr/>
        <p:txBody>
          <a:bodyPr/>
          <a:lstStyle/>
          <a:p>
            <a:pPr defTabSz="966612">
              <a:defRPr/>
            </a:pPr>
            <a:fld id="{4A86287D-8CEC-48D1-8A1D-CAE741402E03}" type="slidenum">
              <a:rPr lang="en-US">
                <a:solidFill>
                  <a:prstClr val="black"/>
                </a:solidFill>
                <a:latin typeface="Calibri" panose="020F0502020204030204"/>
              </a:rPr>
              <a:pPr defTabSz="966612">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3250831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212CF-9BDB-16CD-5A7D-BF8EC48C9E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8364A4-1894-B8BB-F6FB-99BBA0EDEB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52A6EF-B4DB-6D00-102B-140E960698BD}"/>
              </a:ext>
            </a:extLst>
          </p:cNvPr>
          <p:cNvSpPr>
            <a:spLocks noGrp="1"/>
          </p:cNvSpPr>
          <p:nvPr>
            <p:ph type="dt" sz="half" idx="10"/>
          </p:nvPr>
        </p:nvSpPr>
        <p:spPr/>
        <p:txBody>
          <a:bodyPr/>
          <a:lstStyle/>
          <a:p>
            <a:fld id="{179BD68B-4D04-4868-B7EC-100ADB80EF18}" type="datetimeFigureOut">
              <a:rPr lang="en-US" smtClean="0"/>
              <a:t>4/20/2026</a:t>
            </a:fld>
            <a:endParaRPr lang="en-US"/>
          </a:p>
        </p:txBody>
      </p:sp>
      <p:sp>
        <p:nvSpPr>
          <p:cNvPr id="5" name="Footer Placeholder 4">
            <a:extLst>
              <a:ext uri="{FF2B5EF4-FFF2-40B4-BE49-F238E27FC236}">
                <a16:creationId xmlns:a16="http://schemas.microsoft.com/office/drawing/2014/main" id="{7F13259B-107D-FE1B-1A3B-FC068E014D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CA912B-B921-BA3A-30DD-91171C4F528D}"/>
              </a:ext>
            </a:extLst>
          </p:cNvPr>
          <p:cNvSpPr>
            <a:spLocks noGrp="1"/>
          </p:cNvSpPr>
          <p:nvPr>
            <p:ph type="sldNum" sz="quarter" idx="12"/>
          </p:nvPr>
        </p:nvSpPr>
        <p:spPr/>
        <p:txBody>
          <a:bodyPr/>
          <a:lstStyle/>
          <a:p>
            <a:fld id="{A0A58446-5C81-42AA-A6ED-A67A64DEC9F8}" type="slidenum">
              <a:rPr lang="en-US" smtClean="0"/>
              <a:t>‹#›</a:t>
            </a:fld>
            <a:endParaRPr lang="en-US"/>
          </a:p>
        </p:txBody>
      </p:sp>
    </p:spTree>
    <p:extLst>
      <p:ext uri="{BB962C8B-B14F-4D97-AF65-F5344CB8AC3E}">
        <p14:creationId xmlns:p14="http://schemas.microsoft.com/office/powerpoint/2010/main" val="2176262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71E8A-2648-0C84-A3EA-69B45A7B7F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E90821-0C73-A8A5-A771-D6D991F28C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E8067B-4C0D-6DB9-2ABE-324EF99BB6B9}"/>
              </a:ext>
            </a:extLst>
          </p:cNvPr>
          <p:cNvSpPr>
            <a:spLocks noGrp="1"/>
          </p:cNvSpPr>
          <p:nvPr>
            <p:ph type="dt" sz="half" idx="10"/>
          </p:nvPr>
        </p:nvSpPr>
        <p:spPr/>
        <p:txBody>
          <a:bodyPr/>
          <a:lstStyle/>
          <a:p>
            <a:fld id="{179BD68B-4D04-4868-B7EC-100ADB80EF18}" type="datetimeFigureOut">
              <a:rPr lang="en-US" smtClean="0"/>
              <a:t>4/20/2026</a:t>
            </a:fld>
            <a:endParaRPr lang="en-US"/>
          </a:p>
        </p:txBody>
      </p:sp>
      <p:sp>
        <p:nvSpPr>
          <p:cNvPr id="5" name="Footer Placeholder 4">
            <a:extLst>
              <a:ext uri="{FF2B5EF4-FFF2-40B4-BE49-F238E27FC236}">
                <a16:creationId xmlns:a16="http://schemas.microsoft.com/office/drawing/2014/main" id="{883BBC47-3030-E185-5020-97409A5BCC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27B5E-EB75-9376-41C4-9C2AF5A9C0D9}"/>
              </a:ext>
            </a:extLst>
          </p:cNvPr>
          <p:cNvSpPr>
            <a:spLocks noGrp="1"/>
          </p:cNvSpPr>
          <p:nvPr>
            <p:ph type="sldNum" sz="quarter" idx="12"/>
          </p:nvPr>
        </p:nvSpPr>
        <p:spPr/>
        <p:txBody>
          <a:bodyPr/>
          <a:lstStyle/>
          <a:p>
            <a:fld id="{A0A58446-5C81-42AA-A6ED-A67A64DEC9F8}" type="slidenum">
              <a:rPr lang="en-US" smtClean="0"/>
              <a:t>‹#›</a:t>
            </a:fld>
            <a:endParaRPr lang="en-US"/>
          </a:p>
        </p:txBody>
      </p:sp>
    </p:spTree>
    <p:extLst>
      <p:ext uri="{BB962C8B-B14F-4D97-AF65-F5344CB8AC3E}">
        <p14:creationId xmlns:p14="http://schemas.microsoft.com/office/powerpoint/2010/main" val="258878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E6FA5A-39B3-79B7-7D47-95A6F33FF5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02475B-155D-CF24-A03E-AE23933509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7F7FDA-FE75-DD21-F2FB-270DED3C3F2E}"/>
              </a:ext>
            </a:extLst>
          </p:cNvPr>
          <p:cNvSpPr>
            <a:spLocks noGrp="1"/>
          </p:cNvSpPr>
          <p:nvPr>
            <p:ph type="dt" sz="half" idx="10"/>
          </p:nvPr>
        </p:nvSpPr>
        <p:spPr/>
        <p:txBody>
          <a:bodyPr/>
          <a:lstStyle/>
          <a:p>
            <a:fld id="{179BD68B-4D04-4868-B7EC-100ADB80EF18}" type="datetimeFigureOut">
              <a:rPr lang="en-US" smtClean="0"/>
              <a:t>4/20/2026</a:t>
            </a:fld>
            <a:endParaRPr lang="en-US"/>
          </a:p>
        </p:txBody>
      </p:sp>
      <p:sp>
        <p:nvSpPr>
          <p:cNvPr id="5" name="Footer Placeholder 4">
            <a:extLst>
              <a:ext uri="{FF2B5EF4-FFF2-40B4-BE49-F238E27FC236}">
                <a16:creationId xmlns:a16="http://schemas.microsoft.com/office/drawing/2014/main" id="{1DA0F6BE-0EDA-6989-FD19-14B15AA738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70663F-4DBC-7BE3-CB7C-1EE8677D7231}"/>
              </a:ext>
            </a:extLst>
          </p:cNvPr>
          <p:cNvSpPr>
            <a:spLocks noGrp="1"/>
          </p:cNvSpPr>
          <p:nvPr>
            <p:ph type="sldNum" sz="quarter" idx="12"/>
          </p:nvPr>
        </p:nvSpPr>
        <p:spPr/>
        <p:txBody>
          <a:bodyPr/>
          <a:lstStyle/>
          <a:p>
            <a:fld id="{A0A58446-5C81-42AA-A6ED-A67A64DEC9F8}" type="slidenum">
              <a:rPr lang="en-US" smtClean="0"/>
              <a:t>‹#›</a:t>
            </a:fld>
            <a:endParaRPr lang="en-US"/>
          </a:p>
        </p:txBody>
      </p:sp>
    </p:spTree>
    <p:extLst>
      <p:ext uri="{BB962C8B-B14F-4D97-AF65-F5344CB8AC3E}">
        <p14:creationId xmlns:p14="http://schemas.microsoft.com/office/powerpoint/2010/main" val="447006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Lft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58032" y="365125"/>
            <a:ext cx="6295768" cy="1325563"/>
          </a:xfrm>
        </p:spPr>
        <p:txBody>
          <a:bodyPr>
            <a:normAutofit/>
          </a:bodyPr>
          <a:lstStyle>
            <a:lvl1pPr>
              <a:defRPr sz="3200"/>
            </a:lvl1pPr>
          </a:lstStyle>
          <a:p>
            <a:r>
              <a:rPr lang="en-US" dirty="0"/>
              <a:t>CLICK TO EDIT TITLE</a:t>
            </a:r>
          </a:p>
        </p:txBody>
      </p:sp>
      <p:sp>
        <p:nvSpPr>
          <p:cNvPr id="4" name="Content Placeholder 3"/>
          <p:cNvSpPr>
            <a:spLocks noGrp="1"/>
          </p:cNvSpPr>
          <p:nvPr>
            <p:ph sz="half" idx="2"/>
          </p:nvPr>
        </p:nvSpPr>
        <p:spPr>
          <a:xfrm>
            <a:off x="5058032" y="1966913"/>
            <a:ext cx="6295768" cy="4210050"/>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4604951" y="1828800"/>
            <a:ext cx="758704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Picture Placeholder 19"/>
          <p:cNvSpPr>
            <a:spLocks noGrp="1"/>
          </p:cNvSpPr>
          <p:nvPr>
            <p:ph type="pic" sz="quarter" idx="10" hasCustomPrompt="1"/>
          </p:nvPr>
        </p:nvSpPr>
        <p:spPr>
          <a:xfrm>
            <a:off x="0" y="0"/>
            <a:ext cx="4605338" cy="6858000"/>
          </a:xfrm>
          <a:blipFill>
            <a:blip r:embed="rId2"/>
            <a:stretch>
              <a:fillRect t="-27" b="-27"/>
            </a:stretch>
          </a:blipFill>
        </p:spPr>
        <p:txBody>
          <a:bodyPr/>
          <a:lstStyle>
            <a:lvl1pPr marL="0" indent="0">
              <a:buFontTx/>
              <a:buNone/>
              <a:defRPr/>
            </a:lvl1pPr>
          </a:lstStyle>
          <a:p>
            <a:r>
              <a:rPr lang="en-US" dirty="0"/>
              <a:t> </a:t>
            </a:r>
          </a:p>
        </p:txBody>
      </p:sp>
      <p:sp>
        <p:nvSpPr>
          <p:cNvPr id="6" name="Slide Number Placeholder 5"/>
          <p:cNvSpPr>
            <a:spLocks noGrp="1"/>
          </p:cNvSpPr>
          <p:nvPr>
            <p:ph type="sldNum" sz="quarter" idx="12"/>
          </p:nvPr>
        </p:nvSpPr>
        <p:spPr>
          <a:xfrm>
            <a:off x="8610600" y="6356350"/>
            <a:ext cx="2743200" cy="365125"/>
          </a:xfrm>
        </p:spPr>
        <p:txBody>
          <a:bodyPr/>
          <a:lstStyle/>
          <a:p>
            <a:fld id="{7B4172B2-D9CF-462E-87A7-CF6315382B94}" type="slidenum">
              <a:rPr lang="en-US" smtClean="0"/>
              <a:t>‹#›</a:t>
            </a:fld>
            <a:endParaRPr lang="en-US" dirty="0"/>
          </a:p>
        </p:txBody>
      </p:sp>
    </p:spTree>
    <p:extLst>
      <p:ext uri="{BB962C8B-B14F-4D97-AF65-F5344CB8AC3E}">
        <p14:creationId xmlns:p14="http://schemas.microsoft.com/office/powerpoint/2010/main" val="3715937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Rt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772259"/>
            <a:ext cx="6295768" cy="1325563"/>
          </a:xfrm>
        </p:spPr>
        <p:txBody>
          <a:bodyPr>
            <a:normAutofit/>
          </a:bodyPr>
          <a:lstStyle>
            <a:lvl1pPr>
              <a:defRPr sz="3200"/>
            </a:lvl1pPr>
          </a:lstStyle>
          <a:p>
            <a:r>
              <a:rPr lang="en-US" dirty="0"/>
              <a:t>CLICK TO EDIT TITLE</a:t>
            </a:r>
          </a:p>
        </p:txBody>
      </p:sp>
      <p:cxnSp>
        <p:nvCxnSpPr>
          <p:cNvPr id="8" name="Straight Connector 7"/>
          <p:cNvCxnSpPr/>
          <p:nvPr userDrawn="1"/>
        </p:nvCxnSpPr>
        <p:spPr>
          <a:xfrm>
            <a:off x="0" y="6167536"/>
            <a:ext cx="758704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19"/>
          <p:cNvSpPr>
            <a:spLocks noGrp="1"/>
          </p:cNvSpPr>
          <p:nvPr>
            <p:ph type="pic" sz="quarter" idx="10" hasCustomPrompt="1"/>
          </p:nvPr>
        </p:nvSpPr>
        <p:spPr>
          <a:xfrm>
            <a:off x="7586662" y="0"/>
            <a:ext cx="4605338" cy="6858000"/>
          </a:xfrm>
          <a:blipFill dpi="0" rotWithShape="1">
            <a:blip r:embed="rId2"/>
            <a:srcRect/>
            <a:stretch>
              <a:fillRect l="-30000" t="-27" r="-90000" b="-27"/>
            </a:stretch>
          </a:blipFill>
        </p:spPr>
        <p:txBody>
          <a:bodyPr/>
          <a:lstStyle>
            <a:lvl1pPr marL="0" indent="0">
              <a:buFontTx/>
              <a:buNone/>
              <a:defRPr/>
            </a:lvl1pPr>
          </a:lstStyle>
          <a:p>
            <a:r>
              <a:rPr lang="en-US" dirty="0"/>
              <a:t> </a:t>
            </a:r>
          </a:p>
        </p:txBody>
      </p:sp>
      <p:sp>
        <p:nvSpPr>
          <p:cNvPr id="12" name="Content Placeholder 3"/>
          <p:cNvSpPr>
            <a:spLocks noGrp="1"/>
          </p:cNvSpPr>
          <p:nvPr>
            <p:ph sz="half" idx="2"/>
          </p:nvPr>
        </p:nvSpPr>
        <p:spPr>
          <a:xfrm>
            <a:off x="838200" y="2373354"/>
            <a:ext cx="6295768" cy="3540212"/>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610600" y="6356350"/>
            <a:ext cx="2743200" cy="365125"/>
          </a:xfrm>
        </p:spPr>
        <p:txBody>
          <a:bodyPr/>
          <a:lstStyle/>
          <a:p>
            <a:fld id="{7B4172B2-D9CF-462E-87A7-CF6315382B94}" type="slidenum">
              <a:rPr lang="en-US" smtClean="0"/>
              <a:t>‹#›</a:t>
            </a:fld>
            <a:endParaRPr lang="en-US" dirty="0"/>
          </a:p>
        </p:txBody>
      </p:sp>
    </p:spTree>
    <p:extLst>
      <p:ext uri="{BB962C8B-B14F-4D97-AF65-F5344CB8AC3E}">
        <p14:creationId xmlns:p14="http://schemas.microsoft.com/office/powerpoint/2010/main" val="2510515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8765D-3380-6CA7-863C-1B57F0C5B6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6729DD-4118-A673-1429-D3DD348B71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5CE58-08EB-7890-3455-5768419485FB}"/>
              </a:ext>
            </a:extLst>
          </p:cNvPr>
          <p:cNvSpPr>
            <a:spLocks noGrp="1"/>
          </p:cNvSpPr>
          <p:nvPr>
            <p:ph type="dt" sz="half" idx="10"/>
          </p:nvPr>
        </p:nvSpPr>
        <p:spPr/>
        <p:txBody>
          <a:bodyPr/>
          <a:lstStyle/>
          <a:p>
            <a:fld id="{179BD68B-4D04-4868-B7EC-100ADB80EF18}" type="datetimeFigureOut">
              <a:rPr lang="en-US" smtClean="0"/>
              <a:t>4/20/2026</a:t>
            </a:fld>
            <a:endParaRPr lang="en-US"/>
          </a:p>
        </p:txBody>
      </p:sp>
      <p:sp>
        <p:nvSpPr>
          <p:cNvPr id="5" name="Footer Placeholder 4">
            <a:extLst>
              <a:ext uri="{FF2B5EF4-FFF2-40B4-BE49-F238E27FC236}">
                <a16:creationId xmlns:a16="http://schemas.microsoft.com/office/drawing/2014/main" id="{813C9E97-DC8F-F5E6-7E0A-E15D7CE427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2EC377-3CDD-3E55-C4CC-9E6A407225C0}"/>
              </a:ext>
            </a:extLst>
          </p:cNvPr>
          <p:cNvSpPr>
            <a:spLocks noGrp="1"/>
          </p:cNvSpPr>
          <p:nvPr>
            <p:ph type="sldNum" sz="quarter" idx="12"/>
          </p:nvPr>
        </p:nvSpPr>
        <p:spPr/>
        <p:txBody>
          <a:bodyPr/>
          <a:lstStyle/>
          <a:p>
            <a:fld id="{A0A58446-5C81-42AA-A6ED-A67A64DEC9F8}" type="slidenum">
              <a:rPr lang="en-US" smtClean="0"/>
              <a:t>‹#›</a:t>
            </a:fld>
            <a:endParaRPr lang="en-US"/>
          </a:p>
        </p:txBody>
      </p:sp>
    </p:spTree>
    <p:extLst>
      <p:ext uri="{BB962C8B-B14F-4D97-AF65-F5344CB8AC3E}">
        <p14:creationId xmlns:p14="http://schemas.microsoft.com/office/powerpoint/2010/main" val="3565218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980A1-1FDF-9319-8DA2-43B9396170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8B9C36-C9B3-29C9-3E75-714D9C2A527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5B9EB6-D7BB-7FAC-7D20-46E662A4440B}"/>
              </a:ext>
            </a:extLst>
          </p:cNvPr>
          <p:cNvSpPr>
            <a:spLocks noGrp="1"/>
          </p:cNvSpPr>
          <p:nvPr>
            <p:ph type="dt" sz="half" idx="10"/>
          </p:nvPr>
        </p:nvSpPr>
        <p:spPr/>
        <p:txBody>
          <a:bodyPr/>
          <a:lstStyle/>
          <a:p>
            <a:fld id="{179BD68B-4D04-4868-B7EC-100ADB80EF18}" type="datetimeFigureOut">
              <a:rPr lang="en-US" smtClean="0"/>
              <a:t>4/20/2026</a:t>
            </a:fld>
            <a:endParaRPr lang="en-US"/>
          </a:p>
        </p:txBody>
      </p:sp>
      <p:sp>
        <p:nvSpPr>
          <p:cNvPr id="5" name="Footer Placeholder 4">
            <a:extLst>
              <a:ext uri="{FF2B5EF4-FFF2-40B4-BE49-F238E27FC236}">
                <a16:creationId xmlns:a16="http://schemas.microsoft.com/office/drawing/2014/main" id="{45C0783C-3889-1A3D-2EF6-EAD423B135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2BE834-F355-098A-6234-C189AD68AAE3}"/>
              </a:ext>
            </a:extLst>
          </p:cNvPr>
          <p:cNvSpPr>
            <a:spLocks noGrp="1"/>
          </p:cNvSpPr>
          <p:nvPr>
            <p:ph type="sldNum" sz="quarter" idx="12"/>
          </p:nvPr>
        </p:nvSpPr>
        <p:spPr/>
        <p:txBody>
          <a:bodyPr/>
          <a:lstStyle/>
          <a:p>
            <a:fld id="{A0A58446-5C81-42AA-A6ED-A67A64DEC9F8}" type="slidenum">
              <a:rPr lang="en-US" smtClean="0"/>
              <a:t>‹#›</a:t>
            </a:fld>
            <a:endParaRPr lang="en-US"/>
          </a:p>
        </p:txBody>
      </p:sp>
    </p:spTree>
    <p:extLst>
      <p:ext uri="{BB962C8B-B14F-4D97-AF65-F5344CB8AC3E}">
        <p14:creationId xmlns:p14="http://schemas.microsoft.com/office/powerpoint/2010/main" val="27694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99724-7A5A-C176-12A3-8DA61025C1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49B712-E885-1FBB-600E-927D17EC5F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C21C6A-5493-820C-246E-EA85FBEA2C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3DC94B-3ED5-751D-2E6E-2087B13DD8C7}"/>
              </a:ext>
            </a:extLst>
          </p:cNvPr>
          <p:cNvSpPr>
            <a:spLocks noGrp="1"/>
          </p:cNvSpPr>
          <p:nvPr>
            <p:ph type="dt" sz="half" idx="10"/>
          </p:nvPr>
        </p:nvSpPr>
        <p:spPr/>
        <p:txBody>
          <a:bodyPr/>
          <a:lstStyle/>
          <a:p>
            <a:fld id="{179BD68B-4D04-4868-B7EC-100ADB80EF18}" type="datetimeFigureOut">
              <a:rPr lang="en-US" smtClean="0"/>
              <a:t>4/20/2026</a:t>
            </a:fld>
            <a:endParaRPr lang="en-US"/>
          </a:p>
        </p:txBody>
      </p:sp>
      <p:sp>
        <p:nvSpPr>
          <p:cNvPr id="6" name="Footer Placeholder 5">
            <a:extLst>
              <a:ext uri="{FF2B5EF4-FFF2-40B4-BE49-F238E27FC236}">
                <a16:creationId xmlns:a16="http://schemas.microsoft.com/office/drawing/2014/main" id="{DEA7C10E-E8D2-8D68-D607-1032890A4A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9E1379-C8E6-1DC2-4B93-31EEF3BA7F91}"/>
              </a:ext>
            </a:extLst>
          </p:cNvPr>
          <p:cNvSpPr>
            <a:spLocks noGrp="1"/>
          </p:cNvSpPr>
          <p:nvPr>
            <p:ph type="sldNum" sz="quarter" idx="12"/>
          </p:nvPr>
        </p:nvSpPr>
        <p:spPr/>
        <p:txBody>
          <a:bodyPr/>
          <a:lstStyle/>
          <a:p>
            <a:fld id="{A0A58446-5C81-42AA-A6ED-A67A64DEC9F8}" type="slidenum">
              <a:rPr lang="en-US" smtClean="0"/>
              <a:t>‹#›</a:t>
            </a:fld>
            <a:endParaRPr lang="en-US"/>
          </a:p>
        </p:txBody>
      </p:sp>
    </p:spTree>
    <p:extLst>
      <p:ext uri="{BB962C8B-B14F-4D97-AF65-F5344CB8AC3E}">
        <p14:creationId xmlns:p14="http://schemas.microsoft.com/office/powerpoint/2010/main" val="90949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4E506-E5C9-D7D6-2DD3-799E1FF3E3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A4F199-ABC6-20BF-A21D-AB566E2812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DFA382-2510-A180-3C89-AA8FDF8EDD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F5C831-5AAC-B943-FB33-16B6A0D455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D514A6-05D7-081E-9BFB-22A1289CDC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05EE85-190D-91F1-9C95-75DFEA57CE7B}"/>
              </a:ext>
            </a:extLst>
          </p:cNvPr>
          <p:cNvSpPr>
            <a:spLocks noGrp="1"/>
          </p:cNvSpPr>
          <p:nvPr>
            <p:ph type="dt" sz="half" idx="10"/>
          </p:nvPr>
        </p:nvSpPr>
        <p:spPr/>
        <p:txBody>
          <a:bodyPr/>
          <a:lstStyle/>
          <a:p>
            <a:fld id="{179BD68B-4D04-4868-B7EC-100ADB80EF18}" type="datetimeFigureOut">
              <a:rPr lang="en-US" smtClean="0"/>
              <a:t>4/20/2026</a:t>
            </a:fld>
            <a:endParaRPr lang="en-US"/>
          </a:p>
        </p:txBody>
      </p:sp>
      <p:sp>
        <p:nvSpPr>
          <p:cNvPr id="8" name="Footer Placeholder 7">
            <a:extLst>
              <a:ext uri="{FF2B5EF4-FFF2-40B4-BE49-F238E27FC236}">
                <a16:creationId xmlns:a16="http://schemas.microsoft.com/office/drawing/2014/main" id="{526CC1E6-C2BC-C139-EBB7-B255A2D5B6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B6A9EC-D3C7-9909-B8E7-E03EB674B77E}"/>
              </a:ext>
            </a:extLst>
          </p:cNvPr>
          <p:cNvSpPr>
            <a:spLocks noGrp="1"/>
          </p:cNvSpPr>
          <p:nvPr>
            <p:ph type="sldNum" sz="quarter" idx="12"/>
          </p:nvPr>
        </p:nvSpPr>
        <p:spPr/>
        <p:txBody>
          <a:bodyPr/>
          <a:lstStyle/>
          <a:p>
            <a:fld id="{A0A58446-5C81-42AA-A6ED-A67A64DEC9F8}" type="slidenum">
              <a:rPr lang="en-US" smtClean="0"/>
              <a:t>‹#›</a:t>
            </a:fld>
            <a:endParaRPr lang="en-US"/>
          </a:p>
        </p:txBody>
      </p:sp>
    </p:spTree>
    <p:extLst>
      <p:ext uri="{BB962C8B-B14F-4D97-AF65-F5344CB8AC3E}">
        <p14:creationId xmlns:p14="http://schemas.microsoft.com/office/powerpoint/2010/main" val="1345736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3AD7E-EA23-9F88-D5EA-1A9B9C3000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A86883-C2DB-0F23-D703-EA95FF815680}"/>
              </a:ext>
            </a:extLst>
          </p:cNvPr>
          <p:cNvSpPr>
            <a:spLocks noGrp="1"/>
          </p:cNvSpPr>
          <p:nvPr>
            <p:ph type="dt" sz="half" idx="10"/>
          </p:nvPr>
        </p:nvSpPr>
        <p:spPr/>
        <p:txBody>
          <a:bodyPr/>
          <a:lstStyle/>
          <a:p>
            <a:fld id="{179BD68B-4D04-4868-B7EC-100ADB80EF18}" type="datetimeFigureOut">
              <a:rPr lang="en-US" smtClean="0"/>
              <a:t>4/20/2026</a:t>
            </a:fld>
            <a:endParaRPr lang="en-US"/>
          </a:p>
        </p:txBody>
      </p:sp>
      <p:sp>
        <p:nvSpPr>
          <p:cNvPr id="4" name="Footer Placeholder 3">
            <a:extLst>
              <a:ext uri="{FF2B5EF4-FFF2-40B4-BE49-F238E27FC236}">
                <a16:creationId xmlns:a16="http://schemas.microsoft.com/office/drawing/2014/main" id="{D9D54121-9475-6925-A30E-038AE4BD77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FCA7BB-B18D-1B71-0E67-E43C4194A45E}"/>
              </a:ext>
            </a:extLst>
          </p:cNvPr>
          <p:cNvSpPr>
            <a:spLocks noGrp="1"/>
          </p:cNvSpPr>
          <p:nvPr>
            <p:ph type="sldNum" sz="quarter" idx="12"/>
          </p:nvPr>
        </p:nvSpPr>
        <p:spPr/>
        <p:txBody>
          <a:bodyPr/>
          <a:lstStyle/>
          <a:p>
            <a:fld id="{A0A58446-5C81-42AA-A6ED-A67A64DEC9F8}" type="slidenum">
              <a:rPr lang="en-US" smtClean="0"/>
              <a:t>‹#›</a:t>
            </a:fld>
            <a:endParaRPr lang="en-US"/>
          </a:p>
        </p:txBody>
      </p:sp>
    </p:spTree>
    <p:extLst>
      <p:ext uri="{BB962C8B-B14F-4D97-AF65-F5344CB8AC3E}">
        <p14:creationId xmlns:p14="http://schemas.microsoft.com/office/powerpoint/2010/main" val="2445469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03CBF-A62E-07A5-F475-AEBCF5516980}"/>
              </a:ext>
            </a:extLst>
          </p:cNvPr>
          <p:cNvSpPr>
            <a:spLocks noGrp="1"/>
          </p:cNvSpPr>
          <p:nvPr>
            <p:ph type="dt" sz="half" idx="10"/>
          </p:nvPr>
        </p:nvSpPr>
        <p:spPr/>
        <p:txBody>
          <a:bodyPr/>
          <a:lstStyle/>
          <a:p>
            <a:fld id="{179BD68B-4D04-4868-B7EC-100ADB80EF18}" type="datetimeFigureOut">
              <a:rPr lang="en-US" smtClean="0"/>
              <a:t>4/20/2026</a:t>
            </a:fld>
            <a:endParaRPr lang="en-US"/>
          </a:p>
        </p:txBody>
      </p:sp>
      <p:sp>
        <p:nvSpPr>
          <p:cNvPr id="3" name="Footer Placeholder 2">
            <a:extLst>
              <a:ext uri="{FF2B5EF4-FFF2-40B4-BE49-F238E27FC236}">
                <a16:creationId xmlns:a16="http://schemas.microsoft.com/office/drawing/2014/main" id="{A54802F3-720E-B83F-5E76-383E36CC5E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56C8DC-7DB0-6329-CCE2-943985280927}"/>
              </a:ext>
            </a:extLst>
          </p:cNvPr>
          <p:cNvSpPr>
            <a:spLocks noGrp="1"/>
          </p:cNvSpPr>
          <p:nvPr>
            <p:ph type="sldNum" sz="quarter" idx="12"/>
          </p:nvPr>
        </p:nvSpPr>
        <p:spPr/>
        <p:txBody>
          <a:bodyPr/>
          <a:lstStyle/>
          <a:p>
            <a:fld id="{A0A58446-5C81-42AA-A6ED-A67A64DEC9F8}" type="slidenum">
              <a:rPr lang="en-US" smtClean="0"/>
              <a:t>‹#›</a:t>
            </a:fld>
            <a:endParaRPr lang="en-US"/>
          </a:p>
        </p:txBody>
      </p:sp>
    </p:spTree>
    <p:extLst>
      <p:ext uri="{BB962C8B-B14F-4D97-AF65-F5344CB8AC3E}">
        <p14:creationId xmlns:p14="http://schemas.microsoft.com/office/powerpoint/2010/main" val="4123599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35B5A-D0A0-C5A6-6ED4-DCDEC15F07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BEF3A8-2319-2682-E416-BF09A15D06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177C04-95B2-4D69-CAF1-3F2B764196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639587-2741-EC6F-2E5C-222089A3BAA7}"/>
              </a:ext>
            </a:extLst>
          </p:cNvPr>
          <p:cNvSpPr>
            <a:spLocks noGrp="1"/>
          </p:cNvSpPr>
          <p:nvPr>
            <p:ph type="dt" sz="half" idx="10"/>
          </p:nvPr>
        </p:nvSpPr>
        <p:spPr/>
        <p:txBody>
          <a:bodyPr/>
          <a:lstStyle/>
          <a:p>
            <a:fld id="{179BD68B-4D04-4868-B7EC-100ADB80EF18}" type="datetimeFigureOut">
              <a:rPr lang="en-US" smtClean="0"/>
              <a:t>4/20/2026</a:t>
            </a:fld>
            <a:endParaRPr lang="en-US"/>
          </a:p>
        </p:txBody>
      </p:sp>
      <p:sp>
        <p:nvSpPr>
          <p:cNvPr id="6" name="Footer Placeholder 5">
            <a:extLst>
              <a:ext uri="{FF2B5EF4-FFF2-40B4-BE49-F238E27FC236}">
                <a16:creationId xmlns:a16="http://schemas.microsoft.com/office/drawing/2014/main" id="{2FBCF1B4-4813-A83F-A371-539E9CB38B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16C593-6440-5ACB-E5CA-7D16FB5BF3D2}"/>
              </a:ext>
            </a:extLst>
          </p:cNvPr>
          <p:cNvSpPr>
            <a:spLocks noGrp="1"/>
          </p:cNvSpPr>
          <p:nvPr>
            <p:ph type="sldNum" sz="quarter" idx="12"/>
          </p:nvPr>
        </p:nvSpPr>
        <p:spPr/>
        <p:txBody>
          <a:bodyPr/>
          <a:lstStyle/>
          <a:p>
            <a:fld id="{A0A58446-5C81-42AA-A6ED-A67A64DEC9F8}" type="slidenum">
              <a:rPr lang="en-US" smtClean="0"/>
              <a:t>‹#›</a:t>
            </a:fld>
            <a:endParaRPr lang="en-US"/>
          </a:p>
        </p:txBody>
      </p:sp>
    </p:spTree>
    <p:extLst>
      <p:ext uri="{BB962C8B-B14F-4D97-AF65-F5344CB8AC3E}">
        <p14:creationId xmlns:p14="http://schemas.microsoft.com/office/powerpoint/2010/main" val="84239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B7FD3-C1FD-A705-2A90-CA3ABE3B8E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DA1834-A220-1F2A-AB02-3777BBA096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3B1816-48CA-09BF-ACDF-243D75F0E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127CAB-8085-CE11-5D53-9655BE2BDC43}"/>
              </a:ext>
            </a:extLst>
          </p:cNvPr>
          <p:cNvSpPr>
            <a:spLocks noGrp="1"/>
          </p:cNvSpPr>
          <p:nvPr>
            <p:ph type="dt" sz="half" idx="10"/>
          </p:nvPr>
        </p:nvSpPr>
        <p:spPr/>
        <p:txBody>
          <a:bodyPr/>
          <a:lstStyle/>
          <a:p>
            <a:fld id="{179BD68B-4D04-4868-B7EC-100ADB80EF18}" type="datetimeFigureOut">
              <a:rPr lang="en-US" smtClean="0"/>
              <a:t>4/20/2026</a:t>
            </a:fld>
            <a:endParaRPr lang="en-US"/>
          </a:p>
        </p:txBody>
      </p:sp>
      <p:sp>
        <p:nvSpPr>
          <p:cNvPr id="6" name="Footer Placeholder 5">
            <a:extLst>
              <a:ext uri="{FF2B5EF4-FFF2-40B4-BE49-F238E27FC236}">
                <a16:creationId xmlns:a16="http://schemas.microsoft.com/office/drawing/2014/main" id="{213EC725-2529-058E-076E-7CFA2328F2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8488DA-B3B0-5C89-DEBF-161DC1FC0441}"/>
              </a:ext>
            </a:extLst>
          </p:cNvPr>
          <p:cNvSpPr>
            <a:spLocks noGrp="1"/>
          </p:cNvSpPr>
          <p:nvPr>
            <p:ph type="sldNum" sz="quarter" idx="12"/>
          </p:nvPr>
        </p:nvSpPr>
        <p:spPr/>
        <p:txBody>
          <a:bodyPr/>
          <a:lstStyle/>
          <a:p>
            <a:fld id="{A0A58446-5C81-42AA-A6ED-A67A64DEC9F8}" type="slidenum">
              <a:rPr lang="en-US" smtClean="0"/>
              <a:t>‹#›</a:t>
            </a:fld>
            <a:endParaRPr lang="en-US"/>
          </a:p>
        </p:txBody>
      </p:sp>
    </p:spTree>
    <p:extLst>
      <p:ext uri="{BB962C8B-B14F-4D97-AF65-F5344CB8AC3E}">
        <p14:creationId xmlns:p14="http://schemas.microsoft.com/office/powerpoint/2010/main" val="1880978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6C76A8-9223-6952-8344-F30DDA643B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D042DA-8EDF-57C4-B07A-0F2BCCAF00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4C271D-BF42-48F5-963C-05B97F2FB8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79BD68B-4D04-4868-B7EC-100ADB80EF18}" type="datetimeFigureOut">
              <a:rPr lang="en-US" smtClean="0"/>
              <a:t>4/20/2026</a:t>
            </a:fld>
            <a:endParaRPr lang="en-US"/>
          </a:p>
        </p:txBody>
      </p:sp>
      <p:sp>
        <p:nvSpPr>
          <p:cNvPr id="5" name="Footer Placeholder 4">
            <a:extLst>
              <a:ext uri="{FF2B5EF4-FFF2-40B4-BE49-F238E27FC236}">
                <a16:creationId xmlns:a16="http://schemas.microsoft.com/office/drawing/2014/main" id="{7DE2E009-8955-323D-82D5-39E7AFF42D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822A01C-E49D-9A73-36FD-ACD7E92141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0A58446-5C81-42AA-A6ED-A67A64DEC9F8}" type="slidenum">
              <a:rPr lang="en-US" smtClean="0"/>
              <a:t>‹#›</a:t>
            </a:fld>
            <a:endParaRPr lang="en-US"/>
          </a:p>
        </p:txBody>
      </p:sp>
    </p:spTree>
    <p:extLst>
      <p:ext uri="{BB962C8B-B14F-4D97-AF65-F5344CB8AC3E}">
        <p14:creationId xmlns:p14="http://schemas.microsoft.com/office/powerpoint/2010/main" val="35806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5.jpe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2" Type="http://schemas.microsoft.com/office/2018/10/relationships/comments" Target="../comments/modernComment_114_8FC5FD0E.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FD3F7-CAC0-D8AE-D899-EC114FD55B76}"/>
              </a:ext>
            </a:extLst>
          </p:cNvPr>
          <p:cNvSpPr>
            <a:spLocks noGrp="1"/>
          </p:cNvSpPr>
          <p:nvPr>
            <p:ph type="ctrTitle"/>
          </p:nvPr>
        </p:nvSpPr>
        <p:spPr/>
        <p:txBody>
          <a:bodyPr/>
          <a:lstStyle/>
          <a:p>
            <a:r>
              <a:rPr lang="en-US" dirty="0"/>
              <a:t>ODOT Partnerships for Awesomeness</a:t>
            </a:r>
          </a:p>
        </p:txBody>
      </p:sp>
      <p:sp>
        <p:nvSpPr>
          <p:cNvPr id="3" name="Subtitle 2">
            <a:extLst>
              <a:ext uri="{FF2B5EF4-FFF2-40B4-BE49-F238E27FC236}">
                <a16:creationId xmlns:a16="http://schemas.microsoft.com/office/drawing/2014/main" id="{C61F50F9-297E-3E7C-FD89-46953B67994A}"/>
              </a:ext>
            </a:extLst>
          </p:cNvPr>
          <p:cNvSpPr>
            <a:spLocks noGrp="1"/>
          </p:cNvSpPr>
          <p:nvPr>
            <p:ph type="subTitle" idx="1"/>
          </p:nvPr>
        </p:nvSpPr>
        <p:spPr/>
        <p:txBody>
          <a:bodyPr/>
          <a:lstStyle/>
          <a:p>
            <a:r>
              <a:rPr lang="en-US" dirty="0"/>
              <a:t>Chris Cheng</a:t>
            </a:r>
          </a:p>
          <a:p>
            <a:r>
              <a:rPr lang="en-US" dirty="0"/>
              <a:t>Jenna Berman</a:t>
            </a:r>
          </a:p>
          <a:p>
            <a:endParaRPr lang="en-US" dirty="0"/>
          </a:p>
        </p:txBody>
      </p:sp>
    </p:spTree>
    <p:extLst>
      <p:ext uri="{BB962C8B-B14F-4D97-AF65-F5344CB8AC3E}">
        <p14:creationId xmlns:p14="http://schemas.microsoft.com/office/powerpoint/2010/main" val="2237272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5EB89F-C0AB-937F-A434-E5301ED248E7}"/>
              </a:ext>
            </a:extLst>
          </p:cNvPr>
          <p:cNvSpPr>
            <a:spLocks noGrp="1"/>
          </p:cNvSpPr>
          <p:nvPr>
            <p:ph type="title"/>
          </p:nvPr>
        </p:nvSpPr>
        <p:spPr>
          <a:xfrm>
            <a:off x="640080" y="325369"/>
            <a:ext cx="4368602" cy="1956841"/>
          </a:xfrm>
        </p:spPr>
        <p:txBody>
          <a:bodyPr anchor="b">
            <a:normAutofit/>
          </a:bodyPr>
          <a:lstStyle/>
          <a:p>
            <a:r>
              <a:rPr lang="en-US" sz="5400"/>
              <a:t>Agreement</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4F09B22-3B6D-734D-6CCE-AAB778FBA0D6}"/>
              </a:ext>
            </a:extLst>
          </p:cNvPr>
          <p:cNvSpPr>
            <a:spLocks noGrp="1"/>
          </p:cNvSpPr>
          <p:nvPr>
            <p:ph idx="1"/>
          </p:nvPr>
        </p:nvSpPr>
        <p:spPr>
          <a:xfrm>
            <a:off x="640080" y="2872899"/>
            <a:ext cx="4243589" cy="3320668"/>
          </a:xfrm>
        </p:spPr>
        <p:txBody>
          <a:bodyPr>
            <a:normAutofit/>
          </a:bodyPr>
          <a:lstStyle/>
          <a:p>
            <a:r>
              <a:rPr lang="en-US" sz="2200" dirty="0"/>
              <a:t>Corvallis maintains project and power costs.</a:t>
            </a:r>
          </a:p>
          <a:p>
            <a:r>
              <a:rPr lang="en-US" sz="2200" dirty="0"/>
              <a:t>Corvallis maintains landscaping.</a:t>
            </a:r>
          </a:p>
          <a:p>
            <a:r>
              <a:rPr lang="en-US" sz="2200" dirty="0"/>
              <a:t>Development plans reviewed by ODOT.</a:t>
            </a:r>
          </a:p>
          <a:p>
            <a:r>
              <a:rPr lang="en-US" sz="2200" dirty="0"/>
              <a:t>No commercial advertising/vending.</a:t>
            </a:r>
          </a:p>
          <a:p>
            <a:endParaRPr lang="en-US" sz="2200" dirty="0"/>
          </a:p>
        </p:txBody>
      </p:sp>
      <p:pic>
        <p:nvPicPr>
          <p:cNvPr id="5" name="Picture 4">
            <a:extLst>
              <a:ext uri="{FF2B5EF4-FFF2-40B4-BE49-F238E27FC236}">
                <a16:creationId xmlns:a16="http://schemas.microsoft.com/office/drawing/2014/main" id="{2D614AE2-BB8C-4172-4F98-75B38E49505E}"/>
              </a:ext>
            </a:extLst>
          </p:cNvPr>
          <p:cNvPicPr>
            <a:picLocks noChangeAspect="1"/>
          </p:cNvPicPr>
          <p:nvPr/>
        </p:nvPicPr>
        <p:blipFill>
          <a:blip r:embed="rId2"/>
          <a:srcRect l="17073" r="24250"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902751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031245-22C8-3890-6032-96E1A50DC196}"/>
              </a:ext>
            </a:extLst>
          </p:cNvPr>
          <p:cNvSpPr>
            <a:spLocks noGrp="1"/>
          </p:cNvSpPr>
          <p:nvPr>
            <p:ph type="title"/>
          </p:nvPr>
        </p:nvSpPr>
        <p:spPr>
          <a:xfrm>
            <a:off x="838200" y="365125"/>
            <a:ext cx="10515600" cy="1325563"/>
          </a:xfrm>
        </p:spPr>
        <p:txBody>
          <a:bodyPr>
            <a:normAutofit/>
          </a:bodyPr>
          <a:lstStyle/>
          <a:p>
            <a:r>
              <a:rPr lang="en-US" sz="5400" dirty="0"/>
              <a:t>Other Successful Partnerships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9D0EFE5C-5197-02A3-B475-91C713FDDA87}"/>
              </a:ext>
            </a:extLst>
          </p:cNvPr>
          <p:cNvSpPr txBox="1">
            <a:spLocks/>
          </p:cNvSpPr>
          <p:nvPr/>
        </p:nvSpPr>
        <p:spPr>
          <a:xfrm>
            <a:off x="838200" y="4940998"/>
            <a:ext cx="3270576" cy="720818"/>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Klamath Wetland Banking	</a:t>
            </a:r>
            <a:endParaRPr lang="en-US" dirty="0"/>
          </a:p>
        </p:txBody>
      </p:sp>
      <p:sp>
        <p:nvSpPr>
          <p:cNvPr id="5" name="Text Placeholder 6">
            <a:extLst>
              <a:ext uri="{FF2B5EF4-FFF2-40B4-BE49-F238E27FC236}">
                <a16:creationId xmlns:a16="http://schemas.microsoft.com/office/drawing/2014/main" id="{92FF8233-3F9D-1C05-1354-D2916BCE45FB}"/>
              </a:ext>
            </a:extLst>
          </p:cNvPr>
          <p:cNvSpPr txBox="1">
            <a:spLocks/>
          </p:cNvSpPr>
          <p:nvPr/>
        </p:nvSpPr>
        <p:spPr>
          <a:xfrm>
            <a:off x="4473877" y="4940998"/>
            <a:ext cx="3270576" cy="720818"/>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Wildlife Crossings and Fencing</a:t>
            </a:r>
          </a:p>
        </p:txBody>
      </p:sp>
      <p:sp>
        <p:nvSpPr>
          <p:cNvPr id="6" name="Text Placeholder 7">
            <a:extLst>
              <a:ext uri="{FF2B5EF4-FFF2-40B4-BE49-F238E27FC236}">
                <a16:creationId xmlns:a16="http://schemas.microsoft.com/office/drawing/2014/main" id="{44DF5DB6-A892-C815-CC94-1BBD9BC0FDBC}"/>
              </a:ext>
            </a:extLst>
          </p:cNvPr>
          <p:cNvSpPr txBox="1">
            <a:spLocks/>
          </p:cNvSpPr>
          <p:nvPr/>
        </p:nvSpPr>
        <p:spPr>
          <a:xfrm>
            <a:off x="8109554" y="4940998"/>
            <a:ext cx="3270576" cy="720818"/>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Roundabout and Gateway Art</a:t>
            </a:r>
          </a:p>
        </p:txBody>
      </p:sp>
      <p:pic>
        <p:nvPicPr>
          <p:cNvPr id="13" name="Picture 12">
            <a:extLst>
              <a:ext uri="{FF2B5EF4-FFF2-40B4-BE49-F238E27FC236}">
                <a16:creationId xmlns:a16="http://schemas.microsoft.com/office/drawing/2014/main" id="{D2EC7100-3241-590E-5955-D9ABC1803063}"/>
              </a:ext>
            </a:extLst>
          </p:cNvPr>
          <p:cNvPicPr>
            <a:picLocks noChangeAspect="1"/>
          </p:cNvPicPr>
          <p:nvPr/>
        </p:nvPicPr>
        <p:blipFill>
          <a:blip r:embed="rId3"/>
          <a:stretch>
            <a:fillRect/>
          </a:stretch>
        </p:blipFill>
        <p:spPr>
          <a:xfrm>
            <a:off x="8422642" y="1935290"/>
            <a:ext cx="3100322" cy="2375790"/>
          </a:xfrm>
          <a:prstGeom prst="rect">
            <a:avLst/>
          </a:prstGeom>
        </p:spPr>
      </p:pic>
      <p:pic>
        <p:nvPicPr>
          <p:cNvPr id="15" name="Picture 14">
            <a:extLst>
              <a:ext uri="{FF2B5EF4-FFF2-40B4-BE49-F238E27FC236}">
                <a16:creationId xmlns:a16="http://schemas.microsoft.com/office/drawing/2014/main" id="{6679306B-0117-5FDF-7197-52CE82E39DE9}"/>
              </a:ext>
            </a:extLst>
          </p:cNvPr>
          <p:cNvPicPr>
            <a:picLocks noChangeAspect="1"/>
          </p:cNvPicPr>
          <p:nvPr/>
        </p:nvPicPr>
        <p:blipFill>
          <a:blip r:embed="rId4"/>
          <a:stretch>
            <a:fillRect/>
          </a:stretch>
        </p:blipFill>
        <p:spPr>
          <a:xfrm>
            <a:off x="669036" y="1935290"/>
            <a:ext cx="3270575" cy="2452072"/>
          </a:xfrm>
          <a:prstGeom prst="rect">
            <a:avLst/>
          </a:prstGeom>
        </p:spPr>
      </p:pic>
      <p:pic>
        <p:nvPicPr>
          <p:cNvPr id="17" name="Picture 16">
            <a:extLst>
              <a:ext uri="{FF2B5EF4-FFF2-40B4-BE49-F238E27FC236}">
                <a16:creationId xmlns:a16="http://schemas.microsoft.com/office/drawing/2014/main" id="{81108890-1937-31D1-7852-B710E668409C}"/>
              </a:ext>
            </a:extLst>
          </p:cNvPr>
          <p:cNvPicPr>
            <a:picLocks noChangeAspect="1"/>
          </p:cNvPicPr>
          <p:nvPr/>
        </p:nvPicPr>
        <p:blipFill>
          <a:blip r:embed="rId5"/>
          <a:stretch>
            <a:fillRect/>
          </a:stretch>
        </p:blipFill>
        <p:spPr>
          <a:xfrm>
            <a:off x="4557002" y="1917002"/>
            <a:ext cx="3282777" cy="2542709"/>
          </a:xfrm>
          <a:prstGeom prst="rect">
            <a:avLst/>
          </a:prstGeom>
        </p:spPr>
      </p:pic>
    </p:spTree>
    <p:extLst>
      <p:ext uri="{BB962C8B-B14F-4D97-AF65-F5344CB8AC3E}">
        <p14:creationId xmlns:p14="http://schemas.microsoft.com/office/powerpoint/2010/main" val="654813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548640"/>
            <a:ext cx="3600860" cy="5431536"/>
          </a:xfrm>
        </p:spPr>
        <p:txBody>
          <a:bodyPr vert="horz" lIns="91440" tIns="45720" rIns="91440" bIns="45720" rtlCol="0" anchor="ctr">
            <a:normAutofit/>
          </a:bodyPr>
          <a:lstStyle/>
          <a:p>
            <a:r>
              <a:rPr lang="en-US" sz="5400" kern="1200" dirty="0">
                <a:solidFill>
                  <a:schemeClr val="tx1"/>
                </a:solidFill>
                <a:latin typeface="+mj-lt"/>
                <a:ea typeface="+mj-ea"/>
                <a:cs typeface="+mj-cs"/>
              </a:rPr>
              <a:t>Awesome People to Work </a:t>
            </a:r>
            <a:r>
              <a:rPr lang="en-US" sz="5400" dirty="0"/>
              <a:t>W</a:t>
            </a:r>
            <a:r>
              <a:rPr lang="en-US" sz="5400" kern="1200" dirty="0">
                <a:solidFill>
                  <a:schemeClr val="tx1"/>
                </a:solidFill>
                <a:latin typeface="+mj-lt"/>
                <a:ea typeface="+mj-ea"/>
                <a:cs typeface="+mj-cs"/>
              </a:rPr>
              <a:t>ith</a:t>
            </a:r>
          </a:p>
        </p:txBody>
      </p:sp>
      <p:sp>
        <p:nvSpPr>
          <p:cNvPr id="1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2"/>
          </p:nvPr>
        </p:nvSpPr>
        <p:spPr>
          <a:xfrm>
            <a:off x="5126418" y="552091"/>
            <a:ext cx="6224335" cy="5431536"/>
          </a:xfrm>
        </p:spPr>
        <p:txBody>
          <a:bodyPr vert="horz" lIns="91440" tIns="45720" rIns="91440" bIns="45720" rtlCol="0" anchor="ctr">
            <a:normAutofit/>
          </a:bodyPr>
          <a:lstStyle/>
          <a:p>
            <a:r>
              <a:rPr lang="en-US" dirty="0"/>
              <a:t>City/Park Districts</a:t>
            </a:r>
          </a:p>
          <a:p>
            <a:r>
              <a:rPr lang="en-US" dirty="0"/>
              <a:t>Funding Partners</a:t>
            </a:r>
          </a:p>
          <a:p>
            <a:r>
              <a:rPr lang="en-US" dirty="0"/>
              <a:t>User Groups</a:t>
            </a:r>
          </a:p>
          <a:p>
            <a:r>
              <a:rPr lang="en-US" dirty="0"/>
              <a:t>Non-profits</a:t>
            </a:r>
          </a:p>
          <a:p>
            <a:r>
              <a:rPr lang="en-US" dirty="0"/>
              <a:t>Transit agencies</a:t>
            </a:r>
          </a:p>
          <a:p>
            <a:r>
              <a:rPr lang="en-US" dirty="0"/>
              <a:t>Neighborhood Associations</a:t>
            </a:r>
          </a:p>
          <a:p>
            <a:r>
              <a:rPr lang="en-US" dirty="0"/>
              <a:t>Schools</a:t>
            </a:r>
          </a:p>
          <a:p>
            <a:endParaRPr lang="en-US" sz="2200" dirty="0"/>
          </a:p>
          <a:p>
            <a:endParaRPr lang="en-US" sz="2200" dirty="0"/>
          </a:p>
        </p:txBody>
      </p:sp>
      <p:sp>
        <p:nvSpPr>
          <p:cNvPr id="5" name="Slide Number Placeholder 4"/>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7B4172B2-D9CF-462E-87A7-CF6315382B94}" type="slidenum">
              <a:rPr kumimoji="0" lang="en-US" b="0" i="0" u="none" strike="noStrike" cap="none" spc="0" normalizeH="0" baseline="0" noProof="0" smtClean="0">
                <a:ln>
                  <a:noFill/>
                </a:ln>
                <a:solidFill>
                  <a:schemeClr val="tx1">
                    <a:tint val="75000"/>
                  </a:schemeClr>
                </a:solidFill>
                <a:effectLst/>
                <a:uLnTx/>
                <a:uFillTx/>
              </a:rPr>
              <a:pPr marR="0" lvl="0" indent="0" fontAlgn="auto">
                <a:spcBef>
                  <a:spcPts val="0"/>
                </a:spcBef>
                <a:spcAft>
                  <a:spcPts val="600"/>
                </a:spcAft>
                <a:buClrTx/>
                <a:buSzTx/>
                <a:buFontTx/>
                <a:buNone/>
                <a:tabLst/>
                <a:defRPr/>
              </a:pPr>
              <a:t>12</a:t>
            </a:fld>
            <a:endParaRPr kumimoji="0" lang="en-US" b="0" i="0" u="none" strike="noStrike" cap="none" spc="0" normalizeH="0" baseline="0" noProof="0">
              <a:ln>
                <a:noFill/>
              </a:ln>
              <a:solidFill>
                <a:schemeClr val="tx1">
                  <a:tint val="75000"/>
                </a:schemeClr>
              </a:solidFill>
              <a:effectLst/>
              <a:uLnTx/>
              <a:uFillTx/>
            </a:endParaRPr>
          </a:p>
        </p:txBody>
      </p:sp>
    </p:spTree>
    <p:extLst>
      <p:ext uri="{BB962C8B-B14F-4D97-AF65-F5344CB8AC3E}">
        <p14:creationId xmlns:p14="http://schemas.microsoft.com/office/powerpoint/2010/main" val="242645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8" name="Rectangle 4117">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descr="Modulární pumptrack pro děti">
            <a:extLst>
              <a:ext uri="{FF2B5EF4-FFF2-40B4-BE49-F238E27FC236}">
                <a16:creationId xmlns:a16="http://schemas.microsoft.com/office/drawing/2014/main" id="{84A7A274-3003-7A27-9897-B59B7DE93AE7}"/>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b="15730"/>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0" y="365125"/>
            <a:ext cx="10515600" cy="1325563"/>
          </a:xfrm>
        </p:spPr>
        <p:txBody>
          <a:bodyPr vert="horz" lIns="91440" tIns="45720" rIns="91440" bIns="45720" rtlCol="0" anchor="ctr">
            <a:normAutofit/>
          </a:bodyPr>
          <a:lstStyle/>
          <a:p>
            <a:r>
              <a:rPr lang="en-US" sz="4400">
                <a:solidFill>
                  <a:srgbClr val="FFFFFF"/>
                </a:solidFill>
              </a:rPr>
              <a:t>Lessons for Awesomeness</a:t>
            </a:r>
          </a:p>
        </p:txBody>
      </p:sp>
      <p:sp>
        <p:nvSpPr>
          <p:cNvPr id="5" name="Slide Number Placeholder 4"/>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7B4172B2-D9CF-462E-87A7-CF6315382B94}" type="slidenum">
              <a:rPr lang="en-US">
                <a:solidFill>
                  <a:srgbClr val="FFFFFF"/>
                </a:solidFill>
                <a:latin typeface="Calibri" panose="020F0502020204030204"/>
              </a:rPr>
              <a:pPr>
                <a:spcAft>
                  <a:spcPts val="600"/>
                </a:spcAft>
                <a:defRPr/>
              </a:pPr>
              <a:t>13</a:t>
            </a:fld>
            <a:endParaRPr lang="en-US">
              <a:solidFill>
                <a:srgbClr val="FFFFFF"/>
              </a:solidFill>
              <a:latin typeface="Calibri" panose="020F0502020204030204"/>
            </a:endParaRPr>
          </a:p>
        </p:txBody>
      </p:sp>
      <p:graphicFrame>
        <p:nvGraphicFramePr>
          <p:cNvPr id="7" name="Content Placeholder 3">
            <a:extLst>
              <a:ext uri="{FF2B5EF4-FFF2-40B4-BE49-F238E27FC236}">
                <a16:creationId xmlns:a16="http://schemas.microsoft.com/office/drawing/2014/main" id="{AA9CCD20-0905-5C97-19B9-B91ABDEAAA0D}"/>
              </a:ext>
            </a:extLst>
          </p:cNvPr>
          <p:cNvGraphicFramePr>
            <a:graphicFrameLocks noGrp="1"/>
          </p:cNvGraphicFramePr>
          <p:nvPr>
            <p:ph sz="half" idx="2"/>
            <p:extLst>
              <p:ext uri="{D42A27DB-BD31-4B8C-83A1-F6EECF244321}">
                <p14:modId xmlns:p14="http://schemas.microsoft.com/office/powerpoint/2010/main" val="396743237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4074684"/>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0C45C0CA-2881-28F5-52B7-C5B8523F70FC}"/>
              </a:ext>
            </a:extLst>
          </p:cNvPr>
          <p:cNvSpPr>
            <a:spLocks noGrp="1"/>
          </p:cNvSpPr>
          <p:nvPr>
            <p:ph type="title"/>
          </p:nvPr>
        </p:nvSpPr>
        <p:spPr>
          <a:xfrm>
            <a:off x="838200" y="401221"/>
            <a:ext cx="10515600" cy="1348065"/>
          </a:xfrm>
        </p:spPr>
        <p:txBody>
          <a:bodyPr vert="horz" lIns="91440" tIns="45720" rIns="91440" bIns="45720" rtlCol="0" anchor="ctr">
            <a:normAutofit/>
          </a:bodyPr>
          <a:lstStyle/>
          <a:p>
            <a:r>
              <a:rPr lang="en-US" sz="5400" kern="1200" dirty="0">
                <a:solidFill>
                  <a:srgbClr val="FFFFFF"/>
                </a:solidFill>
                <a:latin typeface="+mj-lt"/>
                <a:ea typeface="+mj-ea"/>
                <a:cs typeface="+mj-cs"/>
              </a:rPr>
              <a:t>Ideas for </a:t>
            </a:r>
            <a:r>
              <a:rPr lang="en-US" sz="5400" kern="1200" dirty="0" err="1">
                <a:solidFill>
                  <a:srgbClr val="FFFFFF"/>
                </a:solidFill>
                <a:latin typeface="+mj-lt"/>
                <a:ea typeface="+mj-ea"/>
                <a:cs typeface="+mj-cs"/>
              </a:rPr>
              <a:t>Awesomizing</a:t>
            </a:r>
            <a:endParaRPr lang="en-US" sz="5400" kern="1200" dirty="0">
              <a:solidFill>
                <a:srgbClr val="FFFFFF"/>
              </a:solidFill>
              <a:latin typeface="+mj-lt"/>
              <a:ea typeface="+mj-ea"/>
              <a:cs typeface="+mj-cs"/>
            </a:endParaRPr>
          </a:p>
        </p:txBody>
      </p:sp>
      <p:sp>
        <p:nvSpPr>
          <p:cNvPr id="13" name="Text Placeholder 10">
            <a:extLst>
              <a:ext uri="{FF2B5EF4-FFF2-40B4-BE49-F238E27FC236}">
                <a16:creationId xmlns:a16="http://schemas.microsoft.com/office/drawing/2014/main" id="{D5C46961-53B6-64A1-B68E-9BFC29B37E41}"/>
              </a:ext>
            </a:extLst>
          </p:cNvPr>
          <p:cNvSpPr txBox="1">
            <a:spLocks/>
          </p:cNvSpPr>
          <p:nvPr/>
        </p:nvSpPr>
        <p:spPr>
          <a:xfrm>
            <a:off x="835418" y="4000151"/>
            <a:ext cx="2480035" cy="4001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Environmental</a:t>
            </a:r>
            <a:endParaRPr lang="en-US" dirty="0"/>
          </a:p>
        </p:txBody>
      </p:sp>
      <p:sp>
        <p:nvSpPr>
          <p:cNvPr id="14" name="Text Placeholder 11">
            <a:extLst>
              <a:ext uri="{FF2B5EF4-FFF2-40B4-BE49-F238E27FC236}">
                <a16:creationId xmlns:a16="http://schemas.microsoft.com/office/drawing/2014/main" id="{8AE6926E-A725-9B20-0BA1-F9F0729CAAAB}"/>
              </a:ext>
            </a:extLst>
          </p:cNvPr>
          <p:cNvSpPr txBox="1">
            <a:spLocks/>
          </p:cNvSpPr>
          <p:nvPr/>
        </p:nvSpPr>
        <p:spPr>
          <a:xfrm>
            <a:off x="3513940" y="4000151"/>
            <a:ext cx="2480035" cy="4001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Placemaking</a:t>
            </a:r>
            <a:endParaRPr lang="en-US" dirty="0"/>
          </a:p>
        </p:txBody>
      </p:sp>
      <p:sp>
        <p:nvSpPr>
          <p:cNvPr id="15" name="Text Placeholder 12">
            <a:extLst>
              <a:ext uri="{FF2B5EF4-FFF2-40B4-BE49-F238E27FC236}">
                <a16:creationId xmlns:a16="http://schemas.microsoft.com/office/drawing/2014/main" id="{5B29FBDD-5AA7-A9AE-C3B1-D81A3A8DDD2D}"/>
              </a:ext>
            </a:extLst>
          </p:cNvPr>
          <p:cNvSpPr txBox="1">
            <a:spLocks/>
          </p:cNvSpPr>
          <p:nvPr/>
        </p:nvSpPr>
        <p:spPr>
          <a:xfrm>
            <a:off x="6192462" y="4000151"/>
            <a:ext cx="2480035" cy="4001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Trails and Parks</a:t>
            </a:r>
          </a:p>
        </p:txBody>
      </p:sp>
      <p:sp>
        <p:nvSpPr>
          <p:cNvPr id="16" name="Text Placeholder 13">
            <a:extLst>
              <a:ext uri="{FF2B5EF4-FFF2-40B4-BE49-F238E27FC236}">
                <a16:creationId xmlns:a16="http://schemas.microsoft.com/office/drawing/2014/main" id="{2A8BC359-FF9F-EB1E-437E-5A61814DBFA7}"/>
              </a:ext>
            </a:extLst>
          </p:cNvPr>
          <p:cNvSpPr txBox="1">
            <a:spLocks/>
          </p:cNvSpPr>
          <p:nvPr/>
        </p:nvSpPr>
        <p:spPr>
          <a:xfrm>
            <a:off x="8870984" y="4000151"/>
            <a:ext cx="2480035" cy="4001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SOMETHING ELSE</a:t>
            </a:r>
            <a:endParaRPr lang="en-US" dirty="0"/>
          </a:p>
        </p:txBody>
      </p:sp>
    </p:spTree>
    <p:extLst>
      <p:ext uri="{BB962C8B-B14F-4D97-AF65-F5344CB8AC3E}">
        <p14:creationId xmlns:p14="http://schemas.microsoft.com/office/powerpoint/2010/main" val="2412117262"/>
      </p:ext>
    </p:extLst>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D8EFCF2B-3EB6-2FD6-E146-6448D3BA764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25000"/>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5" name="Rectangle 103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2D9451-8CCE-B6A9-A7C1-2CBDBCA03F4C}"/>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Is Salem Next?</a:t>
            </a:r>
          </a:p>
        </p:txBody>
      </p:sp>
      <p:cxnSp>
        <p:nvCxnSpPr>
          <p:cNvPr id="1037" name="Straight Connector 103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9" name="Straight Connector 103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1891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13C1C-625E-47CF-5F55-5D6C1579E6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1B6AF0-4C61-4F9B-BB37-3C3E9B813120}"/>
              </a:ext>
            </a:extLst>
          </p:cNvPr>
          <p:cNvSpPr>
            <a:spLocks noGrp="1"/>
          </p:cNvSpPr>
          <p:nvPr>
            <p:ph type="title"/>
          </p:nvPr>
        </p:nvSpPr>
        <p:spPr/>
        <p:txBody>
          <a:bodyPr/>
          <a:lstStyle/>
          <a:p>
            <a:r>
              <a:rPr lang="en-US" dirty="0"/>
              <a:t>Is Salem Next?</a:t>
            </a:r>
          </a:p>
        </p:txBody>
      </p:sp>
      <p:sp>
        <p:nvSpPr>
          <p:cNvPr id="3" name="Content Placeholder 2">
            <a:extLst>
              <a:ext uri="{FF2B5EF4-FFF2-40B4-BE49-F238E27FC236}">
                <a16:creationId xmlns:a16="http://schemas.microsoft.com/office/drawing/2014/main" id="{6AC65A2F-4736-5757-5FBE-504C95A67435}"/>
              </a:ext>
            </a:extLst>
          </p:cNvPr>
          <p:cNvSpPr>
            <a:spLocks noGrp="1"/>
          </p:cNvSpPr>
          <p:nvPr>
            <p:ph idx="1"/>
          </p:nvPr>
        </p:nvSpPr>
        <p:spPr/>
        <p:txBody>
          <a:bodyPr/>
          <a:lstStyle/>
          <a:p>
            <a:endParaRPr lang="en-US"/>
          </a:p>
        </p:txBody>
      </p:sp>
      <p:pic>
        <p:nvPicPr>
          <p:cNvPr id="1028" name="Picture 4">
            <a:extLst>
              <a:ext uri="{FF2B5EF4-FFF2-40B4-BE49-F238E27FC236}">
                <a16:creationId xmlns:a16="http://schemas.microsoft.com/office/drawing/2014/main" id="{B0462A97-2A0F-70B7-19F0-0916EBF149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917"/>
          <a:stretch>
            <a:fillRect/>
          </a:stretch>
        </p:blipFill>
        <p:spPr bwMode="auto">
          <a:xfrm>
            <a:off x="5143500" y="0"/>
            <a:ext cx="7048500" cy="68580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DCB1E908-AC89-1BAF-218C-08AC5C640D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742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6F41F4-6F67-E255-5C7B-73E5180929E0}"/>
            </a:ext>
          </a:extLst>
        </p:cNvPr>
        <p:cNvGrpSpPr/>
        <p:nvPr/>
      </p:nvGrpSpPr>
      <p:grpSpPr>
        <a:xfrm>
          <a:off x="0" y="0"/>
          <a:ext cx="0" cy="0"/>
          <a:chOff x="0" y="0"/>
          <a:chExt cx="0" cy="0"/>
        </a:xfrm>
      </p:grpSpPr>
      <p:pic>
        <p:nvPicPr>
          <p:cNvPr id="1030" name="Picture 6">
            <a:extLst>
              <a:ext uri="{FF2B5EF4-FFF2-40B4-BE49-F238E27FC236}">
                <a16:creationId xmlns:a16="http://schemas.microsoft.com/office/drawing/2014/main" id="{2F652257-0B1E-E6A5-D78A-033899A6F9F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2739" b="1273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5" name="Rectangle 1034">
            <a:extLst>
              <a:ext uri="{FF2B5EF4-FFF2-40B4-BE49-F238E27FC236}">
                <a16:creationId xmlns:a16="http://schemas.microsoft.com/office/drawing/2014/main" id="{3D92CD11-2830-0FB6-4FE4-514E6EAB3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11BC7B-CE20-A613-11FC-76306271725E}"/>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Could this be awesome?</a:t>
            </a:r>
          </a:p>
        </p:txBody>
      </p:sp>
      <p:cxnSp>
        <p:nvCxnSpPr>
          <p:cNvPr id="1037" name="Straight Connector 1036">
            <a:extLst>
              <a:ext uri="{FF2B5EF4-FFF2-40B4-BE49-F238E27FC236}">
                <a16:creationId xmlns:a16="http://schemas.microsoft.com/office/drawing/2014/main" id="{6F068C31-8846-58DE-9548-F0CC902F1F1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9" name="Straight Connector 1038">
            <a:extLst>
              <a:ext uri="{FF2B5EF4-FFF2-40B4-BE49-F238E27FC236}">
                <a16:creationId xmlns:a16="http://schemas.microsoft.com/office/drawing/2014/main" id="{82EB20B4-F216-B8B9-ACC2-5C54209AEE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8238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BCA35291-0E12-0147-B6F1-0715063CD831}"/>
            </a:ext>
          </a:extLst>
        </p:cNvPr>
        <p:cNvGrpSpPr/>
        <p:nvPr/>
      </p:nvGrpSpPr>
      <p:grpSpPr>
        <a:xfrm>
          <a:off x="0" y="0"/>
          <a:ext cx="0" cy="0"/>
          <a:chOff x="0" y="0"/>
          <a:chExt cx="0" cy="0"/>
        </a:xfrm>
      </p:grpSpPr>
      <p:sp>
        <p:nvSpPr>
          <p:cNvPr id="10" name="Freeform: Shape 9">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56CAE99-8546-5BF1-D043-5286EB9BE340}"/>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solidFill>
                  <a:schemeClr val="bg1">
                    <a:lumMod val="95000"/>
                    <a:lumOff val="5000"/>
                  </a:schemeClr>
                </a:solidFill>
              </a:rPr>
              <a:t>What Do You Want to See </a:t>
            </a:r>
            <a:r>
              <a:rPr lang="en-US" sz="5400" dirty="0" err="1">
                <a:solidFill>
                  <a:schemeClr val="bg1">
                    <a:lumMod val="95000"/>
                    <a:lumOff val="5000"/>
                  </a:schemeClr>
                </a:solidFill>
              </a:rPr>
              <a:t>Awesomized</a:t>
            </a:r>
            <a:r>
              <a:rPr lang="en-US" sz="5400" dirty="0">
                <a:solidFill>
                  <a:schemeClr val="bg1">
                    <a:lumMod val="95000"/>
                    <a:lumOff val="5000"/>
                  </a:schemeClr>
                </a:solidFill>
              </a:rPr>
              <a:t>?</a:t>
            </a:r>
          </a:p>
        </p:txBody>
      </p:sp>
      <p:sp>
        <p:nvSpPr>
          <p:cNvPr id="5" name="Slide Number Placeholder 4">
            <a:extLst>
              <a:ext uri="{FF2B5EF4-FFF2-40B4-BE49-F238E27FC236}">
                <a16:creationId xmlns:a16="http://schemas.microsoft.com/office/drawing/2014/main" id="{5D1E9D3A-F35B-C672-0E72-C12AE7917A94}"/>
              </a:ext>
            </a:extLst>
          </p:cNvPr>
          <p:cNvSpPr>
            <a:spLocks noGrp="1"/>
          </p:cNvSpPr>
          <p:nvPr>
            <p:ph type="sldNum" sz="quarter" idx="12"/>
          </p:nvPr>
        </p:nvSpPr>
        <p:spPr>
          <a:xfrm>
            <a:off x="11000232" y="6108192"/>
            <a:ext cx="548640" cy="548640"/>
          </a:xfrm>
          <a:prstGeom prst="ellipse">
            <a:avLst/>
          </a:prstGeom>
          <a:solidFill>
            <a:srgbClr val="7F7F7F"/>
          </a:solidFill>
        </p:spPr>
        <p:txBody>
          <a:bodyPr vert="horz" lIns="91440" tIns="45720" rIns="91440" bIns="45720" rtlCol="0" anchor="ctr">
            <a:normAutofit/>
          </a:bodyPr>
          <a:lstStyle/>
          <a:p>
            <a:pPr marR="0" lvl="0" indent="0" algn="ctr" defTabSz="457200" fontAlgn="auto">
              <a:spcBef>
                <a:spcPts val="0"/>
              </a:spcBef>
              <a:spcAft>
                <a:spcPts val="600"/>
              </a:spcAft>
              <a:buClrTx/>
              <a:buSzTx/>
              <a:buFontTx/>
              <a:buNone/>
              <a:tabLst/>
              <a:defRPr/>
            </a:pPr>
            <a:fld id="{7B4172B2-D9CF-462E-87A7-CF6315382B94}" type="slidenum">
              <a:rPr kumimoji="0" lang="en-US" sz="1500" b="0" i="0" u="none" strike="noStrike" cap="none" spc="0" normalizeH="0" baseline="0" noProof="0">
                <a:ln>
                  <a:noFill/>
                </a:ln>
                <a:solidFill>
                  <a:srgbClr val="FFFFFF"/>
                </a:solidFill>
                <a:effectLst/>
                <a:uLnTx/>
                <a:uFillTx/>
              </a:rPr>
              <a:pPr marR="0" lvl="0" indent="0" algn="ctr" defTabSz="457200" fontAlgn="auto">
                <a:spcBef>
                  <a:spcPts val="0"/>
                </a:spcBef>
                <a:spcAft>
                  <a:spcPts val="600"/>
                </a:spcAft>
                <a:buClrTx/>
                <a:buSzTx/>
                <a:buFontTx/>
                <a:buNone/>
                <a:tabLst/>
                <a:defRPr/>
              </a:pPr>
              <a:t>18</a:t>
            </a:fld>
            <a:endParaRPr kumimoji="0" lang="en-US" sz="1500" b="0" i="0" u="none" strike="noStrike"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220851485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BAA89A-8E59-1225-7407-1723092B5D1D}"/>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53A3A7-EA64-8D78-03B6-BD9FD0742ACF}"/>
              </a:ext>
            </a:extLst>
          </p:cNvPr>
          <p:cNvSpPr>
            <a:spLocks noGrp="1"/>
          </p:cNvSpPr>
          <p:nvPr>
            <p:ph type="title"/>
          </p:nvPr>
        </p:nvSpPr>
        <p:spPr>
          <a:xfrm>
            <a:off x="638881" y="4501453"/>
            <a:ext cx="10909640" cy="1065836"/>
          </a:xfrm>
        </p:spPr>
        <p:txBody>
          <a:bodyPr vert="horz" lIns="91440" tIns="45720" rIns="91440" bIns="45720" rtlCol="0" anchor="ctr">
            <a:normAutofit/>
          </a:bodyPr>
          <a:lstStyle/>
          <a:p>
            <a:pPr algn="ctr"/>
            <a:r>
              <a:rPr lang="en-US" sz="4600"/>
              <a:t>What do you think when you think ODOT? </a:t>
            </a:r>
          </a:p>
        </p:txBody>
      </p:sp>
      <p:pic>
        <p:nvPicPr>
          <p:cNvPr id="11" name="Content Placeholder 10">
            <a:extLst>
              <a:ext uri="{FF2B5EF4-FFF2-40B4-BE49-F238E27FC236}">
                <a16:creationId xmlns:a16="http://schemas.microsoft.com/office/drawing/2014/main" id="{FEA95C54-60E9-46A9-C6EC-E4067F7994B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77354" y="320040"/>
            <a:ext cx="5299787" cy="3895344"/>
          </a:xfrm>
          <a:prstGeom prst="rect">
            <a:avLst/>
          </a:prstGeom>
        </p:spPr>
      </p:pic>
      <p:pic>
        <p:nvPicPr>
          <p:cNvPr id="13" name="Content Placeholder 12">
            <a:extLst>
              <a:ext uri="{FF2B5EF4-FFF2-40B4-BE49-F238E27FC236}">
                <a16:creationId xmlns:a16="http://schemas.microsoft.com/office/drawing/2014/main" id="{FC3CDF5B-58F2-8D25-43C8-2526595B292E}"/>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254496" y="786910"/>
            <a:ext cx="5614416" cy="2961604"/>
          </a:xfrm>
          <a:prstGeom prst="rect">
            <a:avLst/>
          </a:prstGeom>
        </p:spPr>
      </p:pic>
      <p:sp>
        <p:nvSpPr>
          <p:cNvPr id="20"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18288"/>
          </a:xfrm>
          <a:custGeom>
            <a:avLst/>
            <a:gdLst>
              <a:gd name="csX0" fmla="*/ 0 w 3291840"/>
              <a:gd name="csY0" fmla="*/ 0 h 18288"/>
              <a:gd name="csX1" fmla="*/ 658368 w 3291840"/>
              <a:gd name="csY1" fmla="*/ 0 h 18288"/>
              <a:gd name="csX2" fmla="*/ 1283818 w 3291840"/>
              <a:gd name="csY2" fmla="*/ 0 h 18288"/>
              <a:gd name="csX3" fmla="*/ 1909267 w 3291840"/>
              <a:gd name="csY3" fmla="*/ 0 h 18288"/>
              <a:gd name="csX4" fmla="*/ 2633472 w 3291840"/>
              <a:gd name="csY4" fmla="*/ 0 h 18288"/>
              <a:gd name="csX5" fmla="*/ 3291840 w 3291840"/>
              <a:gd name="csY5" fmla="*/ 0 h 18288"/>
              <a:gd name="csX6" fmla="*/ 3291840 w 3291840"/>
              <a:gd name="csY6" fmla="*/ 18288 h 18288"/>
              <a:gd name="csX7" fmla="*/ 2633472 w 3291840"/>
              <a:gd name="csY7" fmla="*/ 18288 h 18288"/>
              <a:gd name="csX8" fmla="*/ 2073859 w 3291840"/>
              <a:gd name="csY8" fmla="*/ 18288 h 18288"/>
              <a:gd name="csX9" fmla="*/ 1448410 w 3291840"/>
              <a:gd name="csY9" fmla="*/ 18288 h 18288"/>
              <a:gd name="csX10" fmla="*/ 822960 w 3291840"/>
              <a:gd name="csY10" fmla="*/ 18288 h 18288"/>
              <a:gd name="csX11" fmla="*/ 0 w 3291840"/>
              <a:gd name="csY11" fmla="*/ 18288 h 18288"/>
              <a:gd name="csX12" fmla="*/ 0 w 329184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C90453CD-BC0F-1755-25F8-04109784F2D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7B4172B2-D9CF-462E-87A7-CF6315382B94}" type="slidenum">
              <a:rPr kumimoji="0" lang="en-US" b="0" i="0" u="none" strike="noStrike" cap="none" spc="0" normalizeH="0" baseline="0" noProof="0" smtClean="0">
                <a:ln>
                  <a:noFill/>
                </a:ln>
                <a:solidFill>
                  <a:schemeClr val="tx1">
                    <a:tint val="75000"/>
                  </a:schemeClr>
                </a:solidFill>
                <a:effectLst/>
                <a:uLnTx/>
                <a:uFillTx/>
              </a:rPr>
              <a:pPr marR="0" lvl="0" indent="0" fontAlgn="auto">
                <a:spcBef>
                  <a:spcPts val="0"/>
                </a:spcBef>
                <a:spcAft>
                  <a:spcPts val="600"/>
                </a:spcAft>
                <a:buClrTx/>
                <a:buSzTx/>
                <a:buFontTx/>
                <a:buNone/>
                <a:tabLst/>
                <a:defRPr/>
              </a:pPr>
              <a:t>2</a:t>
            </a:fld>
            <a:endParaRPr kumimoji="0" lang="en-US" b="0" i="0" u="none" strike="noStrike" cap="none" spc="0" normalizeH="0" baseline="0" noProof="0">
              <a:ln>
                <a:noFill/>
              </a:ln>
              <a:solidFill>
                <a:schemeClr val="tx1">
                  <a:tint val="75000"/>
                </a:schemeClr>
              </a:solidFill>
              <a:effectLst/>
              <a:uLnTx/>
              <a:uFillTx/>
            </a:endParaRPr>
          </a:p>
        </p:txBody>
      </p:sp>
    </p:spTree>
    <p:extLst>
      <p:ext uri="{BB962C8B-B14F-4D97-AF65-F5344CB8AC3E}">
        <p14:creationId xmlns:p14="http://schemas.microsoft.com/office/powerpoint/2010/main" val="5039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18397-1782-9AEA-DF72-65FB59ABB0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62605A-520A-D52C-3D35-E6AEE0C9ADAE}"/>
              </a:ext>
            </a:extLst>
          </p:cNvPr>
          <p:cNvSpPr>
            <a:spLocks noGrp="1"/>
          </p:cNvSpPr>
          <p:nvPr>
            <p:ph type="title"/>
          </p:nvPr>
        </p:nvSpPr>
        <p:spPr/>
        <p:txBody>
          <a:bodyPr/>
          <a:lstStyle/>
          <a:p>
            <a:r>
              <a:rPr lang="en-US" dirty="0"/>
              <a:t>Spaces that should be </a:t>
            </a:r>
            <a:r>
              <a:rPr lang="en-US" dirty="0" err="1"/>
              <a:t>awesomized</a:t>
            </a:r>
            <a:endParaRPr lang="en-US" dirty="0"/>
          </a:p>
        </p:txBody>
      </p:sp>
      <p:sp>
        <p:nvSpPr>
          <p:cNvPr id="5" name="Slide Number Placeholder 4">
            <a:extLst>
              <a:ext uri="{FF2B5EF4-FFF2-40B4-BE49-F238E27FC236}">
                <a16:creationId xmlns:a16="http://schemas.microsoft.com/office/drawing/2014/main" id="{975D4E70-1E47-7782-A8BB-D99EF0A541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4172B2-D9CF-462E-87A7-CF6315382B94}" type="slidenum">
              <a:rPr kumimoji="0" lang="en-US" sz="1200" b="0" i="0" u="none" strike="noStrike" kern="1200" cap="none" spc="0" normalizeH="0" baseline="0" noProof="0" smtClean="0">
                <a:ln>
                  <a:noFill/>
                </a:ln>
                <a:solidFill>
                  <a:srgbClr val="1C355E">
                    <a:tint val="75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1C355E">
                  <a:tint val="75000"/>
                </a:srgbClr>
              </a:solidFill>
              <a:effectLst/>
              <a:uLnTx/>
              <a:uFillTx/>
              <a:latin typeface="Franklin Gothic Book" panose="020B0503020102020204"/>
              <a:ea typeface="+mn-ea"/>
              <a:cs typeface="+mn-cs"/>
            </a:endParaRPr>
          </a:p>
        </p:txBody>
      </p:sp>
      <p:pic>
        <p:nvPicPr>
          <p:cNvPr id="3076" name="Picture 4">
            <a:extLst>
              <a:ext uri="{FF2B5EF4-FFF2-40B4-BE49-F238E27FC236}">
                <a16:creationId xmlns:a16="http://schemas.microsoft.com/office/drawing/2014/main" id="{F2B31BD0-3366-C284-166D-4997B42A0CD0}"/>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38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642EE36-5BC2-9AC4-25E2-71FEC7E820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7094" y="2058194"/>
            <a:ext cx="5161359" cy="3886200"/>
          </a:xfrm>
          <a:prstGeom prst="rect">
            <a:avLst/>
          </a:prstGeom>
        </p:spPr>
      </p:pic>
    </p:spTree>
    <p:extLst>
      <p:ext uri="{BB962C8B-B14F-4D97-AF65-F5344CB8AC3E}">
        <p14:creationId xmlns:p14="http://schemas.microsoft.com/office/powerpoint/2010/main" val="2770360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AD790A-2F07-A354-01BE-959FDD2B98B9}"/>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B0B1F7-84B4-01E4-FBD5-C4E53BCE4370}"/>
              </a:ext>
            </a:extLst>
          </p:cNvPr>
          <p:cNvSpPr>
            <a:spLocks noGrp="1"/>
          </p:cNvSpPr>
          <p:nvPr>
            <p:ph type="title"/>
          </p:nvPr>
        </p:nvSpPr>
        <p:spPr>
          <a:xfrm>
            <a:off x="635000" y="640823"/>
            <a:ext cx="3418659" cy="5583148"/>
          </a:xfrm>
        </p:spPr>
        <p:txBody>
          <a:bodyPr vert="horz" lIns="91440" tIns="45720" rIns="91440" bIns="45720" rtlCol="0" anchor="ctr">
            <a:normAutofit/>
          </a:bodyPr>
          <a:lstStyle/>
          <a:p>
            <a:r>
              <a:rPr lang="en-US" sz="5400" kern="1200" dirty="0">
                <a:solidFill>
                  <a:schemeClr val="tx1"/>
                </a:solidFill>
                <a:latin typeface="+mj-lt"/>
                <a:ea typeface="+mj-ea"/>
                <a:cs typeface="+mj-cs"/>
              </a:rPr>
              <a:t>Why put in the effort?</a:t>
            </a:r>
          </a:p>
        </p:txBody>
      </p:sp>
      <p:sp>
        <p:nvSpPr>
          <p:cNvPr id="13"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53439587-5486-5E8D-CCDB-794A8DCE5F0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7B4172B2-D9CF-462E-87A7-CF6315382B94}" type="slidenum">
              <a:rPr kumimoji="0" lang="en-US" b="0" i="0" u="none" strike="noStrike" cap="none" spc="0" normalizeH="0" baseline="0" noProof="0" smtClean="0">
                <a:ln>
                  <a:noFill/>
                </a:ln>
                <a:solidFill>
                  <a:schemeClr val="tx1">
                    <a:tint val="75000"/>
                  </a:schemeClr>
                </a:solidFill>
                <a:effectLst/>
                <a:uLnTx/>
                <a:uFillTx/>
              </a:rPr>
              <a:pPr marR="0" lvl="0" indent="0" fontAlgn="auto">
                <a:spcBef>
                  <a:spcPts val="0"/>
                </a:spcBef>
                <a:spcAft>
                  <a:spcPts val="600"/>
                </a:spcAft>
                <a:buClrTx/>
                <a:buSzTx/>
                <a:buFontTx/>
                <a:buNone/>
                <a:tabLst/>
                <a:defRPr/>
              </a:pPr>
              <a:t>4</a:t>
            </a:fld>
            <a:endParaRPr kumimoji="0" lang="en-US" b="0" i="0" u="none" strike="noStrike" cap="none" spc="0" normalizeH="0" baseline="0" noProof="0">
              <a:ln>
                <a:noFill/>
              </a:ln>
              <a:solidFill>
                <a:schemeClr val="tx1">
                  <a:tint val="75000"/>
                </a:schemeClr>
              </a:solidFill>
              <a:effectLst/>
              <a:uLnTx/>
              <a:uFillTx/>
            </a:endParaRPr>
          </a:p>
        </p:txBody>
      </p:sp>
      <p:pic>
        <p:nvPicPr>
          <p:cNvPr id="10" name="Picture 9">
            <a:extLst>
              <a:ext uri="{FF2B5EF4-FFF2-40B4-BE49-F238E27FC236}">
                <a16:creationId xmlns:a16="http://schemas.microsoft.com/office/drawing/2014/main" id="{135002F3-9ACC-C408-A84F-484FE919D2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1305" y="2008892"/>
            <a:ext cx="4000000" cy="2800000"/>
          </a:xfrm>
          <a:prstGeom prst="rect">
            <a:avLst/>
          </a:prstGeom>
        </p:spPr>
      </p:pic>
    </p:spTree>
    <p:extLst>
      <p:ext uri="{BB962C8B-B14F-4D97-AF65-F5344CB8AC3E}">
        <p14:creationId xmlns:p14="http://schemas.microsoft.com/office/powerpoint/2010/main" val="4015518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D8CAC06-E6A9-2CB7-F92F-C8BD057406A1}"/>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5E3EE7E-38AB-0A61-6A9B-AABBB9E65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F3BE25-4040-9AA9-08FD-2B1DA23AEF1F}"/>
              </a:ext>
            </a:extLst>
          </p:cNvPr>
          <p:cNvSpPr>
            <a:spLocks noGrp="1"/>
          </p:cNvSpPr>
          <p:nvPr>
            <p:ph type="title"/>
          </p:nvPr>
        </p:nvSpPr>
        <p:spPr>
          <a:xfrm>
            <a:off x="635000" y="640823"/>
            <a:ext cx="3418659" cy="5583148"/>
          </a:xfrm>
        </p:spPr>
        <p:txBody>
          <a:bodyPr vert="horz" lIns="91440" tIns="45720" rIns="91440" bIns="45720" rtlCol="0" anchor="ctr">
            <a:normAutofit/>
          </a:bodyPr>
          <a:lstStyle/>
          <a:p>
            <a:r>
              <a:rPr lang="en-US" sz="5400" kern="1200" dirty="0">
                <a:solidFill>
                  <a:schemeClr val="tx1"/>
                </a:solidFill>
                <a:latin typeface="+mj-lt"/>
                <a:ea typeface="+mj-ea"/>
                <a:cs typeface="+mj-cs"/>
              </a:rPr>
              <a:t>Because!</a:t>
            </a:r>
          </a:p>
        </p:txBody>
      </p:sp>
      <p:sp>
        <p:nvSpPr>
          <p:cNvPr id="13" name="sketch line">
            <a:extLst>
              <a:ext uri="{FF2B5EF4-FFF2-40B4-BE49-F238E27FC236}">
                <a16:creationId xmlns:a16="http://schemas.microsoft.com/office/drawing/2014/main" id="{5C137FC5-61DD-02D4-9D50-1FC248E30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2D4C62A8-0D85-6913-C445-BA82A3CB241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7B4172B2-D9CF-462E-87A7-CF6315382B94}" type="slidenum">
              <a:rPr kumimoji="0" lang="en-US" b="0" i="0" u="none" strike="noStrike" cap="none" spc="0" normalizeH="0" baseline="0" noProof="0" smtClean="0">
                <a:ln>
                  <a:noFill/>
                </a:ln>
                <a:solidFill>
                  <a:schemeClr val="tx1">
                    <a:tint val="75000"/>
                  </a:schemeClr>
                </a:solidFill>
                <a:effectLst/>
                <a:uLnTx/>
                <a:uFillTx/>
              </a:rPr>
              <a:pPr marR="0" lvl="0" indent="0" fontAlgn="auto">
                <a:spcBef>
                  <a:spcPts val="0"/>
                </a:spcBef>
                <a:spcAft>
                  <a:spcPts val="600"/>
                </a:spcAft>
                <a:buClrTx/>
                <a:buSzTx/>
                <a:buFontTx/>
                <a:buNone/>
                <a:tabLst/>
                <a:defRPr/>
              </a:pPr>
              <a:t>5</a:t>
            </a:fld>
            <a:endParaRPr kumimoji="0" lang="en-US" b="0" i="0" u="none" strike="noStrike" cap="none" spc="0" normalizeH="0" baseline="0" noProof="0">
              <a:ln>
                <a:noFill/>
              </a:ln>
              <a:solidFill>
                <a:schemeClr val="tx1">
                  <a:tint val="75000"/>
                </a:schemeClr>
              </a:solidFill>
              <a:effectLst/>
              <a:uLnTx/>
              <a:uFillTx/>
            </a:endParaRPr>
          </a:p>
        </p:txBody>
      </p:sp>
      <p:graphicFrame>
        <p:nvGraphicFramePr>
          <p:cNvPr id="7" name="Content Placeholder 2">
            <a:extLst>
              <a:ext uri="{FF2B5EF4-FFF2-40B4-BE49-F238E27FC236}">
                <a16:creationId xmlns:a16="http://schemas.microsoft.com/office/drawing/2014/main" id="{7161A263-9B59-3E4E-F40B-A2DB7D9915D8}"/>
              </a:ext>
            </a:extLst>
          </p:cNvPr>
          <p:cNvGraphicFramePr>
            <a:graphicFrameLocks noGrp="1"/>
          </p:cNvGraphicFramePr>
          <p:nvPr>
            <p:ph sz="half" idx="2"/>
            <p:extLst>
              <p:ext uri="{D42A27DB-BD31-4B8C-83A1-F6EECF244321}">
                <p14:modId xmlns:p14="http://schemas.microsoft.com/office/powerpoint/2010/main" val="3115514313"/>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18712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F05306-F78F-623D-0D0C-BF16CF7EDBBB}"/>
              </a:ext>
            </a:extLst>
          </p:cNvPr>
          <p:cNvSpPr>
            <a:spLocks noGrp="1"/>
          </p:cNvSpPr>
          <p:nvPr>
            <p:ph type="title"/>
          </p:nvPr>
        </p:nvSpPr>
        <p:spPr>
          <a:xfrm>
            <a:off x="572493" y="238539"/>
            <a:ext cx="11018520" cy="1434415"/>
          </a:xfrm>
        </p:spPr>
        <p:txBody>
          <a:bodyPr anchor="b">
            <a:normAutofit/>
          </a:bodyPr>
          <a:lstStyle/>
          <a:p>
            <a:r>
              <a:rPr lang="en-US" sz="5400" dirty="0"/>
              <a:t>Eugene - Washington Jefferson Park</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EED6D58-7D2D-C9D0-9C4A-7E035A00448F}"/>
              </a:ext>
            </a:extLst>
          </p:cNvPr>
          <p:cNvSpPr>
            <a:spLocks noGrp="1"/>
          </p:cNvSpPr>
          <p:nvPr>
            <p:ph idx="1"/>
          </p:nvPr>
        </p:nvSpPr>
        <p:spPr>
          <a:xfrm>
            <a:off x="572493" y="2071316"/>
            <a:ext cx="6713552" cy="4119172"/>
          </a:xfrm>
        </p:spPr>
        <p:txBody>
          <a:bodyPr anchor="t">
            <a:normAutofit/>
          </a:bodyPr>
          <a:lstStyle/>
          <a:p>
            <a:pPr marL="0" indent="0">
              <a:buNone/>
            </a:pPr>
            <a:r>
              <a:rPr lang="en-US" b="1" dirty="0"/>
              <a:t>What’s There?</a:t>
            </a:r>
          </a:p>
          <a:p>
            <a:r>
              <a:rPr lang="en-US" sz="2200" dirty="0"/>
              <a:t>Basketball court</a:t>
            </a:r>
          </a:p>
          <a:p>
            <a:r>
              <a:rPr lang="en-US" sz="2200" dirty="0"/>
              <a:t>Horseshoe pit</a:t>
            </a:r>
          </a:p>
          <a:p>
            <a:r>
              <a:rPr lang="en-US" sz="2200" dirty="0"/>
              <a:t>Skatepark (23,000 square feet)</a:t>
            </a:r>
          </a:p>
          <a:p>
            <a:r>
              <a:rPr lang="en-US" sz="2200" dirty="0"/>
              <a:t>Public art</a:t>
            </a:r>
          </a:p>
          <a:p>
            <a:r>
              <a:rPr lang="en-US" sz="2200" dirty="0"/>
              <a:t>Dog park (1.3 acres)</a:t>
            </a:r>
          </a:p>
          <a:p>
            <a:r>
              <a:rPr lang="en-US" sz="2200" dirty="0"/>
              <a:t>Pump track – new proposal to be included in a Master Plan effort</a:t>
            </a:r>
          </a:p>
          <a:p>
            <a:endParaRPr lang="en-US" sz="2200" dirty="0"/>
          </a:p>
        </p:txBody>
      </p:sp>
      <p:pic>
        <p:nvPicPr>
          <p:cNvPr id="4" name="Picture 2">
            <a:extLst>
              <a:ext uri="{FF2B5EF4-FFF2-40B4-BE49-F238E27FC236}">
                <a16:creationId xmlns:a16="http://schemas.microsoft.com/office/drawing/2014/main" id="{AF244ED1-FE06-616C-0564-41BDA04BB9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997" r="11775"/>
          <a:stretch>
            <a:fillRect/>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043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04B22B-A8D3-7DBB-14C7-BAE6CDC1424C}"/>
              </a:ext>
            </a:extLst>
          </p:cNvPr>
          <p:cNvSpPr>
            <a:spLocks noGrp="1"/>
          </p:cNvSpPr>
          <p:nvPr>
            <p:ph type="title"/>
          </p:nvPr>
        </p:nvSpPr>
        <p:spPr>
          <a:xfrm>
            <a:off x="640080" y="325369"/>
            <a:ext cx="4368602" cy="1956841"/>
          </a:xfrm>
        </p:spPr>
        <p:txBody>
          <a:bodyPr anchor="b">
            <a:normAutofit/>
          </a:bodyPr>
          <a:lstStyle/>
          <a:p>
            <a:r>
              <a:rPr lang="en-US" sz="5400" dirty="0"/>
              <a:t>Agreement</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EC1738B-4335-1E7F-63C4-79A29DCC0873}"/>
              </a:ext>
            </a:extLst>
          </p:cNvPr>
          <p:cNvSpPr>
            <a:spLocks noGrp="1"/>
          </p:cNvSpPr>
          <p:nvPr>
            <p:ph idx="1"/>
          </p:nvPr>
        </p:nvSpPr>
        <p:spPr>
          <a:xfrm>
            <a:off x="640080" y="2872899"/>
            <a:ext cx="4243589" cy="3320668"/>
          </a:xfrm>
        </p:spPr>
        <p:txBody>
          <a:bodyPr>
            <a:normAutofit/>
          </a:bodyPr>
          <a:lstStyle/>
          <a:p>
            <a:r>
              <a:rPr lang="en-US" sz="2200" dirty="0"/>
              <a:t>Lease agreement established in 1974, updated in 2024.</a:t>
            </a:r>
          </a:p>
          <a:p>
            <a:r>
              <a:rPr lang="en-US" sz="2200" dirty="0"/>
              <a:t>City maintains all amenities at $0/year.</a:t>
            </a:r>
          </a:p>
          <a:p>
            <a:r>
              <a:rPr lang="en-US" sz="2200" dirty="0"/>
              <a:t>If city wants to add amenities, they can </a:t>
            </a:r>
            <a:r>
              <a:rPr lang="en-US" sz="2200" b="1" u="sng" dirty="0"/>
              <a:t>email</a:t>
            </a:r>
            <a:r>
              <a:rPr lang="en-US" sz="2200" dirty="0"/>
              <a:t> ODOT contact for approval (don’t have to change the agreement).</a:t>
            </a:r>
          </a:p>
        </p:txBody>
      </p:sp>
      <p:pic>
        <p:nvPicPr>
          <p:cNvPr id="5" name="Picture 4">
            <a:extLst>
              <a:ext uri="{FF2B5EF4-FFF2-40B4-BE49-F238E27FC236}">
                <a16:creationId xmlns:a16="http://schemas.microsoft.com/office/drawing/2014/main" id="{57021041-5B5B-0CBA-752A-D9FA699A39C9}"/>
              </a:ext>
            </a:extLst>
          </p:cNvPr>
          <p:cNvPicPr>
            <a:picLocks noChangeAspect="1"/>
          </p:cNvPicPr>
          <p:nvPr/>
        </p:nvPicPr>
        <p:blipFill>
          <a:blip r:embed="rId2"/>
          <a:srcRect t="9524" r="1"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87072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429C1-55DA-EA4F-8381-659D6F5279A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38E4DA8-4D69-65EE-C44F-1D52BA7EB990}"/>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D3A8417B-C9F4-79D2-244B-5EE26D63AC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913" b="9495"/>
          <a:stretch>
            <a:fillRect/>
          </a:stretch>
        </p:blipFill>
        <p:spPr bwMode="auto">
          <a:xfrm>
            <a:off x="1154907" y="0"/>
            <a:ext cx="988218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8645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D980CD5-63E5-5996-4062-E3F63C525AD3}"/>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508922D-38CB-CF8A-ACFD-0B937C7EB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D3E3C7-1CC9-E421-D0F8-74EBD117601E}"/>
              </a:ext>
            </a:extLst>
          </p:cNvPr>
          <p:cNvSpPr>
            <a:spLocks noGrp="1"/>
          </p:cNvSpPr>
          <p:nvPr>
            <p:ph type="title"/>
          </p:nvPr>
        </p:nvSpPr>
        <p:spPr>
          <a:xfrm>
            <a:off x="572493" y="238539"/>
            <a:ext cx="11018520" cy="1434415"/>
          </a:xfrm>
        </p:spPr>
        <p:txBody>
          <a:bodyPr anchor="b">
            <a:normAutofit/>
          </a:bodyPr>
          <a:lstStyle/>
          <a:p>
            <a:r>
              <a:rPr lang="en-US" sz="5400" dirty="0"/>
              <a:t>Corvallis Skatepark</a:t>
            </a:r>
          </a:p>
        </p:txBody>
      </p:sp>
      <p:sp>
        <p:nvSpPr>
          <p:cNvPr id="11" name="sketchy line">
            <a:extLst>
              <a:ext uri="{FF2B5EF4-FFF2-40B4-BE49-F238E27FC236}">
                <a16:creationId xmlns:a16="http://schemas.microsoft.com/office/drawing/2014/main" id="{0A661CFC-FF30-6C26-9F28-F119C293B3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EDE10D-788C-7A88-9CE5-1012FD26EEC9}"/>
              </a:ext>
            </a:extLst>
          </p:cNvPr>
          <p:cNvSpPr>
            <a:spLocks noGrp="1"/>
          </p:cNvSpPr>
          <p:nvPr>
            <p:ph idx="1"/>
          </p:nvPr>
        </p:nvSpPr>
        <p:spPr>
          <a:xfrm>
            <a:off x="572493" y="2071316"/>
            <a:ext cx="6713552" cy="4119172"/>
          </a:xfrm>
        </p:spPr>
        <p:txBody>
          <a:bodyPr anchor="t">
            <a:normAutofit/>
          </a:bodyPr>
          <a:lstStyle/>
          <a:p>
            <a:pPr marL="0" indent="0">
              <a:buNone/>
            </a:pPr>
            <a:r>
              <a:rPr lang="en-US" b="1" dirty="0"/>
              <a:t>What’s There?</a:t>
            </a:r>
          </a:p>
          <a:p>
            <a:r>
              <a:rPr lang="en-US" sz="2200" dirty="0"/>
              <a:t>Two skate bowls</a:t>
            </a:r>
          </a:p>
          <a:p>
            <a:r>
              <a:rPr lang="en-US" sz="2200" dirty="0"/>
              <a:t>Dog park</a:t>
            </a:r>
          </a:p>
          <a:p>
            <a:r>
              <a:rPr lang="en-US" sz="2200" dirty="0"/>
              <a:t>Potential for more!</a:t>
            </a:r>
          </a:p>
          <a:p>
            <a:endParaRPr lang="en-US" sz="2200" dirty="0"/>
          </a:p>
        </p:txBody>
      </p:sp>
    </p:spTree>
    <p:extLst>
      <p:ext uri="{BB962C8B-B14F-4D97-AF65-F5344CB8AC3E}">
        <p14:creationId xmlns:p14="http://schemas.microsoft.com/office/powerpoint/2010/main" val="2839437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c9cf6fe3-5bce-446b-ad70-bd306593eea0}" enabled="1" method="Privileged" siteId="{28b0d013-46bc-4a64-8d86-1c8a31cf590d}" contentBits="0" removed="0"/>
</clbl:labelList>
</file>

<file path=docProps/app.xml><?xml version="1.0" encoding="utf-8"?>
<Properties xmlns="http://schemas.openxmlformats.org/officeDocument/2006/extended-properties" xmlns:vt="http://schemas.openxmlformats.org/officeDocument/2006/docPropsVTypes">
  <TotalTime>3403</TotalTime>
  <Words>684</Words>
  <Application>Microsoft Office PowerPoint</Application>
  <PresentationFormat>Widescreen</PresentationFormat>
  <Paragraphs>102</Paragraphs>
  <Slides>18</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Aptos</vt:lpstr>
      <vt:lpstr>Aptos Display</vt:lpstr>
      <vt:lpstr>Arial</vt:lpstr>
      <vt:lpstr>Calibri</vt:lpstr>
      <vt:lpstr>Franklin Gothic Book</vt:lpstr>
      <vt:lpstr>Office Theme</vt:lpstr>
      <vt:lpstr>ODOT Partnerships for Awesomeness</vt:lpstr>
      <vt:lpstr>What do you think when you think ODOT? </vt:lpstr>
      <vt:lpstr>Spaces that should be awesomized</vt:lpstr>
      <vt:lpstr>Why put in the effort?</vt:lpstr>
      <vt:lpstr>Because!</vt:lpstr>
      <vt:lpstr>Eugene - Washington Jefferson Park</vt:lpstr>
      <vt:lpstr>Agreement</vt:lpstr>
      <vt:lpstr>PowerPoint Presentation</vt:lpstr>
      <vt:lpstr>Corvallis Skatepark</vt:lpstr>
      <vt:lpstr>Agreement</vt:lpstr>
      <vt:lpstr>Other Successful Partnerships</vt:lpstr>
      <vt:lpstr>Awesome People to Work With</vt:lpstr>
      <vt:lpstr>Lessons for Awesomeness</vt:lpstr>
      <vt:lpstr>Ideas for Awesomizing</vt:lpstr>
      <vt:lpstr>Is Salem Next?</vt:lpstr>
      <vt:lpstr>Is Salem Next?</vt:lpstr>
      <vt:lpstr>Could this be awesome?</vt:lpstr>
      <vt:lpstr>What Do You Want to See Awesomized?</vt:lpstr>
    </vt:vector>
  </TitlesOfParts>
  <Company>Oregon Department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BERMAN Jenna</dc:creator>
  <cp:lastModifiedBy>CHENG Chris</cp:lastModifiedBy>
  <cp:revision>18</cp:revision>
  <cp:lastPrinted>2026-04-20T21:22:30Z</cp:lastPrinted>
  <dcterms:created xsi:type="dcterms:W3CDTF">2026-04-07T14:50:53Z</dcterms:created>
  <dcterms:modified xsi:type="dcterms:W3CDTF">2026-04-21T22:46:55Z</dcterms:modified>
</cp:coreProperties>
</file>