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How do we make OpenSearch understand Tamil?</a:t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bf89a519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bf89a51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ebcee28be5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ebcee28be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bcee28be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bcee28b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e89b0ae8b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e89b0ae8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e89b0ae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e89b0a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e89b0ae8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e89b0ae8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ee89b0ae8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ee89b0ae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bf89a519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bf89a51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CEE4F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5035296" y="1962912"/>
            <a:ext cx="2145792" cy="1682496"/>
          </a:xfrm>
          <a:prstGeom prst="rect">
            <a:avLst/>
          </a:prstGeom>
          <a:solidFill>
            <a:srgbClr val="CEE5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570023" y="17116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564572" y="3858458"/>
            <a:ext cx="7478367" cy="464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BBC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070B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BBC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2911" y="3357408"/>
            <a:ext cx="918936" cy="5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4538" y="4507200"/>
            <a:ext cx="1044486" cy="48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7318" y="2857163"/>
            <a:ext cx="951637" cy="95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530" y="478063"/>
            <a:ext cx="3840523" cy="76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4800" y="3794872"/>
            <a:ext cx="6925457" cy="306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solidFill>
          <a:srgbClr val="CEE4F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18" name="Google Shape;1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5958" y="264283"/>
            <a:ext cx="2273147" cy="45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4_Custom Layout">
    <p:bg>
      <p:bgPr>
        <a:solidFill>
          <a:srgbClr val="CEE4F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4"/>
          <p:cNvGrpSpPr/>
          <p:nvPr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28" name="Google Shape;28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3845" y="1457889"/>
            <a:ext cx="11000906" cy="4676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5958" y="264283"/>
            <a:ext cx="2273147" cy="45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4_Custom Layout 2">
    <p:bg>
      <p:bgPr>
        <a:solidFill>
          <a:srgbClr val="CEE4F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985449"/>
            <a:ext cx="12192000" cy="54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5"/>
          <p:cNvGrpSpPr/>
          <p:nvPr/>
        </p:nvGrpSpPr>
        <p:grpSpPr>
          <a:xfrm>
            <a:off x="10127543" y="5322457"/>
            <a:ext cx="2075514" cy="1549942"/>
            <a:chOff x="10127543" y="5322457"/>
            <a:chExt cx="2075514" cy="1549942"/>
          </a:xfrm>
        </p:grpSpPr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11405" y="5763467"/>
              <a:ext cx="348057" cy="2181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62544" y="5740834"/>
              <a:ext cx="395611" cy="1852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768883" y="5322457"/>
              <a:ext cx="360443" cy="36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27543" y="5954400"/>
              <a:ext cx="2075514" cy="917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6221896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338613" y="1455995"/>
            <a:ext cx="5131903" cy="4218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0B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B5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7383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333845" y="281562"/>
            <a:ext cx="9220555" cy="40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15395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5958" y="264283"/>
            <a:ext cx="2273147" cy="45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EE4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1" Type="http://schemas.openxmlformats.org/officeDocument/2006/relationships/image" Target="../media/image12.png"/><Relationship Id="rId10" Type="http://schemas.openxmlformats.org/officeDocument/2006/relationships/image" Target="../media/image9.png"/><Relationship Id="rId12" Type="http://schemas.openxmlformats.org/officeDocument/2006/relationships/image" Target="../media/image16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1.png"/><Relationship Id="rId13" Type="http://schemas.openxmlformats.org/officeDocument/2006/relationships/image" Target="../media/image22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5" Type="http://schemas.openxmlformats.org/officeDocument/2006/relationships/image" Target="../media/image26.png"/><Relationship Id="rId14" Type="http://schemas.openxmlformats.org/officeDocument/2006/relationships/image" Target="../media/image32.png"/><Relationship Id="rId17" Type="http://schemas.openxmlformats.org/officeDocument/2006/relationships/image" Target="../media/image28.png"/><Relationship Id="rId16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18" Type="http://schemas.openxmlformats.org/officeDocument/2006/relationships/image" Target="../media/image31.png"/><Relationship Id="rId7" Type="http://schemas.openxmlformats.org/officeDocument/2006/relationships/image" Target="../media/image15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70023" y="1711605"/>
            <a:ext cx="7497417" cy="2146853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OpenSearch for Indian Languages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/>
        </p:nvSpPr>
        <p:spPr>
          <a:xfrm>
            <a:off x="1951875" y="2130900"/>
            <a:ext cx="8751000" cy="2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Contribute to OpenSearch </a:t>
            </a:r>
            <a:r>
              <a:rPr lang="en-US" sz="3700">
                <a:solidFill>
                  <a:schemeClr val="dk1"/>
                </a:solidFill>
              </a:rPr>
              <a:t>❤️</a:t>
            </a:r>
            <a:r>
              <a:rPr lang="en-US" sz="7100"/>
              <a:t> </a:t>
            </a:r>
            <a:r>
              <a:rPr lang="en-US" sz="48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" type="body"/>
          </p:nvPr>
        </p:nvSpPr>
        <p:spPr>
          <a:xfrm>
            <a:off x="6221896" y="1455995"/>
            <a:ext cx="5131800" cy="42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Achanandhi M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OpenSearch Ambassador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Community person</a:t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333845" y="281562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the Speakers</a:t>
            </a:r>
            <a:endParaRPr/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508446" y="1625795"/>
            <a:ext cx="5131800" cy="42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Tamil Vanan K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Principal Engineer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Open source contributor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333845" y="281562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Country. Many Languages.</a:t>
            </a:r>
            <a:endParaRPr/>
          </a:p>
        </p:txBody>
      </p:sp>
      <p:pic>
        <p:nvPicPr>
          <p:cNvPr id="63" name="Google Shape;63;p8" title="ChatGPT Image Jun 13, 2026, 04_02_4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925" y="1124025"/>
            <a:ext cx="6133250" cy="488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 title="Screenshot 2026-06-13 at 4.05.0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725" y="5291125"/>
            <a:ext cx="1683775" cy="7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title="Screenshot 2026-06-13 at 4.05.5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0750" y="4774573"/>
            <a:ext cx="1683775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 title="Screenshot 2026-06-13 at 4.07.12 PM.png"/>
          <p:cNvPicPr preferRelativeResize="0"/>
          <p:nvPr/>
        </p:nvPicPr>
        <p:blipFill rotWithShape="1">
          <a:blip r:embed="rId6">
            <a:alphaModFix/>
          </a:blip>
          <a:srcRect b="0" l="0" r="0" t="6139"/>
          <a:stretch/>
        </p:blipFill>
        <p:spPr>
          <a:xfrm>
            <a:off x="2147575" y="4076625"/>
            <a:ext cx="1427200" cy="5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 title="Screenshot 2026-06-13 at 4.08.08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7126" y="2711875"/>
            <a:ext cx="1480975" cy="7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 title="Screenshot 2026-06-13 at 4.08.53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725" y="1732250"/>
            <a:ext cx="1683775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 title="Screenshot 2026-06-13 at 4.11.33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00200" y="1359852"/>
            <a:ext cx="1173625" cy="9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 title="Screenshot 2026-06-13 at 4.12.20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0075" y="4338000"/>
            <a:ext cx="1989168" cy="7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 title="Screenshot 2026-06-13 at 4.14.13 P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84025" y="3310200"/>
            <a:ext cx="2219627" cy="9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 title="Screenshot 2026-06-13 at 4.21.24 PM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49775" y="5591475"/>
            <a:ext cx="1683775" cy="75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9" title="Screenshot 2026-06-14 at 11.30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75" y="1076275"/>
            <a:ext cx="10038200" cy="51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1485745" y="2390887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4100"/>
              <a:t>How Search Works in OpenSearch?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 title="Screenshot 2026-06-13 at 4.32.1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5" y="1626350"/>
            <a:ext cx="1316463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 title="Screenshot 2026-06-13 at 4.33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850" y="1524000"/>
            <a:ext cx="13785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 title="Screenshot 2026-06-13 at 4.33.28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0463" y="1370150"/>
            <a:ext cx="1447500" cy="45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title="Screenshot 2026-06-13 at 4.33.42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8863" y="1440000"/>
            <a:ext cx="1378575" cy="4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 title="Screenshot 2026-06-13 at 4.33.50 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7825" y="1256900"/>
            <a:ext cx="1378575" cy="43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 title="Screenshot 2026-06-13 at 4.33.57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36799" y="1337025"/>
            <a:ext cx="1575300" cy="4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 title="Screenshot 2026-06-13 at 4.34.03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56287" y="1412625"/>
            <a:ext cx="1316475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 title="Screenshot 2026-06-13 at 4.34.12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43100" y="1300688"/>
            <a:ext cx="11489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/>
          <p:nvPr/>
        </p:nvSpPr>
        <p:spPr>
          <a:xfrm>
            <a:off x="1302875" y="3157625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2840975" y="3104400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4762200" y="3104400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6344663" y="3050325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8066138" y="2996225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9787588" y="2996225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1" title="Screenshot 2026-06-13 at 4.39.07 P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0300" y="1009225"/>
            <a:ext cx="600325" cy="41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 title="Screenshot 2026-06-13 at 4.39.18 PM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07250" y="1090350"/>
            <a:ext cx="549775" cy="32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 title="Screenshot 2026-06-13 at 4.39.22 PM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90648" y="1097425"/>
            <a:ext cx="447125" cy="3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 title="Screenshot 2026-06-13 at 4.39.27 PM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77748" y="1009214"/>
            <a:ext cx="549766" cy="4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title="Screenshot 2026-06-13 at 4.39.34 PM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75975" y="1059238"/>
            <a:ext cx="447125" cy="38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title="Screenshot 2026-06-13 at 4.39.38 PM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671500" y="1103325"/>
            <a:ext cx="536554" cy="3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1"/>
          <p:cNvSpPr/>
          <p:nvPr/>
        </p:nvSpPr>
        <p:spPr>
          <a:xfrm>
            <a:off x="10996938" y="2996225"/>
            <a:ext cx="410700" cy="3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1" title="Screenshot 2026-06-13 at 4.39.43 PM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356462" y="1071772"/>
            <a:ext cx="447125" cy="35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 title="Screenshot 2026-06-13 at 4.39.47 PM.pn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1347925" y="1124350"/>
            <a:ext cx="549775" cy="342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type="title"/>
          </p:nvPr>
        </p:nvSpPr>
        <p:spPr>
          <a:xfrm>
            <a:off x="2042920" y="2488237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</a:rPr>
              <a:t>What Makes Tamil Search Challenging?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1804945" y="2401712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</a:rPr>
              <a:t>How to Enable Search for Other Languages?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333845" y="281562"/>
            <a:ext cx="9220500" cy="4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 code</a:t>
            </a:r>
            <a:endParaRPr/>
          </a:p>
        </p:txBody>
      </p:sp>
      <p:pic>
        <p:nvPicPr>
          <p:cNvPr id="125" name="Google Shape;125;p14" title="Screenshot 2026-06-15 at 8.05.0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371" y="1362950"/>
            <a:ext cx="4411250" cy="45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