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  <p:embeddedFont>
      <p:font typeface="Open Sans ExtraBold" panose="020B0906030804020204" pitchFamily="34" charset="0"/>
      <p:bold r:id="rId8"/>
      <p:italic r:id="rId9"/>
      <p:boldItalic r:id="rId10"/>
    </p:embeddedFont>
    <p:embeddedFont>
      <p:font typeface="Roboto Slab" pitchFamily="2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3Hae6wHXSg8RjajXw+gvxoBjC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06"/>
    <p:restoredTop sz="94658"/>
  </p:normalViewPr>
  <p:slideViewPr>
    <p:cSldViewPr snapToGrid="0">
      <p:cViewPr>
        <p:scale>
          <a:sx n="126" d="100"/>
          <a:sy n="126" d="100"/>
        </p:scale>
        <p:origin x="144" y="7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13872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None/>
              <a:defRPr sz="3600">
                <a:solidFill>
                  <a:srgbClr val="2F4858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615851"/>
            <a:ext cx="2225275" cy="316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2800"/>
              <a:buFont typeface="Open Sans ExtraBold"/>
              <a:buNone/>
              <a:defRPr sz="2800" i="0" u="none" strike="noStrike" cap="none">
                <a:solidFill>
                  <a:srgbClr val="2F485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800"/>
              <a:buFont typeface="Open Sans"/>
              <a:buChar char="●"/>
              <a:defRPr sz="18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○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■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●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○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■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●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○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1400"/>
              <a:buFont typeface="Open Sans"/>
              <a:buChar char="■"/>
              <a:defRPr sz="1400" i="0" u="none" strike="noStrike" cap="none">
                <a:solidFill>
                  <a:srgbClr val="2F485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320058" y="466620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311700" y="273532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858"/>
              </a:buClr>
              <a:buSzPts val="3600"/>
              <a:buFont typeface="Roboto Slab"/>
              <a:buNone/>
            </a:pPr>
            <a:r>
              <a:rPr lang="en-US" dirty="0"/>
              <a:t>OSPOs at Scale: Doing More </a:t>
            </a:r>
            <a:br>
              <a:rPr lang="en-US" dirty="0"/>
            </a:br>
            <a:r>
              <a:rPr lang="en-US" dirty="0"/>
              <a:t>with Less in 2026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D5D85C-4B76-28E7-8F70-54CBBD749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62" y="1516177"/>
            <a:ext cx="1436450" cy="1436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31E35E-61FE-077D-A045-40DB7AEB1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504" y="1516177"/>
            <a:ext cx="1436450" cy="1436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187A8F-490B-DAC0-C0BE-7D9ED14E4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846" y="1535227"/>
            <a:ext cx="1436451" cy="1436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6DA354-D532-744D-4AE1-6FC355803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859" y="1535227"/>
            <a:ext cx="1436450" cy="1436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0FDB21-829D-89F4-57B1-0DD4D43535BA}"/>
              </a:ext>
            </a:extLst>
          </p:cNvPr>
          <p:cNvSpPr txBox="1"/>
          <p:nvPr/>
        </p:nvSpPr>
        <p:spPr>
          <a:xfrm>
            <a:off x="752162" y="3091862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Ashley Wolf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GitHub OSPO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CFA1C-01B3-EA4C-6E06-BE0C7F6DFB68}"/>
              </a:ext>
            </a:extLst>
          </p:cNvPr>
          <p:cNvSpPr txBox="1"/>
          <p:nvPr/>
        </p:nvSpPr>
        <p:spPr>
          <a:xfrm>
            <a:off x="2696504" y="3091862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Paulette Avolio</a:t>
            </a:r>
          </a:p>
          <a:p>
            <a:r>
              <a:rPr lang="en-US" dirty="0">
                <a:solidFill>
                  <a:schemeClr val="bg1"/>
                </a:solidFill>
              </a:rPr>
              <a:t>Ford OSPO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692C9-F88A-33FA-5E5B-59B5502CBC7C}"/>
              </a:ext>
            </a:extLst>
          </p:cNvPr>
          <p:cNvSpPr txBox="1"/>
          <p:nvPr/>
        </p:nvSpPr>
        <p:spPr>
          <a:xfrm>
            <a:off x="4572000" y="3129963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Rashida Toliver</a:t>
            </a:r>
          </a:p>
          <a:p>
            <a:r>
              <a:rPr lang="en-US" dirty="0">
                <a:solidFill>
                  <a:schemeClr val="bg1"/>
                </a:solidFill>
              </a:rPr>
              <a:t>GEICO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E4D6C-39CD-306E-CF4D-25F12C328646}"/>
              </a:ext>
            </a:extLst>
          </p:cNvPr>
          <p:cNvSpPr txBox="1"/>
          <p:nvPr/>
        </p:nvSpPr>
        <p:spPr>
          <a:xfrm>
            <a:off x="6397547" y="3110326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Natali Vlatko</a:t>
            </a:r>
          </a:p>
          <a:p>
            <a:r>
              <a:rPr lang="en-US" b="1" dirty="0">
                <a:solidFill>
                  <a:schemeClr val="bg1"/>
                </a:solidFill>
              </a:rPr>
              <a:t>Cisco OSPO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SNA25">
  <a:themeElements>
    <a:clrScheme name="Custom 8">
      <a:dk1>
        <a:srgbClr val="000000"/>
      </a:dk1>
      <a:lt1>
        <a:srgbClr val="FFFFFF"/>
      </a:lt1>
      <a:dk2>
        <a:srgbClr val="223C43"/>
      </a:dk2>
      <a:lt2>
        <a:srgbClr val="14A99D"/>
      </a:lt2>
      <a:accent1>
        <a:srgbClr val="E15744"/>
      </a:accent1>
      <a:accent2>
        <a:srgbClr val="E58571"/>
      </a:accent2>
      <a:accent3>
        <a:srgbClr val="B5E5DC"/>
      </a:accent3>
      <a:accent4>
        <a:srgbClr val="115460"/>
      </a:accent4>
      <a:accent5>
        <a:srgbClr val="FEE8BE"/>
      </a:accent5>
      <a:accent6>
        <a:srgbClr val="FFFFFF"/>
      </a:accent6>
      <a:hlink>
        <a:srgbClr val="FEE8BE"/>
      </a:hlink>
      <a:folHlink>
        <a:srgbClr val="1154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On-screen Show (16:9)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Open Sans ExtraBold</vt:lpstr>
      <vt:lpstr>Open Sans</vt:lpstr>
      <vt:lpstr>Roboto Slab</vt:lpstr>
      <vt:lpstr>Arial</vt:lpstr>
      <vt:lpstr>OSSNA25</vt:lpstr>
      <vt:lpstr>OSPOs at Scale: Doing More  with Less in 2026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Ashley Wolf</cp:lastModifiedBy>
  <cp:revision>2</cp:revision>
  <dcterms:modified xsi:type="dcterms:W3CDTF">2026-05-18T13:59:28Z</dcterms:modified>
</cp:coreProperties>
</file>