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6"/>
  </p:notesMasterIdLst>
  <p:handoutMasterIdLst>
    <p:handoutMasterId r:id="rId17"/>
  </p:handoutMasterIdLst>
  <p:sldIdLst>
    <p:sldId id="272" r:id="rId2"/>
    <p:sldId id="292" r:id="rId3"/>
    <p:sldId id="294" r:id="rId4"/>
    <p:sldId id="273" r:id="rId5"/>
    <p:sldId id="289" r:id="rId6"/>
    <p:sldId id="274" r:id="rId7"/>
    <p:sldId id="276" r:id="rId8"/>
    <p:sldId id="286" r:id="rId9"/>
    <p:sldId id="284" r:id="rId10"/>
    <p:sldId id="291" r:id="rId11"/>
    <p:sldId id="285" r:id="rId12"/>
    <p:sldId id="280" r:id="rId13"/>
    <p:sldId id="281" r:id="rId14"/>
    <p:sldId id="293" r:id="rId15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0000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3" autoAdjust="0"/>
    <p:restoredTop sz="85277" autoAdjust="0"/>
  </p:normalViewPr>
  <p:slideViewPr>
    <p:cSldViewPr snapToGrid="0">
      <p:cViewPr varScale="1">
        <p:scale>
          <a:sx n="95" d="100"/>
          <a:sy n="95" d="100"/>
        </p:scale>
        <p:origin x="1128" y="31"/>
      </p:cViewPr>
      <p:guideLst>
        <p:guide orient="horz" pos="162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512" y="-90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367499-57D4-4CD7-819B-E220DB0A0B3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B4118A4F-61C6-4695-9876-A8983887E86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Low-level, command-driven interface</a:t>
          </a:r>
        </a:p>
      </dgm:t>
    </dgm:pt>
    <dgm:pt modelId="{431167DF-4A09-4683-8566-B0A3193B5261}" type="parTrans" cxnId="{2542EC4D-D280-4C58-8234-167DF76C8C37}">
      <dgm:prSet/>
      <dgm:spPr/>
      <dgm:t>
        <a:bodyPr/>
        <a:lstStyle/>
        <a:p>
          <a:endParaRPr lang="en-US"/>
        </a:p>
      </dgm:t>
    </dgm:pt>
    <dgm:pt modelId="{F7BF31AC-A9A3-4498-A38B-BF64D569784E}" type="sibTrans" cxnId="{2542EC4D-D280-4C58-8234-167DF76C8C37}">
      <dgm:prSet/>
      <dgm:spPr/>
      <dgm:t>
        <a:bodyPr/>
        <a:lstStyle/>
        <a:p>
          <a:endParaRPr lang="en-US"/>
        </a:p>
      </dgm:t>
    </dgm:pt>
    <dgm:pt modelId="{536B6E2F-1494-4CFF-88FE-D2B39EF18E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eFuses organized as:</a:t>
          </a:r>
        </a:p>
      </dgm:t>
    </dgm:pt>
    <dgm:pt modelId="{DD502B35-84DD-481A-AD57-429A96B349CB}" type="parTrans" cxnId="{DFF3AFA2-B119-4DEC-9973-127BB82A4315}">
      <dgm:prSet/>
      <dgm:spPr/>
      <dgm:t>
        <a:bodyPr/>
        <a:lstStyle/>
        <a:p>
          <a:endParaRPr lang="en-US"/>
        </a:p>
      </dgm:t>
    </dgm:pt>
    <dgm:pt modelId="{B512F2B6-D440-4F31-8634-7F87B925C104}" type="sibTrans" cxnId="{DFF3AFA2-B119-4DEC-9973-127BB82A4315}">
      <dgm:prSet/>
      <dgm:spPr/>
      <dgm:t>
        <a:bodyPr/>
        <a:lstStyle/>
        <a:p>
          <a:endParaRPr lang="en-US"/>
        </a:p>
      </dgm:t>
    </dgm:pt>
    <dgm:pt modelId="{AA031CD6-7062-473B-B7EB-FAD26A24B30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b="1" dirty="0">
              <a:solidFill>
                <a:srgbClr val="FF0000"/>
              </a:solidFill>
            </a:rPr>
            <a:t>Words</a:t>
          </a:r>
          <a:r>
            <a:rPr lang="en-US" sz="1200" dirty="0"/>
            <a:t> - smallest group of efuses </a:t>
          </a:r>
        </a:p>
      </dgm:t>
    </dgm:pt>
    <dgm:pt modelId="{27F3EAAD-1D3C-4502-8CF6-01EC9EFE79C8}" type="parTrans" cxnId="{BE4E41FA-8A08-4B9B-8708-788004FB801D}">
      <dgm:prSet/>
      <dgm:spPr/>
      <dgm:t>
        <a:bodyPr/>
        <a:lstStyle/>
        <a:p>
          <a:endParaRPr lang="en-US"/>
        </a:p>
      </dgm:t>
    </dgm:pt>
    <dgm:pt modelId="{E69AD177-AC40-4AC9-8F77-804FDEE508B0}" type="sibTrans" cxnId="{BE4E41FA-8A08-4B9B-8708-788004FB801D}">
      <dgm:prSet/>
      <dgm:spPr/>
      <dgm:t>
        <a:bodyPr/>
        <a:lstStyle/>
        <a:p>
          <a:endParaRPr lang="en-US"/>
        </a:p>
      </dgm:t>
    </dgm:pt>
    <dgm:pt modelId="{9BC0786C-6FA4-442C-972B-0AC72557DE3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b="1" dirty="0">
              <a:solidFill>
                <a:srgbClr val="FF0000"/>
              </a:solidFill>
            </a:rPr>
            <a:t>Banks</a:t>
          </a:r>
          <a:r>
            <a:rPr lang="en-US" sz="1200" dirty="0"/>
            <a:t> - smallest group of fuse words </a:t>
          </a:r>
        </a:p>
      </dgm:t>
    </dgm:pt>
    <dgm:pt modelId="{D835A1D9-D32A-485B-A7F7-0B2DD2D1EBCF}" type="parTrans" cxnId="{8AF1D6C8-61F3-42A5-B740-A96DA707CFC5}">
      <dgm:prSet/>
      <dgm:spPr/>
      <dgm:t>
        <a:bodyPr/>
        <a:lstStyle/>
        <a:p>
          <a:endParaRPr lang="en-US"/>
        </a:p>
      </dgm:t>
    </dgm:pt>
    <dgm:pt modelId="{D9B1969B-2441-450E-93AA-37ABA84C67E5}" type="sibTrans" cxnId="{8AF1D6C8-61F3-42A5-B740-A96DA707CFC5}">
      <dgm:prSet/>
      <dgm:spPr/>
      <dgm:t>
        <a:bodyPr/>
        <a:lstStyle/>
        <a:p>
          <a:endParaRPr lang="en-US"/>
        </a:p>
      </dgm:t>
    </dgm:pt>
    <dgm:pt modelId="{C76BDAB8-32F9-4207-B58A-0BE4EEC2179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eFuses accessed via: </a:t>
          </a:r>
          <a:r>
            <a:rPr lang="en-US" dirty="0">
              <a:solidFill>
                <a:srgbClr val="FF0000"/>
              </a:solidFill>
            </a:rPr>
            <a:t>Bank + Word addressing</a:t>
          </a:r>
        </a:p>
      </dgm:t>
    </dgm:pt>
    <dgm:pt modelId="{54824D35-1756-4CAF-AFE6-0FCD1445019B}" type="parTrans" cxnId="{10B6526D-1197-4C2D-8938-85B692DE922C}">
      <dgm:prSet/>
      <dgm:spPr/>
      <dgm:t>
        <a:bodyPr/>
        <a:lstStyle/>
        <a:p>
          <a:endParaRPr lang="en-US"/>
        </a:p>
      </dgm:t>
    </dgm:pt>
    <dgm:pt modelId="{784D5096-0BFA-405B-B2E9-2F096863E2B9}" type="sibTrans" cxnId="{10B6526D-1197-4C2D-8938-85B692DE922C}">
      <dgm:prSet/>
      <dgm:spPr/>
      <dgm:t>
        <a:bodyPr/>
        <a:lstStyle/>
        <a:p>
          <a:endParaRPr lang="en-US"/>
        </a:p>
      </dgm:t>
    </dgm:pt>
    <dgm:pt modelId="{2918C193-1A5A-4964-851B-9B630ACD4B6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Programming flow:</a:t>
          </a:r>
        </a:p>
      </dgm:t>
    </dgm:pt>
    <dgm:pt modelId="{868E8064-8F99-4377-9B37-448CA49B115C}" type="parTrans" cxnId="{9A3B1D72-5823-4117-BA03-3CD43D380647}">
      <dgm:prSet/>
      <dgm:spPr/>
      <dgm:t>
        <a:bodyPr/>
        <a:lstStyle/>
        <a:p>
          <a:endParaRPr lang="en-US"/>
        </a:p>
      </dgm:t>
    </dgm:pt>
    <dgm:pt modelId="{704E3B5D-3C1C-4CDE-8B96-E688B7D275D3}" type="sibTrans" cxnId="{9A3B1D72-5823-4117-BA03-3CD43D380647}">
      <dgm:prSet/>
      <dgm:spPr/>
      <dgm:t>
        <a:bodyPr/>
        <a:lstStyle/>
        <a:p>
          <a:endParaRPr lang="en-US"/>
        </a:p>
      </dgm:t>
    </dgm:pt>
    <dgm:pt modelId="{8A7A2E3A-911D-402B-99DC-5EF013046A9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1" dirty="0"/>
            <a:t>fuse prog </a:t>
          </a:r>
          <a:r>
            <a:rPr lang="en-US" dirty="0"/>
            <a:t>– mention exact location and value</a:t>
          </a:r>
        </a:p>
      </dgm:t>
    </dgm:pt>
    <dgm:pt modelId="{53D5D5FD-CF18-4ED1-B2FC-6EBE03CA71EC}" type="parTrans" cxnId="{DCAEE185-05F7-4A38-A775-FD7B988B7A8D}">
      <dgm:prSet/>
      <dgm:spPr/>
      <dgm:t>
        <a:bodyPr/>
        <a:lstStyle/>
        <a:p>
          <a:endParaRPr lang="en-US"/>
        </a:p>
      </dgm:t>
    </dgm:pt>
    <dgm:pt modelId="{09A473EF-E134-4C8C-90A9-62760D593DAA}" type="sibTrans" cxnId="{DCAEE185-05F7-4A38-A775-FD7B988B7A8D}">
      <dgm:prSet/>
      <dgm:spPr/>
      <dgm:t>
        <a:bodyPr/>
        <a:lstStyle/>
        <a:p>
          <a:endParaRPr lang="en-US"/>
        </a:p>
      </dgm:t>
    </dgm:pt>
    <dgm:pt modelId="{A78A0CF7-39EF-4C8F-87DA-CA1CE08C460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Supports contiguous </a:t>
          </a:r>
          <a:r>
            <a:rPr lang="en-US"/>
            <a:t>writes only</a:t>
          </a:r>
          <a:endParaRPr lang="en-US" dirty="0"/>
        </a:p>
      </dgm:t>
    </dgm:pt>
    <dgm:pt modelId="{C8E55AAA-FDA0-4D4E-A003-AE5C27136283}" type="parTrans" cxnId="{4F776C2C-F8E8-438A-AEE8-D3B5A404282F}">
      <dgm:prSet/>
      <dgm:spPr/>
      <dgm:t>
        <a:bodyPr/>
        <a:lstStyle/>
        <a:p>
          <a:endParaRPr lang="en-US"/>
        </a:p>
      </dgm:t>
    </dgm:pt>
    <dgm:pt modelId="{2F2F42D3-1567-4597-8A1B-AA50B96C9E6E}" type="sibTrans" cxnId="{4F776C2C-F8E8-438A-AEE8-D3B5A404282F}">
      <dgm:prSet/>
      <dgm:spPr/>
      <dgm:t>
        <a:bodyPr/>
        <a:lstStyle/>
        <a:p>
          <a:endParaRPr lang="en-US"/>
        </a:p>
      </dgm:t>
    </dgm:pt>
    <dgm:pt modelId="{2A5CF016-D83C-42DA-A12F-02D40996D36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❗No structure, no flexible non-linear batching</a:t>
          </a:r>
          <a:endParaRPr lang="en-US" dirty="0"/>
        </a:p>
      </dgm:t>
    </dgm:pt>
    <dgm:pt modelId="{72947ADA-3F70-43CA-A69C-4545E3E13127}" type="parTrans" cxnId="{EF87E2C5-6AED-4612-B7B6-1979EB3B63A4}">
      <dgm:prSet/>
      <dgm:spPr/>
      <dgm:t>
        <a:bodyPr/>
        <a:lstStyle/>
        <a:p>
          <a:endParaRPr lang="en-US"/>
        </a:p>
      </dgm:t>
    </dgm:pt>
    <dgm:pt modelId="{CE438F81-A285-4B76-81CE-BA35D7745323}" type="sibTrans" cxnId="{EF87E2C5-6AED-4612-B7B6-1979EB3B63A4}">
      <dgm:prSet/>
      <dgm:spPr/>
      <dgm:t>
        <a:bodyPr/>
        <a:lstStyle/>
        <a:p>
          <a:endParaRPr lang="en-US"/>
        </a:p>
      </dgm:t>
    </dgm:pt>
    <dgm:pt modelId="{2C3AE2BC-8A10-489C-B2B3-382D74D243DB}" type="pres">
      <dgm:prSet presAssocID="{68367499-57D4-4CD7-819B-E220DB0A0B3B}" presName="root" presStyleCnt="0">
        <dgm:presLayoutVars>
          <dgm:dir/>
          <dgm:resizeHandles val="exact"/>
        </dgm:presLayoutVars>
      </dgm:prSet>
      <dgm:spPr/>
    </dgm:pt>
    <dgm:pt modelId="{9FAB4950-1495-4BFE-BE84-3E339473FC2C}" type="pres">
      <dgm:prSet presAssocID="{B4118A4F-61C6-4695-9876-A8983887E863}" presName="compNode" presStyleCnt="0"/>
      <dgm:spPr/>
    </dgm:pt>
    <dgm:pt modelId="{43BB8389-AA1D-41D2-B428-B19726E80F56}" type="pres">
      <dgm:prSet presAssocID="{B4118A4F-61C6-4695-9876-A8983887E863}" presName="bgRect" presStyleLbl="bgShp" presStyleIdx="0" presStyleCnt="6"/>
      <dgm:spPr/>
    </dgm:pt>
    <dgm:pt modelId="{CF4FAA56-E394-48FF-8B94-66B5797A4B93}" type="pres">
      <dgm:prSet presAssocID="{B4118A4F-61C6-4695-9876-A8983887E86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eb design with solid fill"/>
        </a:ext>
      </dgm:extLst>
    </dgm:pt>
    <dgm:pt modelId="{D016144D-7E37-4FFC-B75F-D38EDD69BA66}" type="pres">
      <dgm:prSet presAssocID="{B4118A4F-61C6-4695-9876-A8983887E863}" presName="spaceRect" presStyleCnt="0"/>
      <dgm:spPr/>
    </dgm:pt>
    <dgm:pt modelId="{FB82B30C-CAE8-49BD-A49B-562D69CAC41F}" type="pres">
      <dgm:prSet presAssocID="{B4118A4F-61C6-4695-9876-A8983887E863}" presName="parTx" presStyleLbl="revTx" presStyleIdx="0" presStyleCnt="8">
        <dgm:presLayoutVars>
          <dgm:chMax val="0"/>
          <dgm:chPref val="0"/>
        </dgm:presLayoutVars>
      </dgm:prSet>
      <dgm:spPr/>
    </dgm:pt>
    <dgm:pt modelId="{8F962645-25DD-4768-A8CA-A6C3721EE760}" type="pres">
      <dgm:prSet presAssocID="{F7BF31AC-A9A3-4498-A38B-BF64D569784E}" presName="sibTrans" presStyleCnt="0"/>
      <dgm:spPr/>
    </dgm:pt>
    <dgm:pt modelId="{145932B5-6301-4359-9291-4EB1AD3FE4AE}" type="pres">
      <dgm:prSet presAssocID="{536B6E2F-1494-4CFF-88FE-D2B39EF18E6E}" presName="compNode" presStyleCnt="0"/>
      <dgm:spPr/>
    </dgm:pt>
    <dgm:pt modelId="{3A9A2A9E-571B-499B-A022-479EAE822F88}" type="pres">
      <dgm:prSet presAssocID="{536B6E2F-1494-4CFF-88FE-D2B39EF18E6E}" presName="bgRect" presStyleLbl="bgShp" presStyleIdx="1" presStyleCnt="6"/>
      <dgm:spPr/>
    </dgm:pt>
    <dgm:pt modelId="{7C675EFB-A61A-4F67-A409-DE7334B754CF}" type="pres">
      <dgm:prSet presAssocID="{536B6E2F-1494-4CFF-88FE-D2B39EF18E6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FB3ACB38-BEB6-4079-B9A8-DB54184857E3}" type="pres">
      <dgm:prSet presAssocID="{536B6E2F-1494-4CFF-88FE-D2B39EF18E6E}" presName="spaceRect" presStyleCnt="0"/>
      <dgm:spPr/>
    </dgm:pt>
    <dgm:pt modelId="{9F2EE271-ABC9-4C63-B71B-1E52342940F6}" type="pres">
      <dgm:prSet presAssocID="{536B6E2F-1494-4CFF-88FE-D2B39EF18E6E}" presName="parTx" presStyleLbl="revTx" presStyleIdx="1" presStyleCnt="8">
        <dgm:presLayoutVars>
          <dgm:chMax val="0"/>
          <dgm:chPref val="0"/>
        </dgm:presLayoutVars>
      </dgm:prSet>
      <dgm:spPr/>
    </dgm:pt>
    <dgm:pt modelId="{BE34EDCB-2300-46A5-97AD-DEFE17E3A41E}" type="pres">
      <dgm:prSet presAssocID="{536B6E2F-1494-4CFF-88FE-D2B39EF18E6E}" presName="desTx" presStyleLbl="revTx" presStyleIdx="2" presStyleCnt="8" custLinFactNeighborX="-30685" custLinFactNeighborY="1345">
        <dgm:presLayoutVars/>
      </dgm:prSet>
      <dgm:spPr/>
    </dgm:pt>
    <dgm:pt modelId="{35D98825-204D-4D09-B466-29A7AD47C2DC}" type="pres">
      <dgm:prSet presAssocID="{B512F2B6-D440-4F31-8634-7F87B925C104}" presName="sibTrans" presStyleCnt="0"/>
      <dgm:spPr/>
    </dgm:pt>
    <dgm:pt modelId="{0497B874-5364-44B8-BC1D-1B60C61A8F73}" type="pres">
      <dgm:prSet presAssocID="{C76BDAB8-32F9-4207-B58A-0BE4EEC2179D}" presName="compNode" presStyleCnt="0"/>
      <dgm:spPr/>
    </dgm:pt>
    <dgm:pt modelId="{6FD4226F-027B-4A61-939A-B73CD910019E}" type="pres">
      <dgm:prSet presAssocID="{C76BDAB8-32F9-4207-B58A-0BE4EEC2179D}" presName="bgRect" presStyleLbl="bgShp" presStyleIdx="2" presStyleCnt="6"/>
      <dgm:spPr/>
    </dgm:pt>
    <dgm:pt modelId="{48E6D1EC-10CC-4F08-B358-D5735E92862A}" type="pres">
      <dgm:prSet presAssocID="{C76BDAB8-32F9-4207-B58A-0BE4EEC2179D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urt"/>
        </a:ext>
      </dgm:extLst>
    </dgm:pt>
    <dgm:pt modelId="{9200CBC8-CF6C-4649-8E8D-47FBBA00B7A1}" type="pres">
      <dgm:prSet presAssocID="{C76BDAB8-32F9-4207-B58A-0BE4EEC2179D}" presName="spaceRect" presStyleCnt="0"/>
      <dgm:spPr/>
    </dgm:pt>
    <dgm:pt modelId="{B938D5DE-841C-492D-B85B-2EF6D1E352B1}" type="pres">
      <dgm:prSet presAssocID="{C76BDAB8-32F9-4207-B58A-0BE4EEC2179D}" presName="parTx" presStyleLbl="revTx" presStyleIdx="3" presStyleCnt="8">
        <dgm:presLayoutVars>
          <dgm:chMax val="0"/>
          <dgm:chPref val="0"/>
        </dgm:presLayoutVars>
      </dgm:prSet>
      <dgm:spPr/>
    </dgm:pt>
    <dgm:pt modelId="{377F3775-7B12-4EF7-BFF9-D3C4565C102E}" type="pres">
      <dgm:prSet presAssocID="{784D5096-0BFA-405B-B2E9-2F096863E2B9}" presName="sibTrans" presStyleCnt="0"/>
      <dgm:spPr/>
    </dgm:pt>
    <dgm:pt modelId="{85D59CA9-55E5-4B9B-B444-2816AFBD1689}" type="pres">
      <dgm:prSet presAssocID="{2918C193-1A5A-4964-851B-9B630ACD4B63}" presName="compNode" presStyleCnt="0"/>
      <dgm:spPr/>
    </dgm:pt>
    <dgm:pt modelId="{9FA3269C-35E9-4D03-A86A-9E81817F92CA}" type="pres">
      <dgm:prSet presAssocID="{2918C193-1A5A-4964-851B-9B630ACD4B63}" presName="bgRect" presStyleLbl="bgShp" presStyleIdx="3" presStyleCnt="6"/>
      <dgm:spPr/>
    </dgm:pt>
    <dgm:pt modelId="{99B757B4-09C2-4092-80EB-6DBA6ACF2F6C}" type="pres">
      <dgm:prSet presAssocID="{2918C193-1A5A-4964-851B-9B630ACD4B63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2FDCE4FF-079C-4A09-A847-65476D72304B}" type="pres">
      <dgm:prSet presAssocID="{2918C193-1A5A-4964-851B-9B630ACD4B63}" presName="spaceRect" presStyleCnt="0"/>
      <dgm:spPr/>
    </dgm:pt>
    <dgm:pt modelId="{84B4DDB0-DA85-4725-8888-755927768ADA}" type="pres">
      <dgm:prSet presAssocID="{2918C193-1A5A-4964-851B-9B630ACD4B63}" presName="parTx" presStyleLbl="revTx" presStyleIdx="4" presStyleCnt="8">
        <dgm:presLayoutVars>
          <dgm:chMax val="0"/>
          <dgm:chPref val="0"/>
        </dgm:presLayoutVars>
      </dgm:prSet>
      <dgm:spPr/>
    </dgm:pt>
    <dgm:pt modelId="{436592E7-BE4A-4145-92B2-1C0F93546131}" type="pres">
      <dgm:prSet presAssocID="{2918C193-1A5A-4964-851B-9B630ACD4B63}" presName="desTx" presStyleLbl="revTx" presStyleIdx="5" presStyleCnt="8" custLinFactNeighborX="-40178" custLinFactNeighborY="-733">
        <dgm:presLayoutVars/>
      </dgm:prSet>
      <dgm:spPr/>
    </dgm:pt>
    <dgm:pt modelId="{3CE458A2-1E49-4B8A-8435-CF91626F3888}" type="pres">
      <dgm:prSet presAssocID="{704E3B5D-3C1C-4CDE-8B96-E688B7D275D3}" presName="sibTrans" presStyleCnt="0"/>
      <dgm:spPr/>
    </dgm:pt>
    <dgm:pt modelId="{098FC2D4-C32F-4EB7-97B6-1ABFF7F5C44A}" type="pres">
      <dgm:prSet presAssocID="{A78A0CF7-39EF-4C8F-87DA-CA1CE08C460E}" presName="compNode" presStyleCnt="0"/>
      <dgm:spPr/>
    </dgm:pt>
    <dgm:pt modelId="{456C9C54-4B1A-4A36-A769-CD0B4E0C32AD}" type="pres">
      <dgm:prSet presAssocID="{A78A0CF7-39EF-4C8F-87DA-CA1CE08C460E}" presName="bgRect" presStyleLbl="bgShp" presStyleIdx="4" presStyleCnt="6"/>
      <dgm:spPr/>
    </dgm:pt>
    <dgm:pt modelId="{D0285A86-4750-49BE-BC13-95BD11860CCC}" type="pres">
      <dgm:prSet presAssocID="{A78A0CF7-39EF-4C8F-87DA-CA1CE08C460E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4F5F8BB-9549-46EF-BFCB-9BE2F24040F7}" type="pres">
      <dgm:prSet presAssocID="{A78A0CF7-39EF-4C8F-87DA-CA1CE08C460E}" presName="spaceRect" presStyleCnt="0"/>
      <dgm:spPr/>
    </dgm:pt>
    <dgm:pt modelId="{FDBC18D4-9E18-4963-BC34-CB8372B167C5}" type="pres">
      <dgm:prSet presAssocID="{A78A0CF7-39EF-4C8F-87DA-CA1CE08C460E}" presName="parTx" presStyleLbl="revTx" presStyleIdx="6" presStyleCnt="8">
        <dgm:presLayoutVars>
          <dgm:chMax val="0"/>
          <dgm:chPref val="0"/>
        </dgm:presLayoutVars>
      </dgm:prSet>
      <dgm:spPr/>
    </dgm:pt>
    <dgm:pt modelId="{65685B34-D41A-415B-B1F0-290D83C7C3E2}" type="pres">
      <dgm:prSet presAssocID="{2F2F42D3-1567-4597-8A1B-AA50B96C9E6E}" presName="sibTrans" presStyleCnt="0"/>
      <dgm:spPr/>
    </dgm:pt>
    <dgm:pt modelId="{1E906AF6-17C4-4CB4-983D-864AED08F87A}" type="pres">
      <dgm:prSet presAssocID="{2A5CF016-D83C-42DA-A12F-02D40996D361}" presName="compNode" presStyleCnt="0"/>
      <dgm:spPr/>
    </dgm:pt>
    <dgm:pt modelId="{E07F6744-9F13-459B-9D63-6BF378263AAB}" type="pres">
      <dgm:prSet presAssocID="{2A5CF016-D83C-42DA-A12F-02D40996D361}" presName="bgRect" presStyleLbl="bgShp" presStyleIdx="5" presStyleCnt="6"/>
      <dgm:spPr/>
    </dgm:pt>
    <dgm:pt modelId="{6FFE3FEB-B36C-4CE7-A8F0-D7D11403A32A}" type="pres">
      <dgm:prSet presAssocID="{2A5CF016-D83C-42DA-A12F-02D40996D361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se with solid fill"/>
        </a:ext>
      </dgm:extLst>
    </dgm:pt>
    <dgm:pt modelId="{92B753D9-B99D-473E-ADB1-F4E4507E881F}" type="pres">
      <dgm:prSet presAssocID="{2A5CF016-D83C-42DA-A12F-02D40996D361}" presName="spaceRect" presStyleCnt="0"/>
      <dgm:spPr/>
    </dgm:pt>
    <dgm:pt modelId="{9202229B-1147-41C0-B443-2CBC58FF48FC}" type="pres">
      <dgm:prSet presAssocID="{2A5CF016-D83C-42DA-A12F-02D40996D361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006DAF17-52B1-4B63-8C10-2E756790A484}" type="presOf" srcId="{A78A0CF7-39EF-4C8F-87DA-CA1CE08C460E}" destId="{FDBC18D4-9E18-4963-BC34-CB8372B167C5}" srcOrd="0" destOrd="0" presId="urn:microsoft.com/office/officeart/2018/2/layout/IconVerticalSolidList"/>
    <dgm:cxn modelId="{9066B617-D0D4-4931-B61E-CB25593852B4}" type="presOf" srcId="{2A5CF016-D83C-42DA-A12F-02D40996D361}" destId="{9202229B-1147-41C0-B443-2CBC58FF48FC}" srcOrd="0" destOrd="0" presId="urn:microsoft.com/office/officeart/2018/2/layout/IconVerticalSolidList"/>
    <dgm:cxn modelId="{4F776C2C-F8E8-438A-AEE8-D3B5A404282F}" srcId="{68367499-57D4-4CD7-819B-E220DB0A0B3B}" destId="{A78A0CF7-39EF-4C8F-87DA-CA1CE08C460E}" srcOrd="4" destOrd="0" parTransId="{C8E55AAA-FDA0-4D4E-A003-AE5C27136283}" sibTransId="{2F2F42D3-1567-4597-8A1B-AA50B96C9E6E}"/>
    <dgm:cxn modelId="{A883F05B-703B-478C-8596-2D158C5270F1}" type="presOf" srcId="{AA031CD6-7062-473B-B7EB-FAD26A24B307}" destId="{BE34EDCB-2300-46A5-97AD-DEFE17E3A41E}" srcOrd="0" destOrd="0" presId="urn:microsoft.com/office/officeart/2018/2/layout/IconVerticalSolidList"/>
    <dgm:cxn modelId="{10B6526D-1197-4C2D-8938-85B692DE922C}" srcId="{68367499-57D4-4CD7-819B-E220DB0A0B3B}" destId="{C76BDAB8-32F9-4207-B58A-0BE4EEC2179D}" srcOrd="2" destOrd="0" parTransId="{54824D35-1756-4CAF-AFE6-0FCD1445019B}" sibTransId="{784D5096-0BFA-405B-B2E9-2F096863E2B9}"/>
    <dgm:cxn modelId="{2542EC4D-D280-4C58-8234-167DF76C8C37}" srcId="{68367499-57D4-4CD7-819B-E220DB0A0B3B}" destId="{B4118A4F-61C6-4695-9876-A8983887E863}" srcOrd="0" destOrd="0" parTransId="{431167DF-4A09-4683-8566-B0A3193B5261}" sibTransId="{F7BF31AC-A9A3-4498-A38B-BF64D569784E}"/>
    <dgm:cxn modelId="{1CEDFF70-7C1B-4064-BD30-B398B115DD28}" type="presOf" srcId="{8A7A2E3A-911D-402B-99DC-5EF013046A97}" destId="{436592E7-BE4A-4145-92B2-1C0F93546131}" srcOrd="0" destOrd="0" presId="urn:microsoft.com/office/officeart/2018/2/layout/IconVerticalSolidList"/>
    <dgm:cxn modelId="{9A3B1D72-5823-4117-BA03-3CD43D380647}" srcId="{68367499-57D4-4CD7-819B-E220DB0A0B3B}" destId="{2918C193-1A5A-4964-851B-9B630ACD4B63}" srcOrd="3" destOrd="0" parTransId="{868E8064-8F99-4377-9B37-448CA49B115C}" sibTransId="{704E3B5D-3C1C-4CDE-8B96-E688B7D275D3}"/>
    <dgm:cxn modelId="{F2B22E85-7E3D-4B88-B678-BD4961FC9E47}" type="presOf" srcId="{9BC0786C-6FA4-442C-972B-0AC72557DE36}" destId="{BE34EDCB-2300-46A5-97AD-DEFE17E3A41E}" srcOrd="0" destOrd="1" presId="urn:microsoft.com/office/officeart/2018/2/layout/IconVerticalSolidList"/>
    <dgm:cxn modelId="{DCAEE185-05F7-4A38-A775-FD7B988B7A8D}" srcId="{2918C193-1A5A-4964-851B-9B630ACD4B63}" destId="{8A7A2E3A-911D-402B-99DC-5EF013046A97}" srcOrd="0" destOrd="0" parTransId="{53D5D5FD-CF18-4ED1-B2FC-6EBE03CA71EC}" sibTransId="{09A473EF-E134-4C8C-90A9-62760D593DAA}"/>
    <dgm:cxn modelId="{807D5695-CBB3-4C8A-B6E1-B0D9AE384613}" type="presOf" srcId="{B4118A4F-61C6-4695-9876-A8983887E863}" destId="{FB82B30C-CAE8-49BD-A49B-562D69CAC41F}" srcOrd="0" destOrd="0" presId="urn:microsoft.com/office/officeart/2018/2/layout/IconVerticalSolidList"/>
    <dgm:cxn modelId="{325F4B98-2C59-4224-9505-048ABFFF38D4}" type="presOf" srcId="{2918C193-1A5A-4964-851B-9B630ACD4B63}" destId="{84B4DDB0-DA85-4725-8888-755927768ADA}" srcOrd="0" destOrd="0" presId="urn:microsoft.com/office/officeart/2018/2/layout/IconVerticalSolidList"/>
    <dgm:cxn modelId="{DFF3AFA2-B119-4DEC-9973-127BB82A4315}" srcId="{68367499-57D4-4CD7-819B-E220DB0A0B3B}" destId="{536B6E2F-1494-4CFF-88FE-D2B39EF18E6E}" srcOrd="1" destOrd="0" parTransId="{DD502B35-84DD-481A-AD57-429A96B349CB}" sibTransId="{B512F2B6-D440-4F31-8634-7F87B925C104}"/>
    <dgm:cxn modelId="{F814DBBC-BFC9-4D94-B669-70D8C5966FF1}" type="presOf" srcId="{536B6E2F-1494-4CFF-88FE-D2B39EF18E6E}" destId="{9F2EE271-ABC9-4C63-B71B-1E52342940F6}" srcOrd="0" destOrd="0" presId="urn:microsoft.com/office/officeart/2018/2/layout/IconVerticalSolidList"/>
    <dgm:cxn modelId="{EF87E2C5-6AED-4612-B7B6-1979EB3B63A4}" srcId="{68367499-57D4-4CD7-819B-E220DB0A0B3B}" destId="{2A5CF016-D83C-42DA-A12F-02D40996D361}" srcOrd="5" destOrd="0" parTransId="{72947ADA-3F70-43CA-A69C-4545E3E13127}" sibTransId="{CE438F81-A285-4B76-81CE-BA35D7745323}"/>
    <dgm:cxn modelId="{B76675C7-61C6-459A-B6C7-C54E30958177}" type="presOf" srcId="{C76BDAB8-32F9-4207-B58A-0BE4EEC2179D}" destId="{B938D5DE-841C-492D-B85B-2EF6D1E352B1}" srcOrd="0" destOrd="0" presId="urn:microsoft.com/office/officeart/2018/2/layout/IconVerticalSolidList"/>
    <dgm:cxn modelId="{8AF1D6C8-61F3-42A5-B740-A96DA707CFC5}" srcId="{536B6E2F-1494-4CFF-88FE-D2B39EF18E6E}" destId="{9BC0786C-6FA4-442C-972B-0AC72557DE36}" srcOrd="1" destOrd="0" parTransId="{D835A1D9-D32A-485B-A7F7-0B2DD2D1EBCF}" sibTransId="{D9B1969B-2441-450E-93AA-37ABA84C67E5}"/>
    <dgm:cxn modelId="{C34507DC-E85E-4764-A3A2-4B42E29754CD}" type="presOf" srcId="{68367499-57D4-4CD7-819B-E220DB0A0B3B}" destId="{2C3AE2BC-8A10-489C-B2B3-382D74D243DB}" srcOrd="0" destOrd="0" presId="urn:microsoft.com/office/officeart/2018/2/layout/IconVerticalSolidList"/>
    <dgm:cxn modelId="{BE4E41FA-8A08-4B9B-8708-788004FB801D}" srcId="{536B6E2F-1494-4CFF-88FE-D2B39EF18E6E}" destId="{AA031CD6-7062-473B-B7EB-FAD26A24B307}" srcOrd="0" destOrd="0" parTransId="{27F3EAAD-1D3C-4502-8CF6-01EC9EFE79C8}" sibTransId="{E69AD177-AC40-4AC9-8F77-804FDEE508B0}"/>
    <dgm:cxn modelId="{39E58AC6-2420-403F-9AE6-AB9281752970}" type="presParOf" srcId="{2C3AE2BC-8A10-489C-B2B3-382D74D243DB}" destId="{9FAB4950-1495-4BFE-BE84-3E339473FC2C}" srcOrd="0" destOrd="0" presId="urn:microsoft.com/office/officeart/2018/2/layout/IconVerticalSolidList"/>
    <dgm:cxn modelId="{189A9E8A-6793-4496-8418-0D0F9919B749}" type="presParOf" srcId="{9FAB4950-1495-4BFE-BE84-3E339473FC2C}" destId="{43BB8389-AA1D-41D2-B428-B19726E80F56}" srcOrd="0" destOrd="0" presId="urn:microsoft.com/office/officeart/2018/2/layout/IconVerticalSolidList"/>
    <dgm:cxn modelId="{4F9FBA39-6C01-4B27-9364-D174A937075B}" type="presParOf" srcId="{9FAB4950-1495-4BFE-BE84-3E339473FC2C}" destId="{CF4FAA56-E394-48FF-8B94-66B5797A4B93}" srcOrd="1" destOrd="0" presId="urn:microsoft.com/office/officeart/2018/2/layout/IconVerticalSolidList"/>
    <dgm:cxn modelId="{A4CBD34B-713C-4EA1-9C84-D08AE2E8CE8B}" type="presParOf" srcId="{9FAB4950-1495-4BFE-BE84-3E339473FC2C}" destId="{D016144D-7E37-4FFC-B75F-D38EDD69BA66}" srcOrd="2" destOrd="0" presId="urn:microsoft.com/office/officeart/2018/2/layout/IconVerticalSolidList"/>
    <dgm:cxn modelId="{F5545C8B-9465-43E5-859C-7C31B8F4BCC4}" type="presParOf" srcId="{9FAB4950-1495-4BFE-BE84-3E339473FC2C}" destId="{FB82B30C-CAE8-49BD-A49B-562D69CAC41F}" srcOrd="3" destOrd="0" presId="urn:microsoft.com/office/officeart/2018/2/layout/IconVerticalSolidList"/>
    <dgm:cxn modelId="{0D859BED-64F7-4CE9-A471-70DF48948824}" type="presParOf" srcId="{2C3AE2BC-8A10-489C-B2B3-382D74D243DB}" destId="{8F962645-25DD-4768-A8CA-A6C3721EE760}" srcOrd="1" destOrd="0" presId="urn:microsoft.com/office/officeart/2018/2/layout/IconVerticalSolidList"/>
    <dgm:cxn modelId="{CF29E8C1-9613-4799-99D1-9D0172797A94}" type="presParOf" srcId="{2C3AE2BC-8A10-489C-B2B3-382D74D243DB}" destId="{145932B5-6301-4359-9291-4EB1AD3FE4AE}" srcOrd="2" destOrd="0" presId="urn:microsoft.com/office/officeart/2018/2/layout/IconVerticalSolidList"/>
    <dgm:cxn modelId="{F543D0D9-D723-4ED7-830D-2C45D03EFC55}" type="presParOf" srcId="{145932B5-6301-4359-9291-4EB1AD3FE4AE}" destId="{3A9A2A9E-571B-499B-A022-479EAE822F88}" srcOrd="0" destOrd="0" presId="urn:microsoft.com/office/officeart/2018/2/layout/IconVerticalSolidList"/>
    <dgm:cxn modelId="{DF7DA6AE-8560-4FBB-9FFF-F1F8F1FF82C0}" type="presParOf" srcId="{145932B5-6301-4359-9291-4EB1AD3FE4AE}" destId="{7C675EFB-A61A-4F67-A409-DE7334B754CF}" srcOrd="1" destOrd="0" presId="urn:microsoft.com/office/officeart/2018/2/layout/IconVerticalSolidList"/>
    <dgm:cxn modelId="{E782666E-88F4-45AC-9B74-2941C0610851}" type="presParOf" srcId="{145932B5-6301-4359-9291-4EB1AD3FE4AE}" destId="{FB3ACB38-BEB6-4079-B9A8-DB54184857E3}" srcOrd="2" destOrd="0" presId="urn:microsoft.com/office/officeart/2018/2/layout/IconVerticalSolidList"/>
    <dgm:cxn modelId="{0A9E9803-B349-435A-AA7B-30AB17A77754}" type="presParOf" srcId="{145932B5-6301-4359-9291-4EB1AD3FE4AE}" destId="{9F2EE271-ABC9-4C63-B71B-1E52342940F6}" srcOrd="3" destOrd="0" presId="urn:microsoft.com/office/officeart/2018/2/layout/IconVerticalSolidList"/>
    <dgm:cxn modelId="{43BD735C-03DB-479B-9E37-355B5C38A9C6}" type="presParOf" srcId="{145932B5-6301-4359-9291-4EB1AD3FE4AE}" destId="{BE34EDCB-2300-46A5-97AD-DEFE17E3A41E}" srcOrd="4" destOrd="0" presId="urn:microsoft.com/office/officeart/2018/2/layout/IconVerticalSolidList"/>
    <dgm:cxn modelId="{B351CA60-CDA8-4B07-9B38-EE726EA35D96}" type="presParOf" srcId="{2C3AE2BC-8A10-489C-B2B3-382D74D243DB}" destId="{35D98825-204D-4D09-B466-29A7AD47C2DC}" srcOrd="3" destOrd="0" presId="urn:microsoft.com/office/officeart/2018/2/layout/IconVerticalSolidList"/>
    <dgm:cxn modelId="{C7D938DC-5D31-4971-8C4B-CC1EB57B6E82}" type="presParOf" srcId="{2C3AE2BC-8A10-489C-B2B3-382D74D243DB}" destId="{0497B874-5364-44B8-BC1D-1B60C61A8F73}" srcOrd="4" destOrd="0" presId="urn:microsoft.com/office/officeart/2018/2/layout/IconVerticalSolidList"/>
    <dgm:cxn modelId="{59545674-393A-4DD6-83FD-8E2F5E571751}" type="presParOf" srcId="{0497B874-5364-44B8-BC1D-1B60C61A8F73}" destId="{6FD4226F-027B-4A61-939A-B73CD910019E}" srcOrd="0" destOrd="0" presId="urn:microsoft.com/office/officeart/2018/2/layout/IconVerticalSolidList"/>
    <dgm:cxn modelId="{C25526E7-C5E0-48C5-AC25-6A915D28B0B8}" type="presParOf" srcId="{0497B874-5364-44B8-BC1D-1B60C61A8F73}" destId="{48E6D1EC-10CC-4F08-B358-D5735E92862A}" srcOrd="1" destOrd="0" presId="urn:microsoft.com/office/officeart/2018/2/layout/IconVerticalSolidList"/>
    <dgm:cxn modelId="{89315CB6-A0D2-4167-B237-8E7C2E31981B}" type="presParOf" srcId="{0497B874-5364-44B8-BC1D-1B60C61A8F73}" destId="{9200CBC8-CF6C-4649-8E8D-47FBBA00B7A1}" srcOrd="2" destOrd="0" presId="urn:microsoft.com/office/officeart/2018/2/layout/IconVerticalSolidList"/>
    <dgm:cxn modelId="{0B31E4E0-3368-49C4-9FB3-54E8954B49C7}" type="presParOf" srcId="{0497B874-5364-44B8-BC1D-1B60C61A8F73}" destId="{B938D5DE-841C-492D-B85B-2EF6D1E352B1}" srcOrd="3" destOrd="0" presId="urn:microsoft.com/office/officeart/2018/2/layout/IconVerticalSolidList"/>
    <dgm:cxn modelId="{16C89E31-CDAE-4E35-8F09-58B05DF3CBDD}" type="presParOf" srcId="{2C3AE2BC-8A10-489C-B2B3-382D74D243DB}" destId="{377F3775-7B12-4EF7-BFF9-D3C4565C102E}" srcOrd="5" destOrd="0" presId="urn:microsoft.com/office/officeart/2018/2/layout/IconVerticalSolidList"/>
    <dgm:cxn modelId="{9DC40F03-8D48-492A-B17B-DF227F886E8C}" type="presParOf" srcId="{2C3AE2BC-8A10-489C-B2B3-382D74D243DB}" destId="{85D59CA9-55E5-4B9B-B444-2816AFBD1689}" srcOrd="6" destOrd="0" presId="urn:microsoft.com/office/officeart/2018/2/layout/IconVerticalSolidList"/>
    <dgm:cxn modelId="{31CAB80C-E386-45B0-910D-F3622FE990F8}" type="presParOf" srcId="{85D59CA9-55E5-4B9B-B444-2816AFBD1689}" destId="{9FA3269C-35E9-4D03-A86A-9E81817F92CA}" srcOrd="0" destOrd="0" presId="urn:microsoft.com/office/officeart/2018/2/layout/IconVerticalSolidList"/>
    <dgm:cxn modelId="{AE4BAB12-4890-44C7-8881-8D6C5EC1FB99}" type="presParOf" srcId="{85D59CA9-55E5-4B9B-B444-2816AFBD1689}" destId="{99B757B4-09C2-4092-80EB-6DBA6ACF2F6C}" srcOrd="1" destOrd="0" presId="urn:microsoft.com/office/officeart/2018/2/layout/IconVerticalSolidList"/>
    <dgm:cxn modelId="{B6B57635-09F2-469E-9A1F-77ADFE980CEA}" type="presParOf" srcId="{85D59CA9-55E5-4B9B-B444-2816AFBD1689}" destId="{2FDCE4FF-079C-4A09-A847-65476D72304B}" srcOrd="2" destOrd="0" presId="urn:microsoft.com/office/officeart/2018/2/layout/IconVerticalSolidList"/>
    <dgm:cxn modelId="{8FFB00EF-00B5-483E-B5B2-8FEDE08E00B9}" type="presParOf" srcId="{85D59CA9-55E5-4B9B-B444-2816AFBD1689}" destId="{84B4DDB0-DA85-4725-8888-755927768ADA}" srcOrd="3" destOrd="0" presId="urn:microsoft.com/office/officeart/2018/2/layout/IconVerticalSolidList"/>
    <dgm:cxn modelId="{0B5EB20B-9259-42EB-AF01-7ADEA4FDF13A}" type="presParOf" srcId="{85D59CA9-55E5-4B9B-B444-2816AFBD1689}" destId="{436592E7-BE4A-4145-92B2-1C0F93546131}" srcOrd="4" destOrd="0" presId="urn:microsoft.com/office/officeart/2018/2/layout/IconVerticalSolidList"/>
    <dgm:cxn modelId="{0005B7BF-6FF2-4352-B402-780D65F10F1B}" type="presParOf" srcId="{2C3AE2BC-8A10-489C-B2B3-382D74D243DB}" destId="{3CE458A2-1E49-4B8A-8435-CF91626F3888}" srcOrd="7" destOrd="0" presId="urn:microsoft.com/office/officeart/2018/2/layout/IconVerticalSolidList"/>
    <dgm:cxn modelId="{CFA77949-B097-459F-A39A-F11EB73016BA}" type="presParOf" srcId="{2C3AE2BC-8A10-489C-B2B3-382D74D243DB}" destId="{098FC2D4-C32F-4EB7-97B6-1ABFF7F5C44A}" srcOrd="8" destOrd="0" presId="urn:microsoft.com/office/officeart/2018/2/layout/IconVerticalSolidList"/>
    <dgm:cxn modelId="{9C18886A-F41A-4D49-9B57-DFDF0C6A0B37}" type="presParOf" srcId="{098FC2D4-C32F-4EB7-97B6-1ABFF7F5C44A}" destId="{456C9C54-4B1A-4A36-A769-CD0B4E0C32AD}" srcOrd="0" destOrd="0" presId="urn:microsoft.com/office/officeart/2018/2/layout/IconVerticalSolidList"/>
    <dgm:cxn modelId="{BCADC44B-9C2A-46B6-888E-5DFB0D9425C9}" type="presParOf" srcId="{098FC2D4-C32F-4EB7-97B6-1ABFF7F5C44A}" destId="{D0285A86-4750-49BE-BC13-95BD11860CCC}" srcOrd="1" destOrd="0" presId="urn:microsoft.com/office/officeart/2018/2/layout/IconVerticalSolidList"/>
    <dgm:cxn modelId="{0F284588-2263-4F4C-B72A-A0551013A156}" type="presParOf" srcId="{098FC2D4-C32F-4EB7-97B6-1ABFF7F5C44A}" destId="{F4F5F8BB-9549-46EF-BFCB-9BE2F24040F7}" srcOrd="2" destOrd="0" presId="urn:microsoft.com/office/officeart/2018/2/layout/IconVerticalSolidList"/>
    <dgm:cxn modelId="{5D5229AB-9DAD-4E20-A0AF-3A9767F61406}" type="presParOf" srcId="{098FC2D4-C32F-4EB7-97B6-1ABFF7F5C44A}" destId="{FDBC18D4-9E18-4963-BC34-CB8372B167C5}" srcOrd="3" destOrd="0" presId="urn:microsoft.com/office/officeart/2018/2/layout/IconVerticalSolidList"/>
    <dgm:cxn modelId="{49D316B5-A16A-4FF7-A41A-3BBD867B02D7}" type="presParOf" srcId="{2C3AE2BC-8A10-489C-B2B3-382D74D243DB}" destId="{65685B34-D41A-415B-B1F0-290D83C7C3E2}" srcOrd="9" destOrd="0" presId="urn:microsoft.com/office/officeart/2018/2/layout/IconVerticalSolidList"/>
    <dgm:cxn modelId="{1F1FEA2F-9583-4423-9541-3C36E2A38ACB}" type="presParOf" srcId="{2C3AE2BC-8A10-489C-B2B3-382D74D243DB}" destId="{1E906AF6-17C4-4CB4-983D-864AED08F87A}" srcOrd="10" destOrd="0" presId="urn:microsoft.com/office/officeart/2018/2/layout/IconVerticalSolidList"/>
    <dgm:cxn modelId="{02889A93-2BF3-4EDD-9931-527B7B7A76CC}" type="presParOf" srcId="{1E906AF6-17C4-4CB4-983D-864AED08F87A}" destId="{E07F6744-9F13-459B-9D63-6BF378263AAB}" srcOrd="0" destOrd="0" presId="urn:microsoft.com/office/officeart/2018/2/layout/IconVerticalSolidList"/>
    <dgm:cxn modelId="{986507A5-09BF-4193-B200-75C8AE70565F}" type="presParOf" srcId="{1E906AF6-17C4-4CB4-983D-864AED08F87A}" destId="{6FFE3FEB-B36C-4CE7-A8F0-D7D11403A32A}" srcOrd="1" destOrd="0" presId="urn:microsoft.com/office/officeart/2018/2/layout/IconVerticalSolidList"/>
    <dgm:cxn modelId="{3FB6F6C3-3E40-4882-B88D-9D95040869B4}" type="presParOf" srcId="{1E906AF6-17C4-4CB4-983D-864AED08F87A}" destId="{92B753D9-B99D-473E-ADB1-F4E4507E881F}" srcOrd="2" destOrd="0" presId="urn:microsoft.com/office/officeart/2018/2/layout/IconVerticalSolidList"/>
    <dgm:cxn modelId="{B0A37D02-A36A-46AE-87A8-030B0C8F86CC}" type="presParOf" srcId="{1E906AF6-17C4-4CB4-983D-864AED08F87A}" destId="{9202229B-1147-41C0-B443-2CBC58FF48F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FD17F3-5E6F-48F1-92AE-9606F56308DC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43A0FB-0CA7-47D7-A18F-B5368CFF7F5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Even a small OTP layout change -&gt; rewrite entire command sequences</a:t>
          </a:r>
        </a:p>
      </dgm:t>
    </dgm:pt>
    <dgm:pt modelId="{0348BEAF-790D-44BC-9471-E362D597B6C9}" type="parTrans" cxnId="{59BAF6E8-C440-4627-97F8-F7BA6BBDE227}">
      <dgm:prSet/>
      <dgm:spPr/>
      <dgm:t>
        <a:bodyPr/>
        <a:lstStyle/>
        <a:p>
          <a:endParaRPr lang="en-US"/>
        </a:p>
      </dgm:t>
    </dgm:pt>
    <dgm:pt modelId="{B9F82D7F-D10B-4AC7-A0DC-42A84829BA23}" type="sibTrans" cxnId="{59BAF6E8-C440-4627-97F8-F7BA6BBDE227}">
      <dgm:prSet/>
      <dgm:spPr/>
      <dgm:t>
        <a:bodyPr/>
        <a:lstStyle/>
        <a:p>
          <a:endParaRPr lang="en-US"/>
        </a:p>
      </dgm:t>
    </dgm:pt>
    <dgm:pt modelId="{A9B93C5B-1DBD-497D-BBC8-731EDFED4B8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Example:</a:t>
          </a:r>
        </a:p>
      </dgm:t>
    </dgm:pt>
    <dgm:pt modelId="{31B0106E-AD2F-4FDF-A8DA-08D08D32217A}" type="parTrans" cxnId="{6C472C53-E796-408B-BC52-68174C9CF4CE}">
      <dgm:prSet/>
      <dgm:spPr/>
      <dgm:t>
        <a:bodyPr/>
        <a:lstStyle/>
        <a:p>
          <a:endParaRPr lang="en-US"/>
        </a:p>
      </dgm:t>
    </dgm:pt>
    <dgm:pt modelId="{9AD59455-9DA8-4BBD-BA53-75715C75F036}" type="sibTrans" cxnId="{6C472C53-E796-408B-BC52-68174C9CF4CE}">
      <dgm:prSet/>
      <dgm:spPr/>
      <dgm:t>
        <a:bodyPr/>
        <a:lstStyle/>
        <a:p>
          <a:endParaRPr lang="en-US"/>
        </a:p>
      </dgm:t>
    </dgm:pt>
    <dgm:pt modelId="{1B2A7EC6-0F0A-4211-82DA-B3D5D819ACD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Risky and incompatible with factory automation tools</a:t>
          </a:r>
        </a:p>
      </dgm:t>
    </dgm:pt>
    <dgm:pt modelId="{001F3229-4D62-4A63-9E33-F37CB5A0F8FA}" type="parTrans" cxnId="{9E1B2B94-6ED5-4A7F-9FF2-16E473D5E48D}">
      <dgm:prSet/>
      <dgm:spPr/>
      <dgm:t>
        <a:bodyPr/>
        <a:lstStyle/>
        <a:p>
          <a:endParaRPr lang="en-US"/>
        </a:p>
      </dgm:t>
    </dgm:pt>
    <dgm:pt modelId="{09B23733-566C-4769-BC42-86D9DD118E07}" type="sibTrans" cxnId="{9E1B2B94-6ED5-4A7F-9FF2-16E473D5E48D}">
      <dgm:prSet/>
      <dgm:spPr/>
      <dgm:t>
        <a:bodyPr/>
        <a:lstStyle/>
        <a:p>
          <a:endParaRPr lang="en-US"/>
        </a:p>
      </dgm:t>
    </dgm:pt>
    <dgm:pt modelId="{8A3CBB54-D4DE-49D3-AF8C-FDE36E9B44A6}" type="pres">
      <dgm:prSet presAssocID="{ACFD17F3-5E6F-48F1-92AE-9606F56308DC}" presName="root" presStyleCnt="0">
        <dgm:presLayoutVars>
          <dgm:dir/>
          <dgm:resizeHandles val="exact"/>
        </dgm:presLayoutVars>
      </dgm:prSet>
      <dgm:spPr/>
    </dgm:pt>
    <dgm:pt modelId="{8500BEDE-1FC2-4ADD-BFC9-256F149EEA7F}" type="pres">
      <dgm:prSet presAssocID="{A743A0FB-0CA7-47D7-A18F-B5368CFF7F59}" presName="compNode" presStyleCnt="0"/>
      <dgm:spPr/>
    </dgm:pt>
    <dgm:pt modelId="{3D7796E8-D22F-4BB4-B92E-64716BCE8502}" type="pres">
      <dgm:prSet presAssocID="{A743A0FB-0CA7-47D7-A18F-B5368CFF7F5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D286D4E4-7133-4226-834B-BBEE407EECD8}" type="pres">
      <dgm:prSet presAssocID="{A743A0FB-0CA7-47D7-A18F-B5368CFF7F59}" presName="iconSpace" presStyleCnt="0"/>
      <dgm:spPr/>
    </dgm:pt>
    <dgm:pt modelId="{945C8CAB-A4AA-46F4-B45B-EB376DA1FADA}" type="pres">
      <dgm:prSet presAssocID="{A743A0FB-0CA7-47D7-A18F-B5368CFF7F59}" presName="parTx" presStyleLbl="revTx" presStyleIdx="0" presStyleCnt="6">
        <dgm:presLayoutVars>
          <dgm:chMax val="0"/>
          <dgm:chPref val="0"/>
        </dgm:presLayoutVars>
      </dgm:prSet>
      <dgm:spPr/>
    </dgm:pt>
    <dgm:pt modelId="{7DDDCA1F-9EB6-4E75-99AB-C1F3C820AE9C}" type="pres">
      <dgm:prSet presAssocID="{A743A0FB-0CA7-47D7-A18F-B5368CFF7F59}" presName="txSpace" presStyleCnt="0"/>
      <dgm:spPr/>
    </dgm:pt>
    <dgm:pt modelId="{3198A14D-BAC6-4B86-9122-6683C47B57A0}" type="pres">
      <dgm:prSet presAssocID="{A743A0FB-0CA7-47D7-A18F-B5368CFF7F59}" presName="desTx" presStyleLbl="revTx" presStyleIdx="1" presStyleCnt="6">
        <dgm:presLayoutVars/>
      </dgm:prSet>
      <dgm:spPr/>
    </dgm:pt>
    <dgm:pt modelId="{9B296577-81DF-49B4-BF06-9098AC43C015}" type="pres">
      <dgm:prSet presAssocID="{B9F82D7F-D10B-4AC7-A0DC-42A84829BA23}" presName="sibTrans" presStyleCnt="0"/>
      <dgm:spPr/>
    </dgm:pt>
    <dgm:pt modelId="{19E8E7DA-4FB5-4472-AA87-506142A0B0DC}" type="pres">
      <dgm:prSet presAssocID="{A9B93C5B-1DBD-497D-BBC8-731EDFED4B83}" presName="compNode" presStyleCnt="0"/>
      <dgm:spPr/>
    </dgm:pt>
    <dgm:pt modelId="{B746C564-33BD-4590-B3F2-E55FDB9724AD}" type="pres">
      <dgm:prSet presAssocID="{A9B93C5B-1DBD-497D-BBC8-731EDFED4B8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E36F5A45-4E64-4C92-B641-477D910C73F8}" type="pres">
      <dgm:prSet presAssocID="{A9B93C5B-1DBD-497D-BBC8-731EDFED4B83}" presName="iconSpace" presStyleCnt="0"/>
      <dgm:spPr/>
    </dgm:pt>
    <dgm:pt modelId="{D5764BB1-E632-43BE-BE30-D9E7066C1A19}" type="pres">
      <dgm:prSet presAssocID="{A9B93C5B-1DBD-497D-BBC8-731EDFED4B83}" presName="parTx" presStyleLbl="revTx" presStyleIdx="2" presStyleCnt="6">
        <dgm:presLayoutVars>
          <dgm:chMax val="0"/>
          <dgm:chPref val="0"/>
        </dgm:presLayoutVars>
      </dgm:prSet>
      <dgm:spPr/>
    </dgm:pt>
    <dgm:pt modelId="{921A4D65-1011-4C9D-88E3-6F9C8ABB5E84}" type="pres">
      <dgm:prSet presAssocID="{A9B93C5B-1DBD-497D-BBC8-731EDFED4B83}" presName="txSpace" presStyleCnt="0"/>
      <dgm:spPr/>
    </dgm:pt>
    <dgm:pt modelId="{92C6261D-5736-49C9-8447-1EC60E8CE005}" type="pres">
      <dgm:prSet presAssocID="{A9B93C5B-1DBD-497D-BBC8-731EDFED4B83}" presName="desTx" presStyleLbl="revTx" presStyleIdx="3" presStyleCnt="6" custLinFactX="-14383" custLinFactNeighborX="-100000" custLinFactNeighborY="70325">
        <dgm:presLayoutVars/>
      </dgm:prSet>
      <dgm:spPr/>
    </dgm:pt>
    <dgm:pt modelId="{15FF1FAF-F4E6-498A-B60E-5360AAC80FFB}" type="pres">
      <dgm:prSet presAssocID="{9AD59455-9DA8-4BBD-BA53-75715C75F036}" presName="sibTrans" presStyleCnt="0"/>
      <dgm:spPr/>
    </dgm:pt>
    <dgm:pt modelId="{64047544-24C3-4D65-B299-077297E5CA63}" type="pres">
      <dgm:prSet presAssocID="{1B2A7EC6-0F0A-4211-82DA-B3D5D819ACDC}" presName="compNode" presStyleCnt="0"/>
      <dgm:spPr/>
    </dgm:pt>
    <dgm:pt modelId="{69DAC5D1-A094-4950-A305-31B86FE723EC}" type="pres">
      <dgm:prSet presAssocID="{1B2A7EC6-0F0A-4211-82DA-B3D5D819ACD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ADA32089-68A3-4CD1-9D28-760132A27CB8}" type="pres">
      <dgm:prSet presAssocID="{1B2A7EC6-0F0A-4211-82DA-B3D5D819ACDC}" presName="iconSpace" presStyleCnt="0"/>
      <dgm:spPr/>
    </dgm:pt>
    <dgm:pt modelId="{D2564E35-8AFA-4F67-A452-8F51B43004F4}" type="pres">
      <dgm:prSet presAssocID="{1B2A7EC6-0F0A-4211-82DA-B3D5D819ACDC}" presName="parTx" presStyleLbl="revTx" presStyleIdx="4" presStyleCnt="6">
        <dgm:presLayoutVars>
          <dgm:chMax val="0"/>
          <dgm:chPref val="0"/>
        </dgm:presLayoutVars>
      </dgm:prSet>
      <dgm:spPr/>
    </dgm:pt>
    <dgm:pt modelId="{0829CB6D-8148-4BEE-AD73-126CCB3A58E1}" type="pres">
      <dgm:prSet presAssocID="{1B2A7EC6-0F0A-4211-82DA-B3D5D819ACDC}" presName="txSpace" presStyleCnt="0"/>
      <dgm:spPr/>
    </dgm:pt>
    <dgm:pt modelId="{564EE3C8-5DB1-4853-AED1-486971DEC63B}" type="pres">
      <dgm:prSet presAssocID="{1B2A7EC6-0F0A-4211-82DA-B3D5D819ACDC}" presName="desTx" presStyleLbl="revTx" presStyleIdx="5" presStyleCnt="6">
        <dgm:presLayoutVars/>
      </dgm:prSet>
      <dgm:spPr/>
    </dgm:pt>
  </dgm:ptLst>
  <dgm:cxnLst>
    <dgm:cxn modelId="{9DCC9625-144F-40F0-B909-1186C6BF26DC}" type="presOf" srcId="{1B2A7EC6-0F0A-4211-82DA-B3D5D819ACDC}" destId="{D2564E35-8AFA-4F67-A452-8F51B43004F4}" srcOrd="0" destOrd="0" presId="urn:microsoft.com/office/officeart/2018/5/layout/CenteredIconLabelDescriptionList"/>
    <dgm:cxn modelId="{656CAA39-3239-4DAA-BEE4-11CC5C254432}" type="presOf" srcId="{A9B93C5B-1DBD-497D-BBC8-731EDFED4B83}" destId="{D5764BB1-E632-43BE-BE30-D9E7066C1A19}" srcOrd="0" destOrd="0" presId="urn:microsoft.com/office/officeart/2018/5/layout/CenteredIconLabelDescriptionList"/>
    <dgm:cxn modelId="{6C472C53-E796-408B-BC52-68174C9CF4CE}" srcId="{ACFD17F3-5E6F-48F1-92AE-9606F56308DC}" destId="{A9B93C5B-1DBD-497D-BBC8-731EDFED4B83}" srcOrd="1" destOrd="0" parTransId="{31B0106E-AD2F-4FDF-A8DA-08D08D32217A}" sibTransId="{9AD59455-9DA8-4BBD-BA53-75715C75F036}"/>
    <dgm:cxn modelId="{DA0FE778-5254-4450-9993-B8C08C4B86A6}" type="presOf" srcId="{ACFD17F3-5E6F-48F1-92AE-9606F56308DC}" destId="{8A3CBB54-D4DE-49D3-AF8C-FDE36E9B44A6}" srcOrd="0" destOrd="0" presId="urn:microsoft.com/office/officeart/2018/5/layout/CenteredIconLabelDescriptionList"/>
    <dgm:cxn modelId="{9E1B2B94-6ED5-4A7F-9FF2-16E473D5E48D}" srcId="{ACFD17F3-5E6F-48F1-92AE-9606F56308DC}" destId="{1B2A7EC6-0F0A-4211-82DA-B3D5D819ACDC}" srcOrd="2" destOrd="0" parTransId="{001F3229-4D62-4A63-9E33-F37CB5A0F8FA}" sibTransId="{09B23733-566C-4769-BC42-86D9DD118E07}"/>
    <dgm:cxn modelId="{0C32C0C2-67BC-4DA6-89BE-47393884087D}" type="presOf" srcId="{A743A0FB-0CA7-47D7-A18F-B5368CFF7F59}" destId="{945C8CAB-A4AA-46F4-B45B-EB376DA1FADA}" srcOrd="0" destOrd="0" presId="urn:microsoft.com/office/officeart/2018/5/layout/CenteredIconLabelDescriptionList"/>
    <dgm:cxn modelId="{59BAF6E8-C440-4627-97F8-F7BA6BBDE227}" srcId="{ACFD17F3-5E6F-48F1-92AE-9606F56308DC}" destId="{A743A0FB-0CA7-47D7-A18F-B5368CFF7F59}" srcOrd="0" destOrd="0" parTransId="{0348BEAF-790D-44BC-9471-E362D597B6C9}" sibTransId="{B9F82D7F-D10B-4AC7-A0DC-42A84829BA23}"/>
    <dgm:cxn modelId="{7308D8E5-66F8-45DD-99E6-03F23DAE8992}" type="presParOf" srcId="{8A3CBB54-D4DE-49D3-AF8C-FDE36E9B44A6}" destId="{8500BEDE-1FC2-4ADD-BFC9-256F149EEA7F}" srcOrd="0" destOrd="0" presId="urn:microsoft.com/office/officeart/2018/5/layout/CenteredIconLabelDescriptionList"/>
    <dgm:cxn modelId="{51E99329-5DFE-491B-B262-EDDCD2576795}" type="presParOf" srcId="{8500BEDE-1FC2-4ADD-BFC9-256F149EEA7F}" destId="{3D7796E8-D22F-4BB4-B92E-64716BCE8502}" srcOrd="0" destOrd="0" presId="urn:microsoft.com/office/officeart/2018/5/layout/CenteredIconLabelDescriptionList"/>
    <dgm:cxn modelId="{65365800-3ED0-4AE9-9113-75B2B1FCE2B2}" type="presParOf" srcId="{8500BEDE-1FC2-4ADD-BFC9-256F149EEA7F}" destId="{D286D4E4-7133-4226-834B-BBEE407EECD8}" srcOrd="1" destOrd="0" presId="urn:microsoft.com/office/officeart/2018/5/layout/CenteredIconLabelDescriptionList"/>
    <dgm:cxn modelId="{93613098-9F8C-487A-A923-B2A7731C9FF8}" type="presParOf" srcId="{8500BEDE-1FC2-4ADD-BFC9-256F149EEA7F}" destId="{945C8CAB-A4AA-46F4-B45B-EB376DA1FADA}" srcOrd="2" destOrd="0" presId="urn:microsoft.com/office/officeart/2018/5/layout/CenteredIconLabelDescriptionList"/>
    <dgm:cxn modelId="{96BE48E6-E13B-4D25-A3A8-541BA0BA5970}" type="presParOf" srcId="{8500BEDE-1FC2-4ADD-BFC9-256F149EEA7F}" destId="{7DDDCA1F-9EB6-4E75-99AB-C1F3C820AE9C}" srcOrd="3" destOrd="0" presId="urn:microsoft.com/office/officeart/2018/5/layout/CenteredIconLabelDescriptionList"/>
    <dgm:cxn modelId="{938FF818-1A83-4F6B-85B1-230A6F2152F1}" type="presParOf" srcId="{8500BEDE-1FC2-4ADD-BFC9-256F149EEA7F}" destId="{3198A14D-BAC6-4B86-9122-6683C47B57A0}" srcOrd="4" destOrd="0" presId="urn:microsoft.com/office/officeart/2018/5/layout/CenteredIconLabelDescriptionList"/>
    <dgm:cxn modelId="{1B0E61E5-F4A4-401D-9178-7BC7F0DE3C30}" type="presParOf" srcId="{8A3CBB54-D4DE-49D3-AF8C-FDE36E9B44A6}" destId="{9B296577-81DF-49B4-BF06-9098AC43C015}" srcOrd="1" destOrd="0" presId="urn:microsoft.com/office/officeart/2018/5/layout/CenteredIconLabelDescriptionList"/>
    <dgm:cxn modelId="{462DEA59-12BE-4043-B660-D347CD7DA1AB}" type="presParOf" srcId="{8A3CBB54-D4DE-49D3-AF8C-FDE36E9B44A6}" destId="{19E8E7DA-4FB5-4472-AA87-506142A0B0DC}" srcOrd="2" destOrd="0" presId="urn:microsoft.com/office/officeart/2018/5/layout/CenteredIconLabelDescriptionList"/>
    <dgm:cxn modelId="{35577BB2-BA7F-40C3-A690-9DDF594AD602}" type="presParOf" srcId="{19E8E7DA-4FB5-4472-AA87-506142A0B0DC}" destId="{B746C564-33BD-4590-B3F2-E55FDB9724AD}" srcOrd="0" destOrd="0" presId="urn:microsoft.com/office/officeart/2018/5/layout/CenteredIconLabelDescriptionList"/>
    <dgm:cxn modelId="{2FD0A3B9-F149-4CC0-8CD6-0A6B7F43DE81}" type="presParOf" srcId="{19E8E7DA-4FB5-4472-AA87-506142A0B0DC}" destId="{E36F5A45-4E64-4C92-B641-477D910C73F8}" srcOrd="1" destOrd="0" presId="urn:microsoft.com/office/officeart/2018/5/layout/CenteredIconLabelDescriptionList"/>
    <dgm:cxn modelId="{43764300-9FFB-4ED0-BB98-E84F99BDCE5B}" type="presParOf" srcId="{19E8E7DA-4FB5-4472-AA87-506142A0B0DC}" destId="{D5764BB1-E632-43BE-BE30-D9E7066C1A19}" srcOrd="2" destOrd="0" presId="urn:microsoft.com/office/officeart/2018/5/layout/CenteredIconLabelDescriptionList"/>
    <dgm:cxn modelId="{35D5CDE3-E7CF-4587-B386-370BFA3C489D}" type="presParOf" srcId="{19E8E7DA-4FB5-4472-AA87-506142A0B0DC}" destId="{921A4D65-1011-4C9D-88E3-6F9C8ABB5E84}" srcOrd="3" destOrd="0" presId="urn:microsoft.com/office/officeart/2018/5/layout/CenteredIconLabelDescriptionList"/>
    <dgm:cxn modelId="{7CFD93B9-10C5-4A15-AB11-DAE21E0710D7}" type="presParOf" srcId="{19E8E7DA-4FB5-4472-AA87-506142A0B0DC}" destId="{92C6261D-5736-49C9-8447-1EC60E8CE005}" srcOrd="4" destOrd="0" presId="urn:microsoft.com/office/officeart/2018/5/layout/CenteredIconLabelDescriptionList"/>
    <dgm:cxn modelId="{B4CD311D-DFA0-4E69-B2DC-67F542D661DE}" type="presParOf" srcId="{8A3CBB54-D4DE-49D3-AF8C-FDE36E9B44A6}" destId="{15FF1FAF-F4E6-498A-B60E-5360AAC80FFB}" srcOrd="3" destOrd="0" presId="urn:microsoft.com/office/officeart/2018/5/layout/CenteredIconLabelDescriptionList"/>
    <dgm:cxn modelId="{CA3AD6CB-AED8-4120-A68A-03DCB686920E}" type="presParOf" srcId="{8A3CBB54-D4DE-49D3-AF8C-FDE36E9B44A6}" destId="{64047544-24C3-4D65-B299-077297E5CA63}" srcOrd="4" destOrd="0" presId="urn:microsoft.com/office/officeart/2018/5/layout/CenteredIconLabelDescriptionList"/>
    <dgm:cxn modelId="{88277689-7C37-4C96-8F89-BBD95EB865B7}" type="presParOf" srcId="{64047544-24C3-4D65-B299-077297E5CA63}" destId="{69DAC5D1-A094-4950-A305-31B86FE723EC}" srcOrd="0" destOrd="0" presId="urn:microsoft.com/office/officeart/2018/5/layout/CenteredIconLabelDescriptionList"/>
    <dgm:cxn modelId="{4C93EBA5-FDD8-4926-864F-4DA65333F4FB}" type="presParOf" srcId="{64047544-24C3-4D65-B299-077297E5CA63}" destId="{ADA32089-68A3-4CD1-9D28-760132A27CB8}" srcOrd="1" destOrd="0" presId="urn:microsoft.com/office/officeart/2018/5/layout/CenteredIconLabelDescriptionList"/>
    <dgm:cxn modelId="{2EEE1E09-A1E6-4C15-BAFA-360500019E65}" type="presParOf" srcId="{64047544-24C3-4D65-B299-077297E5CA63}" destId="{D2564E35-8AFA-4F67-A452-8F51B43004F4}" srcOrd="2" destOrd="0" presId="urn:microsoft.com/office/officeart/2018/5/layout/CenteredIconLabelDescriptionList"/>
    <dgm:cxn modelId="{C6F32E77-E411-4896-9B9A-F062F7AC72D7}" type="presParOf" srcId="{64047544-24C3-4D65-B299-077297E5CA63}" destId="{0829CB6D-8148-4BEE-AD73-126CCB3A58E1}" srcOrd="3" destOrd="0" presId="urn:microsoft.com/office/officeart/2018/5/layout/CenteredIconLabelDescriptionList"/>
    <dgm:cxn modelId="{4869E16A-BB7F-43E0-A95F-98D4EBE3C2F7}" type="presParOf" srcId="{64047544-24C3-4D65-B299-077297E5CA63}" destId="{564EE3C8-5DB1-4853-AED1-486971DEC63B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AD00A2-BA26-45A8-B43B-BF2D66478CD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B2F267-17A9-45B5-A399-ACF1F04651F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Program OTP fuses using a structured buffer in memory – </a:t>
          </a:r>
          <a:r>
            <a:rPr lang="en-US" sz="2400" i="1" dirty="0">
              <a:solidFill>
                <a:schemeClr val="accent1"/>
              </a:solidFill>
            </a:rPr>
            <a:t>fuse writebuff &lt;</a:t>
          </a:r>
          <a:r>
            <a:rPr lang="en-US" sz="2400" i="1" dirty="0" err="1">
              <a:solidFill>
                <a:schemeClr val="accent1"/>
              </a:solidFill>
            </a:rPr>
            <a:t>addr</a:t>
          </a:r>
          <a:r>
            <a:rPr lang="en-US" sz="2400" i="1" dirty="0">
              <a:solidFill>
                <a:schemeClr val="accent1"/>
              </a:solidFill>
            </a:rPr>
            <a:t>&gt;</a:t>
          </a:r>
          <a:endParaRPr lang="en-US" sz="2400" dirty="0">
            <a:solidFill>
              <a:schemeClr val="accent1"/>
            </a:solidFill>
          </a:endParaRPr>
        </a:p>
      </dgm:t>
    </dgm:pt>
    <dgm:pt modelId="{EB074B09-A24B-4EB2-A2EE-84A6CE7CE894}" type="parTrans" cxnId="{88284F83-9154-400F-95B9-738BE2557359}">
      <dgm:prSet/>
      <dgm:spPr/>
      <dgm:t>
        <a:bodyPr/>
        <a:lstStyle/>
        <a:p>
          <a:endParaRPr lang="en-US"/>
        </a:p>
      </dgm:t>
    </dgm:pt>
    <dgm:pt modelId="{4DE6EAE0-AD1C-46EE-825E-5BD9EE6AEA8C}" type="sibTrans" cxnId="{88284F83-9154-400F-95B9-738BE2557359}">
      <dgm:prSet/>
      <dgm:spPr/>
      <dgm:t>
        <a:bodyPr/>
        <a:lstStyle/>
        <a:p>
          <a:endParaRPr lang="en-US"/>
        </a:p>
      </dgm:t>
    </dgm:pt>
    <dgm:pt modelId="{3FA7276E-1017-440B-BE4F-AC70FF1956C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Buffer containing all necessary details for programming fuses</a:t>
          </a:r>
        </a:p>
      </dgm:t>
    </dgm:pt>
    <dgm:pt modelId="{A49B37F7-77AC-4F7C-A64E-046D148743FD}" type="parTrans" cxnId="{DA1546A6-1A92-49FC-AD40-B6288B469AE0}">
      <dgm:prSet/>
      <dgm:spPr/>
      <dgm:t>
        <a:bodyPr/>
        <a:lstStyle/>
        <a:p>
          <a:endParaRPr lang="en-US"/>
        </a:p>
      </dgm:t>
    </dgm:pt>
    <dgm:pt modelId="{AFC44303-0760-4375-85AA-A26D40B0D3CD}" type="sibTrans" cxnId="{DA1546A6-1A92-49FC-AD40-B6288B469AE0}">
      <dgm:prSet/>
      <dgm:spPr/>
      <dgm:t>
        <a:bodyPr/>
        <a:lstStyle/>
        <a:p>
          <a:endParaRPr lang="en-US"/>
        </a:p>
      </dgm:t>
    </dgm:pt>
    <dgm:pt modelId="{1C830B5A-C5F1-4B79-BDF6-52AEB75B6F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High-level idea:</a:t>
          </a:r>
        </a:p>
      </dgm:t>
    </dgm:pt>
    <dgm:pt modelId="{FCCA75EA-3FFD-4E23-ACBA-2164DD746891}" type="parTrans" cxnId="{B3D4F108-DC88-4D19-84E5-1F8D28BA5F3D}">
      <dgm:prSet/>
      <dgm:spPr/>
      <dgm:t>
        <a:bodyPr/>
        <a:lstStyle/>
        <a:p>
          <a:endParaRPr lang="en-US"/>
        </a:p>
      </dgm:t>
    </dgm:pt>
    <dgm:pt modelId="{48BC2D5B-8504-4EA8-AB1A-E41220A519E8}" type="sibTrans" cxnId="{B3D4F108-DC88-4D19-84E5-1F8D28BA5F3D}">
      <dgm:prSet/>
      <dgm:spPr/>
      <dgm:t>
        <a:bodyPr/>
        <a:lstStyle/>
        <a:p>
          <a:endParaRPr lang="en-US"/>
        </a:p>
      </dgm:t>
    </dgm:pt>
    <dgm:pt modelId="{59A64C33-F132-4218-8DD8-2C4A7A079CB4}" type="pres">
      <dgm:prSet presAssocID="{CAAD00A2-BA26-45A8-B43B-BF2D66478CD3}" presName="root" presStyleCnt="0">
        <dgm:presLayoutVars>
          <dgm:dir/>
          <dgm:resizeHandles val="exact"/>
        </dgm:presLayoutVars>
      </dgm:prSet>
      <dgm:spPr/>
    </dgm:pt>
    <dgm:pt modelId="{4675226C-D9B9-4F12-B6B0-6804D2920722}" type="pres">
      <dgm:prSet presAssocID="{46B2F267-17A9-45B5-A399-ACF1F04651F0}" presName="compNode" presStyleCnt="0"/>
      <dgm:spPr/>
    </dgm:pt>
    <dgm:pt modelId="{1553C614-F497-4602-96CB-D068127B2AD2}" type="pres">
      <dgm:prSet presAssocID="{46B2F267-17A9-45B5-A399-ACF1F04651F0}" presName="bgRect" presStyleLbl="bgShp" presStyleIdx="0" presStyleCnt="3"/>
      <dgm:spPr/>
    </dgm:pt>
    <dgm:pt modelId="{3760C7DB-F898-474A-91B3-E0D0BDC2BD06}" type="pres">
      <dgm:prSet presAssocID="{46B2F267-17A9-45B5-A399-ACF1F04651F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5181BD55-041E-4B66-A046-BC1E2D4E9B75}" type="pres">
      <dgm:prSet presAssocID="{46B2F267-17A9-45B5-A399-ACF1F04651F0}" presName="spaceRect" presStyleCnt="0"/>
      <dgm:spPr/>
    </dgm:pt>
    <dgm:pt modelId="{A99249D2-D10C-4AAE-A615-768BC3F466F5}" type="pres">
      <dgm:prSet presAssocID="{46B2F267-17A9-45B5-A399-ACF1F04651F0}" presName="parTx" presStyleLbl="revTx" presStyleIdx="0" presStyleCnt="3">
        <dgm:presLayoutVars>
          <dgm:chMax val="0"/>
          <dgm:chPref val="0"/>
        </dgm:presLayoutVars>
      </dgm:prSet>
      <dgm:spPr/>
    </dgm:pt>
    <dgm:pt modelId="{A452C4C7-05DA-4F78-B1D6-F260CEC38912}" type="pres">
      <dgm:prSet presAssocID="{4DE6EAE0-AD1C-46EE-825E-5BD9EE6AEA8C}" presName="sibTrans" presStyleCnt="0"/>
      <dgm:spPr/>
    </dgm:pt>
    <dgm:pt modelId="{11D3084F-E52C-4063-8802-6A68E18DA778}" type="pres">
      <dgm:prSet presAssocID="{3FA7276E-1017-440B-BE4F-AC70FF1956C1}" presName="compNode" presStyleCnt="0"/>
      <dgm:spPr/>
    </dgm:pt>
    <dgm:pt modelId="{8572FD98-5AEC-424C-BB9D-0BCABF4A729B}" type="pres">
      <dgm:prSet presAssocID="{3FA7276E-1017-440B-BE4F-AC70FF1956C1}" presName="bgRect" presStyleLbl="bgShp" presStyleIdx="1" presStyleCnt="3" custLinFactNeighborY="-11563"/>
      <dgm:spPr/>
    </dgm:pt>
    <dgm:pt modelId="{E3FF3ADF-E11F-4D8B-8628-F21A356C87EA}" type="pres">
      <dgm:prSet presAssocID="{3FA7276E-1017-440B-BE4F-AC70FF1956C1}" presName="iconRect" presStyleLbl="node1" presStyleIdx="1" presStyleCnt="3" custLinFactNeighborY="-2486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0EFF994-6FC3-4FDD-B15E-A0745E5EB2E7}" type="pres">
      <dgm:prSet presAssocID="{3FA7276E-1017-440B-BE4F-AC70FF1956C1}" presName="spaceRect" presStyleCnt="0"/>
      <dgm:spPr/>
    </dgm:pt>
    <dgm:pt modelId="{F1E49D60-7D2F-4FD9-8C25-AEFD5C2B4BFA}" type="pres">
      <dgm:prSet presAssocID="{3FA7276E-1017-440B-BE4F-AC70FF1956C1}" presName="parTx" presStyleLbl="revTx" presStyleIdx="1" presStyleCnt="3" custLinFactNeighborY="-11563">
        <dgm:presLayoutVars>
          <dgm:chMax val="0"/>
          <dgm:chPref val="0"/>
        </dgm:presLayoutVars>
      </dgm:prSet>
      <dgm:spPr/>
    </dgm:pt>
    <dgm:pt modelId="{6B42C055-B7C0-4A8B-A284-3FFA19E59B7F}" type="pres">
      <dgm:prSet presAssocID="{AFC44303-0760-4375-85AA-A26D40B0D3CD}" presName="sibTrans" presStyleCnt="0"/>
      <dgm:spPr/>
    </dgm:pt>
    <dgm:pt modelId="{F9054719-32E1-4F37-BDB3-8B911190D20A}" type="pres">
      <dgm:prSet presAssocID="{1C830B5A-C5F1-4B79-BDF6-52AEB75B6F41}" presName="compNode" presStyleCnt="0"/>
      <dgm:spPr/>
    </dgm:pt>
    <dgm:pt modelId="{A6A08599-E95C-40ED-9144-5F7DFDD77E74}" type="pres">
      <dgm:prSet presAssocID="{1C830B5A-C5F1-4B79-BDF6-52AEB75B6F41}" presName="bgRect" presStyleLbl="bgShp" presStyleIdx="2" presStyleCnt="3" custLinFactNeighborY="-21340"/>
      <dgm:spPr/>
    </dgm:pt>
    <dgm:pt modelId="{A25D2773-12B2-46C3-BBF5-5C7B19C8666A}" type="pres">
      <dgm:prSet presAssocID="{1C830B5A-C5F1-4B79-BDF6-52AEB75B6F41}" presName="iconRect" presStyleLbl="node1" presStyleIdx="2" presStyleCnt="3" custLinFactNeighborY="-3814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27127682-AD28-4949-A373-A12BA5438138}" type="pres">
      <dgm:prSet presAssocID="{1C830B5A-C5F1-4B79-BDF6-52AEB75B6F41}" presName="spaceRect" presStyleCnt="0"/>
      <dgm:spPr/>
    </dgm:pt>
    <dgm:pt modelId="{0FBCC02A-ACA5-4E5F-894A-675308FD309C}" type="pres">
      <dgm:prSet presAssocID="{1C830B5A-C5F1-4B79-BDF6-52AEB75B6F41}" presName="parTx" presStyleLbl="revTx" presStyleIdx="2" presStyleCnt="3" custLinFactNeighborY="-21340">
        <dgm:presLayoutVars>
          <dgm:chMax val="0"/>
          <dgm:chPref val="0"/>
        </dgm:presLayoutVars>
      </dgm:prSet>
      <dgm:spPr/>
    </dgm:pt>
  </dgm:ptLst>
  <dgm:cxnLst>
    <dgm:cxn modelId="{B3D4F108-DC88-4D19-84E5-1F8D28BA5F3D}" srcId="{CAAD00A2-BA26-45A8-B43B-BF2D66478CD3}" destId="{1C830B5A-C5F1-4B79-BDF6-52AEB75B6F41}" srcOrd="2" destOrd="0" parTransId="{FCCA75EA-3FFD-4E23-ACBA-2164DD746891}" sibTransId="{48BC2D5B-8504-4EA8-AB1A-E41220A519E8}"/>
    <dgm:cxn modelId="{0E61554D-2015-41AE-9FFA-F2088F93CC5F}" type="presOf" srcId="{CAAD00A2-BA26-45A8-B43B-BF2D66478CD3}" destId="{59A64C33-F132-4218-8DD8-2C4A7A079CB4}" srcOrd="0" destOrd="0" presId="urn:microsoft.com/office/officeart/2018/2/layout/IconVerticalSolidList"/>
    <dgm:cxn modelId="{88284F83-9154-400F-95B9-738BE2557359}" srcId="{CAAD00A2-BA26-45A8-B43B-BF2D66478CD3}" destId="{46B2F267-17A9-45B5-A399-ACF1F04651F0}" srcOrd="0" destOrd="0" parTransId="{EB074B09-A24B-4EB2-A2EE-84A6CE7CE894}" sibTransId="{4DE6EAE0-AD1C-46EE-825E-5BD9EE6AEA8C}"/>
    <dgm:cxn modelId="{B7398C8D-B880-4B80-8155-50DAF8364D81}" type="presOf" srcId="{1C830B5A-C5F1-4B79-BDF6-52AEB75B6F41}" destId="{0FBCC02A-ACA5-4E5F-894A-675308FD309C}" srcOrd="0" destOrd="0" presId="urn:microsoft.com/office/officeart/2018/2/layout/IconVerticalSolidList"/>
    <dgm:cxn modelId="{DA1546A6-1A92-49FC-AD40-B6288B469AE0}" srcId="{CAAD00A2-BA26-45A8-B43B-BF2D66478CD3}" destId="{3FA7276E-1017-440B-BE4F-AC70FF1956C1}" srcOrd="1" destOrd="0" parTransId="{A49B37F7-77AC-4F7C-A64E-046D148743FD}" sibTransId="{AFC44303-0760-4375-85AA-A26D40B0D3CD}"/>
    <dgm:cxn modelId="{E97C4EB4-8C5F-4209-B346-05383794CB3E}" type="presOf" srcId="{46B2F267-17A9-45B5-A399-ACF1F04651F0}" destId="{A99249D2-D10C-4AAE-A615-768BC3F466F5}" srcOrd="0" destOrd="0" presId="urn:microsoft.com/office/officeart/2018/2/layout/IconVerticalSolidList"/>
    <dgm:cxn modelId="{12C68BE2-A78C-4C63-B21C-04A8B59E5A73}" type="presOf" srcId="{3FA7276E-1017-440B-BE4F-AC70FF1956C1}" destId="{F1E49D60-7D2F-4FD9-8C25-AEFD5C2B4BFA}" srcOrd="0" destOrd="0" presId="urn:microsoft.com/office/officeart/2018/2/layout/IconVerticalSolidList"/>
    <dgm:cxn modelId="{0755BE37-C850-42A3-8BEE-60A1A56810A3}" type="presParOf" srcId="{59A64C33-F132-4218-8DD8-2C4A7A079CB4}" destId="{4675226C-D9B9-4F12-B6B0-6804D2920722}" srcOrd="0" destOrd="0" presId="urn:microsoft.com/office/officeart/2018/2/layout/IconVerticalSolidList"/>
    <dgm:cxn modelId="{CBAD593F-28A1-4B3E-909D-1CF26DA29FC9}" type="presParOf" srcId="{4675226C-D9B9-4F12-B6B0-6804D2920722}" destId="{1553C614-F497-4602-96CB-D068127B2AD2}" srcOrd="0" destOrd="0" presId="urn:microsoft.com/office/officeart/2018/2/layout/IconVerticalSolidList"/>
    <dgm:cxn modelId="{8E1EB960-770F-4861-B3B2-D71F53565D84}" type="presParOf" srcId="{4675226C-D9B9-4F12-B6B0-6804D2920722}" destId="{3760C7DB-F898-474A-91B3-E0D0BDC2BD06}" srcOrd="1" destOrd="0" presId="urn:microsoft.com/office/officeart/2018/2/layout/IconVerticalSolidList"/>
    <dgm:cxn modelId="{694DDDB7-2CE0-46B5-9B67-77BA148E49CB}" type="presParOf" srcId="{4675226C-D9B9-4F12-B6B0-6804D2920722}" destId="{5181BD55-041E-4B66-A046-BC1E2D4E9B75}" srcOrd="2" destOrd="0" presId="urn:microsoft.com/office/officeart/2018/2/layout/IconVerticalSolidList"/>
    <dgm:cxn modelId="{294D8820-E26B-4F52-AF95-3B7A60C5E41A}" type="presParOf" srcId="{4675226C-D9B9-4F12-B6B0-6804D2920722}" destId="{A99249D2-D10C-4AAE-A615-768BC3F466F5}" srcOrd="3" destOrd="0" presId="urn:microsoft.com/office/officeart/2018/2/layout/IconVerticalSolidList"/>
    <dgm:cxn modelId="{B0682510-C964-439E-8160-72F8B6604DEB}" type="presParOf" srcId="{59A64C33-F132-4218-8DD8-2C4A7A079CB4}" destId="{A452C4C7-05DA-4F78-B1D6-F260CEC38912}" srcOrd="1" destOrd="0" presId="urn:microsoft.com/office/officeart/2018/2/layout/IconVerticalSolidList"/>
    <dgm:cxn modelId="{19D21AF7-6E1F-432C-99D8-F2467A7B0D91}" type="presParOf" srcId="{59A64C33-F132-4218-8DD8-2C4A7A079CB4}" destId="{11D3084F-E52C-4063-8802-6A68E18DA778}" srcOrd="2" destOrd="0" presId="urn:microsoft.com/office/officeart/2018/2/layout/IconVerticalSolidList"/>
    <dgm:cxn modelId="{DEDAA2BD-064A-41EF-AA7C-773D1B2151CB}" type="presParOf" srcId="{11D3084F-E52C-4063-8802-6A68E18DA778}" destId="{8572FD98-5AEC-424C-BB9D-0BCABF4A729B}" srcOrd="0" destOrd="0" presId="urn:microsoft.com/office/officeart/2018/2/layout/IconVerticalSolidList"/>
    <dgm:cxn modelId="{9C19AD5D-BDCD-4F46-B574-DB79296A2BDE}" type="presParOf" srcId="{11D3084F-E52C-4063-8802-6A68E18DA778}" destId="{E3FF3ADF-E11F-4D8B-8628-F21A356C87EA}" srcOrd="1" destOrd="0" presId="urn:microsoft.com/office/officeart/2018/2/layout/IconVerticalSolidList"/>
    <dgm:cxn modelId="{ECCDBC9C-8B68-4E18-BDAC-4287EDC5319D}" type="presParOf" srcId="{11D3084F-E52C-4063-8802-6A68E18DA778}" destId="{30EFF994-6FC3-4FDD-B15E-A0745E5EB2E7}" srcOrd="2" destOrd="0" presId="urn:microsoft.com/office/officeart/2018/2/layout/IconVerticalSolidList"/>
    <dgm:cxn modelId="{E6DE7A11-4DC6-4CA2-8E50-513EC5B2ECCB}" type="presParOf" srcId="{11D3084F-E52C-4063-8802-6A68E18DA778}" destId="{F1E49D60-7D2F-4FD9-8C25-AEFD5C2B4BFA}" srcOrd="3" destOrd="0" presId="urn:microsoft.com/office/officeart/2018/2/layout/IconVerticalSolidList"/>
    <dgm:cxn modelId="{E2FBF1D9-0E4C-42E0-BF8E-F3F9FCAAA485}" type="presParOf" srcId="{59A64C33-F132-4218-8DD8-2C4A7A079CB4}" destId="{6B42C055-B7C0-4A8B-A284-3FFA19E59B7F}" srcOrd="3" destOrd="0" presId="urn:microsoft.com/office/officeart/2018/2/layout/IconVerticalSolidList"/>
    <dgm:cxn modelId="{668E8B16-D4CB-45B7-BC64-130698FEE1FB}" type="presParOf" srcId="{59A64C33-F132-4218-8DD8-2C4A7A079CB4}" destId="{F9054719-32E1-4F37-BDB3-8B911190D20A}" srcOrd="4" destOrd="0" presId="urn:microsoft.com/office/officeart/2018/2/layout/IconVerticalSolidList"/>
    <dgm:cxn modelId="{D8F37A39-805F-4B16-8815-043696966A61}" type="presParOf" srcId="{F9054719-32E1-4F37-BDB3-8B911190D20A}" destId="{A6A08599-E95C-40ED-9144-5F7DFDD77E74}" srcOrd="0" destOrd="0" presId="urn:microsoft.com/office/officeart/2018/2/layout/IconVerticalSolidList"/>
    <dgm:cxn modelId="{3AEFE0D9-9B50-41D9-8B5D-83872E351F55}" type="presParOf" srcId="{F9054719-32E1-4F37-BDB3-8B911190D20A}" destId="{A25D2773-12B2-46C3-BBF5-5C7B19C8666A}" srcOrd="1" destOrd="0" presId="urn:microsoft.com/office/officeart/2018/2/layout/IconVerticalSolidList"/>
    <dgm:cxn modelId="{2F2A7A57-E344-4A27-9610-73B5744DB932}" type="presParOf" srcId="{F9054719-32E1-4F37-BDB3-8B911190D20A}" destId="{27127682-AD28-4949-A373-A12BA5438138}" srcOrd="2" destOrd="0" presId="urn:microsoft.com/office/officeart/2018/2/layout/IconVerticalSolidList"/>
    <dgm:cxn modelId="{46DE66DC-C6D9-48D2-9EFE-40FE2147B48C}" type="presParOf" srcId="{F9054719-32E1-4F37-BDB3-8B911190D20A}" destId="{0FBCC02A-ACA5-4E5F-894A-675308FD309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A0C86F-8A8C-4121-8954-8881804B2DB0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57E03A-55D7-4E07-8F4A-D28677E8FD23}">
      <dgm:prSet custT="1"/>
      <dgm:spPr/>
      <dgm:t>
        <a:bodyPr/>
        <a:lstStyle/>
        <a:p>
          <a:r>
            <a:rPr lang="en-US" sz="2400" dirty="0"/>
            <a:t>Solves several long-standing issues</a:t>
          </a:r>
        </a:p>
      </dgm:t>
    </dgm:pt>
    <dgm:pt modelId="{1D948787-DCFF-407C-BE18-62A9EF7A45CB}" type="parTrans" cxnId="{E5EC1D7E-00D1-484C-A29D-1A359A8CC32A}">
      <dgm:prSet/>
      <dgm:spPr/>
      <dgm:t>
        <a:bodyPr/>
        <a:lstStyle/>
        <a:p>
          <a:endParaRPr lang="en-US"/>
        </a:p>
      </dgm:t>
    </dgm:pt>
    <dgm:pt modelId="{F72EE9ED-294F-4FE5-A842-7823C3156313}" type="sibTrans" cxnId="{E5EC1D7E-00D1-484C-A29D-1A359A8CC32A}">
      <dgm:prSet/>
      <dgm:spPr/>
      <dgm:t>
        <a:bodyPr/>
        <a:lstStyle/>
        <a:p>
          <a:endParaRPr lang="en-US"/>
        </a:p>
      </dgm:t>
    </dgm:pt>
    <dgm:pt modelId="{EF4477FF-C542-4215-9DE3-3BE1966847E8}">
      <dgm:prSet/>
      <dgm:spPr/>
      <dgm:t>
        <a:bodyPr/>
        <a:lstStyle/>
        <a:p>
          <a:r>
            <a:rPr lang="en-US" dirty="0"/>
            <a:t>Makes </a:t>
          </a:r>
          <a:r>
            <a:rPr lang="en-US" dirty="0">
              <a:solidFill>
                <a:schemeClr val="accent1"/>
              </a:solidFill>
            </a:rPr>
            <a:t>non-linear and change </a:t>
          </a:r>
          <a:r>
            <a:rPr lang="en-US" dirty="0">
              <a:solidFill>
                <a:schemeClr val="tx1"/>
              </a:solidFill>
            </a:rPr>
            <a:t>in</a:t>
          </a:r>
          <a:r>
            <a:rPr lang="en-US" dirty="0">
              <a:solidFill>
                <a:schemeClr val="accent1"/>
              </a:solidFill>
            </a:rPr>
            <a:t> </a:t>
          </a:r>
          <a:r>
            <a:rPr lang="en-US" dirty="0"/>
            <a:t>OTP maps manageable</a:t>
          </a:r>
          <a:endParaRPr lang="en-US" dirty="0">
            <a:solidFill>
              <a:schemeClr val="accent1"/>
            </a:solidFill>
          </a:endParaRPr>
        </a:p>
      </dgm:t>
    </dgm:pt>
    <dgm:pt modelId="{C94F7DA1-A02C-458B-A8EA-53ED56FC972F}" type="parTrans" cxnId="{80CFC924-5343-4B03-BC70-26C7ED442536}">
      <dgm:prSet/>
      <dgm:spPr/>
      <dgm:t>
        <a:bodyPr/>
        <a:lstStyle/>
        <a:p>
          <a:endParaRPr lang="en-US"/>
        </a:p>
      </dgm:t>
    </dgm:pt>
    <dgm:pt modelId="{8569F800-6DB1-4C0F-A693-FE020E3ED40D}" type="sibTrans" cxnId="{80CFC924-5343-4B03-BC70-26C7ED442536}">
      <dgm:prSet/>
      <dgm:spPr/>
      <dgm:t>
        <a:bodyPr/>
        <a:lstStyle/>
        <a:p>
          <a:endParaRPr lang="en-US"/>
        </a:p>
      </dgm:t>
    </dgm:pt>
    <dgm:pt modelId="{A2E4B977-1215-40FA-8D0D-D4B6E1E5A672}">
      <dgm:prSet/>
      <dgm:spPr/>
      <dgm:t>
        <a:bodyPr/>
        <a:lstStyle/>
        <a:p>
          <a:r>
            <a:rPr lang="en-US" dirty="0"/>
            <a:t>No </a:t>
          </a:r>
          <a:r>
            <a:rPr lang="en-US" dirty="0">
              <a:solidFill>
                <a:schemeClr val="tx2"/>
              </a:solidFill>
            </a:rPr>
            <a:t>command-scripting errors</a:t>
          </a:r>
        </a:p>
      </dgm:t>
    </dgm:pt>
    <dgm:pt modelId="{4CC0A48F-AAF1-4777-8CC7-BF8A7314EB4E}" type="parTrans" cxnId="{77DB1AE1-56A9-45EB-891A-E97FB91914EE}">
      <dgm:prSet/>
      <dgm:spPr/>
      <dgm:t>
        <a:bodyPr/>
        <a:lstStyle/>
        <a:p>
          <a:endParaRPr lang="en-US"/>
        </a:p>
      </dgm:t>
    </dgm:pt>
    <dgm:pt modelId="{8D5BDF22-95B7-4680-90B9-07BB5C7819C5}" type="sibTrans" cxnId="{77DB1AE1-56A9-45EB-891A-E97FB91914EE}">
      <dgm:prSet/>
      <dgm:spPr/>
      <dgm:t>
        <a:bodyPr/>
        <a:lstStyle/>
        <a:p>
          <a:endParaRPr lang="en-US"/>
        </a:p>
      </dgm:t>
    </dgm:pt>
    <dgm:pt modelId="{C2D0A11F-32F4-480A-A71B-F270EAB28755}">
      <dgm:prSet/>
      <dgm:spPr/>
      <dgm:t>
        <a:bodyPr/>
        <a:lstStyle/>
        <a:p>
          <a:r>
            <a:rPr lang="en-US" dirty="0"/>
            <a:t>Easy integration with </a:t>
          </a:r>
          <a:r>
            <a:rPr lang="en-US" dirty="0">
              <a:solidFill>
                <a:schemeClr val="tx2"/>
              </a:solidFill>
            </a:rPr>
            <a:t>flashing automation flows</a:t>
          </a:r>
          <a:endParaRPr lang="en-US" dirty="0"/>
        </a:p>
      </dgm:t>
    </dgm:pt>
    <dgm:pt modelId="{5B41A9B5-9185-407B-8DD9-F23D69170E7F}" type="parTrans" cxnId="{7B3D844A-79DA-4F1C-A961-08ADA43FC9B4}">
      <dgm:prSet/>
      <dgm:spPr/>
      <dgm:t>
        <a:bodyPr/>
        <a:lstStyle/>
        <a:p>
          <a:endParaRPr lang="en-US"/>
        </a:p>
      </dgm:t>
    </dgm:pt>
    <dgm:pt modelId="{66AF0DE8-D203-466F-B8FC-7C3E09F54E28}" type="sibTrans" cxnId="{7B3D844A-79DA-4F1C-A961-08ADA43FC9B4}">
      <dgm:prSet/>
      <dgm:spPr/>
      <dgm:t>
        <a:bodyPr/>
        <a:lstStyle/>
        <a:p>
          <a:endParaRPr lang="en-US"/>
        </a:p>
      </dgm:t>
    </dgm:pt>
    <dgm:pt modelId="{FB9A2501-B7F4-49C0-8A8E-6FD39B6BE7F4}">
      <dgm:prSet custT="1"/>
      <dgm:spPr/>
      <dgm:t>
        <a:bodyPr/>
        <a:lstStyle/>
        <a:p>
          <a:r>
            <a:rPr lang="en-US" sz="2400" dirty="0"/>
            <a:t>Production Considerations</a:t>
          </a:r>
        </a:p>
      </dgm:t>
    </dgm:pt>
    <dgm:pt modelId="{37684176-8FAE-495E-8B4B-A5944E6243C8}" type="parTrans" cxnId="{12DEFC42-6A19-4F18-AE67-95596C09E22D}">
      <dgm:prSet/>
      <dgm:spPr/>
      <dgm:t>
        <a:bodyPr/>
        <a:lstStyle/>
        <a:p>
          <a:endParaRPr lang="en-US"/>
        </a:p>
      </dgm:t>
    </dgm:pt>
    <dgm:pt modelId="{40BAC088-A8D5-41D4-BDB2-91D1FAD8EB1B}" type="sibTrans" cxnId="{12DEFC42-6A19-4F18-AE67-95596C09E22D}">
      <dgm:prSet/>
      <dgm:spPr/>
      <dgm:t>
        <a:bodyPr/>
        <a:lstStyle/>
        <a:p>
          <a:endParaRPr lang="en-US"/>
        </a:p>
      </dgm:t>
    </dgm:pt>
    <dgm:pt modelId="{8821D497-A5F7-4595-B0C9-F469986F0D04}">
      <dgm:prSet/>
      <dgm:spPr/>
      <dgm:t>
        <a:bodyPr/>
        <a:lstStyle/>
        <a:p>
          <a:r>
            <a:rPr lang="en-US"/>
            <a:t>Version-control buffers</a:t>
          </a:r>
        </a:p>
      </dgm:t>
    </dgm:pt>
    <dgm:pt modelId="{7FE7F029-FD73-4671-AAE3-576651696339}" type="parTrans" cxnId="{6B9314CA-9BB1-4A23-BBBD-DB12D1EC291E}">
      <dgm:prSet/>
      <dgm:spPr/>
      <dgm:t>
        <a:bodyPr/>
        <a:lstStyle/>
        <a:p>
          <a:endParaRPr lang="en-US"/>
        </a:p>
      </dgm:t>
    </dgm:pt>
    <dgm:pt modelId="{8E266AFF-52AD-4572-B157-34B2E8D255D9}" type="sibTrans" cxnId="{6B9314CA-9BB1-4A23-BBBD-DB12D1EC291E}">
      <dgm:prSet/>
      <dgm:spPr/>
      <dgm:t>
        <a:bodyPr/>
        <a:lstStyle/>
        <a:p>
          <a:endParaRPr lang="en-US"/>
        </a:p>
      </dgm:t>
    </dgm:pt>
    <dgm:pt modelId="{B2D590CA-987F-4756-882B-34419F5150D7}">
      <dgm:prSet/>
      <dgm:spPr/>
      <dgm:t>
        <a:bodyPr/>
        <a:lstStyle/>
        <a:p>
          <a:r>
            <a:rPr lang="en-US" dirty="0"/>
            <a:t>Validate buffer boundaries</a:t>
          </a:r>
        </a:p>
      </dgm:t>
    </dgm:pt>
    <dgm:pt modelId="{88F08F4D-5C98-4CD1-B174-F1A56467D070}" type="parTrans" cxnId="{F0781D99-AFBB-43DC-B9CA-BA581CE87EF7}">
      <dgm:prSet/>
      <dgm:spPr/>
      <dgm:t>
        <a:bodyPr/>
        <a:lstStyle/>
        <a:p>
          <a:endParaRPr lang="en-US"/>
        </a:p>
      </dgm:t>
    </dgm:pt>
    <dgm:pt modelId="{5A35836C-FCF5-41F7-8A2C-BCBF22AACA9A}" type="sibTrans" cxnId="{F0781D99-AFBB-43DC-B9CA-BA581CE87EF7}">
      <dgm:prSet/>
      <dgm:spPr/>
      <dgm:t>
        <a:bodyPr/>
        <a:lstStyle/>
        <a:p>
          <a:endParaRPr lang="en-US"/>
        </a:p>
      </dgm:t>
    </dgm:pt>
    <dgm:pt modelId="{37F97D86-9567-4D1F-9241-DD37256CC4CA}">
      <dgm:prSet/>
      <dgm:spPr/>
      <dgm:t>
        <a:bodyPr/>
        <a:lstStyle/>
        <a:p>
          <a:r>
            <a:rPr lang="en-US" dirty="0"/>
            <a:t>Lock bits written last</a:t>
          </a:r>
        </a:p>
      </dgm:t>
    </dgm:pt>
    <dgm:pt modelId="{6490EB48-5965-4B09-B6D1-B047DC645812}" type="parTrans" cxnId="{45C94716-F022-4856-BD9D-529FCFBDB486}">
      <dgm:prSet/>
      <dgm:spPr/>
      <dgm:t>
        <a:bodyPr/>
        <a:lstStyle/>
        <a:p>
          <a:endParaRPr lang="en-US"/>
        </a:p>
      </dgm:t>
    </dgm:pt>
    <dgm:pt modelId="{9459B708-6FC2-4DD0-87C8-90F335658A5F}" type="sibTrans" cxnId="{45C94716-F022-4856-BD9D-529FCFBDB486}">
      <dgm:prSet/>
      <dgm:spPr/>
      <dgm:t>
        <a:bodyPr/>
        <a:lstStyle/>
        <a:p>
          <a:endParaRPr lang="en-US"/>
        </a:p>
      </dgm:t>
    </dgm:pt>
    <dgm:pt modelId="{31036E1C-6093-4183-86B7-3A3DF3F8D130}">
      <dgm:prSet/>
      <dgm:spPr/>
      <dgm:t>
        <a:bodyPr/>
        <a:lstStyle/>
        <a:p>
          <a:r>
            <a:rPr lang="en-US"/>
            <a:t>Capture failures &amp; fallback paths</a:t>
          </a:r>
        </a:p>
      </dgm:t>
    </dgm:pt>
    <dgm:pt modelId="{341DB300-EE04-4A2F-88EB-747F1A0EE357}" type="parTrans" cxnId="{68018363-1C9E-485E-B959-C4BEBEFDE69B}">
      <dgm:prSet/>
      <dgm:spPr/>
      <dgm:t>
        <a:bodyPr/>
        <a:lstStyle/>
        <a:p>
          <a:endParaRPr lang="en-US"/>
        </a:p>
      </dgm:t>
    </dgm:pt>
    <dgm:pt modelId="{0298CA14-E24E-457B-9303-23FFE291AAE0}" type="sibTrans" cxnId="{68018363-1C9E-485E-B959-C4BEBEFDE69B}">
      <dgm:prSet/>
      <dgm:spPr/>
      <dgm:t>
        <a:bodyPr/>
        <a:lstStyle/>
        <a:p>
          <a:endParaRPr lang="en-US"/>
        </a:p>
      </dgm:t>
    </dgm:pt>
    <dgm:pt modelId="{C3AF74A6-D23E-4409-94CD-C1F810052C5D}">
      <dgm:prSet/>
      <dgm:spPr/>
      <dgm:t>
        <a:bodyPr/>
        <a:lstStyle/>
        <a:p>
          <a:r>
            <a:rPr lang="en-US" dirty="0"/>
            <a:t>Eliminates </a:t>
          </a:r>
          <a:r>
            <a:rPr lang="en-US" dirty="0">
              <a:solidFill>
                <a:schemeClr val="accent1"/>
              </a:solidFill>
            </a:rPr>
            <a:t>manual sequencing </a:t>
          </a:r>
          <a:r>
            <a:rPr lang="en-US" dirty="0"/>
            <a:t>and </a:t>
          </a:r>
          <a:r>
            <a:rPr lang="en-US" dirty="0">
              <a:solidFill>
                <a:schemeClr val="accent1"/>
              </a:solidFill>
            </a:rPr>
            <a:t>misalignment</a:t>
          </a:r>
          <a:endParaRPr lang="en-US" dirty="0"/>
        </a:p>
      </dgm:t>
    </dgm:pt>
    <dgm:pt modelId="{19FDDFC0-F9EF-4404-99D2-2D1E4EF9356F}" type="sibTrans" cxnId="{0A0A9D1C-8AB6-412E-9CC0-BA35EB020A6C}">
      <dgm:prSet/>
      <dgm:spPr/>
      <dgm:t>
        <a:bodyPr/>
        <a:lstStyle/>
        <a:p>
          <a:endParaRPr lang="en-US"/>
        </a:p>
      </dgm:t>
    </dgm:pt>
    <dgm:pt modelId="{4B45A1D6-B537-4A24-AF25-B6585DDA3057}" type="parTrans" cxnId="{0A0A9D1C-8AB6-412E-9CC0-BA35EB020A6C}">
      <dgm:prSet/>
      <dgm:spPr/>
      <dgm:t>
        <a:bodyPr/>
        <a:lstStyle/>
        <a:p>
          <a:endParaRPr lang="en-US"/>
        </a:p>
      </dgm:t>
    </dgm:pt>
    <dgm:pt modelId="{227E1F6A-ACBB-4832-927C-F3620A25E671}">
      <dgm:prSet/>
      <dgm:spPr/>
      <dgm:t>
        <a:bodyPr/>
        <a:lstStyle/>
        <a:p>
          <a:r>
            <a:rPr lang="en-US"/>
            <a:t>Reduces </a:t>
          </a:r>
          <a:r>
            <a:rPr lang="en-US">
              <a:solidFill>
                <a:schemeClr val="tx2"/>
              </a:solidFill>
            </a:rPr>
            <a:t>programming time</a:t>
          </a:r>
          <a:endParaRPr lang="en-US" dirty="0">
            <a:solidFill>
              <a:schemeClr val="tx2"/>
            </a:solidFill>
          </a:endParaRPr>
        </a:p>
      </dgm:t>
    </dgm:pt>
    <dgm:pt modelId="{9DF29D30-EDFF-4F93-9973-BBC597F1039A}" type="parTrans" cxnId="{62022D0A-5A8A-4C3E-A305-0265E20A8546}">
      <dgm:prSet/>
      <dgm:spPr/>
      <dgm:t>
        <a:bodyPr/>
        <a:lstStyle/>
        <a:p>
          <a:endParaRPr lang="en-US"/>
        </a:p>
      </dgm:t>
    </dgm:pt>
    <dgm:pt modelId="{C3D81C14-655A-45F1-BB7E-5B2BB0787121}" type="sibTrans" cxnId="{62022D0A-5A8A-4C3E-A305-0265E20A8546}">
      <dgm:prSet/>
      <dgm:spPr/>
      <dgm:t>
        <a:bodyPr/>
        <a:lstStyle/>
        <a:p>
          <a:endParaRPr lang="en-US"/>
        </a:p>
      </dgm:t>
    </dgm:pt>
    <dgm:pt modelId="{DE35DBF5-1530-465D-AE3B-E7871814BFFC}">
      <dgm:prSet/>
      <dgm:spPr/>
      <dgm:t>
        <a:bodyPr/>
        <a:lstStyle/>
        <a:p>
          <a:r>
            <a:rPr lang="en-US"/>
            <a:t>Enables </a:t>
          </a:r>
          <a:r>
            <a:rPr lang="en-US">
              <a:solidFill>
                <a:schemeClr val="tx2"/>
              </a:solidFill>
            </a:rPr>
            <a:t>reproducible provisioning</a:t>
          </a:r>
          <a:r>
            <a:rPr lang="en-US"/>
            <a:t> across devices</a:t>
          </a:r>
          <a:endParaRPr lang="en-US" dirty="0"/>
        </a:p>
      </dgm:t>
    </dgm:pt>
    <dgm:pt modelId="{936BD074-F821-46F6-82FB-817BE377EA2D}" type="parTrans" cxnId="{2CF2254A-BC12-4F1A-8E04-827026C40141}">
      <dgm:prSet/>
      <dgm:spPr/>
      <dgm:t>
        <a:bodyPr/>
        <a:lstStyle/>
        <a:p>
          <a:endParaRPr lang="en-US"/>
        </a:p>
      </dgm:t>
    </dgm:pt>
    <dgm:pt modelId="{5A91772E-5D28-486C-A4E7-52E0C0EE1506}" type="sibTrans" cxnId="{2CF2254A-BC12-4F1A-8E04-827026C40141}">
      <dgm:prSet/>
      <dgm:spPr/>
      <dgm:t>
        <a:bodyPr/>
        <a:lstStyle/>
        <a:p>
          <a:endParaRPr lang="en-US"/>
        </a:p>
      </dgm:t>
    </dgm:pt>
    <dgm:pt modelId="{D5522A33-41CD-4AFB-ABD4-DA2A84CFBDE6}">
      <dgm:prSet/>
      <dgm:spPr/>
      <dgm:t>
        <a:bodyPr/>
        <a:lstStyle/>
        <a:p>
          <a:r>
            <a:rPr lang="en-US"/>
            <a:t>Always verify after programming</a:t>
          </a:r>
          <a:endParaRPr lang="en-US" dirty="0"/>
        </a:p>
      </dgm:t>
    </dgm:pt>
    <dgm:pt modelId="{88B9D829-9E0F-4421-848D-011163D97727}" type="parTrans" cxnId="{8FD096C8-2BBE-4369-A123-40B0A2826EFB}">
      <dgm:prSet/>
      <dgm:spPr/>
      <dgm:t>
        <a:bodyPr/>
        <a:lstStyle/>
        <a:p>
          <a:endParaRPr lang="en-US"/>
        </a:p>
      </dgm:t>
    </dgm:pt>
    <dgm:pt modelId="{613DF2EB-0463-40DD-AAF0-EA4CEDA1B212}" type="sibTrans" cxnId="{8FD096C8-2BBE-4369-A123-40B0A2826EFB}">
      <dgm:prSet/>
      <dgm:spPr/>
      <dgm:t>
        <a:bodyPr/>
        <a:lstStyle/>
        <a:p>
          <a:endParaRPr lang="en-US"/>
        </a:p>
      </dgm:t>
    </dgm:pt>
    <dgm:pt modelId="{044DEDE0-8FA9-4041-B1EE-C4CF92B45680}" type="pres">
      <dgm:prSet presAssocID="{44A0C86F-8A8C-4121-8954-8881804B2DB0}" presName="Name0" presStyleCnt="0">
        <dgm:presLayoutVars>
          <dgm:dir/>
          <dgm:animLvl val="lvl"/>
          <dgm:resizeHandles val="exact"/>
        </dgm:presLayoutVars>
      </dgm:prSet>
      <dgm:spPr/>
    </dgm:pt>
    <dgm:pt modelId="{E674763A-22B9-4F66-A8C9-9209EA9D7C40}" type="pres">
      <dgm:prSet presAssocID="{E757E03A-55D7-4E07-8F4A-D28677E8FD23}" presName="linNode" presStyleCnt="0"/>
      <dgm:spPr/>
    </dgm:pt>
    <dgm:pt modelId="{408F4DE7-715D-43B9-BE95-26E9688641DD}" type="pres">
      <dgm:prSet presAssocID="{E757E03A-55D7-4E07-8F4A-D28677E8FD23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5B8ABE59-2BE0-4B65-B50A-E9BC6EAEEB77}" type="pres">
      <dgm:prSet presAssocID="{E757E03A-55D7-4E07-8F4A-D28677E8FD23}" presName="descendantText" presStyleLbl="alignAccFollowNode1" presStyleIdx="0" presStyleCnt="2">
        <dgm:presLayoutVars>
          <dgm:bulletEnabled val="1"/>
        </dgm:presLayoutVars>
      </dgm:prSet>
      <dgm:spPr/>
    </dgm:pt>
    <dgm:pt modelId="{C55AB1AB-D3DD-4753-AB7A-428E44F8E59F}" type="pres">
      <dgm:prSet presAssocID="{F72EE9ED-294F-4FE5-A842-7823C3156313}" presName="sp" presStyleCnt="0"/>
      <dgm:spPr/>
    </dgm:pt>
    <dgm:pt modelId="{CFBAAAFF-0462-4F45-B5B4-D04FFEDC3E65}" type="pres">
      <dgm:prSet presAssocID="{FB9A2501-B7F4-49C0-8A8E-6FD39B6BE7F4}" presName="linNode" presStyleCnt="0"/>
      <dgm:spPr/>
    </dgm:pt>
    <dgm:pt modelId="{A37900FE-3E36-4882-9D60-381FDA7D6D64}" type="pres">
      <dgm:prSet presAssocID="{FB9A2501-B7F4-49C0-8A8E-6FD39B6BE7F4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08379616-5280-4D8B-B000-A4E4AB1C33F5}" type="pres">
      <dgm:prSet presAssocID="{FB9A2501-B7F4-49C0-8A8E-6FD39B6BE7F4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57C8A402-1EFA-4202-974E-5521CA2B33DA}" type="presOf" srcId="{C3AF74A6-D23E-4409-94CD-C1F810052C5D}" destId="{5B8ABE59-2BE0-4B65-B50A-E9BC6EAEEB77}" srcOrd="0" destOrd="1" presId="urn:microsoft.com/office/officeart/2005/8/layout/vList5"/>
    <dgm:cxn modelId="{62022D0A-5A8A-4C3E-A305-0265E20A8546}" srcId="{E757E03A-55D7-4E07-8F4A-D28677E8FD23}" destId="{227E1F6A-ACBB-4832-927C-F3620A25E671}" srcOrd="3" destOrd="0" parTransId="{9DF29D30-EDFF-4F93-9973-BBC597F1039A}" sibTransId="{C3D81C14-655A-45F1-BB7E-5B2BB0787121}"/>
    <dgm:cxn modelId="{2F7F870B-AD4F-4BE0-A13E-AC01A477F69A}" type="presOf" srcId="{C2D0A11F-32F4-480A-A71B-F270EAB28755}" destId="{5B8ABE59-2BE0-4B65-B50A-E9BC6EAEEB77}" srcOrd="0" destOrd="4" presId="urn:microsoft.com/office/officeart/2005/8/layout/vList5"/>
    <dgm:cxn modelId="{45C94716-F022-4856-BD9D-529FCFBDB486}" srcId="{FB9A2501-B7F4-49C0-8A8E-6FD39B6BE7F4}" destId="{37F97D86-9567-4D1F-9241-DD37256CC4CA}" srcOrd="3" destOrd="0" parTransId="{6490EB48-5965-4B09-B6D1-B047DC645812}" sibTransId="{9459B708-6FC2-4DD0-87C8-90F335658A5F}"/>
    <dgm:cxn modelId="{0A0A9D1C-8AB6-412E-9CC0-BA35EB020A6C}" srcId="{E757E03A-55D7-4E07-8F4A-D28677E8FD23}" destId="{C3AF74A6-D23E-4409-94CD-C1F810052C5D}" srcOrd="1" destOrd="0" parTransId="{4B45A1D6-B537-4A24-AF25-B6585DDA3057}" sibTransId="{19FDDFC0-F9EF-4404-99D2-2D1E4EF9356F}"/>
    <dgm:cxn modelId="{A7ED9320-1BBE-4916-8141-FFD2A65B8875}" type="presOf" srcId="{227E1F6A-ACBB-4832-927C-F3620A25E671}" destId="{5B8ABE59-2BE0-4B65-B50A-E9BC6EAEEB77}" srcOrd="0" destOrd="3" presId="urn:microsoft.com/office/officeart/2005/8/layout/vList5"/>
    <dgm:cxn modelId="{80CFC924-5343-4B03-BC70-26C7ED442536}" srcId="{E757E03A-55D7-4E07-8F4A-D28677E8FD23}" destId="{EF4477FF-C542-4215-9DE3-3BE1966847E8}" srcOrd="0" destOrd="0" parTransId="{C94F7DA1-A02C-458B-A8EA-53ED56FC972F}" sibTransId="{8569F800-6DB1-4C0F-A693-FE020E3ED40D}"/>
    <dgm:cxn modelId="{C15F3B29-5CE3-4AF4-821D-9E81E2F49817}" type="presOf" srcId="{37F97D86-9567-4D1F-9241-DD37256CC4CA}" destId="{08379616-5280-4D8B-B000-A4E4AB1C33F5}" srcOrd="0" destOrd="3" presId="urn:microsoft.com/office/officeart/2005/8/layout/vList5"/>
    <dgm:cxn modelId="{12247E2A-85C9-4496-8BD8-4CDC433B8189}" type="presOf" srcId="{8821D497-A5F7-4595-B0C9-F469986F0D04}" destId="{08379616-5280-4D8B-B000-A4E4AB1C33F5}" srcOrd="0" destOrd="0" presId="urn:microsoft.com/office/officeart/2005/8/layout/vList5"/>
    <dgm:cxn modelId="{AA967361-10E4-47D5-9713-AF26E8D97AE2}" type="presOf" srcId="{A2E4B977-1215-40FA-8D0D-D4B6E1E5A672}" destId="{5B8ABE59-2BE0-4B65-B50A-E9BC6EAEEB77}" srcOrd="0" destOrd="2" presId="urn:microsoft.com/office/officeart/2005/8/layout/vList5"/>
    <dgm:cxn modelId="{12DEFC42-6A19-4F18-AE67-95596C09E22D}" srcId="{44A0C86F-8A8C-4121-8954-8881804B2DB0}" destId="{FB9A2501-B7F4-49C0-8A8E-6FD39B6BE7F4}" srcOrd="1" destOrd="0" parTransId="{37684176-8FAE-495E-8B4B-A5944E6243C8}" sibTransId="{40BAC088-A8D5-41D4-BDB2-91D1FAD8EB1B}"/>
    <dgm:cxn modelId="{68018363-1C9E-485E-B959-C4BEBEFDE69B}" srcId="{FB9A2501-B7F4-49C0-8A8E-6FD39B6BE7F4}" destId="{31036E1C-6093-4183-86B7-3A3DF3F8D130}" srcOrd="4" destOrd="0" parTransId="{341DB300-EE04-4A2F-88EB-747F1A0EE357}" sibTransId="{0298CA14-E24E-457B-9303-23FFE291AAE0}"/>
    <dgm:cxn modelId="{2CF2254A-BC12-4F1A-8E04-827026C40141}" srcId="{E757E03A-55D7-4E07-8F4A-D28677E8FD23}" destId="{DE35DBF5-1530-465D-AE3B-E7871814BFFC}" srcOrd="5" destOrd="0" parTransId="{936BD074-F821-46F6-82FB-817BE377EA2D}" sibTransId="{5A91772E-5D28-486C-A4E7-52E0C0EE1506}"/>
    <dgm:cxn modelId="{7B3D844A-79DA-4F1C-A961-08ADA43FC9B4}" srcId="{E757E03A-55D7-4E07-8F4A-D28677E8FD23}" destId="{C2D0A11F-32F4-480A-A71B-F270EAB28755}" srcOrd="4" destOrd="0" parTransId="{5B41A9B5-9185-407B-8DD9-F23D69170E7F}" sibTransId="{66AF0DE8-D203-466F-B8FC-7C3E09F54E28}"/>
    <dgm:cxn modelId="{F4962850-3ED7-42FE-B2BB-F787CD87F879}" type="presOf" srcId="{E757E03A-55D7-4E07-8F4A-D28677E8FD23}" destId="{408F4DE7-715D-43B9-BE95-26E9688641DD}" srcOrd="0" destOrd="0" presId="urn:microsoft.com/office/officeart/2005/8/layout/vList5"/>
    <dgm:cxn modelId="{8E975E74-3392-4696-8C15-F69910A226DD}" type="presOf" srcId="{44A0C86F-8A8C-4121-8954-8881804B2DB0}" destId="{044DEDE0-8FA9-4041-B1EE-C4CF92B45680}" srcOrd="0" destOrd="0" presId="urn:microsoft.com/office/officeart/2005/8/layout/vList5"/>
    <dgm:cxn modelId="{7B354B79-3E95-46CF-8E6D-C8074D14C3A0}" type="presOf" srcId="{FB9A2501-B7F4-49C0-8A8E-6FD39B6BE7F4}" destId="{A37900FE-3E36-4882-9D60-381FDA7D6D64}" srcOrd="0" destOrd="0" presId="urn:microsoft.com/office/officeart/2005/8/layout/vList5"/>
    <dgm:cxn modelId="{E5EC1D7E-00D1-484C-A29D-1A359A8CC32A}" srcId="{44A0C86F-8A8C-4121-8954-8881804B2DB0}" destId="{E757E03A-55D7-4E07-8F4A-D28677E8FD23}" srcOrd="0" destOrd="0" parTransId="{1D948787-DCFF-407C-BE18-62A9EF7A45CB}" sibTransId="{F72EE9ED-294F-4FE5-A842-7823C3156313}"/>
    <dgm:cxn modelId="{06E63C97-E3CA-4C4C-A3CA-07385BF79411}" type="presOf" srcId="{DE35DBF5-1530-465D-AE3B-E7871814BFFC}" destId="{5B8ABE59-2BE0-4B65-B50A-E9BC6EAEEB77}" srcOrd="0" destOrd="5" presId="urn:microsoft.com/office/officeart/2005/8/layout/vList5"/>
    <dgm:cxn modelId="{F0781D99-AFBB-43DC-B9CA-BA581CE87EF7}" srcId="{FB9A2501-B7F4-49C0-8A8E-6FD39B6BE7F4}" destId="{B2D590CA-987F-4756-882B-34419F5150D7}" srcOrd="1" destOrd="0" parTransId="{88F08F4D-5C98-4CD1-B174-F1A56467D070}" sibTransId="{5A35836C-FCF5-41F7-8A2C-BCBF22AACA9A}"/>
    <dgm:cxn modelId="{72DC119E-37B6-4271-85FA-07AF399FFE8D}" type="presOf" srcId="{31036E1C-6093-4183-86B7-3A3DF3F8D130}" destId="{08379616-5280-4D8B-B000-A4E4AB1C33F5}" srcOrd="0" destOrd="4" presId="urn:microsoft.com/office/officeart/2005/8/layout/vList5"/>
    <dgm:cxn modelId="{D65B9B9E-B17D-4D66-8B08-F6ADB2FA4A49}" type="presOf" srcId="{B2D590CA-987F-4756-882B-34419F5150D7}" destId="{08379616-5280-4D8B-B000-A4E4AB1C33F5}" srcOrd="0" destOrd="1" presId="urn:microsoft.com/office/officeart/2005/8/layout/vList5"/>
    <dgm:cxn modelId="{8FD096C8-2BBE-4369-A123-40B0A2826EFB}" srcId="{FB9A2501-B7F4-49C0-8A8E-6FD39B6BE7F4}" destId="{D5522A33-41CD-4AFB-ABD4-DA2A84CFBDE6}" srcOrd="2" destOrd="0" parTransId="{88B9D829-9E0F-4421-848D-011163D97727}" sibTransId="{613DF2EB-0463-40DD-AAF0-EA4CEDA1B212}"/>
    <dgm:cxn modelId="{B7CD65C9-7FCA-4B27-84FD-54A8022399A8}" type="presOf" srcId="{D5522A33-41CD-4AFB-ABD4-DA2A84CFBDE6}" destId="{08379616-5280-4D8B-B000-A4E4AB1C33F5}" srcOrd="0" destOrd="2" presId="urn:microsoft.com/office/officeart/2005/8/layout/vList5"/>
    <dgm:cxn modelId="{6B9314CA-9BB1-4A23-BBBD-DB12D1EC291E}" srcId="{FB9A2501-B7F4-49C0-8A8E-6FD39B6BE7F4}" destId="{8821D497-A5F7-4595-B0C9-F469986F0D04}" srcOrd="0" destOrd="0" parTransId="{7FE7F029-FD73-4671-AAE3-576651696339}" sibTransId="{8E266AFF-52AD-4572-B157-34B2E8D255D9}"/>
    <dgm:cxn modelId="{F4F65BCF-4490-439A-B650-C2635EE83FD0}" type="presOf" srcId="{EF4477FF-C542-4215-9DE3-3BE1966847E8}" destId="{5B8ABE59-2BE0-4B65-B50A-E9BC6EAEEB77}" srcOrd="0" destOrd="0" presId="urn:microsoft.com/office/officeart/2005/8/layout/vList5"/>
    <dgm:cxn modelId="{77DB1AE1-56A9-45EB-891A-E97FB91914EE}" srcId="{E757E03A-55D7-4E07-8F4A-D28677E8FD23}" destId="{A2E4B977-1215-40FA-8D0D-D4B6E1E5A672}" srcOrd="2" destOrd="0" parTransId="{4CC0A48F-AAF1-4777-8CC7-BF8A7314EB4E}" sibTransId="{8D5BDF22-95B7-4680-90B9-07BB5C7819C5}"/>
    <dgm:cxn modelId="{E2899471-7A3F-494A-BAFE-FA11DE58A1FF}" type="presParOf" srcId="{044DEDE0-8FA9-4041-B1EE-C4CF92B45680}" destId="{E674763A-22B9-4F66-A8C9-9209EA9D7C40}" srcOrd="0" destOrd="0" presId="urn:microsoft.com/office/officeart/2005/8/layout/vList5"/>
    <dgm:cxn modelId="{A9539E14-9774-41C9-9619-CD5E7DC5CB14}" type="presParOf" srcId="{E674763A-22B9-4F66-A8C9-9209EA9D7C40}" destId="{408F4DE7-715D-43B9-BE95-26E9688641DD}" srcOrd="0" destOrd="0" presId="urn:microsoft.com/office/officeart/2005/8/layout/vList5"/>
    <dgm:cxn modelId="{7CCE890A-0E7C-4A60-A849-121ADF0EE267}" type="presParOf" srcId="{E674763A-22B9-4F66-A8C9-9209EA9D7C40}" destId="{5B8ABE59-2BE0-4B65-B50A-E9BC6EAEEB77}" srcOrd="1" destOrd="0" presId="urn:microsoft.com/office/officeart/2005/8/layout/vList5"/>
    <dgm:cxn modelId="{70EC3DA5-167F-4626-851C-5220F7C47871}" type="presParOf" srcId="{044DEDE0-8FA9-4041-B1EE-C4CF92B45680}" destId="{C55AB1AB-D3DD-4753-AB7A-428E44F8E59F}" srcOrd="1" destOrd="0" presId="urn:microsoft.com/office/officeart/2005/8/layout/vList5"/>
    <dgm:cxn modelId="{0C0F1175-9299-4B77-83C2-4F4CFDF09657}" type="presParOf" srcId="{044DEDE0-8FA9-4041-B1EE-C4CF92B45680}" destId="{CFBAAAFF-0462-4F45-B5B4-D04FFEDC3E65}" srcOrd="2" destOrd="0" presId="urn:microsoft.com/office/officeart/2005/8/layout/vList5"/>
    <dgm:cxn modelId="{8404FFCB-52E6-4687-A838-17C93466DF3F}" type="presParOf" srcId="{CFBAAAFF-0462-4F45-B5B4-D04FFEDC3E65}" destId="{A37900FE-3E36-4882-9D60-381FDA7D6D64}" srcOrd="0" destOrd="0" presId="urn:microsoft.com/office/officeart/2005/8/layout/vList5"/>
    <dgm:cxn modelId="{D424EEED-9404-4FFD-B8D2-511129216DD9}" type="presParOf" srcId="{CFBAAAFF-0462-4F45-B5B4-D04FFEDC3E65}" destId="{08379616-5280-4D8B-B000-A4E4AB1C33F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B8389-AA1D-41D2-B428-B19726E80F56}">
      <dsp:nvSpPr>
        <dsp:cNvPr id="0" name=""/>
        <dsp:cNvSpPr/>
      </dsp:nvSpPr>
      <dsp:spPr>
        <a:xfrm>
          <a:off x="0" y="3010"/>
          <a:ext cx="8467725" cy="5108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4FAA56-E394-48FF-8B94-66B5797A4B93}">
      <dsp:nvSpPr>
        <dsp:cNvPr id="0" name=""/>
        <dsp:cNvSpPr/>
      </dsp:nvSpPr>
      <dsp:spPr>
        <a:xfrm>
          <a:off x="154522" y="117944"/>
          <a:ext cx="280949" cy="2809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82B30C-CAE8-49BD-A49B-562D69CAC41F}">
      <dsp:nvSpPr>
        <dsp:cNvPr id="0" name=""/>
        <dsp:cNvSpPr/>
      </dsp:nvSpPr>
      <dsp:spPr>
        <a:xfrm>
          <a:off x="589994" y="3010"/>
          <a:ext cx="7877153" cy="510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062" tIns="54062" rIns="54062" bIns="54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Low-level, command-driven interface</a:t>
          </a:r>
        </a:p>
      </dsp:txBody>
      <dsp:txXfrm>
        <a:off x="589994" y="3010"/>
        <a:ext cx="7877153" cy="510817"/>
      </dsp:txXfrm>
    </dsp:sp>
    <dsp:sp modelId="{3A9A2A9E-571B-499B-A022-479EAE822F88}">
      <dsp:nvSpPr>
        <dsp:cNvPr id="0" name=""/>
        <dsp:cNvSpPr/>
      </dsp:nvSpPr>
      <dsp:spPr>
        <a:xfrm>
          <a:off x="0" y="641532"/>
          <a:ext cx="8467725" cy="5108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75EFB-A61A-4F67-A409-DE7334B754CF}">
      <dsp:nvSpPr>
        <dsp:cNvPr id="0" name=""/>
        <dsp:cNvSpPr/>
      </dsp:nvSpPr>
      <dsp:spPr>
        <a:xfrm>
          <a:off x="154522" y="756466"/>
          <a:ext cx="280949" cy="2809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EE271-ABC9-4C63-B71B-1E52342940F6}">
      <dsp:nvSpPr>
        <dsp:cNvPr id="0" name=""/>
        <dsp:cNvSpPr/>
      </dsp:nvSpPr>
      <dsp:spPr>
        <a:xfrm>
          <a:off x="589994" y="641532"/>
          <a:ext cx="3810476" cy="510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062" tIns="54062" rIns="54062" bIns="54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eFuses organized as:</a:t>
          </a:r>
        </a:p>
      </dsp:txBody>
      <dsp:txXfrm>
        <a:off x="589994" y="641532"/>
        <a:ext cx="3810476" cy="510817"/>
      </dsp:txXfrm>
    </dsp:sp>
    <dsp:sp modelId="{BE34EDCB-2300-46A5-97AD-DEFE17E3A41E}">
      <dsp:nvSpPr>
        <dsp:cNvPr id="0" name=""/>
        <dsp:cNvSpPr/>
      </dsp:nvSpPr>
      <dsp:spPr>
        <a:xfrm>
          <a:off x="3152610" y="648402"/>
          <a:ext cx="4066677" cy="510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062" tIns="54062" rIns="54062" bIns="54062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0000"/>
              </a:solidFill>
            </a:rPr>
            <a:t>Words</a:t>
          </a:r>
          <a:r>
            <a:rPr lang="en-US" sz="1200" kern="1200" dirty="0"/>
            <a:t> - smallest group of efuses 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0000"/>
              </a:solidFill>
            </a:rPr>
            <a:t>Banks</a:t>
          </a:r>
          <a:r>
            <a:rPr lang="en-US" sz="1200" kern="1200" dirty="0"/>
            <a:t> - smallest group of fuse words </a:t>
          </a:r>
        </a:p>
      </dsp:txBody>
      <dsp:txXfrm>
        <a:off x="3152610" y="648402"/>
        <a:ext cx="4066677" cy="510817"/>
      </dsp:txXfrm>
    </dsp:sp>
    <dsp:sp modelId="{6FD4226F-027B-4A61-939A-B73CD910019E}">
      <dsp:nvSpPr>
        <dsp:cNvPr id="0" name=""/>
        <dsp:cNvSpPr/>
      </dsp:nvSpPr>
      <dsp:spPr>
        <a:xfrm>
          <a:off x="0" y="1280054"/>
          <a:ext cx="8467725" cy="5108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6D1EC-10CC-4F08-B358-D5735E92862A}">
      <dsp:nvSpPr>
        <dsp:cNvPr id="0" name=""/>
        <dsp:cNvSpPr/>
      </dsp:nvSpPr>
      <dsp:spPr>
        <a:xfrm>
          <a:off x="154522" y="1394988"/>
          <a:ext cx="280949" cy="2809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38D5DE-841C-492D-B85B-2EF6D1E352B1}">
      <dsp:nvSpPr>
        <dsp:cNvPr id="0" name=""/>
        <dsp:cNvSpPr/>
      </dsp:nvSpPr>
      <dsp:spPr>
        <a:xfrm>
          <a:off x="589994" y="1280054"/>
          <a:ext cx="7877153" cy="510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062" tIns="54062" rIns="54062" bIns="54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eFuses accessed via: </a:t>
          </a:r>
          <a:r>
            <a:rPr lang="en-US" sz="1900" kern="1200" dirty="0">
              <a:solidFill>
                <a:srgbClr val="FF0000"/>
              </a:solidFill>
            </a:rPr>
            <a:t>Bank + Word addressing</a:t>
          </a:r>
        </a:p>
      </dsp:txBody>
      <dsp:txXfrm>
        <a:off x="589994" y="1280054"/>
        <a:ext cx="7877153" cy="510817"/>
      </dsp:txXfrm>
    </dsp:sp>
    <dsp:sp modelId="{9FA3269C-35E9-4D03-A86A-9E81817F92CA}">
      <dsp:nvSpPr>
        <dsp:cNvPr id="0" name=""/>
        <dsp:cNvSpPr/>
      </dsp:nvSpPr>
      <dsp:spPr>
        <a:xfrm>
          <a:off x="0" y="1918576"/>
          <a:ext cx="8467725" cy="5108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757B4-09C2-4092-80EB-6DBA6ACF2F6C}">
      <dsp:nvSpPr>
        <dsp:cNvPr id="0" name=""/>
        <dsp:cNvSpPr/>
      </dsp:nvSpPr>
      <dsp:spPr>
        <a:xfrm>
          <a:off x="154522" y="2033510"/>
          <a:ext cx="280949" cy="2809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B4DDB0-DA85-4725-8888-755927768ADA}">
      <dsp:nvSpPr>
        <dsp:cNvPr id="0" name=""/>
        <dsp:cNvSpPr/>
      </dsp:nvSpPr>
      <dsp:spPr>
        <a:xfrm>
          <a:off x="589994" y="1918576"/>
          <a:ext cx="3810476" cy="510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062" tIns="54062" rIns="54062" bIns="54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Programming flow:</a:t>
          </a:r>
        </a:p>
      </dsp:txBody>
      <dsp:txXfrm>
        <a:off x="589994" y="1918576"/>
        <a:ext cx="3810476" cy="510817"/>
      </dsp:txXfrm>
    </dsp:sp>
    <dsp:sp modelId="{436592E7-BE4A-4145-92B2-1C0F93546131}">
      <dsp:nvSpPr>
        <dsp:cNvPr id="0" name=""/>
        <dsp:cNvSpPr/>
      </dsp:nvSpPr>
      <dsp:spPr>
        <a:xfrm>
          <a:off x="2766561" y="1914832"/>
          <a:ext cx="4066677" cy="510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062" tIns="54062" rIns="54062" bIns="54062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1" kern="1200" dirty="0"/>
            <a:t>fuse prog </a:t>
          </a:r>
          <a:r>
            <a:rPr lang="en-US" sz="1500" kern="1200" dirty="0"/>
            <a:t>– mention exact location and value</a:t>
          </a:r>
        </a:p>
      </dsp:txBody>
      <dsp:txXfrm>
        <a:off x="2766561" y="1914832"/>
        <a:ext cx="4066677" cy="510817"/>
      </dsp:txXfrm>
    </dsp:sp>
    <dsp:sp modelId="{456C9C54-4B1A-4A36-A769-CD0B4E0C32AD}">
      <dsp:nvSpPr>
        <dsp:cNvPr id="0" name=""/>
        <dsp:cNvSpPr/>
      </dsp:nvSpPr>
      <dsp:spPr>
        <a:xfrm>
          <a:off x="0" y="2557098"/>
          <a:ext cx="8467725" cy="5108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285A86-4750-49BE-BC13-95BD11860CCC}">
      <dsp:nvSpPr>
        <dsp:cNvPr id="0" name=""/>
        <dsp:cNvSpPr/>
      </dsp:nvSpPr>
      <dsp:spPr>
        <a:xfrm>
          <a:off x="154522" y="2672032"/>
          <a:ext cx="280949" cy="2809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BC18D4-9E18-4963-BC34-CB8372B167C5}">
      <dsp:nvSpPr>
        <dsp:cNvPr id="0" name=""/>
        <dsp:cNvSpPr/>
      </dsp:nvSpPr>
      <dsp:spPr>
        <a:xfrm>
          <a:off x="589994" y="2557098"/>
          <a:ext cx="7877153" cy="510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062" tIns="54062" rIns="54062" bIns="54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Supports contiguous </a:t>
          </a:r>
          <a:r>
            <a:rPr lang="en-US" sz="1900" kern="1200"/>
            <a:t>writes only</a:t>
          </a:r>
          <a:endParaRPr lang="en-US" sz="1900" kern="1200" dirty="0"/>
        </a:p>
      </dsp:txBody>
      <dsp:txXfrm>
        <a:off x="589994" y="2557098"/>
        <a:ext cx="7877153" cy="510817"/>
      </dsp:txXfrm>
    </dsp:sp>
    <dsp:sp modelId="{E07F6744-9F13-459B-9D63-6BF378263AAB}">
      <dsp:nvSpPr>
        <dsp:cNvPr id="0" name=""/>
        <dsp:cNvSpPr/>
      </dsp:nvSpPr>
      <dsp:spPr>
        <a:xfrm>
          <a:off x="0" y="3195621"/>
          <a:ext cx="8467725" cy="51081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FE3FEB-B36C-4CE7-A8F0-D7D11403A32A}">
      <dsp:nvSpPr>
        <dsp:cNvPr id="0" name=""/>
        <dsp:cNvSpPr/>
      </dsp:nvSpPr>
      <dsp:spPr>
        <a:xfrm>
          <a:off x="154522" y="3310555"/>
          <a:ext cx="280949" cy="28094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02229B-1147-41C0-B443-2CBC58FF48FC}">
      <dsp:nvSpPr>
        <dsp:cNvPr id="0" name=""/>
        <dsp:cNvSpPr/>
      </dsp:nvSpPr>
      <dsp:spPr>
        <a:xfrm>
          <a:off x="589994" y="3195621"/>
          <a:ext cx="7877153" cy="510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062" tIns="54062" rIns="54062" bIns="5406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❗No structure, no flexible non-linear batching</a:t>
          </a:r>
          <a:endParaRPr lang="en-US" sz="1900" kern="1200" dirty="0"/>
        </a:p>
      </dsp:txBody>
      <dsp:txXfrm>
        <a:off x="589994" y="3195621"/>
        <a:ext cx="7877153" cy="5108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796E8-D22F-4BB4-B92E-64716BCE8502}">
      <dsp:nvSpPr>
        <dsp:cNvPr id="0" name=""/>
        <dsp:cNvSpPr/>
      </dsp:nvSpPr>
      <dsp:spPr>
        <a:xfrm>
          <a:off x="862550" y="1207204"/>
          <a:ext cx="921375" cy="921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5C8CAB-A4AA-46F4-B45B-EB376DA1FADA}">
      <dsp:nvSpPr>
        <dsp:cNvPr id="0" name=""/>
        <dsp:cNvSpPr/>
      </dsp:nvSpPr>
      <dsp:spPr>
        <a:xfrm>
          <a:off x="6987" y="2213522"/>
          <a:ext cx="2632500" cy="616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Even a small OTP layout change -&gt; rewrite entire command sequences</a:t>
          </a:r>
        </a:p>
      </dsp:txBody>
      <dsp:txXfrm>
        <a:off x="6987" y="2213522"/>
        <a:ext cx="2632500" cy="616992"/>
      </dsp:txXfrm>
    </dsp:sp>
    <dsp:sp modelId="{3198A14D-BAC6-4B86-9122-6683C47B57A0}">
      <dsp:nvSpPr>
        <dsp:cNvPr id="0" name=""/>
        <dsp:cNvSpPr/>
      </dsp:nvSpPr>
      <dsp:spPr>
        <a:xfrm>
          <a:off x="6987" y="2870023"/>
          <a:ext cx="2632500" cy="312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46C564-33BD-4590-B3F2-E55FDB9724AD}">
      <dsp:nvSpPr>
        <dsp:cNvPr id="0" name=""/>
        <dsp:cNvSpPr/>
      </dsp:nvSpPr>
      <dsp:spPr>
        <a:xfrm>
          <a:off x="3955737" y="1207204"/>
          <a:ext cx="921375" cy="9213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764BB1-E632-43BE-BE30-D9E7066C1A19}">
      <dsp:nvSpPr>
        <dsp:cNvPr id="0" name=""/>
        <dsp:cNvSpPr/>
      </dsp:nvSpPr>
      <dsp:spPr>
        <a:xfrm>
          <a:off x="3100175" y="2213522"/>
          <a:ext cx="2632500" cy="616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Example:</a:t>
          </a:r>
        </a:p>
      </dsp:txBody>
      <dsp:txXfrm>
        <a:off x="3100175" y="2213522"/>
        <a:ext cx="2632500" cy="616992"/>
      </dsp:txXfrm>
    </dsp:sp>
    <dsp:sp modelId="{92C6261D-5736-49C9-8447-1EC60E8CE005}">
      <dsp:nvSpPr>
        <dsp:cNvPr id="0" name=""/>
        <dsp:cNvSpPr/>
      </dsp:nvSpPr>
      <dsp:spPr>
        <a:xfrm>
          <a:off x="89042" y="3089864"/>
          <a:ext cx="2632500" cy="312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DAC5D1-A094-4950-A305-31B86FE723EC}">
      <dsp:nvSpPr>
        <dsp:cNvPr id="0" name=""/>
        <dsp:cNvSpPr/>
      </dsp:nvSpPr>
      <dsp:spPr>
        <a:xfrm>
          <a:off x="7048925" y="1207204"/>
          <a:ext cx="921375" cy="9213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564E35-8AFA-4F67-A452-8F51B43004F4}">
      <dsp:nvSpPr>
        <dsp:cNvPr id="0" name=""/>
        <dsp:cNvSpPr/>
      </dsp:nvSpPr>
      <dsp:spPr>
        <a:xfrm>
          <a:off x="6193362" y="2213522"/>
          <a:ext cx="2632500" cy="616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Risky and incompatible with factory automation tools</a:t>
          </a:r>
        </a:p>
      </dsp:txBody>
      <dsp:txXfrm>
        <a:off x="6193362" y="2213522"/>
        <a:ext cx="2632500" cy="616992"/>
      </dsp:txXfrm>
    </dsp:sp>
    <dsp:sp modelId="{564EE3C8-5DB1-4853-AED1-486971DEC63B}">
      <dsp:nvSpPr>
        <dsp:cNvPr id="0" name=""/>
        <dsp:cNvSpPr/>
      </dsp:nvSpPr>
      <dsp:spPr>
        <a:xfrm>
          <a:off x="6193362" y="2870023"/>
          <a:ext cx="2632500" cy="312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3C614-F497-4602-96CB-D068127B2AD2}">
      <dsp:nvSpPr>
        <dsp:cNvPr id="0" name=""/>
        <dsp:cNvSpPr/>
      </dsp:nvSpPr>
      <dsp:spPr>
        <a:xfrm>
          <a:off x="0" y="452"/>
          <a:ext cx="8467725" cy="10595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0C7DB-F898-474A-91B3-E0D0BDC2BD06}">
      <dsp:nvSpPr>
        <dsp:cNvPr id="0" name=""/>
        <dsp:cNvSpPr/>
      </dsp:nvSpPr>
      <dsp:spPr>
        <a:xfrm>
          <a:off x="320524" y="238859"/>
          <a:ext cx="582771" cy="5827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9249D2-D10C-4AAE-A615-768BC3F466F5}">
      <dsp:nvSpPr>
        <dsp:cNvPr id="0" name=""/>
        <dsp:cNvSpPr/>
      </dsp:nvSpPr>
      <dsp:spPr>
        <a:xfrm>
          <a:off x="1223819" y="452"/>
          <a:ext cx="7243905" cy="1059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139" tIns="112139" rIns="112139" bIns="11213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Program OTP fuses using a structured buffer in memory – </a:t>
          </a:r>
          <a:r>
            <a:rPr lang="en-US" sz="2400" i="1" kern="1200" dirty="0">
              <a:solidFill>
                <a:schemeClr val="accent1"/>
              </a:solidFill>
            </a:rPr>
            <a:t>fuse writebuff &lt;</a:t>
          </a:r>
          <a:r>
            <a:rPr lang="en-US" sz="2400" i="1" kern="1200" dirty="0" err="1">
              <a:solidFill>
                <a:schemeClr val="accent1"/>
              </a:solidFill>
            </a:rPr>
            <a:t>addr</a:t>
          </a:r>
          <a:r>
            <a:rPr lang="en-US" sz="2400" i="1" kern="1200" dirty="0">
              <a:solidFill>
                <a:schemeClr val="accent1"/>
              </a:solidFill>
            </a:rPr>
            <a:t>&gt;</a:t>
          </a:r>
          <a:endParaRPr lang="en-US" sz="2400" kern="1200" dirty="0">
            <a:solidFill>
              <a:schemeClr val="accent1"/>
            </a:solidFill>
          </a:endParaRPr>
        </a:p>
      </dsp:txBody>
      <dsp:txXfrm>
        <a:off x="1223819" y="452"/>
        <a:ext cx="7243905" cy="1059583"/>
      </dsp:txXfrm>
    </dsp:sp>
    <dsp:sp modelId="{8572FD98-5AEC-424C-BB9D-0BCABF4A729B}">
      <dsp:nvSpPr>
        <dsp:cNvPr id="0" name=""/>
        <dsp:cNvSpPr/>
      </dsp:nvSpPr>
      <dsp:spPr>
        <a:xfrm>
          <a:off x="0" y="1202412"/>
          <a:ext cx="8467725" cy="10595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F3ADF-E11F-4D8B-8628-F21A356C87EA}">
      <dsp:nvSpPr>
        <dsp:cNvPr id="0" name=""/>
        <dsp:cNvSpPr/>
      </dsp:nvSpPr>
      <dsp:spPr>
        <a:xfrm>
          <a:off x="320524" y="1418415"/>
          <a:ext cx="582771" cy="5827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49D60-7D2F-4FD9-8C25-AEFD5C2B4BFA}">
      <dsp:nvSpPr>
        <dsp:cNvPr id="0" name=""/>
        <dsp:cNvSpPr/>
      </dsp:nvSpPr>
      <dsp:spPr>
        <a:xfrm>
          <a:off x="1223819" y="1202412"/>
          <a:ext cx="7243905" cy="1059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139" tIns="112139" rIns="112139" bIns="112139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Buffer containing all necessary details for programming fuses</a:t>
          </a:r>
        </a:p>
      </dsp:txBody>
      <dsp:txXfrm>
        <a:off x="1223819" y="1202412"/>
        <a:ext cx="7243905" cy="1059583"/>
      </dsp:txXfrm>
    </dsp:sp>
    <dsp:sp modelId="{A6A08599-E95C-40ED-9144-5F7DFDD77E74}">
      <dsp:nvSpPr>
        <dsp:cNvPr id="0" name=""/>
        <dsp:cNvSpPr/>
      </dsp:nvSpPr>
      <dsp:spPr>
        <a:xfrm>
          <a:off x="0" y="2423297"/>
          <a:ext cx="8467725" cy="10595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5D2773-12B2-46C3-BBF5-5C7B19C8666A}">
      <dsp:nvSpPr>
        <dsp:cNvPr id="0" name=""/>
        <dsp:cNvSpPr/>
      </dsp:nvSpPr>
      <dsp:spPr>
        <a:xfrm>
          <a:off x="320524" y="2665520"/>
          <a:ext cx="582771" cy="5827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BCC02A-ACA5-4E5F-894A-675308FD309C}">
      <dsp:nvSpPr>
        <dsp:cNvPr id="0" name=""/>
        <dsp:cNvSpPr/>
      </dsp:nvSpPr>
      <dsp:spPr>
        <a:xfrm>
          <a:off x="1223819" y="2423297"/>
          <a:ext cx="7243905" cy="1059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139" tIns="112139" rIns="112139" bIns="11213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High-level idea:</a:t>
          </a:r>
        </a:p>
      </dsp:txBody>
      <dsp:txXfrm>
        <a:off x="1223819" y="2423297"/>
        <a:ext cx="7243905" cy="10595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ABE59-2BE0-4B65-B50A-E9BC6EAEEB77}">
      <dsp:nvSpPr>
        <dsp:cNvPr id="0" name=""/>
        <dsp:cNvSpPr/>
      </dsp:nvSpPr>
      <dsp:spPr>
        <a:xfrm rot="5400000">
          <a:off x="5034275" y="-1804905"/>
          <a:ext cx="1447554" cy="54193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Makes </a:t>
          </a:r>
          <a:r>
            <a:rPr lang="en-US" sz="1300" kern="1200" dirty="0">
              <a:solidFill>
                <a:schemeClr val="accent1"/>
              </a:solidFill>
            </a:rPr>
            <a:t>non-linear and change </a:t>
          </a:r>
          <a:r>
            <a:rPr lang="en-US" sz="1300" kern="1200" dirty="0">
              <a:solidFill>
                <a:schemeClr val="tx1"/>
              </a:solidFill>
            </a:rPr>
            <a:t>in</a:t>
          </a:r>
          <a:r>
            <a:rPr lang="en-US" sz="1300" kern="1200" dirty="0">
              <a:solidFill>
                <a:schemeClr val="accent1"/>
              </a:solidFill>
            </a:rPr>
            <a:t> </a:t>
          </a:r>
          <a:r>
            <a:rPr lang="en-US" sz="1300" kern="1200" dirty="0"/>
            <a:t>OTP maps manageable</a:t>
          </a:r>
          <a:endParaRPr lang="en-US" sz="1300" kern="1200" dirty="0">
            <a:solidFill>
              <a:schemeClr val="accent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Eliminates </a:t>
          </a:r>
          <a:r>
            <a:rPr lang="en-US" sz="1300" kern="1200" dirty="0">
              <a:solidFill>
                <a:schemeClr val="accent1"/>
              </a:solidFill>
            </a:rPr>
            <a:t>manual sequencing </a:t>
          </a:r>
          <a:r>
            <a:rPr lang="en-US" sz="1300" kern="1200" dirty="0"/>
            <a:t>and </a:t>
          </a:r>
          <a:r>
            <a:rPr lang="en-US" sz="1300" kern="1200" dirty="0">
              <a:solidFill>
                <a:schemeClr val="accent1"/>
              </a:solidFill>
            </a:rPr>
            <a:t>misalignment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No </a:t>
          </a:r>
          <a:r>
            <a:rPr lang="en-US" sz="1300" kern="1200" dirty="0">
              <a:solidFill>
                <a:schemeClr val="tx2"/>
              </a:solidFill>
            </a:rPr>
            <a:t>command-scripting errors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Reduces </a:t>
          </a:r>
          <a:r>
            <a:rPr lang="en-US" sz="1300" kern="1200">
              <a:solidFill>
                <a:schemeClr val="tx2"/>
              </a:solidFill>
            </a:rPr>
            <a:t>programming time</a:t>
          </a:r>
          <a:endParaRPr lang="en-US" sz="1300" kern="1200" dirty="0">
            <a:solidFill>
              <a:schemeClr val="tx2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Easy integration with </a:t>
          </a:r>
          <a:r>
            <a:rPr lang="en-US" sz="1300" kern="1200" dirty="0">
              <a:solidFill>
                <a:schemeClr val="tx2"/>
              </a:solidFill>
            </a:rPr>
            <a:t>flashing automation flows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Enables </a:t>
          </a:r>
          <a:r>
            <a:rPr lang="en-US" sz="1300" kern="1200">
              <a:solidFill>
                <a:schemeClr val="tx2"/>
              </a:solidFill>
            </a:rPr>
            <a:t>reproducible provisioning</a:t>
          </a:r>
          <a:r>
            <a:rPr lang="en-US" sz="1300" kern="1200"/>
            <a:t> across devices</a:t>
          </a:r>
          <a:endParaRPr lang="en-US" sz="1300" kern="1200" dirty="0"/>
        </a:p>
      </dsp:txBody>
      <dsp:txXfrm rot="-5400000">
        <a:off x="3048380" y="251654"/>
        <a:ext cx="5348680" cy="1306226"/>
      </dsp:txXfrm>
    </dsp:sp>
    <dsp:sp modelId="{408F4DE7-715D-43B9-BE95-26E9688641DD}">
      <dsp:nvSpPr>
        <dsp:cNvPr id="0" name=""/>
        <dsp:cNvSpPr/>
      </dsp:nvSpPr>
      <dsp:spPr>
        <a:xfrm>
          <a:off x="0" y="45"/>
          <a:ext cx="3048381" cy="18094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Solves several long-standing issues</a:t>
          </a:r>
        </a:p>
      </dsp:txBody>
      <dsp:txXfrm>
        <a:off x="88330" y="88375"/>
        <a:ext cx="2871721" cy="1632783"/>
      </dsp:txXfrm>
    </dsp:sp>
    <dsp:sp modelId="{08379616-5280-4D8B-B000-A4E4AB1C33F5}">
      <dsp:nvSpPr>
        <dsp:cNvPr id="0" name=""/>
        <dsp:cNvSpPr/>
      </dsp:nvSpPr>
      <dsp:spPr>
        <a:xfrm rot="5400000">
          <a:off x="5034275" y="95010"/>
          <a:ext cx="1447554" cy="54193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Version-control buffers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Validate buffer boundaries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Always verify after programming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Lock bits written last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Capture failures &amp; fallback paths</a:t>
          </a:r>
        </a:p>
      </dsp:txBody>
      <dsp:txXfrm rot="-5400000">
        <a:off x="3048380" y="2151569"/>
        <a:ext cx="5348680" cy="1306226"/>
      </dsp:txXfrm>
    </dsp:sp>
    <dsp:sp modelId="{A37900FE-3E36-4882-9D60-381FDA7D6D64}">
      <dsp:nvSpPr>
        <dsp:cNvPr id="0" name=""/>
        <dsp:cNvSpPr/>
      </dsp:nvSpPr>
      <dsp:spPr>
        <a:xfrm>
          <a:off x="0" y="1899960"/>
          <a:ext cx="3048381" cy="18094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Production Considerations</a:t>
          </a:r>
        </a:p>
      </dsp:txBody>
      <dsp:txXfrm>
        <a:off x="88330" y="1988290"/>
        <a:ext cx="2871721" cy="1632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BA23CF-AA30-4A18-B744-605C3E9DBF07}" type="slidenum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687D7-76F0-8040-93B6-084C7529F854}"/>
              </a:ext>
            </a:extLst>
          </p:cNvPr>
          <p:cNvSpPr txBox="1"/>
          <p:nvPr userDrawn="1"/>
        </p:nvSpPr>
        <p:spPr>
          <a:xfrm>
            <a:off x="4705815" y="47801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2473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066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815B5F2-A5A7-1E49-BC30-BA3F759961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494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A picture containing drawing, cup&#10;&#10;Description automatically generated">
            <a:extLst>
              <a:ext uri="{FF2B5EF4-FFF2-40B4-BE49-F238E27FC236}">
                <a16:creationId xmlns:a16="http://schemas.microsoft.com/office/drawing/2014/main" id="{7CC34E39-7310-7442-846F-66689DD005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68" y="4782676"/>
            <a:ext cx="1563597" cy="19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5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434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098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377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370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2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7503" y="444279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C70261-DCF8-4A97-9502-E8EEF2364CDE}" type="slidenum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663C74-62AB-B64B-BCBB-0866ABE6E2D3}"/>
              </a:ext>
            </a:extLst>
          </p:cNvPr>
          <p:cNvCxnSpPr>
            <a:cxnSpLocks/>
          </p:cNvCxnSpPr>
          <p:nvPr userDrawn="1"/>
        </p:nvCxnSpPr>
        <p:spPr>
          <a:xfrm>
            <a:off x="0" y="4656947"/>
            <a:ext cx="8928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37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1" fontAlgn="base" hangingPunct="1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1" fontAlgn="base" hangingPunct="1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1" fontAlgn="base" hangingPunct="1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.com/processors" TargetMode="External"/><Relationship Id="rId2" Type="http://schemas.openxmlformats.org/officeDocument/2006/relationships/hyperlink" Target="https://www.ti.com/microcontrollers-mcus-processors/overview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hyperlink" Target="https://www.ti.com/edgeai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s://docs.u-boot.org/en/latest/usage/cmd/fuse.html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8A065-9139-244A-86CE-7E7BF673F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1656682"/>
            <a:ext cx="8458200" cy="1102519"/>
          </a:xfrm>
        </p:spPr>
        <p:txBody>
          <a:bodyPr/>
          <a:lstStyle/>
          <a:p>
            <a:r>
              <a:rPr lang="en-US" sz="2800" dirty="0"/>
              <a:t>Untangling Secure Key Provisioning in U-Boot: Scalable eFuse Programming in Production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E82DED-767D-4547-AF13-5AC0A5F27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" y="2973509"/>
            <a:ext cx="8458200" cy="1474708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3300"/>
                </a:solidFill>
              </a:rPr>
              <a:t>2026-05-20, Minneapolis</a:t>
            </a:r>
          </a:p>
          <a:p>
            <a:pPr eaLnBrk="1" hangingPunct="1"/>
            <a:r>
              <a:rPr lang="en-US" dirty="0"/>
              <a:t>Harsha Vardhan V M</a:t>
            </a:r>
          </a:p>
          <a:p>
            <a:pPr eaLnBrk="1" hangingPunct="1"/>
            <a:r>
              <a:rPr lang="en-US" dirty="0"/>
              <a:t>Kavitha Malarvizhi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BF4BDD6C-DF5D-6045-B8B0-A93D8BE4129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67500" y="4448217"/>
            <a:ext cx="2133600" cy="154782"/>
          </a:xfrm>
        </p:spPr>
        <p:txBody>
          <a:bodyPr/>
          <a:lstStyle/>
          <a:p>
            <a:fld id="{07B5736C-021E-4EDA-A2F9-FF199D20DBAA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77AA53E-E448-2D32-FDCE-F3B22D3AF1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238" y="3795104"/>
            <a:ext cx="1311736" cy="553437"/>
          </a:xfrm>
          <a:prstGeom prst="rect">
            <a:avLst/>
          </a:prstGeom>
        </p:spPr>
      </p:pic>
      <p:pic>
        <p:nvPicPr>
          <p:cNvPr id="7" name="Picture 6" descr="A cityscape with trees and plants&#10;&#10;AI-generated content may be incorrect.">
            <a:extLst>
              <a:ext uri="{FF2B5EF4-FFF2-40B4-BE49-F238E27FC236}">
                <a16:creationId xmlns:a16="http://schemas.microsoft.com/office/drawing/2014/main" id="{2BA68840-44C2-5247-927B-0F678F001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"/>
            <a:ext cx="9144000" cy="130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76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884E45-D6F1-F545-149F-8B2E41813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7C1D9-0A47-A44C-1D85-52F3AD94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07163"/>
            <a:ext cx="8569328" cy="610791"/>
          </a:xfrm>
        </p:spPr>
        <p:txBody>
          <a:bodyPr/>
          <a:lstStyle/>
          <a:p>
            <a:r>
              <a:rPr lang="en-US" sz="2400" dirty="0"/>
              <a:t>From Imperative Commands -&gt; Data-Driven Provisioning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BC8A9-EBBC-97E4-E148-F38F949E2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8" y="733343"/>
            <a:ext cx="8467725" cy="370944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❌ Imperative model (fuse prog):</a:t>
            </a:r>
          </a:p>
          <a:p>
            <a:pPr lvl="1"/>
            <a:r>
              <a:rPr lang="en-US" dirty="0"/>
              <a:t>“How &amp; What to program” encoded in commands</a:t>
            </a:r>
          </a:p>
          <a:p>
            <a:r>
              <a:rPr lang="en-US" dirty="0"/>
              <a:t>✅ Declarative model (fuse writebuff): </a:t>
            </a:r>
          </a:p>
          <a:p>
            <a:pPr lvl="1"/>
            <a:r>
              <a:rPr lang="en-US" dirty="0"/>
              <a:t>“What to program” defined as structured data</a:t>
            </a:r>
          </a:p>
          <a:p>
            <a:pPr lvl="1"/>
            <a:r>
              <a:rPr lang="en-US" dirty="0"/>
              <a:t>“Consistent mechanism” to apply across platforms</a:t>
            </a:r>
          </a:p>
          <a:p>
            <a:r>
              <a:rPr lang="en-US" dirty="0"/>
              <a:t>Enables: </a:t>
            </a:r>
          </a:p>
          <a:p>
            <a:pPr lvl="1"/>
            <a:r>
              <a:rPr lang="en-US" dirty="0"/>
              <a:t>Batch programming</a:t>
            </a:r>
          </a:p>
          <a:p>
            <a:pPr lvl="1"/>
            <a:r>
              <a:rPr lang="en-US" dirty="0"/>
              <a:t>Strict validation before execution</a:t>
            </a:r>
          </a:p>
          <a:p>
            <a:pPr lvl="1"/>
            <a:r>
              <a:rPr lang="en-US" dirty="0"/>
              <a:t>Automation-friendly workflows</a:t>
            </a:r>
          </a:p>
          <a:p>
            <a:pPr marL="284347" lvl="1" indent="0">
              <a:buNone/>
            </a:pPr>
            <a:endParaRPr lang="en-US" dirty="0"/>
          </a:p>
          <a:p>
            <a:r>
              <a:rPr lang="en-US" dirty="0"/>
              <a:t>Changed the model and redesigned the abstraction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D22CC-8AF4-69A0-48A0-CA858AF972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07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BBF1B-5E14-70A7-29FD-85840A951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BA6FA-2DD8-2714-1DFB-3AA4638EB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07163"/>
            <a:ext cx="8458200" cy="610791"/>
          </a:xfrm>
        </p:spPr>
        <p:txBody>
          <a:bodyPr wrap="square" anchor="ctr">
            <a:normAutofit fontScale="90000"/>
          </a:bodyPr>
          <a:lstStyle/>
          <a:p>
            <a:r>
              <a:rPr lang="en-US" dirty="0"/>
              <a:t>Towards Scalable, Production-Ready eFuse Provisioning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66FCBC-56A8-E575-DFC5-73449126C2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667503" y="4442792"/>
            <a:ext cx="2133600" cy="154782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2B97888F-6AF7-4263-B69D-592D8C33BAC7}" type="slidenum">
              <a:rPr lang="en-US" sz="5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11</a:t>
            </a:fld>
            <a:endParaRPr lang="en-US" sz="50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34FE25C-3AD9-582F-4669-97AC06D4DB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7839641"/>
              </p:ext>
            </p:extLst>
          </p:nvPr>
        </p:nvGraphicFramePr>
        <p:xfrm>
          <a:off x="333378" y="786357"/>
          <a:ext cx="8467725" cy="3709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6935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ACC39-615A-EF86-309C-8E5132947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184D1-096B-17FC-84A5-DB73FDFDA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TI’s AM62L Processor Case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0415D-CFDE-91F8-8049-BBBEABE2B7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6076B1-8E5B-F734-B9D8-F22EFB1C5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37" y="1870144"/>
            <a:ext cx="6829041" cy="15493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5D149D-FDE9-ADF8-6766-AA40BD052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39" y="3811837"/>
            <a:ext cx="6829042" cy="762725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F5AAD87-1F0B-42B2-A5C4-2817BA904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8" y="645416"/>
            <a:ext cx="8467725" cy="413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Step 1: Prepare the buffer and load into memory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BE4140-F8C7-E838-5A6F-08149541B0E1}"/>
              </a:ext>
            </a:extLst>
          </p:cNvPr>
          <p:cNvSpPr txBox="1"/>
          <p:nvPr/>
        </p:nvSpPr>
        <p:spPr>
          <a:xfrm>
            <a:off x="339195" y="341949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Step 2: Program using fuse writebuff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B86021-94B4-2926-6DB6-55A4D597A7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2" r="24122"/>
          <a:stretch>
            <a:fillRect/>
          </a:stretch>
        </p:blipFill>
        <p:spPr>
          <a:xfrm>
            <a:off x="421238" y="1003777"/>
            <a:ext cx="6829041" cy="75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04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13D65-DE60-45AD-73A7-E5CDD7A3E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F564A-0030-C4F1-37BA-D40DD8A20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TI’s AM62L Processor Case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8DE1A-0E60-B556-EBE4-A6492FFFE3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3D5925C-1B8E-371A-AFB7-995E5039A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8" y="645416"/>
            <a:ext cx="8467725" cy="4133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Secure boot enabled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5DC79F-84E3-14E2-A58F-02410D5763C6}"/>
              </a:ext>
            </a:extLst>
          </p:cNvPr>
          <p:cNvSpPr txBox="1"/>
          <p:nvPr/>
        </p:nvSpPr>
        <p:spPr>
          <a:xfrm>
            <a:off x="333378" y="219678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Fuse read user readable OTP data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5AFB2A-CCCD-64AF-B2B1-E7DABF0F7F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5322"/>
          <a:stretch>
            <a:fillRect/>
          </a:stretch>
        </p:blipFill>
        <p:spPr>
          <a:xfrm>
            <a:off x="421238" y="2646947"/>
            <a:ext cx="6539889" cy="19337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C6580B-E129-1136-BE96-60D008667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57"/>
          <a:stretch>
            <a:fillRect/>
          </a:stretch>
        </p:blipFill>
        <p:spPr>
          <a:xfrm>
            <a:off x="421238" y="1102514"/>
            <a:ext cx="6539889" cy="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47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5653D-B989-89B4-C1DD-F086E8AFF6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4FFA88-1E11-62A3-FCE2-B8A455768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07950"/>
            <a:ext cx="8458200" cy="609600"/>
          </a:xfrm>
        </p:spPr>
        <p:txBody>
          <a:bodyPr vert="horz" wrap="square" lIns="76179" tIns="38088" rIns="76179" bIns="38088" anchor="ctr"/>
          <a:lstStyle/>
          <a:p>
            <a:r>
              <a:rPr lang="en-US" altLang="en-US" sz="3200" dirty="0">
                <a:latin typeface="+mj-lt"/>
                <a:ea typeface="+mj-ea"/>
                <a:cs typeface="+mj-cs"/>
              </a:rPr>
              <a:t>Q&amp;A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F793B3-48FA-EB39-8D30-FBC40FBD3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786130"/>
            <a:ext cx="4046220" cy="2160270"/>
          </a:xfrm>
        </p:spPr>
        <p:txBody>
          <a:bodyPr vert="horz" wrap="square" lIns="76179" tIns="38088" rIns="76179" bIns="38088" anchor="t"/>
          <a:lstStyle/>
          <a:p>
            <a:r>
              <a:rPr lang="en-US" altLang="en-US" dirty="0">
                <a:latin typeface="+mn-lt"/>
                <a:ea typeface="+mn-ea"/>
                <a:cs typeface="+mn-cs"/>
              </a:rPr>
              <a:t>Contact Information:</a:t>
            </a:r>
          </a:p>
          <a:p>
            <a:pPr lvl="1"/>
            <a:r>
              <a:rPr lang="en-US" altLang="en-US" sz="1400" dirty="0"/>
              <a:t>Harsha Vardhan V M &lt;h-vm@ti.com&gt;</a:t>
            </a:r>
          </a:p>
          <a:p>
            <a:pPr lvl="1"/>
            <a:r>
              <a:rPr lang="fi-FI" altLang="en-US" sz="1400" dirty="0"/>
              <a:t>Kavitha Malarvizhi &lt;k-malarvizhi@ti.com&gt;</a:t>
            </a:r>
          </a:p>
          <a:p>
            <a:pPr lvl="0"/>
            <a:r>
              <a:rPr lang="en-US" altLang="en-US" sz="1600" dirty="0"/>
              <a:t>Also on IRC @ libera.chat #linux-ti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894DF8-9581-BEE2-55B8-FA0B1F4D5CB9}"/>
              </a:ext>
            </a:extLst>
          </p:cNvPr>
          <p:cNvSpPr txBox="1"/>
          <p:nvPr/>
        </p:nvSpPr>
        <p:spPr>
          <a:xfrm>
            <a:off x="4655185" y="107950"/>
            <a:ext cx="4431030" cy="6096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76179" tIns="38088" rIns="76179" bIns="38088" anchor="ctr"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anose="02080604020202020204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anose="02080604020202020204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anose="02080604020202020204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anose="02080604020202020204" pitchFamily="34" charset="0"/>
              </a:defRPr>
            </a:lvl5pPr>
            <a:lvl6pPr marL="3810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panose="02080604020202020204" pitchFamily="34" charset="0"/>
              </a:defRPr>
            </a:lvl6pPr>
            <a:lvl7pPr marL="7620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panose="02080604020202020204" pitchFamily="34" charset="0"/>
              </a:defRPr>
            </a:lvl7pPr>
            <a:lvl8pPr marL="11430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panose="02080604020202020204" pitchFamily="34" charset="0"/>
              </a:defRPr>
            </a:lvl8pPr>
            <a:lvl9pPr marL="1523365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panose="02080604020202020204" pitchFamily="34" charset="0"/>
              </a:defRPr>
            </a:lvl9pPr>
          </a:lstStyle>
          <a:p>
            <a:r>
              <a:rPr lang="en-US" altLang="en-US" sz="2000" dirty="0"/>
              <a:t>Learn more about TI products</a:t>
            </a:r>
            <a:endParaRPr lang="en-US" altLang="en-US" sz="2000" kern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6E07E07-5A14-9749-3A1C-540967AB7E49}"/>
              </a:ext>
            </a:extLst>
          </p:cNvPr>
          <p:cNvSpPr txBox="1"/>
          <p:nvPr/>
        </p:nvSpPr>
        <p:spPr>
          <a:xfrm>
            <a:off x="4566285" y="565710"/>
            <a:ext cx="4431030" cy="19227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76179" tIns="38088" rIns="76179" bIns="38088" anchor="t"/>
          <a:lstStyle>
            <a:lvl1pPr marL="189230" indent="-189230" algn="l" rtl="0" eaLnBrk="1" fontAlgn="base" hangingPunct="1">
              <a:spcBef>
                <a:spcPts val="665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790" indent="-19431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711835" indent="-137795" algn="l" rtl="0" eaLnBrk="1" fontAlgn="base" hangingPunct="1">
              <a:spcBef>
                <a:spcPct val="15000"/>
              </a:spcBef>
              <a:spcAft>
                <a:spcPct val="0"/>
              </a:spcAft>
              <a:buChar char="•"/>
              <a:defRPr sz="1500">
                <a:solidFill>
                  <a:schemeClr val="tx1"/>
                </a:solidFill>
                <a:latin typeface="+mn-lt"/>
              </a:defRPr>
            </a:lvl3pPr>
            <a:lvl4pPr marL="1001395" indent="-194310" algn="l" rtl="0" eaLnBrk="1" fontAlgn="base" hangingPunct="1">
              <a:spcBef>
                <a:spcPct val="5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240790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621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6pPr>
            <a:lvl7pPr marL="2002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7pPr>
            <a:lvl8pPr marL="2383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8pPr>
            <a:lvl9pPr marL="2764155" indent="-144145" algn="l" rtl="0" eaLnBrk="1" fontAlgn="base" hangingPunct="1">
              <a:spcBef>
                <a:spcPct val="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80604020202020204" pitchFamily="34" charset="0"/>
              <a:buChar char="‒"/>
            </a:pPr>
            <a:r>
              <a:rPr lang="en-US" altLang="en-US" kern="0" dirty="0">
                <a:hlinkClick r:id="rId2"/>
              </a:rPr>
              <a:t>https://www.ti.com/linux</a:t>
            </a:r>
            <a:endParaRPr lang="en-US" altLang="en-US" kern="0" dirty="0"/>
          </a:p>
          <a:p>
            <a:pPr>
              <a:buFont typeface="Arial" panose="02080604020202020204" pitchFamily="34" charset="0"/>
              <a:buChar char="‒"/>
            </a:pPr>
            <a:r>
              <a:rPr lang="en-US" altLang="en-US" kern="0" dirty="0">
                <a:hlinkClick r:id="rId3"/>
              </a:rPr>
              <a:t>https://www.ti.com/processors</a:t>
            </a:r>
            <a:endParaRPr lang="en-US" altLang="en-US" kern="0" dirty="0"/>
          </a:p>
          <a:p>
            <a:pPr>
              <a:buFont typeface="Arial" panose="02080604020202020204" pitchFamily="34" charset="0"/>
              <a:buChar char="‒"/>
            </a:pPr>
            <a:r>
              <a:rPr lang="en-US" altLang="en-US" kern="0" dirty="0">
                <a:hlinkClick r:id="rId4"/>
              </a:rPr>
              <a:t>https://www.ti.com/edgeai</a:t>
            </a:r>
            <a:r>
              <a:rPr lang="en-US" altLang="en-US" kern="0" dirty="0"/>
              <a:t>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4C959-82D2-2A9E-69E8-37625DB682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6355" y="3112770"/>
            <a:ext cx="9039860" cy="152654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8C7021-C993-BB79-3AB5-781FEDC6D2D2}"/>
              </a:ext>
            </a:extLst>
          </p:cNvPr>
          <p:cNvCxnSpPr/>
          <p:nvPr/>
        </p:nvCxnSpPr>
        <p:spPr>
          <a:xfrm flipV="1">
            <a:off x="4373789" y="107800"/>
            <a:ext cx="0" cy="28386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A393213-850D-1806-DCBD-E12F58B5D1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82" y="1673338"/>
            <a:ext cx="1361821" cy="139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02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AF67E-717D-8C4D-A7E5-4183274115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Google Shape;141;p22">
            <a:extLst>
              <a:ext uri="{FF2B5EF4-FFF2-40B4-BE49-F238E27FC236}">
                <a16:creationId xmlns:a16="http://schemas.microsoft.com/office/drawing/2014/main" id="{FBA185B1-BCD7-FD95-3F9D-C8FE7DDCBB46}"/>
              </a:ext>
            </a:extLst>
          </p:cNvPr>
          <p:cNvSpPr txBox="1">
            <a:spLocks/>
          </p:cNvSpPr>
          <p:nvPr/>
        </p:nvSpPr>
        <p:spPr bwMode="auto">
          <a:xfrm>
            <a:off x="231775" y="71664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76175" tIns="38075" rIns="76175" bIns="38075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800" kern="0"/>
              <a:t>About us: TI Processors and Open Source</a:t>
            </a:r>
            <a:endParaRPr lang="en-US" sz="2800" kern="0" dirty="0"/>
          </a:p>
        </p:txBody>
      </p:sp>
      <p:grpSp>
        <p:nvGrpSpPr>
          <p:cNvPr id="6" name="Google Shape;143;p22">
            <a:extLst>
              <a:ext uri="{FF2B5EF4-FFF2-40B4-BE49-F238E27FC236}">
                <a16:creationId xmlns:a16="http://schemas.microsoft.com/office/drawing/2014/main" id="{B2A0BB5B-D2A2-A9A6-0800-8CA2C922D435}"/>
              </a:ext>
            </a:extLst>
          </p:cNvPr>
          <p:cNvGrpSpPr/>
          <p:nvPr/>
        </p:nvGrpSpPr>
        <p:grpSpPr>
          <a:xfrm>
            <a:off x="2400379" y="704473"/>
            <a:ext cx="4343550" cy="1371551"/>
            <a:chOff x="2347240" y="2163175"/>
            <a:chExt cx="4484359" cy="1464237"/>
          </a:xfrm>
        </p:grpSpPr>
        <p:sp>
          <p:nvSpPr>
            <p:cNvPr id="7" name="Google Shape;144;p22">
              <a:extLst>
                <a:ext uri="{FF2B5EF4-FFF2-40B4-BE49-F238E27FC236}">
                  <a16:creationId xmlns:a16="http://schemas.microsoft.com/office/drawing/2014/main" id="{45DB652B-57E9-C824-1561-84DF13DB1E07}"/>
                </a:ext>
              </a:extLst>
            </p:cNvPr>
            <p:cNvSpPr/>
            <p:nvPr/>
          </p:nvSpPr>
          <p:spPr>
            <a:xfrm>
              <a:off x="2347240" y="2163175"/>
              <a:ext cx="4484359" cy="1464231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0000"/>
                </a:buClr>
                <a:buSzPts val="4000"/>
                <a:buFont typeface="Arial"/>
                <a:buNone/>
              </a:pPr>
              <a:r>
                <a:rPr lang="en-US" sz="3900" b="1" i="0" u="none" strike="noStrike" cap="none" dirty="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Upstream FIRST!</a:t>
              </a:r>
              <a:endParaRPr sz="1300" dirty="0"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Arial"/>
                <a:buNone/>
              </a:pPr>
              <a:endParaRPr sz="40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" name="Google Shape;145;p22">
              <a:extLst>
                <a:ext uri="{FF2B5EF4-FFF2-40B4-BE49-F238E27FC236}">
                  <a16:creationId xmlns:a16="http://schemas.microsoft.com/office/drawing/2014/main" id="{9B2E9BAB-8186-4C07-2229-A4FBF61D7836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476725" y="2764169"/>
              <a:ext cx="2293359" cy="86324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Google Shape;146;p22">
            <a:extLst>
              <a:ext uri="{FF2B5EF4-FFF2-40B4-BE49-F238E27FC236}">
                <a16:creationId xmlns:a16="http://schemas.microsoft.com/office/drawing/2014/main" id="{2C5B2333-429C-B678-3DF8-BE8CF82F8AE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061" y="818510"/>
            <a:ext cx="1371600" cy="608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47;p22">
            <a:extLst>
              <a:ext uri="{FF2B5EF4-FFF2-40B4-BE49-F238E27FC236}">
                <a16:creationId xmlns:a16="http://schemas.microsoft.com/office/drawing/2014/main" id="{5A4593E9-AE82-F0E5-C528-9F9788570AE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29500" y="871940"/>
            <a:ext cx="1371600" cy="493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48;p22" descr="OSADL Logo with text (bitmap formats ...">
            <a:extLst>
              <a:ext uri="{FF2B5EF4-FFF2-40B4-BE49-F238E27FC236}">
                <a16:creationId xmlns:a16="http://schemas.microsoft.com/office/drawing/2014/main" id="{2E5AB2CE-57E6-AB6A-7E3E-87104227422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1289" y="1590533"/>
            <a:ext cx="1371600" cy="550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49;p22">
            <a:extLst>
              <a:ext uri="{FF2B5EF4-FFF2-40B4-BE49-F238E27FC236}">
                <a16:creationId xmlns:a16="http://schemas.microsoft.com/office/drawing/2014/main" id="{E66CBBD3-B4BD-BC2E-C52B-B5DA6E67B7E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39299" y="3008905"/>
            <a:ext cx="1371600" cy="250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50;p22">
            <a:extLst>
              <a:ext uri="{FF2B5EF4-FFF2-40B4-BE49-F238E27FC236}">
                <a16:creationId xmlns:a16="http://schemas.microsoft.com/office/drawing/2014/main" id="{DDFE9A6F-3FB8-1A84-7C32-4C8A8C7D695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b="11282"/>
          <a:stretch/>
        </p:blipFill>
        <p:spPr>
          <a:xfrm>
            <a:off x="325047" y="3259296"/>
            <a:ext cx="1371600" cy="773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51;p22">
            <a:extLst>
              <a:ext uri="{FF2B5EF4-FFF2-40B4-BE49-F238E27FC236}">
                <a16:creationId xmlns:a16="http://schemas.microsoft.com/office/drawing/2014/main" id="{565A68EB-0867-8275-E3E3-82233D0E5C90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09059" y="2406148"/>
            <a:ext cx="1371600" cy="312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2;p22">
            <a:extLst>
              <a:ext uri="{FF2B5EF4-FFF2-40B4-BE49-F238E27FC236}">
                <a16:creationId xmlns:a16="http://schemas.microsoft.com/office/drawing/2014/main" id="{8E415A70-EA90-EEC0-458E-2EDD9FFADDE4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7567" y="2596239"/>
            <a:ext cx="1046569" cy="38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53;p22">
            <a:extLst>
              <a:ext uri="{FF2B5EF4-FFF2-40B4-BE49-F238E27FC236}">
                <a16:creationId xmlns:a16="http://schemas.microsoft.com/office/drawing/2014/main" id="{5D93D5B5-C061-D3D4-9C0A-0D4C032E98A2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411448" y="3549659"/>
            <a:ext cx="1278527" cy="687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54;p22">
            <a:extLst>
              <a:ext uri="{FF2B5EF4-FFF2-40B4-BE49-F238E27FC236}">
                <a16:creationId xmlns:a16="http://schemas.microsoft.com/office/drawing/2014/main" id="{30AE6821-1C9C-291C-FA33-02AAEECB380C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112773" y="3549659"/>
            <a:ext cx="856161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55;p22">
            <a:extLst>
              <a:ext uri="{FF2B5EF4-FFF2-40B4-BE49-F238E27FC236}">
                <a16:creationId xmlns:a16="http://schemas.microsoft.com/office/drawing/2014/main" id="{FB916A35-405D-46A2-413A-4DAC8BCDA6C2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555997" y="3559158"/>
            <a:ext cx="697421" cy="895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56;p22">
            <a:extLst>
              <a:ext uri="{FF2B5EF4-FFF2-40B4-BE49-F238E27FC236}">
                <a16:creationId xmlns:a16="http://schemas.microsoft.com/office/drawing/2014/main" id="{A54C937F-0FFE-19B5-4B46-95311996A52E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890584" y="3600240"/>
            <a:ext cx="700379" cy="80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57;p22" descr="GStreamer GitHub mirrors · GitHub">
            <a:extLst>
              <a:ext uri="{FF2B5EF4-FFF2-40B4-BE49-F238E27FC236}">
                <a16:creationId xmlns:a16="http://schemas.microsoft.com/office/drawing/2014/main" id="{B4ECB62A-D6BD-91CE-B601-BA1BE78CF640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052887" y="3557388"/>
            <a:ext cx="923623" cy="89894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58;p22">
            <a:extLst>
              <a:ext uri="{FF2B5EF4-FFF2-40B4-BE49-F238E27FC236}">
                <a16:creationId xmlns:a16="http://schemas.microsoft.com/office/drawing/2014/main" id="{038B120A-D29F-2C39-D68E-2EB64DF90716}"/>
              </a:ext>
            </a:extLst>
          </p:cNvPr>
          <p:cNvSpPr txBox="1"/>
          <p:nvPr/>
        </p:nvSpPr>
        <p:spPr>
          <a:xfrm>
            <a:off x="2423160" y="2166147"/>
            <a:ext cx="4343400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Noto Sans Symbols"/>
              <a:buChar char="✔"/>
            </a:pPr>
            <a:r>
              <a:rPr lang="en-US" sz="1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Upstream FIRST mentality!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Noto Sans Symbols"/>
              <a:buChar char="✔"/>
            </a:pPr>
            <a:r>
              <a:rPr lang="en-US" sz="1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Decades of contribution and collaboration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Noto Sans Symbols"/>
              <a:buChar char="✔"/>
            </a:pPr>
            <a:r>
              <a:rPr lang="en-US" sz="1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 on long term, sustainable and quality products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Noto Sans Symbols"/>
              <a:buChar char="✔"/>
            </a:pPr>
            <a:r>
              <a:rPr lang="en-US" sz="1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Upstream &amp; opensource ecosystem in device architecture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Noto Sans Symbols"/>
              <a:buChar char="✔"/>
            </a:pPr>
            <a:r>
              <a:rPr lang="en-US" sz="1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Ingrained culture to give back to the community</a:t>
            </a:r>
            <a:endParaRPr/>
          </a:p>
        </p:txBody>
      </p:sp>
      <p:pic>
        <p:nvPicPr>
          <p:cNvPr id="22" name="Google Shape;159;p22">
            <a:extLst>
              <a:ext uri="{FF2B5EF4-FFF2-40B4-BE49-F238E27FC236}">
                <a16:creationId xmlns:a16="http://schemas.microsoft.com/office/drawing/2014/main" id="{BE41746E-ED61-E598-2D68-D68F6694AF67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363339" y="1567472"/>
            <a:ext cx="1547554" cy="541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2799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61665-B5FF-3BD3-9B62-F005A5A832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8713B34-58C9-1907-75C6-AE1C3844F55D}"/>
              </a:ext>
            </a:extLst>
          </p:cNvPr>
          <p:cNvSpPr txBox="1">
            <a:spLocks/>
          </p:cNvSpPr>
          <p:nvPr/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algn="ctr"/>
            <a:r>
              <a:rPr lang="en-US" kern="0" dirty="0"/>
              <a:t>About Speakers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91B392-F47F-8A66-4264-6C139CCA3CDC}"/>
              </a:ext>
            </a:extLst>
          </p:cNvPr>
          <p:cNvSpPr txBox="1">
            <a:spLocks/>
          </p:cNvSpPr>
          <p:nvPr/>
        </p:nvSpPr>
        <p:spPr bwMode="auto">
          <a:xfrm>
            <a:off x="3255399" y="894952"/>
            <a:ext cx="4489500" cy="15593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endParaRPr lang="en-US" sz="1600" kern="0" dirty="0">
              <a:latin typeface="+mn-lt"/>
            </a:endParaRPr>
          </a:p>
          <a:p>
            <a:endParaRPr lang="en-US" sz="1600" kern="0" dirty="0"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Security Software Engineer,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Texas Instruments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Silicon root-of-trust configuration, cryptographic key management and lifecycle state enforcement</a:t>
            </a:r>
          </a:p>
        </p:txBody>
      </p:sp>
      <p:pic>
        <p:nvPicPr>
          <p:cNvPr id="8" name="Picture 7" descr="A person smiling at camera&#10;&#10;AI-generated content may be incorrect.">
            <a:extLst>
              <a:ext uri="{FF2B5EF4-FFF2-40B4-BE49-F238E27FC236}">
                <a16:creationId xmlns:a16="http://schemas.microsoft.com/office/drawing/2014/main" id="{68D958DC-37F9-3B7E-C1E6-9F26FAB20A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07" y="895887"/>
            <a:ext cx="1560272" cy="1560272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DDFE7A-04EC-ED09-5E7D-2C6142FF279E}"/>
              </a:ext>
            </a:extLst>
          </p:cNvPr>
          <p:cNvSpPr txBox="1"/>
          <p:nvPr/>
        </p:nvSpPr>
        <p:spPr>
          <a:xfrm>
            <a:off x="4339158" y="929328"/>
            <a:ext cx="2416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Harsha Vardhan V M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789662E-A69F-DB6C-7EE7-2668C68DD326}"/>
              </a:ext>
            </a:extLst>
          </p:cNvPr>
          <p:cNvSpPr txBox="1">
            <a:spLocks/>
          </p:cNvSpPr>
          <p:nvPr/>
        </p:nvSpPr>
        <p:spPr bwMode="auto">
          <a:xfrm>
            <a:off x="1382307" y="2703592"/>
            <a:ext cx="4489500" cy="15593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charset="0"/>
              </a:defRPr>
            </a:lvl5pPr>
            <a:lvl6pPr marL="380895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6pPr>
            <a:lvl7pPr marL="76179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7pPr>
            <a:lvl8pPr marL="1142683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8pPr>
            <a:lvl9pPr marL="1523573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FF0000"/>
                </a:solidFill>
                <a:latin typeface="Arial" charset="0"/>
              </a:defRPr>
            </a:lvl9pPr>
          </a:lstStyle>
          <a:p>
            <a:endParaRPr lang="en-US" sz="1600" kern="0" dirty="0">
              <a:latin typeface="+mn-lt"/>
            </a:endParaRPr>
          </a:p>
          <a:p>
            <a:endParaRPr lang="en-US" sz="1600" b="0" kern="0" dirty="0">
              <a:latin typeface="+mn-lt"/>
            </a:endParaRPr>
          </a:p>
          <a:p>
            <a:pPr algn="ctr"/>
            <a:endParaRPr lang="en-US" sz="900" b="0" kern="0" dirty="0">
              <a:solidFill>
                <a:schemeClr val="tx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Security Architect, </a:t>
            </a: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Texas Instruments</a:t>
            </a:r>
            <a:b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 Security, Secure boot, Cybersecurity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88D871-1A8B-A43D-1F17-31D00F3A9662}"/>
              </a:ext>
            </a:extLst>
          </p:cNvPr>
          <p:cNvSpPr txBox="1"/>
          <p:nvPr/>
        </p:nvSpPr>
        <p:spPr>
          <a:xfrm>
            <a:off x="2528038" y="2750000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Kavitha Malarvizhi</a:t>
            </a:r>
          </a:p>
        </p:txBody>
      </p:sp>
      <p:pic>
        <p:nvPicPr>
          <p:cNvPr id="14" name="Picture 13" descr="A person holding a microphone&#10;&#10;AI-generated content may be incorrect.">
            <a:extLst>
              <a:ext uri="{FF2B5EF4-FFF2-40B4-BE49-F238E27FC236}">
                <a16:creationId xmlns:a16="http://schemas.microsoft.com/office/drawing/2014/main" id="{62FEF3B4-FE69-A6E0-3301-1FA5528E8A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37" y="2703592"/>
            <a:ext cx="1576858" cy="1544956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2977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CDD8A-30D2-FE72-A0B9-373967278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eFuse Provisioning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8FE85-C206-D4E7-6E7F-887152939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eFuse (Electronic Fuse) - a single non-volatile memory bit that can be blown </a:t>
            </a:r>
            <a:r>
              <a:rPr lang="en-US" dirty="0">
                <a:solidFill>
                  <a:srgbClr val="FF0000"/>
                </a:solidFill>
              </a:rPr>
              <a:t>only once</a:t>
            </a:r>
            <a:r>
              <a:rPr lang="en-US" dirty="0"/>
              <a:t>. </a:t>
            </a:r>
          </a:p>
          <a:p>
            <a:r>
              <a:rPr lang="en-US" dirty="0"/>
              <a:t>The programming operation is </a:t>
            </a:r>
            <a:r>
              <a:rPr lang="en-US" dirty="0">
                <a:solidFill>
                  <a:srgbClr val="FF0000"/>
                </a:solidFill>
              </a:rPr>
              <a:t>irreversible</a:t>
            </a:r>
            <a:r>
              <a:rPr lang="en-US" dirty="0"/>
              <a:t>.</a:t>
            </a:r>
          </a:p>
          <a:p>
            <a:r>
              <a:rPr lang="en-US" dirty="0"/>
              <a:t>eFuses control:</a:t>
            </a:r>
          </a:p>
          <a:p>
            <a:pPr lvl="1"/>
            <a:r>
              <a:rPr lang="en-US" dirty="0"/>
              <a:t>various permanent configurations and data</a:t>
            </a:r>
          </a:p>
          <a:p>
            <a:pPr lvl="1"/>
            <a:r>
              <a:rPr lang="en-US" dirty="0"/>
              <a:t>boot configurations, security settings, MAC addresses</a:t>
            </a:r>
          </a:p>
          <a:p>
            <a:pPr lvl="1"/>
            <a:r>
              <a:rPr lang="en-US" dirty="0"/>
              <a:t>secure boot enablement, silicon identity, cryptographic keys</a:t>
            </a:r>
          </a:p>
          <a:p>
            <a:endParaRPr lang="en-US" dirty="0"/>
          </a:p>
          <a:p>
            <a:r>
              <a:rPr lang="en-US" dirty="0"/>
              <a:t>Factory provisioning of thousands of devices must be reliable and repeatable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81F7ED-4F55-46C9-280E-36C6CD5E4A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30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3D9A5-B4EB-D858-1B00-D8FE3F85D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F315-1AC9-3437-4669-A8F846068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07163"/>
            <a:ext cx="8458200" cy="610791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How eFuses are Programmed today (in U-boot)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CFCDA-31DD-61BA-A884-B84BB21FCB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667503" y="4442792"/>
            <a:ext cx="2133600" cy="154782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2B97888F-6AF7-4263-B69D-592D8C33BAC7}" type="slidenum">
              <a:rPr lang="en-US" sz="5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5</a:t>
            </a:fld>
            <a:endParaRPr lang="en-US" sz="50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6CFC983-6E8E-4E97-8EDB-4D24D2A2CA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852600"/>
              </p:ext>
            </p:extLst>
          </p:nvPr>
        </p:nvGraphicFramePr>
        <p:xfrm>
          <a:off x="333378" y="786357"/>
          <a:ext cx="8467725" cy="3709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8011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8D52C-1AFD-FFFC-46A6-10453CD34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U-Boot’s Existing Fuse Subsystem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BC0E1-80B1-FC76-031A-6C4677F6F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8" y="786357"/>
            <a:ext cx="8590616" cy="3709449"/>
          </a:xfrm>
        </p:spPr>
        <p:txBody>
          <a:bodyPr/>
          <a:lstStyle/>
          <a:p>
            <a:pPr marL="0" indent="0">
              <a:buNone/>
            </a:pP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98704-424F-6EA3-5830-AEC2E46007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3ADB8E-0306-1B11-C82C-F79C2DE9FBB7}"/>
              </a:ext>
            </a:extLst>
          </p:cNvPr>
          <p:cNvSpPr/>
          <p:nvPr/>
        </p:nvSpPr>
        <p:spPr>
          <a:xfrm>
            <a:off x="333378" y="647695"/>
            <a:ext cx="8140223" cy="5520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1. fuse </a:t>
            </a:r>
            <a:r>
              <a:rPr lang="en-US" sz="1600" b="1" dirty="0">
                <a:solidFill>
                  <a:srgbClr val="FF0000"/>
                </a:solidFill>
              </a:rPr>
              <a:t>read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- Read fuse words from shadow cache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46E5D3-71BF-48EC-F1FE-F56A677572E3}"/>
              </a:ext>
            </a:extLst>
          </p:cNvPr>
          <p:cNvSpPr/>
          <p:nvPr/>
        </p:nvSpPr>
        <p:spPr>
          <a:xfrm>
            <a:off x="333377" y="1970241"/>
            <a:ext cx="8140223" cy="5520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3. fuse </a:t>
            </a:r>
            <a:r>
              <a:rPr lang="en-US" sz="1600" b="1" dirty="0">
                <a:solidFill>
                  <a:srgbClr val="FF0000"/>
                </a:solidFill>
              </a:rPr>
              <a:t>sense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- Read fusebox directly (bypasses shadow cache)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41D8A4-0D4D-F361-532F-BF822B62626A}"/>
              </a:ext>
            </a:extLst>
          </p:cNvPr>
          <p:cNvSpPr/>
          <p:nvPr/>
        </p:nvSpPr>
        <p:spPr>
          <a:xfrm>
            <a:off x="333377" y="2630719"/>
            <a:ext cx="8140223" cy="5520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4. fuse </a:t>
            </a:r>
            <a:r>
              <a:rPr lang="en-US" sz="1600" b="1" dirty="0">
                <a:solidFill>
                  <a:srgbClr val="FF0000"/>
                </a:solidFill>
              </a:rPr>
              <a:t>cmp</a:t>
            </a:r>
          </a:p>
          <a:p>
            <a:r>
              <a:rPr lang="en-US" sz="1600" dirty="0">
                <a:solidFill>
                  <a:schemeClr val="tx1"/>
                </a:solidFill>
              </a:rPr>
              <a:t>-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tx1"/>
                </a:solidFill>
              </a:rPr>
              <a:t>Compares the fuse value to a hex value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56E539-4188-0260-E35D-3EEF7AE0AA86}"/>
              </a:ext>
            </a:extLst>
          </p:cNvPr>
          <p:cNvSpPr/>
          <p:nvPr/>
        </p:nvSpPr>
        <p:spPr>
          <a:xfrm>
            <a:off x="333376" y="3291197"/>
            <a:ext cx="8140223" cy="5520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5. fuse </a:t>
            </a:r>
            <a:r>
              <a:rPr lang="en-US" sz="1600" b="1" dirty="0">
                <a:solidFill>
                  <a:srgbClr val="FF0000"/>
                </a:solidFill>
              </a:rPr>
              <a:t>override</a:t>
            </a:r>
          </a:p>
          <a:p>
            <a:r>
              <a:rPr lang="en-US" sz="1600" dirty="0">
                <a:solidFill>
                  <a:schemeClr val="tx1"/>
                </a:solidFill>
              </a:rPr>
              <a:t>- Modify shadow cache (non-permanent)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E44C3E-992B-3185-7EEE-33F658D74113}"/>
              </a:ext>
            </a:extLst>
          </p:cNvPr>
          <p:cNvSpPr/>
          <p:nvPr/>
        </p:nvSpPr>
        <p:spPr>
          <a:xfrm>
            <a:off x="333376" y="3955137"/>
            <a:ext cx="8140223" cy="5520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6. fuse </a:t>
            </a:r>
            <a:r>
              <a:rPr lang="en-US" sz="1600" b="1" dirty="0">
                <a:solidFill>
                  <a:srgbClr val="FF0000"/>
                </a:solidFill>
              </a:rPr>
              <a:t>prog</a:t>
            </a:r>
          </a:p>
          <a:p>
            <a:r>
              <a:rPr lang="en-US" sz="1600" dirty="0">
                <a:solidFill>
                  <a:schemeClr val="tx1"/>
                </a:solidFill>
              </a:rPr>
              <a:t>- Permanently program fuse words (irreversible)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240CA6-12CB-1B61-7E63-9C70F98748CE}"/>
              </a:ext>
            </a:extLst>
          </p:cNvPr>
          <p:cNvSpPr/>
          <p:nvPr/>
        </p:nvSpPr>
        <p:spPr>
          <a:xfrm>
            <a:off x="333377" y="1311691"/>
            <a:ext cx="8140223" cy="5520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2. fuse </a:t>
            </a:r>
            <a:r>
              <a:rPr lang="en-US" sz="1600" b="1" dirty="0">
                <a:solidFill>
                  <a:srgbClr val="FF0000"/>
                </a:solidFill>
              </a:rPr>
              <a:t>readm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- Read fuse words into memory</a:t>
            </a:r>
          </a:p>
        </p:txBody>
      </p:sp>
    </p:spTree>
    <p:extLst>
      <p:ext uri="{BB962C8B-B14F-4D97-AF65-F5344CB8AC3E}">
        <p14:creationId xmlns:p14="http://schemas.microsoft.com/office/powerpoint/2010/main" val="2801691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E39FC-1E1A-BAC6-8E2D-2389DA742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BA6D6-FAD3-FA0C-FC79-9B98FCECE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Reality of Traditional eFuse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BB246-5970-925D-B0D0-DE06342AE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teams use long, manual U-Boot </a:t>
            </a:r>
            <a:r>
              <a:rPr lang="en-US" i="1" dirty="0">
                <a:solidFill>
                  <a:srgbClr val="FF0000"/>
                </a:solidFill>
              </a:rPr>
              <a:t>fuse prog &lt;bank&gt; &lt;word&gt; &lt;</a:t>
            </a:r>
            <a:r>
              <a:rPr lang="en-US" i="1" dirty="0" err="1">
                <a:solidFill>
                  <a:srgbClr val="FF0000"/>
                </a:solidFill>
              </a:rPr>
              <a:t>hexval</a:t>
            </a:r>
            <a:r>
              <a:rPr lang="en-US" i="1" dirty="0">
                <a:solidFill>
                  <a:srgbClr val="FF0000"/>
                </a:solidFill>
              </a:rPr>
              <a:t>&gt; [&lt;</a:t>
            </a:r>
            <a:r>
              <a:rPr lang="en-US" i="1" dirty="0" err="1">
                <a:solidFill>
                  <a:srgbClr val="FF0000"/>
                </a:solidFill>
              </a:rPr>
              <a:t>hexval</a:t>
            </a:r>
            <a:r>
              <a:rPr lang="en-US" i="1" dirty="0">
                <a:solidFill>
                  <a:srgbClr val="FF0000"/>
                </a:solidFill>
              </a:rPr>
              <a:t>&gt;…]</a:t>
            </a:r>
            <a:r>
              <a:rPr lang="en-US" i="1" dirty="0"/>
              <a:t> </a:t>
            </a:r>
            <a:r>
              <a:rPr lang="en-US" dirty="0"/>
              <a:t>cmd sequences</a:t>
            </a:r>
          </a:p>
          <a:p>
            <a:r>
              <a:rPr lang="en-US" dirty="0"/>
              <a:t>Works for bring-up but breaks down in production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Typical </a:t>
            </a:r>
            <a:r>
              <a:rPr lang="en-US" dirty="0">
                <a:solidFill>
                  <a:srgbClr val="FF0000"/>
                </a:solidFill>
              </a:rPr>
              <a:t>pain points:</a:t>
            </a:r>
          </a:p>
          <a:p>
            <a:pPr lvl="1"/>
            <a:r>
              <a:rPr lang="en-US" dirty="0"/>
              <a:t>Difficulty handling </a:t>
            </a:r>
            <a:r>
              <a:rPr lang="en-US" b="1" dirty="0">
                <a:solidFill>
                  <a:srgbClr val="FF0000"/>
                </a:solidFill>
              </a:rPr>
              <a:t>vendor-specific, non-linear </a:t>
            </a:r>
            <a:r>
              <a:rPr lang="en-US" dirty="0"/>
              <a:t>fuse maps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Repititive, manual </a:t>
            </a:r>
            <a:r>
              <a:rPr lang="en-US" dirty="0"/>
              <a:t>cmd-by-cmd programming that doesn’t scale</a:t>
            </a:r>
          </a:p>
          <a:p>
            <a:pPr lvl="1"/>
            <a:r>
              <a:rPr lang="en-US" dirty="0"/>
              <a:t>Increased risk of </a:t>
            </a:r>
            <a:r>
              <a:rPr lang="en-US" b="1" dirty="0">
                <a:solidFill>
                  <a:srgbClr val="FF0000"/>
                </a:solidFill>
              </a:rPr>
              <a:t>typing mistakes or sequence errors</a:t>
            </a:r>
          </a:p>
          <a:p>
            <a:pPr lvl="1"/>
            <a:r>
              <a:rPr lang="en-US" dirty="0"/>
              <a:t>Hard to integrate into </a:t>
            </a:r>
            <a:r>
              <a:rPr lang="en-US" b="1" dirty="0">
                <a:solidFill>
                  <a:srgbClr val="FF0000"/>
                </a:solidFill>
              </a:rPr>
              <a:t>automated workflows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AFA7C-BE38-36D0-7733-B3825AEDA3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Rectangle 4" descr="Programmer">
            <a:extLst>
              <a:ext uri="{FF2B5EF4-FFF2-40B4-BE49-F238E27FC236}">
                <a16:creationId xmlns:a16="http://schemas.microsoft.com/office/drawing/2014/main" id="{A72320D9-4DA0-7E63-93CD-917F7FB08416}"/>
              </a:ext>
            </a:extLst>
          </p:cNvPr>
          <p:cNvSpPr/>
          <p:nvPr/>
        </p:nvSpPr>
        <p:spPr>
          <a:xfrm>
            <a:off x="342897" y="1662897"/>
            <a:ext cx="986240" cy="81864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22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BFD7F-2CD3-1956-0A68-CB36E642E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E1D6C-C682-59CF-82DA-B2AA09F1EA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667503" y="4442792"/>
            <a:ext cx="2133600" cy="154782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2B97888F-6AF7-4263-B69D-592D8C33BAC7}" type="slidenum">
              <a:rPr lang="en-US" sz="5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8</a:t>
            </a:fld>
            <a:endParaRPr lang="en-US" sz="50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F6529EF-678A-A057-1395-4CC095CE76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589776"/>
              </p:ext>
            </p:extLst>
          </p:nvPr>
        </p:nvGraphicFramePr>
        <p:xfrm>
          <a:off x="79375" y="-314211"/>
          <a:ext cx="8832850" cy="4389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86360497-FFAF-E196-E5E0-413CCE435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0"/>
            <a:ext cx="8458200" cy="610791"/>
          </a:xfrm>
        </p:spPr>
        <p:txBody>
          <a:bodyPr/>
          <a:lstStyle/>
          <a:p>
            <a:r>
              <a:rPr lang="en-US" dirty="0"/>
              <a:t>The Reality of Traditional eFuse Programming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9DBB07-0A55-CC69-B254-6346F61CD05E}"/>
              </a:ext>
            </a:extLst>
          </p:cNvPr>
          <p:cNvSpPr txBox="1"/>
          <p:nvPr/>
        </p:nvSpPr>
        <p:spPr>
          <a:xfrm>
            <a:off x="2561532" y="2211859"/>
            <a:ext cx="37161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Programming a </a:t>
            </a:r>
            <a:r>
              <a:rPr lang="en-US" sz="1600" dirty="0">
                <a:solidFill>
                  <a:schemeClr val="tx2"/>
                </a:solidFill>
              </a:rPr>
              <a:t>complex non-linear </a:t>
            </a:r>
            <a:r>
              <a:rPr lang="en-US" sz="1600" dirty="0"/>
              <a:t>OTP region.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Run </a:t>
            </a:r>
            <a:r>
              <a:rPr lang="en-US" sz="1600" dirty="0">
                <a:solidFill>
                  <a:schemeClr val="tx2"/>
                </a:solidFill>
              </a:rPr>
              <a:t>multiple fuse prog</a:t>
            </a:r>
            <a:r>
              <a:rPr lang="en-US" sz="1600" dirty="0"/>
              <a:t> operations manually, in the </a:t>
            </a:r>
            <a:r>
              <a:rPr lang="en-US" sz="1600" dirty="0">
                <a:solidFill>
                  <a:schemeClr val="tx2"/>
                </a:solidFill>
              </a:rPr>
              <a:t>right order &amp; offsets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One mistake can:</a:t>
            </a:r>
          </a:p>
          <a:p>
            <a:pPr marL="666645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Lock a device prematurely</a:t>
            </a:r>
          </a:p>
          <a:p>
            <a:pPr marL="666645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Burn the wrong lifecycle state</a:t>
            </a:r>
          </a:p>
          <a:p>
            <a:pPr marL="666645" lvl="1" indent="-285750">
              <a:buFont typeface="Courier New" panose="02070309020205020404" pitchFamily="49" charset="0"/>
              <a:buChar char="o"/>
            </a:pPr>
            <a:r>
              <a:rPr lang="en-US" sz="1600" dirty="0" err="1"/>
              <a:t>Misprogram</a:t>
            </a:r>
            <a:r>
              <a:rPr lang="en-US" sz="1600" dirty="0"/>
              <a:t> a key region</a:t>
            </a:r>
          </a:p>
          <a:p>
            <a:pPr marL="666645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Leave secure boot half-enabled</a:t>
            </a:r>
          </a:p>
        </p:txBody>
      </p:sp>
    </p:spTree>
    <p:extLst>
      <p:ext uri="{BB962C8B-B14F-4D97-AF65-F5344CB8AC3E}">
        <p14:creationId xmlns:p14="http://schemas.microsoft.com/office/powerpoint/2010/main" val="1418229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632DC-D691-001B-E9EC-11A662794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2FCF8-39C8-5806-BBA3-032E83B12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07163"/>
            <a:ext cx="8458200" cy="610791"/>
          </a:xfrm>
        </p:spPr>
        <p:txBody>
          <a:bodyPr wrap="square" anchor="ctr">
            <a:normAutofit/>
          </a:bodyPr>
          <a:lstStyle/>
          <a:p>
            <a:r>
              <a:rPr lang="en-US" sz="2100" dirty="0"/>
              <a:t>Introducing Buffer-Based Fuse Programming – fuse writebuff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5F05B-D823-DD53-451F-60578F7516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667503" y="4442792"/>
            <a:ext cx="2133600" cy="154782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2B97888F-6AF7-4263-B69D-592D8C33BAC7}" type="slidenum">
              <a:rPr lang="en-US" sz="500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9</a:t>
            </a:fld>
            <a:endParaRPr lang="en-US" sz="50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DEABF1B-3C1E-8545-D90F-73D3967FA5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6958103"/>
              </p:ext>
            </p:extLst>
          </p:nvPr>
        </p:nvGraphicFramePr>
        <p:xfrm>
          <a:off x="333377" y="717025"/>
          <a:ext cx="8467725" cy="3709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91C09E7-8E3F-8CD3-EE0A-02EB16ABAE8C}"/>
              </a:ext>
            </a:extLst>
          </p:cNvPr>
          <p:cNvSpPr txBox="1"/>
          <p:nvPr/>
        </p:nvSpPr>
        <p:spPr>
          <a:xfrm>
            <a:off x="3900667" y="3238193"/>
            <a:ext cx="4563942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400" dirty="0"/>
              <a:t>Construct a single buffer representing the OTP map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400" dirty="0"/>
              <a:t>Load the buffer into memory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400" dirty="0"/>
              <a:t>Let U-Boot program it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1400" dirty="0"/>
              <a:t>One command, deterministic result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6EA8CE-F160-F07B-0836-86BE10B27E1B}"/>
              </a:ext>
            </a:extLst>
          </p:cNvPr>
          <p:cNvSpPr txBox="1"/>
          <p:nvPr/>
        </p:nvSpPr>
        <p:spPr>
          <a:xfrm>
            <a:off x="1022615" y="4304292"/>
            <a:ext cx="708924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Fuse writebuff upstreamed into U-boot in 2025 - </a:t>
            </a:r>
            <a:r>
              <a:rPr lang="en-US" sz="1200" dirty="0">
                <a:hlinkClick r:id="rId7"/>
              </a:rPr>
              <a:t>https://docs.u-boot.org/en/latest/usage/cmd/fuse.html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85022729"/>
      </p:ext>
    </p:extLst>
  </p:cSld>
  <p:clrMapOvr>
    <a:masterClrMapping/>
  </p:clrMapOvr>
</p:sld>
</file>

<file path=ppt/theme/theme1.xml><?xml version="1.0" encoding="utf-8"?>
<a:theme xmlns:a="http://schemas.openxmlformats.org/drawingml/2006/main" name="2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0450184F-FECE-4F4E-9465-90FF95DEA0E4}" vid="{4EBE6972-D454-4FA8-9A2F-9FAFE2BB323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 - No CIP marking</Template>
  <TotalTime>25319</TotalTime>
  <Words>764</Words>
  <Application>Microsoft Office PowerPoint</Application>
  <PresentationFormat>On-screen Show (16:9)</PresentationFormat>
  <Paragraphs>140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Courier New</vt:lpstr>
      <vt:lpstr>Noto Sans Symbols</vt:lpstr>
      <vt:lpstr>Wingdings</vt:lpstr>
      <vt:lpstr>2_FinalPowerpoint</vt:lpstr>
      <vt:lpstr>Untangling Secure Key Provisioning in U-Boot: Scalable eFuse Programming in Production</vt:lpstr>
      <vt:lpstr>PowerPoint Presentation</vt:lpstr>
      <vt:lpstr>PowerPoint Presentation</vt:lpstr>
      <vt:lpstr>Why eFuse Provisioning Matters</vt:lpstr>
      <vt:lpstr>How eFuses are Programmed today (in U-boot)</vt:lpstr>
      <vt:lpstr>U-Boot’s Existing Fuse Subsystem Commands</vt:lpstr>
      <vt:lpstr>The Reality of Traditional eFuse Programming</vt:lpstr>
      <vt:lpstr>The Reality of Traditional eFuse Programming</vt:lpstr>
      <vt:lpstr>Introducing Buffer-Based Fuse Programming – fuse writebuff</vt:lpstr>
      <vt:lpstr>From Imperative Commands -&gt; Data-Driven Provisioning</vt:lpstr>
      <vt:lpstr>Towards Scalable, Production-Ready eFuse Provisioning</vt:lpstr>
      <vt:lpstr>TI’s AM62L Processor Case Study</vt:lpstr>
      <vt:lpstr>TI’s AM62L Processor Case Study</vt:lpstr>
      <vt:lpstr>Q&amp;A</vt:lpstr>
    </vt:vector>
  </TitlesOfParts>
  <Company>Texas Instruments,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 M, Harsha Vardhan</dc:creator>
  <cp:lastModifiedBy>V M, Harsha Vardhan</cp:lastModifiedBy>
  <cp:revision>43</cp:revision>
  <dcterms:created xsi:type="dcterms:W3CDTF">2025-12-02T10:01:24Z</dcterms:created>
  <dcterms:modified xsi:type="dcterms:W3CDTF">2026-05-14T06:44:08Z</dcterms:modified>
</cp:coreProperties>
</file>