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0" r:id="rId4"/>
    <p:sldId id="274" r:id="rId5"/>
    <p:sldId id="275" r:id="rId6"/>
    <p:sldId id="270" r:id="rId7"/>
    <p:sldId id="271" r:id="rId8"/>
    <p:sldId id="272" r:id="rId9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11"/>
      <p:bold r:id="rId12"/>
      <p:italic r:id="rId13"/>
      <p:boldItalic r:id="rId14"/>
    </p:embeddedFont>
    <p:embeddedFont>
      <p:font typeface="Open Sans ExtraBold" panose="020B0906030804020204" pitchFamily="34" charset="0"/>
      <p:bold r:id="rId15"/>
      <p:italic r:id="rId16"/>
      <p:boldItalic r:id="rId17"/>
    </p:embeddedFont>
    <p:embeddedFont>
      <p:font typeface="Roboto Slab" pitchFamily="2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6" roundtripDataSignature="AMtx7mj3Hae6wHXSg8RjajXw+gvxoBjC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686B4B-12BF-4429-AD80-52C8FB04EB9B}" v="269" dt="2026-05-15T17:59:15.776"/>
    <p1510:client id="{4A15327D-F9BC-489D-B322-FE0EE08B6F02}" v="315" dt="2026-05-14T23:46:41.652"/>
    <p1510:client id="{90E5CBF4-278A-41CE-A417-0B27A25D703E}" v="1076" dt="2026-05-16T21:31:23.7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65"/>
    <p:restoredTop sz="94732"/>
  </p:normalViewPr>
  <p:slideViewPr>
    <p:cSldViewPr snapToGrid="0">
      <p:cViewPr varScale="1">
        <p:scale>
          <a:sx n="223" d="100"/>
          <a:sy n="223" d="100"/>
        </p:scale>
        <p:origin x="704" y="1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8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CHEAT SOU" userId="h9r6aE/HMXtYi+C3P0fl9Bv7wbMcEIkJZrqDxo3i6YE=" providerId="None" clId="Web-{4A15327D-F9BC-489D-B322-FE0EE08B6F02}"/>
    <pc:docChg chg="addSld delSld modSld sldOrd">
      <pc:chgData name="SOCHEAT SOU" userId="h9r6aE/HMXtYi+C3P0fl9Bv7wbMcEIkJZrqDxo3i6YE=" providerId="None" clId="Web-{4A15327D-F9BC-489D-B322-FE0EE08B6F02}" dt="2026-05-14T23:46:40.386" v="315" actId="20577"/>
      <pc:docMkLst>
        <pc:docMk/>
      </pc:docMkLst>
      <pc:sldChg chg="modSp">
        <pc:chgData name="SOCHEAT SOU" userId="h9r6aE/HMXtYi+C3P0fl9Bv7wbMcEIkJZrqDxo3i6YE=" providerId="None" clId="Web-{4A15327D-F9BC-489D-B322-FE0EE08B6F02}" dt="2026-05-14T23:29:21.578" v="157" actId="20577"/>
        <pc:sldMkLst>
          <pc:docMk/>
          <pc:sldMk cId="0" sldId="259"/>
        </pc:sldMkLst>
        <pc:spChg chg="mod">
          <ac:chgData name="SOCHEAT SOU" userId="h9r6aE/HMXtYi+C3P0fl9Bv7wbMcEIkJZrqDxo3i6YE=" providerId="None" clId="Web-{4A15327D-F9BC-489D-B322-FE0EE08B6F02}" dt="2026-05-14T23:29:21.578" v="157" actId="20577"/>
          <ac:spMkLst>
            <pc:docMk/>
            <pc:sldMk cId="0" sldId="259"/>
            <ac:spMk id="55" creationId="{00000000-0000-0000-0000-000000000000}"/>
          </ac:spMkLst>
        </pc:spChg>
      </pc:sldChg>
      <pc:sldChg chg="modSp ord">
        <pc:chgData name="SOCHEAT SOU" userId="h9r6aE/HMXtYi+C3P0fl9Bv7wbMcEIkJZrqDxo3i6YE=" providerId="None" clId="Web-{4A15327D-F9BC-489D-B322-FE0EE08B6F02}" dt="2026-05-14T23:33:07.232" v="213" actId="20577"/>
        <pc:sldMkLst>
          <pc:docMk/>
          <pc:sldMk cId="0" sldId="260"/>
        </pc:sldMkLst>
        <pc:spChg chg="mod">
          <ac:chgData name="SOCHEAT SOU" userId="h9r6aE/HMXtYi+C3P0fl9Bv7wbMcEIkJZrqDxo3i6YE=" providerId="None" clId="Web-{4A15327D-F9BC-489D-B322-FE0EE08B6F02}" dt="2026-05-14T23:30:08.609" v="173" actId="20577"/>
          <ac:spMkLst>
            <pc:docMk/>
            <pc:sldMk cId="0" sldId="260"/>
            <ac:spMk id="60" creationId="{00000000-0000-0000-0000-000000000000}"/>
          </ac:spMkLst>
        </pc:spChg>
        <pc:spChg chg="mod">
          <ac:chgData name="SOCHEAT SOU" userId="h9r6aE/HMXtYi+C3P0fl9Bv7wbMcEIkJZrqDxo3i6YE=" providerId="None" clId="Web-{4A15327D-F9BC-489D-B322-FE0EE08B6F02}" dt="2026-05-14T23:30:21.406" v="177" actId="20577"/>
          <ac:spMkLst>
            <pc:docMk/>
            <pc:sldMk cId="0" sldId="260"/>
            <ac:spMk id="61" creationId="{00000000-0000-0000-0000-000000000000}"/>
          </ac:spMkLst>
        </pc:spChg>
        <pc:spChg chg="mod">
          <ac:chgData name="SOCHEAT SOU" userId="h9r6aE/HMXtYi+C3P0fl9Bv7wbMcEIkJZrqDxo3i6YE=" providerId="None" clId="Web-{4A15327D-F9BC-489D-B322-FE0EE08B6F02}" dt="2026-05-14T23:33:07.232" v="213" actId="20577"/>
          <ac:spMkLst>
            <pc:docMk/>
            <pc:sldMk cId="0" sldId="260"/>
            <ac:spMk id="62" creationId="{00000000-0000-0000-0000-000000000000}"/>
          </ac:spMkLst>
        </pc:spChg>
      </pc:sldChg>
      <pc:sldChg chg="delSp modSp">
        <pc:chgData name="SOCHEAT SOU" userId="h9r6aE/HMXtYi+C3P0fl9Bv7wbMcEIkJZrqDxo3i6YE=" providerId="None" clId="Web-{4A15327D-F9BC-489D-B322-FE0EE08B6F02}" dt="2026-05-14T23:46:40.386" v="315" actId="20577"/>
        <pc:sldMkLst>
          <pc:docMk/>
          <pc:sldMk cId="1924054245" sldId="272"/>
        </pc:sldMkLst>
        <pc:spChg chg="mod">
          <ac:chgData name="SOCHEAT SOU" userId="h9r6aE/HMXtYi+C3P0fl9Bv7wbMcEIkJZrqDxo3i6YE=" providerId="None" clId="Web-{4A15327D-F9BC-489D-B322-FE0EE08B6F02}" dt="2026-05-14T23:46:40.386" v="315" actId="20577"/>
          <ac:spMkLst>
            <pc:docMk/>
            <pc:sldMk cId="1924054245" sldId="272"/>
            <ac:spMk id="37" creationId="{2B6969A5-4370-A028-952D-7C93CF593C91}"/>
          </ac:spMkLst>
        </pc:spChg>
      </pc:sldChg>
    </pc:docChg>
  </pc:docChgLst>
  <pc:docChgLst>
    <pc:chgData name="SOCHEAT SOU" userId="h9r6aE/HMXtYi+C3P0fl9Bv7wbMcEIkJZrqDxo3i6YE=" providerId="None" clId="Web-{34686B4B-12BF-4429-AD80-52C8FB04EB9B}"/>
    <pc:docChg chg="delSld modSld">
      <pc:chgData name="SOCHEAT SOU" userId="h9r6aE/HMXtYi+C3P0fl9Bv7wbMcEIkJZrqDxo3i6YE=" providerId="None" clId="Web-{34686B4B-12BF-4429-AD80-52C8FB04EB9B}" dt="2026-05-15T17:59:15.776" v="270"/>
      <pc:docMkLst>
        <pc:docMk/>
      </pc:docMkLst>
      <pc:sldChg chg="del">
        <pc:chgData name="SOCHEAT SOU" userId="h9r6aE/HMXtYi+C3P0fl9Bv7wbMcEIkJZrqDxo3i6YE=" providerId="None" clId="Web-{34686B4B-12BF-4429-AD80-52C8FB04EB9B}" dt="2026-05-15T17:59:15.776" v="270"/>
        <pc:sldMkLst>
          <pc:docMk/>
          <pc:sldMk cId="1090735033" sldId="262"/>
        </pc:sldMkLst>
      </pc:sldChg>
      <pc:sldChg chg="modSp">
        <pc:chgData name="SOCHEAT SOU" userId="h9r6aE/HMXtYi+C3P0fl9Bv7wbMcEIkJZrqDxo3i6YE=" providerId="None" clId="Web-{34686B4B-12BF-4429-AD80-52C8FB04EB9B}" dt="2026-05-15T17:58:59.119" v="267" actId="20577"/>
        <pc:sldMkLst>
          <pc:docMk/>
          <pc:sldMk cId="683496415" sldId="265"/>
        </pc:sldMkLst>
        <pc:spChg chg="mod">
          <ac:chgData name="SOCHEAT SOU" userId="h9r6aE/HMXtYi+C3P0fl9Bv7wbMcEIkJZrqDxo3i6YE=" providerId="None" clId="Web-{34686B4B-12BF-4429-AD80-52C8FB04EB9B}" dt="2026-05-15T17:58:59.119" v="267" actId="20577"/>
          <ac:spMkLst>
            <pc:docMk/>
            <pc:sldMk cId="683496415" sldId="265"/>
            <ac:spMk id="55" creationId="{B3431829-4278-F70B-1D0C-9EE954C02483}"/>
          </ac:spMkLst>
        </pc:spChg>
      </pc:sldChg>
      <pc:sldChg chg="del">
        <pc:chgData name="SOCHEAT SOU" userId="h9r6aE/HMXtYi+C3P0fl9Bv7wbMcEIkJZrqDxo3i6YE=" providerId="None" clId="Web-{34686B4B-12BF-4429-AD80-52C8FB04EB9B}" dt="2026-05-15T17:59:15.776" v="268"/>
        <pc:sldMkLst>
          <pc:docMk/>
          <pc:sldMk cId="4002995866" sldId="267"/>
        </pc:sldMkLst>
      </pc:sldChg>
      <pc:sldChg chg="del">
        <pc:chgData name="SOCHEAT SOU" userId="h9r6aE/HMXtYi+C3P0fl9Bv7wbMcEIkJZrqDxo3i6YE=" providerId="None" clId="Web-{34686B4B-12BF-4429-AD80-52C8FB04EB9B}" dt="2026-05-15T17:59:15.776" v="269"/>
        <pc:sldMkLst>
          <pc:docMk/>
          <pc:sldMk cId="1496022801" sldId="269"/>
        </pc:sldMkLst>
      </pc:sldChg>
      <pc:sldChg chg="modSp">
        <pc:chgData name="SOCHEAT SOU" userId="h9r6aE/HMXtYi+C3P0fl9Bv7wbMcEIkJZrqDxo3i6YE=" providerId="None" clId="Web-{34686B4B-12BF-4429-AD80-52C8FB04EB9B}" dt="2026-05-15T17:55:12.526" v="224" actId="20577"/>
        <pc:sldMkLst>
          <pc:docMk/>
          <pc:sldMk cId="3470802326" sldId="270"/>
        </pc:sldMkLst>
        <pc:spChg chg="mod">
          <ac:chgData name="SOCHEAT SOU" userId="h9r6aE/HMXtYi+C3P0fl9Bv7wbMcEIkJZrqDxo3i6YE=" providerId="None" clId="Web-{34686B4B-12BF-4429-AD80-52C8FB04EB9B}" dt="2026-05-15T17:48:18.292" v="212" actId="20577"/>
          <ac:spMkLst>
            <pc:docMk/>
            <pc:sldMk cId="3470802326" sldId="270"/>
            <ac:spMk id="54" creationId="{0D1558D9-3947-E772-E4A2-8DA061FF23FC}"/>
          </ac:spMkLst>
        </pc:spChg>
        <pc:spChg chg="mod">
          <ac:chgData name="SOCHEAT SOU" userId="h9r6aE/HMXtYi+C3P0fl9Bv7wbMcEIkJZrqDxo3i6YE=" providerId="None" clId="Web-{34686B4B-12BF-4429-AD80-52C8FB04EB9B}" dt="2026-05-15T17:55:12.526" v="224" actId="20577"/>
          <ac:spMkLst>
            <pc:docMk/>
            <pc:sldMk cId="3470802326" sldId="270"/>
            <ac:spMk id="55" creationId="{3E6FAAB9-D890-94D0-B2BF-AAA49CFEFE25}"/>
          </ac:spMkLst>
        </pc:spChg>
      </pc:sldChg>
    </pc:docChg>
  </pc:docChgLst>
  <pc:docChgLst>
    <pc:chgData name="SOCHEAT SOU" userId="h9r6aE/HMXtYi+C3P0fl9Bv7wbMcEIkJZrqDxo3i6YE=" providerId="None" clId="Web-{90E5CBF4-278A-41CE-A417-0B27A25D703E}"/>
    <pc:docChg chg="addSld delSld modSld sldOrd">
      <pc:chgData name="SOCHEAT SOU" userId="h9r6aE/HMXtYi+C3P0fl9Bv7wbMcEIkJZrqDxo3i6YE=" providerId="None" clId="Web-{90E5CBF4-278A-41CE-A417-0B27A25D703E}" dt="2026-05-16T21:30:26.456" v="1051"/>
      <pc:docMkLst>
        <pc:docMk/>
      </pc:docMkLst>
      <pc:sldChg chg="addSp modSp">
        <pc:chgData name="SOCHEAT SOU" userId="h9r6aE/HMXtYi+C3P0fl9Bv7wbMcEIkJZrqDxo3i6YE=" providerId="None" clId="Web-{90E5CBF4-278A-41CE-A417-0B27A25D703E}" dt="2026-05-16T20:19:48.620" v="4" actId="1076"/>
        <pc:sldMkLst>
          <pc:docMk/>
          <pc:sldMk cId="0" sldId="256"/>
        </pc:sldMkLst>
        <pc:picChg chg="add mod">
          <ac:chgData name="SOCHEAT SOU" userId="h9r6aE/HMXtYi+C3P0fl9Bv7wbMcEIkJZrqDxo3i6YE=" providerId="None" clId="Web-{90E5CBF4-278A-41CE-A417-0B27A25D703E}" dt="2026-05-16T20:19:48.620" v="4" actId="1076"/>
          <ac:picMkLst>
            <pc:docMk/>
            <pc:sldMk cId="0" sldId="256"/>
            <ac:picMk id="2" creationId="{F453C14A-628E-8662-6743-274960D3CEB6}"/>
          </ac:picMkLst>
        </pc:picChg>
      </pc:sldChg>
      <pc:sldChg chg="addSp">
        <pc:chgData name="SOCHEAT SOU" userId="h9r6aE/HMXtYi+C3P0fl9Bv7wbMcEIkJZrqDxo3i6YE=" providerId="None" clId="Web-{90E5CBF4-278A-41CE-A417-0B27A25D703E}" dt="2026-05-16T20:20:20.604" v="11"/>
        <pc:sldMkLst>
          <pc:docMk/>
          <pc:sldMk cId="0" sldId="259"/>
        </pc:sldMkLst>
        <pc:picChg chg="add">
          <ac:chgData name="SOCHEAT SOU" userId="h9r6aE/HMXtYi+C3P0fl9Bv7wbMcEIkJZrqDxo3i6YE=" providerId="None" clId="Web-{90E5CBF4-278A-41CE-A417-0B27A25D703E}" dt="2026-05-16T20:20:20.604" v="11"/>
          <ac:picMkLst>
            <pc:docMk/>
            <pc:sldMk cId="0" sldId="259"/>
            <ac:picMk id="3" creationId="{33C0644E-0C1A-B156-6ACC-90ABF4CD0915}"/>
          </ac:picMkLst>
        </pc:picChg>
      </pc:sldChg>
      <pc:sldChg chg="addSp delSp modSp">
        <pc:chgData name="SOCHEAT SOU" userId="h9r6aE/HMXtYi+C3P0fl9Bv7wbMcEIkJZrqDxo3i6YE=" providerId="None" clId="Web-{90E5CBF4-278A-41CE-A417-0B27A25D703E}" dt="2026-05-16T21:28:07.487" v="980" actId="20577"/>
        <pc:sldMkLst>
          <pc:docMk/>
          <pc:sldMk cId="0" sldId="260"/>
        </pc:sldMkLst>
        <pc:spChg chg="mod">
          <ac:chgData name="SOCHEAT SOU" userId="h9r6aE/HMXtYi+C3P0fl9Bv7wbMcEIkJZrqDxo3i6YE=" providerId="None" clId="Web-{90E5CBF4-278A-41CE-A417-0B27A25D703E}" dt="2026-05-16T21:28:07.487" v="980" actId="20577"/>
          <ac:spMkLst>
            <pc:docMk/>
            <pc:sldMk cId="0" sldId="260"/>
            <ac:spMk id="61" creationId="{00000000-0000-0000-0000-000000000000}"/>
          </ac:spMkLst>
        </pc:spChg>
        <pc:spChg chg="mod">
          <ac:chgData name="SOCHEAT SOU" userId="h9r6aE/HMXtYi+C3P0fl9Bv7wbMcEIkJZrqDxo3i6YE=" providerId="None" clId="Web-{90E5CBF4-278A-41CE-A417-0B27A25D703E}" dt="2026-05-16T21:06:53.768" v="695" actId="20577"/>
          <ac:spMkLst>
            <pc:docMk/>
            <pc:sldMk cId="0" sldId="260"/>
            <ac:spMk id="62" creationId="{00000000-0000-0000-0000-000000000000}"/>
          </ac:spMkLst>
        </pc:spChg>
        <pc:graphicFrameChg chg="add del mod">
          <ac:chgData name="SOCHEAT SOU" userId="h9r6aE/HMXtYi+C3P0fl9Bv7wbMcEIkJZrqDxo3i6YE=" providerId="None" clId="Web-{90E5CBF4-278A-41CE-A417-0B27A25D703E}" dt="2026-05-16T20:50:33.674" v="150"/>
          <ac:graphicFrameMkLst>
            <pc:docMk/>
            <pc:sldMk cId="0" sldId="260"/>
            <ac:graphicFrameMk id="5" creationId="{7CDA45CD-0BBD-9024-0499-9AA0C553BD8E}"/>
          </ac:graphicFrameMkLst>
        </pc:graphicFrameChg>
        <pc:picChg chg="add">
          <ac:chgData name="SOCHEAT SOU" userId="h9r6aE/HMXtYi+C3P0fl9Bv7wbMcEIkJZrqDxo3i6YE=" providerId="None" clId="Web-{90E5CBF4-278A-41CE-A417-0B27A25D703E}" dt="2026-05-16T20:20:18.917" v="10"/>
          <ac:picMkLst>
            <pc:docMk/>
            <pc:sldMk cId="0" sldId="260"/>
            <ac:picMk id="3" creationId="{5CB14F7C-E463-1928-F311-67C2A197BFF2}"/>
          </ac:picMkLst>
        </pc:picChg>
      </pc:sldChg>
      <pc:sldChg chg="addSp modSp del">
        <pc:chgData name="SOCHEAT SOU" userId="h9r6aE/HMXtYi+C3P0fl9Bv7wbMcEIkJZrqDxo3i6YE=" providerId="None" clId="Web-{90E5CBF4-278A-41CE-A417-0B27A25D703E}" dt="2026-05-16T21:07:34.737" v="696"/>
        <pc:sldMkLst>
          <pc:docMk/>
          <pc:sldMk cId="683496415" sldId="265"/>
        </pc:sldMkLst>
        <pc:spChg chg="mod">
          <ac:chgData name="SOCHEAT SOU" userId="h9r6aE/HMXtYi+C3P0fl9Bv7wbMcEIkJZrqDxo3i6YE=" providerId="None" clId="Web-{90E5CBF4-278A-41CE-A417-0B27A25D703E}" dt="2026-05-16T20:28:37.450" v="148" actId="20577"/>
          <ac:spMkLst>
            <pc:docMk/>
            <pc:sldMk cId="683496415" sldId="265"/>
            <ac:spMk id="55" creationId="{B3431829-4278-F70B-1D0C-9EE954C02483}"/>
          </ac:spMkLst>
        </pc:spChg>
        <pc:picChg chg="add">
          <ac:chgData name="SOCHEAT SOU" userId="h9r6aE/HMXtYi+C3P0fl9Bv7wbMcEIkJZrqDxo3i6YE=" providerId="None" clId="Web-{90E5CBF4-278A-41CE-A417-0B27A25D703E}" dt="2026-05-16T20:20:16.604" v="9"/>
          <ac:picMkLst>
            <pc:docMk/>
            <pc:sldMk cId="683496415" sldId="265"/>
            <ac:picMk id="3" creationId="{BCCE95A0-7399-A070-3CEE-EB00DA2812C8}"/>
          </ac:picMkLst>
        </pc:picChg>
      </pc:sldChg>
      <pc:sldChg chg="addSp">
        <pc:chgData name="SOCHEAT SOU" userId="h9r6aE/HMXtYi+C3P0fl9Bv7wbMcEIkJZrqDxo3i6YE=" providerId="None" clId="Web-{90E5CBF4-278A-41CE-A417-0B27A25D703E}" dt="2026-05-16T20:20:14.839" v="8"/>
        <pc:sldMkLst>
          <pc:docMk/>
          <pc:sldMk cId="3470802326" sldId="270"/>
        </pc:sldMkLst>
        <pc:picChg chg="add">
          <ac:chgData name="SOCHEAT SOU" userId="h9r6aE/HMXtYi+C3P0fl9Bv7wbMcEIkJZrqDxo3i6YE=" providerId="None" clId="Web-{90E5CBF4-278A-41CE-A417-0B27A25D703E}" dt="2026-05-16T20:20:14.839" v="8"/>
          <ac:picMkLst>
            <pc:docMk/>
            <pc:sldMk cId="3470802326" sldId="270"/>
            <ac:picMk id="3" creationId="{B5B11B99-46FB-6538-2C3A-A3A9675C5595}"/>
          </ac:picMkLst>
        </pc:picChg>
      </pc:sldChg>
      <pc:sldChg chg="addSp modSp">
        <pc:chgData name="SOCHEAT SOU" userId="h9r6aE/HMXtYi+C3P0fl9Bv7wbMcEIkJZrqDxo3i6YE=" providerId="None" clId="Web-{90E5CBF4-278A-41CE-A417-0B27A25D703E}" dt="2026-05-16T21:18:51.415" v="941" actId="20577"/>
        <pc:sldMkLst>
          <pc:docMk/>
          <pc:sldMk cId="1248693181" sldId="271"/>
        </pc:sldMkLst>
        <pc:spChg chg="mod">
          <ac:chgData name="SOCHEAT SOU" userId="h9r6aE/HMXtYi+C3P0fl9Bv7wbMcEIkJZrqDxo3i6YE=" providerId="None" clId="Web-{90E5CBF4-278A-41CE-A417-0B27A25D703E}" dt="2026-05-16T21:18:51.415" v="941" actId="20577"/>
          <ac:spMkLst>
            <pc:docMk/>
            <pc:sldMk cId="1248693181" sldId="271"/>
            <ac:spMk id="55" creationId="{E1D22FC8-BA11-955B-E264-B53D3FAAE6E4}"/>
          </ac:spMkLst>
        </pc:spChg>
        <pc:picChg chg="add mod">
          <ac:chgData name="SOCHEAT SOU" userId="h9r6aE/HMXtYi+C3P0fl9Bv7wbMcEIkJZrqDxo3i6YE=" providerId="None" clId="Web-{90E5CBF4-278A-41CE-A417-0B27A25D703E}" dt="2026-05-16T20:20:10.182" v="7" actId="1076"/>
          <ac:picMkLst>
            <pc:docMk/>
            <pc:sldMk cId="1248693181" sldId="271"/>
            <ac:picMk id="3" creationId="{DDE6AA8D-A575-4574-03B6-9A447FD29FA2}"/>
          </ac:picMkLst>
        </pc:picChg>
      </pc:sldChg>
      <pc:sldChg chg="addSp">
        <pc:chgData name="SOCHEAT SOU" userId="h9r6aE/HMXtYi+C3P0fl9Bv7wbMcEIkJZrqDxo3i6YE=" providerId="None" clId="Web-{90E5CBF4-278A-41CE-A417-0B27A25D703E}" dt="2026-05-16T20:19:58.057" v="5"/>
        <pc:sldMkLst>
          <pc:docMk/>
          <pc:sldMk cId="1924054245" sldId="272"/>
        </pc:sldMkLst>
        <pc:picChg chg="add">
          <ac:chgData name="SOCHEAT SOU" userId="h9r6aE/HMXtYi+C3P0fl9Bv7wbMcEIkJZrqDxo3i6YE=" providerId="None" clId="Web-{90E5CBF4-278A-41CE-A417-0B27A25D703E}" dt="2026-05-16T20:19:58.057" v="5"/>
          <ac:picMkLst>
            <pc:docMk/>
            <pc:sldMk cId="1924054245" sldId="272"/>
            <ac:picMk id="3" creationId="{BD87C00F-F191-7D40-AF85-A7543AD164B4}"/>
          </ac:picMkLst>
        </pc:picChg>
      </pc:sldChg>
      <pc:sldChg chg="modSp add del replId">
        <pc:chgData name="SOCHEAT SOU" userId="h9r6aE/HMXtYi+C3P0fl9Bv7wbMcEIkJZrqDxo3i6YE=" providerId="None" clId="Web-{90E5CBF4-278A-41CE-A417-0B27A25D703E}" dt="2026-05-16T20:24:11.809" v="58"/>
        <pc:sldMkLst>
          <pc:docMk/>
          <pc:sldMk cId="4112606684" sldId="273"/>
        </pc:sldMkLst>
        <pc:spChg chg="mod">
          <ac:chgData name="SOCHEAT SOU" userId="h9r6aE/HMXtYi+C3P0fl9Bv7wbMcEIkJZrqDxo3i6YE=" providerId="None" clId="Web-{90E5CBF4-278A-41CE-A417-0B27A25D703E}" dt="2026-05-16T20:22:21.199" v="16" actId="20577"/>
          <ac:spMkLst>
            <pc:docMk/>
            <pc:sldMk cId="4112606684" sldId="273"/>
            <ac:spMk id="55" creationId="{D60A90B2-4960-B8AA-D8F1-A5E2A2BC3275}"/>
          </ac:spMkLst>
        </pc:spChg>
      </pc:sldChg>
      <pc:sldChg chg="addSp delSp modSp add ord replId">
        <pc:chgData name="SOCHEAT SOU" userId="h9r6aE/HMXtYi+C3P0fl9Bv7wbMcEIkJZrqDxo3i6YE=" providerId="None" clId="Web-{90E5CBF4-278A-41CE-A417-0B27A25D703E}" dt="2026-05-16T21:30:26.456" v="1051"/>
        <pc:sldMkLst>
          <pc:docMk/>
          <pc:sldMk cId="2848597407" sldId="274"/>
        </pc:sldMkLst>
        <pc:spChg chg="add del mod">
          <ac:chgData name="SOCHEAT SOU" userId="h9r6aE/HMXtYi+C3P0fl9Bv7wbMcEIkJZrqDxo3i6YE=" providerId="None" clId="Web-{90E5CBF4-278A-41CE-A417-0B27A25D703E}" dt="2026-05-16T20:51:25.268" v="158"/>
          <ac:spMkLst>
            <pc:docMk/>
            <pc:sldMk cId="2848597407" sldId="274"/>
            <ac:spMk id="4" creationId="{4F9FDB1A-FA64-0663-0A96-7A64F63571CB}"/>
          </ac:spMkLst>
        </pc:spChg>
        <pc:spChg chg="add del">
          <ac:chgData name="SOCHEAT SOU" userId="h9r6aE/HMXtYi+C3P0fl9Bv7wbMcEIkJZrqDxo3i6YE=" providerId="None" clId="Web-{90E5CBF4-278A-41CE-A417-0B27A25D703E}" dt="2026-05-16T21:10:19.158" v="716"/>
          <ac:spMkLst>
            <pc:docMk/>
            <pc:sldMk cId="2848597407" sldId="274"/>
            <ac:spMk id="8" creationId="{06891FCD-38F1-E76C-3D31-2C4657FDC0A2}"/>
          </ac:spMkLst>
        </pc:spChg>
        <pc:spChg chg="add mod">
          <ac:chgData name="SOCHEAT SOU" userId="h9r6aE/HMXtYi+C3P0fl9Bv7wbMcEIkJZrqDxo3i6YE=" providerId="None" clId="Web-{90E5CBF4-278A-41CE-A417-0B27A25D703E}" dt="2026-05-16T21:11:19.361" v="726" actId="20577"/>
          <ac:spMkLst>
            <pc:docMk/>
            <pc:sldMk cId="2848597407" sldId="274"/>
            <ac:spMk id="10" creationId="{C1B53E73-897D-099E-D45D-0F885A98462C}"/>
          </ac:spMkLst>
        </pc:spChg>
        <pc:spChg chg="add del mod">
          <ac:chgData name="SOCHEAT SOU" userId="h9r6aE/HMXtYi+C3P0fl9Bv7wbMcEIkJZrqDxo3i6YE=" providerId="None" clId="Web-{90E5CBF4-278A-41CE-A417-0B27A25D703E}" dt="2026-05-16T21:10:42.877" v="720"/>
          <ac:spMkLst>
            <pc:docMk/>
            <pc:sldMk cId="2848597407" sldId="274"/>
            <ac:spMk id="12" creationId="{6C861035-34F1-040E-1696-47EC03E3BD42}"/>
          </ac:spMkLst>
        </pc:spChg>
        <pc:spChg chg="add del mod">
          <ac:chgData name="SOCHEAT SOU" userId="h9r6aE/HMXtYi+C3P0fl9Bv7wbMcEIkJZrqDxo3i6YE=" providerId="None" clId="Web-{90E5CBF4-278A-41CE-A417-0B27A25D703E}" dt="2026-05-16T21:11:25.768" v="728"/>
          <ac:spMkLst>
            <pc:docMk/>
            <pc:sldMk cId="2848597407" sldId="274"/>
            <ac:spMk id="14" creationId="{0508F229-7A48-494C-44A2-24259B184A55}"/>
          </ac:spMkLst>
        </pc:spChg>
        <pc:spChg chg="mod">
          <ac:chgData name="SOCHEAT SOU" userId="h9r6aE/HMXtYi+C3P0fl9Bv7wbMcEIkJZrqDxo3i6YE=" providerId="None" clId="Web-{90E5CBF4-278A-41CE-A417-0B27A25D703E}" dt="2026-05-16T20:50:54.268" v="154" actId="20577"/>
          <ac:spMkLst>
            <pc:docMk/>
            <pc:sldMk cId="2848597407" sldId="274"/>
            <ac:spMk id="60" creationId="{F959A41D-DC41-CBAC-1C5E-FB10282D3AA3}"/>
          </ac:spMkLst>
        </pc:spChg>
        <pc:spChg chg="add del mod ord">
          <ac:chgData name="SOCHEAT SOU" userId="h9r6aE/HMXtYi+C3P0fl9Bv7wbMcEIkJZrqDxo3i6YE=" providerId="None" clId="Web-{90E5CBF4-278A-41CE-A417-0B27A25D703E}" dt="2026-05-16T21:11:20.565" v="727"/>
          <ac:spMkLst>
            <pc:docMk/>
            <pc:sldMk cId="2848597407" sldId="274"/>
            <ac:spMk id="61" creationId="{4CBB9CCD-2FAD-572F-A6E8-8FF527C4B6B7}"/>
          </ac:spMkLst>
        </pc:spChg>
        <pc:spChg chg="del mod">
          <ac:chgData name="SOCHEAT SOU" userId="h9r6aE/HMXtYi+C3P0fl9Bv7wbMcEIkJZrqDxo3i6YE=" providerId="None" clId="Web-{90E5CBF4-278A-41CE-A417-0B27A25D703E}" dt="2026-05-16T20:51:14.080" v="157"/>
          <ac:spMkLst>
            <pc:docMk/>
            <pc:sldMk cId="2848597407" sldId="274"/>
            <ac:spMk id="62" creationId="{F743197A-0518-84B5-34F4-F5ED3C19A1E7}"/>
          </ac:spMkLst>
        </pc:spChg>
        <pc:graphicFrameChg chg="add mod modGraphic">
          <ac:chgData name="SOCHEAT SOU" userId="h9r6aE/HMXtYi+C3P0fl9Bv7wbMcEIkJZrqDxo3i6YE=" providerId="None" clId="Web-{90E5CBF4-278A-41CE-A417-0B27A25D703E}" dt="2026-05-16T21:30:26.456" v="1051"/>
          <ac:graphicFrameMkLst>
            <pc:docMk/>
            <pc:sldMk cId="2848597407" sldId="274"/>
            <ac:graphicFrameMk id="6" creationId="{134B1712-8080-3B12-84F6-4AB35C9747AD}"/>
          </ac:graphicFrameMkLst>
        </pc:graphicFrameChg>
      </pc:sldChg>
      <pc:sldChg chg="addSp delSp modSp add replId">
        <pc:chgData name="SOCHEAT SOU" userId="h9r6aE/HMXtYi+C3P0fl9Bv7wbMcEIkJZrqDxo3i6YE=" providerId="None" clId="Web-{90E5CBF4-278A-41CE-A417-0B27A25D703E}" dt="2026-05-16T21:14:06.644" v="743" actId="20577"/>
        <pc:sldMkLst>
          <pc:docMk/>
          <pc:sldMk cId="1650872000" sldId="275"/>
        </pc:sldMkLst>
        <pc:spChg chg="add del mod">
          <ac:chgData name="SOCHEAT SOU" userId="h9r6aE/HMXtYi+C3P0fl9Bv7wbMcEIkJZrqDxo3i6YE=" providerId="None" clId="Web-{90E5CBF4-278A-41CE-A417-0B27A25D703E}" dt="2026-05-16T21:08:48.112" v="713"/>
          <ac:spMkLst>
            <pc:docMk/>
            <pc:sldMk cId="1650872000" sldId="275"/>
            <ac:spMk id="4" creationId="{15E8B0F5-5EA3-28A2-A709-0ADEFB133C16}"/>
          </ac:spMkLst>
        </pc:spChg>
        <pc:spChg chg="add">
          <ac:chgData name="SOCHEAT SOU" userId="h9r6aE/HMXtYi+C3P0fl9Bv7wbMcEIkJZrqDxo3i6YE=" providerId="None" clId="Web-{90E5CBF4-278A-41CE-A417-0B27A25D703E}" dt="2026-05-16T21:08:44.705" v="712"/>
          <ac:spMkLst>
            <pc:docMk/>
            <pc:sldMk cId="1650872000" sldId="275"/>
            <ac:spMk id="6" creationId="{F9CE0D61-48EC-BCC9-E751-C99DE9DCDFF4}"/>
          </ac:spMkLst>
        </pc:spChg>
        <pc:spChg chg="mod">
          <ac:chgData name="SOCHEAT SOU" userId="h9r6aE/HMXtYi+C3P0fl9Bv7wbMcEIkJZrqDxo3i6YE=" providerId="None" clId="Web-{90E5CBF4-278A-41CE-A417-0B27A25D703E}" dt="2026-05-16T21:14:06.644" v="743" actId="20577"/>
          <ac:spMkLst>
            <pc:docMk/>
            <pc:sldMk cId="1650872000" sldId="275"/>
            <ac:spMk id="61" creationId="{9CD4349F-D645-5D5F-4120-F396A9C75F0D}"/>
          </ac:spMkLst>
        </pc:spChg>
        <pc:spChg chg="del mod">
          <ac:chgData name="SOCHEAT SOU" userId="h9r6aE/HMXtYi+C3P0fl9Bv7wbMcEIkJZrqDxo3i6YE=" providerId="None" clId="Web-{90E5CBF4-278A-41CE-A417-0B27A25D703E}" dt="2026-05-16T21:08:39.205" v="711"/>
          <ac:spMkLst>
            <pc:docMk/>
            <pc:sldMk cId="1650872000" sldId="275"/>
            <ac:spMk id="62" creationId="{7D2CF529-96B1-8373-6728-D4B0C862F7E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" name="Google Shape;3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1b75ad4c9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g31b75ad4c9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C4425219-8EC0-EAE0-BDFF-A2FF03679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:notes">
            <a:extLst>
              <a:ext uri="{FF2B5EF4-FFF2-40B4-BE49-F238E27FC236}">
                <a16:creationId xmlns:a16="http://schemas.microsoft.com/office/drawing/2014/main" id="{36D00550-8D68-549B-50DE-5933C8CA0F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4:notes">
            <a:extLst>
              <a:ext uri="{FF2B5EF4-FFF2-40B4-BE49-F238E27FC236}">
                <a16:creationId xmlns:a16="http://schemas.microsoft.com/office/drawing/2014/main" id="{2705DF7A-B77A-AA0F-3E2B-2AB805E031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4276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6EB74269-AD4C-93E4-7098-9489D671F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:notes">
            <a:extLst>
              <a:ext uri="{FF2B5EF4-FFF2-40B4-BE49-F238E27FC236}">
                <a16:creationId xmlns:a16="http://schemas.microsoft.com/office/drawing/2014/main" id="{C0D986C1-E495-1271-3BA9-E4CB3491C2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4:notes">
            <a:extLst>
              <a:ext uri="{FF2B5EF4-FFF2-40B4-BE49-F238E27FC236}">
                <a16:creationId xmlns:a16="http://schemas.microsoft.com/office/drawing/2014/main" id="{098FCAD8-EEF4-F685-A8FC-52DC0F910A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5605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220FF973-FD0C-CCD7-F291-5161B0641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1b75ad4c98_0_0:notes">
            <a:extLst>
              <a:ext uri="{FF2B5EF4-FFF2-40B4-BE49-F238E27FC236}">
                <a16:creationId xmlns:a16="http://schemas.microsoft.com/office/drawing/2014/main" id="{0CD0A5BA-C5D5-EEF6-75C9-8A352F9DB4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g31b75ad4c98_0_0:notes">
            <a:extLst>
              <a:ext uri="{FF2B5EF4-FFF2-40B4-BE49-F238E27FC236}">
                <a16:creationId xmlns:a16="http://schemas.microsoft.com/office/drawing/2014/main" id="{D8B8FACA-4659-2557-E7D1-5223DC9D72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01108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658DC41E-44AC-19D2-E355-42E038CD9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1b75ad4c98_0_0:notes">
            <a:extLst>
              <a:ext uri="{FF2B5EF4-FFF2-40B4-BE49-F238E27FC236}">
                <a16:creationId xmlns:a16="http://schemas.microsoft.com/office/drawing/2014/main" id="{6F3393B1-95BB-9BEF-11A9-5968ED4FE4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g31b75ad4c98_0_0:notes">
            <a:extLst>
              <a:ext uri="{FF2B5EF4-FFF2-40B4-BE49-F238E27FC236}">
                <a16:creationId xmlns:a16="http://schemas.microsoft.com/office/drawing/2014/main" id="{6999A051-7688-52F0-61DD-D5E9BEA650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25197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>
          <a:extLst>
            <a:ext uri="{FF2B5EF4-FFF2-40B4-BE49-F238E27FC236}">
              <a16:creationId xmlns:a16="http://schemas.microsoft.com/office/drawing/2014/main" id="{14D70B2B-2081-D0A3-1773-E8DEB3C25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:notes">
            <a:extLst>
              <a:ext uri="{FF2B5EF4-FFF2-40B4-BE49-F238E27FC236}">
                <a16:creationId xmlns:a16="http://schemas.microsoft.com/office/drawing/2014/main" id="{F2C92AE6-0304-EAD8-ABF2-FD843B27AD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" name="Google Shape;35;p1:notes">
            <a:extLst>
              <a:ext uri="{FF2B5EF4-FFF2-40B4-BE49-F238E27FC236}">
                <a16:creationId xmlns:a16="http://schemas.microsoft.com/office/drawing/2014/main" id="{1F65C2FF-2C62-4C5E-2E7F-BAA2A782A8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5932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0" y="1093233"/>
            <a:ext cx="5045700" cy="1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sz="4000" b="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sz="4000" b="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sz="4000" b="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sz="4000" b="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sz="4000" b="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sz="4000" b="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sz="4000" b="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sz="4000" b="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sz="4000" b="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739720"/>
            <a:ext cx="4266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pic>
        <p:nvPicPr>
          <p:cNvPr id="12" name="Google Shape;1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7888" y="305888"/>
            <a:ext cx="3511759" cy="4996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(Blank)">
  <p:cSld name="TITLE_AND_BODY_1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1b75ad4c98_0_9"/>
          <p:cNvSpPr/>
          <p:nvPr/>
        </p:nvSpPr>
        <p:spPr>
          <a:xfrm>
            <a:off x="0" y="4401671"/>
            <a:ext cx="9143999" cy="74182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912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g31b75ad4c98_0_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g31b75ad4c98_0_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800"/>
              <a:buChar char="●"/>
              <a:defRPr>
                <a:solidFill>
                  <a:srgbClr val="2F4858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○"/>
              <a:defRPr>
                <a:solidFill>
                  <a:srgbClr val="2F4858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■"/>
              <a:defRPr>
                <a:solidFill>
                  <a:srgbClr val="2F4858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●"/>
              <a:defRPr>
                <a:solidFill>
                  <a:srgbClr val="2F4858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○"/>
              <a:defRPr>
                <a:solidFill>
                  <a:srgbClr val="2F4858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■"/>
              <a:defRPr>
                <a:solidFill>
                  <a:srgbClr val="2F4858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●"/>
              <a:defRPr>
                <a:solidFill>
                  <a:srgbClr val="2F4858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○"/>
              <a:defRPr>
                <a:solidFill>
                  <a:srgbClr val="2F4858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■"/>
              <a:defRPr>
                <a:solidFill>
                  <a:srgbClr val="2F4858"/>
                </a:solidFill>
              </a:defRPr>
            </a:lvl9pPr>
          </a:lstStyle>
          <a:p>
            <a:endParaRPr/>
          </a:p>
        </p:txBody>
      </p:sp>
      <p:pic>
        <p:nvPicPr>
          <p:cNvPr id="24" name="Google Shape;24;g31b75ad4c98_0_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1700" y="4615851"/>
            <a:ext cx="2225275" cy="31658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g31b75ad4c98_0_9"/>
          <p:cNvSpPr txBox="1">
            <a:spLocks noGrp="1"/>
          </p:cNvSpPr>
          <p:nvPr>
            <p:ph type="sldNum" idx="12"/>
          </p:nvPr>
        </p:nvSpPr>
        <p:spPr>
          <a:xfrm>
            <a:off x="8320050" y="4401675"/>
            <a:ext cx="548700" cy="7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●"/>
              <a:defRPr sz="1400">
                <a:solidFill>
                  <a:srgbClr val="2F4858"/>
                </a:solidFill>
              </a:defRPr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●"/>
              <a:defRPr sz="1200">
                <a:solidFill>
                  <a:srgbClr val="2F4858"/>
                </a:solidFill>
              </a:defRPr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●"/>
              <a:defRPr sz="1200">
                <a:solidFill>
                  <a:srgbClr val="2F4858"/>
                </a:solidFill>
              </a:defRPr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●"/>
              <a:defRPr sz="1400">
                <a:solidFill>
                  <a:srgbClr val="2F4858"/>
                </a:solidFill>
              </a:defRPr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●"/>
              <a:defRPr sz="1200">
                <a:solidFill>
                  <a:srgbClr val="2F4858"/>
                </a:solidFill>
              </a:defRPr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●"/>
              <a:defRPr sz="1200">
                <a:solidFill>
                  <a:srgbClr val="2F4858"/>
                </a:solidFill>
              </a:defRPr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1"/>
          <p:cNvSpPr/>
          <p:nvPr/>
        </p:nvSpPr>
        <p:spPr>
          <a:xfrm>
            <a:off x="0" y="4401671"/>
            <a:ext cx="9143999" cy="74182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912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" name="Google Shape;31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1700" y="4615851"/>
            <a:ext cx="2225275" cy="316585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8320050" y="4401675"/>
            <a:ext cx="548700" cy="7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sz="2800" i="0" u="none" strike="noStrike" cap="non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sz="2800" i="0" u="none" strike="noStrike" cap="non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sz="2800" i="0" u="none" strike="noStrike" cap="non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sz="2800" i="0" u="none" strike="noStrike" cap="non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sz="2800" i="0" u="none" strike="noStrike" cap="non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sz="2800" i="0" u="none" strike="noStrike" cap="non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sz="2800" i="0" u="none" strike="noStrike" cap="non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sz="2800" i="0" u="none" strike="noStrike" cap="non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sz="2800" i="0" u="none" strike="noStrike" cap="non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800"/>
              <a:buFont typeface="Open Sans"/>
              <a:buChar char="●"/>
              <a:defRPr sz="180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○"/>
              <a:defRPr sz="140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■"/>
              <a:defRPr sz="140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●"/>
              <a:defRPr sz="140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○"/>
              <a:defRPr sz="140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■"/>
              <a:defRPr sz="140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●"/>
              <a:defRPr sz="140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○"/>
              <a:defRPr sz="140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■"/>
              <a:defRPr sz="140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320058" y="4666205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i="0" u="none" strike="noStrike" cap="non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i="0" u="none" strike="noStrike" cap="non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i="0" u="none" strike="noStrike" cap="non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i="0" u="none" strike="noStrike" cap="non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i="0" u="none" strike="noStrike" cap="non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i="0" u="none" strike="noStrike" cap="non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i="0" u="none" strike="noStrike" cap="non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i="0" u="none" strike="noStrike" cap="non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i="0" u="none" strike="noStrike" cap="non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"/>
          <p:cNvSpPr txBox="1">
            <a:spLocks noGrp="1"/>
          </p:cNvSpPr>
          <p:nvPr>
            <p:ph type="ctrTitle"/>
          </p:nvPr>
        </p:nvSpPr>
        <p:spPr>
          <a:xfrm>
            <a:off x="311699" y="1093233"/>
            <a:ext cx="8386251" cy="1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>
              <a:buSzPts val="4500"/>
            </a:pPr>
            <a:r>
              <a:rPr lang="en-US" b="1" dirty="0"/>
              <a:t>Artifacts That Explain Themselves:</a:t>
            </a:r>
            <a:br>
              <a:rPr lang="en-US" b="1" dirty="0"/>
            </a:br>
            <a:r>
              <a:rPr lang="en-US" sz="3100" b="1" dirty="0"/>
              <a:t>Build Metadata in Practice</a:t>
            </a:r>
            <a:br>
              <a:rPr lang="en-US" b="1" dirty="0"/>
            </a:br>
            <a:endParaRPr dirty="0"/>
          </a:p>
        </p:txBody>
      </p:sp>
      <p:sp>
        <p:nvSpPr>
          <p:cNvPr id="38" name="Google Shape;38;p1"/>
          <p:cNvSpPr txBox="1">
            <a:spLocks noGrp="1"/>
          </p:cNvSpPr>
          <p:nvPr>
            <p:ph type="subTitle" idx="1"/>
          </p:nvPr>
        </p:nvSpPr>
        <p:spPr>
          <a:xfrm>
            <a:off x="311699" y="2739633"/>
            <a:ext cx="4584496" cy="976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Roboto Slab"/>
              <a:buNone/>
            </a:pPr>
            <a:r>
              <a:rPr lang="en-US" sz="2400" dirty="0"/>
              <a:t>Socheat Sou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Roboto Slab"/>
              <a:buNone/>
            </a:pPr>
            <a:r>
              <a:rPr lang="en-US" sz="2400" dirty="0"/>
              <a:t>Prajakta </a:t>
            </a:r>
            <a:r>
              <a:rPr lang="en-US" sz="2400" dirty="0" err="1"/>
              <a:t>Kashalkar</a:t>
            </a:r>
            <a:endParaRPr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53C14A-628E-8662-6743-274960D3CE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964" y="4520972"/>
            <a:ext cx="540885" cy="5408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1b75ad4c98_0_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atinLnBrk="0"/>
            <a:r>
              <a:rPr lang="en-US" dirty="0"/>
              <a:t>Background</a:t>
            </a:r>
          </a:p>
        </p:txBody>
      </p:sp>
      <p:sp>
        <p:nvSpPr>
          <p:cNvPr id="55" name="Google Shape;55;g31b75ad4c98_0_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150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14350" indent="-285750"/>
            <a:r>
              <a:rPr lang="en-US" sz="1600" dirty="0"/>
              <a:t>Over 40+ separate repos each with their own build</a:t>
            </a:r>
          </a:p>
          <a:p>
            <a:pPr marL="514350" indent="-285750"/>
            <a:r>
              <a:rPr lang="en-US" sz="1600" dirty="0"/>
              <a:t>Fully </a:t>
            </a:r>
            <a:r>
              <a:rPr lang="en-US" sz="1600" dirty="0" err="1"/>
              <a:t>airgapped</a:t>
            </a:r>
            <a:r>
              <a:rPr lang="en-US" sz="1600" dirty="0"/>
              <a:t> – All images references use digests and not tag</a:t>
            </a:r>
          </a:p>
          <a:p>
            <a:pPr marL="514350" indent="-285750"/>
            <a:r>
              <a:rPr lang="en-US" sz="1600" dirty="0"/>
              <a:t>Makes it difficult for team to really know what’s been built or installed</a:t>
            </a:r>
          </a:p>
          <a:p>
            <a:pPr marL="514350" indent="-285750">
              <a:lnSpc>
                <a:spcPct val="114999"/>
              </a:lnSpc>
            </a:pPr>
            <a:r>
              <a:rPr lang="en-US" sz="1600" dirty="0"/>
              <a:t>Developers want to know ”Is our code in this image?” </a:t>
            </a:r>
          </a:p>
          <a:p>
            <a:pPr marL="514350" indent="-285750">
              <a:lnSpc>
                <a:spcPct val="114999"/>
              </a:lnSpc>
            </a:pPr>
            <a:r>
              <a:rPr lang="en-US" sz="1600" dirty="0"/>
              <a:t>Testers want to know ”Which build is installed on the system?”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C0644E-0C1A-B156-6ACC-90ABF4CD09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0152" y="4520972"/>
            <a:ext cx="540885" cy="5408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-US" dirty="0"/>
              <a:t>Metadata in Container  Labels</a:t>
            </a:r>
          </a:p>
        </p:txBody>
      </p:sp>
      <p:sp>
        <p:nvSpPr>
          <p:cNvPr id="61" name="Google Shape;6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14350" indent="-285750">
              <a:lnSpc>
                <a:spcPct val="114999"/>
              </a:lnSpc>
            </a:pPr>
            <a:r>
              <a:rPr lang="en-US" sz="1600" dirty="0"/>
              <a:t>Tracked metadata in a Git repo</a:t>
            </a:r>
            <a:br>
              <a:rPr lang="en-US" sz="1600" dirty="0"/>
            </a:br>
            <a:r>
              <a:rPr lang="en-US" sz="1600" dirty="0"/>
              <a:t>but cumbersome for non-DevOps</a:t>
            </a:r>
            <a:endParaRPr lang="en-US" sz="1600" dirty="0">
              <a:solidFill>
                <a:srgbClr val="000000"/>
              </a:solidFill>
            </a:endParaRPr>
          </a:p>
          <a:p>
            <a:pPr marL="514350" indent="-285750">
              <a:lnSpc>
                <a:spcPct val="114999"/>
              </a:lnSpc>
            </a:pPr>
            <a:r>
              <a:rPr lang="en-US" sz="1600" dirty="0"/>
              <a:t>Adding metadata to container labels is more accessible</a:t>
            </a:r>
          </a:p>
          <a:p>
            <a:pPr marL="514350" indent="-285750">
              <a:lnSpc>
                <a:spcPct val="114999"/>
              </a:lnSpc>
            </a:pPr>
            <a:r>
              <a:rPr lang="en-US" sz="1600" dirty="0"/>
              <a:t>Used a prefix to quickly filter for our labels</a:t>
            </a:r>
            <a:endParaRPr lang="en-US" sz="1600" dirty="0">
              <a:solidFill>
                <a:srgbClr val="000000"/>
              </a:solidFill>
            </a:endParaRPr>
          </a:p>
          <a:p>
            <a:pPr marL="514350" indent="-285750">
              <a:lnSpc>
                <a:spcPct val="114999"/>
              </a:lnSpc>
            </a:pPr>
            <a:r>
              <a:rPr lang="en-US" sz="1600" dirty="0"/>
              <a:t>Anyone could inspect images with digest to get the metadata – doesn’t require a running system</a:t>
            </a:r>
            <a:endParaRPr lang="en-US" dirty="0"/>
          </a:p>
          <a:p>
            <a:pPr indent="-228600">
              <a:lnSpc>
                <a:spcPct val="114999"/>
              </a:lnSpc>
              <a:buNone/>
            </a:pPr>
            <a:endParaRPr lang="en-US" sz="1600" dirty="0"/>
          </a:p>
        </p:txBody>
      </p:sp>
      <p:sp>
        <p:nvSpPr>
          <p:cNvPr id="62" name="Google Shape;62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04649" cy="268800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{</a:t>
            </a:r>
            <a:endParaRPr lang="en-US" sz="1200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  ...</a:t>
            </a:r>
            <a:endParaRPr lang="en-US" sz="1200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  "</a:t>
            </a:r>
            <a:r>
              <a:rPr lang="en-US" sz="1200" b="1" dirty="0" err="1">
                <a:solidFill>
                  <a:schemeClr val="bg1"/>
                </a:solidFill>
                <a:latin typeface="Courier New"/>
                <a:cs typeface="Courier New"/>
              </a:rPr>
              <a:t>isf.git_commit</a:t>
            </a: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": "3a97fb6",</a:t>
            </a:r>
            <a:endParaRPr lang="en-US" sz="1200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  "</a:t>
            </a:r>
            <a:r>
              <a:rPr lang="en-US" sz="1200" b="1" dirty="0" err="1">
                <a:solidFill>
                  <a:schemeClr val="bg1"/>
                </a:solidFill>
                <a:latin typeface="Courier New"/>
                <a:cs typeface="Courier New"/>
              </a:rPr>
              <a:t>isf.version</a:t>
            </a: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": "2.11.1",</a:t>
            </a:r>
          </a:p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  "</a:t>
            </a:r>
            <a:r>
              <a:rPr lang="en-US" sz="1200" b="1" dirty="0" err="1">
                <a:solidFill>
                  <a:schemeClr val="bg1"/>
                </a:solidFill>
                <a:latin typeface="Courier New"/>
                <a:cs typeface="Courier New"/>
              </a:rPr>
              <a:t>isf.build_run</a:t>
            </a: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": "64t-6vw",</a:t>
            </a:r>
          </a:p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  "</a:t>
            </a:r>
            <a:r>
              <a:rPr lang="en-US" sz="1200" b="1" dirty="0" err="1">
                <a:solidFill>
                  <a:schemeClr val="bg1"/>
                </a:solidFill>
                <a:latin typeface="Courier New"/>
                <a:cs typeface="Courier New"/>
              </a:rPr>
              <a:t>isf.is_hotfix</a:t>
            </a: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": "true",</a:t>
            </a:r>
          </a:p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  "</a:t>
            </a:r>
            <a:r>
              <a:rPr lang="en-US" sz="1200" b="1" dirty="0" err="1">
                <a:solidFill>
                  <a:schemeClr val="bg1"/>
                </a:solidFill>
                <a:latin typeface="Courier New"/>
                <a:cs typeface="Courier New"/>
              </a:rPr>
              <a:t>isf.hotfix_reference</a:t>
            </a: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": "78219",</a:t>
            </a:r>
          </a:p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  "</a:t>
            </a:r>
            <a:r>
              <a:rPr lang="en-US" sz="1200" b="1" dirty="0" err="1">
                <a:solidFill>
                  <a:schemeClr val="bg1"/>
                </a:solidFill>
                <a:latin typeface="Courier New"/>
                <a:cs typeface="Courier New"/>
              </a:rPr>
              <a:t>isf.internal</a:t>
            </a: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": "true",</a:t>
            </a:r>
            <a:endParaRPr lang="en-US" sz="1200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  "</a:t>
            </a:r>
            <a:r>
              <a:rPr lang="en-US" sz="1200" b="1" dirty="0" err="1">
                <a:solidFill>
                  <a:schemeClr val="bg1"/>
                </a:solidFill>
                <a:latin typeface="Courier New"/>
                <a:cs typeface="Courier New"/>
              </a:rPr>
              <a:t>isf.backup_service</a:t>
            </a: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": "v11.0.0",</a:t>
            </a:r>
          </a:p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  "</a:t>
            </a:r>
            <a:r>
              <a:rPr lang="en-US" sz="1200" b="1" dirty="0" err="1">
                <a:solidFill>
                  <a:schemeClr val="bg1"/>
                </a:solidFill>
                <a:latin typeface="Courier New"/>
                <a:cs typeface="Courier New"/>
              </a:rPr>
              <a:t>isf.storage_service</a:t>
            </a: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": "v5.5.1"</a:t>
            </a:r>
            <a:endParaRPr lang="en-US" sz="1200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  ...</a:t>
            </a:r>
            <a:endParaRPr lang="en-US" sz="1200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pPr marL="91440" indent="0">
              <a:lnSpc>
                <a:spcPct val="114999"/>
              </a:lnSpc>
              <a:buNone/>
            </a:pPr>
            <a:r>
              <a:rPr lang="en-US" sz="1200" b="1" dirty="0">
                <a:solidFill>
                  <a:schemeClr val="bg1"/>
                </a:solidFill>
                <a:latin typeface="Courier New"/>
                <a:cs typeface="Courier New"/>
              </a:rPr>
              <a:t>}</a:t>
            </a:r>
            <a:endParaRPr sz="12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B14F7C-E463-1928-F311-67C2A197BF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0152" y="4520972"/>
            <a:ext cx="540885" cy="54088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D6B34398-EA7F-80F9-E9E0-89F4F01BD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">
            <a:extLst>
              <a:ext uri="{FF2B5EF4-FFF2-40B4-BE49-F238E27FC236}">
                <a16:creationId xmlns:a16="http://schemas.microsoft.com/office/drawing/2014/main" id="{F959A41D-DC41-CBAC-1C5E-FB10282D3A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-US" dirty="0"/>
              <a:t>Immediate Benefits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2470D7-95F1-353A-0624-F899EC4F00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0152" y="4520972"/>
            <a:ext cx="540885" cy="540885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34B1712-8080-3B12-84F6-4AB35C9747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073979"/>
              </p:ext>
            </p:extLst>
          </p:nvPr>
        </p:nvGraphicFramePr>
        <p:xfrm>
          <a:off x="4425723" y="1153205"/>
          <a:ext cx="4564843" cy="1883568"/>
        </p:xfrm>
        <a:graphic>
          <a:graphicData uri="http://schemas.openxmlformats.org/drawingml/2006/table">
            <a:tbl>
              <a:tblPr firstRow="1" firstCol="1" lastCol="1" bandRow="1">
                <a:tableStyleId>{5202B0CA-FC54-4496-8BCA-5EF66A818D29}</a:tableStyleId>
              </a:tblPr>
              <a:tblGrid>
                <a:gridCol w="928684">
                  <a:extLst>
                    <a:ext uri="{9D8B030D-6E8A-4147-A177-3AD203B41FA5}">
                      <a16:colId xmlns:a16="http://schemas.microsoft.com/office/drawing/2014/main" val="623926268"/>
                    </a:ext>
                  </a:extLst>
                </a:gridCol>
                <a:gridCol w="1217833">
                  <a:extLst>
                    <a:ext uri="{9D8B030D-6E8A-4147-A177-3AD203B41FA5}">
                      <a16:colId xmlns:a16="http://schemas.microsoft.com/office/drawing/2014/main" val="2416143061"/>
                    </a:ext>
                  </a:extLst>
                </a:gridCol>
                <a:gridCol w="1102178">
                  <a:extLst>
                    <a:ext uri="{9D8B030D-6E8A-4147-A177-3AD203B41FA5}">
                      <a16:colId xmlns:a16="http://schemas.microsoft.com/office/drawing/2014/main" val="2731128621"/>
                    </a:ext>
                  </a:extLst>
                </a:gridCol>
                <a:gridCol w="1316148">
                  <a:extLst>
                    <a:ext uri="{9D8B030D-6E8A-4147-A177-3AD203B41FA5}">
                      <a16:colId xmlns:a16="http://schemas.microsoft.com/office/drawing/2014/main" val="3002297832"/>
                    </a:ext>
                  </a:extLst>
                </a:gridCol>
              </a:tblGrid>
              <a:tr h="470892">
                <a:tc>
                  <a:txBody>
                    <a:bodyPr/>
                    <a:lstStyle/>
                    <a:p>
                      <a:pPr marL="0" algn="ctr" rtl="0" eaLnBrk="1" latinLnBrk="0" hangingPunct="1">
                        <a:buNone/>
                      </a:pPr>
                      <a:r>
                        <a:rPr lang="en-US" sz="1000" kern="1200" dirty="0">
                          <a:solidFill>
                            <a:schemeClr val="bg1"/>
                          </a:solidFill>
                          <a:effectLst/>
                        </a:rPr>
                        <a:t>Operator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None/>
                      </a:pPr>
                      <a:r>
                        <a:rPr lang="en-US" sz="1000" kern="1200" dirty="0">
                          <a:solidFill>
                            <a:schemeClr val="bg1"/>
                          </a:solidFill>
                          <a:effectLst/>
                        </a:rPr>
                        <a:t>Working 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lvl="0" algn="ctr">
                        <a:buNone/>
                      </a:pPr>
                      <a:r>
                        <a:rPr lang="en-US" sz="1000" kern="1200" dirty="0">
                          <a:solidFill>
                            <a:schemeClr val="bg1"/>
                          </a:solidFill>
                          <a:effectLst/>
                        </a:rPr>
                        <a:t>Build Log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lvl="0" algn="ctr">
                        <a:buNone/>
                      </a:pPr>
                      <a:r>
                        <a:rPr lang="en-US" sz="1000" kern="1200" dirty="0">
                          <a:solidFill>
                            <a:schemeClr val="bg1"/>
                          </a:solidFill>
                          <a:effectLst/>
                        </a:rPr>
                        <a:t>20260407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None/>
                      </a:pPr>
                      <a:r>
                        <a:rPr lang="en-US" sz="1000" kern="1200" dirty="0">
                          <a:solidFill>
                            <a:schemeClr val="bg1"/>
                          </a:solidFill>
                          <a:effectLst/>
                        </a:rPr>
                        <a:t>Broken 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lvl="0" algn="ctr">
                        <a:buNone/>
                      </a:pPr>
                      <a:r>
                        <a:rPr lang="en-US" sz="1000" kern="1200" dirty="0">
                          <a:solidFill>
                            <a:schemeClr val="bg1"/>
                          </a:solidFill>
                          <a:effectLst/>
                        </a:rPr>
                        <a:t>Build Log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lvl="0" algn="ctr">
                        <a:buNone/>
                      </a:pPr>
                      <a:r>
                        <a:rPr lang="en-US" sz="1000" kern="1200" dirty="0">
                          <a:solidFill>
                            <a:schemeClr val="bg1"/>
                          </a:solidFill>
                          <a:effectLst/>
                        </a:rPr>
                        <a:t>20260409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None/>
                      </a:pPr>
                      <a:r>
                        <a:rPr lang="en-US" sz="1000" kern="1200" dirty="0">
                          <a:solidFill>
                            <a:schemeClr val="bg1"/>
                          </a:solidFill>
                          <a:effectLst/>
                        </a:rPr>
                        <a:t>Git Diff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47030957"/>
                  </a:ext>
                </a:extLst>
              </a:tr>
              <a:tr h="470892">
                <a:tc>
                  <a:txBody>
                    <a:bodyPr/>
                    <a:lstStyle/>
                    <a:p>
                      <a:pPr marL="182880" algn="l" rtl="0" eaLnBrk="1" latinLnBrk="0" hangingPunct="1">
                        <a:buNone/>
                      </a:pPr>
                      <a:r>
                        <a:rPr lang="en-US" sz="900" kern="1200" dirty="0" err="1">
                          <a:solidFill>
                            <a:srgbClr val="48A0C7"/>
                          </a:solidFill>
                          <a:effectLst/>
                        </a:rPr>
                        <a:t>ui</a:t>
                      </a:r>
                      <a:endParaRPr lang="en-US" sz="90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 rtl="0" eaLnBrk="1" latinLnBrk="0" hangingPunct="1">
                        <a:buNone/>
                      </a:pPr>
                      <a:r>
                        <a:rPr lang="en-US" sz="900" kern="1200" dirty="0">
                          <a:solidFill>
                            <a:srgbClr val="48A0C7"/>
                          </a:solidFill>
                          <a:effectLst/>
                        </a:rPr>
                        <a:t>https://.../r4t-6vw</a:t>
                      </a:r>
                      <a:endParaRPr lang="en-US" sz="900" dirty="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 rtl="0" eaLnBrk="1" latinLnBrk="0" hangingPunct="1">
                        <a:buNone/>
                      </a:pPr>
                      <a:r>
                        <a:rPr lang="en-US" sz="900" kern="1200" dirty="0">
                          <a:solidFill>
                            <a:srgbClr val="48A0C7"/>
                          </a:solidFill>
                          <a:effectLst/>
                        </a:rPr>
                        <a:t>https://.../b3c-5de</a:t>
                      </a:r>
                      <a:endParaRPr lang="en-US" sz="900" dirty="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lvl="0" algn="l">
                        <a:buNone/>
                      </a:pPr>
                      <a:r>
                        <a:rPr lang="en-US" sz="900" b="0" i="0" u="none" strike="noStrike" kern="1200" noProof="0" dirty="0">
                          <a:solidFill>
                            <a:srgbClr val="48A0C7"/>
                          </a:solidFill>
                          <a:effectLst/>
                          <a:latin typeface="Arial"/>
                          <a:cs typeface="Arial"/>
                        </a:rPr>
                        <a:t>3a97fb6</a:t>
                      </a:r>
                      <a:r>
                        <a:rPr lang="en-US" sz="900" b="0" kern="1200" dirty="0">
                          <a:solidFill>
                            <a:srgbClr val="48A0C7"/>
                          </a:solidFill>
                          <a:effectLst/>
                        </a:rPr>
                        <a:t>...6a1d8e3</a:t>
                      </a:r>
                      <a:endParaRPr lang="en-US" sz="900" b="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347692"/>
                  </a:ext>
                </a:extLst>
              </a:tr>
              <a:tr h="470892">
                <a:tc>
                  <a:txBody>
                    <a:bodyPr/>
                    <a:lstStyle/>
                    <a:p>
                      <a:pPr marL="182880" algn="l" rtl="0" eaLnBrk="1" latinLnBrk="0" hangingPunct="1">
                        <a:buNone/>
                      </a:pPr>
                      <a:r>
                        <a:rPr lang="en-US" sz="900" kern="1200" dirty="0">
                          <a:solidFill>
                            <a:srgbClr val="48A0C7"/>
                          </a:solidFill>
                          <a:effectLst/>
                        </a:rPr>
                        <a:t>storage</a:t>
                      </a:r>
                      <a:endParaRPr lang="en-US" sz="90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 rtl="0" eaLnBrk="1" latinLnBrk="0" hangingPunct="1">
                        <a:buNone/>
                      </a:pPr>
                      <a:r>
                        <a:rPr lang="en-US" sz="900" kern="1200" dirty="0">
                          <a:solidFill>
                            <a:srgbClr val="48A0C7"/>
                          </a:solidFill>
                          <a:effectLst/>
                        </a:rPr>
                        <a:t>https://.../9x1-c2y</a:t>
                      </a:r>
                      <a:endParaRPr lang="en-US" sz="900" dirty="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 rtl="0" eaLnBrk="1" latinLnBrk="0" hangingPunct="1">
                        <a:buNone/>
                      </a:pPr>
                      <a:r>
                        <a:rPr lang="en-US" sz="900" kern="1200" dirty="0">
                          <a:solidFill>
                            <a:srgbClr val="48A0C7"/>
                          </a:solidFill>
                          <a:effectLst/>
                        </a:rPr>
                        <a:t>https://.../f7g-0hi</a:t>
                      </a:r>
                      <a:endParaRPr lang="en-US" sz="900" dirty="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 rtl="0" eaLnBrk="1" latinLnBrk="0" hangingPunct="1">
                        <a:buNone/>
                      </a:pPr>
                      <a:r>
                        <a:rPr lang="en-US" sz="900" b="0" kern="1200" dirty="0">
                          <a:solidFill>
                            <a:srgbClr val="48A0C7"/>
                          </a:solidFill>
                          <a:effectLst/>
                        </a:rPr>
                        <a:t>e7a3c91...4b6f2d5</a:t>
                      </a:r>
                      <a:endParaRPr lang="en-US" sz="900" b="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126034"/>
                  </a:ext>
                </a:extLst>
              </a:tr>
              <a:tr h="470892">
                <a:tc>
                  <a:txBody>
                    <a:bodyPr/>
                    <a:lstStyle/>
                    <a:p>
                      <a:pPr marL="182880" algn="l" rtl="0" eaLnBrk="1" latinLnBrk="0" hangingPunct="1">
                        <a:buNone/>
                      </a:pPr>
                      <a:r>
                        <a:rPr lang="en-US" sz="900" kern="1200" dirty="0">
                          <a:solidFill>
                            <a:srgbClr val="48A0C7"/>
                          </a:solidFill>
                          <a:effectLst/>
                        </a:rPr>
                        <a:t>network</a:t>
                      </a:r>
                      <a:endParaRPr lang="en-US" sz="900" dirty="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 rtl="0" eaLnBrk="1" latinLnBrk="0" hangingPunct="1">
                        <a:buNone/>
                      </a:pPr>
                      <a:r>
                        <a:rPr lang="en-US" sz="900" kern="1200" dirty="0">
                          <a:solidFill>
                            <a:srgbClr val="48A0C7"/>
                          </a:solidFill>
                          <a:effectLst/>
                        </a:rPr>
                        <a:t>https://.../d8f-3gh</a:t>
                      </a:r>
                      <a:endParaRPr lang="en-US" sz="900" dirty="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 rtl="0" eaLnBrk="1" latinLnBrk="0" hangingPunct="1">
                        <a:buNone/>
                      </a:pPr>
                      <a:r>
                        <a:rPr lang="en-US" sz="900" kern="1200" dirty="0">
                          <a:solidFill>
                            <a:srgbClr val="48A0C7"/>
                          </a:solidFill>
                          <a:effectLst/>
                        </a:rPr>
                        <a:t>https://.../k4l-8mn</a:t>
                      </a:r>
                      <a:endParaRPr lang="en-US" sz="900" dirty="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 rtl="0" eaLnBrk="1" latinLnBrk="0" hangingPunct="1">
                        <a:buNone/>
                      </a:pPr>
                      <a:r>
                        <a:rPr lang="en-US" sz="900" b="0" kern="1200" dirty="0">
                          <a:solidFill>
                            <a:srgbClr val="48A0C7"/>
                          </a:solidFill>
                          <a:effectLst/>
                        </a:rPr>
                        <a:t>2b9d6f4...8e1a3c7</a:t>
                      </a:r>
                      <a:endParaRPr lang="en-US" sz="900" b="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790202"/>
                  </a:ext>
                </a:extLst>
              </a:tr>
            </a:tbl>
          </a:graphicData>
        </a:graphic>
      </p:graphicFrame>
      <p:sp>
        <p:nvSpPr>
          <p:cNvPr id="10" name="Google Shape;61;p4">
            <a:extLst>
              <a:ext uri="{FF2B5EF4-FFF2-40B4-BE49-F238E27FC236}">
                <a16:creationId xmlns:a16="http://schemas.microsoft.com/office/drawing/2014/main" id="{C1B53E73-897D-099E-D45D-0F885A98462C}"/>
              </a:ext>
            </a:extLst>
          </p:cNvPr>
          <p:cNvSpPr txBox="1">
            <a:spLocks/>
          </p:cNvSpPr>
          <p:nvPr/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Font typeface="Open Sans"/>
              <a:buChar char="○"/>
              <a:defRPr sz="1200" b="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Font typeface="Open Sans"/>
              <a:buChar char="■"/>
              <a:defRPr sz="1200" b="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Font typeface="Open Sans"/>
              <a:buChar char="●"/>
              <a:defRPr sz="1200" b="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Font typeface="Open Sans"/>
              <a:buChar char="○"/>
              <a:defRPr sz="1200" b="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Font typeface="Open Sans"/>
              <a:buChar char="■"/>
              <a:defRPr sz="1200" b="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Font typeface="Open Sans"/>
              <a:buChar char="●"/>
              <a:defRPr sz="1200" b="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Font typeface="Open Sans"/>
              <a:buChar char="○"/>
              <a:defRPr sz="1200" b="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Font typeface="Open Sans"/>
              <a:buChar char="■"/>
              <a:defRPr sz="1200" b="0" i="0" u="none" strike="noStrike" cap="non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514350" indent="-285750">
              <a:lnSpc>
                <a:spcPct val="114999"/>
              </a:lnSpc>
            </a:pPr>
            <a:r>
              <a:rPr lang="en-US" sz="1600" dirty="0"/>
              <a:t>Catalogs diff – enabled us to do Git bisect type operations when debugging regressions</a:t>
            </a:r>
            <a:endParaRPr lang="en-US" sz="1600" dirty="0">
              <a:solidFill>
                <a:srgbClr val="000000"/>
              </a:solidFill>
            </a:endParaRPr>
          </a:p>
          <a:p>
            <a:pPr marL="514350" indent="-285750">
              <a:lnSpc>
                <a:spcPct val="114999"/>
              </a:lnSpc>
            </a:pPr>
            <a:r>
              <a:rPr lang="en-US" sz="1600" dirty="0"/>
              <a:t>Implemented simple build cache – Lookup Git commit of latest CICD build and skip the build if commit hasn’t changed, which is faster than Docker cache mechanisms</a:t>
            </a:r>
            <a:endParaRPr lang="en-US" sz="1600" dirty="0">
              <a:solidFill>
                <a:srgbClr val="000000"/>
              </a:solidFill>
            </a:endParaRPr>
          </a:p>
          <a:p>
            <a:pPr indent="-228600">
              <a:lnSpc>
                <a:spcPct val="114999"/>
              </a:lnSpc>
              <a:buFont typeface="Open Sans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48597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9B9C8174-8E14-920A-C4AC-D50C7A922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">
            <a:extLst>
              <a:ext uri="{FF2B5EF4-FFF2-40B4-BE49-F238E27FC236}">
                <a16:creationId xmlns:a16="http://schemas.microsoft.com/office/drawing/2014/main" id="{078A5EE4-3BC7-BDDE-0A82-30D65B424E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-US" dirty="0"/>
              <a:t>Portable Feature Flags</a:t>
            </a:r>
          </a:p>
        </p:txBody>
      </p:sp>
      <p:sp>
        <p:nvSpPr>
          <p:cNvPr id="61" name="Google Shape;61;p4">
            <a:extLst>
              <a:ext uri="{FF2B5EF4-FFF2-40B4-BE49-F238E27FC236}">
                <a16:creationId xmlns:a16="http://schemas.microsoft.com/office/drawing/2014/main" id="{9CD4349F-D645-5D5F-4120-F396A9C75F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228600" indent="0">
              <a:lnSpc>
                <a:spcPct val="114999"/>
              </a:lnSpc>
              <a:buNone/>
            </a:pPr>
            <a:r>
              <a:rPr lang="en-US" sz="1600" dirty="0"/>
              <a:t>Enhanced our </a:t>
            </a:r>
            <a:r>
              <a:rPr lang="en-US" sz="1600" dirty="0" err="1"/>
              <a:t>GitOps</a:t>
            </a:r>
            <a:r>
              <a:rPr lang="en-US" sz="1600" dirty="0"/>
              <a:t> orchestration.</a:t>
            </a:r>
          </a:p>
          <a:p>
            <a:pPr marL="228600" indent="0">
              <a:lnSpc>
                <a:spcPct val="114999"/>
              </a:lnSpc>
              <a:buNone/>
            </a:pPr>
            <a:r>
              <a:rPr lang="en-US" sz="1600" dirty="0"/>
              <a:t>Some examples:</a:t>
            </a:r>
            <a:endParaRPr lang="en-US" sz="1600" dirty="0">
              <a:solidFill>
                <a:srgbClr val="000000"/>
              </a:solidFill>
            </a:endParaRPr>
          </a:p>
          <a:p>
            <a:pPr marL="514350" indent="-285750">
              <a:lnSpc>
                <a:spcPct val="114999"/>
              </a:lnSpc>
            </a:pPr>
            <a:r>
              <a:rPr lang="en-US" sz="1600" dirty="0"/>
              <a:t>Cluster deployment is chosen based on version in image</a:t>
            </a:r>
          </a:p>
          <a:p>
            <a:pPr marL="514350" indent="-285750">
              <a:lnSpc>
                <a:spcPct val="114999"/>
              </a:lnSpc>
            </a:pPr>
            <a:r>
              <a:rPr lang="en-US" sz="1600" dirty="0"/>
              <a:t>Mirror the appropriate versions of services</a:t>
            </a:r>
          </a:p>
          <a:p>
            <a:pPr marL="514350" indent="-285750">
              <a:lnSpc>
                <a:spcPct val="114999"/>
              </a:lnSpc>
            </a:pPr>
            <a:r>
              <a:rPr lang="en-US" sz="1600" dirty="0"/>
              <a:t>Trigger different test suites if this is a hotfix image</a:t>
            </a:r>
          </a:p>
          <a:p>
            <a:pPr marL="514350" indent="-285750">
              <a:lnSpc>
                <a:spcPct val="114999"/>
              </a:lnSpc>
            </a:pPr>
            <a:endParaRPr lang="en-US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F9B3B6-8B02-1184-C3AB-0A0FB5A2D4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0152" y="4520972"/>
            <a:ext cx="540885" cy="54088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C86F7B8-0EE1-E22E-5A56-B4624BF438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9534" y="1152475"/>
            <a:ext cx="3731060" cy="263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872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5ED0252-3F11-0113-A33E-61819DA17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1b75ad4c98_0_0">
            <a:extLst>
              <a:ext uri="{FF2B5EF4-FFF2-40B4-BE49-F238E27FC236}">
                <a16:creationId xmlns:a16="http://schemas.microsoft.com/office/drawing/2014/main" id="{0D1558D9-3947-E772-E4A2-8DA061FF23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atinLnBrk="0"/>
            <a:r>
              <a:rPr lang="en-US" dirty="0"/>
              <a:t>Enabling Innovation</a:t>
            </a:r>
          </a:p>
        </p:txBody>
      </p:sp>
      <p:sp>
        <p:nvSpPr>
          <p:cNvPr id="55" name="Google Shape;55;g31b75ad4c98_0_0">
            <a:extLst>
              <a:ext uri="{FF2B5EF4-FFF2-40B4-BE49-F238E27FC236}">
                <a16:creationId xmlns:a16="http://schemas.microsoft.com/office/drawing/2014/main" id="{3E6FAAB9-D890-94D0-B2BF-AAA49CFEFE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14350" indent="-285750"/>
            <a:r>
              <a:rPr lang="en-US" sz="1600" dirty="0"/>
              <a:t>Labels implemented for DevOps, but unexpectedly was useful to other teams </a:t>
            </a:r>
            <a:endParaRPr lang="en-US" dirty="0"/>
          </a:p>
          <a:p>
            <a:pPr marL="514350" indent="-285750"/>
            <a:r>
              <a:rPr lang="en-US" sz="1600" dirty="0"/>
              <a:t>Our security scanning pipelines automatically create CVE Git issues with a lot of audit data, including our container labels</a:t>
            </a:r>
          </a:p>
          <a:p>
            <a:pPr marL="514350" indent="-285750"/>
            <a:r>
              <a:rPr lang="en-US" sz="1600" dirty="0"/>
              <a:t>Security team built a dashboard to help developers manage CVE issues and visualize trends, incorporating these labels in their design</a:t>
            </a:r>
          </a:p>
          <a:p>
            <a:pPr marL="514350" indent="-285750"/>
            <a:r>
              <a:rPr lang="en-US" sz="1600" dirty="0"/>
              <a:t>Dashboard has ”hotfix” filter to get list of all hotfix images published</a:t>
            </a:r>
          </a:p>
          <a:p>
            <a:pPr marL="514350" indent="-285750">
              <a:lnSpc>
                <a:spcPct val="114999"/>
              </a:lnSpc>
            </a:pPr>
            <a:r>
              <a:rPr lang="en-US" sz="1600" dirty="0"/>
              <a:t>Especially useful in this AI era where data is passed to AI tools for processing and analysis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B11B99-46FB-6538-2C3A-A3A9675C5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0152" y="4520972"/>
            <a:ext cx="540885" cy="54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802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F6E000FD-0F15-14AB-0E65-9F6F6DB74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1b75ad4c98_0_0">
            <a:extLst>
              <a:ext uri="{FF2B5EF4-FFF2-40B4-BE49-F238E27FC236}">
                <a16:creationId xmlns:a16="http://schemas.microsoft.com/office/drawing/2014/main" id="{090FF74E-9A4F-18DF-3A05-448A345AFF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atinLnBrk="0"/>
            <a:r>
              <a:rPr lang="en-US" dirty="0"/>
              <a:t>Recommendations</a:t>
            </a:r>
          </a:p>
        </p:txBody>
      </p:sp>
      <p:sp>
        <p:nvSpPr>
          <p:cNvPr id="55" name="Google Shape;55;g31b75ad4c98_0_0">
            <a:extLst>
              <a:ext uri="{FF2B5EF4-FFF2-40B4-BE49-F238E27FC236}">
                <a16:creationId xmlns:a16="http://schemas.microsoft.com/office/drawing/2014/main" id="{E1D22FC8-BA11-955B-E264-B53D3FAAE6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14350" indent="-285750"/>
            <a:r>
              <a:rPr lang="en-US" sz="1600" dirty="0"/>
              <a:t>Take advantage of your artifacts that support adding and querying metadata</a:t>
            </a:r>
          </a:p>
          <a:p>
            <a:pPr marL="514350" indent="-285750"/>
            <a:r>
              <a:rPr lang="en-US" sz="1600" dirty="0"/>
              <a:t>Other artifact types can be augmented to support embedding metadata</a:t>
            </a:r>
          </a:p>
          <a:p>
            <a:pPr marL="514350" indent="-285750"/>
            <a:r>
              <a:rPr lang="en-US" sz="1600" dirty="0"/>
              <a:t>Consider what data is intrinsic to your artifacts</a:t>
            </a:r>
          </a:p>
          <a:p>
            <a:pPr marL="514350" indent="-285750"/>
            <a:r>
              <a:rPr lang="en-US" sz="1600" dirty="0"/>
              <a:t>Brainstorm with your other teams to determine additional effective labels</a:t>
            </a:r>
          </a:p>
          <a:p>
            <a:pPr marL="514350" indent="-285750"/>
            <a:r>
              <a:rPr lang="en-US" sz="1600" dirty="0"/>
              <a:t>Make it easy to add and query metadata to your artifacts to speed adoption</a:t>
            </a:r>
          </a:p>
          <a:p>
            <a:pPr marL="514350" indent="-285750">
              <a:lnSpc>
                <a:spcPct val="114999"/>
              </a:lnSpc>
            </a:pPr>
            <a:r>
              <a:rPr lang="en-US" sz="1600" dirty="0"/>
              <a:t>Expose enough data for your needs, but not so much that it's a security concern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E6AA8D-A575-4574-03B6-9A447FD29F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0152" y="4520972"/>
            <a:ext cx="540885" cy="54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693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>
          <a:extLst>
            <a:ext uri="{FF2B5EF4-FFF2-40B4-BE49-F238E27FC236}">
              <a16:creationId xmlns:a16="http://schemas.microsoft.com/office/drawing/2014/main" id="{376B8EF3-68C4-218C-25F8-BFC356818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">
            <a:extLst>
              <a:ext uri="{FF2B5EF4-FFF2-40B4-BE49-F238E27FC236}">
                <a16:creationId xmlns:a16="http://schemas.microsoft.com/office/drawing/2014/main" id="{2B6969A5-4370-A028-952D-7C93CF593C9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11699" y="1093233"/>
            <a:ext cx="8386251" cy="1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SzPts val="4500"/>
            </a:pPr>
            <a:r>
              <a:rPr lang="en-US" b="1" dirty="0"/>
              <a:t>Thank You!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87C00F-F191-7D40-AF85-A7543AD164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964" y="4520972"/>
            <a:ext cx="540885" cy="54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054245"/>
      </p:ext>
    </p:extLst>
  </p:cSld>
  <p:clrMapOvr>
    <a:masterClrMapping/>
  </p:clrMapOvr>
</p:sld>
</file>

<file path=ppt/theme/theme1.xml><?xml version="1.0" encoding="utf-8"?>
<a:theme xmlns:a="http://schemas.openxmlformats.org/drawingml/2006/main" name="OSSNA25">
  <a:themeElements>
    <a:clrScheme name="Custom 8">
      <a:dk1>
        <a:srgbClr val="000000"/>
      </a:dk1>
      <a:lt1>
        <a:srgbClr val="FFFFFF"/>
      </a:lt1>
      <a:dk2>
        <a:srgbClr val="223C43"/>
      </a:dk2>
      <a:lt2>
        <a:srgbClr val="14A99D"/>
      </a:lt2>
      <a:accent1>
        <a:srgbClr val="E15744"/>
      </a:accent1>
      <a:accent2>
        <a:srgbClr val="E58571"/>
      </a:accent2>
      <a:accent3>
        <a:srgbClr val="B5E5DC"/>
      </a:accent3>
      <a:accent4>
        <a:srgbClr val="115460"/>
      </a:accent4>
      <a:accent5>
        <a:srgbClr val="FEE8BE"/>
      </a:accent5>
      <a:accent6>
        <a:srgbClr val="FFFFFF"/>
      </a:accent6>
      <a:hlink>
        <a:srgbClr val="FEE8BE"/>
      </a:hlink>
      <a:folHlink>
        <a:srgbClr val="1154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4505</TotalTime>
  <Words>493</Words>
  <Application>Microsoft Macintosh PowerPoint</Application>
  <PresentationFormat>On-screen Show (16:9)</PresentationFormat>
  <Paragraphs>69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Roboto Slab</vt:lpstr>
      <vt:lpstr>Open Sans ExtraBold</vt:lpstr>
      <vt:lpstr>Courier New</vt:lpstr>
      <vt:lpstr>Arial</vt:lpstr>
      <vt:lpstr>Open Sans</vt:lpstr>
      <vt:lpstr>OSSNA25</vt:lpstr>
      <vt:lpstr>Artifacts That Explain Themselves: Build Metadata in Practice </vt:lpstr>
      <vt:lpstr>Background</vt:lpstr>
      <vt:lpstr>Metadata in Container  Labels</vt:lpstr>
      <vt:lpstr>Immediate Benefits </vt:lpstr>
      <vt:lpstr>Portable Feature Flags</vt:lpstr>
      <vt:lpstr>Enabling Innovation</vt:lpstr>
      <vt:lpstr>Recommendations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SOCHEAT SOU</cp:lastModifiedBy>
  <cp:revision>405</cp:revision>
  <dcterms:modified xsi:type="dcterms:W3CDTF">2026-05-17T23:37:57Z</dcterms:modified>
</cp:coreProperties>
</file>